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90" r:id="rId3"/>
    <p:sldId id="257" r:id="rId4"/>
    <p:sldId id="258" r:id="rId5"/>
    <p:sldId id="259" r:id="rId6"/>
    <p:sldId id="260" r:id="rId7"/>
    <p:sldId id="261" r:id="rId8"/>
    <p:sldId id="262" r:id="rId9"/>
    <p:sldId id="263" r:id="rId10"/>
    <p:sldId id="264" r:id="rId11"/>
    <p:sldId id="265" r:id="rId12"/>
    <p:sldId id="267" r:id="rId13"/>
    <p:sldId id="266" r:id="rId14"/>
    <p:sldId id="268" r:id="rId15"/>
    <p:sldId id="270" r:id="rId16"/>
    <p:sldId id="273" r:id="rId17"/>
    <p:sldId id="275" r:id="rId18"/>
    <p:sldId id="276" r:id="rId19"/>
    <p:sldId id="277" r:id="rId20"/>
    <p:sldId id="278" r:id="rId21"/>
    <p:sldId id="279" r:id="rId22"/>
    <p:sldId id="280" r:id="rId23"/>
    <p:sldId id="284" r:id="rId24"/>
    <p:sldId id="285" r:id="rId25"/>
    <p:sldId id="286" r:id="rId26"/>
    <p:sldId id="287" r:id="rId27"/>
    <p:sldId id="288"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4660"/>
  </p:normalViewPr>
  <p:slideViewPr>
    <p:cSldViewPr>
      <p:cViewPr varScale="1">
        <p:scale>
          <a:sx n="71" d="100"/>
          <a:sy n="71" d="100"/>
        </p:scale>
        <p:origin x="7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F860B-9CBF-47AA-95D2-146F6524B2EA}"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CL"/>
        </a:p>
      </dgm:t>
    </dgm:pt>
    <dgm:pt modelId="{7142547F-61CC-47D7-A953-78A20D8160F2}">
      <dgm:prSet phldrT="[Texto]"/>
      <dgm:spPr/>
      <dgm:t>
        <a:bodyPr/>
        <a:lstStyle/>
        <a:p>
          <a:r>
            <a:rPr lang="es-CL" dirty="0"/>
            <a:t>Clasificación</a:t>
          </a:r>
        </a:p>
      </dgm:t>
    </dgm:pt>
    <dgm:pt modelId="{636FAF59-FE69-4B42-9C5B-DC6D30203EEF}" type="parTrans" cxnId="{2793C662-00F0-47C4-8992-1A79E9D4B26B}">
      <dgm:prSet/>
      <dgm:spPr/>
      <dgm:t>
        <a:bodyPr/>
        <a:lstStyle/>
        <a:p>
          <a:endParaRPr lang="es-CL"/>
        </a:p>
      </dgm:t>
    </dgm:pt>
    <dgm:pt modelId="{ED748CF8-5FF1-4070-A66B-90AD13D3444B}" type="sibTrans" cxnId="{2793C662-00F0-47C4-8992-1A79E9D4B26B}">
      <dgm:prSet/>
      <dgm:spPr/>
      <dgm:t>
        <a:bodyPr/>
        <a:lstStyle/>
        <a:p>
          <a:endParaRPr lang="es-CL"/>
        </a:p>
      </dgm:t>
    </dgm:pt>
    <dgm:pt modelId="{37467081-59CB-417C-8507-0E4F82BEF61D}">
      <dgm:prSet phldrT="[Texto]"/>
      <dgm:spPr/>
      <dgm:t>
        <a:bodyPr/>
        <a:lstStyle/>
        <a:p>
          <a:r>
            <a:rPr lang="es-CL" dirty="0"/>
            <a:t>Ictericia patológica</a:t>
          </a:r>
        </a:p>
      </dgm:t>
    </dgm:pt>
    <dgm:pt modelId="{9179E706-40CB-4A04-A5F1-9694809F690B}" type="parTrans" cxnId="{AC447BB8-6FB7-40D8-A52E-DD9195622E90}">
      <dgm:prSet/>
      <dgm:spPr/>
      <dgm:t>
        <a:bodyPr/>
        <a:lstStyle/>
        <a:p>
          <a:endParaRPr lang="es-CL"/>
        </a:p>
      </dgm:t>
    </dgm:pt>
    <dgm:pt modelId="{8233AAFC-46EC-4128-BF89-7663B6F6931A}" type="sibTrans" cxnId="{AC447BB8-6FB7-40D8-A52E-DD9195622E90}">
      <dgm:prSet/>
      <dgm:spPr/>
      <dgm:t>
        <a:bodyPr/>
        <a:lstStyle/>
        <a:p>
          <a:endParaRPr lang="es-CL"/>
        </a:p>
      </dgm:t>
    </dgm:pt>
    <dgm:pt modelId="{CFAB3AC2-4164-45BE-A63B-0EB10741008F}">
      <dgm:prSet phldrT="[Texto]"/>
      <dgm:spPr/>
      <dgm:t>
        <a:bodyPr/>
        <a:lstStyle/>
        <a:p>
          <a:r>
            <a:rPr lang="es-CL" dirty="0"/>
            <a:t>Ictericia fisiológica </a:t>
          </a:r>
        </a:p>
      </dgm:t>
    </dgm:pt>
    <dgm:pt modelId="{952E6BAE-5BA4-47C2-B702-31C870798CAD}" type="parTrans" cxnId="{5F71274B-3B70-4984-9CC6-4AD2948426D0}">
      <dgm:prSet/>
      <dgm:spPr/>
      <dgm:t>
        <a:bodyPr/>
        <a:lstStyle/>
        <a:p>
          <a:endParaRPr lang="es-CL"/>
        </a:p>
      </dgm:t>
    </dgm:pt>
    <dgm:pt modelId="{A62C912A-A635-42CA-AE21-58FAF8066238}" type="sibTrans" cxnId="{5F71274B-3B70-4984-9CC6-4AD2948426D0}">
      <dgm:prSet/>
      <dgm:spPr/>
      <dgm:t>
        <a:bodyPr/>
        <a:lstStyle/>
        <a:p>
          <a:endParaRPr lang="es-CL"/>
        </a:p>
      </dgm:t>
    </dgm:pt>
    <dgm:pt modelId="{EDDBEA33-CFD4-4169-914D-70F162C84C03}">
      <dgm:prSet phldrT="[Texto]"/>
      <dgm:spPr/>
      <dgm:t>
        <a:bodyPr/>
        <a:lstStyle/>
        <a:p>
          <a:r>
            <a:rPr lang="es-CL" dirty="0"/>
            <a:t>Después de 24 horas</a:t>
          </a:r>
        </a:p>
      </dgm:t>
    </dgm:pt>
    <dgm:pt modelId="{706DDDFD-4764-41C4-95CC-7F340F74C13E}" type="parTrans" cxnId="{CC712E25-622D-4023-BBEA-714A78F916B3}">
      <dgm:prSet/>
      <dgm:spPr/>
      <dgm:t>
        <a:bodyPr/>
        <a:lstStyle/>
        <a:p>
          <a:endParaRPr lang="es-CL"/>
        </a:p>
      </dgm:t>
    </dgm:pt>
    <dgm:pt modelId="{E8CF2326-61A5-4863-A589-C7CC8D23E863}" type="sibTrans" cxnId="{CC712E25-622D-4023-BBEA-714A78F916B3}">
      <dgm:prSet/>
      <dgm:spPr/>
      <dgm:t>
        <a:bodyPr/>
        <a:lstStyle/>
        <a:p>
          <a:endParaRPr lang="es-CL"/>
        </a:p>
      </dgm:t>
    </dgm:pt>
    <dgm:pt modelId="{CF155BD8-2063-4AFF-AF3B-562FE42523B0}">
      <dgm:prSet phldrT="[Texto]"/>
      <dgm:spPr/>
      <dgm:t>
        <a:bodyPr/>
        <a:lstStyle/>
        <a:p>
          <a:r>
            <a:rPr lang="es-CL" dirty="0"/>
            <a:t>Bilirrubina sérica</a:t>
          </a:r>
          <a:br>
            <a:rPr lang="es-CL" dirty="0"/>
          </a:br>
          <a:r>
            <a:rPr lang="es-CL" dirty="0"/>
            <a:t>RNT 12 mg/dl </a:t>
          </a:r>
          <a:br>
            <a:rPr lang="es-CL" dirty="0"/>
          </a:br>
          <a:r>
            <a:rPr lang="es-CL" dirty="0"/>
            <a:t>RNPT 10 mg/dl</a:t>
          </a:r>
        </a:p>
      </dgm:t>
    </dgm:pt>
    <dgm:pt modelId="{D45B4266-3C4D-4E66-8D88-45879E79AB02}" type="parTrans" cxnId="{008DFFE0-751F-4A79-A11C-E1AD0AD813E0}">
      <dgm:prSet/>
      <dgm:spPr/>
      <dgm:t>
        <a:bodyPr/>
        <a:lstStyle/>
        <a:p>
          <a:endParaRPr lang="es-CL"/>
        </a:p>
      </dgm:t>
    </dgm:pt>
    <dgm:pt modelId="{CBBDE88D-09B9-4A6D-95EB-DF01A648AD84}" type="sibTrans" cxnId="{008DFFE0-751F-4A79-A11C-E1AD0AD813E0}">
      <dgm:prSet/>
      <dgm:spPr/>
      <dgm:t>
        <a:bodyPr/>
        <a:lstStyle/>
        <a:p>
          <a:endParaRPr lang="es-CL"/>
        </a:p>
      </dgm:t>
    </dgm:pt>
    <dgm:pt modelId="{9FD7828F-34A5-4227-B5AD-49AAF6E8B2DB}">
      <dgm:prSet phldrT="[Texto]"/>
      <dgm:spPr/>
      <dgm:t>
        <a:bodyPr/>
        <a:lstStyle/>
        <a:p>
          <a:r>
            <a:rPr lang="es-CL" dirty="0"/>
            <a:t>Desaparece a los 7 días </a:t>
          </a:r>
        </a:p>
      </dgm:t>
    </dgm:pt>
    <dgm:pt modelId="{9CC583B0-77D8-4ECB-998A-6BAFE211CE8A}" type="parTrans" cxnId="{D2EAE868-A644-4721-97BA-6CB395F54691}">
      <dgm:prSet/>
      <dgm:spPr/>
      <dgm:t>
        <a:bodyPr/>
        <a:lstStyle/>
        <a:p>
          <a:endParaRPr lang="es-CL"/>
        </a:p>
      </dgm:t>
    </dgm:pt>
    <dgm:pt modelId="{67814E6E-3697-44AD-82BB-7378DD8F8468}" type="sibTrans" cxnId="{D2EAE868-A644-4721-97BA-6CB395F54691}">
      <dgm:prSet/>
      <dgm:spPr/>
      <dgm:t>
        <a:bodyPr/>
        <a:lstStyle/>
        <a:p>
          <a:endParaRPr lang="es-CL"/>
        </a:p>
      </dgm:t>
    </dgm:pt>
    <dgm:pt modelId="{AADB299E-B226-4EBD-9A5D-7CF5237BD899}">
      <dgm:prSet phldrT="[Texto]"/>
      <dgm:spPr/>
      <dgm:t>
        <a:bodyPr/>
        <a:lstStyle/>
        <a:p>
          <a:r>
            <a:rPr lang="es-CL" dirty="0"/>
            <a:t>En las primeras 24 horas</a:t>
          </a:r>
        </a:p>
      </dgm:t>
    </dgm:pt>
    <dgm:pt modelId="{8FAC7D88-6FEB-4855-BF38-6D1C8BD3E791}" type="parTrans" cxnId="{7B1EE67F-0C22-49C2-A68E-9BA7F56C6C9F}">
      <dgm:prSet/>
      <dgm:spPr/>
      <dgm:t>
        <a:bodyPr/>
        <a:lstStyle/>
        <a:p>
          <a:endParaRPr lang="es-CL"/>
        </a:p>
      </dgm:t>
    </dgm:pt>
    <dgm:pt modelId="{51A84E94-ACF3-4BF4-9422-8D021ADF5471}" type="sibTrans" cxnId="{7B1EE67F-0C22-49C2-A68E-9BA7F56C6C9F}">
      <dgm:prSet/>
      <dgm:spPr/>
      <dgm:t>
        <a:bodyPr/>
        <a:lstStyle/>
        <a:p>
          <a:endParaRPr lang="es-CL"/>
        </a:p>
      </dgm:t>
    </dgm:pt>
    <dgm:pt modelId="{26B82A2E-AA7E-40C6-A102-2D0ADEC1037E}">
      <dgm:prSet phldrT="[Texto]"/>
      <dgm:spPr/>
      <dgm:t>
        <a:bodyPr/>
        <a:lstStyle/>
        <a:p>
          <a:r>
            <a:rPr lang="es-CL" dirty="0"/>
            <a:t>TIPOS</a:t>
          </a:r>
        </a:p>
      </dgm:t>
    </dgm:pt>
    <dgm:pt modelId="{2F9C2874-4219-4DE6-8E6C-FD2243352739}" type="parTrans" cxnId="{516F9DDB-67C0-42B7-9063-3FAAE8195518}">
      <dgm:prSet/>
      <dgm:spPr/>
      <dgm:t>
        <a:bodyPr/>
        <a:lstStyle/>
        <a:p>
          <a:endParaRPr lang="es-CL"/>
        </a:p>
      </dgm:t>
    </dgm:pt>
    <dgm:pt modelId="{57004CA9-F04F-4B59-8D29-2549B949A3AA}" type="sibTrans" cxnId="{516F9DDB-67C0-42B7-9063-3FAAE8195518}">
      <dgm:prSet/>
      <dgm:spPr/>
      <dgm:t>
        <a:bodyPr/>
        <a:lstStyle/>
        <a:p>
          <a:endParaRPr lang="es-CL"/>
        </a:p>
      </dgm:t>
    </dgm:pt>
    <dgm:pt modelId="{9641BAF4-DA8B-4E20-AA0B-5B4D0786A0B0}">
      <dgm:prSet phldrT="[Texto]"/>
      <dgm:spPr/>
      <dgm:t>
        <a:bodyPr/>
        <a:lstStyle/>
        <a:p>
          <a:r>
            <a:rPr lang="es-CL" dirty="0"/>
            <a:t>Hiperbilirrubinemia no conjugada o indirecta</a:t>
          </a:r>
        </a:p>
      </dgm:t>
    </dgm:pt>
    <dgm:pt modelId="{79EE3BAA-0830-4FD7-9CA8-A7F4E5AA433D}" type="parTrans" cxnId="{67512D49-24E8-480E-A5A7-13F206EC5091}">
      <dgm:prSet/>
      <dgm:spPr/>
      <dgm:t>
        <a:bodyPr/>
        <a:lstStyle/>
        <a:p>
          <a:endParaRPr lang="es-CL"/>
        </a:p>
      </dgm:t>
    </dgm:pt>
    <dgm:pt modelId="{EF7BF676-4524-4E00-ADD6-D9AAE680FA19}" type="sibTrans" cxnId="{67512D49-24E8-480E-A5A7-13F206EC5091}">
      <dgm:prSet/>
      <dgm:spPr/>
      <dgm:t>
        <a:bodyPr/>
        <a:lstStyle/>
        <a:p>
          <a:endParaRPr lang="es-CL"/>
        </a:p>
      </dgm:t>
    </dgm:pt>
    <dgm:pt modelId="{5F2CB23A-A031-4F93-8344-1C38B2EA97AF}">
      <dgm:prSet phldrT="[Texto]"/>
      <dgm:spPr/>
      <dgm:t>
        <a:bodyPr/>
        <a:lstStyle/>
        <a:p>
          <a:r>
            <a:rPr lang="es-CL" dirty="0"/>
            <a:t>Hiperbilirrubinemia conjugada o directa </a:t>
          </a:r>
        </a:p>
      </dgm:t>
    </dgm:pt>
    <dgm:pt modelId="{83A171AC-FC0E-4CD0-B4BA-49C8E83D96DC}" type="parTrans" cxnId="{5440C39C-9EE1-408A-BDD5-AFF999DCCCA6}">
      <dgm:prSet/>
      <dgm:spPr/>
      <dgm:t>
        <a:bodyPr/>
        <a:lstStyle/>
        <a:p>
          <a:endParaRPr lang="es-CL"/>
        </a:p>
      </dgm:t>
    </dgm:pt>
    <dgm:pt modelId="{A56729DD-55E6-42C0-9EBD-618AF625434D}" type="sibTrans" cxnId="{5440C39C-9EE1-408A-BDD5-AFF999DCCCA6}">
      <dgm:prSet/>
      <dgm:spPr/>
      <dgm:t>
        <a:bodyPr/>
        <a:lstStyle/>
        <a:p>
          <a:endParaRPr lang="es-CL"/>
        </a:p>
      </dgm:t>
    </dgm:pt>
    <dgm:pt modelId="{6F672C82-348A-4C28-9AAE-1B8A5267B6C0}">
      <dgm:prSet phldrT="[Texto]"/>
      <dgm:spPr/>
      <dgm:t>
        <a:bodyPr/>
        <a:lstStyle/>
        <a:p>
          <a:r>
            <a:rPr lang="es-CL" dirty="0"/>
            <a:t>Anemia hemolítica </a:t>
          </a:r>
          <a:br>
            <a:rPr lang="es-CL" dirty="0"/>
          </a:br>
          <a:r>
            <a:rPr lang="es-CL" dirty="0"/>
            <a:t>Eritroblastosis fetal </a:t>
          </a:r>
        </a:p>
      </dgm:t>
    </dgm:pt>
    <dgm:pt modelId="{E20D59CF-F3CD-4FB5-9B2B-B65DF3583FFE}" type="parTrans" cxnId="{4D7D960E-C25B-4E81-AC3C-978F52A57C67}">
      <dgm:prSet/>
      <dgm:spPr/>
      <dgm:t>
        <a:bodyPr/>
        <a:lstStyle/>
        <a:p>
          <a:endParaRPr lang="es-CL"/>
        </a:p>
      </dgm:t>
    </dgm:pt>
    <dgm:pt modelId="{C4E67577-8A94-44B9-BE27-45DDB1ABD16F}" type="sibTrans" cxnId="{4D7D960E-C25B-4E81-AC3C-978F52A57C67}">
      <dgm:prSet/>
      <dgm:spPr/>
      <dgm:t>
        <a:bodyPr/>
        <a:lstStyle/>
        <a:p>
          <a:endParaRPr lang="es-CL"/>
        </a:p>
      </dgm:t>
    </dgm:pt>
    <dgm:pt modelId="{C03D6459-F7A9-424B-B33A-16D674EAEC20}">
      <dgm:prSet phldrT="[Texto]"/>
      <dgm:spPr/>
      <dgm:t>
        <a:bodyPr/>
        <a:lstStyle/>
        <a:p>
          <a:r>
            <a:rPr lang="es-CL" dirty="0"/>
            <a:t>Atresia de las vías biliares</a:t>
          </a:r>
        </a:p>
      </dgm:t>
    </dgm:pt>
    <dgm:pt modelId="{402EDF12-988E-472C-96AB-965C24386B4E}" type="parTrans" cxnId="{6B92653F-0BD3-4EB6-96E3-448E67A0D219}">
      <dgm:prSet/>
      <dgm:spPr/>
      <dgm:t>
        <a:bodyPr/>
        <a:lstStyle/>
        <a:p>
          <a:endParaRPr lang="es-CL"/>
        </a:p>
      </dgm:t>
    </dgm:pt>
    <dgm:pt modelId="{F6F5049F-0027-454C-B879-DAAF0B90F8C7}" type="sibTrans" cxnId="{6B92653F-0BD3-4EB6-96E3-448E67A0D219}">
      <dgm:prSet/>
      <dgm:spPr/>
      <dgm:t>
        <a:bodyPr/>
        <a:lstStyle/>
        <a:p>
          <a:endParaRPr lang="es-CL"/>
        </a:p>
      </dgm:t>
    </dgm:pt>
    <dgm:pt modelId="{34E9E5A4-557A-4001-8FBD-BA29FEA19739}" type="pres">
      <dgm:prSet presAssocID="{377F860B-9CBF-47AA-95D2-146F6524B2EA}" presName="hierChild1" presStyleCnt="0">
        <dgm:presLayoutVars>
          <dgm:orgChart val="1"/>
          <dgm:chPref val="1"/>
          <dgm:dir/>
          <dgm:animOne val="branch"/>
          <dgm:animLvl val="lvl"/>
          <dgm:resizeHandles/>
        </dgm:presLayoutVars>
      </dgm:prSet>
      <dgm:spPr/>
      <dgm:t>
        <a:bodyPr/>
        <a:lstStyle/>
        <a:p>
          <a:endParaRPr lang="es-CL"/>
        </a:p>
      </dgm:t>
    </dgm:pt>
    <dgm:pt modelId="{F0057A48-B0C9-483D-9ED3-3C9D0DC3E76B}" type="pres">
      <dgm:prSet presAssocID="{7142547F-61CC-47D7-A953-78A20D8160F2}" presName="hierRoot1" presStyleCnt="0">
        <dgm:presLayoutVars>
          <dgm:hierBranch val="init"/>
        </dgm:presLayoutVars>
      </dgm:prSet>
      <dgm:spPr/>
    </dgm:pt>
    <dgm:pt modelId="{D28AA9B9-72C8-4227-AB28-AE0BB3164A93}" type="pres">
      <dgm:prSet presAssocID="{7142547F-61CC-47D7-A953-78A20D8160F2}" presName="rootComposite1" presStyleCnt="0"/>
      <dgm:spPr/>
    </dgm:pt>
    <dgm:pt modelId="{1C30575F-094D-4F1E-87D2-7B2B1FDAA9E9}" type="pres">
      <dgm:prSet presAssocID="{7142547F-61CC-47D7-A953-78A20D8160F2}" presName="rootText1" presStyleLbl="node0" presStyleIdx="0" presStyleCnt="1">
        <dgm:presLayoutVars>
          <dgm:chPref val="3"/>
        </dgm:presLayoutVars>
      </dgm:prSet>
      <dgm:spPr/>
      <dgm:t>
        <a:bodyPr/>
        <a:lstStyle/>
        <a:p>
          <a:endParaRPr lang="es-CL"/>
        </a:p>
      </dgm:t>
    </dgm:pt>
    <dgm:pt modelId="{117B2B68-52DE-47FB-9670-53E51D533FC6}" type="pres">
      <dgm:prSet presAssocID="{7142547F-61CC-47D7-A953-78A20D8160F2}" presName="rootConnector1" presStyleLbl="node1" presStyleIdx="0" presStyleCnt="0"/>
      <dgm:spPr/>
      <dgm:t>
        <a:bodyPr/>
        <a:lstStyle/>
        <a:p>
          <a:endParaRPr lang="es-CL"/>
        </a:p>
      </dgm:t>
    </dgm:pt>
    <dgm:pt modelId="{18D4F638-05CB-410B-8B4E-FADE46ED6480}" type="pres">
      <dgm:prSet presAssocID="{7142547F-61CC-47D7-A953-78A20D8160F2}" presName="hierChild2" presStyleCnt="0"/>
      <dgm:spPr/>
    </dgm:pt>
    <dgm:pt modelId="{E4808CF2-BA06-48A6-8CB5-73B5613FA6D4}" type="pres">
      <dgm:prSet presAssocID="{952E6BAE-5BA4-47C2-B702-31C870798CAD}" presName="Name37" presStyleLbl="parChTrans1D2" presStyleIdx="0" presStyleCnt="2"/>
      <dgm:spPr/>
      <dgm:t>
        <a:bodyPr/>
        <a:lstStyle/>
        <a:p>
          <a:endParaRPr lang="es-CL"/>
        </a:p>
      </dgm:t>
    </dgm:pt>
    <dgm:pt modelId="{138CAC2E-6FCB-4FC1-A67E-275C1BDBE20C}" type="pres">
      <dgm:prSet presAssocID="{CFAB3AC2-4164-45BE-A63B-0EB10741008F}" presName="hierRoot2" presStyleCnt="0">
        <dgm:presLayoutVars>
          <dgm:hierBranch/>
        </dgm:presLayoutVars>
      </dgm:prSet>
      <dgm:spPr/>
    </dgm:pt>
    <dgm:pt modelId="{026C1E4F-F78C-4959-AA17-D1DB44A9B05F}" type="pres">
      <dgm:prSet presAssocID="{CFAB3AC2-4164-45BE-A63B-0EB10741008F}" presName="rootComposite" presStyleCnt="0"/>
      <dgm:spPr/>
    </dgm:pt>
    <dgm:pt modelId="{63B93F74-E699-44EB-856A-EBEAABFA4ADA}" type="pres">
      <dgm:prSet presAssocID="{CFAB3AC2-4164-45BE-A63B-0EB10741008F}" presName="rootText" presStyleLbl="node2" presStyleIdx="0" presStyleCnt="2">
        <dgm:presLayoutVars>
          <dgm:chPref val="3"/>
        </dgm:presLayoutVars>
      </dgm:prSet>
      <dgm:spPr/>
      <dgm:t>
        <a:bodyPr/>
        <a:lstStyle/>
        <a:p>
          <a:endParaRPr lang="es-CL"/>
        </a:p>
      </dgm:t>
    </dgm:pt>
    <dgm:pt modelId="{CF14160C-E8E6-4B12-9F55-51F562E3D370}" type="pres">
      <dgm:prSet presAssocID="{CFAB3AC2-4164-45BE-A63B-0EB10741008F}" presName="rootConnector" presStyleLbl="node2" presStyleIdx="0" presStyleCnt="2"/>
      <dgm:spPr/>
      <dgm:t>
        <a:bodyPr/>
        <a:lstStyle/>
        <a:p>
          <a:endParaRPr lang="es-CL"/>
        </a:p>
      </dgm:t>
    </dgm:pt>
    <dgm:pt modelId="{1EFC4AE0-5B1D-4B7A-91C3-0AD805743A94}" type="pres">
      <dgm:prSet presAssocID="{CFAB3AC2-4164-45BE-A63B-0EB10741008F}" presName="hierChild4" presStyleCnt="0"/>
      <dgm:spPr/>
    </dgm:pt>
    <dgm:pt modelId="{7A5F0E5D-8635-48AE-96EC-28FB76D74C3D}" type="pres">
      <dgm:prSet presAssocID="{706DDDFD-4764-41C4-95CC-7F340F74C13E}" presName="Name35" presStyleLbl="parChTrans1D3" presStyleIdx="0" presStyleCnt="4"/>
      <dgm:spPr/>
      <dgm:t>
        <a:bodyPr/>
        <a:lstStyle/>
        <a:p>
          <a:endParaRPr lang="es-CL"/>
        </a:p>
      </dgm:t>
    </dgm:pt>
    <dgm:pt modelId="{FEC56E2E-3019-4D1C-8D86-02B782A3DBED}" type="pres">
      <dgm:prSet presAssocID="{EDDBEA33-CFD4-4169-914D-70F162C84C03}" presName="hierRoot2" presStyleCnt="0">
        <dgm:presLayoutVars>
          <dgm:hierBranch val="init"/>
        </dgm:presLayoutVars>
      </dgm:prSet>
      <dgm:spPr/>
    </dgm:pt>
    <dgm:pt modelId="{45DC5797-3899-4AE0-AE4E-B3C91738C3F4}" type="pres">
      <dgm:prSet presAssocID="{EDDBEA33-CFD4-4169-914D-70F162C84C03}" presName="rootComposite" presStyleCnt="0"/>
      <dgm:spPr/>
    </dgm:pt>
    <dgm:pt modelId="{4CF233F9-513C-43E5-93E7-AECDF177A273}" type="pres">
      <dgm:prSet presAssocID="{EDDBEA33-CFD4-4169-914D-70F162C84C03}" presName="rootText" presStyleLbl="node3" presStyleIdx="0" presStyleCnt="4">
        <dgm:presLayoutVars>
          <dgm:chPref val="3"/>
        </dgm:presLayoutVars>
      </dgm:prSet>
      <dgm:spPr/>
      <dgm:t>
        <a:bodyPr/>
        <a:lstStyle/>
        <a:p>
          <a:endParaRPr lang="es-CL"/>
        </a:p>
      </dgm:t>
    </dgm:pt>
    <dgm:pt modelId="{C8535BB9-B184-41F9-BF59-A51A51C10250}" type="pres">
      <dgm:prSet presAssocID="{EDDBEA33-CFD4-4169-914D-70F162C84C03}" presName="rootConnector" presStyleLbl="node3" presStyleIdx="0" presStyleCnt="4"/>
      <dgm:spPr/>
      <dgm:t>
        <a:bodyPr/>
        <a:lstStyle/>
        <a:p>
          <a:endParaRPr lang="es-CL"/>
        </a:p>
      </dgm:t>
    </dgm:pt>
    <dgm:pt modelId="{2BDFE0F7-5FD7-44D6-862F-8683D67E3AC4}" type="pres">
      <dgm:prSet presAssocID="{EDDBEA33-CFD4-4169-914D-70F162C84C03}" presName="hierChild4" presStyleCnt="0"/>
      <dgm:spPr/>
    </dgm:pt>
    <dgm:pt modelId="{38E6D2A7-927C-4986-B444-8FDFCE8C4C4C}" type="pres">
      <dgm:prSet presAssocID="{EDDBEA33-CFD4-4169-914D-70F162C84C03}" presName="hierChild5" presStyleCnt="0"/>
      <dgm:spPr/>
    </dgm:pt>
    <dgm:pt modelId="{51FCFBF2-9513-423F-BAFA-DA9445BD0D01}" type="pres">
      <dgm:prSet presAssocID="{D45B4266-3C4D-4E66-8D88-45879E79AB02}" presName="Name35" presStyleLbl="parChTrans1D3" presStyleIdx="1" presStyleCnt="4"/>
      <dgm:spPr/>
      <dgm:t>
        <a:bodyPr/>
        <a:lstStyle/>
        <a:p>
          <a:endParaRPr lang="es-CL"/>
        </a:p>
      </dgm:t>
    </dgm:pt>
    <dgm:pt modelId="{3D97DDF5-97A0-4C09-9209-0682EAF01467}" type="pres">
      <dgm:prSet presAssocID="{CF155BD8-2063-4AFF-AF3B-562FE42523B0}" presName="hierRoot2" presStyleCnt="0">
        <dgm:presLayoutVars>
          <dgm:hierBranch val="init"/>
        </dgm:presLayoutVars>
      </dgm:prSet>
      <dgm:spPr/>
    </dgm:pt>
    <dgm:pt modelId="{B54BA2F4-AD1C-4573-BD3C-CD31A6FC24B8}" type="pres">
      <dgm:prSet presAssocID="{CF155BD8-2063-4AFF-AF3B-562FE42523B0}" presName="rootComposite" presStyleCnt="0"/>
      <dgm:spPr/>
    </dgm:pt>
    <dgm:pt modelId="{63554E84-C34F-4A54-B0ED-AFA02383E240}" type="pres">
      <dgm:prSet presAssocID="{CF155BD8-2063-4AFF-AF3B-562FE42523B0}" presName="rootText" presStyleLbl="node3" presStyleIdx="1" presStyleCnt="4">
        <dgm:presLayoutVars>
          <dgm:chPref val="3"/>
        </dgm:presLayoutVars>
      </dgm:prSet>
      <dgm:spPr/>
      <dgm:t>
        <a:bodyPr/>
        <a:lstStyle/>
        <a:p>
          <a:endParaRPr lang="es-CL"/>
        </a:p>
      </dgm:t>
    </dgm:pt>
    <dgm:pt modelId="{6538EBFF-7E0C-412A-84D7-7F1BFCE18081}" type="pres">
      <dgm:prSet presAssocID="{CF155BD8-2063-4AFF-AF3B-562FE42523B0}" presName="rootConnector" presStyleLbl="node3" presStyleIdx="1" presStyleCnt="4"/>
      <dgm:spPr/>
      <dgm:t>
        <a:bodyPr/>
        <a:lstStyle/>
        <a:p>
          <a:endParaRPr lang="es-CL"/>
        </a:p>
      </dgm:t>
    </dgm:pt>
    <dgm:pt modelId="{429140A0-6F6A-4427-8B57-98F5A7B6C45A}" type="pres">
      <dgm:prSet presAssocID="{CF155BD8-2063-4AFF-AF3B-562FE42523B0}" presName="hierChild4" presStyleCnt="0"/>
      <dgm:spPr/>
    </dgm:pt>
    <dgm:pt modelId="{8873279F-A531-47F5-B889-3E8A4E5E5720}" type="pres">
      <dgm:prSet presAssocID="{CF155BD8-2063-4AFF-AF3B-562FE42523B0}" presName="hierChild5" presStyleCnt="0"/>
      <dgm:spPr/>
    </dgm:pt>
    <dgm:pt modelId="{C05BD8EF-E0DD-49B0-9E71-4DA071F8D1C6}" type="pres">
      <dgm:prSet presAssocID="{9CC583B0-77D8-4ECB-998A-6BAFE211CE8A}" presName="Name35" presStyleLbl="parChTrans1D3" presStyleIdx="2" presStyleCnt="4"/>
      <dgm:spPr/>
      <dgm:t>
        <a:bodyPr/>
        <a:lstStyle/>
        <a:p>
          <a:endParaRPr lang="es-CL"/>
        </a:p>
      </dgm:t>
    </dgm:pt>
    <dgm:pt modelId="{19FB45F4-C6CF-499A-9B27-519492DEFDB7}" type="pres">
      <dgm:prSet presAssocID="{9FD7828F-34A5-4227-B5AD-49AAF6E8B2DB}" presName="hierRoot2" presStyleCnt="0">
        <dgm:presLayoutVars>
          <dgm:hierBranch val="init"/>
        </dgm:presLayoutVars>
      </dgm:prSet>
      <dgm:spPr/>
    </dgm:pt>
    <dgm:pt modelId="{2FFD9358-0335-4A11-85AA-EFB5060EC0A5}" type="pres">
      <dgm:prSet presAssocID="{9FD7828F-34A5-4227-B5AD-49AAF6E8B2DB}" presName="rootComposite" presStyleCnt="0"/>
      <dgm:spPr/>
    </dgm:pt>
    <dgm:pt modelId="{82716CEE-D4EC-43E8-A9F9-CE3FE0A25F55}" type="pres">
      <dgm:prSet presAssocID="{9FD7828F-34A5-4227-B5AD-49AAF6E8B2DB}" presName="rootText" presStyleLbl="node3" presStyleIdx="2" presStyleCnt="4">
        <dgm:presLayoutVars>
          <dgm:chPref val="3"/>
        </dgm:presLayoutVars>
      </dgm:prSet>
      <dgm:spPr/>
      <dgm:t>
        <a:bodyPr/>
        <a:lstStyle/>
        <a:p>
          <a:endParaRPr lang="es-CL"/>
        </a:p>
      </dgm:t>
    </dgm:pt>
    <dgm:pt modelId="{1FF91958-3B0A-43CC-97D4-FB2E3CD4E2F5}" type="pres">
      <dgm:prSet presAssocID="{9FD7828F-34A5-4227-B5AD-49AAF6E8B2DB}" presName="rootConnector" presStyleLbl="node3" presStyleIdx="2" presStyleCnt="4"/>
      <dgm:spPr/>
      <dgm:t>
        <a:bodyPr/>
        <a:lstStyle/>
        <a:p>
          <a:endParaRPr lang="es-CL"/>
        </a:p>
      </dgm:t>
    </dgm:pt>
    <dgm:pt modelId="{6A6B971A-3B29-4662-8421-F8C6A0DB5EFD}" type="pres">
      <dgm:prSet presAssocID="{9FD7828F-34A5-4227-B5AD-49AAF6E8B2DB}" presName="hierChild4" presStyleCnt="0"/>
      <dgm:spPr/>
    </dgm:pt>
    <dgm:pt modelId="{71E8B2A5-978C-4CC9-8B23-4B98D5158938}" type="pres">
      <dgm:prSet presAssocID="{9FD7828F-34A5-4227-B5AD-49AAF6E8B2DB}" presName="hierChild5" presStyleCnt="0"/>
      <dgm:spPr/>
    </dgm:pt>
    <dgm:pt modelId="{DA2AD501-9F50-4F14-AACB-7B5AD5ADF207}" type="pres">
      <dgm:prSet presAssocID="{CFAB3AC2-4164-45BE-A63B-0EB10741008F}" presName="hierChild5" presStyleCnt="0"/>
      <dgm:spPr/>
    </dgm:pt>
    <dgm:pt modelId="{85F8863C-4522-4F95-902B-F346BD51FFE8}" type="pres">
      <dgm:prSet presAssocID="{9179E706-40CB-4A04-A5F1-9694809F690B}" presName="Name37" presStyleLbl="parChTrans1D2" presStyleIdx="1" presStyleCnt="2"/>
      <dgm:spPr/>
      <dgm:t>
        <a:bodyPr/>
        <a:lstStyle/>
        <a:p>
          <a:endParaRPr lang="es-CL"/>
        </a:p>
      </dgm:t>
    </dgm:pt>
    <dgm:pt modelId="{0EB9E749-8FA3-432D-8247-9B32C383DE45}" type="pres">
      <dgm:prSet presAssocID="{37467081-59CB-417C-8507-0E4F82BEF61D}" presName="hierRoot2" presStyleCnt="0">
        <dgm:presLayoutVars>
          <dgm:hierBranch/>
        </dgm:presLayoutVars>
      </dgm:prSet>
      <dgm:spPr/>
    </dgm:pt>
    <dgm:pt modelId="{F32ABA9E-91CD-42CE-B964-239838A19178}" type="pres">
      <dgm:prSet presAssocID="{37467081-59CB-417C-8507-0E4F82BEF61D}" presName="rootComposite" presStyleCnt="0"/>
      <dgm:spPr/>
    </dgm:pt>
    <dgm:pt modelId="{BB48FCC1-8484-4895-A58D-368F47FC1F60}" type="pres">
      <dgm:prSet presAssocID="{37467081-59CB-417C-8507-0E4F82BEF61D}" presName="rootText" presStyleLbl="node2" presStyleIdx="1" presStyleCnt="2">
        <dgm:presLayoutVars>
          <dgm:chPref val="3"/>
        </dgm:presLayoutVars>
      </dgm:prSet>
      <dgm:spPr/>
      <dgm:t>
        <a:bodyPr/>
        <a:lstStyle/>
        <a:p>
          <a:endParaRPr lang="es-CL"/>
        </a:p>
      </dgm:t>
    </dgm:pt>
    <dgm:pt modelId="{A15542F5-1073-4170-BEE6-7BAB4BCE23FC}" type="pres">
      <dgm:prSet presAssocID="{37467081-59CB-417C-8507-0E4F82BEF61D}" presName="rootConnector" presStyleLbl="node2" presStyleIdx="1" presStyleCnt="2"/>
      <dgm:spPr/>
      <dgm:t>
        <a:bodyPr/>
        <a:lstStyle/>
        <a:p>
          <a:endParaRPr lang="es-CL"/>
        </a:p>
      </dgm:t>
    </dgm:pt>
    <dgm:pt modelId="{74F575E1-ED98-429D-8F34-F7E750A92314}" type="pres">
      <dgm:prSet presAssocID="{37467081-59CB-417C-8507-0E4F82BEF61D}" presName="hierChild4" presStyleCnt="0"/>
      <dgm:spPr/>
    </dgm:pt>
    <dgm:pt modelId="{A280DCD2-42D3-4E62-B49B-D2A465468835}" type="pres">
      <dgm:prSet presAssocID="{8FAC7D88-6FEB-4855-BF38-6D1C8BD3E791}" presName="Name35" presStyleLbl="parChTrans1D3" presStyleIdx="3" presStyleCnt="4"/>
      <dgm:spPr/>
      <dgm:t>
        <a:bodyPr/>
        <a:lstStyle/>
        <a:p>
          <a:endParaRPr lang="es-CL"/>
        </a:p>
      </dgm:t>
    </dgm:pt>
    <dgm:pt modelId="{46F3D340-EFDF-4ED5-BE9E-0CD12BF14EEF}" type="pres">
      <dgm:prSet presAssocID="{AADB299E-B226-4EBD-9A5D-7CF5237BD899}" presName="hierRoot2" presStyleCnt="0">
        <dgm:presLayoutVars>
          <dgm:hierBranch val="init"/>
        </dgm:presLayoutVars>
      </dgm:prSet>
      <dgm:spPr/>
    </dgm:pt>
    <dgm:pt modelId="{866AF81E-3B24-4F5F-A5FF-563ABCCFAF9F}" type="pres">
      <dgm:prSet presAssocID="{AADB299E-B226-4EBD-9A5D-7CF5237BD899}" presName="rootComposite" presStyleCnt="0"/>
      <dgm:spPr/>
    </dgm:pt>
    <dgm:pt modelId="{5BFDD0FA-9965-4FC8-B888-BD9CFFB8A4DD}" type="pres">
      <dgm:prSet presAssocID="{AADB299E-B226-4EBD-9A5D-7CF5237BD899}" presName="rootText" presStyleLbl="node3" presStyleIdx="3" presStyleCnt="4">
        <dgm:presLayoutVars>
          <dgm:chPref val="3"/>
        </dgm:presLayoutVars>
      </dgm:prSet>
      <dgm:spPr/>
      <dgm:t>
        <a:bodyPr/>
        <a:lstStyle/>
        <a:p>
          <a:endParaRPr lang="es-CL"/>
        </a:p>
      </dgm:t>
    </dgm:pt>
    <dgm:pt modelId="{4F124288-BB7A-45B5-AF62-D248CACF2FA6}" type="pres">
      <dgm:prSet presAssocID="{AADB299E-B226-4EBD-9A5D-7CF5237BD899}" presName="rootConnector" presStyleLbl="node3" presStyleIdx="3" presStyleCnt="4"/>
      <dgm:spPr/>
      <dgm:t>
        <a:bodyPr/>
        <a:lstStyle/>
        <a:p>
          <a:endParaRPr lang="es-CL"/>
        </a:p>
      </dgm:t>
    </dgm:pt>
    <dgm:pt modelId="{BB586C0A-DBF6-47DC-8597-489D0B6746F7}" type="pres">
      <dgm:prSet presAssocID="{AADB299E-B226-4EBD-9A5D-7CF5237BD899}" presName="hierChild4" presStyleCnt="0"/>
      <dgm:spPr/>
    </dgm:pt>
    <dgm:pt modelId="{C81E506F-5B90-41A1-9DF0-6AE9C764DBA3}" type="pres">
      <dgm:prSet presAssocID="{2F9C2874-4219-4DE6-8E6C-FD2243352739}" presName="Name37" presStyleLbl="parChTrans1D4" presStyleIdx="0" presStyleCnt="5"/>
      <dgm:spPr/>
      <dgm:t>
        <a:bodyPr/>
        <a:lstStyle/>
        <a:p>
          <a:endParaRPr lang="es-CL"/>
        </a:p>
      </dgm:t>
    </dgm:pt>
    <dgm:pt modelId="{C32D1BD3-FFDC-474B-829E-3BFF11066867}" type="pres">
      <dgm:prSet presAssocID="{26B82A2E-AA7E-40C6-A102-2D0ADEC1037E}" presName="hierRoot2" presStyleCnt="0">
        <dgm:presLayoutVars>
          <dgm:hierBranch/>
        </dgm:presLayoutVars>
      </dgm:prSet>
      <dgm:spPr/>
    </dgm:pt>
    <dgm:pt modelId="{629FB270-1B8F-4804-B5C6-40A0083240BB}" type="pres">
      <dgm:prSet presAssocID="{26B82A2E-AA7E-40C6-A102-2D0ADEC1037E}" presName="rootComposite" presStyleCnt="0"/>
      <dgm:spPr/>
    </dgm:pt>
    <dgm:pt modelId="{02016D41-8B55-4C8C-B049-FA1185EE3219}" type="pres">
      <dgm:prSet presAssocID="{26B82A2E-AA7E-40C6-A102-2D0ADEC1037E}" presName="rootText" presStyleLbl="node4" presStyleIdx="0" presStyleCnt="5">
        <dgm:presLayoutVars>
          <dgm:chPref val="3"/>
        </dgm:presLayoutVars>
      </dgm:prSet>
      <dgm:spPr/>
      <dgm:t>
        <a:bodyPr/>
        <a:lstStyle/>
        <a:p>
          <a:endParaRPr lang="es-CL"/>
        </a:p>
      </dgm:t>
    </dgm:pt>
    <dgm:pt modelId="{46DE64B8-DEB1-44FF-A0D7-488BFC183926}" type="pres">
      <dgm:prSet presAssocID="{26B82A2E-AA7E-40C6-A102-2D0ADEC1037E}" presName="rootConnector" presStyleLbl="node4" presStyleIdx="0" presStyleCnt="5"/>
      <dgm:spPr/>
      <dgm:t>
        <a:bodyPr/>
        <a:lstStyle/>
        <a:p>
          <a:endParaRPr lang="es-CL"/>
        </a:p>
      </dgm:t>
    </dgm:pt>
    <dgm:pt modelId="{E83C796D-0C9F-4DA9-B1CC-2E61BB3479C2}" type="pres">
      <dgm:prSet presAssocID="{26B82A2E-AA7E-40C6-A102-2D0ADEC1037E}" presName="hierChild4" presStyleCnt="0"/>
      <dgm:spPr/>
    </dgm:pt>
    <dgm:pt modelId="{CC10D2F7-F5E3-4D8D-A401-DFC3E8A873BE}" type="pres">
      <dgm:prSet presAssocID="{79EE3BAA-0830-4FD7-9CA8-A7F4E5AA433D}" presName="Name35" presStyleLbl="parChTrans1D4" presStyleIdx="1" presStyleCnt="5"/>
      <dgm:spPr/>
      <dgm:t>
        <a:bodyPr/>
        <a:lstStyle/>
        <a:p>
          <a:endParaRPr lang="es-CL"/>
        </a:p>
      </dgm:t>
    </dgm:pt>
    <dgm:pt modelId="{F5E2BD75-D085-4FE1-8F29-45039D31D642}" type="pres">
      <dgm:prSet presAssocID="{9641BAF4-DA8B-4E20-AA0B-5B4D0786A0B0}" presName="hierRoot2" presStyleCnt="0">
        <dgm:presLayoutVars>
          <dgm:hierBranch/>
        </dgm:presLayoutVars>
      </dgm:prSet>
      <dgm:spPr/>
    </dgm:pt>
    <dgm:pt modelId="{BB5A8C5B-1AEE-4E59-8978-C7BE214D859F}" type="pres">
      <dgm:prSet presAssocID="{9641BAF4-DA8B-4E20-AA0B-5B4D0786A0B0}" presName="rootComposite" presStyleCnt="0"/>
      <dgm:spPr/>
    </dgm:pt>
    <dgm:pt modelId="{BAFD49DE-A7B1-4F06-A24F-6B8A129B5C61}" type="pres">
      <dgm:prSet presAssocID="{9641BAF4-DA8B-4E20-AA0B-5B4D0786A0B0}" presName="rootText" presStyleLbl="node4" presStyleIdx="1" presStyleCnt="5">
        <dgm:presLayoutVars>
          <dgm:chPref val="3"/>
        </dgm:presLayoutVars>
      </dgm:prSet>
      <dgm:spPr/>
      <dgm:t>
        <a:bodyPr/>
        <a:lstStyle/>
        <a:p>
          <a:endParaRPr lang="es-CL"/>
        </a:p>
      </dgm:t>
    </dgm:pt>
    <dgm:pt modelId="{DFC6792E-BCE2-4D9A-9BE9-B92F7EC17765}" type="pres">
      <dgm:prSet presAssocID="{9641BAF4-DA8B-4E20-AA0B-5B4D0786A0B0}" presName="rootConnector" presStyleLbl="node4" presStyleIdx="1" presStyleCnt="5"/>
      <dgm:spPr/>
      <dgm:t>
        <a:bodyPr/>
        <a:lstStyle/>
        <a:p>
          <a:endParaRPr lang="es-CL"/>
        </a:p>
      </dgm:t>
    </dgm:pt>
    <dgm:pt modelId="{123AA7A6-6223-40B5-993D-F9955F69D5C0}" type="pres">
      <dgm:prSet presAssocID="{9641BAF4-DA8B-4E20-AA0B-5B4D0786A0B0}" presName="hierChild4" presStyleCnt="0"/>
      <dgm:spPr/>
    </dgm:pt>
    <dgm:pt modelId="{17D51B6B-3CF1-4649-8483-7947126AC68A}" type="pres">
      <dgm:prSet presAssocID="{E20D59CF-F3CD-4FB5-9B2B-B65DF3583FFE}" presName="Name35" presStyleLbl="parChTrans1D4" presStyleIdx="2" presStyleCnt="5"/>
      <dgm:spPr/>
      <dgm:t>
        <a:bodyPr/>
        <a:lstStyle/>
        <a:p>
          <a:endParaRPr lang="es-CL"/>
        </a:p>
      </dgm:t>
    </dgm:pt>
    <dgm:pt modelId="{96FD63DC-9AE3-4B8B-813C-BC8968E8C8C4}" type="pres">
      <dgm:prSet presAssocID="{6F672C82-348A-4C28-9AAE-1B8A5267B6C0}" presName="hierRoot2" presStyleCnt="0">
        <dgm:presLayoutVars>
          <dgm:hierBranch val="init"/>
        </dgm:presLayoutVars>
      </dgm:prSet>
      <dgm:spPr/>
    </dgm:pt>
    <dgm:pt modelId="{3A461E2A-C46A-43B9-8366-B7BE3E1C2136}" type="pres">
      <dgm:prSet presAssocID="{6F672C82-348A-4C28-9AAE-1B8A5267B6C0}" presName="rootComposite" presStyleCnt="0"/>
      <dgm:spPr/>
    </dgm:pt>
    <dgm:pt modelId="{632D8695-B026-4CC7-B2EB-696861FEE39E}" type="pres">
      <dgm:prSet presAssocID="{6F672C82-348A-4C28-9AAE-1B8A5267B6C0}" presName="rootText" presStyleLbl="node4" presStyleIdx="2" presStyleCnt="5">
        <dgm:presLayoutVars>
          <dgm:chPref val="3"/>
        </dgm:presLayoutVars>
      </dgm:prSet>
      <dgm:spPr/>
      <dgm:t>
        <a:bodyPr/>
        <a:lstStyle/>
        <a:p>
          <a:endParaRPr lang="es-CL"/>
        </a:p>
      </dgm:t>
    </dgm:pt>
    <dgm:pt modelId="{6F6D75E3-3882-4714-83C0-C406F66C10DA}" type="pres">
      <dgm:prSet presAssocID="{6F672C82-348A-4C28-9AAE-1B8A5267B6C0}" presName="rootConnector" presStyleLbl="node4" presStyleIdx="2" presStyleCnt="5"/>
      <dgm:spPr/>
      <dgm:t>
        <a:bodyPr/>
        <a:lstStyle/>
        <a:p>
          <a:endParaRPr lang="es-CL"/>
        </a:p>
      </dgm:t>
    </dgm:pt>
    <dgm:pt modelId="{AC099424-ABCC-44AD-B323-C4F5865838BE}" type="pres">
      <dgm:prSet presAssocID="{6F672C82-348A-4C28-9AAE-1B8A5267B6C0}" presName="hierChild4" presStyleCnt="0"/>
      <dgm:spPr/>
    </dgm:pt>
    <dgm:pt modelId="{B88FE340-A861-4CFA-B1DF-5A2C9A6B1EEA}" type="pres">
      <dgm:prSet presAssocID="{6F672C82-348A-4C28-9AAE-1B8A5267B6C0}" presName="hierChild5" presStyleCnt="0"/>
      <dgm:spPr/>
    </dgm:pt>
    <dgm:pt modelId="{B8D62AD9-B837-4D9C-86A7-45A8E7C6E702}" type="pres">
      <dgm:prSet presAssocID="{9641BAF4-DA8B-4E20-AA0B-5B4D0786A0B0}" presName="hierChild5" presStyleCnt="0"/>
      <dgm:spPr/>
    </dgm:pt>
    <dgm:pt modelId="{A00D0C29-BF40-47BE-B20F-92AF348B49CA}" type="pres">
      <dgm:prSet presAssocID="{83A171AC-FC0E-4CD0-B4BA-49C8E83D96DC}" presName="Name35" presStyleLbl="parChTrans1D4" presStyleIdx="3" presStyleCnt="5"/>
      <dgm:spPr/>
      <dgm:t>
        <a:bodyPr/>
        <a:lstStyle/>
        <a:p>
          <a:endParaRPr lang="es-CL"/>
        </a:p>
      </dgm:t>
    </dgm:pt>
    <dgm:pt modelId="{39E952C7-E729-4008-8ADE-30FAB654EB48}" type="pres">
      <dgm:prSet presAssocID="{5F2CB23A-A031-4F93-8344-1C38B2EA97AF}" presName="hierRoot2" presStyleCnt="0">
        <dgm:presLayoutVars>
          <dgm:hierBranch/>
        </dgm:presLayoutVars>
      </dgm:prSet>
      <dgm:spPr/>
    </dgm:pt>
    <dgm:pt modelId="{6509D3AE-F90D-4B90-A4AD-FC9E3FD843BB}" type="pres">
      <dgm:prSet presAssocID="{5F2CB23A-A031-4F93-8344-1C38B2EA97AF}" presName="rootComposite" presStyleCnt="0"/>
      <dgm:spPr/>
    </dgm:pt>
    <dgm:pt modelId="{4E479BC0-4DD1-446D-8A66-C16FD79BB13B}" type="pres">
      <dgm:prSet presAssocID="{5F2CB23A-A031-4F93-8344-1C38B2EA97AF}" presName="rootText" presStyleLbl="node4" presStyleIdx="3" presStyleCnt="5">
        <dgm:presLayoutVars>
          <dgm:chPref val="3"/>
        </dgm:presLayoutVars>
      </dgm:prSet>
      <dgm:spPr/>
      <dgm:t>
        <a:bodyPr/>
        <a:lstStyle/>
        <a:p>
          <a:endParaRPr lang="es-CL"/>
        </a:p>
      </dgm:t>
    </dgm:pt>
    <dgm:pt modelId="{EBA12547-4F2D-4279-B283-BB6247F69554}" type="pres">
      <dgm:prSet presAssocID="{5F2CB23A-A031-4F93-8344-1C38B2EA97AF}" presName="rootConnector" presStyleLbl="node4" presStyleIdx="3" presStyleCnt="5"/>
      <dgm:spPr/>
      <dgm:t>
        <a:bodyPr/>
        <a:lstStyle/>
        <a:p>
          <a:endParaRPr lang="es-CL"/>
        </a:p>
      </dgm:t>
    </dgm:pt>
    <dgm:pt modelId="{95F10AC0-556C-4F8F-B4CD-D7569853A8A6}" type="pres">
      <dgm:prSet presAssocID="{5F2CB23A-A031-4F93-8344-1C38B2EA97AF}" presName="hierChild4" presStyleCnt="0"/>
      <dgm:spPr/>
    </dgm:pt>
    <dgm:pt modelId="{3A470846-400D-4859-A144-896E64C3F50D}" type="pres">
      <dgm:prSet presAssocID="{402EDF12-988E-472C-96AB-965C24386B4E}" presName="Name35" presStyleLbl="parChTrans1D4" presStyleIdx="4" presStyleCnt="5"/>
      <dgm:spPr/>
      <dgm:t>
        <a:bodyPr/>
        <a:lstStyle/>
        <a:p>
          <a:endParaRPr lang="es-CL"/>
        </a:p>
      </dgm:t>
    </dgm:pt>
    <dgm:pt modelId="{93187D27-9D5B-46DE-9B6A-2B9625D8BB6E}" type="pres">
      <dgm:prSet presAssocID="{C03D6459-F7A9-424B-B33A-16D674EAEC20}" presName="hierRoot2" presStyleCnt="0">
        <dgm:presLayoutVars>
          <dgm:hierBranch val="init"/>
        </dgm:presLayoutVars>
      </dgm:prSet>
      <dgm:spPr/>
    </dgm:pt>
    <dgm:pt modelId="{2252F446-EA63-42BC-9EF1-2BBFB510DE10}" type="pres">
      <dgm:prSet presAssocID="{C03D6459-F7A9-424B-B33A-16D674EAEC20}" presName="rootComposite" presStyleCnt="0"/>
      <dgm:spPr/>
    </dgm:pt>
    <dgm:pt modelId="{6BE5D89E-7734-4759-B5C6-1C70FB1805F4}" type="pres">
      <dgm:prSet presAssocID="{C03D6459-F7A9-424B-B33A-16D674EAEC20}" presName="rootText" presStyleLbl="node4" presStyleIdx="4" presStyleCnt="5">
        <dgm:presLayoutVars>
          <dgm:chPref val="3"/>
        </dgm:presLayoutVars>
      </dgm:prSet>
      <dgm:spPr/>
      <dgm:t>
        <a:bodyPr/>
        <a:lstStyle/>
        <a:p>
          <a:endParaRPr lang="es-CL"/>
        </a:p>
      </dgm:t>
    </dgm:pt>
    <dgm:pt modelId="{777769A3-A5A9-4615-8125-17C4F7976B50}" type="pres">
      <dgm:prSet presAssocID="{C03D6459-F7A9-424B-B33A-16D674EAEC20}" presName="rootConnector" presStyleLbl="node4" presStyleIdx="4" presStyleCnt="5"/>
      <dgm:spPr/>
      <dgm:t>
        <a:bodyPr/>
        <a:lstStyle/>
        <a:p>
          <a:endParaRPr lang="es-CL"/>
        </a:p>
      </dgm:t>
    </dgm:pt>
    <dgm:pt modelId="{051AD9BA-0F94-47E2-B740-4295B854CD0B}" type="pres">
      <dgm:prSet presAssocID="{C03D6459-F7A9-424B-B33A-16D674EAEC20}" presName="hierChild4" presStyleCnt="0"/>
      <dgm:spPr/>
    </dgm:pt>
    <dgm:pt modelId="{DC60F2AA-5764-4A82-9F1C-22D33B49119F}" type="pres">
      <dgm:prSet presAssocID="{C03D6459-F7A9-424B-B33A-16D674EAEC20}" presName="hierChild5" presStyleCnt="0"/>
      <dgm:spPr/>
    </dgm:pt>
    <dgm:pt modelId="{F1BF0848-676B-4326-8632-F98D72D240BB}" type="pres">
      <dgm:prSet presAssocID="{5F2CB23A-A031-4F93-8344-1C38B2EA97AF}" presName="hierChild5" presStyleCnt="0"/>
      <dgm:spPr/>
    </dgm:pt>
    <dgm:pt modelId="{B52604B1-181F-44B4-9FF3-0774FEC744DC}" type="pres">
      <dgm:prSet presAssocID="{26B82A2E-AA7E-40C6-A102-2D0ADEC1037E}" presName="hierChild5" presStyleCnt="0"/>
      <dgm:spPr/>
    </dgm:pt>
    <dgm:pt modelId="{6AFE71BD-FC9B-48CA-9F7A-C88F85403D2A}" type="pres">
      <dgm:prSet presAssocID="{AADB299E-B226-4EBD-9A5D-7CF5237BD899}" presName="hierChild5" presStyleCnt="0"/>
      <dgm:spPr/>
    </dgm:pt>
    <dgm:pt modelId="{8146AED3-02B7-459C-B4E6-F1256E6A646D}" type="pres">
      <dgm:prSet presAssocID="{37467081-59CB-417C-8507-0E4F82BEF61D}" presName="hierChild5" presStyleCnt="0"/>
      <dgm:spPr/>
    </dgm:pt>
    <dgm:pt modelId="{E699D134-B6CA-4859-81DE-B458FD80FF3C}" type="pres">
      <dgm:prSet presAssocID="{7142547F-61CC-47D7-A953-78A20D8160F2}" presName="hierChild3" presStyleCnt="0"/>
      <dgm:spPr/>
    </dgm:pt>
  </dgm:ptLst>
  <dgm:cxnLst>
    <dgm:cxn modelId="{94B672E1-BA21-463F-A249-713C964ED078}" type="presOf" srcId="{EDDBEA33-CFD4-4169-914D-70F162C84C03}" destId="{4CF233F9-513C-43E5-93E7-AECDF177A273}" srcOrd="0" destOrd="0" presId="urn:microsoft.com/office/officeart/2005/8/layout/orgChart1"/>
    <dgm:cxn modelId="{C21DCD29-1029-4E06-BDE3-FB8ED97E72AD}" type="presOf" srcId="{E20D59CF-F3CD-4FB5-9B2B-B65DF3583FFE}" destId="{17D51B6B-3CF1-4649-8483-7947126AC68A}" srcOrd="0" destOrd="0" presId="urn:microsoft.com/office/officeart/2005/8/layout/orgChart1"/>
    <dgm:cxn modelId="{67512D49-24E8-480E-A5A7-13F206EC5091}" srcId="{26B82A2E-AA7E-40C6-A102-2D0ADEC1037E}" destId="{9641BAF4-DA8B-4E20-AA0B-5B4D0786A0B0}" srcOrd="0" destOrd="0" parTransId="{79EE3BAA-0830-4FD7-9CA8-A7F4E5AA433D}" sibTransId="{EF7BF676-4524-4E00-ADD6-D9AAE680FA19}"/>
    <dgm:cxn modelId="{030882D7-A5B8-4997-BEDA-AD8F771AD412}" type="presOf" srcId="{6F672C82-348A-4C28-9AAE-1B8A5267B6C0}" destId="{6F6D75E3-3882-4714-83C0-C406F66C10DA}" srcOrd="1" destOrd="0" presId="urn:microsoft.com/office/officeart/2005/8/layout/orgChart1"/>
    <dgm:cxn modelId="{08163DBF-3540-446B-9E4C-B65B5E295004}" type="presOf" srcId="{9179E706-40CB-4A04-A5F1-9694809F690B}" destId="{85F8863C-4522-4F95-902B-F346BD51FFE8}" srcOrd="0" destOrd="0" presId="urn:microsoft.com/office/officeart/2005/8/layout/orgChart1"/>
    <dgm:cxn modelId="{4D7D960E-C25B-4E81-AC3C-978F52A57C67}" srcId="{9641BAF4-DA8B-4E20-AA0B-5B4D0786A0B0}" destId="{6F672C82-348A-4C28-9AAE-1B8A5267B6C0}" srcOrd="0" destOrd="0" parTransId="{E20D59CF-F3CD-4FB5-9B2B-B65DF3583FFE}" sibTransId="{C4E67577-8A94-44B9-BE27-45DDB1ABD16F}"/>
    <dgm:cxn modelId="{1432A45E-D3B7-493D-B508-F9893328E53B}" type="presOf" srcId="{377F860B-9CBF-47AA-95D2-146F6524B2EA}" destId="{34E9E5A4-557A-4001-8FBD-BA29FEA19739}" srcOrd="0" destOrd="0" presId="urn:microsoft.com/office/officeart/2005/8/layout/orgChart1"/>
    <dgm:cxn modelId="{5B01228C-A0C3-4B1D-88D8-72EFBCBC8537}" type="presOf" srcId="{2F9C2874-4219-4DE6-8E6C-FD2243352739}" destId="{C81E506F-5B90-41A1-9DF0-6AE9C764DBA3}" srcOrd="0" destOrd="0" presId="urn:microsoft.com/office/officeart/2005/8/layout/orgChart1"/>
    <dgm:cxn modelId="{D2EAE868-A644-4721-97BA-6CB395F54691}" srcId="{CFAB3AC2-4164-45BE-A63B-0EB10741008F}" destId="{9FD7828F-34A5-4227-B5AD-49AAF6E8B2DB}" srcOrd="2" destOrd="0" parTransId="{9CC583B0-77D8-4ECB-998A-6BAFE211CE8A}" sibTransId="{67814E6E-3697-44AD-82BB-7378DD8F8468}"/>
    <dgm:cxn modelId="{2885EB38-5166-492C-A053-A459EEBE037A}" type="presOf" srcId="{9641BAF4-DA8B-4E20-AA0B-5B4D0786A0B0}" destId="{DFC6792E-BCE2-4D9A-9BE9-B92F7EC17765}" srcOrd="1" destOrd="0" presId="urn:microsoft.com/office/officeart/2005/8/layout/orgChart1"/>
    <dgm:cxn modelId="{BD8E63F8-7E80-4929-A83A-FACE3DA4AF85}" type="presOf" srcId="{26B82A2E-AA7E-40C6-A102-2D0ADEC1037E}" destId="{02016D41-8B55-4C8C-B049-FA1185EE3219}" srcOrd="0" destOrd="0" presId="urn:microsoft.com/office/officeart/2005/8/layout/orgChart1"/>
    <dgm:cxn modelId="{A94DA37D-0A03-4358-A739-A545F16C6149}" type="presOf" srcId="{952E6BAE-5BA4-47C2-B702-31C870798CAD}" destId="{E4808CF2-BA06-48A6-8CB5-73B5613FA6D4}" srcOrd="0" destOrd="0" presId="urn:microsoft.com/office/officeart/2005/8/layout/orgChart1"/>
    <dgm:cxn modelId="{7B1EE67F-0C22-49C2-A68E-9BA7F56C6C9F}" srcId="{37467081-59CB-417C-8507-0E4F82BEF61D}" destId="{AADB299E-B226-4EBD-9A5D-7CF5237BD899}" srcOrd="0" destOrd="0" parTransId="{8FAC7D88-6FEB-4855-BF38-6D1C8BD3E791}" sibTransId="{51A84E94-ACF3-4BF4-9422-8D021ADF5471}"/>
    <dgm:cxn modelId="{5F71274B-3B70-4984-9CC6-4AD2948426D0}" srcId="{7142547F-61CC-47D7-A953-78A20D8160F2}" destId="{CFAB3AC2-4164-45BE-A63B-0EB10741008F}" srcOrd="0" destOrd="0" parTransId="{952E6BAE-5BA4-47C2-B702-31C870798CAD}" sibTransId="{A62C912A-A635-42CA-AE21-58FAF8066238}"/>
    <dgm:cxn modelId="{7A290C6A-1920-40D6-8FE4-11A4CDA23817}" type="presOf" srcId="{CFAB3AC2-4164-45BE-A63B-0EB10741008F}" destId="{63B93F74-E699-44EB-856A-EBEAABFA4ADA}" srcOrd="0" destOrd="0" presId="urn:microsoft.com/office/officeart/2005/8/layout/orgChart1"/>
    <dgm:cxn modelId="{8D373FF9-9490-42C4-BEBE-644B8E82EF62}" type="presOf" srcId="{C03D6459-F7A9-424B-B33A-16D674EAEC20}" destId="{6BE5D89E-7734-4759-B5C6-1C70FB1805F4}" srcOrd="0" destOrd="0" presId="urn:microsoft.com/office/officeart/2005/8/layout/orgChart1"/>
    <dgm:cxn modelId="{5440C39C-9EE1-408A-BDD5-AFF999DCCCA6}" srcId="{26B82A2E-AA7E-40C6-A102-2D0ADEC1037E}" destId="{5F2CB23A-A031-4F93-8344-1C38B2EA97AF}" srcOrd="1" destOrd="0" parTransId="{83A171AC-FC0E-4CD0-B4BA-49C8E83D96DC}" sibTransId="{A56729DD-55E6-42C0-9EBD-618AF625434D}"/>
    <dgm:cxn modelId="{B7225BA2-9523-49B8-82B7-B18A0F81163F}" type="presOf" srcId="{7142547F-61CC-47D7-A953-78A20D8160F2}" destId="{117B2B68-52DE-47FB-9670-53E51D533FC6}" srcOrd="1" destOrd="0" presId="urn:microsoft.com/office/officeart/2005/8/layout/orgChart1"/>
    <dgm:cxn modelId="{154931A5-AEE3-4D7B-A9E0-58A38D0383F7}" type="presOf" srcId="{5F2CB23A-A031-4F93-8344-1C38B2EA97AF}" destId="{EBA12547-4F2D-4279-B283-BB6247F69554}" srcOrd="1" destOrd="0" presId="urn:microsoft.com/office/officeart/2005/8/layout/orgChart1"/>
    <dgm:cxn modelId="{54E97054-56FA-4C88-83A8-7641781D25AC}" type="presOf" srcId="{37467081-59CB-417C-8507-0E4F82BEF61D}" destId="{A15542F5-1073-4170-BEE6-7BAB4BCE23FC}" srcOrd="1" destOrd="0" presId="urn:microsoft.com/office/officeart/2005/8/layout/orgChart1"/>
    <dgm:cxn modelId="{FCB7B300-966D-484C-B33A-C12A181C3F96}" type="presOf" srcId="{9641BAF4-DA8B-4E20-AA0B-5B4D0786A0B0}" destId="{BAFD49DE-A7B1-4F06-A24F-6B8A129B5C61}" srcOrd="0" destOrd="0" presId="urn:microsoft.com/office/officeart/2005/8/layout/orgChart1"/>
    <dgm:cxn modelId="{CBCE0F87-AA58-4FFF-9556-C851B252900E}" type="presOf" srcId="{8FAC7D88-6FEB-4855-BF38-6D1C8BD3E791}" destId="{A280DCD2-42D3-4E62-B49B-D2A465468835}" srcOrd="0" destOrd="0" presId="urn:microsoft.com/office/officeart/2005/8/layout/orgChart1"/>
    <dgm:cxn modelId="{6B92653F-0BD3-4EB6-96E3-448E67A0D219}" srcId="{5F2CB23A-A031-4F93-8344-1C38B2EA97AF}" destId="{C03D6459-F7A9-424B-B33A-16D674EAEC20}" srcOrd="0" destOrd="0" parTransId="{402EDF12-988E-472C-96AB-965C24386B4E}" sibTransId="{F6F5049F-0027-454C-B879-DAAF0B90F8C7}"/>
    <dgm:cxn modelId="{21F1D9DA-71BC-4336-84D0-BC60457AE652}" type="presOf" srcId="{CFAB3AC2-4164-45BE-A63B-0EB10741008F}" destId="{CF14160C-E8E6-4B12-9F55-51F562E3D370}" srcOrd="1" destOrd="0" presId="urn:microsoft.com/office/officeart/2005/8/layout/orgChart1"/>
    <dgm:cxn modelId="{CC712E25-622D-4023-BBEA-714A78F916B3}" srcId="{CFAB3AC2-4164-45BE-A63B-0EB10741008F}" destId="{EDDBEA33-CFD4-4169-914D-70F162C84C03}" srcOrd="0" destOrd="0" parTransId="{706DDDFD-4764-41C4-95CC-7F340F74C13E}" sibTransId="{E8CF2326-61A5-4863-A589-C7CC8D23E863}"/>
    <dgm:cxn modelId="{0E7CEC21-3957-4868-BEE2-44B2F43C67E9}" type="presOf" srcId="{6F672C82-348A-4C28-9AAE-1B8A5267B6C0}" destId="{632D8695-B026-4CC7-B2EB-696861FEE39E}" srcOrd="0" destOrd="0" presId="urn:microsoft.com/office/officeart/2005/8/layout/orgChart1"/>
    <dgm:cxn modelId="{71D5D1B3-84EB-4F53-8DB1-E7B0579A1705}" type="presOf" srcId="{CF155BD8-2063-4AFF-AF3B-562FE42523B0}" destId="{6538EBFF-7E0C-412A-84D7-7F1BFCE18081}" srcOrd="1" destOrd="0" presId="urn:microsoft.com/office/officeart/2005/8/layout/orgChart1"/>
    <dgm:cxn modelId="{2793C662-00F0-47C4-8992-1A79E9D4B26B}" srcId="{377F860B-9CBF-47AA-95D2-146F6524B2EA}" destId="{7142547F-61CC-47D7-A953-78A20D8160F2}" srcOrd="0" destOrd="0" parTransId="{636FAF59-FE69-4B42-9C5B-DC6D30203EEF}" sibTransId="{ED748CF8-5FF1-4070-A66B-90AD13D3444B}"/>
    <dgm:cxn modelId="{B0A75C55-5D68-4BE7-821D-85EDB6E7885B}" type="presOf" srcId="{EDDBEA33-CFD4-4169-914D-70F162C84C03}" destId="{C8535BB9-B184-41F9-BF59-A51A51C10250}" srcOrd="1" destOrd="0" presId="urn:microsoft.com/office/officeart/2005/8/layout/orgChart1"/>
    <dgm:cxn modelId="{C1F4531B-690F-48C8-A926-C473E2181F4E}" type="presOf" srcId="{D45B4266-3C4D-4E66-8D88-45879E79AB02}" destId="{51FCFBF2-9513-423F-BAFA-DA9445BD0D01}" srcOrd="0" destOrd="0" presId="urn:microsoft.com/office/officeart/2005/8/layout/orgChart1"/>
    <dgm:cxn modelId="{CE61CE50-CC1C-4561-95DC-7981781E735F}" type="presOf" srcId="{5F2CB23A-A031-4F93-8344-1C38B2EA97AF}" destId="{4E479BC0-4DD1-446D-8A66-C16FD79BB13B}" srcOrd="0" destOrd="0" presId="urn:microsoft.com/office/officeart/2005/8/layout/orgChart1"/>
    <dgm:cxn modelId="{B5A19898-6339-4C15-8FAB-7175D2E45EED}" type="presOf" srcId="{9CC583B0-77D8-4ECB-998A-6BAFE211CE8A}" destId="{C05BD8EF-E0DD-49B0-9E71-4DA071F8D1C6}" srcOrd="0" destOrd="0" presId="urn:microsoft.com/office/officeart/2005/8/layout/orgChart1"/>
    <dgm:cxn modelId="{208883B5-7D8D-4F1F-801A-BAFD4CF343A7}" type="presOf" srcId="{83A171AC-FC0E-4CD0-B4BA-49C8E83D96DC}" destId="{A00D0C29-BF40-47BE-B20F-92AF348B49CA}" srcOrd="0" destOrd="0" presId="urn:microsoft.com/office/officeart/2005/8/layout/orgChart1"/>
    <dgm:cxn modelId="{5BFEB614-DC25-4ECC-939C-A791509576A3}" type="presOf" srcId="{79EE3BAA-0830-4FD7-9CA8-A7F4E5AA433D}" destId="{CC10D2F7-F5E3-4D8D-A401-DFC3E8A873BE}" srcOrd="0" destOrd="0" presId="urn:microsoft.com/office/officeart/2005/8/layout/orgChart1"/>
    <dgm:cxn modelId="{008DFFE0-751F-4A79-A11C-E1AD0AD813E0}" srcId="{CFAB3AC2-4164-45BE-A63B-0EB10741008F}" destId="{CF155BD8-2063-4AFF-AF3B-562FE42523B0}" srcOrd="1" destOrd="0" parTransId="{D45B4266-3C4D-4E66-8D88-45879E79AB02}" sibTransId="{CBBDE88D-09B9-4A6D-95EB-DF01A648AD84}"/>
    <dgm:cxn modelId="{C5838F51-353D-45F9-86E6-D226BD371150}" type="presOf" srcId="{26B82A2E-AA7E-40C6-A102-2D0ADEC1037E}" destId="{46DE64B8-DEB1-44FF-A0D7-488BFC183926}" srcOrd="1" destOrd="0" presId="urn:microsoft.com/office/officeart/2005/8/layout/orgChart1"/>
    <dgm:cxn modelId="{9AEA7347-C06F-47E8-9827-86A391AFD2B5}" type="presOf" srcId="{402EDF12-988E-472C-96AB-965C24386B4E}" destId="{3A470846-400D-4859-A144-896E64C3F50D}" srcOrd="0" destOrd="0" presId="urn:microsoft.com/office/officeart/2005/8/layout/orgChart1"/>
    <dgm:cxn modelId="{516F9DDB-67C0-42B7-9063-3FAAE8195518}" srcId="{AADB299E-B226-4EBD-9A5D-7CF5237BD899}" destId="{26B82A2E-AA7E-40C6-A102-2D0ADEC1037E}" srcOrd="0" destOrd="0" parTransId="{2F9C2874-4219-4DE6-8E6C-FD2243352739}" sibTransId="{57004CA9-F04F-4B59-8D29-2549B949A3AA}"/>
    <dgm:cxn modelId="{3BD2B92D-A73C-4021-83B6-EC1B7B3AD803}" type="presOf" srcId="{9FD7828F-34A5-4227-B5AD-49AAF6E8B2DB}" destId="{1FF91958-3B0A-43CC-97D4-FB2E3CD4E2F5}" srcOrd="1" destOrd="0" presId="urn:microsoft.com/office/officeart/2005/8/layout/orgChart1"/>
    <dgm:cxn modelId="{1F8063AF-5877-4989-9F26-BD456D29ABDA}" type="presOf" srcId="{7142547F-61CC-47D7-A953-78A20D8160F2}" destId="{1C30575F-094D-4F1E-87D2-7B2B1FDAA9E9}" srcOrd="0" destOrd="0" presId="urn:microsoft.com/office/officeart/2005/8/layout/orgChart1"/>
    <dgm:cxn modelId="{AC447BB8-6FB7-40D8-A52E-DD9195622E90}" srcId="{7142547F-61CC-47D7-A953-78A20D8160F2}" destId="{37467081-59CB-417C-8507-0E4F82BEF61D}" srcOrd="1" destOrd="0" parTransId="{9179E706-40CB-4A04-A5F1-9694809F690B}" sibTransId="{8233AAFC-46EC-4128-BF89-7663B6F6931A}"/>
    <dgm:cxn modelId="{1CAF7B0C-9059-420A-AF4E-50B0280D9950}" type="presOf" srcId="{AADB299E-B226-4EBD-9A5D-7CF5237BD899}" destId="{4F124288-BB7A-45B5-AF62-D248CACF2FA6}" srcOrd="1" destOrd="0" presId="urn:microsoft.com/office/officeart/2005/8/layout/orgChart1"/>
    <dgm:cxn modelId="{5796725F-F9EA-482B-9A1E-3CAE6DF5BE25}" type="presOf" srcId="{AADB299E-B226-4EBD-9A5D-7CF5237BD899}" destId="{5BFDD0FA-9965-4FC8-B888-BD9CFFB8A4DD}" srcOrd="0" destOrd="0" presId="urn:microsoft.com/office/officeart/2005/8/layout/orgChart1"/>
    <dgm:cxn modelId="{2B15B882-7369-4FB2-B521-91CAF28DD749}" type="presOf" srcId="{37467081-59CB-417C-8507-0E4F82BEF61D}" destId="{BB48FCC1-8484-4895-A58D-368F47FC1F60}" srcOrd="0" destOrd="0" presId="urn:microsoft.com/office/officeart/2005/8/layout/orgChart1"/>
    <dgm:cxn modelId="{8DA56702-CF34-4DAA-B50D-5D50FE6575F8}" type="presOf" srcId="{9FD7828F-34A5-4227-B5AD-49AAF6E8B2DB}" destId="{82716CEE-D4EC-43E8-A9F9-CE3FE0A25F55}" srcOrd="0" destOrd="0" presId="urn:microsoft.com/office/officeart/2005/8/layout/orgChart1"/>
    <dgm:cxn modelId="{AAF1F172-EBC5-44AC-A0BA-C9E71FFA421B}" type="presOf" srcId="{C03D6459-F7A9-424B-B33A-16D674EAEC20}" destId="{777769A3-A5A9-4615-8125-17C4F7976B50}" srcOrd="1" destOrd="0" presId="urn:microsoft.com/office/officeart/2005/8/layout/orgChart1"/>
    <dgm:cxn modelId="{89F82704-5ECB-4C90-B42A-E635EA982CFA}" type="presOf" srcId="{CF155BD8-2063-4AFF-AF3B-562FE42523B0}" destId="{63554E84-C34F-4A54-B0ED-AFA02383E240}" srcOrd="0" destOrd="0" presId="urn:microsoft.com/office/officeart/2005/8/layout/orgChart1"/>
    <dgm:cxn modelId="{46E1D422-EE5E-44B8-B773-2986D4596868}" type="presOf" srcId="{706DDDFD-4764-41C4-95CC-7F340F74C13E}" destId="{7A5F0E5D-8635-48AE-96EC-28FB76D74C3D}" srcOrd="0" destOrd="0" presId="urn:microsoft.com/office/officeart/2005/8/layout/orgChart1"/>
    <dgm:cxn modelId="{60B758A1-086E-455F-851E-9DFC391D04B1}" type="presParOf" srcId="{34E9E5A4-557A-4001-8FBD-BA29FEA19739}" destId="{F0057A48-B0C9-483D-9ED3-3C9D0DC3E76B}" srcOrd="0" destOrd="0" presId="urn:microsoft.com/office/officeart/2005/8/layout/orgChart1"/>
    <dgm:cxn modelId="{E10B3503-D5D3-4E0E-AEA8-8E63934FF934}" type="presParOf" srcId="{F0057A48-B0C9-483D-9ED3-3C9D0DC3E76B}" destId="{D28AA9B9-72C8-4227-AB28-AE0BB3164A93}" srcOrd="0" destOrd="0" presId="urn:microsoft.com/office/officeart/2005/8/layout/orgChart1"/>
    <dgm:cxn modelId="{96AB0007-3D64-4AEA-A793-26D7EFD48D18}" type="presParOf" srcId="{D28AA9B9-72C8-4227-AB28-AE0BB3164A93}" destId="{1C30575F-094D-4F1E-87D2-7B2B1FDAA9E9}" srcOrd="0" destOrd="0" presId="urn:microsoft.com/office/officeart/2005/8/layout/orgChart1"/>
    <dgm:cxn modelId="{D113E143-4F9B-4028-AAD8-D06FB9635493}" type="presParOf" srcId="{D28AA9B9-72C8-4227-AB28-AE0BB3164A93}" destId="{117B2B68-52DE-47FB-9670-53E51D533FC6}" srcOrd="1" destOrd="0" presId="urn:microsoft.com/office/officeart/2005/8/layout/orgChart1"/>
    <dgm:cxn modelId="{E71988C8-6239-4846-9062-EC210F08C01F}" type="presParOf" srcId="{F0057A48-B0C9-483D-9ED3-3C9D0DC3E76B}" destId="{18D4F638-05CB-410B-8B4E-FADE46ED6480}" srcOrd="1" destOrd="0" presId="urn:microsoft.com/office/officeart/2005/8/layout/orgChart1"/>
    <dgm:cxn modelId="{7F93C113-46AB-4CFC-8A91-7022A23E526A}" type="presParOf" srcId="{18D4F638-05CB-410B-8B4E-FADE46ED6480}" destId="{E4808CF2-BA06-48A6-8CB5-73B5613FA6D4}" srcOrd="0" destOrd="0" presId="urn:microsoft.com/office/officeart/2005/8/layout/orgChart1"/>
    <dgm:cxn modelId="{C889AB45-0FC7-4064-AF24-DD7CD25BA0AD}" type="presParOf" srcId="{18D4F638-05CB-410B-8B4E-FADE46ED6480}" destId="{138CAC2E-6FCB-4FC1-A67E-275C1BDBE20C}" srcOrd="1" destOrd="0" presId="urn:microsoft.com/office/officeart/2005/8/layout/orgChart1"/>
    <dgm:cxn modelId="{389FFF9F-80B2-4FD2-AE44-FED29487DAD6}" type="presParOf" srcId="{138CAC2E-6FCB-4FC1-A67E-275C1BDBE20C}" destId="{026C1E4F-F78C-4959-AA17-D1DB44A9B05F}" srcOrd="0" destOrd="0" presId="urn:microsoft.com/office/officeart/2005/8/layout/orgChart1"/>
    <dgm:cxn modelId="{72EF304E-C04E-4817-A662-1FC2A5BEC739}" type="presParOf" srcId="{026C1E4F-F78C-4959-AA17-D1DB44A9B05F}" destId="{63B93F74-E699-44EB-856A-EBEAABFA4ADA}" srcOrd="0" destOrd="0" presId="urn:microsoft.com/office/officeart/2005/8/layout/orgChart1"/>
    <dgm:cxn modelId="{698D6D56-5C1C-42F7-A5DA-46A0EEEE6DDB}" type="presParOf" srcId="{026C1E4F-F78C-4959-AA17-D1DB44A9B05F}" destId="{CF14160C-E8E6-4B12-9F55-51F562E3D370}" srcOrd="1" destOrd="0" presId="urn:microsoft.com/office/officeart/2005/8/layout/orgChart1"/>
    <dgm:cxn modelId="{404DFB4A-7014-4E74-A9F4-382B40EB080D}" type="presParOf" srcId="{138CAC2E-6FCB-4FC1-A67E-275C1BDBE20C}" destId="{1EFC4AE0-5B1D-4B7A-91C3-0AD805743A94}" srcOrd="1" destOrd="0" presId="urn:microsoft.com/office/officeart/2005/8/layout/orgChart1"/>
    <dgm:cxn modelId="{4FECD22C-E005-4221-A283-4F38E88216A2}" type="presParOf" srcId="{1EFC4AE0-5B1D-4B7A-91C3-0AD805743A94}" destId="{7A5F0E5D-8635-48AE-96EC-28FB76D74C3D}" srcOrd="0" destOrd="0" presId="urn:microsoft.com/office/officeart/2005/8/layout/orgChart1"/>
    <dgm:cxn modelId="{74D64F50-F0E2-4600-9FD7-F32AC80ED3F0}" type="presParOf" srcId="{1EFC4AE0-5B1D-4B7A-91C3-0AD805743A94}" destId="{FEC56E2E-3019-4D1C-8D86-02B782A3DBED}" srcOrd="1" destOrd="0" presId="urn:microsoft.com/office/officeart/2005/8/layout/orgChart1"/>
    <dgm:cxn modelId="{46439A93-71B5-453A-BA89-AA33D6F97584}" type="presParOf" srcId="{FEC56E2E-3019-4D1C-8D86-02B782A3DBED}" destId="{45DC5797-3899-4AE0-AE4E-B3C91738C3F4}" srcOrd="0" destOrd="0" presId="urn:microsoft.com/office/officeart/2005/8/layout/orgChart1"/>
    <dgm:cxn modelId="{A7408F37-D414-4FAA-A3C9-1B1F7259F594}" type="presParOf" srcId="{45DC5797-3899-4AE0-AE4E-B3C91738C3F4}" destId="{4CF233F9-513C-43E5-93E7-AECDF177A273}" srcOrd="0" destOrd="0" presId="urn:microsoft.com/office/officeart/2005/8/layout/orgChart1"/>
    <dgm:cxn modelId="{C6757031-F0CD-4440-A758-AD36F73D383C}" type="presParOf" srcId="{45DC5797-3899-4AE0-AE4E-B3C91738C3F4}" destId="{C8535BB9-B184-41F9-BF59-A51A51C10250}" srcOrd="1" destOrd="0" presId="urn:microsoft.com/office/officeart/2005/8/layout/orgChart1"/>
    <dgm:cxn modelId="{3B6DC924-2584-4E15-9B08-399CF6E3CC64}" type="presParOf" srcId="{FEC56E2E-3019-4D1C-8D86-02B782A3DBED}" destId="{2BDFE0F7-5FD7-44D6-862F-8683D67E3AC4}" srcOrd="1" destOrd="0" presId="urn:microsoft.com/office/officeart/2005/8/layout/orgChart1"/>
    <dgm:cxn modelId="{652C11C6-116B-4C89-BC32-4CB21A634CD1}" type="presParOf" srcId="{FEC56E2E-3019-4D1C-8D86-02B782A3DBED}" destId="{38E6D2A7-927C-4986-B444-8FDFCE8C4C4C}" srcOrd="2" destOrd="0" presId="urn:microsoft.com/office/officeart/2005/8/layout/orgChart1"/>
    <dgm:cxn modelId="{DE9E9229-FC7B-4E55-96B7-1FD48FB64532}" type="presParOf" srcId="{1EFC4AE0-5B1D-4B7A-91C3-0AD805743A94}" destId="{51FCFBF2-9513-423F-BAFA-DA9445BD0D01}" srcOrd="2" destOrd="0" presId="urn:microsoft.com/office/officeart/2005/8/layout/orgChart1"/>
    <dgm:cxn modelId="{0F9B04EC-2525-47AE-AAF1-FE9BEA566BD5}" type="presParOf" srcId="{1EFC4AE0-5B1D-4B7A-91C3-0AD805743A94}" destId="{3D97DDF5-97A0-4C09-9209-0682EAF01467}" srcOrd="3" destOrd="0" presId="urn:microsoft.com/office/officeart/2005/8/layout/orgChart1"/>
    <dgm:cxn modelId="{91A406A6-1471-4F0A-B023-00CB21234E5C}" type="presParOf" srcId="{3D97DDF5-97A0-4C09-9209-0682EAF01467}" destId="{B54BA2F4-AD1C-4573-BD3C-CD31A6FC24B8}" srcOrd="0" destOrd="0" presId="urn:microsoft.com/office/officeart/2005/8/layout/orgChart1"/>
    <dgm:cxn modelId="{0F34E299-4E12-4F7B-BD83-C8C76F21E841}" type="presParOf" srcId="{B54BA2F4-AD1C-4573-BD3C-CD31A6FC24B8}" destId="{63554E84-C34F-4A54-B0ED-AFA02383E240}" srcOrd="0" destOrd="0" presId="urn:microsoft.com/office/officeart/2005/8/layout/orgChart1"/>
    <dgm:cxn modelId="{709E81BE-B9F1-4011-8C2C-0E34AAF4C1A9}" type="presParOf" srcId="{B54BA2F4-AD1C-4573-BD3C-CD31A6FC24B8}" destId="{6538EBFF-7E0C-412A-84D7-7F1BFCE18081}" srcOrd="1" destOrd="0" presId="urn:microsoft.com/office/officeart/2005/8/layout/orgChart1"/>
    <dgm:cxn modelId="{592E048A-615E-41B3-A84B-23EFF665CF10}" type="presParOf" srcId="{3D97DDF5-97A0-4C09-9209-0682EAF01467}" destId="{429140A0-6F6A-4427-8B57-98F5A7B6C45A}" srcOrd="1" destOrd="0" presId="urn:microsoft.com/office/officeart/2005/8/layout/orgChart1"/>
    <dgm:cxn modelId="{FBAEA97C-536D-4009-990E-E4EE27F41E2B}" type="presParOf" srcId="{3D97DDF5-97A0-4C09-9209-0682EAF01467}" destId="{8873279F-A531-47F5-B889-3E8A4E5E5720}" srcOrd="2" destOrd="0" presId="urn:microsoft.com/office/officeart/2005/8/layout/orgChart1"/>
    <dgm:cxn modelId="{18077C07-21AA-484D-B508-D266D54D1442}" type="presParOf" srcId="{1EFC4AE0-5B1D-4B7A-91C3-0AD805743A94}" destId="{C05BD8EF-E0DD-49B0-9E71-4DA071F8D1C6}" srcOrd="4" destOrd="0" presId="urn:microsoft.com/office/officeart/2005/8/layout/orgChart1"/>
    <dgm:cxn modelId="{B8FFB10C-B46C-4C94-A9E4-114868493869}" type="presParOf" srcId="{1EFC4AE0-5B1D-4B7A-91C3-0AD805743A94}" destId="{19FB45F4-C6CF-499A-9B27-519492DEFDB7}" srcOrd="5" destOrd="0" presId="urn:microsoft.com/office/officeart/2005/8/layout/orgChart1"/>
    <dgm:cxn modelId="{4C0183E0-C056-4983-BC0A-F0E3A1B8A1F3}" type="presParOf" srcId="{19FB45F4-C6CF-499A-9B27-519492DEFDB7}" destId="{2FFD9358-0335-4A11-85AA-EFB5060EC0A5}" srcOrd="0" destOrd="0" presId="urn:microsoft.com/office/officeart/2005/8/layout/orgChart1"/>
    <dgm:cxn modelId="{93776C60-8BFA-4796-82D4-F0AD8433C56D}" type="presParOf" srcId="{2FFD9358-0335-4A11-85AA-EFB5060EC0A5}" destId="{82716CEE-D4EC-43E8-A9F9-CE3FE0A25F55}" srcOrd="0" destOrd="0" presId="urn:microsoft.com/office/officeart/2005/8/layout/orgChart1"/>
    <dgm:cxn modelId="{868C648E-1F1F-4F41-9481-0DAB8A24E05D}" type="presParOf" srcId="{2FFD9358-0335-4A11-85AA-EFB5060EC0A5}" destId="{1FF91958-3B0A-43CC-97D4-FB2E3CD4E2F5}" srcOrd="1" destOrd="0" presId="urn:microsoft.com/office/officeart/2005/8/layout/orgChart1"/>
    <dgm:cxn modelId="{50A0BB18-C497-4881-8929-DF8F271EC545}" type="presParOf" srcId="{19FB45F4-C6CF-499A-9B27-519492DEFDB7}" destId="{6A6B971A-3B29-4662-8421-F8C6A0DB5EFD}" srcOrd="1" destOrd="0" presId="urn:microsoft.com/office/officeart/2005/8/layout/orgChart1"/>
    <dgm:cxn modelId="{571A90FA-430E-48F6-B9F4-8C04A0479308}" type="presParOf" srcId="{19FB45F4-C6CF-499A-9B27-519492DEFDB7}" destId="{71E8B2A5-978C-4CC9-8B23-4B98D5158938}" srcOrd="2" destOrd="0" presId="urn:microsoft.com/office/officeart/2005/8/layout/orgChart1"/>
    <dgm:cxn modelId="{095B3998-1606-4F34-BD77-A18E553F1DCC}" type="presParOf" srcId="{138CAC2E-6FCB-4FC1-A67E-275C1BDBE20C}" destId="{DA2AD501-9F50-4F14-AACB-7B5AD5ADF207}" srcOrd="2" destOrd="0" presId="urn:microsoft.com/office/officeart/2005/8/layout/orgChart1"/>
    <dgm:cxn modelId="{853FC746-F3BC-4031-9235-753330B85F0C}" type="presParOf" srcId="{18D4F638-05CB-410B-8B4E-FADE46ED6480}" destId="{85F8863C-4522-4F95-902B-F346BD51FFE8}" srcOrd="2" destOrd="0" presId="urn:microsoft.com/office/officeart/2005/8/layout/orgChart1"/>
    <dgm:cxn modelId="{1D824CEA-5F8B-4F09-832C-53D1F92EEDD6}" type="presParOf" srcId="{18D4F638-05CB-410B-8B4E-FADE46ED6480}" destId="{0EB9E749-8FA3-432D-8247-9B32C383DE45}" srcOrd="3" destOrd="0" presId="urn:microsoft.com/office/officeart/2005/8/layout/orgChart1"/>
    <dgm:cxn modelId="{5E0DB5BC-4B17-4574-B91F-71CE6D546B89}" type="presParOf" srcId="{0EB9E749-8FA3-432D-8247-9B32C383DE45}" destId="{F32ABA9E-91CD-42CE-B964-239838A19178}" srcOrd="0" destOrd="0" presId="urn:microsoft.com/office/officeart/2005/8/layout/orgChart1"/>
    <dgm:cxn modelId="{4851A15F-6806-44B2-8A1C-7A3189304BC3}" type="presParOf" srcId="{F32ABA9E-91CD-42CE-B964-239838A19178}" destId="{BB48FCC1-8484-4895-A58D-368F47FC1F60}" srcOrd="0" destOrd="0" presId="urn:microsoft.com/office/officeart/2005/8/layout/orgChart1"/>
    <dgm:cxn modelId="{1B1836C2-A614-43F7-8932-0BB6393CA33B}" type="presParOf" srcId="{F32ABA9E-91CD-42CE-B964-239838A19178}" destId="{A15542F5-1073-4170-BEE6-7BAB4BCE23FC}" srcOrd="1" destOrd="0" presId="urn:microsoft.com/office/officeart/2005/8/layout/orgChart1"/>
    <dgm:cxn modelId="{7BF10F07-F370-4539-A478-CC3F2C6064F5}" type="presParOf" srcId="{0EB9E749-8FA3-432D-8247-9B32C383DE45}" destId="{74F575E1-ED98-429D-8F34-F7E750A92314}" srcOrd="1" destOrd="0" presId="urn:microsoft.com/office/officeart/2005/8/layout/orgChart1"/>
    <dgm:cxn modelId="{936887E6-0D61-48C9-9480-DFDFC24EDD6E}" type="presParOf" srcId="{74F575E1-ED98-429D-8F34-F7E750A92314}" destId="{A280DCD2-42D3-4E62-B49B-D2A465468835}" srcOrd="0" destOrd="0" presId="urn:microsoft.com/office/officeart/2005/8/layout/orgChart1"/>
    <dgm:cxn modelId="{7D1A74EA-9795-49E2-9299-098EE88C3EFD}" type="presParOf" srcId="{74F575E1-ED98-429D-8F34-F7E750A92314}" destId="{46F3D340-EFDF-4ED5-BE9E-0CD12BF14EEF}" srcOrd="1" destOrd="0" presId="urn:microsoft.com/office/officeart/2005/8/layout/orgChart1"/>
    <dgm:cxn modelId="{419C462D-9F31-4DF8-906E-39D3A197AFFF}" type="presParOf" srcId="{46F3D340-EFDF-4ED5-BE9E-0CD12BF14EEF}" destId="{866AF81E-3B24-4F5F-A5FF-563ABCCFAF9F}" srcOrd="0" destOrd="0" presId="urn:microsoft.com/office/officeart/2005/8/layout/orgChart1"/>
    <dgm:cxn modelId="{B31DEF45-EA6E-4754-9D88-F634D6FF7453}" type="presParOf" srcId="{866AF81E-3B24-4F5F-A5FF-563ABCCFAF9F}" destId="{5BFDD0FA-9965-4FC8-B888-BD9CFFB8A4DD}" srcOrd="0" destOrd="0" presId="urn:microsoft.com/office/officeart/2005/8/layout/orgChart1"/>
    <dgm:cxn modelId="{22CB9D45-B179-48A9-A53F-8A12341403C4}" type="presParOf" srcId="{866AF81E-3B24-4F5F-A5FF-563ABCCFAF9F}" destId="{4F124288-BB7A-45B5-AF62-D248CACF2FA6}" srcOrd="1" destOrd="0" presId="urn:microsoft.com/office/officeart/2005/8/layout/orgChart1"/>
    <dgm:cxn modelId="{4EEC61AD-D16A-45D7-B54D-1ED8F1CA512A}" type="presParOf" srcId="{46F3D340-EFDF-4ED5-BE9E-0CD12BF14EEF}" destId="{BB586C0A-DBF6-47DC-8597-489D0B6746F7}" srcOrd="1" destOrd="0" presId="urn:microsoft.com/office/officeart/2005/8/layout/orgChart1"/>
    <dgm:cxn modelId="{69EEDB95-6D2B-4EB2-BD9C-A7A2BD915BAD}" type="presParOf" srcId="{BB586C0A-DBF6-47DC-8597-489D0B6746F7}" destId="{C81E506F-5B90-41A1-9DF0-6AE9C764DBA3}" srcOrd="0" destOrd="0" presId="urn:microsoft.com/office/officeart/2005/8/layout/orgChart1"/>
    <dgm:cxn modelId="{73E95115-785F-4432-B4E6-16D33AE19D12}" type="presParOf" srcId="{BB586C0A-DBF6-47DC-8597-489D0B6746F7}" destId="{C32D1BD3-FFDC-474B-829E-3BFF11066867}" srcOrd="1" destOrd="0" presId="urn:microsoft.com/office/officeart/2005/8/layout/orgChart1"/>
    <dgm:cxn modelId="{0AB4C408-F880-4B4D-8432-6BBC2E0AF969}" type="presParOf" srcId="{C32D1BD3-FFDC-474B-829E-3BFF11066867}" destId="{629FB270-1B8F-4804-B5C6-40A0083240BB}" srcOrd="0" destOrd="0" presId="urn:microsoft.com/office/officeart/2005/8/layout/orgChart1"/>
    <dgm:cxn modelId="{8B538514-267A-4788-A1AA-F080D9E39BB4}" type="presParOf" srcId="{629FB270-1B8F-4804-B5C6-40A0083240BB}" destId="{02016D41-8B55-4C8C-B049-FA1185EE3219}" srcOrd="0" destOrd="0" presId="urn:microsoft.com/office/officeart/2005/8/layout/orgChart1"/>
    <dgm:cxn modelId="{172325B3-045A-4EA5-8151-9A4995E41997}" type="presParOf" srcId="{629FB270-1B8F-4804-B5C6-40A0083240BB}" destId="{46DE64B8-DEB1-44FF-A0D7-488BFC183926}" srcOrd="1" destOrd="0" presId="urn:microsoft.com/office/officeart/2005/8/layout/orgChart1"/>
    <dgm:cxn modelId="{CC9A6299-9A1C-4EE3-9476-BCEA96B9DA0F}" type="presParOf" srcId="{C32D1BD3-FFDC-474B-829E-3BFF11066867}" destId="{E83C796D-0C9F-4DA9-B1CC-2E61BB3479C2}" srcOrd="1" destOrd="0" presId="urn:microsoft.com/office/officeart/2005/8/layout/orgChart1"/>
    <dgm:cxn modelId="{FA6B0218-32EB-43C4-A040-7EBA30EDCB09}" type="presParOf" srcId="{E83C796D-0C9F-4DA9-B1CC-2E61BB3479C2}" destId="{CC10D2F7-F5E3-4D8D-A401-DFC3E8A873BE}" srcOrd="0" destOrd="0" presId="urn:microsoft.com/office/officeart/2005/8/layout/orgChart1"/>
    <dgm:cxn modelId="{D259A4DE-FE12-41D3-B282-276397B533B6}" type="presParOf" srcId="{E83C796D-0C9F-4DA9-B1CC-2E61BB3479C2}" destId="{F5E2BD75-D085-4FE1-8F29-45039D31D642}" srcOrd="1" destOrd="0" presId="urn:microsoft.com/office/officeart/2005/8/layout/orgChart1"/>
    <dgm:cxn modelId="{E8AA4FF7-7B79-4805-8D9C-7F624A9FCB64}" type="presParOf" srcId="{F5E2BD75-D085-4FE1-8F29-45039D31D642}" destId="{BB5A8C5B-1AEE-4E59-8978-C7BE214D859F}" srcOrd="0" destOrd="0" presId="urn:microsoft.com/office/officeart/2005/8/layout/orgChart1"/>
    <dgm:cxn modelId="{470CBF8C-CB37-4526-92A2-73EC3B9E985F}" type="presParOf" srcId="{BB5A8C5B-1AEE-4E59-8978-C7BE214D859F}" destId="{BAFD49DE-A7B1-4F06-A24F-6B8A129B5C61}" srcOrd="0" destOrd="0" presId="urn:microsoft.com/office/officeart/2005/8/layout/orgChart1"/>
    <dgm:cxn modelId="{7B5812AE-CFAC-485F-A962-E2034A9CDA0D}" type="presParOf" srcId="{BB5A8C5B-1AEE-4E59-8978-C7BE214D859F}" destId="{DFC6792E-BCE2-4D9A-9BE9-B92F7EC17765}" srcOrd="1" destOrd="0" presId="urn:microsoft.com/office/officeart/2005/8/layout/orgChart1"/>
    <dgm:cxn modelId="{472A25CE-D063-4EEF-B4C6-C4D7301D2E42}" type="presParOf" srcId="{F5E2BD75-D085-4FE1-8F29-45039D31D642}" destId="{123AA7A6-6223-40B5-993D-F9955F69D5C0}" srcOrd="1" destOrd="0" presId="urn:microsoft.com/office/officeart/2005/8/layout/orgChart1"/>
    <dgm:cxn modelId="{347B0254-C138-4589-A877-24F6F21FDC0B}" type="presParOf" srcId="{123AA7A6-6223-40B5-993D-F9955F69D5C0}" destId="{17D51B6B-3CF1-4649-8483-7947126AC68A}" srcOrd="0" destOrd="0" presId="urn:microsoft.com/office/officeart/2005/8/layout/orgChart1"/>
    <dgm:cxn modelId="{6EAFF916-54CA-4416-888A-AD044470AA72}" type="presParOf" srcId="{123AA7A6-6223-40B5-993D-F9955F69D5C0}" destId="{96FD63DC-9AE3-4B8B-813C-BC8968E8C8C4}" srcOrd="1" destOrd="0" presId="urn:microsoft.com/office/officeart/2005/8/layout/orgChart1"/>
    <dgm:cxn modelId="{97CDE20D-B98B-47DE-A2CB-155B46B149A0}" type="presParOf" srcId="{96FD63DC-9AE3-4B8B-813C-BC8968E8C8C4}" destId="{3A461E2A-C46A-43B9-8366-B7BE3E1C2136}" srcOrd="0" destOrd="0" presId="urn:microsoft.com/office/officeart/2005/8/layout/orgChart1"/>
    <dgm:cxn modelId="{771520DB-3F6A-40E7-BE1E-AAEF1C51E24D}" type="presParOf" srcId="{3A461E2A-C46A-43B9-8366-B7BE3E1C2136}" destId="{632D8695-B026-4CC7-B2EB-696861FEE39E}" srcOrd="0" destOrd="0" presId="urn:microsoft.com/office/officeart/2005/8/layout/orgChart1"/>
    <dgm:cxn modelId="{E078721E-7A72-4E7A-8FC8-EBABC77EBD08}" type="presParOf" srcId="{3A461E2A-C46A-43B9-8366-B7BE3E1C2136}" destId="{6F6D75E3-3882-4714-83C0-C406F66C10DA}" srcOrd="1" destOrd="0" presId="urn:microsoft.com/office/officeart/2005/8/layout/orgChart1"/>
    <dgm:cxn modelId="{2A62DC94-D659-4833-88FD-612C182D0538}" type="presParOf" srcId="{96FD63DC-9AE3-4B8B-813C-BC8968E8C8C4}" destId="{AC099424-ABCC-44AD-B323-C4F5865838BE}" srcOrd="1" destOrd="0" presId="urn:microsoft.com/office/officeart/2005/8/layout/orgChart1"/>
    <dgm:cxn modelId="{3C9D5DDB-2C5A-4EF6-BE0B-D86CFD2AF1D2}" type="presParOf" srcId="{96FD63DC-9AE3-4B8B-813C-BC8968E8C8C4}" destId="{B88FE340-A861-4CFA-B1DF-5A2C9A6B1EEA}" srcOrd="2" destOrd="0" presId="urn:microsoft.com/office/officeart/2005/8/layout/orgChart1"/>
    <dgm:cxn modelId="{91430353-E6E6-4AD4-8F9F-AC5DFE797B85}" type="presParOf" srcId="{F5E2BD75-D085-4FE1-8F29-45039D31D642}" destId="{B8D62AD9-B837-4D9C-86A7-45A8E7C6E702}" srcOrd="2" destOrd="0" presId="urn:microsoft.com/office/officeart/2005/8/layout/orgChart1"/>
    <dgm:cxn modelId="{5C1D2BFA-99E6-440B-95E9-A32F1D93241A}" type="presParOf" srcId="{E83C796D-0C9F-4DA9-B1CC-2E61BB3479C2}" destId="{A00D0C29-BF40-47BE-B20F-92AF348B49CA}" srcOrd="2" destOrd="0" presId="urn:microsoft.com/office/officeart/2005/8/layout/orgChart1"/>
    <dgm:cxn modelId="{819BA013-660F-40C8-BD84-46252240E208}" type="presParOf" srcId="{E83C796D-0C9F-4DA9-B1CC-2E61BB3479C2}" destId="{39E952C7-E729-4008-8ADE-30FAB654EB48}" srcOrd="3" destOrd="0" presId="urn:microsoft.com/office/officeart/2005/8/layout/orgChart1"/>
    <dgm:cxn modelId="{0812FEC6-1203-4759-B219-4D45AE0D8C4A}" type="presParOf" srcId="{39E952C7-E729-4008-8ADE-30FAB654EB48}" destId="{6509D3AE-F90D-4B90-A4AD-FC9E3FD843BB}" srcOrd="0" destOrd="0" presId="urn:microsoft.com/office/officeart/2005/8/layout/orgChart1"/>
    <dgm:cxn modelId="{D467ECCE-6DC2-4BD6-AD7E-AF86945A5FD5}" type="presParOf" srcId="{6509D3AE-F90D-4B90-A4AD-FC9E3FD843BB}" destId="{4E479BC0-4DD1-446D-8A66-C16FD79BB13B}" srcOrd="0" destOrd="0" presId="urn:microsoft.com/office/officeart/2005/8/layout/orgChart1"/>
    <dgm:cxn modelId="{75AB2894-2FB1-4004-A982-9C28A56EE2DB}" type="presParOf" srcId="{6509D3AE-F90D-4B90-A4AD-FC9E3FD843BB}" destId="{EBA12547-4F2D-4279-B283-BB6247F69554}" srcOrd="1" destOrd="0" presId="urn:microsoft.com/office/officeart/2005/8/layout/orgChart1"/>
    <dgm:cxn modelId="{7A61FBEA-0305-459E-894B-072D6D66D8F2}" type="presParOf" srcId="{39E952C7-E729-4008-8ADE-30FAB654EB48}" destId="{95F10AC0-556C-4F8F-B4CD-D7569853A8A6}" srcOrd="1" destOrd="0" presId="urn:microsoft.com/office/officeart/2005/8/layout/orgChart1"/>
    <dgm:cxn modelId="{4F52BE84-B5C2-40D2-ABCB-6F209FE5D44C}" type="presParOf" srcId="{95F10AC0-556C-4F8F-B4CD-D7569853A8A6}" destId="{3A470846-400D-4859-A144-896E64C3F50D}" srcOrd="0" destOrd="0" presId="urn:microsoft.com/office/officeart/2005/8/layout/orgChart1"/>
    <dgm:cxn modelId="{20438B43-DD3A-4B3E-B5BE-BA825E1E8D1E}" type="presParOf" srcId="{95F10AC0-556C-4F8F-B4CD-D7569853A8A6}" destId="{93187D27-9D5B-46DE-9B6A-2B9625D8BB6E}" srcOrd="1" destOrd="0" presId="urn:microsoft.com/office/officeart/2005/8/layout/orgChart1"/>
    <dgm:cxn modelId="{8DA684DF-08B6-4EB2-BC5C-0FEDE7C4F8BF}" type="presParOf" srcId="{93187D27-9D5B-46DE-9B6A-2B9625D8BB6E}" destId="{2252F446-EA63-42BC-9EF1-2BBFB510DE10}" srcOrd="0" destOrd="0" presId="urn:microsoft.com/office/officeart/2005/8/layout/orgChart1"/>
    <dgm:cxn modelId="{A9157E5D-80B2-40F2-9C53-34B89FA209DB}" type="presParOf" srcId="{2252F446-EA63-42BC-9EF1-2BBFB510DE10}" destId="{6BE5D89E-7734-4759-B5C6-1C70FB1805F4}" srcOrd="0" destOrd="0" presId="urn:microsoft.com/office/officeart/2005/8/layout/orgChart1"/>
    <dgm:cxn modelId="{CB80ECE9-CD2A-48FE-A139-9D3444A51CD3}" type="presParOf" srcId="{2252F446-EA63-42BC-9EF1-2BBFB510DE10}" destId="{777769A3-A5A9-4615-8125-17C4F7976B50}" srcOrd="1" destOrd="0" presId="urn:microsoft.com/office/officeart/2005/8/layout/orgChart1"/>
    <dgm:cxn modelId="{F730BA9E-2081-4088-AE45-99857BDF6670}" type="presParOf" srcId="{93187D27-9D5B-46DE-9B6A-2B9625D8BB6E}" destId="{051AD9BA-0F94-47E2-B740-4295B854CD0B}" srcOrd="1" destOrd="0" presId="urn:microsoft.com/office/officeart/2005/8/layout/orgChart1"/>
    <dgm:cxn modelId="{50EE2655-DAE9-4B61-9444-3ED5C686AA7B}" type="presParOf" srcId="{93187D27-9D5B-46DE-9B6A-2B9625D8BB6E}" destId="{DC60F2AA-5764-4A82-9F1C-22D33B49119F}" srcOrd="2" destOrd="0" presId="urn:microsoft.com/office/officeart/2005/8/layout/orgChart1"/>
    <dgm:cxn modelId="{12B58709-EE1D-4111-9A1F-2BEFDB056EDB}" type="presParOf" srcId="{39E952C7-E729-4008-8ADE-30FAB654EB48}" destId="{F1BF0848-676B-4326-8632-F98D72D240BB}" srcOrd="2" destOrd="0" presId="urn:microsoft.com/office/officeart/2005/8/layout/orgChart1"/>
    <dgm:cxn modelId="{DD8C8AD8-CD7B-4464-A6E5-1D6020544A2C}" type="presParOf" srcId="{C32D1BD3-FFDC-474B-829E-3BFF11066867}" destId="{B52604B1-181F-44B4-9FF3-0774FEC744DC}" srcOrd="2" destOrd="0" presId="urn:microsoft.com/office/officeart/2005/8/layout/orgChart1"/>
    <dgm:cxn modelId="{56DA10F2-286A-4BF0-8EF3-474F58A526DA}" type="presParOf" srcId="{46F3D340-EFDF-4ED5-BE9E-0CD12BF14EEF}" destId="{6AFE71BD-FC9B-48CA-9F7A-C88F85403D2A}" srcOrd="2" destOrd="0" presId="urn:microsoft.com/office/officeart/2005/8/layout/orgChart1"/>
    <dgm:cxn modelId="{112F0DA0-9007-4861-B117-C863A7A16A94}" type="presParOf" srcId="{0EB9E749-8FA3-432D-8247-9B32C383DE45}" destId="{8146AED3-02B7-459C-B4E6-F1256E6A646D}" srcOrd="2" destOrd="0" presId="urn:microsoft.com/office/officeart/2005/8/layout/orgChart1"/>
    <dgm:cxn modelId="{25A52218-3A32-4340-9D40-1E60447304A6}" type="presParOf" srcId="{F0057A48-B0C9-483D-9ED3-3C9D0DC3E76B}" destId="{E699D134-B6CA-4859-81DE-B458FD80FF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88650D-330E-48AE-AB19-98DFA83A91C4}"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CL"/>
        </a:p>
      </dgm:t>
    </dgm:pt>
    <dgm:pt modelId="{33595B1E-35C0-48FE-8670-9DD9BBAF589F}">
      <dgm:prSet phldrT="[Texto]"/>
      <dgm:spPr/>
      <dgm:t>
        <a:bodyPr/>
        <a:lstStyle/>
        <a:p>
          <a:r>
            <a:rPr lang="es-CL" dirty="0"/>
            <a:t>Niveles de bilirrubina sérica </a:t>
          </a:r>
        </a:p>
      </dgm:t>
    </dgm:pt>
    <dgm:pt modelId="{12DC340E-5611-4E79-BFF5-AA72BF527A71}" type="parTrans" cxnId="{1E1F2953-4206-4CFA-A734-3298E22C10E2}">
      <dgm:prSet/>
      <dgm:spPr/>
      <dgm:t>
        <a:bodyPr/>
        <a:lstStyle/>
        <a:p>
          <a:endParaRPr lang="es-CL"/>
        </a:p>
      </dgm:t>
    </dgm:pt>
    <dgm:pt modelId="{016B4FF1-2944-47D1-A86C-3BD2619FC3CC}" type="sibTrans" cxnId="{1E1F2953-4206-4CFA-A734-3298E22C10E2}">
      <dgm:prSet/>
      <dgm:spPr/>
      <dgm:t>
        <a:bodyPr/>
        <a:lstStyle/>
        <a:p>
          <a:endParaRPr lang="es-CL"/>
        </a:p>
      </dgm:t>
    </dgm:pt>
    <dgm:pt modelId="{212E0CB4-720F-48B4-9352-35738AD59450}">
      <dgm:prSet phldrT="[Texto]"/>
      <dgm:spPr/>
      <dgm:t>
        <a:bodyPr/>
        <a:lstStyle/>
        <a:p>
          <a:r>
            <a:rPr lang="es-CL" dirty="0"/>
            <a:t>&gt;12 mg/dl*</a:t>
          </a:r>
        </a:p>
      </dgm:t>
    </dgm:pt>
    <dgm:pt modelId="{F541E8E9-B4FB-44B0-ACF6-343BA9477BF3}" type="parTrans" cxnId="{0DF44784-0C01-4159-9903-75DDACE669CE}">
      <dgm:prSet/>
      <dgm:spPr/>
      <dgm:t>
        <a:bodyPr/>
        <a:lstStyle/>
        <a:p>
          <a:endParaRPr lang="es-CL"/>
        </a:p>
      </dgm:t>
    </dgm:pt>
    <dgm:pt modelId="{725781D6-DD02-4D81-B78F-FF4F82C29938}" type="sibTrans" cxnId="{0DF44784-0C01-4159-9903-75DDACE669CE}">
      <dgm:prSet/>
      <dgm:spPr/>
      <dgm:t>
        <a:bodyPr/>
        <a:lstStyle/>
        <a:p>
          <a:endParaRPr lang="es-CL"/>
        </a:p>
      </dgm:t>
    </dgm:pt>
    <dgm:pt modelId="{A4A50444-AC36-41AC-BA49-AE80144DA67E}">
      <dgm:prSet phldrT="[Texto]"/>
      <dgm:spPr/>
      <dgm:t>
        <a:bodyPr/>
        <a:lstStyle/>
        <a:p>
          <a:pPr>
            <a:buNone/>
          </a:pPr>
          <a:r>
            <a:rPr lang="es-CL" dirty="0"/>
            <a:t>&gt;25 mg/dl *</a:t>
          </a:r>
        </a:p>
      </dgm:t>
    </dgm:pt>
    <dgm:pt modelId="{B34FF530-0A18-4D23-90C8-F5EC466303A7}" type="parTrans" cxnId="{BCACB48B-BC5C-41F6-94C9-BCB25AB34BB4}">
      <dgm:prSet/>
      <dgm:spPr/>
      <dgm:t>
        <a:bodyPr/>
        <a:lstStyle/>
        <a:p>
          <a:endParaRPr lang="es-CL"/>
        </a:p>
      </dgm:t>
    </dgm:pt>
    <dgm:pt modelId="{EEC38125-3653-463D-948A-ED18A75F00C1}" type="sibTrans" cxnId="{BCACB48B-BC5C-41F6-94C9-BCB25AB34BB4}">
      <dgm:prSet/>
      <dgm:spPr/>
      <dgm:t>
        <a:bodyPr/>
        <a:lstStyle/>
        <a:p>
          <a:endParaRPr lang="es-CL"/>
        </a:p>
      </dgm:t>
    </dgm:pt>
    <dgm:pt modelId="{DD62CA14-AB5D-4E42-9605-A23E82D4B6C0}">
      <dgm:prSet phldrT="[Texto]"/>
      <dgm:spPr/>
      <dgm:t>
        <a:bodyPr/>
        <a:lstStyle/>
        <a:p>
          <a:r>
            <a:rPr lang="es-CL" dirty="0"/>
            <a:t>Fototerapia</a:t>
          </a:r>
        </a:p>
      </dgm:t>
    </dgm:pt>
    <dgm:pt modelId="{5D62C708-94F9-4962-A6C5-D3AB85628C85}" type="parTrans" cxnId="{925025C1-F9E0-44AB-8E89-0BA2CC9B722B}">
      <dgm:prSet/>
      <dgm:spPr/>
      <dgm:t>
        <a:bodyPr/>
        <a:lstStyle/>
        <a:p>
          <a:endParaRPr lang="es-CL"/>
        </a:p>
      </dgm:t>
    </dgm:pt>
    <dgm:pt modelId="{4B56B2C9-32AC-4524-BE15-328A101D7A18}" type="sibTrans" cxnId="{925025C1-F9E0-44AB-8E89-0BA2CC9B722B}">
      <dgm:prSet/>
      <dgm:spPr/>
      <dgm:t>
        <a:bodyPr/>
        <a:lstStyle/>
        <a:p>
          <a:endParaRPr lang="es-CL"/>
        </a:p>
      </dgm:t>
    </dgm:pt>
    <dgm:pt modelId="{F4D0EAA1-CF1D-4ABB-BDAB-CA1EB52224CE}">
      <dgm:prSet phldrT="[Texto]"/>
      <dgm:spPr/>
      <dgm:t>
        <a:bodyPr/>
        <a:lstStyle/>
        <a:p>
          <a:pPr>
            <a:buNone/>
          </a:pPr>
          <a:r>
            <a:rPr lang="es-CL" dirty="0"/>
            <a:t>Exanguinotransfusión </a:t>
          </a:r>
        </a:p>
      </dgm:t>
    </dgm:pt>
    <dgm:pt modelId="{78C3F8AA-72FF-42DC-A057-34964089B49D}" type="parTrans" cxnId="{1D4AA0D5-F563-4184-8A34-112E159C2105}">
      <dgm:prSet/>
      <dgm:spPr/>
      <dgm:t>
        <a:bodyPr/>
        <a:lstStyle/>
        <a:p>
          <a:endParaRPr lang="es-CL"/>
        </a:p>
      </dgm:t>
    </dgm:pt>
    <dgm:pt modelId="{1D7EF56C-980D-4166-A147-FF515E8BB544}" type="sibTrans" cxnId="{1D4AA0D5-F563-4184-8A34-112E159C2105}">
      <dgm:prSet/>
      <dgm:spPr/>
      <dgm:t>
        <a:bodyPr/>
        <a:lstStyle/>
        <a:p>
          <a:endParaRPr lang="es-CL"/>
        </a:p>
      </dgm:t>
    </dgm:pt>
    <dgm:pt modelId="{23149EDB-6569-4D43-8E0C-D094EE1F298E}" type="pres">
      <dgm:prSet presAssocID="{4488650D-330E-48AE-AB19-98DFA83A91C4}" presName="hierChild1" presStyleCnt="0">
        <dgm:presLayoutVars>
          <dgm:orgChart val="1"/>
          <dgm:chPref val="1"/>
          <dgm:dir/>
          <dgm:animOne val="branch"/>
          <dgm:animLvl val="lvl"/>
          <dgm:resizeHandles/>
        </dgm:presLayoutVars>
      </dgm:prSet>
      <dgm:spPr/>
      <dgm:t>
        <a:bodyPr/>
        <a:lstStyle/>
        <a:p>
          <a:endParaRPr lang="es-CL"/>
        </a:p>
      </dgm:t>
    </dgm:pt>
    <dgm:pt modelId="{3DC7695E-3E93-4F97-8825-EAA55E758AF9}" type="pres">
      <dgm:prSet presAssocID="{33595B1E-35C0-48FE-8670-9DD9BBAF589F}" presName="hierRoot1" presStyleCnt="0">
        <dgm:presLayoutVars>
          <dgm:hierBranch val="init"/>
        </dgm:presLayoutVars>
      </dgm:prSet>
      <dgm:spPr/>
    </dgm:pt>
    <dgm:pt modelId="{40B07B7F-26FF-422C-9624-4C0CFC553B5A}" type="pres">
      <dgm:prSet presAssocID="{33595B1E-35C0-48FE-8670-9DD9BBAF589F}" presName="rootComposite1" presStyleCnt="0"/>
      <dgm:spPr/>
    </dgm:pt>
    <dgm:pt modelId="{54B6A160-45F9-4A0F-B457-FAC6EB73CE79}" type="pres">
      <dgm:prSet presAssocID="{33595B1E-35C0-48FE-8670-9DD9BBAF589F}" presName="rootText1" presStyleLbl="node0" presStyleIdx="0" presStyleCnt="1">
        <dgm:presLayoutVars>
          <dgm:chPref val="3"/>
        </dgm:presLayoutVars>
      </dgm:prSet>
      <dgm:spPr/>
      <dgm:t>
        <a:bodyPr/>
        <a:lstStyle/>
        <a:p>
          <a:endParaRPr lang="es-CL"/>
        </a:p>
      </dgm:t>
    </dgm:pt>
    <dgm:pt modelId="{A63EEDC0-1344-4C9A-9960-5A888216A5BF}" type="pres">
      <dgm:prSet presAssocID="{33595B1E-35C0-48FE-8670-9DD9BBAF589F}" presName="rootConnector1" presStyleLbl="node1" presStyleIdx="0" presStyleCnt="0"/>
      <dgm:spPr/>
      <dgm:t>
        <a:bodyPr/>
        <a:lstStyle/>
        <a:p>
          <a:endParaRPr lang="es-CL"/>
        </a:p>
      </dgm:t>
    </dgm:pt>
    <dgm:pt modelId="{5D07CB9C-9D00-4ED2-9A54-61122B5BDCD7}" type="pres">
      <dgm:prSet presAssocID="{33595B1E-35C0-48FE-8670-9DD9BBAF589F}" presName="hierChild2" presStyleCnt="0"/>
      <dgm:spPr/>
    </dgm:pt>
    <dgm:pt modelId="{4E1C6209-6838-47E0-9FCA-C7D3838AF0BE}" type="pres">
      <dgm:prSet presAssocID="{F541E8E9-B4FB-44B0-ACF6-343BA9477BF3}" presName="Name37" presStyleLbl="parChTrans1D2" presStyleIdx="0" presStyleCnt="2"/>
      <dgm:spPr/>
      <dgm:t>
        <a:bodyPr/>
        <a:lstStyle/>
        <a:p>
          <a:endParaRPr lang="es-CL"/>
        </a:p>
      </dgm:t>
    </dgm:pt>
    <dgm:pt modelId="{F924F7D7-56C0-423B-A7AB-159FA259A51D}" type="pres">
      <dgm:prSet presAssocID="{212E0CB4-720F-48B4-9352-35738AD59450}" presName="hierRoot2" presStyleCnt="0">
        <dgm:presLayoutVars>
          <dgm:hierBranch/>
        </dgm:presLayoutVars>
      </dgm:prSet>
      <dgm:spPr/>
    </dgm:pt>
    <dgm:pt modelId="{DE49FF97-88D5-4575-BDB2-4966A1B5FE1D}" type="pres">
      <dgm:prSet presAssocID="{212E0CB4-720F-48B4-9352-35738AD59450}" presName="rootComposite" presStyleCnt="0"/>
      <dgm:spPr/>
    </dgm:pt>
    <dgm:pt modelId="{004AC6DC-C17C-45B5-9AB4-90C222C1E18B}" type="pres">
      <dgm:prSet presAssocID="{212E0CB4-720F-48B4-9352-35738AD59450}" presName="rootText" presStyleLbl="node2" presStyleIdx="0" presStyleCnt="2">
        <dgm:presLayoutVars>
          <dgm:chPref val="3"/>
        </dgm:presLayoutVars>
      </dgm:prSet>
      <dgm:spPr/>
      <dgm:t>
        <a:bodyPr/>
        <a:lstStyle/>
        <a:p>
          <a:endParaRPr lang="es-CL"/>
        </a:p>
      </dgm:t>
    </dgm:pt>
    <dgm:pt modelId="{8276083E-6055-491F-BF77-9C73867944CB}" type="pres">
      <dgm:prSet presAssocID="{212E0CB4-720F-48B4-9352-35738AD59450}" presName="rootConnector" presStyleLbl="node2" presStyleIdx="0" presStyleCnt="2"/>
      <dgm:spPr/>
      <dgm:t>
        <a:bodyPr/>
        <a:lstStyle/>
        <a:p>
          <a:endParaRPr lang="es-CL"/>
        </a:p>
      </dgm:t>
    </dgm:pt>
    <dgm:pt modelId="{1724D13C-4962-4832-8C49-60991E51C7F6}" type="pres">
      <dgm:prSet presAssocID="{212E0CB4-720F-48B4-9352-35738AD59450}" presName="hierChild4" presStyleCnt="0"/>
      <dgm:spPr/>
    </dgm:pt>
    <dgm:pt modelId="{062998F7-2F64-4A99-8002-AFDF5DC455D7}" type="pres">
      <dgm:prSet presAssocID="{5D62C708-94F9-4962-A6C5-D3AB85628C85}" presName="Name35" presStyleLbl="parChTrans1D3" presStyleIdx="0" presStyleCnt="2"/>
      <dgm:spPr/>
      <dgm:t>
        <a:bodyPr/>
        <a:lstStyle/>
        <a:p>
          <a:endParaRPr lang="es-CL"/>
        </a:p>
      </dgm:t>
    </dgm:pt>
    <dgm:pt modelId="{B2CFC369-1644-46D7-9653-DE551AAD2392}" type="pres">
      <dgm:prSet presAssocID="{DD62CA14-AB5D-4E42-9605-A23E82D4B6C0}" presName="hierRoot2" presStyleCnt="0">
        <dgm:presLayoutVars>
          <dgm:hierBranch val="init"/>
        </dgm:presLayoutVars>
      </dgm:prSet>
      <dgm:spPr/>
    </dgm:pt>
    <dgm:pt modelId="{089B59AF-94A7-482A-8AE3-71E83E102C88}" type="pres">
      <dgm:prSet presAssocID="{DD62CA14-AB5D-4E42-9605-A23E82D4B6C0}" presName="rootComposite" presStyleCnt="0"/>
      <dgm:spPr/>
    </dgm:pt>
    <dgm:pt modelId="{A26F8A5D-6D1C-48B5-B427-E88728E3ADC5}" type="pres">
      <dgm:prSet presAssocID="{DD62CA14-AB5D-4E42-9605-A23E82D4B6C0}" presName="rootText" presStyleLbl="node3" presStyleIdx="0" presStyleCnt="2">
        <dgm:presLayoutVars>
          <dgm:chPref val="3"/>
        </dgm:presLayoutVars>
      </dgm:prSet>
      <dgm:spPr/>
      <dgm:t>
        <a:bodyPr/>
        <a:lstStyle/>
        <a:p>
          <a:endParaRPr lang="es-CL"/>
        </a:p>
      </dgm:t>
    </dgm:pt>
    <dgm:pt modelId="{035C1028-A961-428E-8117-E243B72CEF41}" type="pres">
      <dgm:prSet presAssocID="{DD62CA14-AB5D-4E42-9605-A23E82D4B6C0}" presName="rootConnector" presStyleLbl="node3" presStyleIdx="0" presStyleCnt="2"/>
      <dgm:spPr/>
      <dgm:t>
        <a:bodyPr/>
        <a:lstStyle/>
        <a:p>
          <a:endParaRPr lang="es-CL"/>
        </a:p>
      </dgm:t>
    </dgm:pt>
    <dgm:pt modelId="{239C17EF-FCDC-4CCA-9326-1D356B1ABA64}" type="pres">
      <dgm:prSet presAssocID="{DD62CA14-AB5D-4E42-9605-A23E82D4B6C0}" presName="hierChild4" presStyleCnt="0"/>
      <dgm:spPr/>
    </dgm:pt>
    <dgm:pt modelId="{FCA0845E-5CF7-4292-86E6-2FA5CA6CCED5}" type="pres">
      <dgm:prSet presAssocID="{DD62CA14-AB5D-4E42-9605-A23E82D4B6C0}" presName="hierChild5" presStyleCnt="0"/>
      <dgm:spPr/>
    </dgm:pt>
    <dgm:pt modelId="{79440432-DB41-4830-930D-80FD7CC95CA2}" type="pres">
      <dgm:prSet presAssocID="{212E0CB4-720F-48B4-9352-35738AD59450}" presName="hierChild5" presStyleCnt="0"/>
      <dgm:spPr/>
    </dgm:pt>
    <dgm:pt modelId="{1FBA2CDF-8A6E-462E-9D08-C90B5333300C}" type="pres">
      <dgm:prSet presAssocID="{B34FF530-0A18-4D23-90C8-F5EC466303A7}" presName="Name37" presStyleLbl="parChTrans1D2" presStyleIdx="1" presStyleCnt="2"/>
      <dgm:spPr/>
      <dgm:t>
        <a:bodyPr/>
        <a:lstStyle/>
        <a:p>
          <a:endParaRPr lang="es-CL"/>
        </a:p>
      </dgm:t>
    </dgm:pt>
    <dgm:pt modelId="{2F8EDC06-4DC2-4E61-8C72-1C4F3C7CA80D}" type="pres">
      <dgm:prSet presAssocID="{A4A50444-AC36-41AC-BA49-AE80144DA67E}" presName="hierRoot2" presStyleCnt="0">
        <dgm:presLayoutVars>
          <dgm:hierBranch/>
        </dgm:presLayoutVars>
      </dgm:prSet>
      <dgm:spPr/>
    </dgm:pt>
    <dgm:pt modelId="{AC91A414-DDB9-4A53-8A52-3EDDC9705E25}" type="pres">
      <dgm:prSet presAssocID="{A4A50444-AC36-41AC-BA49-AE80144DA67E}" presName="rootComposite" presStyleCnt="0"/>
      <dgm:spPr/>
    </dgm:pt>
    <dgm:pt modelId="{D4B5863D-278B-463D-BF91-E1CFC31D3B55}" type="pres">
      <dgm:prSet presAssocID="{A4A50444-AC36-41AC-BA49-AE80144DA67E}" presName="rootText" presStyleLbl="node2" presStyleIdx="1" presStyleCnt="2">
        <dgm:presLayoutVars>
          <dgm:chPref val="3"/>
        </dgm:presLayoutVars>
      </dgm:prSet>
      <dgm:spPr/>
      <dgm:t>
        <a:bodyPr/>
        <a:lstStyle/>
        <a:p>
          <a:endParaRPr lang="es-CL"/>
        </a:p>
      </dgm:t>
    </dgm:pt>
    <dgm:pt modelId="{090FCF3E-1652-4C72-A678-712C08E38CEB}" type="pres">
      <dgm:prSet presAssocID="{A4A50444-AC36-41AC-BA49-AE80144DA67E}" presName="rootConnector" presStyleLbl="node2" presStyleIdx="1" presStyleCnt="2"/>
      <dgm:spPr/>
      <dgm:t>
        <a:bodyPr/>
        <a:lstStyle/>
        <a:p>
          <a:endParaRPr lang="es-CL"/>
        </a:p>
      </dgm:t>
    </dgm:pt>
    <dgm:pt modelId="{3FA46601-C9F8-4E9C-8009-72DB62C75DDC}" type="pres">
      <dgm:prSet presAssocID="{A4A50444-AC36-41AC-BA49-AE80144DA67E}" presName="hierChild4" presStyleCnt="0"/>
      <dgm:spPr/>
    </dgm:pt>
    <dgm:pt modelId="{33173FC9-0D6A-4AA7-B855-74760301DA48}" type="pres">
      <dgm:prSet presAssocID="{78C3F8AA-72FF-42DC-A057-34964089B49D}" presName="Name35" presStyleLbl="parChTrans1D3" presStyleIdx="1" presStyleCnt="2"/>
      <dgm:spPr/>
      <dgm:t>
        <a:bodyPr/>
        <a:lstStyle/>
        <a:p>
          <a:endParaRPr lang="es-CL"/>
        </a:p>
      </dgm:t>
    </dgm:pt>
    <dgm:pt modelId="{E7DC15D0-F2A7-4A54-ADC3-28853F80E552}" type="pres">
      <dgm:prSet presAssocID="{F4D0EAA1-CF1D-4ABB-BDAB-CA1EB52224CE}" presName="hierRoot2" presStyleCnt="0">
        <dgm:presLayoutVars>
          <dgm:hierBranch val="init"/>
        </dgm:presLayoutVars>
      </dgm:prSet>
      <dgm:spPr/>
    </dgm:pt>
    <dgm:pt modelId="{35C916A8-01BF-410B-B90E-8BFC25609BF3}" type="pres">
      <dgm:prSet presAssocID="{F4D0EAA1-CF1D-4ABB-BDAB-CA1EB52224CE}" presName="rootComposite" presStyleCnt="0"/>
      <dgm:spPr/>
    </dgm:pt>
    <dgm:pt modelId="{38CBFC83-24A6-44B8-9495-D8CDF9ECB40D}" type="pres">
      <dgm:prSet presAssocID="{F4D0EAA1-CF1D-4ABB-BDAB-CA1EB52224CE}" presName="rootText" presStyleLbl="node3" presStyleIdx="1" presStyleCnt="2">
        <dgm:presLayoutVars>
          <dgm:chPref val="3"/>
        </dgm:presLayoutVars>
      </dgm:prSet>
      <dgm:spPr/>
      <dgm:t>
        <a:bodyPr/>
        <a:lstStyle/>
        <a:p>
          <a:endParaRPr lang="es-CL"/>
        </a:p>
      </dgm:t>
    </dgm:pt>
    <dgm:pt modelId="{33EE7E2E-6B6E-4BE1-8110-E433E5CA7C92}" type="pres">
      <dgm:prSet presAssocID="{F4D0EAA1-CF1D-4ABB-BDAB-CA1EB52224CE}" presName="rootConnector" presStyleLbl="node3" presStyleIdx="1" presStyleCnt="2"/>
      <dgm:spPr/>
      <dgm:t>
        <a:bodyPr/>
        <a:lstStyle/>
        <a:p>
          <a:endParaRPr lang="es-CL"/>
        </a:p>
      </dgm:t>
    </dgm:pt>
    <dgm:pt modelId="{C67196A6-9906-401E-86DE-2F333DF3D422}" type="pres">
      <dgm:prSet presAssocID="{F4D0EAA1-CF1D-4ABB-BDAB-CA1EB52224CE}" presName="hierChild4" presStyleCnt="0"/>
      <dgm:spPr/>
    </dgm:pt>
    <dgm:pt modelId="{833EE592-896B-435D-8B15-3A10AE8962F9}" type="pres">
      <dgm:prSet presAssocID="{F4D0EAA1-CF1D-4ABB-BDAB-CA1EB52224CE}" presName="hierChild5" presStyleCnt="0"/>
      <dgm:spPr/>
    </dgm:pt>
    <dgm:pt modelId="{A128EFD4-239F-47DC-AA3A-02853370BE35}" type="pres">
      <dgm:prSet presAssocID="{A4A50444-AC36-41AC-BA49-AE80144DA67E}" presName="hierChild5" presStyleCnt="0"/>
      <dgm:spPr/>
    </dgm:pt>
    <dgm:pt modelId="{BCECC84F-BEB5-499E-B630-9D98308AFDFA}" type="pres">
      <dgm:prSet presAssocID="{33595B1E-35C0-48FE-8670-9DD9BBAF589F}" presName="hierChild3" presStyleCnt="0"/>
      <dgm:spPr/>
    </dgm:pt>
  </dgm:ptLst>
  <dgm:cxnLst>
    <dgm:cxn modelId="{222D77E7-42AC-44EA-8256-1D343D1A5860}" type="presOf" srcId="{33595B1E-35C0-48FE-8670-9DD9BBAF589F}" destId="{A63EEDC0-1344-4C9A-9960-5A888216A5BF}" srcOrd="1" destOrd="0" presId="urn:microsoft.com/office/officeart/2005/8/layout/orgChart1"/>
    <dgm:cxn modelId="{F8556F7D-A835-4B55-A156-665E151FEDFF}" type="presOf" srcId="{A4A50444-AC36-41AC-BA49-AE80144DA67E}" destId="{D4B5863D-278B-463D-BF91-E1CFC31D3B55}" srcOrd="0" destOrd="0" presId="urn:microsoft.com/office/officeart/2005/8/layout/orgChart1"/>
    <dgm:cxn modelId="{F900F8FE-C821-4CD1-93E8-BC145D63B750}" type="presOf" srcId="{F4D0EAA1-CF1D-4ABB-BDAB-CA1EB52224CE}" destId="{33EE7E2E-6B6E-4BE1-8110-E433E5CA7C92}" srcOrd="1" destOrd="0" presId="urn:microsoft.com/office/officeart/2005/8/layout/orgChart1"/>
    <dgm:cxn modelId="{64534EC8-523E-490D-98D9-DEEB57F23B0F}" type="presOf" srcId="{F541E8E9-B4FB-44B0-ACF6-343BA9477BF3}" destId="{4E1C6209-6838-47E0-9FCA-C7D3838AF0BE}" srcOrd="0" destOrd="0" presId="urn:microsoft.com/office/officeart/2005/8/layout/orgChart1"/>
    <dgm:cxn modelId="{132055D2-6E2E-4EBC-9711-2C73D8CD2576}" type="presOf" srcId="{F4D0EAA1-CF1D-4ABB-BDAB-CA1EB52224CE}" destId="{38CBFC83-24A6-44B8-9495-D8CDF9ECB40D}" srcOrd="0" destOrd="0" presId="urn:microsoft.com/office/officeart/2005/8/layout/orgChart1"/>
    <dgm:cxn modelId="{0F69D345-0AE1-44F7-9C90-E40BFF793FC9}" type="presOf" srcId="{DD62CA14-AB5D-4E42-9605-A23E82D4B6C0}" destId="{A26F8A5D-6D1C-48B5-B427-E88728E3ADC5}" srcOrd="0" destOrd="0" presId="urn:microsoft.com/office/officeart/2005/8/layout/orgChart1"/>
    <dgm:cxn modelId="{04E1A273-7763-4C17-8383-EF4F05BC0AF2}" type="presOf" srcId="{A4A50444-AC36-41AC-BA49-AE80144DA67E}" destId="{090FCF3E-1652-4C72-A678-712C08E38CEB}" srcOrd="1" destOrd="0" presId="urn:microsoft.com/office/officeart/2005/8/layout/orgChart1"/>
    <dgm:cxn modelId="{B54E8CBB-386B-44A0-8063-5850D6894562}" type="presOf" srcId="{DD62CA14-AB5D-4E42-9605-A23E82D4B6C0}" destId="{035C1028-A961-428E-8117-E243B72CEF41}" srcOrd="1" destOrd="0" presId="urn:microsoft.com/office/officeart/2005/8/layout/orgChart1"/>
    <dgm:cxn modelId="{0F3F04A1-30E8-4C1F-A78B-1E4B9829FDBB}" type="presOf" srcId="{212E0CB4-720F-48B4-9352-35738AD59450}" destId="{8276083E-6055-491F-BF77-9C73867944CB}" srcOrd="1" destOrd="0" presId="urn:microsoft.com/office/officeart/2005/8/layout/orgChart1"/>
    <dgm:cxn modelId="{7C21E9CE-4787-46E6-9BFD-334BF6C2DA1C}" type="presOf" srcId="{78C3F8AA-72FF-42DC-A057-34964089B49D}" destId="{33173FC9-0D6A-4AA7-B855-74760301DA48}" srcOrd="0" destOrd="0" presId="urn:microsoft.com/office/officeart/2005/8/layout/orgChart1"/>
    <dgm:cxn modelId="{1D4AA0D5-F563-4184-8A34-112E159C2105}" srcId="{A4A50444-AC36-41AC-BA49-AE80144DA67E}" destId="{F4D0EAA1-CF1D-4ABB-BDAB-CA1EB52224CE}" srcOrd="0" destOrd="0" parTransId="{78C3F8AA-72FF-42DC-A057-34964089B49D}" sibTransId="{1D7EF56C-980D-4166-A147-FF515E8BB544}"/>
    <dgm:cxn modelId="{925025C1-F9E0-44AB-8E89-0BA2CC9B722B}" srcId="{212E0CB4-720F-48B4-9352-35738AD59450}" destId="{DD62CA14-AB5D-4E42-9605-A23E82D4B6C0}" srcOrd="0" destOrd="0" parTransId="{5D62C708-94F9-4962-A6C5-D3AB85628C85}" sibTransId="{4B56B2C9-32AC-4524-BE15-328A101D7A18}"/>
    <dgm:cxn modelId="{C221E1BB-D6DE-4CA3-A6A9-89328C91E7D4}" type="presOf" srcId="{B34FF530-0A18-4D23-90C8-F5EC466303A7}" destId="{1FBA2CDF-8A6E-462E-9D08-C90B5333300C}" srcOrd="0" destOrd="0" presId="urn:microsoft.com/office/officeart/2005/8/layout/orgChart1"/>
    <dgm:cxn modelId="{0DF44784-0C01-4159-9903-75DDACE669CE}" srcId="{33595B1E-35C0-48FE-8670-9DD9BBAF589F}" destId="{212E0CB4-720F-48B4-9352-35738AD59450}" srcOrd="0" destOrd="0" parTransId="{F541E8E9-B4FB-44B0-ACF6-343BA9477BF3}" sibTransId="{725781D6-DD02-4D81-B78F-FF4F82C29938}"/>
    <dgm:cxn modelId="{78755B7A-0AFC-45B7-A1E7-70E3360D8A0B}" type="presOf" srcId="{212E0CB4-720F-48B4-9352-35738AD59450}" destId="{004AC6DC-C17C-45B5-9AB4-90C222C1E18B}" srcOrd="0" destOrd="0" presId="urn:microsoft.com/office/officeart/2005/8/layout/orgChart1"/>
    <dgm:cxn modelId="{1E1F2953-4206-4CFA-A734-3298E22C10E2}" srcId="{4488650D-330E-48AE-AB19-98DFA83A91C4}" destId="{33595B1E-35C0-48FE-8670-9DD9BBAF589F}" srcOrd="0" destOrd="0" parTransId="{12DC340E-5611-4E79-BFF5-AA72BF527A71}" sibTransId="{016B4FF1-2944-47D1-A86C-3BD2619FC3CC}"/>
    <dgm:cxn modelId="{BCACB48B-BC5C-41F6-94C9-BCB25AB34BB4}" srcId="{33595B1E-35C0-48FE-8670-9DD9BBAF589F}" destId="{A4A50444-AC36-41AC-BA49-AE80144DA67E}" srcOrd="1" destOrd="0" parTransId="{B34FF530-0A18-4D23-90C8-F5EC466303A7}" sibTransId="{EEC38125-3653-463D-948A-ED18A75F00C1}"/>
    <dgm:cxn modelId="{88C1BA42-DFA2-4545-81C5-7688A5D15293}" type="presOf" srcId="{33595B1E-35C0-48FE-8670-9DD9BBAF589F}" destId="{54B6A160-45F9-4A0F-B457-FAC6EB73CE79}" srcOrd="0" destOrd="0" presId="urn:microsoft.com/office/officeart/2005/8/layout/orgChart1"/>
    <dgm:cxn modelId="{4F6CD41A-1847-40DD-B1E4-D6E863A58E57}" type="presOf" srcId="{4488650D-330E-48AE-AB19-98DFA83A91C4}" destId="{23149EDB-6569-4D43-8E0C-D094EE1F298E}" srcOrd="0" destOrd="0" presId="urn:microsoft.com/office/officeart/2005/8/layout/orgChart1"/>
    <dgm:cxn modelId="{047F84F0-C914-4931-A9A9-1C522CDC2C4C}" type="presOf" srcId="{5D62C708-94F9-4962-A6C5-D3AB85628C85}" destId="{062998F7-2F64-4A99-8002-AFDF5DC455D7}" srcOrd="0" destOrd="0" presId="urn:microsoft.com/office/officeart/2005/8/layout/orgChart1"/>
    <dgm:cxn modelId="{08B6F617-D2C7-43CE-A694-C07C96853E8C}" type="presParOf" srcId="{23149EDB-6569-4D43-8E0C-D094EE1F298E}" destId="{3DC7695E-3E93-4F97-8825-EAA55E758AF9}" srcOrd="0" destOrd="0" presId="urn:microsoft.com/office/officeart/2005/8/layout/orgChart1"/>
    <dgm:cxn modelId="{70986EEE-F0CB-47AE-B388-724DA85E7B4A}" type="presParOf" srcId="{3DC7695E-3E93-4F97-8825-EAA55E758AF9}" destId="{40B07B7F-26FF-422C-9624-4C0CFC553B5A}" srcOrd="0" destOrd="0" presId="urn:microsoft.com/office/officeart/2005/8/layout/orgChart1"/>
    <dgm:cxn modelId="{444C552B-D7F1-4528-A720-A76101421D93}" type="presParOf" srcId="{40B07B7F-26FF-422C-9624-4C0CFC553B5A}" destId="{54B6A160-45F9-4A0F-B457-FAC6EB73CE79}" srcOrd="0" destOrd="0" presId="urn:microsoft.com/office/officeart/2005/8/layout/orgChart1"/>
    <dgm:cxn modelId="{B8011CD7-429F-4B20-9E0A-D6037F245132}" type="presParOf" srcId="{40B07B7F-26FF-422C-9624-4C0CFC553B5A}" destId="{A63EEDC0-1344-4C9A-9960-5A888216A5BF}" srcOrd="1" destOrd="0" presId="urn:microsoft.com/office/officeart/2005/8/layout/orgChart1"/>
    <dgm:cxn modelId="{890FD301-ED69-4A82-B46A-EDC3AAF951E7}" type="presParOf" srcId="{3DC7695E-3E93-4F97-8825-EAA55E758AF9}" destId="{5D07CB9C-9D00-4ED2-9A54-61122B5BDCD7}" srcOrd="1" destOrd="0" presId="urn:microsoft.com/office/officeart/2005/8/layout/orgChart1"/>
    <dgm:cxn modelId="{F51F2D0B-D786-4C3E-B96C-D96B433F11AB}" type="presParOf" srcId="{5D07CB9C-9D00-4ED2-9A54-61122B5BDCD7}" destId="{4E1C6209-6838-47E0-9FCA-C7D3838AF0BE}" srcOrd="0" destOrd="0" presId="urn:microsoft.com/office/officeart/2005/8/layout/orgChart1"/>
    <dgm:cxn modelId="{935E8EF4-8209-417B-B693-D92AC0BBFF7D}" type="presParOf" srcId="{5D07CB9C-9D00-4ED2-9A54-61122B5BDCD7}" destId="{F924F7D7-56C0-423B-A7AB-159FA259A51D}" srcOrd="1" destOrd="0" presId="urn:microsoft.com/office/officeart/2005/8/layout/orgChart1"/>
    <dgm:cxn modelId="{FC9909A5-E809-4242-AE7A-C9BC189DCC79}" type="presParOf" srcId="{F924F7D7-56C0-423B-A7AB-159FA259A51D}" destId="{DE49FF97-88D5-4575-BDB2-4966A1B5FE1D}" srcOrd="0" destOrd="0" presId="urn:microsoft.com/office/officeart/2005/8/layout/orgChart1"/>
    <dgm:cxn modelId="{FB2B6AE8-1EC9-42C2-A7C1-4B5297E82F7E}" type="presParOf" srcId="{DE49FF97-88D5-4575-BDB2-4966A1B5FE1D}" destId="{004AC6DC-C17C-45B5-9AB4-90C222C1E18B}" srcOrd="0" destOrd="0" presId="urn:microsoft.com/office/officeart/2005/8/layout/orgChart1"/>
    <dgm:cxn modelId="{D1976656-3FED-4268-A6AC-BF7B5A881514}" type="presParOf" srcId="{DE49FF97-88D5-4575-BDB2-4966A1B5FE1D}" destId="{8276083E-6055-491F-BF77-9C73867944CB}" srcOrd="1" destOrd="0" presId="urn:microsoft.com/office/officeart/2005/8/layout/orgChart1"/>
    <dgm:cxn modelId="{BF11BC8A-2B64-4918-B47F-0371627BBCB8}" type="presParOf" srcId="{F924F7D7-56C0-423B-A7AB-159FA259A51D}" destId="{1724D13C-4962-4832-8C49-60991E51C7F6}" srcOrd="1" destOrd="0" presId="urn:microsoft.com/office/officeart/2005/8/layout/orgChart1"/>
    <dgm:cxn modelId="{D4E1FEFB-0847-4CEE-8E5C-DF8896B0082A}" type="presParOf" srcId="{1724D13C-4962-4832-8C49-60991E51C7F6}" destId="{062998F7-2F64-4A99-8002-AFDF5DC455D7}" srcOrd="0" destOrd="0" presId="urn:microsoft.com/office/officeart/2005/8/layout/orgChart1"/>
    <dgm:cxn modelId="{3220F90B-D968-458F-9001-4154B06AB012}" type="presParOf" srcId="{1724D13C-4962-4832-8C49-60991E51C7F6}" destId="{B2CFC369-1644-46D7-9653-DE551AAD2392}" srcOrd="1" destOrd="0" presId="urn:microsoft.com/office/officeart/2005/8/layout/orgChart1"/>
    <dgm:cxn modelId="{87B8F7B4-A91A-4102-A2F5-DA7EAC56E989}" type="presParOf" srcId="{B2CFC369-1644-46D7-9653-DE551AAD2392}" destId="{089B59AF-94A7-482A-8AE3-71E83E102C88}" srcOrd="0" destOrd="0" presId="urn:microsoft.com/office/officeart/2005/8/layout/orgChart1"/>
    <dgm:cxn modelId="{5C23AC52-9328-4BBB-BA64-53192DFA4050}" type="presParOf" srcId="{089B59AF-94A7-482A-8AE3-71E83E102C88}" destId="{A26F8A5D-6D1C-48B5-B427-E88728E3ADC5}" srcOrd="0" destOrd="0" presId="urn:microsoft.com/office/officeart/2005/8/layout/orgChart1"/>
    <dgm:cxn modelId="{5521B3B3-9E65-4897-8045-F138F66E8245}" type="presParOf" srcId="{089B59AF-94A7-482A-8AE3-71E83E102C88}" destId="{035C1028-A961-428E-8117-E243B72CEF41}" srcOrd="1" destOrd="0" presId="urn:microsoft.com/office/officeart/2005/8/layout/orgChart1"/>
    <dgm:cxn modelId="{865670B7-4A0B-4104-9632-6156E7EBBAD1}" type="presParOf" srcId="{B2CFC369-1644-46D7-9653-DE551AAD2392}" destId="{239C17EF-FCDC-4CCA-9326-1D356B1ABA64}" srcOrd="1" destOrd="0" presId="urn:microsoft.com/office/officeart/2005/8/layout/orgChart1"/>
    <dgm:cxn modelId="{74BDB68F-1223-40CD-A362-18A3AC67659D}" type="presParOf" srcId="{B2CFC369-1644-46D7-9653-DE551AAD2392}" destId="{FCA0845E-5CF7-4292-86E6-2FA5CA6CCED5}" srcOrd="2" destOrd="0" presId="urn:microsoft.com/office/officeart/2005/8/layout/orgChart1"/>
    <dgm:cxn modelId="{30F4FF6F-7DFE-46DD-A555-1966DAC7BBCB}" type="presParOf" srcId="{F924F7D7-56C0-423B-A7AB-159FA259A51D}" destId="{79440432-DB41-4830-930D-80FD7CC95CA2}" srcOrd="2" destOrd="0" presId="urn:microsoft.com/office/officeart/2005/8/layout/orgChart1"/>
    <dgm:cxn modelId="{5B266DF9-531A-44FF-807F-8F65CE2C05AD}" type="presParOf" srcId="{5D07CB9C-9D00-4ED2-9A54-61122B5BDCD7}" destId="{1FBA2CDF-8A6E-462E-9D08-C90B5333300C}" srcOrd="2" destOrd="0" presId="urn:microsoft.com/office/officeart/2005/8/layout/orgChart1"/>
    <dgm:cxn modelId="{99D8F370-C1F9-4706-A651-675A911298E5}" type="presParOf" srcId="{5D07CB9C-9D00-4ED2-9A54-61122B5BDCD7}" destId="{2F8EDC06-4DC2-4E61-8C72-1C4F3C7CA80D}" srcOrd="3" destOrd="0" presId="urn:microsoft.com/office/officeart/2005/8/layout/orgChart1"/>
    <dgm:cxn modelId="{7D395018-D25F-4092-8BBB-0C22DD5CF34B}" type="presParOf" srcId="{2F8EDC06-4DC2-4E61-8C72-1C4F3C7CA80D}" destId="{AC91A414-DDB9-4A53-8A52-3EDDC9705E25}" srcOrd="0" destOrd="0" presId="urn:microsoft.com/office/officeart/2005/8/layout/orgChart1"/>
    <dgm:cxn modelId="{6A8CFEF1-54CE-4904-A971-AA0E1C6C932B}" type="presParOf" srcId="{AC91A414-DDB9-4A53-8A52-3EDDC9705E25}" destId="{D4B5863D-278B-463D-BF91-E1CFC31D3B55}" srcOrd="0" destOrd="0" presId="urn:microsoft.com/office/officeart/2005/8/layout/orgChart1"/>
    <dgm:cxn modelId="{CEEA7396-2770-4EF0-A35C-AC6A8326C284}" type="presParOf" srcId="{AC91A414-DDB9-4A53-8A52-3EDDC9705E25}" destId="{090FCF3E-1652-4C72-A678-712C08E38CEB}" srcOrd="1" destOrd="0" presId="urn:microsoft.com/office/officeart/2005/8/layout/orgChart1"/>
    <dgm:cxn modelId="{7E737353-A795-4A86-A129-3E10DEAFC5FB}" type="presParOf" srcId="{2F8EDC06-4DC2-4E61-8C72-1C4F3C7CA80D}" destId="{3FA46601-C9F8-4E9C-8009-72DB62C75DDC}" srcOrd="1" destOrd="0" presId="urn:microsoft.com/office/officeart/2005/8/layout/orgChart1"/>
    <dgm:cxn modelId="{70119E31-20C8-4C9E-9EE8-56958725BB4E}" type="presParOf" srcId="{3FA46601-C9F8-4E9C-8009-72DB62C75DDC}" destId="{33173FC9-0D6A-4AA7-B855-74760301DA48}" srcOrd="0" destOrd="0" presId="urn:microsoft.com/office/officeart/2005/8/layout/orgChart1"/>
    <dgm:cxn modelId="{8DE4B067-12C2-4BC9-A755-595F25E36BD0}" type="presParOf" srcId="{3FA46601-C9F8-4E9C-8009-72DB62C75DDC}" destId="{E7DC15D0-F2A7-4A54-ADC3-28853F80E552}" srcOrd="1" destOrd="0" presId="urn:microsoft.com/office/officeart/2005/8/layout/orgChart1"/>
    <dgm:cxn modelId="{19B40F44-8BA1-479E-BF86-61DE4D0B8CF8}" type="presParOf" srcId="{E7DC15D0-F2A7-4A54-ADC3-28853F80E552}" destId="{35C916A8-01BF-410B-B90E-8BFC25609BF3}" srcOrd="0" destOrd="0" presId="urn:microsoft.com/office/officeart/2005/8/layout/orgChart1"/>
    <dgm:cxn modelId="{083F0FE1-09D8-445E-805E-1AE11AF4472C}" type="presParOf" srcId="{35C916A8-01BF-410B-B90E-8BFC25609BF3}" destId="{38CBFC83-24A6-44B8-9495-D8CDF9ECB40D}" srcOrd="0" destOrd="0" presId="urn:microsoft.com/office/officeart/2005/8/layout/orgChart1"/>
    <dgm:cxn modelId="{33DA4EB9-7D88-4185-9A31-E765984B1A44}" type="presParOf" srcId="{35C916A8-01BF-410B-B90E-8BFC25609BF3}" destId="{33EE7E2E-6B6E-4BE1-8110-E433E5CA7C92}" srcOrd="1" destOrd="0" presId="urn:microsoft.com/office/officeart/2005/8/layout/orgChart1"/>
    <dgm:cxn modelId="{4433AD46-3D9F-4F7F-B26A-F76B286B9F3C}" type="presParOf" srcId="{E7DC15D0-F2A7-4A54-ADC3-28853F80E552}" destId="{C67196A6-9906-401E-86DE-2F333DF3D422}" srcOrd="1" destOrd="0" presId="urn:microsoft.com/office/officeart/2005/8/layout/orgChart1"/>
    <dgm:cxn modelId="{276AC93E-82FC-48D6-8C5C-2B87BE62F62B}" type="presParOf" srcId="{E7DC15D0-F2A7-4A54-ADC3-28853F80E552}" destId="{833EE592-896B-435D-8B15-3A10AE8962F9}" srcOrd="2" destOrd="0" presId="urn:microsoft.com/office/officeart/2005/8/layout/orgChart1"/>
    <dgm:cxn modelId="{B073D3FE-BB4A-4BD9-93F3-EAFD546D393D}" type="presParOf" srcId="{2F8EDC06-4DC2-4E61-8C72-1C4F3C7CA80D}" destId="{A128EFD4-239F-47DC-AA3A-02853370BE35}" srcOrd="2" destOrd="0" presId="urn:microsoft.com/office/officeart/2005/8/layout/orgChart1"/>
    <dgm:cxn modelId="{4C799E52-7D2E-496B-83FC-8C37DC75A82C}" type="presParOf" srcId="{3DC7695E-3E93-4F97-8825-EAA55E758AF9}" destId="{BCECC84F-BEB5-499E-B630-9D98308AFD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70846-400D-4859-A144-896E64C3F50D}">
      <dsp:nvSpPr>
        <dsp:cNvPr id="0" name=""/>
        <dsp:cNvSpPr/>
      </dsp:nvSpPr>
      <dsp:spPr>
        <a:xfrm>
          <a:off x="7229904" y="4095875"/>
          <a:ext cx="91440" cy="257365"/>
        </a:xfrm>
        <a:custGeom>
          <a:avLst/>
          <a:gdLst/>
          <a:ahLst/>
          <a:cxnLst/>
          <a:rect l="0" t="0" r="0" b="0"/>
          <a:pathLst>
            <a:path>
              <a:moveTo>
                <a:pt x="45720" y="0"/>
              </a:moveTo>
              <a:lnTo>
                <a:pt x="45720"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D0C29-BF40-47BE-B20F-92AF348B49CA}">
      <dsp:nvSpPr>
        <dsp:cNvPr id="0" name=""/>
        <dsp:cNvSpPr/>
      </dsp:nvSpPr>
      <dsp:spPr>
        <a:xfrm>
          <a:off x="6534166" y="3225734"/>
          <a:ext cx="741458" cy="257365"/>
        </a:xfrm>
        <a:custGeom>
          <a:avLst/>
          <a:gdLst/>
          <a:ahLst/>
          <a:cxnLst/>
          <a:rect l="0" t="0" r="0" b="0"/>
          <a:pathLst>
            <a:path>
              <a:moveTo>
                <a:pt x="0" y="0"/>
              </a:moveTo>
              <a:lnTo>
                <a:pt x="0" y="128682"/>
              </a:lnTo>
              <a:lnTo>
                <a:pt x="741458" y="128682"/>
              </a:lnTo>
              <a:lnTo>
                <a:pt x="741458"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51B6B-3CF1-4649-8483-7947126AC68A}">
      <dsp:nvSpPr>
        <dsp:cNvPr id="0" name=""/>
        <dsp:cNvSpPr/>
      </dsp:nvSpPr>
      <dsp:spPr>
        <a:xfrm>
          <a:off x="5746987" y="4095875"/>
          <a:ext cx="91440" cy="257365"/>
        </a:xfrm>
        <a:custGeom>
          <a:avLst/>
          <a:gdLst/>
          <a:ahLst/>
          <a:cxnLst/>
          <a:rect l="0" t="0" r="0" b="0"/>
          <a:pathLst>
            <a:path>
              <a:moveTo>
                <a:pt x="45720" y="0"/>
              </a:moveTo>
              <a:lnTo>
                <a:pt x="45720"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0D2F7-F5E3-4D8D-A401-DFC3E8A873BE}">
      <dsp:nvSpPr>
        <dsp:cNvPr id="0" name=""/>
        <dsp:cNvSpPr/>
      </dsp:nvSpPr>
      <dsp:spPr>
        <a:xfrm>
          <a:off x="5792707" y="3225734"/>
          <a:ext cx="741458" cy="257365"/>
        </a:xfrm>
        <a:custGeom>
          <a:avLst/>
          <a:gdLst/>
          <a:ahLst/>
          <a:cxnLst/>
          <a:rect l="0" t="0" r="0" b="0"/>
          <a:pathLst>
            <a:path>
              <a:moveTo>
                <a:pt x="741458" y="0"/>
              </a:moveTo>
              <a:lnTo>
                <a:pt x="741458" y="128682"/>
              </a:lnTo>
              <a:lnTo>
                <a:pt x="0" y="128682"/>
              </a:lnTo>
              <a:lnTo>
                <a:pt x="0"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E506F-5B90-41A1-9DF0-6AE9C764DBA3}">
      <dsp:nvSpPr>
        <dsp:cNvPr id="0" name=""/>
        <dsp:cNvSpPr/>
      </dsp:nvSpPr>
      <dsp:spPr>
        <a:xfrm>
          <a:off x="6488446" y="2355593"/>
          <a:ext cx="91440" cy="257365"/>
        </a:xfrm>
        <a:custGeom>
          <a:avLst/>
          <a:gdLst/>
          <a:ahLst/>
          <a:cxnLst/>
          <a:rect l="0" t="0" r="0" b="0"/>
          <a:pathLst>
            <a:path>
              <a:moveTo>
                <a:pt x="45720" y="0"/>
              </a:moveTo>
              <a:lnTo>
                <a:pt x="45720"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80DCD2-42D3-4E62-B49B-D2A465468835}">
      <dsp:nvSpPr>
        <dsp:cNvPr id="0" name=""/>
        <dsp:cNvSpPr/>
      </dsp:nvSpPr>
      <dsp:spPr>
        <a:xfrm>
          <a:off x="6488446" y="1485451"/>
          <a:ext cx="91440" cy="257365"/>
        </a:xfrm>
        <a:custGeom>
          <a:avLst/>
          <a:gdLst/>
          <a:ahLst/>
          <a:cxnLst/>
          <a:rect l="0" t="0" r="0" b="0"/>
          <a:pathLst>
            <a:path>
              <a:moveTo>
                <a:pt x="45720" y="0"/>
              </a:moveTo>
              <a:lnTo>
                <a:pt x="45720"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8863C-4522-4F95-902B-F346BD51FFE8}">
      <dsp:nvSpPr>
        <dsp:cNvPr id="0" name=""/>
        <dsp:cNvSpPr/>
      </dsp:nvSpPr>
      <dsp:spPr>
        <a:xfrm>
          <a:off x="5051249" y="615310"/>
          <a:ext cx="1482916" cy="257365"/>
        </a:xfrm>
        <a:custGeom>
          <a:avLst/>
          <a:gdLst/>
          <a:ahLst/>
          <a:cxnLst/>
          <a:rect l="0" t="0" r="0" b="0"/>
          <a:pathLst>
            <a:path>
              <a:moveTo>
                <a:pt x="0" y="0"/>
              </a:moveTo>
              <a:lnTo>
                <a:pt x="0" y="128682"/>
              </a:lnTo>
              <a:lnTo>
                <a:pt x="1482916" y="128682"/>
              </a:lnTo>
              <a:lnTo>
                <a:pt x="1482916" y="2573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BD8EF-E0DD-49B0-9E71-4DA071F8D1C6}">
      <dsp:nvSpPr>
        <dsp:cNvPr id="0" name=""/>
        <dsp:cNvSpPr/>
      </dsp:nvSpPr>
      <dsp:spPr>
        <a:xfrm>
          <a:off x="3568332" y="1485451"/>
          <a:ext cx="1482916" cy="257365"/>
        </a:xfrm>
        <a:custGeom>
          <a:avLst/>
          <a:gdLst/>
          <a:ahLst/>
          <a:cxnLst/>
          <a:rect l="0" t="0" r="0" b="0"/>
          <a:pathLst>
            <a:path>
              <a:moveTo>
                <a:pt x="0" y="0"/>
              </a:moveTo>
              <a:lnTo>
                <a:pt x="0" y="128682"/>
              </a:lnTo>
              <a:lnTo>
                <a:pt x="1482916" y="128682"/>
              </a:lnTo>
              <a:lnTo>
                <a:pt x="1482916"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FCFBF2-9513-423F-BAFA-DA9445BD0D01}">
      <dsp:nvSpPr>
        <dsp:cNvPr id="0" name=""/>
        <dsp:cNvSpPr/>
      </dsp:nvSpPr>
      <dsp:spPr>
        <a:xfrm>
          <a:off x="3522612" y="1485451"/>
          <a:ext cx="91440" cy="257365"/>
        </a:xfrm>
        <a:custGeom>
          <a:avLst/>
          <a:gdLst/>
          <a:ahLst/>
          <a:cxnLst/>
          <a:rect l="0" t="0" r="0" b="0"/>
          <a:pathLst>
            <a:path>
              <a:moveTo>
                <a:pt x="45720" y="0"/>
              </a:moveTo>
              <a:lnTo>
                <a:pt x="45720"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F0E5D-8635-48AE-96EC-28FB76D74C3D}">
      <dsp:nvSpPr>
        <dsp:cNvPr id="0" name=""/>
        <dsp:cNvSpPr/>
      </dsp:nvSpPr>
      <dsp:spPr>
        <a:xfrm>
          <a:off x="2085415" y="1485451"/>
          <a:ext cx="1482916" cy="257365"/>
        </a:xfrm>
        <a:custGeom>
          <a:avLst/>
          <a:gdLst/>
          <a:ahLst/>
          <a:cxnLst/>
          <a:rect l="0" t="0" r="0" b="0"/>
          <a:pathLst>
            <a:path>
              <a:moveTo>
                <a:pt x="1482916" y="0"/>
              </a:moveTo>
              <a:lnTo>
                <a:pt x="1482916" y="128682"/>
              </a:lnTo>
              <a:lnTo>
                <a:pt x="0" y="128682"/>
              </a:lnTo>
              <a:lnTo>
                <a:pt x="0" y="25736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08CF2-BA06-48A6-8CB5-73B5613FA6D4}">
      <dsp:nvSpPr>
        <dsp:cNvPr id="0" name=""/>
        <dsp:cNvSpPr/>
      </dsp:nvSpPr>
      <dsp:spPr>
        <a:xfrm>
          <a:off x="3568332" y="615310"/>
          <a:ext cx="1482916" cy="257365"/>
        </a:xfrm>
        <a:custGeom>
          <a:avLst/>
          <a:gdLst/>
          <a:ahLst/>
          <a:cxnLst/>
          <a:rect l="0" t="0" r="0" b="0"/>
          <a:pathLst>
            <a:path>
              <a:moveTo>
                <a:pt x="1482916" y="0"/>
              </a:moveTo>
              <a:lnTo>
                <a:pt x="1482916" y="128682"/>
              </a:lnTo>
              <a:lnTo>
                <a:pt x="0" y="128682"/>
              </a:lnTo>
              <a:lnTo>
                <a:pt x="0" y="2573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0575F-094D-4F1E-87D2-7B2B1FDAA9E9}">
      <dsp:nvSpPr>
        <dsp:cNvPr id="0" name=""/>
        <dsp:cNvSpPr/>
      </dsp:nvSpPr>
      <dsp:spPr>
        <a:xfrm>
          <a:off x="4438473" y="2534"/>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Clasificación</a:t>
          </a:r>
        </a:p>
      </dsp:txBody>
      <dsp:txXfrm>
        <a:off x="4438473" y="2534"/>
        <a:ext cx="1225551" cy="612775"/>
      </dsp:txXfrm>
    </dsp:sp>
    <dsp:sp modelId="{63B93F74-E699-44EB-856A-EBEAABFA4ADA}">
      <dsp:nvSpPr>
        <dsp:cNvPr id="0" name=""/>
        <dsp:cNvSpPr/>
      </dsp:nvSpPr>
      <dsp:spPr>
        <a:xfrm>
          <a:off x="2955556" y="872676"/>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Ictericia fisiológica </a:t>
          </a:r>
        </a:p>
      </dsp:txBody>
      <dsp:txXfrm>
        <a:off x="2955556" y="872676"/>
        <a:ext cx="1225551" cy="612775"/>
      </dsp:txXfrm>
    </dsp:sp>
    <dsp:sp modelId="{4CF233F9-513C-43E5-93E7-AECDF177A273}">
      <dsp:nvSpPr>
        <dsp:cNvPr id="0" name=""/>
        <dsp:cNvSpPr/>
      </dsp:nvSpPr>
      <dsp:spPr>
        <a:xfrm>
          <a:off x="1472639" y="1742817"/>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Después de 24 horas</a:t>
          </a:r>
        </a:p>
      </dsp:txBody>
      <dsp:txXfrm>
        <a:off x="1472639" y="1742817"/>
        <a:ext cx="1225551" cy="612775"/>
      </dsp:txXfrm>
    </dsp:sp>
    <dsp:sp modelId="{63554E84-C34F-4A54-B0ED-AFA02383E240}">
      <dsp:nvSpPr>
        <dsp:cNvPr id="0" name=""/>
        <dsp:cNvSpPr/>
      </dsp:nvSpPr>
      <dsp:spPr>
        <a:xfrm>
          <a:off x="2955556" y="1742817"/>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Bilirrubina sérica</a:t>
          </a:r>
          <a:br>
            <a:rPr lang="es-CL" sz="1200" kern="1200" dirty="0"/>
          </a:br>
          <a:r>
            <a:rPr lang="es-CL" sz="1200" kern="1200" dirty="0"/>
            <a:t>RNT 12 mg/dl </a:t>
          </a:r>
          <a:br>
            <a:rPr lang="es-CL" sz="1200" kern="1200" dirty="0"/>
          </a:br>
          <a:r>
            <a:rPr lang="es-CL" sz="1200" kern="1200" dirty="0"/>
            <a:t>RNPT 10 mg/dl</a:t>
          </a:r>
        </a:p>
      </dsp:txBody>
      <dsp:txXfrm>
        <a:off x="2955556" y="1742817"/>
        <a:ext cx="1225551" cy="612775"/>
      </dsp:txXfrm>
    </dsp:sp>
    <dsp:sp modelId="{82716CEE-D4EC-43E8-A9F9-CE3FE0A25F55}">
      <dsp:nvSpPr>
        <dsp:cNvPr id="0" name=""/>
        <dsp:cNvSpPr/>
      </dsp:nvSpPr>
      <dsp:spPr>
        <a:xfrm>
          <a:off x="4438473" y="1742817"/>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Desaparece a los 7 días </a:t>
          </a:r>
        </a:p>
      </dsp:txBody>
      <dsp:txXfrm>
        <a:off x="4438473" y="1742817"/>
        <a:ext cx="1225551" cy="612775"/>
      </dsp:txXfrm>
    </dsp:sp>
    <dsp:sp modelId="{BB48FCC1-8484-4895-A58D-368F47FC1F60}">
      <dsp:nvSpPr>
        <dsp:cNvPr id="0" name=""/>
        <dsp:cNvSpPr/>
      </dsp:nvSpPr>
      <dsp:spPr>
        <a:xfrm>
          <a:off x="5921390" y="872676"/>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Ictericia patológica</a:t>
          </a:r>
        </a:p>
      </dsp:txBody>
      <dsp:txXfrm>
        <a:off x="5921390" y="872676"/>
        <a:ext cx="1225551" cy="612775"/>
      </dsp:txXfrm>
    </dsp:sp>
    <dsp:sp modelId="{5BFDD0FA-9965-4FC8-B888-BD9CFFB8A4DD}">
      <dsp:nvSpPr>
        <dsp:cNvPr id="0" name=""/>
        <dsp:cNvSpPr/>
      </dsp:nvSpPr>
      <dsp:spPr>
        <a:xfrm>
          <a:off x="5921390" y="1742817"/>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En las primeras 24 horas</a:t>
          </a:r>
        </a:p>
      </dsp:txBody>
      <dsp:txXfrm>
        <a:off x="5921390" y="1742817"/>
        <a:ext cx="1225551" cy="612775"/>
      </dsp:txXfrm>
    </dsp:sp>
    <dsp:sp modelId="{02016D41-8B55-4C8C-B049-FA1185EE3219}">
      <dsp:nvSpPr>
        <dsp:cNvPr id="0" name=""/>
        <dsp:cNvSpPr/>
      </dsp:nvSpPr>
      <dsp:spPr>
        <a:xfrm>
          <a:off x="5921390" y="2612958"/>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TIPOS</a:t>
          </a:r>
        </a:p>
      </dsp:txBody>
      <dsp:txXfrm>
        <a:off x="5921390" y="2612958"/>
        <a:ext cx="1225551" cy="612775"/>
      </dsp:txXfrm>
    </dsp:sp>
    <dsp:sp modelId="{BAFD49DE-A7B1-4F06-A24F-6B8A129B5C61}">
      <dsp:nvSpPr>
        <dsp:cNvPr id="0" name=""/>
        <dsp:cNvSpPr/>
      </dsp:nvSpPr>
      <dsp:spPr>
        <a:xfrm>
          <a:off x="5179932" y="3483100"/>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Hiperbilirrubinemia no conjugada o indirecta</a:t>
          </a:r>
        </a:p>
      </dsp:txBody>
      <dsp:txXfrm>
        <a:off x="5179932" y="3483100"/>
        <a:ext cx="1225551" cy="612775"/>
      </dsp:txXfrm>
    </dsp:sp>
    <dsp:sp modelId="{632D8695-B026-4CC7-B2EB-696861FEE39E}">
      <dsp:nvSpPr>
        <dsp:cNvPr id="0" name=""/>
        <dsp:cNvSpPr/>
      </dsp:nvSpPr>
      <dsp:spPr>
        <a:xfrm>
          <a:off x="5179932" y="4353241"/>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Anemia hemolítica </a:t>
          </a:r>
          <a:br>
            <a:rPr lang="es-CL" sz="1200" kern="1200" dirty="0"/>
          </a:br>
          <a:r>
            <a:rPr lang="es-CL" sz="1200" kern="1200" dirty="0"/>
            <a:t>Eritroblastosis fetal </a:t>
          </a:r>
        </a:p>
      </dsp:txBody>
      <dsp:txXfrm>
        <a:off x="5179932" y="4353241"/>
        <a:ext cx="1225551" cy="612775"/>
      </dsp:txXfrm>
    </dsp:sp>
    <dsp:sp modelId="{4E479BC0-4DD1-446D-8A66-C16FD79BB13B}">
      <dsp:nvSpPr>
        <dsp:cNvPr id="0" name=""/>
        <dsp:cNvSpPr/>
      </dsp:nvSpPr>
      <dsp:spPr>
        <a:xfrm>
          <a:off x="6662849" y="3483100"/>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Hiperbilirrubinemia conjugada o directa </a:t>
          </a:r>
        </a:p>
      </dsp:txBody>
      <dsp:txXfrm>
        <a:off x="6662849" y="3483100"/>
        <a:ext cx="1225551" cy="612775"/>
      </dsp:txXfrm>
    </dsp:sp>
    <dsp:sp modelId="{6BE5D89E-7734-4759-B5C6-1C70FB1805F4}">
      <dsp:nvSpPr>
        <dsp:cNvPr id="0" name=""/>
        <dsp:cNvSpPr/>
      </dsp:nvSpPr>
      <dsp:spPr>
        <a:xfrm>
          <a:off x="6662849" y="4353241"/>
          <a:ext cx="1225551" cy="6127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a:t>Atresia de las vías biliares</a:t>
          </a:r>
        </a:p>
      </dsp:txBody>
      <dsp:txXfrm>
        <a:off x="6662849" y="4353241"/>
        <a:ext cx="1225551" cy="612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73FC9-0D6A-4AA7-B855-74760301DA48}">
      <dsp:nvSpPr>
        <dsp:cNvPr id="0" name=""/>
        <dsp:cNvSpPr/>
      </dsp:nvSpPr>
      <dsp:spPr>
        <a:xfrm>
          <a:off x="3561237" y="2030205"/>
          <a:ext cx="91440" cy="352199"/>
        </a:xfrm>
        <a:custGeom>
          <a:avLst/>
          <a:gdLst/>
          <a:ahLst/>
          <a:cxnLst/>
          <a:rect l="0" t="0" r="0" b="0"/>
          <a:pathLst>
            <a:path>
              <a:moveTo>
                <a:pt x="45720" y="0"/>
              </a:moveTo>
              <a:lnTo>
                <a:pt x="45720" y="35219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A2CDF-8A6E-462E-9D08-C90B5333300C}">
      <dsp:nvSpPr>
        <dsp:cNvPr id="0" name=""/>
        <dsp:cNvSpPr/>
      </dsp:nvSpPr>
      <dsp:spPr>
        <a:xfrm>
          <a:off x="2592288" y="839436"/>
          <a:ext cx="1014669" cy="352199"/>
        </a:xfrm>
        <a:custGeom>
          <a:avLst/>
          <a:gdLst/>
          <a:ahLst/>
          <a:cxnLst/>
          <a:rect l="0" t="0" r="0" b="0"/>
          <a:pathLst>
            <a:path>
              <a:moveTo>
                <a:pt x="0" y="0"/>
              </a:moveTo>
              <a:lnTo>
                <a:pt x="0" y="176099"/>
              </a:lnTo>
              <a:lnTo>
                <a:pt x="1014669" y="176099"/>
              </a:lnTo>
              <a:lnTo>
                <a:pt x="1014669" y="35219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998F7-2F64-4A99-8002-AFDF5DC455D7}">
      <dsp:nvSpPr>
        <dsp:cNvPr id="0" name=""/>
        <dsp:cNvSpPr/>
      </dsp:nvSpPr>
      <dsp:spPr>
        <a:xfrm>
          <a:off x="1531898" y="2030205"/>
          <a:ext cx="91440" cy="352199"/>
        </a:xfrm>
        <a:custGeom>
          <a:avLst/>
          <a:gdLst/>
          <a:ahLst/>
          <a:cxnLst/>
          <a:rect l="0" t="0" r="0" b="0"/>
          <a:pathLst>
            <a:path>
              <a:moveTo>
                <a:pt x="45720" y="0"/>
              </a:moveTo>
              <a:lnTo>
                <a:pt x="45720" y="35219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C6209-6838-47E0-9FCA-C7D3838AF0BE}">
      <dsp:nvSpPr>
        <dsp:cNvPr id="0" name=""/>
        <dsp:cNvSpPr/>
      </dsp:nvSpPr>
      <dsp:spPr>
        <a:xfrm>
          <a:off x="1577618" y="839436"/>
          <a:ext cx="1014669" cy="352199"/>
        </a:xfrm>
        <a:custGeom>
          <a:avLst/>
          <a:gdLst/>
          <a:ahLst/>
          <a:cxnLst/>
          <a:rect l="0" t="0" r="0" b="0"/>
          <a:pathLst>
            <a:path>
              <a:moveTo>
                <a:pt x="1014669" y="0"/>
              </a:moveTo>
              <a:lnTo>
                <a:pt x="1014669" y="176099"/>
              </a:lnTo>
              <a:lnTo>
                <a:pt x="0" y="176099"/>
              </a:lnTo>
              <a:lnTo>
                <a:pt x="0" y="35219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6A160-45F9-4A0F-B457-FAC6EB73CE79}">
      <dsp:nvSpPr>
        <dsp:cNvPr id="0" name=""/>
        <dsp:cNvSpPr/>
      </dsp:nvSpPr>
      <dsp:spPr>
        <a:xfrm>
          <a:off x="1753718" y="867"/>
          <a:ext cx="1677139" cy="838569"/>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a:t>Niveles de bilirrubina sérica </a:t>
          </a:r>
        </a:p>
      </dsp:txBody>
      <dsp:txXfrm>
        <a:off x="1753718" y="867"/>
        <a:ext cx="1677139" cy="838569"/>
      </dsp:txXfrm>
    </dsp:sp>
    <dsp:sp modelId="{004AC6DC-C17C-45B5-9AB4-90C222C1E18B}">
      <dsp:nvSpPr>
        <dsp:cNvPr id="0" name=""/>
        <dsp:cNvSpPr/>
      </dsp:nvSpPr>
      <dsp:spPr>
        <a:xfrm>
          <a:off x="739048" y="1191636"/>
          <a:ext cx="1677139" cy="838569"/>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a:t>&gt;12 mg/dl*</a:t>
          </a:r>
        </a:p>
      </dsp:txBody>
      <dsp:txXfrm>
        <a:off x="739048" y="1191636"/>
        <a:ext cx="1677139" cy="838569"/>
      </dsp:txXfrm>
    </dsp:sp>
    <dsp:sp modelId="{A26F8A5D-6D1C-48B5-B427-E88728E3ADC5}">
      <dsp:nvSpPr>
        <dsp:cNvPr id="0" name=""/>
        <dsp:cNvSpPr/>
      </dsp:nvSpPr>
      <dsp:spPr>
        <a:xfrm>
          <a:off x="739048" y="2382405"/>
          <a:ext cx="1677139" cy="838569"/>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a:t>Fototerapia</a:t>
          </a:r>
        </a:p>
      </dsp:txBody>
      <dsp:txXfrm>
        <a:off x="739048" y="2382405"/>
        <a:ext cx="1677139" cy="838569"/>
      </dsp:txXfrm>
    </dsp:sp>
    <dsp:sp modelId="{D4B5863D-278B-463D-BF91-E1CFC31D3B55}">
      <dsp:nvSpPr>
        <dsp:cNvPr id="0" name=""/>
        <dsp:cNvSpPr/>
      </dsp:nvSpPr>
      <dsp:spPr>
        <a:xfrm>
          <a:off x="2768387" y="1191636"/>
          <a:ext cx="1677139" cy="838569"/>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buNone/>
          </a:pPr>
          <a:r>
            <a:rPr lang="es-CL" sz="1500" kern="1200" dirty="0"/>
            <a:t>&gt;25 mg/dl *</a:t>
          </a:r>
        </a:p>
      </dsp:txBody>
      <dsp:txXfrm>
        <a:off x="2768387" y="1191636"/>
        <a:ext cx="1677139" cy="838569"/>
      </dsp:txXfrm>
    </dsp:sp>
    <dsp:sp modelId="{38CBFC83-24A6-44B8-9495-D8CDF9ECB40D}">
      <dsp:nvSpPr>
        <dsp:cNvPr id="0" name=""/>
        <dsp:cNvSpPr/>
      </dsp:nvSpPr>
      <dsp:spPr>
        <a:xfrm>
          <a:off x="2768387" y="2382405"/>
          <a:ext cx="1677139" cy="838569"/>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buNone/>
          </a:pPr>
          <a:r>
            <a:rPr lang="es-CL" sz="1500" kern="1200" dirty="0"/>
            <a:t>Exanguinotransfusión </a:t>
          </a:r>
        </a:p>
      </dsp:txBody>
      <dsp:txXfrm>
        <a:off x="2768387" y="2382405"/>
        <a:ext cx="1677139" cy="8385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D3791AD5-86F1-468F-8BC0-21CD39E4C01A}" type="datetimeFigureOut">
              <a:rPr lang="es-CL" smtClean="0"/>
              <a:pPr/>
              <a:t>05-10-2022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A07FA63-3096-495C-A523-C2E83977DF72}" type="slidenum">
              <a:rPr lang="es-CL" smtClean="0"/>
              <a:pPr/>
              <a:t>‹Nº›</a:t>
            </a:fld>
            <a:endParaRPr lang="es-CL"/>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6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A07FA63-3096-495C-A523-C2E83977DF72}" type="slidenum">
              <a:rPr lang="es-CL" smtClean="0"/>
              <a:pPr/>
              <a:t>‹Nº›</a:t>
            </a:fld>
            <a:endParaRPr lang="es-CL"/>
          </a:p>
        </p:txBody>
      </p:sp>
    </p:spTree>
    <p:extLst>
      <p:ext uri="{BB962C8B-B14F-4D97-AF65-F5344CB8AC3E}">
        <p14:creationId xmlns:p14="http://schemas.microsoft.com/office/powerpoint/2010/main" val="405927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A07FA63-3096-495C-A523-C2E83977DF72}" type="slidenum">
              <a:rPr lang="es-CL" smtClean="0"/>
              <a:pPr/>
              <a:t>‹Nº›</a:t>
            </a:fld>
            <a:endParaRPr lang="es-CL"/>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67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A07FA63-3096-495C-A523-C2E83977DF72}" type="slidenum">
              <a:rPr lang="es-CL" smtClean="0"/>
              <a:pPr/>
              <a:t>‹Nº›</a:t>
            </a:fld>
            <a:endParaRPr lang="es-CL"/>
          </a:p>
        </p:txBody>
      </p:sp>
    </p:spTree>
    <p:extLst>
      <p:ext uri="{BB962C8B-B14F-4D97-AF65-F5344CB8AC3E}">
        <p14:creationId xmlns:p14="http://schemas.microsoft.com/office/powerpoint/2010/main" val="81832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A07FA63-3096-495C-A523-C2E83977DF72}" type="slidenum">
              <a:rPr lang="es-CL" smtClean="0"/>
              <a:pPr/>
              <a:t>‹Nº›</a:t>
            </a:fld>
            <a:endParaRPr lang="es-CL"/>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90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A07FA63-3096-495C-A523-C2E83977DF72}" type="slidenum">
              <a:rPr lang="es-CL" smtClean="0"/>
              <a:pPr/>
              <a:t>‹Nº›</a:t>
            </a:fld>
            <a:endParaRPr lang="es-CL"/>
          </a:p>
        </p:txBody>
      </p:sp>
    </p:spTree>
    <p:extLst>
      <p:ext uri="{BB962C8B-B14F-4D97-AF65-F5344CB8AC3E}">
        <p14:creationId xmlns:p14="http://schemas.microsoft.com/office/powerpoint/2010/main" val="188892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768096" y="2967788"/>
            <a:ext cx="356616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4491990" y="2967788"/>
            <a:ext cx="356616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A07FA63-3096-495C-A523-C2E83977DF72}" type="slidenum">
              <a:rPr lang="es-CL" smtClean="0"/>
              <a:pPr/>
              <a:t>‹Nº›</a:t>
            </a:fld>
            <a:endParaRPr lang="es-CL"/>
          </a:p>
        </p:txBody>
      </p:sp>
    </p:spTree>
    <p:extLst>
      <p:ext uri="{BB962C8B-B14F-4D97-AF65-F5344CB8AC3E}">
        <p14:creationId xmlns:p14="http://schemas.microsoft.com/office/powerpoint/2010/main" val="315421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A07FA63-3096-495C-A523-C2E83977DF72}" type="slidenum">
              <a:rPr lang="es-CL" smtClean="0"/>
              <a:pPr/>
              <a:t>‹Nº›</a:t>
            </a:fld>
            <a:endParaRPr lang="es-CL"/>
          </a:p>
        </p:txBody>
      </p:sp>
    </p:spTree>
    <p:extLst>
      <p:ext uri="{BB962C8B-B14F-4D97-AF65-F5344CB8AC3E}">
        <p14:creationId xmlns:p14="http://schemas.microsoft.com/office/powerpoint/2010/main" val="167841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A07FA63-3096-495C-A523-C2E83977DF72}" type="slidenum">
              <a:rPr lang="es-CL" smtClean="0"/>
              <a:pPr/>
              <a:t>‹Nº›</a:t>
            </a:fld>
            <a:endParaRPr lang="es-CL"/>
          </a:p>
        </p:txBody>
      </p:sp>
    </p:spTree>
    <p:extLst>
      <p:ext uri="{BB962C8B-B14F-4D97-AF65-F5344CB8AC3E}">
        <p14:creationId xmlns:p14="http://schemas.microsoft.com/office/powerpoint/2010/main" val="51311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A07FA63-3096-495C-A523-C2E83977DF72}" type="slidenum">
              <a:rPr lang="es-CL" smtClean="0"/>
              <a:pPr/>
              <a:t>‹Nº›</a:t>
            </a:fld>
            <a:endParaRPr lang="es-CL"/>
          </a:p>
        </p:txBody>
      </p:sp>
    </p:spTree>
    <p:extLst>
      <p:ext uri="{BB962C8B-B14F-4D97-AF65-F5344CB8AC3E}">
        <p14:creationId xmlns:p14="http://schemas.microsoft.com/office/powerpoint/2010/main" val="80856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3791AD5-86F1-468F-8BC0-21CD39E4C01A}" type="datetimeFigureOut">
              <a:rPr lang="es-CL" smtClean="0"/>
              <a:pPr/>
              <a:t>05-10-2022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A07FA63-3096-495C-A523-C2E83977DF72}" type="slidenum">
              <a:rPr lang="es-CL" smtClean="0"/>
              <a:pPr/>
              <a:t>‹Nº›</a:t>
            </a:fld>
            <a:endParaRPr lang="es-CL"/>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15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791AD5-86F1-468F-8BC0-21CD39E4C01A}" type="datetimeFigureOut">
              <a:rPr lang="es-CL" smtClean="0"/>
              <a:pPr/>
              <a:t>05-10-2022</a:t>
            </a:fld>
            <a:endParaRPr lang="es-CL"/>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CL"/>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07FA63-3096-495C-A523-C2E83977DF72}" type="slidenum">
              <a:rPr lang="es-CL" smtClean="0"/>
              <a:pPr/>
              <a:t>‹Nº›</a:t>
            </a:fld>
            <a:endParaRPr lang="es-CL"/>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13808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HIPERBILIRRUBINEMIA</a:t>
            </a:r>
            <a:br>
              <a:rPr lang="es-CL" dirty="0"/>
            </a:br>
            <a:r>
              <a:rPr lang="es-CL" dirty="0"/>
              <a:t>NEONATAL</a:t>
            </a:r>
          </a:p>
        </p:txBody>
      </p:sp>
      <p:sp>
        <p:nvSpPr>
          <p:cNvPr id="3" name="2 Subtítulo"/>
          <p:cNvSpPr>
            <a:spLocks noGrp="1"/>
          </p:cNvSpPr>
          <p:nvPr>
            <p:ph type="body" sz="half" idx="2"/>
          </p:nvPr>
        </p:nvSpPr>
        <p:spPr/>
        <p:txBody>
          <a:bodyPr>
            <a:normAutofit/>
          </a:bodyPr>
          <a:lstStyle/>
          <a:p>
            <a:endParaRPr lang="es-CL" dirty="0">
              <a:solidFill>
                <a:srgbClr val="000000"/>
              </a:solidFill>
            </a:endParaRPr>
          </a:p>
          <a:p>
            <a:endParaRPr lang="es-CL" dirty="0">
              <a:solidFill>
                <a:srgbClr val="000000"/>
              </a:solidFill>
            </a:endParaRPr>
          </a:p>
          <a:p>
            <a:r>
              <a:rPr lang="es-CL" dirty="0">
                <a:solidFill>
                  <a:srgbClr val="000000"/>
                </a:solidFill>
              </a:rPr>
              <a:t>Dr. Patricio Torres E.</a:t>
            </a:r>
          </a:p>
          <a:p>
            <a:r>
              <a:rPr lang="es-CL" dirty="0">
                <a:solidFill>
                  <a:srgbClr val="000000"/>
                </a:solidFill>
              </a:rPr>
              <a:t>Neonatólogo</a:t>
            </a:r>
          </a:p>
          <a:p>
            <a:endParaRPr lang="es-CL" dirty="0">
              <a:solidFill>
                <a:srgbClr val="000000"/>
              </a:solidFill>
            </a:endParaRPr>
          </a:p>
        </p:txBody>
      </p:sp>
      <p:pic>
        <p:nvPicPr>
          <p:cNvPr id="4100" name="Picture 4" descr="Maggie Simpson Wallpaper! - Maggie Simpson Wallpaper (640514) - Fanpop">
            <a:extLst>
              <a:ext uri="{FF2B5EF4-FFF2-40B4-BE49-F238E27FC236}">
                <a16:creationId xmlns:a16="http://schemas.microsoft.com/office/drawing/2014/main" id="{AC94CD55-91CA-4FC0-8EC8-894765C05D6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661" b="16661"/>
          <a:stretch>
            <a:fillRect/>
          </a:stretch>
        </p:blipFill>
        <p:spPr bwMode="auto">
          <a:xfrm>
            <a:off x="2286" y="-35778"/>
            <a:ext cx="9141714"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1026" name="Picture 2"/>
          <p:cNvPicPr>
            <a:picLocks noGrp="1" noChangeAspect="1" noChangeArrowheads="1"/>
          </p:cNvPicPr>
          <p:nvPr>
            <p:ph idx="1"/>
          </p:nvPr>
        </p:nvPicPr>
        <p:blipFill>
          <a:blip r:embed="rId2" cstate="print"/>
          <a:srcRect/>
          <a:stretch>
            <a:fillRect/>
          </a:stretch>
        </p:blipFill>
        <p:spPr bwMode="auto">
          <a:xfrm>
            <a:off x="785785" y="285750"/>
            <a:ext cx="7429553" cy="607220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CLASIFICACIÓN</a:t>
            </a:r>
          </a:p>
        </p:txBody>
      </p:sp>
      <p:graphicFrame>
        <p:nvGraphicFramePr>
          <p:cNvPr id="14" name="Marcador de contenido 13">
            <a:extLst>
              <a:ext uri="{FF2B5EF4-FFF2-40B4-BE49-F238E27FC236}">
                <a16:creationId xmlns:a16="http://schemas.microsoft.com/office/drawing/2014/main" id="{046710FE-8FC3-4E0A-A01A-EC604E33FC8A}"/>
              </a:ext>
            </a:extLst>
          </p:cNvPr>
          <p:cNvGraphicFramePr>
            <a:graphicFrameLocks noGrp="1"/>
          </p:cNvGraphicFramePr>
          <p:nvPr>
            <p:ph idx="1"/>
            <p:extLst>
              <p:ext uri="{D42A27DB-BD31-4B8C-83A1-F6EECF244321}">
                <p14:modId xmlns:p14="http://schemas.microsoft.com/office/powerpoint/2010/main" val="598475404"/>
              </p:ext>
            </p:extLst>
          </p:nvPr>
        </p:nvGraphicFramePr>
        <p:xfrm>
          <a:off x="-108520" y="1772816"/>
          <a:ext cx="936104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Criterios para confirmar ictericia patológica</a:t>
            </a:r>
          </a:p>
        </p:txBody>
      </p:sp>
      <p:sp>
        <p:nvSpPr>
          <p:cNvPr id="3" name="2 Marcador de contenido"/>
          <p:cNvSpPr>
            <a:spLocks noGrp="1"/>
          </p:cNvSpPr>
          <p:nvPr>
            <p:ph idx="1"/>
          </p:nvPr>
        </p:nvSpPr>
        <p:spPr>
          <a:xfrm>
            <a:off x="457200" y="2276872"/>
            <a:ext cx="8329642" cy="3849291"/>
          </a:xfrm>
        </p:spPr>
        <p:txBody>
          <a:bodyPr>
            <a:normAutofit/>
          </a:bodyPr>
          <a:lstStyle/>
          <a:p>
            <a:pPr marL="457200" indent="-457200">
              <a:buFont typeface="+mj-lt"/>
              <a:buAutoNum type="arabicPeriod"/>
            </a:pPr>
            <a:r>
              <a:rPr lang="es-CL" dirty="0"/>
              <a:t>Ictericia clínica evidente en las primeras horas de vida</a:t>
            </a:r>
          </a:p>
          <a:p>
            <a:pPr marL="457200" indent="-457200">
              <a:buFont typeface="+mj-lt"/>
              <a:buAutoNum type="arabicPeriod"/>
            </a:pPr>
            <a:r>
              <a:rPr lang="es-CL" dirty="0"/>
              <a:t>Aumento de la bilirrubina total mas de 0,5 – 1 mg/dl por hora</a:t>
            </a:r>
          </a:p>
          <a:p>
            <a:pPr marL="457200" indent="-457200">
              <a:buFont typeface="+mj-lt"/>
              <a:buAutoNum type="arabicPeriod"/>
            </a:pPr>
            <a:r>
              <a:rPr lang="es-CL" dirty="0"/>
              <a:t>Bilirrubina total sérica que excede los 14 mg/dl en un recién nacido de termino o 10 mg/dl en recién nacido prematuro</a:t>
            </a:r>
          </a:p>
          <a:p>
            <a:pPr marL="457200" indent="-457200">
              <a:buFont typeface="+mj-lt"/>
              <a:buAutoNum type="arabicPeriod"/>
            </a:pPr>
            <a:r>
              <a:rPr lang="es-CL" dirty="0"/>
              <a:t>Bilirrubina directa sérica que excede a 2 mg/dl</a:t>
            </a:r>
          </a:p>
          <a:p>
            <a:pPr marL="457200" indent="-457200">
              <a:buFont typeface="+mj-lt"/>
              <a:buAutoNum type="arabicPeriod"/>
            </a:pPr>
            <a:r>
              <a:rPr lang="es-CL" dirty="0"/>
              <a:t>Ictericia clínica persistente por mas de una semana en un RN de termino o mas de dos semanas en un prematuro</a:t>
            </a:r>
          </a:p>
          <a:p>
            <a:endParaRPr lang="es-C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8096" y="585216"/>
            <a:ext cx="8268400" cy="1499616"/>
          </a:xfrm>
        </p:spPr>
        <p:txBody>
          <a:bodyPr>
            <a:normAutofit/>
          </a:bodyPr>
          <a:lstStyle/>
          <a:p>
            <a:r>
              <a:rPr lang="es-CL" dirty="0"/>
              <a:t>FACTORES DE RIESGO (Ictericia Fisiológica)</a:t>
            </a:r>
          </a:p>
        </p:txBody>
      </p:sp>
      <p:sp>
        <p:nvSpPr>
          <p:cNvPr id="3" name="2 Marcador de contenido"/>
          <p:cNvSpPr>
            <a:spLocks noGrp="1"/>
          </p:cNvSpPr>
          <p:nvPr>
            <p:ph idx="1"/>
          </p:nvPr>
        </p:nvSpPr>
        <p:spPr>
          <a:xfrm>
            <a:off x="768096" y="2286000"/>
            <a:ext cx="3566160" cy="4023360"/>
          </a:xfrm>
        </p:spPr>
        <p:txBody>
          <a:bodyPr>
            <a:normAutofit/>
          </a:bodyPr>
          <a:lstStyle/>
          <a:p>
            <a:pPr>
              <a:buFont typeface="Wingdings" panose="05000000000000000000" pitchFamily="2" charset="2"/>
              <a:buChar char="Ø"/>
            </a:pPr>
            <a:r>
              <a:rPr lang="es-CL" sz="1400"/>
              <a:t>Diabetes Materna</a:t>
            </a:r>
          </a:p>
          <a:p>
            <a:pPr>
              <a:buFont typeface="Wingdings" panose="05000000000000000000" pitchFamily="2" charset="2"/>
              <a:buChar char="Ø"/>
            </a:pPr>
            <a:r>
              <a:rPr lang="es-CL" sz="1400"/>
              <a:t>Raza</a:t>
            </a:r>
          </a:p>
          <a:p>
            <a:pPr>
              <a:buFont typeface="Wingdings" panose="05000000000000000000" pitchFamily="2" charset="2"/>
              <a:buChar char="Ø"/>
            </a:pPr>
            <a:r>
              <a:rPr lang="es-CL" sz="1400"/>
              <a:t>Prematuridad</a:t>
            </a:r>
          </a:p>
          <a:p>
            <a:pPr>
              <a:buFont typeface="Wingdings" panose="05000000000000000000" pitchFamily="2" charset="2"/>
              <a:buChar char="Ø"/>
            </a:pPr>
            <a:r>
              <a:rPr lang="es-CL" sz="1400"/>
              <a:t>Policitemia</a:t>
            </a:r>
          </a:p>
          <a:p>
            <a:pPr>
              <a:buFont typeface="Wingdings" panose="05000000000000000000" pitchFamily="2" charset="2"/>
              <a:buChar char="Ø"/>
            </a:pPr>
            <a:r>
              <a:rPr lang="es-CL" sz="1400"/>
              <a:t>Sexo masculino</a:t>
            </a:r>
          </a:p>
          <a:p>
            <a:pPr>
              <a:buFont typeface="Wingdings" panose="05000000000000000000" pitchFamily="2" charset="2"/>
              <a:buChar char="Ø"/>
            </a:pPr>
            <a:r>
              <a:rPr lang="es-CL" sz="1400"/>
              <a:t>Trisomía 21</a:t>
            </a:r>
          </a:p>
          <a:p>
            <a:pPr>
              <a:buFont typeface="Wingdings" panose="05000000000000000000" pitchFamily="2" charset="2"/>
              <a:buChar char="Ø"/>
            </a:pPr>
            <a:r>
              <a:rPr lang="es-CL" sz="1400"/>
              <a:t>Cefalohematoma</a:t>
            </a:r>
          </a:p>
          <a:p>
            <a:pPr>
              <a:buFont typeface="Wingdings" panose="05000000000000000000" pitchFamily="2" charset="2"/>
              <a:buChar char="Ø"/>
            </a:pPr>
            <a:r>
              <a:rPr lang="es-CL" sz="1400"/>
              <a:t>Lactancia materna (</a:t>
            </a:r>
            <a:r>
              <a:rPr lang="es-CL" sz="1400" err="1"/>
              <a:t>deshidratacion</a:t>
            </a:r>
            <a:r>
              <a:rPr lang="es-CL" sz="1400"/>
              <a:t>)</a:t>
            </a:r>
          </a:p>
          <a:p>
            <a:pPr>
              <a:buFont typeface="Wingdings" panose="05000000000000000000" pitchFamily="2" charset="2"/>
              <a:buChar char="Ø"/>
            </a:pPr>
            <a:r>
              <a:rPr lang="es-CL" sz="1400"/>
              <a:t>Pérdida de peso (mayor al 10%)</a:t>
            </a:r>
          </a:p>
          <a:p>
            <a:pPr>
              <a:buFont typeface="Wingdings" panose="05000000000000000000" pitchFamily="2" charset="2"/>
              <a:buChar char="Ø"/>
            </a:pPr>
            <a:r>
              <a:rPr lang="es-CL" sz="1400"/>
              <a:t>Demora en defecación (meconio)</a:t>
            </a:r>
          </a:p>
          <a:p>
            <a:pPr>
              <a:buFont typeface="Wingdings" panose="05000000000000000000" pitchFamily="2" charset="2"/>
              <a:buChar char="Ø"/>
            </a:pPr>
            <a:r>
              <a:rPr lang="es-CL" sz="1400"/>
              <a:t>Antecedentes familiares</a:t>
            </a:r>
          </a:p>
        </p:txBody>
      </p:sp>
      <p:pic>
        <p:nvPicPr>
          <p:cNvPr id="4" name="Picture 4" descr="Maggie and Gerald - Maggie Simpson Photo (657636) - Fanpop">
            <a:extLst>
              <a:ext uri="{FF2B5EF4-FFF2-40B4-BE49-F238E27FC236}">
                <a16:creationId xmlns:a16="http://schemas.microsoft.com/office/drawing/2014/main" id="{45ADE53E-8FAA-46CF-BA45-285CA8825A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3441" y="3041166"/>
            <a:ext cx="3394709" cy="2513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45812" y="836712"/>
            <a:ext cx="8052376" cy="971576"/>
          </a:xfrm>
        </p:spPr>
        <p:txBody>
          <a:bodyPr>
            <a:normAutofit/>
          </a:bodyPr>
          <a:lstStyle/>
          <a:p>
            <a:r>
              <a:rPr lang="es-CL" dirty="0"/>
              <a:t>Evaluación del RNT con ictericia</a:t>
            </a:r>
          </a:p>
        </p:txBody>
      </p:sp>
      <p:sp>
        <p:nvSpPr>
          <p:cNvPr id="3" name="2 Marcador de contenido"/>
          <p:cNvSpPr>
            <a:spLocks noGrp="1"/>
          </p:cNvSpPr>
          <p:nvPr>
            <p:ph idx="1"/>
          </p:nvPr>
        </p:nvSpPr>
        <p:spPr>
          <a:xfrm>
            <a:off x="545812" y="1814936"/>
            <a:ext cx="8202652" cy="4864327"/>
          </a:xfrm>
        </p:spPr>
        <p:txBody>
          <a:bodyPr>
            <a:normAutofit/>
          </a:bodyPr>
          <a:lstStyle/>
          <a:p>
            <a:pPr marL="0" indent="0">
              <a:buNone/>
            </a:pPr>
            <a:r>
              <a:rPr lang="es-CL" dirty="0"/>
              <a:t>Todo RNT con ictericia debe seguirse una pauta </a:t>
            </a:r>
          </a:p>
          <a:p>
            <a:pPr marL="457200" indent="-457200">
              <a:buFont typeface="+mj-lt"/>
              <a:buAutoNum type="arabicPeriod"/>
            </a:pPr>
            <a:r>
              <a:rPr lang="es-CL" b="1" dirty="0"/>
              <a:t>Evaluar antecedentes perinatales!</a:t>
            </a:r>
          </a:p>
          <a:p>
            <a:pPr lvl="1">
              <a:buFont typeface="Wingdings" panose="05000000000000000000" pitchFamily="2" charset="2"/>
              <a:buChar char="§"/>
            </a:pPr>
            <a:r>
              <a:rPr lang="es-CL" dirty="0"/>
              <a:t>Incompatibilidad de grupo</a:t>
            </a:r>
          </a:p>
          <a:p>
            <a:pPr lvl="1">
              <a:buFont typeface="Wingdings" panose="05000000000000000000" pitchFamily="2" charset="2"/>
              <a:buChar char="§"/>
            </a:pPr>
            <a:r>
              <a:rPr lang="es-CL" dirty="0"/>
              <a:t>Hijos anteriores con hiperbilirrubinemia que requirieron tratamiento</a:t>
            </a:r>
          </a:p>
          <a:p>
            <a:pPr lvl="1">
              <a:buFont typeface="Wingdings" panose="05000000000000000000" pitchFamily="2" charset="2"/>
              <a:buChar char="§"/>
            </a:pPr>
            <a:r>
              <a:rPr lang="es-CL" dirty="0"/>
              <a:t>Antecedente de parto traumático (</a:t>
            </a:r>
            <a:r>
              <a:rPr lang="es-CL" dirty="0" err="1"/>
              <a:t>cefalohematoma</a:t>
            </a:r>
            <a:r>
              <a:rPr lang="es-CL" dirty="0"/>
              <a:t>, HIC, fractura de clavícula)</a:t>
            </a:r>
          </a:p>
          <a:p>
            <a:pPr marL="457200" indent="-457200">
              <a:buFont typeface="+mj-lt"/>
              <a:buAutoNum type="arabicPeriod"/>
            </a:pPr>
            <a:r>
              <a:rPr lang="es-CL" sz="1900" b="1" dirty="0"/>
              <a:t>Precisar el momento de aparición de la ictericia y velocidad de ascenso de la bilirrubina. Evaluación orientada del examen Físico</a:t>
            </a:r>
          </a:p>
          <a:p>
            <a:pPr lvl="1">
              <a:buFont typeface="Wingdings" pitchFamily="2" charset="2"/>
              <a:buChar char="§"/>
            </a:pPr>
            <a:r>
              <a:rPr lang="es-CL" dirty="0"/>
              <a:t>Buscar presencia de hematomas, </a:t>
            </a:r>
            <a:r>
              <a:rPr lang="es-CL" dirty="0" err="1"/>
              <a:t>equímosis</a:t>
            </a:r>
            <a:r>
              <a:rPr lang="es-CL" dirty="0"/>
              <a:t> y de hepato o esplenomegalia</a:t>
            </a:r>
          </a:p>
          <a:p>
            <a:pPr lvl="1">
              <a:buFont typeface="Wingdings" pitchFamily="2" charset="2"/>
              <a:buChar char="§"/>
            </a:pPr>
            <a:r>
              <a:rPr lang="es-CL" dirty="0"/>
              <a:t>Evaluar la intensidad de la ictericia de acuerdo a su progresión céfalo-cauda</a:t>
            </a:r>
          </a:p>
          <a:p>
            <a:pPr marL="457200" indent="-457200">
              <a:buFont typeface="+mj-lt"/>
              <a:buAutoNum type="arabicPeriod"/>
            </a:pPr>
            <a:r>
              <a:rPr lang="es-CL" b="1" dirty="0"/>
              <a:t>Exámenes de laboratorio:</a:t>
            </a:r>
          </a:p>
          <a:p>
            <a:pPr lvl="1">
              <a:buFont typeface="Wingdings" pitchFamily="2" charset="2"/>
              <a:buChar char="§"/>
            </a:pPr>
            <a:r>
              <a:rPr lang="es-CL" dirty="0"/>
              <a:t>Grupo RH y Coombs directo</a:t>
            </a:r>
          </a:p>
          <a:p>
            <a:pPr lvl="1">
              <a:buFont typeface="Wingdings" pitchFamily="2" charset="2"/>
              <a:buChar char="§"/>
            </a:pPr>
            <a:r>
              <a:rPr lang="es-CL" dirty="0"/>
              <a:t>Bilirrubinemia Total</a:t>
            </a:r>
          </a:p>
          <a:p>
            <a:pPr lvl="1">
              <a:buFont typeface="Wingdings" pitchFamily="2" charset="2"/>
              <a:buChar char="§"/>
            </a:pPr>
            <a:r>
              <a:rPr lang="es-CL" dirty="0"/>
              <a:t>Hemograma (Hemoglobina, hematocrito, recuento de reticulocitos, características del frotis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a:t>Examen Clínico</a:t>
            </a:r>
          </a:p>
        </p:txBody>
      </p:sp>
      <p:sp>
        <p:nvSpPr>
          <p:cNvPr id="3" name="2 Marcador de contenido"/>
          <p:cNvSpPr>
            <a:spLocks noGrp="1"/>
          </p:cNvSpPr>
          <p:nvPr>
            <p:ph idx="1"/>
          </p:nvPr>
        </p:nvSpPr>
        <p:spPr>
          <a:xfrm>
            <a:off x="683568" y="1916832"/>
            <a:ext cx="7290055" cy="4023360"/>
          </a:xfrm>
        </p:spPr>
        <p:txBody>
          <a:bodyPr/>
          <a:lstStyle/>
          <a:p>
            <a:r>
              <a:rPr lang="es-CL" dirty="0"/>
              <a:t>La presencia de la coloración ictérica de la piel puede ser el único signo clínico</a:t>
            </a:r>
          </a:p>
          <a:p>
            <a:r>
              <a:rPr lang="es-CL" dirty="0"/>
              <a:t>Su aparición sigue, en general, una distribución céfalo-caudal, determinados por Kramer</a:t>
            </a:r>
          </a:p>
        </p:txBody>
      </p:sp>
      <p:graphicFrame>
        <p:nvGraphicFramePr>
          <p:cNvPr id="4" name="3 Marcador de contenido">
            <a:extLst>
              <a:ext uri="{FF2B5EF4-FFF2-40B4-BE49-F238E27FC236}">
                <a16:creationId xmlns:a16="http://schemas.microsoft.com/office/drawing/2014/main" id="{77C4891F-0E6F-4F5B-88C0-21DC195D9CD7}"/>
              </a:ext>
            </a:extLst>
          </p:cNvPr>
          <p:cNvGraphicFramePr>
            <a:graphicFrameLocks/>
          </p:cNvGraphicFramePr>
          <p:nvPr>
            <p:extLst>
              <p:ext uri="{D42A27DB-BD31-4B8C-83A1-F6EECF244321}">
                <p14:modId xmlns:p14="http://schemas.microsoft.com/office/powerpoint/2010/main" val="1783997481"/>
              </p:ext>
            </p:extLst>
          </p:nvPr>
        </p:nvGraphicFramePr>
        <p:xfrm>
          <a:off x="539552" y="3587441"/>
          <a:ext cx="4725020" cy="2682240"/>
        </p:xfrm>
        <a:graphic>
          <a:graphicData uri="http://schemas.openxmlformats.org/drawingml/2006/table">
            <a:tbl>
              <a:tblPr firstRow="1" bandRow="1">
                <a:tableStyleId>{5C22544A-7EE6-4342-B048-85BDC9FD1C3A}</a:tableStyleId>
              </a:tblPr>
              <a:tblGrid>
                <a:gridCol w="516786">
                  <a:extLst>
                    <a:ext uri="{9D8B030D-6E8A-4147-A177-3AD203B41FA5}">
                      <a16:colId xmlns:a16="http://schemas.microsoft.com/office/drawing/2014/main" val="20000"/>
                    </a:ext>
                  </a:extLst>
                </a:gridCol>
                <a:gridCol w="2255885">
                  <a:extLst>
                    <a:ext uri="{9D8B030D-6E8A-4147-A177-3AD203B41FA5}">
                      <a16:colId xmlns:a16="http://schemas.microsoft.com/office/drawing/2014/main" val="20001"/>
                    </a:ext>
                  </a:extLst>
                </a:gridCol>
                <a:gridCol w="1952349">
                  <a:extLst>
                    <a:ext uri="{9D8B030D-6E8A-4147-A177-3AD203B41FA5}">
                      <a16:colId xmlns:a16="http://schemas.microsoft.com/office/drawing/2014/main" val="20002"/>
                    </a:ext>
                  </a:extLst>
                </a:gridCol>
              </a:tblGrid>
              <a:tr h="119619">
                <a:tc gridSpan="3">
                  <a:txBody>
                    <a:bodyPr/>
                    <a:lstStyle/>
                    <a:p>
                      <a:pPr algn="ctr"/>
                      <a:r>
                        <a:rPr lang="es-CL" sz="2000" dirty="0">
                          <a:solidFill>
                            <a:schemeClr val="accent5">
                              <a:lumMod val="50000"/>
                            </a:schemeClr>
                          </a:solidFill>
                        </a:rPr>
                        <a:t>Zonas de Kramer</a:t>
                      </a:r>
                    </a:p>
                  </a:txBody>
                  <a:tcPr marL="80998" marR="80998"/>
                </a:tc>
                <a:tc hMerge="1">
                  <a:txBody>
                    <a:bodyPr/>
                    <a:lstStyle/>
                    <a:p>
                      <a:pPr algn="ctr"/>
                      <a:r>
                        <a:rPr lang="es-CL" sz="2800" dirty="0"/>
                        <a:t>Zonas de Kramer</a:t>
                      </a:r>
                    </a:p>
                  </a:txBody>
                  <a:tcPr marL="80998" marR="80998"/>
                </a:tc>
                <a:tc hMerge="1">
                  <a:txBody>
                    <a:bodyPr/>
                    <a:lstStyle/>
                    <a:p>
                      <a:pPr algn="ctr"/>
                      <a:endParaRPr lang="es-CL" sz="2800" dirty="0"/>
                    </a:p>
                  </a:txBody>
                  <a:tcPr marL="80998" marR="80998"/>
                </a:tc>
                <a:extLst>
                  <a:ext uri="{0D108BD9-81ED-4DB2-BD59-A6C34878D82A}">
                    <a16:rowId xmlns:a16="http://schemas.microsoft.com/office/drawing/2014/main" val="564454927"/>
                  </a:ext>
                </a:extLst>
              </a:tr>
              <a:tr h="119619">
                <a:tc>
                  <a:txBody>
                    <a:bodyPr/>
                    <a:lstStyle/>
                    <a:p>
                      <a:endParaRPr lang="es-CL" sz="1100" dirty="0"/>
                    </a:p>
                  </a:txBody>
                  <a:tcPr marL="80998" marR="80998"/>
                </a:tc>
                <a:tc>
                  <a:txBody>
                    <a:bodyPr/>
                    <a:lstStyle/>
                    <a:p>
                      <a:pPr algn="ctr"/>
                      <a:r>
                        <a:rPr lang="es-CL" sz="1600" dirty="0"/>
                        <a:t>Zona ictérica</a:t>
                      </a:r>
                    </a:p>
                  </a:txBody>
                  <a:tcPr marL="80998" marR="80998"/>
                </a:tc>
                <a:tc>
                  <a:txBody>
                    <a:bodyPr/>
                    <a:lstStyle/>
                    <a:p>
                      <a:pPr algn="ctr"/>
                      <a:r>
                        <a:rPr lang="es-CL" sz="1600" dirty="0"/>
                        <a:t>Bilirrubina esperable</a:t>
                      </a:r>
                    </a:p>
                  </a:txBody>
                  <a:tcPr marL="80998" marR="80998"/>
                </a:tc>
                <a:extLst>
                  <a:ext uri="{0D108BD9-81ED-4DB2-BD59-A6C34878D82A}">
                    <a16:rowId xmlns:a16="http://schemas.microsoft.com/office/drawing/2014/main" val="10000"/>
                  </a:ext>
                </a:extLst>
              </a:tr>
              <a:tr h="0">
                <a:tc>
                  <a:txBody>
                    <a:bodyPr/>
                    <a:lstStyle/>
                    <a:p>
                      <a:pPr algn="ctr"/>
                      <a:r>
                        <a:rPr lang="es-CL" sz="1400" dirty="0"/>
                        <a:t>I</a:t>
                      </a:r>
                    </a:p>
                  </a:txBody>
                  <a:tcPr marL="80998" marR="80998"/>
                </a:tc>
                <a:tc>
                  <a:txBody>
                    <a:bodyPr/>
                    <a:lstStyle/>
                    <a:p>
                      <a:pPr algn="ctr"/>
                      <a:r>
                        <a:rPr lang="es-CL" sz="1400" dirty="0"/>
                        <a:t>Cara</a:t>
                      </a:r>
                    </a:p>
                  </a:txBody>
                  <a:tcPr marL="80998" marR="80998"/>
                </a:tc>
                <a:tc>
                  <a:txBody>
                    <a:bodyPr/>
                    <a:lstStyle/>
                    <a:p>
                      <a:pPr algn="ctr"/>
                      <a:r>
                        <a:rPr lang="es-CL" sz="1400" dirty="0"/>
                        <a:t>&lt; 5 mg/dl</a:t>
                      </a:r>
                    </a:p>
                  </a:txBody>
                  <a:tcPr marL="80998" marR="80998"/>
                </a:tc>
                <a:extLst>
                  <a:ext uri="{0D108BD9-81ED-4DB2-BD59-A6C34878D82A}">
                    <a16:rowId xmlns:a16="http://schemas.microsoft.com/office/drawing/2014/main" val="10001"/>
                  </a:ext>
                </a:extLst>
              </a:tr>
              <a:tr h="0">
                <a:tc>
                  <a:txBody>
                    <a:bodyPr/>
                    <a:lstStyle/>
                    <a:p>
                      <a:pPr algn="ctr"/>
                      <a:r>
                        <a:rPr lang="es-CL" sz="1400" dirty="0"/>
                        <a:t>II</a:t>
                      </a:r>
                    </a:p>
                  </a:txBody>
                  <a:tcPr marL="80998" marR="80998"/>
                </a:tc>
                <a:tc>
                  <a:txBody>
                    <a:bodyPr/>
                    <a:lstStyle/>
                    <a:p>
                      <a:pPr algn="ctr"/>
                      <a:r>
                        <a:rPr lang="es-CL" sz="1400" dirty="0"/>
                        <a:t>Mitad superior del tronco</a:t>
                      </a:r>
                    </a:p>
                  </a:txBody>
                  <a:tcPr marL="80998" marR="80998"/>
                </a:tc>
                <a:tc>
                  <a:txBody>
                    <a:bodyPr/>
                    <a:lstStyle/>
                    <a:p>
                      <a:pPr algn="ctr"/>
                      <a:r>
                        <a:rPr lang="es-CL" sz="1400" dirty="0"/>
                        <a:t>5 – 12 mg/dl</a:t>
                      </a:r>
                    </a:p>
                  </a:txBody>
                  <a:tcPr marL="80998" marR="80998"/>
                </a:tc>
                <a:extLst>
                  <a:ext uri="{0D108BD9-81ED-4DB2-BD59-A6C34878D82A}">
                    <a16:rowId xmlns:a16="http://schemas.microsoft.com/office/drawing/2014/main" val="10002"/>
                  </a:ext>
                </a:extLst>
              </a:tr>
              <a:tr h="0">
                <a:tc>
                  <a:txBody>
                    <a:bodyPr/>
                    <a:lstStyle/>
                    <a:p>
                      <a:pPr algn="ctr"/>
                      <a:r>
                        <a:rPr lang="es-CL" sz="1400" dirty="0"/>
                        <a:t>III</a:t>
                      </a:r>
                    </a:p>
                  </a:txBody>
                  <a:tcPr marL="80998" marR="80998"/>
                </a:tc>
                <a:tc>
                  <a:txBody>
                    <a:bodyPr/>
                    <a:lstStyle/>
                    <a:p>
                      <a:pPr algn="ctr"/>
                      <a:r>
                        <a:rPr lang="es-CL" sz="1400" dirty="0"/>
                        <a:t>Incluye abdomen</a:t>
                      </a:r>
                    </a:p>
                  </a:txBody>
                  <a:tcPr marL="80998" marR="80998"/>
                </a:tc>
                <a:tc>
                  <a:txBody>
                    <a:bodyPr/>
                    <a:lstStyle/>
                    <a:p>
                      <a:pPr algn="ctr"/>
                      <a:r>
                        <a:rPr lang="es-CL" sz="1400" dirty="0"/>
                        <a:t>12 – 15 mg/dl</a:t>
                      </a:r>
                    </a:p>
                  </a:txBody>
                  <a:tcPr marL="80998" marR="80998"/>
                </a:tc>
                <a:extLst>
                  <a:ext uri="{0D108BD9-81ED-4DB2-BD59-A6C34878D82A}">
                    <a16:rowId xmlns:a16="http://schemas.microsoft.com/office/drawing/2014/main" val="10003"/>
                  </a:ext>
                </a:extLst>
              </a:tr>
              <a:tr h="0">
                <a:tc>
                  <a:txBody>
                    <a:bodyPr/>
                    <a:lstStyle/>
                    <a:p>
                      <a:pPr algn="ctr"/>
                      <a:r>
                        <a:rPr lang="es-CL" sz="1400" dirty="0"/>
                        <a:t>IV</a:t>
                      </a:r>
                    </a:p>
                  </a:txBody>
                  <a:tcPr marL="80998" marR="80998"/>
                </a:tc>
                <a:tc>
                  <a:txBody>
                    <a:bodyPr/>
                    <a:lstStyle/>
                    <a:p>
                      <a:pPr algn="ctr"/>
                      <a:r>
                        <a:rPr lang="es-CL" sz="1400" dirty="0"/>
                        <a:t>Porción proximal de extremidades</a:t>
                      </a:r>
                    </a:p>
                  </a:txBody>
                  <a:tcPr marL="80998" marR="80998"/>
                </a:tc>
                <a:tc>
                  <a:txBody>
                    <a:bodyPr/>
                    <a:lstStyle/>
                    <a:p>
                      <a:pPr algn="ctr"/>
                      <a:r>
                        <a:rPr lang="es-CL" sz="1400" dirty="0"/>
                        <a:t>15 – 20 mg/dl</a:t>
                      </a:r>
                    </a:p>
                  </a:txBody>
                  <a:tcPr marL="80998" marR="80998"/>
                </a:tc>
                <a:extLst>
                  <a:ext uri="{0D108BD9-81ED-4DB2-BD59-A6C34878D82A}">
                    <a16:rowId xmlns:a16="http://schemas.microsoft.com/office/drawing/2014/main" val="10004"/>
                  </a:ext>
                </a:extLst>
              </a:tr>
              <a:tr h="0">
                <a:tc>
                  <a:txBody>
                    <a:bodyPr/>
                    <a:lstStyle/>
                    <a:p>
                      <a:pPr algn="ctr"/>
                      <a:r>
                        <a:rPr lang="es-CL" sz="1400" dirty="0"/>
                        <a:t>V</a:t>
                      </a:r>
                    </a:p>
                  </a:txBody>
                  <a:tcPr marL="80998" marR="80998"/>
                </a:tc>
                <a:tc>
                  <a:txBody>
                    <a:bodyPr/>
                    <a:lstStyle/>
                    <a:p>
                      <a:pPr algn="ctr"/>
                      <a:r>
                        <a:rPr lang="es-CL" sz="1400" dirty="0"/>
                        <a:t>Porción</a:t>
                      </a:r>
                      <a:r>
                        <a:rPr lang="es-CL" sz="1400" baseline="0" dirty="0"/>
                        <a:t> distal de extremidades</a:t>
                      </a:r>
                      <a:endParaRPr lang="es-CL" sz="1400" dirty="0"/>
                    </a:p>
                  </a:txBody>
                  <a:tcPr marL="80998" marR="80998"/>
                </a:tc>
                <a:tc>
                  <a:txBody>
                    <a:bodyPr/>
                    <a:lstStyle/>
                    <a:p>
                      <a:pPr algn="ctr"/>
                      <a:r>
                        <a:rPr lang="es-CL" sz="1400" dirty="0"/>
                        <a:t>&gt; 20 mg/dl</a:t>
                      </a:r>
                    </a:p>
                  </a:txBody>
                  <a:tcPr marL="80998" marR="80998"/>
                </a:tc>
                <a:extLst>
                  <a:ext uri="{0D108BD9-81ED-4DB2-BD59-A6C34878D82A}">
                    <a16:rowId xmlns:a16="http://schemas.microsoft.com/office/drawing/2014/main" val="10005"/>
                  </a:ext>
                </a:extLst>
              </a:tr>
            </a:tbl>
          </a:graphicData>
        </a:graphic>
      </p:graphicFrame>
      <p:pic>
        <p:nvPicPr>
          <p:cNvPr id="5122" name="Picture 2" descr="sintesis.med.uchile.cl - Ictericia">
            <a:extLst>
              <a:ext uri="{FF2B5EF4-FFF2-40B4-BE49-F238E27FC236}">
                <a16:creationId xmlns:a16="http://schemas.microsoft.com/office/drawing/2014/main" id="{3F38FEAC-BD4B-4976-A171-E8DABA83E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271"/>
          <a:stretch/>
        </p:blipFill>
        <p:spPr bwMode="auto">
          <a:xfrm>
            <a:off x="5796136" y="3169017"/>
            <a:ext cx="2475780" cy="3208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8096" y="585216"/>
            <a:ext cx="7290054" cy="1499616"/>
          </a:xfrm>
        </p:spPr>
        <p:txBody>
          <a:bodyPr>
            <a:normAutofit/>
          </a:bodyPr>
          <a:lstStyle/>
          <a:p>
            <a:r>
              <a:rPr lang="es-CL"/>
              <a:t>Toxicidad de la Bilirrubina</a:t>
            </a:r>
          </a:p>
        </p:txBody>
      </p:sp>
      <p:sp>
        <p:nvSpPr>
          <p:cNvPr id="3" name="2 Marcador de contenido"/>
          <p:cNvSpPr>
            <a:spLocks noGrp="1"/>
          </p:cNvSpPr>
          <p:nvPr>
            <p:ph idx="1"/>
          </p:nvPr>
        </p:nvSpPr>
        <p:spPr>
          <a:xfrm>
            <a:off x="768096" y="2286000"/>
            <a:ext cx="4892251" cy="4023360"/>
          </a:xfrm>
        </p:spPr>
        <p:txBody>
          <a:bodyPr>
            <a:normAutofit/>
          </a:bodyPr>
          <a:lstStyle/>
          <a:p>
            <a:pPr marL="0" indent="0">
              <a:buNone/>
            </a:pPr>
            <a:r>
              <a:rPr lang="es-CL" sz="1400"/>
              <a:t>La bilirrubina normalmente no pasa al sistema nervioso central</a:t>
            </a:r>
          </a:p>
          <a:p>
            <a:pPr marL="0" indent="0">
              <a:buNone/>
            </a:pPr>
            <a:r>
              <a:rPr lang="es-CL" sz="1400"/>
              <a:t>Esto ocurre cuando</a:t>
            </a:r>
          </a:p>
          <a:p>
            <a:pPr marL="630936" lvl="1" indent="-457200">
              <a:buFont typeface="+mj-lt"/>
              <a:buAutoNum type="arabicPeriod"/>
            </a:pPr>
            <a:r>
              <a:rPr lang="es-CL" sz="1400"/>
              <a:t>Aparece BNC libre en el plasma (no unida a la albúmina)</a:t>
            </a:r>
          </a:p>
          <a:p>
            <a:pPr marL="630936" lvl="1" indent="-457200">
              <a:buFont typeface="+mj-lt"/>
              <a:buAutoNum type="arabicPeriod"/>
            </a:pPr>
            <a:r>
              <a:rPr lang="es-CL" sz="1400"/>
              <a:t>Hay aumento de la permeabilidad de la BHE permitiendo el paso del complejo BNC – albúmina. Esto puede ocurrir por efectos de administración de soluciones hipertónicas, infecciones, asfixia e hipercapnia</a:t>
            </a:r>
          </a:p>
          <a:p>
            <a:r>
              <a:rPr lang="es-CL" sz="1400"/>
              <a:t>Produce degeneración celular y necrosis en las células cerebrales (ganglios basales, hipocampo y tronco encefálico).</a:t>
            </a:r>
          </a:p>
          <a:p>
            <a:r>
              <a:rPr lang="es-CL" sz="1400"/>
              <a:t>El cuadro clínico correspondiente se llama “</a:t>
            </a:r>
            <a:r>
              <a:rPr lang="es-CL" sz="1400" b="1"/>
              <a:t>Encefalopatía Bilirrubínica</a:t>
            </a:r>
            <a:r>
              <a:rPr lang="es-CL" sz="1400"/>
              <a:t>”</a:t>
            </a:r>
          </a:p>
          <a:p>
            <a:r>
              <a:rPr lang="es-CL" sz="1400"/>
              <a:t>El cuadro anatomopatológico fue denominado Kernicterus por Shmorl en 1905</a:t>
            </a:r>
          </a:p>
          <a:p>
            <a:pPr>
              <a:buNone/>
            </a:pPr>
            <a:endParaRPr lang="es-CL" sz="1400"/>
          </a:p>
        </p:txBody>
      </p:sp>
      <p:pic>
        <p:nvPicPr>
          <p:cNvPr id="7170" name="Picture 2" descr="Shorthair mixed-breed cat with kernicterus. Brain with marked yellowish...  | Download Scientific Diagram">
            <a:extLst>
              <a:ext uri="{FF2B5EF4-FFF2-40B4-BE49-F238E27FC236}">
                <a16:creationId xmlns:a16="http://schemas.microsoft.com/office/drawing/2014/main" id="{374C491A-175A-4658-9D94-D86FF7BA30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24" r="22490" b="-1"/>
          <a:stretch/>
        </p:blipFill>
        <p:spPr bwMode="auto">
          <a:xfrm>
            <a:off x="6011575" y="2386584"/>
            <a:ext cx="2364329" cy="3448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dirty="0"/>
              <a:t>MANIFESTACIONES CLÍNICAS ENCEFALOPATIA BILIRRUBINICA</a:t>
            </a:r>
          </a:p>
        </p:txBody>
      </p:sp>
      <p:sp>
        <p:nvSpPr>
          <p:cNvPr id="3" name="2 Marcador de contenido"/>
          <p:cNvSpPr>
            <a:spLocks noGrp="1"/>
          </p:cNvSpPr>
          <p:nvPr>
            <p:ph idx="1"/>
          </p:nvPr>
        </p:nvSpPr>
        <p:spPr/>
        <p:txBody>
          <a:bodyPr>
            <a:normAutofit fontScale="32500" lnSpcReduction="20000"/>
          </a:bodyPr>
          <a:lstStyle/>
          <a:p>
            <a:pPr>
              <a:buFont typeface="Wingdings" panose="05000000000000000000" pitchFamily="2" charset="2"/>
              <a:buChar char="§"/>
            </a:pPr>
            <a:r>
              <a:rPr lang="es-CL" sz="4400" dirty="0" err="1"/>
              <a:t>Letargia</a:t>
            </a:r>
            <a:endParaRPr lang="es-CL" sz="4400" dirty="0"/>
          </a:p>
          <a:p>
            <a:pPr>
              <a:buFont typeface="Wingdings" panose="05000000000000000000" pitchFamily="2" charset="2"/>
              <a:buChar char="§"/>
            </a:pPr>
            <a:r>
              <a:rPr lang="es-CL" sz="4400" dirty="0"/>
              <a:t>Rechazo al alimento</a:t>
            </a:r>
          </a:p>
          <a:p>
            <a:pPr>
              <a:buFont typeface="Wingdings" panose="05000000000000000000" pitchFamily="2" charset="2"/>
              <a:buChar char="§"/>
            </a:pPr>
            <a:r>
              <a:rPr lang="es-CL" sz="4400" dirty="0"/>
              <a:t>Disminución de reflejos tendinosos</a:t>
            </a:r>
          </a:p>
          <a:p>
            <a:pPr>
              <a:buFont typeface="Wingdings" panose="05000000000000000000" pitchFamily="2" charset="2"/>
              <a:buChar char="§"/>
            </a:pPr>
            <a:r>
              <a:rPr lang="es-CL" sz="4400" dirty="0"/>
              <a:t>Dificultad respiratoria</a:t>
            </a:r>
          </a:p>
          <a:p>
            <a:pPr>
              <a:buFont typeface="Wingdings" panose="05000000000000000000" pitchFamily="2" charset="2"/>
              <a:buChar char="§"/>
            </a:pPr>
            <a:r>
              <a:rPr lang="es-CL" sz="4400" dirty="0" err="1"/>
              <a:t>Opistótonos</a:t>
            </a:r>
            <a:endParaRPr lang="es-CL" sz="4400" dirty="0"/>
          </a:p>
          <a:p>
            <a:pPr>
              <a:buFont typeface="Wingdings" panose="05000000000000000000" pitchFamily="2" charset="2"/>
              <a:buChar char="§"/>
            </a:pPr>
            <a:r>
              <a:rPr lang="es-CL" sz="4400" dirty="0"/>
              <a:t>Abombamiento de la fontanela</a:t>
            </a:r>
          </a:p>
          <a:p>
            <a:pPr>
              <a:buFont typeface="Wingdings" panose="05000000000000000000" pitchFamily="2" charset="2"/>
              <a:buChar char="§"/>
            </a:pPr>
            <a:r>
              <a:rPr lang="es-CL" sz="4400" dirty="0"/>
              <a:t>Contracciones faciales y de extremidades</a:t>
            </a:r>
          </a:p>
          <a:p>
            <a:pPr>
              <a:buFont typeface="Wingdings" panose="05000000000000000000" pitchFamily="2" charset="2"/>
              <a:buChar char="§"/>
            </a:pPr>
            <a:r>
              <a:rPr lang="es-CL" sz="4400" dirty="0"/>
              <a:t>Llanto agudo</a:t>
            </a:r>
          </a:p>
          <a:p>
            <a:pPr>
              <a:buFont typeface="Wingdings" panose="05000000000000000000" pitchFamily="2" charset="2"/>
              <a:buChar char="§"/>
            </a:pPr>
            <a:r>
              <a:rPr lang="es-CL" sz="4400" dirty="0"/>
              <a:t>Espasmos</a:t>
            </a:r>
          </a:p>
          <a:p>
            <a:pPr>
              <a:buFont typeface="Wingdings" panose="05000000000000000000" pitchFamily="2" charset="2"/>
              <a:buChar char="§"/>
            </a:pPr>
            <a:r>
              <a:rPr lang="es-CL" sz="4400" dirty="0"/>
              <a:t>Convulsiones</a:t>
            </a:r>
          </a:p>
          <a:p>
            <a:pPr>
              <a:buFont typeface="Wingdings" panose="05000000000000000000" pitchFamily="2" charset="2"/>
              <a:buChar char="§"/>
            </a:pPr>
            <a:r>
              <a:rPr lang="es-CL" sz="4400" dirty="0"/>
              <a:t>Brazos extendidos y rígidos en rotación interna</a:t>
            </a:r>
          </a:p>
          <a:p>
            <a:pPr>
              <a:buFont typeface="Wingdings" panose="05000000000000000000" pitchFamily="2" charset="2"/>
              <a:buChar char="§"/>
            </a:pPr>
            <a:r>
              <a:rPr lang="es-CL" sz="4400" dirty="0"/>
              <a:t>Puños apretados</a:t>
            </a:r>
          </a:p>
          <a:p>
            <a:endParaRPr lang="es-C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85216"/>
            <a:ext cx="8568952" cy="1499616"/>
          </a:xfrm>
        </p:spPr>
        <p:txBody>
          <a:bodyPr>
            <a:noAutofit/>
          </a:bodyPr>
          <a:lstStyle/>
          <a:p>
            <a:r>
              <a:rPr lang="es-CL" dirty="0"/>
              <a:t>Tratamiento de la Hiperbilirrubinemia</a:t>
            </a:r>
          </a:p>
        </p:txBody>
      </p:sp>
      <p:sp>
        <p:nvSpPr>
          <p:cNvPr id="3" name="2 Marcador de contenido"/>
          <p:cNvSpPr>
            <a:spLocks noGrp="1"/>
          </p:cNvSpPr>
          <p:nvPr>
            <p:ph idx="1"/>
          </p:nvPr>
        </p:nvSpPr>
        <p:spPr>
          <a:xfrm>
            <a:off x="1259632" y="5805264"/>
            <a:ext cx="7632848" cy="720080"/>
          </a:xfrm>
        </p:spPr>
        <p:txBody>
          <a:bodyPr>
            <a:normAutofit/>
          </a:bodyPr>
          <a:lstStyle/>
          <a:p>
            <a:pPr>
              <a:buNone/>
            </a:pPr>
            <a:r>
              <a:rPr lang="es-CL" sz="1800" dirty="0"/>
              <a:t>* Este valor es variable según la edad gestacional y las patologías asociadas</a:t>
            </a:r>
          </a:p>
        </p:txBody>
      </p:sp>
      <p:graphicFrame>
        <p:nvGraphicFramePr>
          <p:cNvPr id="4" name="Diagrama 3">
            <a:extLst>
              <a:ext uri="{FF2B5EF4-FFF2-40B4-BE49-F238E27FC236}">
                <a16:creationId xmlns:a16="http://schemas.microsoft.com/office/drawing/2014/main" id="{1810F61A-3677-4EFA-A855-2D46CF9E3586}"/>
              </a:ext>
            </a:extLst>
          </p:cNvPr>
          <p:cNvGraphicFramePr/>
          <p:nvPr>
            <p:extLst>
              <p:ext uri="{D42A27DB-BD31-4B8C-83A1-F6EECF244321}">
                <p14:modId xmlns:p14="http://schemas.microsoft.com/office/powerpoint/2010/main" val="1329369730"/>
              </p:ext>
            </p:extLst>
          </p:nvPr>
        </p:nvGraphicFramePr>
        <p:xfrm>
          <a:off x="1763688" y="1863342"/>
          <a:ext cx="5184576" cy="3221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L" dirty="0"/>
              <a:t>Criterios de manejo en Prematuros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98036090"/>
              </p:ext>
            </p:extLst>
          </p:nvPr>
        </p:nvGraphicFramePr>
        <p:xfrm>
          <a:off x="927100" y="1916832"/>
          <a:ext cx="7289800" cy="4079240"/>
        </p:xfrm>
        <a:graphic>
          <a:graphicData uri="http://schemas.openxmlformats.org/drawingml/2006/table">
            <a:tbl>
              <a:tblPr firstRow="1" bandRow="1">
                <a:tableStyleId>{B301B821-A1FF-4177-AEE7-76D212191A09}</a:tableStyleId>
              </a:tblPr>
              <a:tblGrid>
                <a:gridCol w="2758981">
                  <a:extLst>
                    <a:ext uri="{9D8B030D-6E8A-4147-A177-3AD203B41FA5}">
                      <a16:colId xmlns:a16="http://schemas.microsoft.com/office/drawing/2014/main" val="20000"/>
                    </a:ext>
                  </a:extLst>
                </a:gridCol>
                <a:gridCol w="2100886">
                  <a:extLst>
                    <a:ext uri="{9D8B030D-6E8A-4147-A177-3AD203B41FA5}">
                      <a16:colId xmlns:a16="http://schemas.microsoft.com/office/drawing/2014/main" val="20001"/>
                    </a:ext>
                  </a:extLst>
                </a:gridCol>
                <a:gridCol w="2429933">
                  <a:extLst>
                    <a:ext uri="{9D8B030D-6E8A-4147-A177-3AD203B41FA5}">
                      <a16:colId xmlns:a16="http://schemas.microsoft.com/office/drawing/2014/main" val="20002"/>
                    </a:ext>
                  </a:extLst>
                </a:gridCol>
              </a:tblGrid>
              <a:tr h="370840">
                <a:tc>
                  <a:txBody>
                    <a:bodyPr/>
                    <a:lstStyle/>
                    <a:p>
                      <a:r>
                        <a:rPr lang="es-CL" sz="1600" dirty="0">
                          <a:solidFill>
                            <a:schemeClr val="tx1"/>
                          </a:solidFill>
                        </a:rPr>
                        <a:t>Peso de Nacimiento</a:t>
                      </a:r>
                    </a:p>
                  </a:txBody>
                  <a:tcPr marL="80998" marR="80998"/>
                </a:tc>
                <a:tc gridSpan="2">
                  <a:txBody>
                    <a:bodyPr/>
                    <a:lstStyle/>
                    <a:p>
                      <a:pPr algn="l"/>
                      <a:r>
                        <a:rPr lang="es-CL" sz="1600" dirty="0">
                          <a:solidFill>
                            <a:schemeClr val="tx1"/>
                          </a:solidFill>
                        </a:rPr>
                        <a:t>Niveles de Bilirrubina</a:t>
                      </a:r>
                    </a:p>
                  </a:txBody>
                  <a:tcPr marL="80998" marR="80998"/>
                </a:tc>
                <a:tc hMerge="1">
                  <a:txBody>
                    <a:bodyPr/>
                    <a:lstStyle/>
                    <a:p>
                      <a:r>
                        <a:rPr lang="es-CL" sz="1600" dirty="0"/>
                        <a:t>Bilirrubina</a:t>
                      </a:r>
                    </a:p>
                  </a:txBody>
                  <a:tcPr marL="80998" marR="80998"/>
                </a:tc>
                <a:extLst>
                  <a:ext uri="{0D108BD9-81ED-4DB2-BD59-A6C34878D82A}">
                    <a16:rowId xmlns:a16="http://schemas.microsoft.com/office/drawing/2014/main" val="10000"/>
                  </a:ext>
                </a:extLst>
              </a:tr>
              <a:tr h="370840">
                <a:tc>
                  <a:txBody>
                    <a:bodyPr/>
                    <a:lstStyle/>
                    <a:p>
                      <a:endParaRPr lang="es-CL" sz="1600"/>
                    </a:p>
                  </a:txBody>
                  <a:tcPr marL="80998" marR="80998"/>
                </a:tc>
                <a:tc>
                  <a:txBody>
                    <a:bodyPr/>
                    <a:lstStyle/>
                    <a:p>
                      <a:pPr algn="ctr"/>
                      <a:r>
                        <a:rPr lang="es-CL" sz="1600" dirty="0"/>
                        <a:t>Fototerapia</a:t>
                      </a:r>
                    </a:p>
                  </a:txBody>
                  <a:tcPr marL="80998" marR="80998"/>
                </a:tc>
                <a:tc>
                  <a:txBody>
                    <a:bodyPr/>
                    <a:lstStyle/>
                    <a:p>
                      <a:pPr algn="ctr"/>
                      <a:r>
                        <a:rPr lang="es-CL" sz="1600" dirty="0" err="1"/>
                        <a:t>Exanguineotransfusión</a:t>
                      </a:r>
                      <a:endParaRPr lang="es-CL" sz="1600" dirty="0"/>
                    </a:p>
                  </a:txBody>
                  <a:tcPr marL="80998" marR="80998"/>
                </a:tc>
                <a:extLst>
                  <a:ext uri="{0D108BD9-81ED-4DB2-BD59-A6C34878D82A}">
                    <a16:rowId xmlns:a16="http://schemas.microsoft.com/office/drawing/2014/main" val="10001"/>
                  </a:ext>
                </a:extLst>
              </a:tr>
              <a:tr h="370840">
                <a:tc>
                  <a:txBody>
                    <a:bodyPr/>
                    <a:lstStyle/>
                    <a:p>
                      <a:pPr algn="ctr"/>
                      <a:r>
                        <a:rPr lang="es-CL" sz="1600" dirty="0"/>
                        <a:t>&gt; 2500 gramos</a:t>
                      </a:r>
                      <a:r>
                        <a:rPr lang="es-CL" sz="1600" baseline="0" dirty="0"/>
                        <a:t> (prematuro)</a:t>
                      </a:r>
                      <a:endParaRPr lang="es-CL" sz="1600" dirty="0"/>
                    </a:p>
                  </a:txBody>
                  <a:tcPr marL="80998" marR="80998"/>
                </a:tc>
                <a:tc>
                  <a:txBody>
                    <a:bodyPr/>
                    <a:lstStyle/>
                    <a:p>
                      <a:pPr algn="ctr"/>
                      <a:r>
                        <a:rPr lang="es-CL" sz="1600" dirty="0"/>
                        <a:t>15 mg/dl</a:t>
                      </a:r>
                    </a:p>
                  </a:txBody>
                  <a:tcPr marL="80998" marR="80998"/>
                </a:tc>
                <a:tc>
                  <a:txBody>
                    <a:bodyPr/>
                    <a:lstStyle/>
                    <a:p>
                      <a:pPr algn="ctr"/>
                      <a:r>
                        <a:rPr lang="es-CL" sz="1600" dirty="0"/>
                        <a:t>20 – 24 mg/dl</a:t>
                      </a:r>
                    </a:p>
                  </a:txBody>
                  <a:tcPr marL="80998" marR="80998"/>
                </a:tc>
                <a:extLst>
                  <a:ext uri="{0D108BD9-81ED-4DB2-BD59-A6C34878D82A}">
                    <a16:rowId xmlns:a16="http://schemas.microsoft.com/office/drawing/2014/main" val="10002"/>
                  </a:ext>
                </a:extLst>
              </a:tr>
              <a:tr h="370840">
                <a:tc>
                  <a:txBody>
                    <a:bodyPr/>
                    <a:lstStyle/>
                    <a:p>
                      <a:pPr algn="ctr"/>
                      <a:r>
                        <a:rPr lang="es-CL" sz="1600" dirty="0"/>
                        <a:t>2251 – 2500 gramos</a:t>
                      </a:r>
                    </a:p>
                  </a:txBody>
                  <a:tcPr marL="80998" marR="80998"/>
                </a:tc>
                <a:tc>
                  <a:txBody>
                    <a:bodyPr/>
                    <a:lstStyle/>
                    <a:p>
                      <a:pPr algn="ctr"/>
                      <a:r>
                        <a:rPr lang="es-CL" sz="1600" dirty="0"/>
                        <a:t>13 mg/dl</a:t>
                      </a:r>
                    </a:p>
                  </a:txBody>
                  <a:tcPr marL="80998" marR="80998"/>
                </a:tc>
                <a:tc>
                  <a:txBody>
                    <a:bodyPr/>
                    <a:lstStyle/>
                    <a:p>
                      <a:pPr algn="ctr"/>
                      <a:r>
                        <a:rPr lang="es-CL" sz="1600" dirty="0"/>
                        <a:t>18 – 20 mg/dl</a:t>
                      </a:r>
                    </a:p>
                  </a:txBody>
                  <a:tcPr marL="80998" marR="80998"/>
                </a:tc>
                <a:extLst>
                  <a:ext uri="{0D108BD9-81ED-4DB2-BD59-A6C34878D82A}">
                    <a16:rowId xmlns:a16="http://schemas.microsoft.com/office/drawing/2014/main" val="10003"/>
                  </a:ext>
                </a:extLst>
              </a:tr>
              <a:tr h="370840">
                <a:tc>
                  <a:txBody>
                    <a:bodyPr/>
                    <a:lstStyle/>
                    <a:p>
                      <a:pPr algn="ctr"/>
                      <a:r>
                        <a:rPr lang="es-CL" sz="1600" dirty="0"/>
                        <a:t>2001 – 2250 gramos</a:t>
                      </a:r>
                    </a:p>
                  </a:txBody>
                  <a:tcPr marL="80998" marR="80998"/>
                </a:tc>
                <a:tc>
                  <a:txBody>
                    <a:bodyPr/>
                    <a:lstStyle/>
                    <a:p>
                      <a:pPr algn="ctr"/>
                      <a:r>
                        <a:rPr lang="es-CL" sz="1600" dirty="0"/>
                        <a:t>12 mg/dl</a:t>
                      </a:r>
                    </a:p>
                  </a:txBody>
                  <a:tcPr marL="80998" marR="80998"/>
                </a:tc>
                <a:tc>
                  <a:txBody>
                    <a:bodyPr/>
                    <a:lstStyle/>
                    <a:p>
                      <a:pPr algn="ctr"/>
                      <a:r>
                        <a:rPr lang="es-CL" sz="1600" dirty="0"/>
                        <a:t>17 – 20 mg/dl</a:t>
                      </a:r>
                    </a:p>
                  </a:txBody>
                  <a:tcPr marL="80998" marR="80998"/>
                </a:tc>
                <a:extLst>
                  <a:ext uri="{0D108BD9-81ED-4DB2-BD59-A6C34878D82A}">
                    <a16:rowId xmlns:a16="http://schemas.microsoft.com/office/drawing/2014/main" val="10004"/>
                  </a:ext>
                </a:extLst>
              </a:tr>
              <a:tr h="370840">
                <a:tc>
                  <a:txBody>
                    <a:bodyPr/>
                    <a:lstStyle/>
                    <a:p>
                      <a:pPr algn="ctr"/>
                      <a:r>
                        <a:rPr lang="es-CL" sz="1600" dirty="0"/>
                        <a:t>1751 – 2000 gramos</a:t>
                      </a:r>
                    </a:p>
                  </a:txBody>
                  <a:tcPr marL="80998" marR="80998"/>
                </a:tc>
                <a:tc>
                  <a:txBody>
                    <a:bodyPr/>
                    <a:lstStyle/>
                    <a:p>
                      <a:pPr algn="ctr"/>
                      <a:r>
                        <a:rPr lang="es-CL" sz="1600" dirty="0"/>
                        <a:t>11 mg/dl</a:t>
                      </a:r>
                    </a:p>
                  </a:txBody>
                  <a:tcPr marL="80998" marR="80998"/>
                </a:tc>
                <a:tc>
                  <a:txBody>
                    <a:bodyPr/>
                    <a:lstStyle/>
                    <a:p>
                      <a:pPr algn="ctr"/>
                      <a:r>
                        <a:rPr lang="es-CL" sz="1600" dirty="0"/>
                        <a:t>16 – 20 mg/dl</a:t>
                      </a:r>
                    </a:p>
                  </a:txBody>
                  <a:tcPr marL="80998" marR="80998"/>
                </a:tc>
                <a:extLst>
                  <a:ext uri="{0D108BD9-81ED-4DB2-BD59-A6C34878D82A}">
                    <a16:rowId xmlns:a16="http://schemas.microsoft.com/office/drawing/2014/main" val="10005"/>
                  </a:ext>
                </a:extLst>
              </a:tr>
              <a:tr h="370840">
                <a:tc>
                  <a:txBody>
                    <a:bodyPr/>
                    <a:lstStyle/>
                    <a:p>
                      <a:pPr algn="ctr"/>
                      <a:r>
                        <a:rPr lang="es-CL" sz="1600" dirty="0"/>
                        <a:t>1501 – 1750 gramos</a:t>
                      </a:r>
                    </a:p>
                  </a:txBody>
                  <a:tcPr marL="80998" marR="80998"/>
                </a:tc>
                <a:tc>
                  <a:txBody>
                    <a:bodyPr/>
                    <a:lstStyle/>
                    <a:p>
                      <a:pPr algn="ctr"/>
                      <a:r>
                        <a:rPr lang="es-CL" sz="1600" dirty="0"/>
                        <a:t>10 mg/dl</a:t>
                      </a:r>
                    </a:p>
                  </a:txBody>
                  <a:tcPr marL="80998" marR="80998"/>
                </a:tc>
                <a:tc>
                  <a:txBody>
                    <a:bodyPr/>
                    <a:lstStyle/>
                    <a:p>
                      <a:pPr algn="ctr"/>
                      <a:r>
                        <a:rPr lang="es-CL" sz="1600" dirty="0"/>
                        <a:t>15 – 18 mg/dl</a:t>
                      </a:r>
                    </a:p>
                  </a:txBody>
                  <a:tcPr marL="80998" marR="80998"/>
                </a:tc>
                <a:extLst>
                  <a:ext uri="{0D108BD9-81ED-4DB2-BD59-A6C34878D82A}">
                    <a16:rowId xmlns:a16="http://schemas.microsoft.com/office/drawing/2014/main" val="10006"/>
                  </a:ext>
                </a:extLst>
              </a:tr>
              <a:tr h="370840">
                <a:tc>
                  <a:txBody>
                    <a:bodyPr/>
                    <a:lstStyle/>
                    <a:p>
                      <a:pPr algn="ctr"/>
                      <a:r>
                        <a:rPr lang="es-CL" sz="1600" dirty="0"/>
                        <a:t>1251 – 1500 gramos</a:t>
                      </a:r>
                    </a:p>
                  </a:txBody>
                  <a:tcPr marL="80998" marR="80998"/>
                </a:tc>
                <a:tc>
                  <a:txBody>
                    <a:bodyPr/>
                    <a:lstStyle/>
                    <a:p>
                      <a:pPr algn="ctr"/>
                      <a:r>
                        <a:rPr lang="es-CL" sz="1600" dirty="0"/>
                        <a:t>9 mg/dl</a:t>
                      </a:r>
                    </a:p>
                  </a:txBody>
                  <a:tcPr marL="80998" marR="80998"/>
                </a:tc>
                <a:tc>
                  <a:txBody>
                    <a:bodyPr/>
                    <a:lstStyle/>
                    <a:p>
                      <a:pPr algn="ctr"/>
                      <a:r>
                        <a:rPr lang="es-CL" sz="1600" dirty="0"/>
                        <a:t>14 – 17 mg/dl</a:t>
                      </a:r>
                    </a:p>
                  </a:txBody>
                  <a:tcPr marL="80998" marR="80998"/>
                </a:tc>
                <a:extLst>
                  <a:ext uri="{0D108BD9-81ED-4DB2-BD59-A6C34878D82A}">
                    <a16:rowId xmlns:a16="http://schemas.microsoft.com/office/drawing/2014/main" val="10007"/>
                  </a:ext>
                </a:extLst>
              </a:tr>
              <a:tr h="370840">
                <a:tc>
                  <a:txBody>
                    <a:bodyPr/>
                    <a:lstStyle/>
                    <a:p>
                      <a:pPr algn="ctr"/>
                      <a:r>
                        <a:rPr lang="es-CL" sz="1600" dirty="0"/>
                        <a:t>1001 – 1250 gramos</a:t>
                      </a:r>
                    </a:p>
                  </a:txBody>
                  <a:tcPr marL="80998" marR="80998"/>
                </a:tc>
                <a:tc>
                  <a:txBody>
                    <a:bodyPr/>
                    <a:lstStyle/>
                    <a:p>
                      <a:pPr algn="ctr"/>
                      <a:r>
                        <a:rPr lang="es-CL" sz="1600" dirty="0"/>
                        <a:t>8 mg/dl</a:t>
                      </a:r>
                    </a:p>
                  </a:txBody>
                  <a:tcPr marL="80998" marR="80998"/>
                </a:tc>
                <a:tc>
                  <a:txBody>
                    <a:bodyPr/>
                    <a:lstStyle/>
                    <a:p>
                      <a:pPr algn="ctr"/>
                      <a:r>
                        <a:rPr lang="es-CL" sz="1600" dirty="0"/>
                        <a:t>13 – 15 mg/dl</a:t>
                      </a:r>
                    </a:p>
                  </a:txBody>
                  <a:tcPr marL="80998" marR="80998"/>
                </a:tc>
                <a:extLst>
                  <a:ext uri="{0D108BD9-81ED-4DB2-BD59-A6C34878D82A}">
                    <a16:rowId xmlns:a16="http://schemas.microsoft.com/office/drawing/2014/main" val="10008"/>
                  </a:ext>
                </a:extLst>
              </a:tr>
              <a:tr h="370840">
                <a:tc>
                  <a:txBody>
                    <a:bodyPr/>
                    <a:lstStyle/>
                    <a:p>
                      <a:pPr algn="ctr"/>
                      <a:r>
                        <a:rPr lang="es-CL" sz="1600" dirty="0"/>
                        <a:t>&lt; 1000</a:t>
                      </a:r>
                    </a:p>
                  </a:txBody>
                  <a:tcPr marL="80998" marR="80998"/>
                </a:tc>
                <a:tc>
                  <a:txBody>
                    <a:bodyPr/>
                    <a:lstStyle/>
                    <a:p>
                      <a:pPr algn="ctr"/>
                      <a:r>
                        <a:rPr lang="es-CL" sz="1600" dirty="0"/>
                        <a:t>7 mg/dl</a:t>
                      </a:r>
                    </a:p>
                  </a:txBody>
                  <a:tcPr marL="80998" marR="80998"/>
                </a:tc>
                <a:tc>
                  <a:txBody>
                    <a:bodyPr/>
                    <a:lstStyle/>
                    <a:p>
                      <a:pPr algn="ctr"/>
                      <a:r>
                        <a:rPr lang="es-CL" sz="1600" dirty="0"/>
                        <a:t>12 – 14 mg/dl</a:t>
                      </a:r>
                    </a:p>
                  </a:txBody>
                  <a:tcPr marL="80998" marR="80998"/>
                </a:tc>
                <a:extLst>
                  <a:ext uri="{0D108BD9-81ED-4DB2-BD59-A6C34878D82A}">
                    <a16:rowId xmlns:a16="http://schemas.microsoft.com/office/drawing/2014/main" val="10009"/>
                  </a:ext>
                </a:extLst>
              </a:tr>
              <a:tr h="370840">
                <a:tc gridSpan="3">
                  <a:txBody>
                    <a:bodyPr/>
                    <a:lstStyle/>
                    <a:p>
                      <a:r>
                        <a:rPr lang="es-CL" sz="1600" dirty="0"/>
                        <a:t>* Guías clínicas de Neonatología 2005 MINSAL</a:t>
                      </a:r>
                    </a:p>
                  </a:txBody>
                  <a:tcPr marL="80998" marR="80998"/>
                </a:tc>
                <a:tc hMerge="1">
                  <a:txBody>
                    <a:bodyPr/>
                    <a:lstStyle/>
                    <a:p>
                      <a:endParaRPr lang="es-CL" sz="1600" dirty="0"/>
                    </a:p>
                  </a:txBody>
                  <a:tcPr marL="80998" marR="80998"/>
                </a:tc>
                <a:tc hMerge="1">
                  <a:txBody>
                    <a:bodyPr/>
                    <a:lstStyle/>
                    <a:p>
                      <a:endParaRPr lang="es-CL" sz="1600" dirty="0"/>
                    </a:p>
                  </a:txBody>
                  <a:tcPr marL="80998" marR="80998"/>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C47FD-5FAB-4C71-A536-E5EA1551E953}"/>
              </a:ext>
            </a:extLst>
          </p:cNvPr>
          <p:cNvSpPr>
            <a:spLocks noGrp="1"/>
          </p:cNvSpPr>
          <p:nvPr>
            <p:ph type="title"/>
          </p:nvPr>
        </p:nvSpPr>
        <p:spPr>
          <a:xfrm>
            <a:off x="768095" y="836712"/>
            <a:ext cx="7290054" cy="830997"/>
          </a:xfrm>
        </p:spPr>
        <p:txBody>
          <a:bodyPr/>
          <a:lstStyle/>
          <a:p>
            <a:r>
              <a:rPr lang="es-CL" dirty="0"/>
              <a:t>Caso clínico </a:t>
            </a:r>
          </a:p>
        </p:txBody>
      </p:sp>
      <p:sp>
        <p:nvSpPr>
          <p:cNvPr id="3" name="Marcador de contenido 2">
            <a:extLst>
              <a:ext uri="{FF2B5EF4-FFF2-40B4-BE49-F238E27FC236}">
                <a16:creationId xmlns:a16="http://schemas.microsoft.com/office/drawing/2014/main" id="{104B62B8-4A9F-4E50-BA53-1A7D0F6D60AB}"/>
              </a:ext>
            </a:extLst>
          </p:cNvPr>
          <p:cNvSpPr>
            <a:spLocks noGrp="1"/>
          </p:cNvSpPr>
          <p:nvPr>
            <p:ph idx="1"/>
          </p:nvPr>
        </p:nvSpPr>
        <p:spPr>
          <a:xfrm>
            <a:off x="768096" y="2852936"/>
            <a:ext cx="7290055" cy="3456424"/>
          </a:xfrm>
        </p:spPr>
        <p:txBody>
          <a:bodyPr>
            <a:normAutofit fontScale="92500" lnSpcReduction="20000"/>
          </a:bodyPr>
          <a:lstStyle/>
          <a:p>
            <a:r>
              <a:rPr lang="es-CL" dirty="0"/>
              <a:t>Embarazo aparentemente fisiológico, nace de cesárea electiva. Grupo sanguíneo madre 0+. </a:t>
            </a:r>
          </a:p>
          <a:p>
            <a:r>
              <a:rPr lang="es-CL" dirty="0"/>
              <a:t>A las 24 horas de vida se observa ictericia moderada y llega grupo sanguíneo del RN B+. </a:t>
            </a:r>
          </a:p>
          <a:p>
            <a:r>
              <a:rPr lang="es-CL" dirty="0"/>
              <a:t>A las 48 horas de vida se solicita exámenes: Bili 16.6 mg y HTO 50%. Ingresa a fototerapia con controles a las 24 horas con descenso de Bili a 15.2mg; se mantiene fototerapia. </a:t>
            </a:r>
          </a:p>
          <a:p>
            <a:r>
              <a:rPr lang="es-CL" dirty="0"/>
              <a:t>A las 48 horas de fototerapia (3er día de vida) Bili 11.9 mg. Se suspende fototerapia y se da de alta. </a:t>
            </a:r>
          </a:p>
          <a:p>
            <a:r>
              <a:rPr lang="es-CL" dirty="0"/>
              <a:t>Dg. De egreso: </a:t>
            </a:r>
          </a:p>
          <a:p>
            <a:pPr lvl="1"/>
            <a:r>
              <a:rPr lang="es-CL" dirty="0"/>
              <a:t>RNT 39S AEG </a:t>
            </a:r>
          </a:p>
          <a:p>
            <a:pPr lvl="1"/>
            <a:r>
              <a:rPr lang="es-CL" dirty="0"/>
              <a:t>Hiperbilirrubinemia por incompatibilidad 0B </a:t>
            </a:r>
          </a:p>
        </p:txBody>
      </p:sp>
      <p:sp>
        <p:nvSpPr>
          <p:cNvPr id="4" name="CuadroTexto 3">
            <a:extLst>
              <a:ext uri="{FF2B5EF4-FFF2-40B4-BE49-F238E27FC236}">
                <a16:creationId xmlns:a16="http://schemas.microsoft.com/office/drawing/2014/main" id="{DBB40614-1BF9-4866-8250-35DCA36FF5CD}"/>
              </a:ext>
            </a:extLst>
          </p:cNvPr>
          <p:cNvSpPr txBox="1"/>
          <p:nvPr/>
        </p:nvSpPr>
        <p:spPr>
          <a:xfrm>
            <a:off x="768096" y="1844824"/>
            <a:ext cx="2651776" cy="830997"/>
          </a:xfrm>
          <a:prstGeom prst="rect">
            <a:avLst/>
          </a:prstGeom>
          <a:noFill/>
        </p:spPr>
        <p:txBody>
          <a:bodyPr wrap="square" rtlCol="0">
            <a:spAutoFit/>
          </a:bodyPr>
          <a:lstStyle/>
          <a:p>
            <a:r>
              <a:rPr lang="es-CL" sz="1200" dirty="0"/>
              <a:t>Nombre: KLO</a:t>
            </a:r>
          </a:p>
          <a:p>
            <a:r>
              <a:rPr lang="es-CL" sz="1200" dirty="0"/>
              <a:t>Fecha de nacimiento: 23-11-21 </a:t>
            </a:r>
          </a:p>
          <a:p>
            <a:r>
              <a:rPr lang="es-CL" sz="1200" dirty="0"/>
              <a:t>Peso nacimiento: 3620g </a:t>
            </a:r>
          </a:p>
          <a:p>
            <a:r>
              <a:rPr lang="es-CL" sz="1200" dirty="0"/>
              <a:t>Talla nacimiento: 51 cm </a:t>
            </a:r>
          </a:p>
        </p:txBody>
      </p:sp>
      <p:sp>
        <p:nvSpPr>
          <p:cNvPr id="5" name="CuadroTexto 4">
            <a:extLst>
              <a:ext uri="{FF2B5EF4-FFF2-40B4-BE49-F238E27FC236}">
                <a16:creationId xmlns:a16="http://schemas.microsoft.com/office/drawing/2014/main" id="{3700805D-E783-4AB0-80C3-D9031035F3C3}"/>
              </a:ext>
            </a:extLst>
          </p:cNvPr>
          <p:cNvSpPr txBox="1"/>
          <p:nvPr/>
        </p:nvSpPr>
        <p:spPr>
          <a:xfrm>
            <a:off x="3635896" y="1844824"/>
            <a:ext cx="4104456" cy="830997"/>
          </a:xfrm>
          <a:prstGeom prst="rect">
            <a:avLst/>
          </a:prstGeom>
          <a:noFill/>
        </p:spPr>
        <p:txBody>
          <a:bodyPr wrap="square" rtlCol="0">
            <a:spAutoFit/>
          </a:bodyPr>
          <a:lstStyle/>
          <a:p>
            <a:r>
              <a:rPr lang="es-CL" sz="1200" dirty="0"/>
              <a:t>CC: 57 cm </a:t>
            </a:r>
          </a:p>
          <a:p>
            <a:r>
              <a:rPr lang="es-CL" sz="1200" dirty="0"/>
              <a:t>APGAR 9-9 </a:t>
            </a:r>
          </a:p>
          <a:p>
            <a:r>
              <a:rPr lang="es-CL" sz="1200" dirty="0"/>
              <a:t>Dg ingreso: RNT 39S AEG</a:t>
            </a:r>
          </a:p>
          <a:p>
            <a:endParaRPr lang="es-CL" sz="1200" dirty="0"/>
          </a:p>
        </p:txBody>
      </p:sp>
    </p:spTree>
    <p:extLst>
      <p:ext uri="{BB962C8B-B14F-4D97-AF65-F5344CB8AC3E}">
        <p14:creationId xmlns:p14="http://schemas.microsoft.com/office/powerpoint/2010/main" val="77600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5FE1F4-64DA-4450-9C45-EAFE507BF4F2}"/>
              </a:ext>
            </a:extLst>
          </p:cNvPr>
          <p:cNvSpPr>
            <a:spLocks noGrp="1"/>
          </p:cNvSpPr>
          <p:nvPr>
            <p:ph idx="1"/>
          </p:nvPr>
        </p:nvSpPr>
        <p:spPr/>
        <p:txBody>
          <a:bodyPr/>
          <a:lstStyle/>
          <a:p>
            <a:endParaRPr lang="es-CL"/>
          </a:p>
        </p:txBody>
      </p:sp>
      <p:pic>
        <p:nvPicPr>
          <p:cNvPr id="1026" name="Picture 2" descr="Hiperbilirrubinemia neonatal | Fototerapia, Neurologica, Semanas de  gestacion">
            <a:extLst>
              <a:ext uri="{FF2B5EF4-FFF2-40B4-BE49-F238E27FC236}">
                <a16:creationId xmlns:a16="http://schemas.microsoft.com/office/drawing/2014/main" id="{8769AAD3-47BB-460A-98B5-642C88B20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96" y="332656"/>
            <a:ext cx="7619320" cy="6088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86EF65E-019F-4167-97F8-186E38661CFE}"/>
              </a:ext>
            </a:extLst>
          </p:cNvPr>
          <p:cNvPicPr>
            <a:picLocks noChangeAspect="1"/>
          </p:cNvPicPr>
          <p:nvPr/>
        </p:nvPicPr>
        <p:blipFill>
          <a:blip r:embed="rId2"/>
          <a:stretch>
            <a:fillRect/>
          </a:stretch>
        </p:blipFill>
        <p:spPr>
          <a:xfrm>
            <a:off x="1" y="1124744"/>
            <a:ext cx="9144000" cy="49052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8096" y="585216"/>
            <a:ext cx="7290054" cy="1499616"/>
          </a:xfrm>
        </p:spPr>
        <p:txBody>
          <a:bodyPr>
            <a:normAutofit/>
          </a:bodyPr>
          <a:lstStyle/>
          <a:p>
            <a:r>
              <a:rPr lang="es-CL"/>
              <a:t>Fototerapia </a:t>
            </a:r>
          </a:p>
        </p:txBody>
      </p:sp>
      <p:sp>
        <p:nvSpPr>
          <p:cNvPr id="3" name="2 Marcador de contenido"/>
          <p:cNvSpPr>
            <a:spLocks noGrp="1"/>
          </p:cNvSpPr>
          <p:nvPr>
            <p:ph idx="1"/>
          </p:nvPr>
        </p:nvSpPr>
        <p:spPr>
          <a:xfrm>
            <a:off x="395536" y="1988840"/>
            <a:ext cx="5400600" cy="4608512"/>
          </a:xfrm>
        </p:spPr>
        <p:txBody>
          <a:bodyPr>
            <a:normAutofit fontScale="85000" lnSpcReduction="20000"/>
          </a:bodyPr>
          <a:lstStyle/>
          <a:p>
            <a:r>
              <a:rPr lang="es-CL" sz="1700" i="1" dirty="0"/>
              <a:t>Consiste en el uso de luz con un espectro semejante al de la bilirrubina que la descompone en productos no tóxicos</a:t>
            </a:r>
            <a:r>
              <a:rPr lang="es-CL" sz="1700" dirty="0"/>
              <a:t>.</a:t>
            </a:r>
          </a:p>
          <a:p>
            <a:r>
              <a:rPr lang="es-CL" sz="1700" dirty="0"/>
              <a:t>La eficacia de la fototerapia depende de la intensidad de la luz y de la cercanía de esta al niño</a:t>
            </a:r>
          </a:p>
          <a:p>
            <a:r>
              <a:rPr lang="es-CL" sz="1700" dirty="0"/>
              <a:t>Se trata de colocarla lo mas cerca que se pueda sin que pueda poner en peligro la temperatura del niño. La distancia ideal es de 40 a 60 cm</a:t>
            </a:r>
          </a:p>
          <a:p>
            <a:r>
              <a:rPr lang="es-CL" sz="1800" dirty="0"/>
              <a:t>Se deben cubrir los ojos para proteger la retina y estar atento a que no se produzca conjuntivitis</a:t>
            </a:r>
          </a:p>
          <a:p>
            <a:r>
              <a:rPr lang="es-CL" sz="1800" dirty="0"/>
              <a:t>El RN debe girarse cada 4 hrs. De manera de ir actuando sobre toda la superficie corporal</a:t>
            </a:r>
          </a:p>
          <a:p>
            <a:r>
              <a:rPr lang="es-CL" sz="1800" dirty="0"/>
              <a:t>La fototerapia provoca con frecuencia alteración de las deposiciones (mas líquidas y verdosas) y erupción cutánea, las que no requieren tratamiento</a:t>
            </a:r>
          </a:p>
          <a:p>
            <a:pPr>
              <a:buNone/>
            </a:pPr>
            <a:r>
              <a:rPr lang="es-CL" sz="1800" dirty="0"/>
              <a:t>OJO: Cuando se está en cifras cercanas a indicación de </a:t>
            </a:r>
            <a:r>
              <a:rPr lang="es-CL" sz="1800" dirty="0" err="1"/>
              <a:t>exanguíneo</a:t>
            </a:r>
            <a:r>
              <a:rPr lang="es-CL" sz="1800" dirty="0"/>
              <a:t> transfusión se debe usar fototerapia intensiva. Esto se puede logar de varias maneras:</a:t>
            </a:r>
          </a:p>
          <a:p>
            <a:pPr marL="516636" lvl="1" indent="-342900">
              <a:buFont typeface="+mj-lt"/>
              <a:buAutoNum type="arabicPeriod"/>
            </a:pPr>
            <a:r>
              <a:rPr lang="es-CL" sz="1400" dirty="0"/>
              <a:t>Colocando equipos laterales de manera que cubran mas superficie corporal</a:t>
            </a:r>
          </a:p>
          <a:p>
            <a:pPr marL="516636" lvl="1" indent="-342900">
              <a:buFont typeface="+mj-lt"/>
              <a:buAutoNum type="arabicPeriod"/>
            </a:pPr>
            <a:r>
              <a:rPr lang="es-CL" sz="1400" dirty="0"/>
              <a:t>Poniendo en la cuna elementos que reflejen la luz</a:t>
            </a:r>
          </a:p>
          <a:p>
            <a:pPr marL="516636" lvl="1" indent="-342900">
              <a:buFont typeface="+mj-lt"/>
              <a:buAutoNum type="arabicPeriod"/>
            </a:pPr>
            <a:r>
              <a:rPr lang="es-CL" sz="1400" dirty="0"/>
              <a:t>Usando una mantilla </a:t>
            </a:r>
            <a:r>
              <a:rPr lang="es-CL" sz="1400" dirty="0" err="1"/>
              <a:t>fibróptica</a:t>
            </a:r>
            <a:r>
              <a:rPr lang="es-CL" sz="1400" dirty="0"/>
              <a:t> que permite envolver al niño y proveerle luz alrededor de todo el cuerpo</a:t>
            </a:r>
          </a:p>
          <a:p>
            <a:endParaRPr lang="es-CL" sz="1700" dirty="0"/>
          </a:p>
          <a:p>
            <a:endParaRPr lang="es-CL" sz="1700" dirty="0"/>
          </a:p>
        </p:txBody>
      </p:sp>
      <p:pic>
        <p:nvPicPr>
          <p:cNvPr id="8194" name="Picture 2" descr="Diagnóstico/Tratamiento">
            <a:extLst>
              <a:ext uri="{FF2B5EF4-FFF2-40B4-BE49-F238E27FC236}">
                <a16:creationId xmlns:a16="http://schemas.microsoft.com/office/drawing/2014/main" id="{6D887789-1F90-45C4-BD11-28F2FAE9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45" r="33793" b="-1"/>
          <a:stretch/>
        </p:blipFill>
        <p:spPr bwMode="auto">
          <a:xfrm>
            <a:off x="6011575" y="2386584"/>
            <a:ext cx="2364329" cy="3448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L" dirty="0"/>
              <a:t>Complicaciones de la Fototerapia</a:t>
            </a:r>
          </a:p>
        </p:txBody>
      </p:sp>
      <p:sp>
        <p:nvSpPr>
          <p:cNvPr id="3" name="2 Marcador de contenido"/>
          <p:cNvSpPr>
            <a:spLocks noGrp="1"/>
          </p:cNvSpPr>
          <p:nvPr>
            <p:ph idx="1"/>
          </p:nvPr>
        </p:nvSpPr>
        <p:spPr/>
        <p:txBody>
          <a:bodyPr>
            <a:normAutofit/>
          </a:bodyPr>
          <a:lstStyle/>
          <a:p>
            <a:pPr>
              <a:buFont typeface="Wingdings" panose="05000000000000000000" pitchFamily="2" charset="2"/>
              <a:buChar char="§"/>
            </a:pPr>
            <a:r>
              <a:rPr lang="es-CL" dirty="0"/>
              <a:t>Perdida de agua en las deposiciones</a:t>
            </a:r>
          </a:p>
          <a:p>
            <a:pPr>
              <a:buFont typeface="Wingdings" panose="05000000000000000000" pitchFamily="2" charset="2"/>
              <a:buChar char="§"/>
            </a:pPr>
            <a:r>
              <a:rPr lang="es-CL" dirty="0"/>
              <a:t>Alergias de la piel (sudamina, dermatitis)</a:t>
            </a:r>
          </a:p>
          <a:p>
            <a:pPr>
              <a:buFont typeface="Wingdings" panose="05000000000000000000" pitchFamily="2" charset="2"/>
              <a:buChar char="§"/>
            </a:pPr>
            <a:r>
              <a:rPr lang="es-CL" dirty="0"/>
              <a:t>La ictericia clínica se enmascara con la luz</a:t>
            </a:r>
          </a:p>
          <a:p>
            <a:pPr>
              <a:buFont typeface="Wingdings" panose="05000000000000000000" pitchFamily="2" charset="2"/>
              <a:buChar char="§"/>
            </a:pPr>
            <a:r>
              <a:rPr lang="es-CL" dirty="0"/>
              <a:t>Sobrecalentamiento o enfriamiento</a:t>
            </a:r>
          </a:p>
          <a:p>
            <a:pPr>
              <a:buFont typeface="Wingdings" panose="05000000000000000000" pitchFamily="2" charset="2"/>
              <a:buChar char="§"/>
            </a:pPr>
            <a:r>
              <a:rPr lang="es-CL" dirty="0"/>
              <a:t>Aumento de las perdidas insensibles</a:t>
            </a:r>
          </a:p>
          <a:p>
            <a:pPr>
              <a:buFont typeface="Wingdings" panose="05000000000000000000" pitchFamily="2" charset="2"/>
              <a:buChar char="§"/>
            </a:pPr>
            <a:r>
              <a:rPr lang="es-CL" dirty="0"/>
              <a:t>Síndrome del RN bronceado (luz azul)</a:t>
            </a:r>
          </a:p>
          <a:p>
            <a:pPr>
              <a:buFont typeface="Wingdings" panose="05000000000000000000" pitchFamily="2" charset="2"/>
              <a:buChar char="§"/>
            </a:pPr>
            <a:r>
              <a:rPr lang="es-CL" dirty="0"/>
              <a:t>Daño de la retina si no se protegen los ojos</a:t>
            </a:r>
          </a:p>
          <a:p>
            <a:pPr>
              <a:buFont typeface="Wingdings" panose="05000000000000000000" pitchFamily="2" charset="2"/>
              <a:buChar char="§"/>
            </a:pPr>
            <a:r>
              <a:rPr lang="es-CL" dirty="0" err="1"/>
              <a:t>Hipocalcemia</a:t>
            </a:r>
            <a:r>
              <a:rPr lang="es-CL" dirty="0"/>
              <a:t> por alteración de la PTH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8096" y="585216"/>
            <a:ext cx="7290054" cy="1499616"/>
          </a:xfrm>
        </p:spPr>
        <p:txBody>
          <a:bodyPr>
            <a:normAutofit/>
          </a:bodyPr>
          <a:lstStyle/>
          <a:p>
            <a:r>
              <a:rPr lang="es-CL" dirty="0" err="1"/>
              <a:t>Exanguíneo</a:t>
            </a:r>
            <a:r>
              <a:rPr lang="es-CL" dirty="0"/>
              <a:t> Transfusión</a:t>
            </a:r>
          </a:p>
        </p:txBody>
      </p:sp>
      <p:pic>
        <p:nvPicPr>
          <p:cNvPr id="9218" name="Picture 2" descr="Serie de la exanguinotransfusión—Procedimiento: MedlinePlus enciclopedia  médica">
            <a:extLst>
              <a:ext uri="{FF2B5EF4-FFF2-40B4-BE49-F238E27FC236}">
                <a16:creationId xmlns:a16="http://schemas.microsoft.com/office/drawing/2014/main" id="{1CCEE530-ADFF-46F7-807E-6B102DCC1B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095" y="3025795"/>
            <a:ext cx="2711704" cy="2169363"/>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797709" y="2286000"/>
            <a:ext cx="4260441" cy="4023360"/>
          </a:xfrm>
        </p:spPr>
        <p:txBody>
          <a:bodyPr>
            <a:normAutofit/>
          </a:bodyPr>
          <a:lstStyle/>
          <a:p>
            <a:r>
              <a:rPr lang="es-CL" dirty="0"/>
              <a:t>La recomendación de </a:t>
            </a:r>
            <a:r>
              <a:rPr lang="es-CL" dirty="0" err="1"/>
              <a:t>exanguíneo</a:t>
            </a:r>
            <a:r>
              <a:rPr lang="es-CL" dirty="0"/>
              <a:t> transfusión, para el recién nacido aparentemente normal con una ictericia no hemolítica, es realizarla en todo niño que a las 24 horas tiene 20 mg/dl y que después de las 48 horas tiene sobre 25 mg/dl</a:t>
            </a:r>
          </a:p>
          <a:p>
            <a:r>
              <a:rPr lang="es-CL" dirty="0"/>
              <a:t>Hay datos que muestran que el daño de la bilirrubina depende no solo de la cifra más alta en un momento determinado, sino que del tiempo que esta se mantiene en cifras sobre los niveles considerados riesgosos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CL" sz="3200" b="1" dirty="0"/>
              <a:t>Consideraciones de la </a:t>
            </a:r>
            <a:r>
              <a:rPr lang="es-CL" sz="3200" b="1" dirty="0" err="1"/>
              <a:t>Exanguineo</a:t>
            </a:r>
            <a:r>
              <a:rPr lang="es-CL" sz="3200" b="1" dirty="0"/>
              <a:t> Transfusión</a:t>
            </a:r>
          </a:p>
        </p:txBody>
      </p:sp>
      <p:sp>
        <p:nvSpPr>
          <p:cNvPr id="3" name="2 Marcador de contenido"/>
          <p:cNvSpPr>
            <a:spLocks noGrp="1"/>
          </p:cNvSpPr>
          <p:nvPr>
            <p:ph idx="1"/>
          </p:nvPr>
        </p:nvSpPr>
        <p:spPr>
          <a:xfrm>
            <a:off x="395536" y="2107391"/>
            <a:ext cx="7836352" cy="4023360"/>
          </a:xfrm>
        </p:spPr>
        <p:txBody>
          <a:bodyPr>
            <a:normAutofit/>
          </a:bodyPr>
          <a:lstStyle/>
          <a:p>
            <a:pPr>
              <a:buFont typeface="Wingdings" panose="05000000000000000000" pitchFamily="2" charset="2"/>
              <a:buChar char="Ø"/>
            </a:pPr>
            <a:r>
              <a:rPr lang="es-CL" dirty="0"/>
              <a:t>Se usan los niveles de bilirrubina indirecta (causa daño SNC) como criterio</a:t>
            </a:r>
          </a:p>
          <a:p>
            <a:pPr>
              <a:buFont typeface="Wingdings" panose="05000000000000000000" pitchFamily="2" charset="2"/>
              <a:buChar char="Ø"/>
            </a:pPr>
            <a:r>
              <a:rPr lang="es-CL" dirty="0"/>
              <a:t>Se usa para remover las células sensibilizadas en la incompatibilidad de grupo AOB o RH</a:t>
            </a:r>
          </a:p>
          <a:p>
            <a:pPr>
              <a:buFont typeface="Wingdings" panose="05000000000000000000" pitchFamily="2" charset="2"/>
              <a:buChar char="Ø"/>
            </a:pPr>
            <a:r>
              <a:rPr lang="es-CL" dirty="0"/>
              <a:t>Corregir anemia hemolítica</a:t>
            </a:r>
          </a:p>
          <a:p>
            <a:pPr>
              <a:buFont typeface="Wingdings" panose="05000000000000000000" pitchFamily="2" charset="2"/>
              <a:buChar char="Ø"/>
            </a:pPr>
            <a:r>
              <a:rPr lang="es-CL" dirty="0"/>
              <a:t>Para remover sustancias toxicas</a:t>
            </a:r>
          </a:p>
          <a:p>
            <a:pPr>
              <a:buFont typeface="Wingdings" panose="05000000000000000000" pitchFamily="2" charset="2"/>
              <a:buChar char="Ø"/>
            </a:pPr>
            <a:r>
              <a:rPr lang="es-CL" dirty="0"/>
              <a:t>En caso de sensibilización por incompatibilidad Rh (se asocia bilirrubina y hematocrito)</a:t>
            </a:r>
          </a:p>
          <a:p>
            <a:pPr>
              <a:buFont typeface="Wingdings" panose="05000000000000000000" pitchFamily="2" charset="2"/>
              <a:buChar char="Ø"/>
            </a:pPr>
            <a:r>
              <a:rPr lang="es-CL" dirty="0"/>
              <a:t>Asenso de la bilirrubina 1 mg/dl por hora que se mantiene por 4 horas a pesar de la fototerapia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L" dirty="0"/>
              <a:t>Recomendaciones para la </a:t>
            </a:r>
            <a:r>
              <a:rPr lang="es-CL" dirty="0" err="1"/>
              <a:t>Exanguineo</a:t>
            </a:r>
            <a:r>
              <a:rPr lang="es-CL" dirty="0"/>
              <a:t> Transfusión</a:t>
            </a:r>
          </a:p>
        </p:txBody>
      </p:sp>
      <p:sp>
        <p:nvSpPr>
          <p:cNvPr id="3" name="2 Marcador de contenido"/>
          <p:cNvSpPr>
            <a:spLocks noGrp="1"/>
          </p:cNvSpPr>
          <p:nvPr>
            <p:ph idx="1"/>
          </p:nvPr>
        </p:nvSpPr>
        <p:spPr/>
        <p:txBody>
          <a:bodyPr>
            <a:normAutofit/>
          </a:bodyPr>
          <a:lstStyle/>
          <a:p>
            <a:pPr marL="457200" indent="-457200">
              <a:buFont typeface="+mj-lt"/>
              <a:buAutoNum type="arabicPeriod"/>
            </a:pPr>
            <a:r>
              <a:rPr lang="es-CL" b="1" dirty="0"/>
              <a:t>Sitio del catéter</a:t>
            </a:r>
          </a:p>
          <a:p>
            <a:pPr lvl="1">
              <a:buFont typeface="Wingdings" panose="05000000000000000000" pitchFamily="2" charset="2"/>
              <a:buChar char="§"/>
            </a:pPr>
            <a:r>
              <a:rPr lang="es-CL" dirty="0"/>
              <a:t>Idealmente debe ser catéter central (instalación médica)</a:t>
            </a:r>
          </a:p>
          <a:p>
            <a:pPr lvl="1">
              <a:buFont typeface="Wingdings" panose="05000000000000000000" pitchFamily="2" charset="2"/>
              <a:buChar char="§"/>
            </a:pPr>
            <a:r>
              <a:rPr lang="es-CL" dirty="0"/>
              <a:t>Si se usa catéter periférico debe ser de un calibre grueso para evitar colapso de los vasos sanguíneos</a:t>
            </a:r>
          </a:p>
          <a:p>
            <a:pPr marL="457200" indent="-457200">
              <a:buFont typeface="+mj-lt"/>
              <a:buAutoNum type="arabicPeriod"/>
            </a:pPr>
            <a:r>
              <a:rPr lang="es-CL" b="1" dirty="0"/>
              <a:t>Selección de la sangre</a:t>
            </a:r>
          </a:p>
          <a:p>
            <a:pPr lvl="1">
              <a:buFont typeface="Wingdings" panose="05000000000000000000" pitchFamily="2" charset="2"/>
              <a:buChar char="§"/>
            </a:pPr>
            <a:r>
              <a:rPr lang="es-CL" dirty="0"/>
              <a:t>Debe ser compatible con el suero del recién nacido</a:t>
            </a:r>
          </a:p>
          <a:p>
            <a:pPr lvl="1">
              <a:buFont typeface="Wingdings" panose="05000000000000000000" pitchFamily="2" charset="2"/>
              <a:buChar char="§"/>
            </a:pPr>
            <a:r>
              <a:rPr lang="es-CL" dirty="0"/>
              <a:t>Debe ser lo mas fresca posible para evitar hiperkalemia por hemolisis y para mantener los factores de la coagulación</a:t>
            </a:r>
          </a:p>
          <a:p>
            <a:pPr marL="457200" indent="-457200">
              <a:buFont typeface="+mj-lt"/>
              <a:buAutoNum type="arabicPeriod"/>
            </a:pPr>
            <a:r>
              <a:rPr lang="es-CL" b="1" dirty="0"/>
              <a:t>Volumen a recambiar</a:t>
            </a:r>
          </a:p>
          <a:p>
            <a:pPr lvl="1">
              <a:buFont typeface="Wingdings" panose="05000000000000000000" pitchFamily="2" charset="2"/>
              <a:buChar char="§"/>
            </a:pPr>
            <a:r>
              <a:rPr lang="es-CL" dirty="0"/>
              <a:t>Generalmente se un recambio con el doble del volumen de sangre (160 ml/kg)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L" sz="3600" b="1" dirty="0"/>
              <a:t>* Procedimiento y cuidados</a:t>
            </a:r>
          </a:p>
        </p:txBody>
      </p:sp>
      <p:sp>
        <p:nvSpPr>
          <p:cNvPr id="3" name="2 Marcador de contenido"/>
          <p:cNvSpPr>
            <a:spLocks noGrp="1"/>
          </p:cNvSpPr>
          <p:nvPr>
            <p:ph idx="1"/>
          </p:nvPr>
        </p:nvSpPr>
        <p:spPr>
          <a:xfrm>
            <a:off x="768096" y="2286000"/>
            <a:ext cx="7692336" cy="4023360"/>
          </a:xfrm>
        </p:spPr>
        <p:txBody>
          <a:bodyPr>
            <a:normAutofit/>
          </a:bodyPr>
          <a:lstStyle/>
          <a:p>
            <a:pPr marL="457200" indent="-457200">
              <a:buFont typeface="+mj-lt"/>
              <a:buAutoNum type="arabicPeriod"/>
            </a:pPr>
            <a:r>
              <a:rPr lang="es-CL" dirty="0"/>
              <a:t>El recambio debe durar por lo menos 1 hora y como máx. 1 ½ a 2 hrs</a:t>
            </a:r>
          </a:p>
          <a:p>
            <a:pPr marL="457200" indent="-457200">
              <a:buFont typeface="+mj-lt"/>
              <a:buAutoNum type="arabicPeriod"/>
            </a:pPr>
            <a:r>
              <a:rPr lang="es-CL" dirty="0"/>
              <a:t>El volumen a extraer y a infundir se calcula en base al peso del RN</a:t>
            </a:r>
          </a:p>
          <a:p>
            <a:pPr marL="457200" indent="-457200">
              <a:buFont typeface="+mj-lt"/>
              <a:buAutoNum type="arabicPeriod"/>
            </a:pPr>
            <a:r>
              <a:rPr lang="es-CL" dirty="0"/>
              <a:t>Se debe observar cuidadosamente la tolerancia a los volúmenes</a:t>
            </a:r>
          </a:p>
          <a:p>
            <a:pPr marL="457200" indent="-457200">
              <a:buFont typeface="+mj-lt"/>
              <a:buAutoNum type="arabicPeriod"/>
            </a:pPr>
            <a:r>
              <a:rPr lang="es-CL" dirty="0"/>
              <a:t>Se debe monitorizar los signos vitales constantemente</a:t>
            </a:r>
          </a:p>
          <a:p>
            <a:r>
              <a:rPr lang="es-CL" b="1" dirty="0"/>
              <a:t>El recambio debe interrumpirse en caso de:</a:t>
            </a:r>
          </a:p>
          <a:p>
            <a:pPr>
              <a:buFont typeface="Wingdings" panose="05000000000000000000" pitchFamily="2" charset="2"/>
              <a:buChar char="ü"/>
            </a:pPr>
            <a:r>
              <a:rPr lang="es-CL" dirty="0"/>
              <a:t>    Desaturación</a:t>
            </a:r>
          </a:p>
          <a:p>
            <a:pPr>
              <a:buFont typeface="Wingdings" panose="05000000000000000000" pitchFamily="2" charset="2"/>
              <a:buChar char="ü"/>
            </a:pPr>
            <a:r>
              <a:rPr lang="es-CL" dirty="0"/>
              <a:t>    Alteración hemodinámica</a:t>
            </a:r>
          </a:p>
          <a:p>
            <a:pPr>
              <a:buFont typeface="Wingdings" panose="05000000000000000000" pitchFamily="2" charset="2"/>
              <a:buChar char="ü"/>
            </a:pPr>
            <a:r>
              <a:rPr lang="es-CL" dirty="0"/>
              <a:t>    Dificultad respiratoria, apnea, cianosis</a:t>
            </a:r>
          </a:p>
          <a:p>
            <a:pPr>
              <a:buFont typeface="Wingdings" panose="05000000000000000000" pitchFamily="2" charset="2"/>
              <a:buChar char="ü"/>
            </a:pPr>
            <a:r>
              <a:rPr lang="es-CL" dirty="0"/>
              <a:t>    Alteración en la perfusión periférica</a:t>
            </a:r>
          </a:p>
        </p:txBody>
      </p:sp>
      <p:pic>
        <p:nvPicPr>
          <p:cNvPr id="5" name="Gráfico 4" descr="megáfono1 con relleno sólido">
            <a:extLst>
              <a:ext uri="{FF2B5EF4-FFF2-40B4-BE49-F238E27FC236}">
                <a16:creationId xmlns:a16="http://schemas.microsoft.com/office/drawing/2014/main" id="{A121D4A7-C8D1-4439-A693-4B210E935E5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36096" y="4005064"/>
            <a:ext cx="914400" cy="914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L" sz="3600" b="1" dirty="0"/>
              <a:t>Complicaciones de la </a:t>
            </a:r>
            <a:r>
              <a:rPr lang="es-CL" sz="3600" b="1" dirty="0" err="1"/>
              <a:t>Exanguineo</a:t>
            </a:r>
            <a:r>
              <a:rPr lang="es-CL" sz="3600" b="1" dirty="0"/>
              <a:t> Transfusión</a:t>
            </a:r>
          </a:p>
        </p:txBody>
      </p:sp>
      <p:sp>
        <p:nvSpPr>
          <p:cNvPr id="3" name="2 Marcador de contenido"/>
          <p:cNvSpPr>
            <a:spLocks noGrp="1"/>
          </p:cNvSpPr>
          <p:nvPr>
            <p:ph idx="1"/>
          </p:nvPr>
        </p:nvSpPr>
        <p:spPr/>
        <p:txBody>
          <a:bodyPr>
            <a:normAutofit/>
          </a:bodyPr>
          <a:lstStyle/>
          <a:p>
            <a:pPr>
              <a:buFont typeface="Wingdings" panose="05000000000000000000" pitchFamily="2" charset="2"/>
              <a:buChar char="§"/>
            </a:pPr>
            <a:r>
              <a:rPr lang="es-CL" dirty="0"/>
              <a:t>Vasculares: Embolia, vasoconstricción, trombosis, infarto vascular</a:t>
            </a:r>
          </a:p>
          <a:p>
            <a:pPr>
              <a:buFont typeface="Wingdings" panose="05000000000000000000" pitchFamily="2" charset="2"/>
              <a:buChar char="§"/>
            </a:pPr>
            <a:r>
              <a:rPr lang="es-CL" dirty="0"/>
              <a:t>Cardiacas: arritmias, sobrecarga, paro cardíaco</a:t>
            </a:r>
          </a:p>
          <a:p>
            <a:pPr>
              <a:buFont typeface="Wingdings" panose="05000000000000000000" pitchFamily="2" charset="2"/>
              <a:buChar char="§"/>
            </a:pPr>
            <a:r>
              <a:rPr lang="es-CL" dirty="0"/>
              <a:t>Hemorragia</a:t>
            </a:r>
          </a:p>
          <a:p>
            <a:pPr>
              <a:buFont typeface="Wingdings" panose="05000000000000000000" pitchFamily="2" charset="2"/>
              <a:buChar char="§"/>
            </a:pPr>
            <a:r>
              <a:rPr lang="es-CL" dirty="0"/>
              <a:t>Desequilibrio </a:t>
            </a:r>
            <a:r>
              <a:rPr lang="es-CL" dirty="0" err="1"/>
              <a:t>hidroelectrolítico</a:t>
            </a:r>
            <a:r>
              <a:rPr lang="es-CL" dirty="0"/>
              <a:t> ↓Ca ↑K</a:t>
            </a:r>
          </a:p>
          <a:p>
            <a:pPr>
              <a:buFont typeface="Wingdings" panose="05000000000000000000" pitchFamily="2" charset="2"/>
              <a:buChar char="§"/>
            </a:pPr>
            <a:r>
              <a:rPr lang="es-CL" dirty="0"/>
              <a:t>Infección</a:t>
            </a:r>
          </a:p>
          <a:p>
            <a:pPr>
              <a:buFont typeface="Wingdings" panose="05000000000000000000" pitchFamily="2" charset="2"/>
              <a:buChar char="§"/>
            </a:pPr>
            <a:r>
              <a:rPr lang="es-CL" dirty="0"/>
              <a:t>Perforación de los vasos umbilicales</a:t>
            </a:r>
          </a:p>
          <a:p>
            <a:pPr>
              <a:buFont typeface="Wingdings" panose="05000000000000000000" pitchFamily="2" charset="2"/>
              <a:buChar char="§"/>
            </a:pPr>
            <a:r>
              <a:rPr lang="es-CL" dirty="0"/>
              <a:t>Enterocolitis </a:t>
            </a:r>
            <a:r>
              <a:rPr lang="es-CL" dirty="0" err="1"/>
              <a:t>Necrotizante</a:t>
            </a:r>
            <a:endParaRPr lang="es-CL" dirty="0"/>
          </a:p>
          <a:p>
            <a:pPr>
              <a:buFont typeface="Wingdings" panose="05000000000000000000" pitchFamily="2" charset="2"/>
              <a:buChar char="§"/>
            </a:pPr>
            <a:r>
              <a:rPr lang="es-CL" dirty="0"/>
              <a:t>Inestabilidad térmica</a:t>
            </a:r>
          </a:p>
          <a:p>
            <a:pPr>
              <a:buFont typeface="Wingdings" panose="05000000000000000000" pitchFamily="2" charset="2"/>
              <a:buChar char="§"/>
            </a:pPr>
            <a:r>
              <a:rPr lang="es-CL" dirty="0"/>
              <a:t>Acidosis metabólica (sangre con </a:t>
            </a:r>
            <a:r>
              <a:rPr lang="es-CL" dirty="0" err="1"/>
              <a:t>t°</a:t>
            </a:r>
            <a:r>
              <a:rPr lang="es-CL" dirty="0"/>
              <a:t> baja)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417638"/>
          </a:xfrm>
        </p:spPr>
        <p:txBody>
          <a:bodyPr>
            <a:normAutofit fontScale="90000"/>
          </a:bodyPr>
          <a:lstStyle/>
          <a:p>
            <a:r>
              <a:rPr lang="es-CL" dirty="0"/>
              <a:t> </a:t>
            </a:r>
            <a:br>
              <a:rPr lang="es-CL" dirty="0"/>
            </a:br>
            <a:r>
              <a:rPr lang="es-CL" dirty="0"/>
              <a:t>Introducción </a:t>
            </a:r>
            <a:br>
              <a:rPr lang="es-CL" dirty="0"/>
            </a:br>
            <a:r>
              <a:rPr lang="es-CL" sz="2700" dirty="0"/>
              <a:t/>
            </a:r>
            <a:br>
              <a:rPr lang="es-CL" sz="2700" dirty="0"/>
            </a:br>
            <a:endParaRPr lang="es-CL" sz="2700" dirty="0"/>
          </a:p>
        </p:txBody>
      </p:sp>
      <p:sp>
        <p:nvSpPr>
          <p:cNvPr id="3" name="2 Marcador de contenido"/>
          <p:cNvSpPr>
            <a:spLocks noGrp="1"/>
          </p:cNvSpPr>
          <p:nvPr>
            <p:ph idx="1"/>
          </p:nvPr>
        </p:nvSpPr>
        <p:spPr>
          <a:xfrm>
            <a:off x="457200" y="1857364"/>
            <a:ext cx="8229600" cy="4572032"/>
          </a:xfrm>
        </p:spPr>
        <p:txBody>
          <a:bodyPr>
            <a:normAutofit/>
          </a:bodyPr>
          <a:lstStyle/>
          <a:p>
            <a:r>
              <a:rPr lang="es-CL" dirty="0"/>
              <a:t>Definición: </a:t>
            </a:r>
            <a:r>
              <a:rPr lang="es-CL" i="1" dirty="0"/>
              <a:t>“Coloración amarilla (ictericia) de piel y mucosas, de progresión cefalocaudal producida por depósitos de bilirrubina”</a:t>
            </a:r>
          </a:p>
          <a:p>
            <a:endParaRPr lang="es-CL" i="1" dirty="0"/>
          </a:p>
          <a:p>
            <a:pPr>
              <a:buFont typeface="Wingdings" panose="05000000000000000000" pitchFamily="2" charset="2"/>
              <a:buChar char="§"/>
            </a:pPr>
            <a:r>
              <a:rPr lang="es-CL" dirty="0"/>
              <a:t>Es una de las patologías mas frecuentes en el periodo neonatal</a:t>
            </a:r>
          </a:p>
          <a:p>
            <a:pPr>
              <a:buFont typeface="Wingdings" panose="05000000000000000000" pitchFamily="2" charset="2"/>
              <a:buChar char="§"/>
            </a:pPr>
            <a:r>
              <a:rPr lang="es-CL" dirty="0"/>
              <a:t>Aprox. 40 a 60% de los RNT presenta ictericia en los primeros días de vida</a:t>
            </a:r>
          </a:p>
          <a:p>
            <a:pPr>
              <a:buFont typeface="Wingdings" panose="05000000000000000000" pitchFamily="2" charset="2"/>
              <a:buChar char="§"/>
            </a:pPr>
            <a:r>
              <a:rPr lang="es-CL" dirty="0"/>
              <a:t>Alrededor del 80% de los prematuros presenta ictericia</a:t>
            </a:r>
          </a:p>
          <a:p>
            <a:pPr>
              <a:buFont typeface="Wingdings" panose="05000000000000000000" pitchFamily="2" charset="2"/>
              <a:buChar char="§"/>
            </a:pPr>
            <a:r>
              <a:rPr lang="es-CL" dirty="0"/>
              <a:t>En el RN aparece ictericia cuando la bilirrubina sérica es mayor a 6 a 7 mg/dl</a:t>
            </a:r>
          </a:p>
          <a:p>
            <a:pPr>
              <a:buFont typeface="Wingdings" panose="05000000000000000000" pitchFamily="2" charset="2"/>
              <a:buChar char="§"/>
            </a:pPr>
            <a:r>
              <a:rPr lang="es-CL" dirty="0"/>
              <a:t>En el período neonatal precoz, la mayor parte de las veces, es un hecho fisiológico, pero en cualquier otra edad es siempre un signo patológico</a:t>
            </a:r>
          </a:p>
          <a:p>
            <a:endParaRPr lang="es-CL"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8095" y="908720"/>
            <a:ext cx="7290054" cy="683544"/>
          </a:xfrm>
        </p:spPr>
        <p:txBody>
          <a:bodyPr>
            <a:normAutofit/>
          </a:bodyPr>
          <a:lstStyle/>
          <a:p>
            <a:r>
              <a:rPr lang="es-CL" dirty="0"/>
              <a:t>METABOLISMO DE LA BILIRRUBINA</a:t>
            </a:r>
          </a:p>
        </p:txBody>
      </p:sp>
      <p:sp>
        <p:nvSpPr>
          <p:cNvPr id="3" name="2 Marcador de contenido"/>
          <p:cNvSpPr>
            <a:spLocks noGrp="1"/>
          </p:cNvSpPr>
          <p:nvPr>
            <p:ph idx="1"/>
          </p:nvPr>
        </p:nvSpPr>
        <p:spPr>
          <a:xfrm>
            <a:off x="473804" y="2132856"/>
            <a:ext cx="8196392" cy="4023360"/>
          </a:xfrm>
        </p:spPr>
        <p:txBody>
          <a:bodyPr>
            <a:normAutofit/>
          </a:bodyPr>
          <a:lstStyle/>
          <a:p>
            <a:r>
              <a:rPr lang="es-CL" b="1" dirty="0"/>
              <a:t>ETAPA FETAL</a:t>
            </a:r>
          </a:p>
          <a:p>
            <a:r>
              <a:rPr lang="es-CL" dirty="0"/>
              <a:t>La bilirrubina atraviesa la placenta y es metabolizada por el hígado materno</a:t>
            </a:r>
          </a:p>
          <a:p>
            <a:r>
              <a:rPr lang="es-CL" b="1" dirty="0"/>
              <a:t>NACIMIENTO</a:t>
            </a:r>
          </a:p>
          <a:p>
            <a:r>
              <a:rPr lang="es-CL" dirty="0"/>
              <a:t>El proceso se corta bruscamente es asumido por los órganos y sistemas del recién nacido (deben adaptarse y madurar para asumir el proceso en forma eficiente </a:t>
            </a:r>
          </a:p>
          <a:p>
            <a:pPr>
              <a:buNone/>
            </a:pPr>
            <a:r>
              <a:rPr lang="es-CL" dirty="0"/>
              <a:t>    </a:t>
            </a:r>
          </a:p>
        </p:txBody>
      </p:sp>
      <p:pic>
        <p:nvPicPr>
          <p:cNvPr id="2050" name="Picture 2" descr="Dibujo de Bebé llorando 1 pintado por en Dibujos.net el día 23-04-21 a las  03:26:00. Imprime, pinta o colorea tus propios dibujos!">
            <a:extLst>
              <a:ext uri="{FF2B5EF4-FFF2-40B4-BE49-F238E27FC236}">
                <a16:creationId xmlns:a16="http://schemas.microsoft.com/office/drawing/2014/main" id="{FF58F340-AA99-43D1-9095-3698F7047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436" y="4168375"/>
            <a:ext cx="3433564" cy="268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980728"/>
            <a:ext cx="8229600" cy="654032"/>
          </a:xfrm>
        </p:spPr>
        <p:txBody>
          <a:bodyPr>
            <a:normAutofit/>
          </a:bodyPr>
          <a:lstStyle/>
          <a:p>
            <a:pPr algn="l"/>
            <a:r>
              <a:rPr lang="es-CL" dirty="0"/>
              <a:t>  En el recién nacido</a:t>
            </a:r>
          </a:p>
        </p:txBody>
      </p:sp>
      <p:sp>
        <p:nvSpPr>
          <p:cNvPr id="3" name="2 Marcador de contenido"/>
          <p:cNvSpPr>
            <a:spLocks noGrp="1"/>
          </p:cNvSpPr>
          <p:nvPr>
            <p:ph idx="1"/>
          </p:nvPr>
        </p:nvSpPr>
        <p:spPr>
          <a:xfrm>
            <a:off x="457200" y="1988840"/>
            <a:ext cx="8229600" cy="4654870"/>
          </a:xfrm>
        </p:spPr>
        <p:txBody>
          <a:bodyPr>
            <a:normAutofit fontScale="92500" lnSpcReduction="10000"/>
          </a:bodyPr>
          <a:lstStyle/>
          <a:p>
            <a:r>
              <a:rPr lang="es-CL" sz="2800" dirty="0"/>
              <a:t>El problema ha sido motivo de preocupación dado que cifras altas de bilirrubina sérica se han asociado a </a:t>
            </a:r>
            <a:r>
              <a:rPr lang="es-CL" sz="2800" b="1" dirty="0"/>
              <a:t>grave daño del sistema nervioso central</a:t>
            </a:r>
          </a:p>
          <a:p>
            <a:r>
              <a:rPr lang="es-CL" sz="2800" dirty="0"/>
              <a:t>En la gran mayoría de estos casos hay una </a:t>
            </a:r>
            <a:r>
              <a:rPr lang="es-CL" sz="2800" b="1" dirty="0"/>
              <a:t>causa patológica </a:t>
            </a:r>
            <a:r>
              <a:rPr lang="es-CL" sz="2800" dirty="0"/>
              <a:t>de </a:t>
            </a:r>
            <a:r>
              <a:rPr lang="es-CL" sz="2800" dirty="0" err="1"/>
              <a:t>hiperbilirrubinemia</a:t>
            </a:r>
            <a:endParaRPr lang="es-CL" sz="2800" dirty="0"/>
          </a:p>
          <a:p>
            <a:r>
              <a:rPr lang="es-CL" sz="2800" dirty="0"/>
              <a:t>La causa principal es la </a:t>
            </a:r>
            <a:r>
              <a:rPr lang="es-CL" sz="2800" b="1" dirty="0"/>
              <a:t>hemólisis</a:t>
            </a:r>
            <a:r>
              <a:rPr lang="es-CL" sz="2800" dirty="0"/>
              <a:t> (enfermedad hemolítica por </a:t>
            </a:r>
            <a:r>
              <a:rPr lang="es-CL" sz="2800" dirty="0" err="1"/>
              <a:t>isoinmunización</a:t>
            </a:r>
            <a:r>
              <a:rPr lang="es-CL" sz="2800" dirty="0"/>
              <a:t> Rh) que décadas atrás fue una de las principales causas de mortalidad y de daño cerebral en el recién nacido</a:t>
            </a:r>
          </a:p>
          <a:p>
            <a:r>
              <a:rPr lang="es-CL" sz="2800" dirty="0"/>
              <a:t>También se ha descrito, aunque es muy raro, daño neurológico en RNT aparentemente normales que llegaron a niveles séricos de bilirrubinemia excepcionalmente alto.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9817" y="1052736"/>
            <a:ext cx="7466559" cy="654032"/>
          </a:xfrm>
        </p:spPr>
        <p:txBody>
          <a:bodyPr>
            <a:noAutofit/>
          </a:bodyPr>
          <a:lstStyle/>
          <a:p>
            <a:pPr algn="l"/>
            <a:r>
              <a:rPr lang="es-CL" dirty="0"/>
              <a:t>Captación, conjugación y excreción hepáticas</a:t>
            </a:r>
          </a:p>
        </p:txBody>
      </p:sp>
      <p:sp>
        <p:nvSpPr>
          <p:cNvPr id="3" name="2 Marcador de contenido"/>
          <p:cNvSpPr>
            <a:spLocks noGrp="1"/>
          </p:cNvSpPr>
          <p:nvPr>
            <p:ph idx="1"/>
          </p:nvPr>
        </p:nvSpPr>
        <p:spPr>
          <a:xfrm>
            <a:off x="457200" y="2492896"/>
            <a:ext cx="8229600" cy="3633267"/>
          </a:xfrm>
        </p:spPr>
        <p:txBody>
          <a:bodyPr>
            <a:normAutofit/>
          </a:bodyPr>
          <a:lstStyle/>
          <a:p>
            <a:r>
              <a:rPr lang="es-CL" dirty="0"/>
              <a:t>La bilirrubina es captada por el  hepatocito y aquí es conjugada. Bilirrubina Conjugada (BC)</a:t>
            </a:r>
          </a:p>
          <a:p>
            <a:pPr>
              <a:buNone/>
            </a:pPr>
            <a:r>
              <a:rPr lang="es-CL" dirty="0"/>
              <a:t>Las enzimas encargadas de la transformación son escasas los primeros días de vida. El principal estímulo para aumentar su actividad son los niveles séricos de bilirrubina</a:t>
            </a:r>
          </a:p>
          <a:p>
            <a:r>
              <a:rPr lang="es-CL" dirty="0"/>
              <a:t>La excreción de la BC es un proceso de transporte activo a través de la membrana del hepatocito hacia los canalículos biliares.</a:t>
            </a:r>
          </a:p>
          <a:p>
            <a:r>
              <a:rPr lang="es-CL" dirty="0"/>
              <a:t>Luego es transportada como un componente de la bilis al intestino </a:t>
            </a:r>
          </a:p>
          <a:p>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n en naturales">
            <a:extLst>
              <a:ext uri="{FF2B5EF4-FFF2-40B4-BE49-F238E27FC236}">
                <a16:creationId xmlns:a16="http://schemas.microsoft.com/office/drawing/2014/main" id="{39C739EA-0413-4BAB-B043-01DD80830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3505200"/>
            <a:ext cx="596265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11560" y="980728"/>
            <a:ext cx="8229600" cy="582594"/>
          </a:xfrm>
        </p:spPr>
        <p:txBody>
          <a:bodyPr>
            <a:normAutofit fontScale="90000"/>
          </a:bodyPr>
          <a:lstStyle/>
          <a:p>
            <a:r>
              <a:rPr lang="es-CL" dirty="0"/>
              <a:t>Producción de la Bilirrubina</a:t>
            </a:r>
          </a:p>
        </p:txBody>
      </p:sp>
      <p:sp>
        <p:nvSpPr>
          <p:cNvPr id="3" name="2 Marcador de contenido"/>
          <p:cNvSpPr>
            <a:spLocks noGrp="1"/>
          </p:cNvSpPr>
          <p:nvPr>
            <p:ph idx="1"/>
          </p:nvPr>
        </p:nvSpPr>
        <p:spPr>
          <a:xfrm>
            <a:off x="457200" y="2132856"/>
            <a:ext cx="8229600" cy="3417243"/>
          </a:xfrm>
        </p:spPr>
        <p:txBody>
          <a:bodyPr/>
          <a:lstStyle/>
          <a:p>
            <a:r>
              <a:rPr lang="es-CL" b="1" dirty="0"/>
              <a:t>NEONATO</a:t>
            </a:r>
            <a:r>
              <a:rPr lang="es-CL" dirty="0"/>
              <a:t>: La producción de bilirrubina está aumentada.</a:t>
            </a:r>
          </a:p>
          <a:p>
            <a:pPr>
              <a:buFont typeface="Wingdings" panose="05000000000000000000" pitchFamily="2" charset="2"/>
              <a:buChar char="§"/>
            </a:pPr>
            <a:r>
              <a:rPr lang="es-CL" dirty="0"/>
              <a:t>Por la alta masa eritrocitaria del neonato (hematocritos de 61% ± 7,4)</a:t>
            </a:r>
          </a:p>
          <a:p>
            <a:pPr>
              <a:buFont typeface="Wingdings" panose="05000000000000000000" pitchFamily="2" charset="2"/>
              <a:buChar char="§"/>
            </a:pPr>
            <a:r>
              <a:rPr lang="es-CL" dirty="0"/>
              <a:t>La vida media del glóbulo rojo es más corta, alrededor de 90 días comparada con 120 días en el adulto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08720"/>
            <a:ext cx="8229600" cy="767578"/>
          </a:xfrm>
        </p:spPr>
        <p:txBody>
          <a:bodyPr/>
          <a:lstStyle/>
          <a:p>
            <a:r>
              <a:rPr lang="es-CL" dirty="0"/>
              <a:t>Transporte de la Bilirrubina</a:t>
            </a:r>
          </a:p>
        </p:txBody>
      </p:sp>
      <p:sp>
        <p:nvSpPr>
          <p:cNvPr id="3" name="2 Marcador de contenido"/>
          <p:cNvSpPr>
            <a:spLocks noGrp="1"/>
          </p:cNvSpPr>
          <p:nvPr>
            <p:ph idx="1"/>
          </p:nvPr>
        </p:nvSpPr>
        <p:spPr>
          <a:xfrm>
            <a:off x="395536" y="2286000"/>
            <a:ext cx="7992888" cy="4023360"/>
          </a:xfrm>
        </p:spPr>
        <p:txBody>
          <a:bodyPr>
            <a:normAutofit/>
          </a:bodyPr>
          <a:lstStyle/>
          <a:p>
            <a:r>
              <a:rPr lang="es-CL" dirty="0"/>
              <a:t>La bilirrubina no conjugada (BNC) circula en el plasma unida a la albúmina. (en estas condiciones no atraviesa la barrera </a:t>
            </a:r>
            <a:r>
              <a:rPr lang="es-CL" dirty="0" err="1"/>
              <a:t>hematoencefálica</a:t>
            </a:r>
            <a:r>
              <a:rPr lang="es-CL" dirty="0"/>
              <a:t>)</a:t>
            </a:r>
          </a:p>
          <a:p>
            <a:r>
              <a:rPr lang="es-CL" dirty="0"/>
              <a:t>Puede aparecer BNC libre (no unida a la albúmina) en condiciones en que la cantidad de bilirrubina supera la capacidad de unión de la albúmina (cifras muy altas de bilirrubina, </a:t>
            </a:r>
            <a:r>
              <a:rPr lang="es-CL" dirty="0" err="1"/>
              <a:t>hipoalbuminemia</a:t>
            </a:r>
            <a:r>
              <a:rPr lang="es-CL" dirty="0"/>
              <a:t>)</a:t>
            </a:r>
          </a:p>
          <a:p>
            <a:r>
              <a:rPr lang="es-CL" dirty="0"/>
              <a:t>La presencia de BNC libre es siempre anormal y resulta el paso de esta al SNC y eventual daño del cerebro</a:t>
            </a:r>
          </a:p>
          <a:p>
            <a:endParaRPr lang="es-C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1001714"/>
            <a:ext cx="8229600" cy="654032"/>
          </a:xfrm>
        </p:spPr>
        <p:txBody>
          <a:bodyPr>
            <a:normAutofit/>
          </a:bodyPr>
          <a:lstStyle/>
          <a:p>
            <a:r>
              <a:rPr lang="es-CL" dirty="0"/>
              <a:t>Causas de Hiperbilirrubinemia</a:t>
            </a:r>
          </a:p>
        </p:txBody>
      </p:sp>
      <p:sp>
        <p:nvSpPr>
          <p:cNvPr id="6" name="5 Marcador de contenido"/>
          <p:cNvSpPr>
            <a:spLocks noGrp="1"/>
          </p:cNvSpPr>
          <p:nvPr>
            <p:ph idx="1"/>
          </p:nvPr>
        </p:nvSpPr>
        <p:spPr>
          <a:xfrm>
            <a:off x="457200" y="1785929"/>
            <a:ext cx="8229600" cy="4340234"/>
          </a:xfrm>
        </p:spPr>
        <p:txBody>
          <a:bodyPr/>
          <a:lstStyle/>
          <a:p>
            <a:r>
              <a:rPr lang="es-CL" sz="2000" dirty="0"/>
              <a:t>Las causas mas comunes de Hiperbilirrubinemia de tipo indirecta se pueden separar de acuerdo a su momento de aparición</a:t>
            </a:r>
          </a:p>
          <a:p>
            <a:pPr>
              <a:buNone/>
            </a:pPr>
            <a:endParaRPr lang="es-CL" dirty="0"/>
          </a:p>
        </p:txBody>
      </p:sp>
      <p:graphicFrame>
        <p:nvGraphicFramePr>
          <p:cNvPr id="7" name="6 Tabla"/>
          <p:cNvGraphicFramePr>
            <a:graphicFrameLocks noGrp="1"/>
          </p:cNvGraphicFramePr>
          <p:nvPr>
            <p:extLst>
              <p:ext uri="{D42A27DB-BD31-4B8C-83A1-F6EECF244321}">
                <p14:modId xmlns:p14="http://schemas.microsoft.com/office/powerpoint/2010/main" val="802015158"/>
              </p:ext>
            </p:extLst>
          </p:nvPr>
        </p:nvGraphicFramePr>
        <p:xfrm>
          <a:off x="374848" y="2643948"/>
          <a:ext cx="8229600" cy="3939414"/>
        </p:xfrm>
        <a:graphic>
          <a:graphicData uri="http://schemas.openxmlformats.org/drawingml/2006/table">
            <a:tbl>
              <a:tblPr bandCol="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59029">
                <a:tc>
                  <a:txBody>
                    <a:bodyPr/>
                    <a:lstStyle/>
                    <a:p>
                      <a:pPr algn="ctr"/>
                      <a:r>
                        <a:rPr lang="es-CL" b="1" dirty="0">
                          <a:solidFill>
                            <a:schemeClr val="tx1"/>
                          </a:solidFill>
                        </a:rPr>
                        <a:t>Primera Semana de Vida</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b="1" dirty="0">
                          <a:solidFill>
                            <a:schemeClr val="tx1"/>
                          </a:solidFill>
                        </a:rPr>
                        <a:t>Segunda Semana de Vida</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9029">
                <a:tc>
                  <a:txBody>
                    <a:bodyPr/>
                    <a:lstStyle/>
                    <a:p>
                      <a:pPr>
                        <a:buFont typeface="Wingdings" pitchFamily="2" charset="2"/>
                        <a:buChar char="ü"/>
                      </a:pPr>
                      <a:r>
                        <a:rPr lang="es-CL" dirty="0"/>
                        <a:t>Ictericia fisiológica</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buFont typeface="Wingdings" pitchFamily="2" charset="2"/>
                        <a:buChar char="ü"/>
                      </a:pPr>
                      <a:r>
                        <a:rPr lang="es-CL" dirty="0"/>
                        <a:t>Hipotiroidismo</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453302">
                <a:tc>
                  <a:txBody>
                    <a:bodyPr/>
                    <a:lstStyle/>
                    <a:p>
                      <a:pPr>
                        <a:buFont typeface="Wingdings" pitchFamily="2" charset="2"/>
                        <a:buChar char="ü"/>
                      </a:pPr>
                      <a:r>
                        <a:rPr lang="es-CL" dirty="0"/>
                        <a:t>Incompatibilidad de </a:t>
                      </a:r>
                      <a:r>
                        <a:rPr lang="es-CL" dirty="0" err="1"/>
                        <a:t>grupoSepsis</a:t>
                      </a:r>
                      <a:r>
                        <a:rPr lang="es-CL" dirty="0"/>
                        <a:t> (TORCH, sífilis, protozoos, bacterias)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buFont typeface="Wingdings" pitchFamily="2" charset="2"/>
                        <a:buChar char="ü"/>
                      </a:pPr>
                      <a:r>
                        <a:rPr lang="es-CL" dirty="0"/>
                        <a:t>Infección </a:t>
                      </a:r>
                      <a:r>
                        <a:rPr lang="es-CL" dirty="0" err="1"/>
                        <a:t>nosocomial</a:t>
                      </a:r>
                      <a:r>
                        <a:rPr lang="es-CL" dirty="0"/>
                        <a:t> en al prematuro</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53302">
                <a:tc>
                  <a:txBody>
                    <a:bodyPr/>
                    <a:lstStyle/>
                    <a:p>
                      <a:pPr>
                        <a:buFont typeface="Wingdings" pitchFamily="2" charset="2"/>
                        <a:buChar char="ü"/>
                      </a:pPr>
                      <a:r>
                        <a:rPr lang="es-CL" dirty="0" err="1"/>
                        <a:t>Policitemia</a:t>
                      </a:r>
                      <a:endParaRPr lang="es-CL"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buFont typeface="Wingdings" pitchFamily="2" charset="2"/>
                        <a:buChar char="ü"/>
                      </a:pPr>
                      <a:r>
                        <a:rPr lang="es-CL" dirty="0"/>
                        <a:t>Causa quirúrgica (atresia biliar, quiste en las vías biliares)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647574">
                <a:tc>
                  <a:txBody>
                    <a:bodyPr/>
                    <a:lstStyle/>
                    <a:p>
                      <a:pPr>
                        <a:buFont typeface="Wingdings" pitchFamily="2" charset="2"/>
                        <a:buChar char="ü"/>
                      </a:pPr>
                      <a:r>
                        <a:rPr lang="es-CL" dirty="0"/>
                        <a:t>Reabsorción de sangre extravascular (</a:t>
                      </a:r>
                      <a:r>
                        <a:rPr lang="es-CL" dirty="0" err="1"/>
                        <a:t>cefalohematoma</a:t>
                      </a:r>
                      <a:r>
                        <a:rPr lang="es-CL" dirty="0"/>
                        <a:t>, HIC)</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buFont typeface="Wingdings" pitchFamily="2" charset="2"/>
                        <a:buChar char="ü"/>
                      </a:pPr>
                      <a:r>
                        <a:rPr lang="es-CL" dirty="0"/>
                        <a:t>Ictericia por leche materna</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453302">
                <a:tc>
                  <a:txBody>
                    <a:bodyPr/>
                    <a:lstStyle/>
                    <a:p>
                      <a:pPr>
                        <a:buFont typeface="Wingdings" pitchFamily="2" charset="2"/>
                        <a:buChar char="ü"/>
                      </a:pPr>
                      <a:r>
                        <a:rPr lang="es-CL" dirty="0"/>
                        <a:t>Defectos en los glóbulos rojos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buFont typeface="Wingdings" pitchFamily="2" charset="2"/>
                        <a:buChar char="ü"/>
                      </a:pPr>
                      <a:r>
                        <a:rPr lang="es-CL" dirty="0"/>
                        <a:t>Ictericia fisiológica prolongada</a:t>
                      </a:r>
                      <a:r>
                        <a:rPr lang="es-CL" baseline="0" dirty="0"/>
                        <a:t> en los RNPEG</a:t>
                      </a:r>
                      <a:endParaRPr lang="es-CL"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53302">
                <a:tc>
                  <a:txBody>
                    <a:bodyPr/>
                    <a:lstStyle/>
                    <a:p>
                      <a:r>
                        <a:rPr lang="es-CL" b="1" dirty="0"/>
                        <a:t>La ictericia que</a:t>
                      </a:r>
                      <a:r>
                        <a:rPr lang="es-CL" b="1" baseline="0" dirty="0"/>
                        <a:t> aparece antes de 24 horas siempre es patológica</a:t>
                      </a:r>
                      <a:endParaRPr lang="es-CL" b="1"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endParaRPr lang="es-CL"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TM02900720[[fn=Integral]]</Template>
  <TotalTime>482</TotalTime>
  <Words>1944</Words>
  <Application>Microsoft Office PowerPoint</Application>
  <PresentationFormat>Presentación en pantalla (4:3)</PresentationFormat>
  <Paragraphs>249</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Tw Cen MT</vt:lpstr>
      <vt:lpstr>Tw Cen MT Condensed</vt:lpstr>
      <vt:lpstr>Wingdings</vt:lpstr>
      <vt:lpstr>Wingdings 3</vt:lpstr>
      <vt:lpstr>Integral</vt:lpstr>
      <vt:lpstr>HIPERBILIRRUBINEMIA NEONATAL</vt:lpstr>
      <vt:lpstr>Caso clínico </vt:lpstr>
      <vt:lpstr>  Introducción   </vt:lpstr>
      <vt:lpstr>METABOLISMO DE LA BILIRRUBINA</vt:lpstr>
      <vt:lpstr>  En el recién nacido</vt:lpstr>
      <vt:lpstr>Captación, conjugación y excreción hepáticas</vt:lpstr>
      <vt:lpstr>Producción de la Bilirrubina</vt:lpstr>
      <vt:lpstr>Transporte de la Bilirrubina</vt:lpstr>
      <vt:lpstr>Causas de Hiperbilirrubinemia</vt:lpstr>
      <vt:lpstr>Presentación de PowerPoint</vt:lpstr>
      <vt:lpstr>CLASIFICACIÓN</vt:lpstr>
      <vt:lpstr>Criterios para confirmar ictericia patológica</vt:lpstr>
      <vt:lpstr>FACTORES DE RIESGO (Ictericia Fisiológica)</vt:lpstr>
      <vt:lpstr>Evaluación del RNT con ictericia</vt:lpstr>
      <vt:lpstr>Examen Clínico</vt:lpstr>
      <vt:lpstr>Toxicidad de la Bilirrubina</vt:lpstr>
      <vt:lpstr>MANIFESTACIONES CLÍNICAS ENCEFALOPATIA BILIRRUBINICA</vt:lpstr>
      <vt:lpstr>Tratamiento de la Hiperbilirrubinemia</vt:lpstr>
      <vt:lpstr>Criterios de manejo en Prematuros</vt:lpstr>
      <vt:lpstr>Presentación de PowerPoint</vt:lpstr>
      <vt:lpstr>Presentación de PowerPoint</vt:lpstr>
      <vt:lpstr>Fototerapia </vt:lpstr>
      <vt:lpstr>Complicaciones de la Fototerapia</vt:lpstr>
      <vt:lpstr>Exanguíneo Transfusión</vt:lpstr>
      <vt:lpstr>Consideraciones de la Exanguineo Transfusión</vt:lpstr>
      <vt:lpstr>Recomendaciones para la Exanguineo Transfusión</vt:lpstr>
      <vt:lpstr>* Procedimiento y cuidados</vt:lpstr>
      <vt:lpstr>Complicaciones de la Exanguineo Transfusión</vt:lpstr>
    </vt:vector>
  </TitlesOfParts>
  <Company>Windows XP Titan Ultimate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HIPERBILIRRUBINEMIA NEONATAL</dc:title>
  <dc:creator>Patricio Torres</dc:creator>
  <cp:lastModifiedBy>Medicina</cp:lastModifiedBy>
  <cp:revision>56</cp:revision>
  <dcterms:created xsi:type="dcterms:W3CDTF">2017-03-17T22:56:28Z</dcterms:created>
  <dcterms:modified xsi:type="dcterms:W3CDTF">2022-10-05T16:09:30Z</dcterms:modified>
</cp:coreProperties>
</file>