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8"/>
  </p:notesMasterIdLst>
  <p:sldIdLst>
    <p:sldId id="256" r:id="rId2"/>
    <p:sldId id="495" r:id="rId3"/>
    <p:sldId id="496" r:id="rId4"/>
    <p:sldId id="515" r:id="rId5"/>
    <p:sldId id="497" r:id="rId6"/>
    <p:sldId id="498" r:id="rId7"/>
    <p:sldId id="499" r:id="rId8"/>
    <p:sldId id="348" r:id="rId9"/>
    <p:sldId id="352" r:id="rId10"/>
    <p:sldId id="390" r:id="rId11"/>
    <p:sldId id="391" r:id="rId12"/>
    <p:sldId id="508" r:id="rId13"/>
    <p:sldId id="349" r:id="rId14"/>
    <p:sldId id="463" r:id="rId15"/>
    <p:sldId id="464" r:id="rId16"/>
    <p:sldId id="409" r:id="rId17"/>
    <p:sldId id="320" r:id="rId18"/>
    <p:sldId id="466" r:id="rId19"/>
    <p:sldId id="447" r:id="rId20"/>
    <p:sldId id="444" r:id="rId21"/>
    <p:sldId id="353" r:id="rId22"/>
    <p:sldId id="468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  <p:sldId id="509" r:id="rId32"/>
    <p:sldId id="516" r:id="rId33"/>
    <p:sldId id="517" r:id="rId34"/>
    <p:sldId id="514" r:id="rId35"/>
    <p:sldId id="510" r:id="rId36"/>
    <p:sldId id="512" r:id="rId3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Yáñez Alvarado" initials="CYA" lastIdx="0" clrIdx="0"/>
  <p:cmAuthor id="2" name="Leonardo Madariaga" initials="L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511"/>
    <a:srgbClr val="03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86477" autoAdjust="0"/>
  </p:normalViewPr>
  <p:slideViewPr>
    <p:cSldViewPr>
      <p:cViewPr varScale="1">
        <p:scale>
          <a:sx n="60" d="100"/>
          <a:sy n="60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13BCB-35CB-493A-85D0-AA8F175C34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87B9BB4-580B-4455-A5D9-8848CA24C4D5}">
      <dgm:prSet phldrT="[Texto]"/>
      <dgm:spPr/>
      <dgm:t>
        <a:bodyPr/>
        <a:lstStyle/>
        <a:p>
          <a:r>
            <a:rPr lang="es-ES" dirty="0"/>
            <a:t>AUTISMO NO SINDRÓMICO</a:t>
          </a:r>
          <a:endParaRPr lang="es-CL" dirty="0"/>
        </a:p>
      </dgm:t>
    </dgm:pt>
    <dgm:pt modelId="{980E208E-6FC2-4C18-A8A5-2DD91D17E507}" type="parTrans" cxnId="{3FF5E0A4-2085-4835-A4F3-B712C0597B2F}">
      <dgm:prSet/>
      <dgm:spPr/>
      <dgm:t>
        <a:bodyPr/>
        <a:lstStyle/>
        <a:p>
          <a:endParaRPr lang="es-CL"/>
        </a:p>
      </dgm:t>
    </dgm:pt>
    <dgm:pt modelId="{CA92E4C0-6E02-488F-B078-AE0DE75130C4}" type="sibTrans" cxnId="{3FF5E0A4-2085-4835-A4F3-B712C0597B2F}">
      <dgm:prSet/>
      <dgm:spPr/>
      <dgm:t>
        <a:bodyPr/>
        <a:lstStyle/>
        <a:p>
          <a:endParaRPr lang="es-CL"/>
        </a:p>
      </dgm:t>
    </dgm:pt>
    <dgm:pt modelId="{6AABE9FC-F92F-4FB1-9F63-3127437E1455}">
      <dgm:prSet phldrT="[Texto]"/>
      <dgm:spPr/>
      <dgm:t>
        <a:bodyPr/>
        <a:lstStyle/>
        <a:p>
          <a:r>
            <a:rPr lang="es-ES" dirty="0"/>
            <a:t>(Idiopático)</a:t>
          </a:r>
          <a:endParaRPr lang="es-CL" dirty="0"/>
        </a:p>
      </dgm:t>
    </dgm:pt>
    <dgm:pt modelId="{AFB92DAF-962C-422F-A534-7AF50C338B33}" type="parTrans" cxnId="{F18AA25E-B438-4D7B-94D4-8C5AEEF9640D}">
      <dgm:prSet/>
      <dgm:spPr/>
      <dgm:t>
        <a:bodyPr/>
        <a:lstStyle/>
        <a:p>
          <a:endParaRPr lang="es-CL"/>
        </a:p>
      </dgm:t>
    </dgm:pt>
    <dgm:pt modelId="{0F07EA91-7BB1-4340-8291-3E652D16C312}" type="sibTrans" cxnId="{F18AA25E-B438-4D7B-94D4-8C5AEEF9640D}">
      <dgm:prSet/>
      <dgm:spPr/>
      <dgm:t>
        <a:bodyPr/>
        <a:lstStyle/>
        <a:p>
          <a:endParaRPr lang="es-CL"/>
        </a:p>
      </dgm:t>
    </dgm:pt>
    <dgm:pt modelId="{DB6039EA-EFE1-4994-9D37-A76713D5CC9C}">
      <dgm:prSet phldrT="[Texto]"/>
      <dgm:spPr/>
      <dgm:t>
        <a:bodyPr/>
        <a:lstStyle/>
        <a:p>
          <a:r>
            <a:rPr lang="es-ES" dirty="0"/>
            <a:t>AUTISMO SINDRÓMICO</a:t>
          </a:r>
          <a:endParaRPr lang="es-CL" dirty="0"/>
        </a:p>
      </dgm:t>
    </dgm:pt>
    <dgm:pt modelId="{7FE004DD-7947-46F3-B7AB-A4B83F2F23F1}" type="parTrans" cxnId="{681DF1D0-11C3-422F-9055-EFC8ECF798FD}">
      <dgm:prSet/>
      <dgm:spPr/>
      <dgm:t>
        <a:bodyPr/>
        <a:lstStyle/>
        <a:p>
          <a:endParaRPr lang="es-CL"/>
        </a:p>
      </dgm:t>
    </dgm:pt>
    <dgm:pt modelId="{63494723-BDBF-4FFA-9024-4954F5458C51}" type="sibTrans" cxnId="{681DF1D0-11C3-422F-9055-EFC8ECF798FD}">
      <dgm:prSet/>
      <dgm:spPr/>
      <dgm:t>
        <a:bodyPr/>
        <a:lstStyle/>
        <a:p>
          <a:endParaRPr lang="es-CL"/>
        </a:p>
      </dgm:t>
    </dgm:pt>
    <dgm:pt modelId="{C881F93A-0CA2-4BEE-AEFA-EB6DC4F82389}">
      <dgm:prSet phldrT="[Texto]"/>
      <dgm:spPr/>
      <dgm:t>
        <a:bodyPr/>
        <a:lstStyle/>
        <a:p>
          <a:r>
            <a:rPr lang="es-ES" dirty="0"/>
            <a:t>Secundario a un síndrome conocido</a:t>
          </a:r>
          <a:endParaRPr lang="es-CL" dirty="0"/>
        </a:p>
      </dgm:t>
    </dgm:pt>
    <dgm:pt modelId="{57507E43-FFED-4B4E-8A70-B7D7480231E0}" type="parTrans" cxnId="{973BBD5B-C59B-40CA-9058-96BF4F8A79F6}">
      <dgm:prSet/>
      <dgm:spPr/>
      <dgm:t>
        <a:bodyPr/>
        <a:lstStyle/>
        <a:p>
          <a:endParaRPr lang="es-CL"/>
        </a:p>
      </dgm:t>
    </dgm:pt>
    <dgm:pt modelId="{5477EB3E-E3D4-4A77-B86E-9AF7D5606CA8}" type="sibTrans" cxnId="{973BBD5B-C59B-40CA-9058-96BF4F8A79F6}">
      <dgm:prSet/>
      <dgm:spPr/>
      <dgm:t>
        <a:bodyPr/>
        <a:lstStyle/>
        <a:p>
          <a:endParaRPr lang="es-CL"/>
        </a:p>
      </dgm:t>
    </dgm:pt>
    <dgm:pt modelId="{EAA1D431-B772-43F2-AB5C-F68012DE46ED}" type="pres">
      <dgm:prSet presAssocID="{E4413BCB-35CB-493A-85D0-AA8F175C340A}" presName="linear" presStyleCnt="0">
        <dgm:presLayoutVars>
          <dgm:animLvl val="lvl"/>
          <dgm:resizeHandles val="exact"/>
        </dgm:presLayoutVars>
      </dgm:prSet>
      <dgm:spPr/>
    </dgm:pt>
    <dgm:pt modelId="{817D6CC2-EB6C-45A7-A9F7-20924ECE6EC9}" type="pres">
      <dgm:prSet presAssocID="{487B9BB4-580B-4455-A5D9-8848CA24C4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A73A661-8BFD-4E3B-92C6-6FB6928AEEC6}" type="pres">
      <dgm:prSet presAssocID="{487B9BB4-580B-4455-A5D9-8848CA24C4D5}" presName="childText" presStyleLbl="revTx" presStyleIdx="0" presStyleCnt="2">
        <dgm:presLayoutVars>
          <dgm:bulletEnabled val="1"/>
        </dgm:presLayoutVars>
      </dgm:prSet>
      <dgm:spPr/>
    </dgm:pt>
    <dgm:pt modelId="{5201697A-5373-48F3-AC9A-F1B9B2AA2BCA}" type="pres">
      <dgm:prSet presAssocID="{DB6039EA-EFE1-4994-9D37-A76713D5CC9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69E308E-C7CE-45CC-92C3-6D5907E06AB8}" type="pres">
      <dgm:prSet presAssocID="{DB6039EA-EFE1-4994-9D37-A76713D5CC9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0C9D22-9781-4D5F-885A-3F7E15BB23AC}" type="presOf" srcId="{DB6039EA-EFE1-4994-9D37-A76713D5CC9C}" destId="{5201697A-5373-48F3-AC9A-F1B9B2AA2BCA}" srcOrd="0" destOrd="0" presId="urn:microsoft.com/office/officeart/2005/8/layout/vList2"/>
    <dgm:cxn modelId="{973BBD5B-C59B-40CA-9058-96BF4F8A79F6}" srcId="{DB6039EA-EFE1-4994-9D37-A76713D5CC9C}" destId="{C881F93A-0CA2-4BEE-AEFA-EB6DC4F82389}" srcOrd="0" destOrd="0" parTransId="{57507E43-FFED-4B4E-8A70-B7D7480231E0}" sibTransId="{5477EB3E-E3D4-4A77-B86E-9AF7D5606CA8}"/>
    <dgm:cxn modelId="{F18AA25E-B438-4D7B-94D4-8C5AEEF9640D}" srcId="{487B9BB4-580B-4455-A5D9-8848CA24C4D5}" destId="{6AABE9FC-F92F-4FB1-9F63-3127437E1455}" srcOrd="0" destOrd="0" parTransId="{AFB92DAF-962C-422F-A534-7AF50C338B33}" sibTransId="{0F07EA91-7BB1-4340-8291-3E652D16C312}"/>
    <dgm:cxn modelId="{55153747-98FA-4D12-B5AA-8E3A19E789FE}" type="presOf" srcId="{487B9BB4-580B-4455-A5D9-8848CA24C4D5}" destId="{817D6CC2-EB6C-45A7-A9F7-20924ECE6EC9}" srcOrd="0" destOrd="0" presId="urn:microsoft.com/office/officeart/2005/8/layout/vList2"/>
    <dgm:cxn modelId="{3FF5E0A4-2085-4835-A4F3-B712C0597B2F}" srcId="{E4413BCB-35CB-493A-85D0-AA8F175C340A}" destId="{487B9BB4-580B-4455-A5D9-8848CA24C4D5}" srcOrd="0" destOrd="0" parTransId="{980E208E-6FC2-4C18-A8A5-2DD91D17E507}" sibTransId="{CA92E4C0-6E02-488F-B078-AE0DE75130C4}"/>
    <dgm:cxn modelId="{4C6C96A5-7142-4248-800C-0DB1BB0998DB}" type="presOf" srcId="{E4413BCB-35CB-493A-85D0-AA8F175C340A}" destId="{EAA1D431-B772-43F2-AB5C-F68012DE46ED}" srcOrd="0" destOrd="0" presId="urn:microsoft.com/office/officeart/2005/8/layout/vList2"/>
    <dgm:cxn modelId="{6CB919C6-5D46-4E8D-8D19-2B517ACF165B}" type="presOf" srcId="{6AABE9FC-F92F-4FB1-9F63-3127437E1455}" destId="{9A73A661-8BFD-4E3B-92C6-6FB6928AEEC6}" srcOrd="0" destOrd="0" presId="urn:microsoft.com/office/officeart/2005/8/layout/vList2"/>
    <dgm:cxn modelId="{1A6DB8CA-00A7-43A3-8F77-FD86DBB67F66}" type="presOf" srcId="{C881F93A-0CA2-4BEE-AEFA-EB6DC4F82389}" destId="{869E308E-C7CE-45CC-92C3-6D5907E06AB8}" srcOrd="0" destOrd="0" presId="urn:microsoft.com/office/officeart/2005/8/layout/vList2"/>
    <dgm:cxn modelId="{681DF1D0-11C3-422F-9055-EFC8ECF798FD}" srcId="{E4413BCB-35CB-493A-85D0-AA8F175C340A}" destId="{DB6039EA-EFE1-4994-9D37-A76713D5CC9C}" srcOrd="1" destOrd="0" parTransId="{7FE004DD-7947-46F3-B7AB-A4B83F2F23F1}" sibTransId="{63494723-BDBF-4FFA-9024-4954F5458C51}"/>
    <dgm:cxn modelId="{77444A4A-C261-44A6-987D-56D063D2F9F2}" type="presParOf" srcId="{EAA1D431-B772-43F2-AB5C-F68012DE46ED}" destId="{817D6CC2-EB6C-45A7-A9F7-20924ECE6EC9}" srcOrd="0" destOrd="0" presId="urn:microsoft.com/office/officeart/2005/8/layout/vList2"/>
    <dgm:cxn modelId="{00ED0055-CA48-4C95-AC6B-761C653E4FD5}" type="presParOf" srcId="{EAA1D431-B772-43F2-AB5C-F68012DE46ED}" destId="{9A73A661-8BFD-4E3B-92C6-6FB6928AEEC6}" srcOrd="1" destOrd="0" presId="urn:microsoft.com/office/officeart/2005/8/layout/vList2"/>
    <dgm:cxn modelId="{189C9798-CCC0-486F-A9A3-BC0F302F32B5}" type="presParOf" srcId="{EAA1D431-B772-43F2-AB5C-F68012DE46ED}" destId="{5201697A-5373-48F3-AC9A-F1B9B2AA2BCA}" srcOrd="2" destOrd="0" presId="urn:microsoft.com/office/officeart/2005/8/layout/vList2"/>
    <dgm:cxn modelId="{2036ADA5-AE76-46CA-AA52-C55D87B86660}" type="presParOf" srcId="{EAA1D431-B772-43F2-AB5C-F68012DE46ED}" destId="{869E308E-C7CE-45CC-92C3-6D5907E06AB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89781-2DA7-4561-9B13-F72F43FB9C8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9799FD-3CCE-4E85-947A-A97229846614}">
      <dgm:prSet/>
      <dgm:spPr/>
      <dgm:t>
        <a:bodyPr/>
        <a:lstStyle/>
        <a:p>
          <a:r>
            <a:rPr lang="es-ES"/>
            <a:t>Solicitud ocasional </a:t>
          </a:r>
          <a:r>
            <a:rPr lang="es-ES" dirty="0"/>
            <a:t>de ADOS</a:t>
          </a:r>
          <a:endParaRPr lang="en-US" dirty="0"/>
        </a:p>
      </dgm:t>
    </dgm:pt>
    <dgm:pt modelId="{6A31C1C0-A206-4E02-99F6-527EC8F743ED}" type="parTrans" cxnId="{CECCA5D7-B99F-4287-8248-BDAF682A9A09}">
      <dgm:prSet/>
      <dgm:spPr/>
      <dgm:t>
        <a:bodyPr/>
        <a:lstStyle/>
        <a:p>
          <a:endParaRPr lang="en-US"/>
        </a:p>
      </dgm:t>
    </dgm:pt>
    <dgm:pt modelId="{3C00FC6D-1F42-4240-9DCB-8EE0B860EC41}" type="sibTrans" cxnId="{CECCA5D7-B99F-4287-8248-BDAF682A9A09}">
      <dgm:prSet/>
      <dgm:spPr/>
      <dgm:t>
        <a:bodyPr/>
        <a:lstStyle/>
        <a:p>
          <a:endParaRPr lang="en-US"/>
        </a:p>
      </dgm:t>
    </dgm:pt>
    <dgm:pt modelId="{28F26332-3729-46F6-8FCC-5D48C937BB95}">
      <dgm:prSet/>
      <dgm:spPr/>
      <dgm:t>
        <a:bodyPr/>
        <a:lstStyle/>
        <a:p>
          <a:r>
            <a:rPr lang="es-ES"/>
            <a:t>Escalas de desarrollo</a:t>
          </a:r>
          <a:endParaRPr lang="en-US"/>
        </a:p>
      </dgm:t>
    </dgm:pt>
    <dgm:pt modelId="{FF804AE1-31B9-45FE-97DC-AEE94521DF2B}" type="parTrans" cxnId="{51760BBB-64C6-4EB7-95E2-42528E6FACCC}">
      <dgm:prSet/>
      <dgm:spPr/>
      <dgm:t>
        <a:bodyPr/>
        <a:lstStyle/>
        <a:p>
          <a:endParaRPr lang="en-US"/>
        </a:p>
      </dgm:t>
    </dgm:pt>
    <dgm:pt modelId="{5D66D6E1-892B-437A-8860-2E25565E02A8}" type="sibTrans" cxnId="{51760BBB-64C6-4EB7-95E2-42528E6FACCC}">
      <dgm:prSet/>
      <dgm:spPr/>
      <dgm:t>
        <a:bodyPr/>
        <a:lstStyle/>
        <a:p>
          <a:endParaRPr lang="en-US"/>
        </a:p>
      </dgm:t>
    </dgm:pt>
    <dgm:pt modelId="{72B054E0-E9A3-4AAD-96B7-AA630DC18650}">
      <dgm:prSet/>
      <dgm:spPr/>
      <dgm:t>
        <a:bodyPr/>
        <a:lstStyle/>
        <a:p>
          <a:r>
            <a:rPr lang="es-ES"/>
            <a:t>Psicometría </a:t>
          </a:r>
          <a:endParaRPr lang="en-US"/>
        </a:p>
      </dgm:t>
    </dgm:pt>
    <dgm:pt modelId="{F9FFD9A4-70BF-4BA8-88AE-B19EB9593782}" type="parTrans" cxnId="{8FBFACE9-D9F5-4BEF-8E51-6B2C31677F71}">
      <dgm:prSet/>
      <dgm:spPr/>
      <dgm:t>
        <a:bodyPr/>
        <a:lstStyle/>
        <a:p>
          <a:endParaRPr lang="en-US"/>
        </a:p>
      </dgm:t>
    </dgm:pt>
    <dgm:pt modelId="{9970C64A-D27A-4741-9992-95CB0582F704}" type="sibTrans" cxnId="{8FBFACE9-D9F5-4BEF-8E51-6B2C31677F71}">
      <dgm:prSet/>
      <dgm:spPr/>
      <dgm:t>
        <a:bodyPr/>
        <a:lstStyle/>
        <a:p>
          <a:endParaRPr lang="en-US"/>
        </a:p>
      </dgm:t>
    </dgm:pt>
    <dgm:pt modelId="{7F0569C5-C038-47AE-9CF5-1B489D796373}" type="pres">
      <dgm:prSet presAssocID="{7AF89781-2DA7-4561-9B13-F72F43FB9C87}" presName="linear" presStyleCnt="0">
        <dgm:presLayoutVars>
          <dgm:animLvl val="lvl"/>
          <dgm:resizeHandles val="exact"/>
        </dgm:presLayoutVars>
      </dgm:prSet>
      <dgm:spPr/>
    </dgm:pt>
    <dgm:pt modelId="{5D104C36-2529-4439-9173-96E8A0EE4885}" type="pres">
      <dgm:prSet presAssocID="{A99799FD-3CCE-4E85-947A-A972298466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41B025-EA57-4C89-9846-7CC98A7B611E}" type="pres">
      <dgm:prSet presAssocID="{3C00FC6D-1F42-4240-9DCB-8EE0B860EC41}" presName="spacer" presStyleCnt="0"/>
      <dgm:spPr/>
    </dgm:pt>
    <dgm:pt modelId="{39603D73-19C1-48D0-A32C-720082885140}" type="pres">
      <dgm:prSet presAssocID="{28F26332-3729-46F6-8FCC-5D48C937BB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048BFA-2801-4269-88AD-EDFF95B6F58D}" type="pres">
      <dgm:prSet presAssocID="{5D66D6E1-892B-437A-8860-2E25565E02A8}" presName="spacer" presStyleCnt="0"/>
      <dgm:spPr/>
    </dgm:pt>
    <dgm:pt modelId="{AF63DE68-B67C-420C-A33B-A012D681D5AE}" type="pres">
      <dgm:prSet presAssocID="{72B054E0-E9A3-4AAD-96B7-AA630DC186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E46DB4A-2D93-4067-8FFF-3F25E5481007}" type="presOf" srcId="{7AF89781-2DA7-4561-9B13-F72F43FB9C87}" destId="{7F0569C5-C038-47AE-9CF5-1B489D796373}" srcOrd="0" destOrd="0" presId="urn:microsoft.com/office/officeart/2005/8/layout/vList2"/>
    <dgm:cxn modelId="{BA9122BA-573A-4092-877C-C79909AD21CA}" type="presOf" srcId="{28F26332-3729-46F6-8FCC-5D48C937BB95}" destId="{39603D73-19C1-48D0-A32C-720082885140}" srcOrd="0" destOrd="0" presId="urn:microsoft.com/office/officeart/2005/8/layout/vList2"/>
    <dgm:cxn modelId="{51760BBB-64C6-4EB7-95E2-42528E6FACCC}" srcId="{7AF89781-2DA7-4561-9B13-F72F43FB9C87}" destId="{28F26332-3729-46F6-8FCC-5D48C937BB95}" srcOrd="1" destOrd="0" parTransId="{FF804AE1-31B9-45FE-97DC-AEE94521DF2B}" sibTransId="{5D66D6E1-892B-437A-8860-2E25565E02A8}"/>
    <dgm:cxn modelId="{CECCA5D7-B99F-4287-8248-BDAF682A9A09}" srcId="{7AF89781-2DA7-4561-9B13-F72F43FB9C87}" destId="{A99799FD-3CCE-4E85-947A-A97229846614}" srcOrd="0" destOrd="0" parTransId="{6A31C1C0-A206-4E02-99F6-527EC8F743ED}" sibTransId="{3C00FC6D-1F42-4240-9DCB-8EE0B860EC41}"/>
    <dgm:cxn modelId="{EDDD3DE7-8F53-48DA-810E-607827CD61A5}" type="presOf" srcId="{A99799FD-3CCE-4E85-947A-A97229846614}" destId="{5D104C36-2529-4439-9173-96E8A0EE4885}" srcOrd="0" destOrd="0" presId="urn:microsoft.com/office/officeart/2005/8/layout/vList2"/>
    <dgm:cxn modelId="{8FBFACE9-D9F5-4BEF-8E51-6B2C31677F71}" srcId="{7AF89781-2DA7-4561-9B13-F72F43FB9C87}" destId="{72B054E0-E9A3-4AAD-96B7-AA630DC18650}" srcOrd="2" destOrd="0" parTransId="{F9FFD9A4-70BF-4BA8-88AE-B19EB9593782}" sibTransId="{9970C64A-D27A-4741-9992-95CB0582F704}"/>
    <dgm:cxn modelId="{88CCF7F7-F686-4A62-92B7-7BD88194C9CD}" type="presOf" srcId="{72B054E0-E9A3-4AAD-96B7-AA630DC18650}" destId="{AF63DE68-B67C-420C-A33B-A012D681D5AE}" srcOrd="0" destOrd="0" presId="urn:microsoft.com/office/officeart/2005/8/layout/vList2"/>
    <dgm:cxn modelId="{6E83D383-86FE-40A1-8EC5-7F6DC063C092}" type="presParOf" srcId="{7F0569C5-C038-47AE-9CF5-1B489D796373}" destId="{5D104C36-2529-4439-9173-96E8A0EE4885}" srcOrd="0" destOrd="0" presId="urn:microsoft.com/office/officeart/2005/8/layout/vList2"/>
    <dgm:cxn modelId="{F61C3DEB-E544-40F0-B599-51ACE026A58D}" type="presParOf" srcId="{7F0569C5-C038-47AE-9CF5-1B489D796373}" destId="{6241B025-EA57-4C89-9846-7CC98A7B611E}" srcOrd="1" destOrd="0" presId="urn:microsoft.com/office/officeart/2005/8/layout/vList2"/>
    <dgm:cxn modelId="{19D39BDB-D2C8-4553-8A72-F8E49AB7205C}" type="presParOf" srcId="{7F0569C5-C038-47AE-9CF5-1B489D796373}" destId="{39603D73-19C1-48D0-A32C-720082885140}" srcOrd="2" destOrd="0" presId="urn:microsoft.com/office/officeart/2005/8/layout/vList2"/>
    <dgm:cxn modelId="{41CE3604-F93F-4D3A-857E-0F3ACEEB92B2}" type="presParOf" srcId="{7F0569C5-C038-47AE-9CF5-1B489D796373}" destId="{B1048BFA-2801-4269-88AD-EDFF95B6F58D}" srcOrd="3" destOrd="0" presId="urn:microsoft.com/office/officeart/2005/8/layout/vList2"/>
    <dgm:cxn modelId="{30D82776-DDF4-4CDF-B19E-8D165F410E96}" type="presParOf" srcId="{7F0569C5-C038-47AE-9CF5-1B489D796373}" destId="{AF63DE68-B67C-420C-A33B-A012D681D5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C7E72-2A18-41BD-B0AF-243B90D8A16E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A86A507D-FC5B-4721-8B47-92C928112DD6}">
      <dgm:prSet phldrT="[Texto]"/>
      <dgm:spPr/>
      <dgm:t>
        <a:bodyPr/>
        <a:lstStyle/>
        <a:p>
          <a:r>
            <a:rPr lang="es-CL" dirty="0"/>
            <a:t>Clínicos</a:t>
          </a:r>
        </a:p>
      </dgm:t>
    </dgm:pt>
    <dgm:pt modelId="{762FC8D5-1032-4D47-98E3-C5CC6A5DC727}" type="parTrans" cxnId="{F8FD7417-2D9E-4BE0-ABA3-BADC723B553C}">
      <dgm:prSet/>
      <dgm:spPr/>
      <dgm:t>
        <a:bodyPr/>
        <a:lstStyle/>
        <a:p>
          <a:endParaRPr lang="es-CL"/>
        </a:p>
      </dgm:t>
    </dgm:pt>
    <dgm:pt modelId="{888C04AF-937C-4CB8-83F4-E16C15A96655}" type="sibTrans" cxnId="{F8FD7417-2D9E-4BE0-ABA3-BADC723B553C}">
      <dgm:prSet/>
      <dgm:spPr/>
      <dgm:t>
        <a:bodyPr/>
        <a:lstStyle/>
        <a:p>
          <a:endParaRPr lang="es-CL"/>
        </a:p>
      </dgm:t>
    </dgm:pt>
    <dgm:pt modelId="{73E1EEA8-E506-4E4B-812B-8B718C298956}">
      <dgm:prSet phldrT="[Texto]"/>
      <dgm:spPr/>
      <dgm:t>
        <a:bodyPr/>
        <a:lstStyle/>
        <a:p>
          <a:r>
            <a:rPr lang="es-CL" dirty="0"/>
            <a:t>CARS</a:t>
          </a:r>
        </a:p>
      </dgm:t>
    </dgm:pt>
    <dgm:pt modelId="{7BE9AB81-5D0F-4F9C-B9EF-A2C796F1BEF4}" type="parTrans" cxnId="{5E2015E7-22E4-43B8-9A7D-087BCD93C0FD}">
      <dgm:prSet/>
      <dgm:spPr/>
      <dgm:t>
        <a:bodyPr/>
        <a:lstStyle/>
        <a:p>
          <a:endParaRPr lang="es-CL"/>
        </a:p>
      </dgm:t>
    </dgm:pt>
    <dgm:pt modelId="{5D5F9B6F-B0AB-4375-B4E1-A7C3EA264461}" type="sibTrans" cxnId="{5E2015E7-22E4-43B8-9A7D-087BCD93C0FD}">
      <dgm:prSet/>
      <dgm:spPr/>
      <dgm:t>
        <a:bodyPr/>
        <a:lstStyle/>
        <a:p>
          <a:endParaRPr lang="es-CL"/>
        </a:p>
      </dgm:t>
    </dgm:pt>
    <dgm:pt modelId="{7256194C-6F5A-4BE9-BBDF-ED942CBF2634}">
      <dgm:prSet phldrT="[Texto]"/>
      <dgm:spPr/>
      <dgm:t>
        <a:bodyPr/>
        <a:lstStyle/>
        <a:p>
          <a:r>
            <a:rPr lang="es-CL" dirty="0" err="1"/>
            <a:t>GARS</a:t>
          </a:r>
          <a:endParaRPr lang="es-CL" dirty="0"/>
        </a:p>
      </dgm:t>
    </dgm:pt>
    <dgm:pt modelId="{56345799-7F4F-46EA-8250-ACBF24BAF228}" type="parTrans" cxnId="{C61AB891-A888-49CF-B209-FFADF2E7CD69}">
      <dgm:prSet/>
      <dgm:spPr/>
      <dgm:t>
        <a:bodyPr/>
        <a:lstStyle/>
        <a:p>
          <a:endParaRPr lang="es-CL"/>
        </a:p>
      </dgm:t>
    </dgm:pt>
    <dgm:pt modelId="{2E08F4EB-8737-4A78-9FB1-00A940B61405}" type="sibTrans" cxnId="{C61AB891-A888-49CF-B209-FFADF2E7CD69}">
      <dgm:prSet/>
      <dgm:spPr/>
      <dgm:t>
        <a:bodyPr/>
        <a:lstStyle/>
        <a:p>
          <a:endParaRPr lang="es-CL"/>
        </a:p>
      </dgm:t>
    </dgm:pt>
    <dgm:pt modelId="{3E536B51-5AA3-437B-81C8-253535964B32}">
      <dgm:prSet phldrT="[Texto]"/>
      <dgm:spPr/>
      <dgm:t>
        <a:bodyPr/>
        <a:lstStyle/>
        <a:p>
          <a:r>
            <a:rPr lang="es-CL" dirty="0"/>
            <a:t>Gold standard</a:t>
          </a:r>
        </a:p>
        <a:p>
          <a:r>
            <a:rPr lang="es-CL" dirty="0"/>
            <a:t>investigación</a:t>
          </a:r>
        </a:p>
      </dgm:t>
    </dgm:pt>
    <dgm:pt modelId="{370AE4FA-53A4-45A8-AB8C-CC9C88AD0AC8}" type="parTrans" cxnId="{30493E40-8106-4CBD-9938-17C45048F020}">
      <dgm:prSet/>
      <dgm:spPr/>
      <dgm:t>
        <a:bodyPr/>
        <a:lstStyle/>
        <a:p>
          <a:endParaRPr lang="es-CL"/>
        </a:p>
      </dgm:t>
    </dgm:pt>
    <dgm:pt modelId="{F3E88AC2-07E6-476C-A486-999571F6DDD9}" type="sibTrans" cxnId="{30493E40-8106-4CBD-9938-17C45048F020}">
      <dgm:prSet/>
      <dgm:spPr/>
      <dgm:t>
        <a:bodyPr/>
        <a:lstStyle/>
        <a:p>
          <a:endParaRPr lang="es-CL"/>
        </a:p>
      </dgm:t>
    </dgm:pt>
    <dgm:pt modelId="{715EDFB9-A4BD-4F35-8B74-58498C3B1BAA}">
      <dgm:prSet phldrT="[Texto]"/>
      <dgm:spPr/>
      <dgm:t>
        <a:bodyPr/>
        <a:lstStyle/>
        <a:p>
          <a:r>
            <a:rPr lang="es-CL" dirty="0" err="1"/>
            <a:t>ADOS</a:t>
          </a:r>
          <a:endParaRPr lang="es-CL" dirty="0"/>
        </a:p>
      </dgm:t>
    </dgm:pt>
    <dgm:pt modelId="{435B854F-6940-4656-A478-CD2304F85423}" type="parTrans" cxnId="{CDA960E8-15D0-4161-8150-A78A45E7E77B}">
      <dgm:prSet/>
      <dgm:spPr/>
      <dgm:t>
        <a:bodyPr/>
        <a:lstStyle/>
        <a:p>
          <a:endParaRPr lang="es-CL"/>
        </a:p>
      </dgm:t>
    </dgm:pt>
    <dgm:pt modelId="{052645B6-9098-4B1E-AB3D-3D2933540E7A}" type="sibTrans" cxnId="{CDA960E8-15D0-4161-8150-A78A45E7E77B}">
      <dgm:prSet/>
      <dgm:spPr/>
      <dgm:t>
        <a:bodyPr/>
        <a:lstStyle/>
        <a:p>
          <a:endParaRPr lang="es-CL"/>
        </a:p>
      </dgm:t>
    </dgm:pt>
    <dgm:pt modelId="{5DBBECA5-7096-44B9-AA07-979B5DE8B685}">
      <dgm:prSet phldrT="[Texto]"/>
      <dgm:spPr/>
      <dgm:t>
        <a:bodyPr/>
        <a:lstStyle/>
        <a:p>
          <a:r>
            <a:rPr lang="es-CL" dirty="0"/>
            <a:t>(AMSE)</a:t>
          </a:r>
        </a:p>
      </dgm:t>
    </dgm:pt>
    <dgm:pt modelId="{74A98FB9-0B37-4E88-940D-C753BB972BA2}" type="parTrans" cxnId="{1D92132C-B8D4-479B-B629-3F21A403BC62}">
      <dgm:prSet/>
      <dgm:spPr/>
      <dgm:t>
        <a:bodyPr/>
        <a:lstStyle/>
        <a:p>
          <a:endParaRPr lang="es-CL"/>
        </a:p>
      </dgm:t>
    </dgm:pt>
    <dgm:pt modelId="{00B86D85-92CE-4A1F-B08B-7009B7EFFD19}" type="sibTrans" cxnId="{1D92132C-B8D4-479B-B629-3F21A403BC62}">
      <dgm:prSet/>
      <dgm:spPr/>
      <dgm:t>
        <a:bodyPr/>
        <a:lstStyle/>
        <a:p>
          <a:endParaRPr lang="es-CL"/>
        </a:p>
      </dgm:t>
    </dgm:pt>
    <dgm:pt modelId="{14C72599-67A1-4FF2-B8B0-1CAF5DA0BC1C}">
      <dgm:prSet phldrT="[Texto]"/>
      <dgm:spPr/>
      <dgm:t>
        <a:bodyPr/>
        <a:lstStyle/>
        <a:p>
          <a:r>
            <a:rPr lang="es-ES" dirty="0"/>
            <a:t>ADI-R</a:t>
          </a:r>
          <a:endParaRPr lang="es-CL" dirty="0"/>
        </a:p>
      </dgm:t>
    </dgm:pt>
    <dgm:pt modelId="{1FA80F52-62FB-44B9-8FB9-9035FDE8D25F}" type="parTrans" cxnId="{F27E31A8-F478-4160-8092-EB5EA6826369}">
      <dgm:prSet/>
      <dgm:spPr/>
      <dgm:t>
        <a:bodyPr/>
        <a:lstStyle/>
        <a:p>
          <a:endParaRPr lang="es-CL"/>
        </a:p>
      </dgm:t>
    </dgm:pt>
    <dgm:pt modelId="{A8B2D60A-FBB1-4698-A336-8895D880E737}" type="sibTrans" cxnId="{F27E31A8-F478-4160-8092-EB5EA6826369}">
      <dgm:prSet/>
      <dgm:spPr/>
      <dgm:t>
        <a:bodyPr/>
        <a:lstStyle/>
        <a:p>
          <a:endParaRPr lang="es-CL"/>
        </a:p>
      </dgm:t>
    </dgm:pt>
    <dgm:pt modelId="{04A2F4A0-AF96-4FB5-B23E-E4BB87883040}" type="pres">
      <dgm:prSet presAssocID="{C67C7E72-2A18-41BD-B0AF-243B90D8A16E}" presName="Name0" presStyleCnt="0">
        <dgm:presLayoutVars>
          <dgm:dir/>
          <dgm:animLvl val="lvl"/>
          <dgm:resizeHandles/>
        </dgm:presLayoutVars>
      </dgm:prSet>
      <dgm:spPr/>
    </dgm:pt>
    <dgm:pt modelId="{6F70394F-DF7B-462A-A9AC-3762A266DAA3}" type="pres">
      <dgm:prSet presAssocID="{A86A507D-FC5B-4721-8B47-92C928112DD6}" presName="linNode" presStyleCnt="0"/>
      <dgm:spPr/>
    </dgm:pt>
    <dgm:pt modelId="{EDB406E3-AC15-4A94-A3B4-959516517454}" type="pres">
      <dgm:prSet presAssocID="{A86A507D-FC5B-4721-8B47-92C928112DD6}" presName="parentShp" presStyleLbl="node1" presStyleIdx="0" presStyleCnt="2">
        <dgm:presLayoutVars>
          <dgm:bulletEnabled val="1"/>
        </dgm:presLayoutVars>
      </dgm:prSet>
      <dgm:spPr/>
    </dgm:pt>
    <dgm:pt modelId="{1E687C7B-7078-4EDD-B2F9-707AC0E7DDD0}" type="pres">
      <dgm:prSet presAssocID="{A86A507D-FC5B-4721-8B47-92C928112DD6}" presName="childShp" presStyleLbl="bgAccFollowNode1" presStyleIdx="0" presStyleCnt="2">
        <dgm:presLayoutVars>
          <dgm:bulletEnabled val="1"/>
        </dgm:presLayoutVars>
      </dgm:prSet>
      <dgm:spPr/>
    </dgm:pt>
    <dgm:pt modelId="{E336401F-4D2E-446B-B988-AE1D7B6DE359}" type="pres">
      <dgm:prSet presAssocID="{888C04AF-937C-4CB8-83F4-E16C15A96655}" presName="spacing" presStyleCnt="0"/>
      <dgm:spPr/>
    </dgm:pt>
    <dgm:pt modelId="{35D8C8C4-7FBE-4261-A817-91CDA9C8D56E}" type="pres">
      <dgm:prSet presAssocID="{3E536B51-5AA3-437B-81C8-253535964B32}" presName="linNode" presStyleCnt="0"/>
      <dgm:spPr/>
    </dgm:pt>
    <dgm:pt modelId="{B0676667-B32B-4EDB-8F88-9193F8E1EA5F}" type="pres">
      <dgm:prSet presAssocID="{3E536B51-5AA3-437B-81C8-253535964B32}" presName="parentShp" presStyleLbl="node1" presStyleIdx="1" presStyleCnt="2">
        <dgm:presLayoutVars>
          <dgm:bulletEnabled val="1"/>
        </dgm:presLayoutVars>
      </dgm:prSet>
      <dgm:spPr/>
    </dgm:pt>
    <dgm:pt modelId="{B1B3451E-4BBE-4C78-9571-DD2E5B9498E8}" type="pres">
      <dgm:prSet presAssocID="{3E536B51-5AA3-437B-81C8-253535964B32}" presName="childShp" presStyleLbl="bgAccFollowNode1" presStyleIdx="1" presStyleCnt="2" custScaleY="76779">
        <dgm:presLayoutVars>
          <dgm:bulletEnabled val="1"/>
        </dgm:presLayoutVars>
      </dgm:prSet>
      <dgm:spPr/>
    </dgm:pt>
  </dgm:ptLst>
  <dgm:cxnLst>
    <dgm:cxn modelId="{F8FD7417-2D9E-4BE0-ABA3-BADC723B553C}" srcId="{C67C7E72-2A18-41BD-B0AF-243B90D8A16E}" destId="{A86A507D-FC5B-4721-8B47-92C928112DD6}" srcOrd="0" destOrd="0" parTransId="{762FC8D5-1032-4D47-98E3-C5CC6A5DC727}" sibTransId="{888C04AF-937C-4CB8-83F4-E16C15A96655}"/>
    <dgm:cxn modelId="{256B7F19-B7A0-4555-9327-628783C1520F}" type="presOf" srcId="{C67C7E72-2A18-41BD-B0AF-243B90D8A16E}" destId="{04A2F4A0-AF96-4FB5-B23E-E4BB87883040}" srcOrd="0" destOrd="0" presId="urn:microsoft.com/office/officeart/2005/8/layout/vList6"/>
    <dgm:cxn modelId="{779A7A2A-7B40-4F06-AEEB-9E5778863B60}" type="presOf" srcId="{5DBBECA5-7096-44B9-AA07-979B5DE8B685}" destId="{1E687C7B-7078-4EDD-B2F9-707AC0E7DDD0}" srcOrd="0" destOrd="2" presId="urn:microsoft.com/office/officeart/2005/8/layout/vList6"/>
    <dgm:cxn modelId="{1D92132C-B8D4-479B-B629-3F21A403BC62}" srcId="{A86A507D-FC5B-4721-8B47-92C928112DD6}" destId="{5DBBECA5-7096-44B9-AA07-979B5DE8B685}" srcOrd="2" destOrd="0" parTransId="{74A98FB9-0B37-4E88-940D-C753BB972BA2}" sibTransId="{00B86D85-92CE-4A1F-B08B-7009B7EFFD19}"/>
    <dgm:cxn modelId="{30493E40-8106-4CBD-9938-17C45048F020}" srcId="{C67C7E72-2A18-41BD-B0AF-243B90D8A16E}" destId="{3E536B51-5AA3-437B-81C8-253535964B32}" srcOrd="1" destOrd="0" parTransId="{370AE4FA-53A4-45A8-AB8C-CC9C88AD0AC8}" sibTransId="{F3E88AC2-07E6-476C-A486-999571F6DDD9}"/>
    <dgm:cxn modelId="{28D68A5C-4EF1-4216-8A3B-C3D2B9BFD52A}" type="presOf" srcId="{3E536B51-5AA3-437B-81C8-253535964B32}" destId="{B0676667-B32B-4EDB-8F88-9193F8E1EA5F}" srcOrd="0" destOrd="0" presId="urn:microsoft.com/office/officeart/2005/8/layout/vList6"/>
    <dgm:cxn modelId="{9A332A6F-2FF5-417D-8E23-3FCD1B85235E}" type="presOf" srcId="{73E1EEA8-E506-4E4B-812B-8B718C298956}" destId="{1E687C7B-7078-4EDD-B2F9-707AC0E7DDD0}" srcOrd="0" destOrd="0" presId="urn:microsoft.com/office/officeart/2005/8/layout/vList6"/>
    <dgm:cxn modelId="{CA892155-18A4-4926-A0C2-866A94A6C2BD}" type="presOf" srcId="{715EDFB9-A4BD-4F35-8B74-58498C3B1BAA}" destId="{B1B3451E-4BBE-4C78-9571-DD2E5B9498E8}" srcOrd="0" destOrd="0" presId="urn:microsoft.com/office/officeart/2005/8/layout/vList6"/>
    <dgm:cxn modelId="{C61AB891-A888-49CF-B209-FFADF2E7CD69}" srcId="{A86A507D-FC5B-4721-8B47-92C928112DD6}" destId="{7256194C-6F5A-4BE9-BBDF-ED942CBF2634}" srcOrd="1" destOrd="0" parTransId="{56345799-7F4F-46EA-8250-ACBF24BAF228}" sibTransId="{2E08F4EB-8737-4A78-9FB1-00A940B61405}"/>
    <dgm:cxn modelId="{798CFAA5-C5E0-4A55-9B5B-49C33C72FAC0}" type="presOf" srcId="{7256194C-6F5A-4BE9-BBDF-ED942CBF2634}" destId="{1E687C7B-7078-4EDD-B2F9-707AC0E7DDD0}" srcOrd="0" destOrd="1" presId="urn:microsoft.com/office/officeart/2005/8/layout/vList6"/>
    <dgm:cxn modelId="{F27E31A8-F478-4160-8092-EB5EA6826369}" srcId="{3E536B51-5AA3-437B-81C8-253535964B32}" destId="{14C72599-67A1-4FF2-B8B0-1CAF5DA0BC1C}" srcOrd="1" destOrd="0" parTransId="{1FA80F52-62FB-44B9-8FB9-9035FDE8D25F}" sibTransId="{A8B2D60A-FBB1-4698-A336-8895D880E737}"/>
    <dgm:cxn modelId="{B15195DC-7152-49C3-964D-8AEA7F2D91EB}" type="presOf" srcId="{14C72599-67A1-4FF2-B8B0-1CAF5DA0BC1C}" destId="{B1B3451E-4BBE-4C78-9571-DD2E5B9498E8}" srcOrd="0" destOrd="1" presId="urn:microsoft.com/office/officeart/2005/8/layout/vList6"/>
    <dgm:cxn modelId="{5E2015E7-22E4-43B8-9A7D-087BCD93C0FD}" srcId="{A86A507D-FC5B-4721-8B47-92C928112DD6}" destId="{73E1EEA8-E506-4E4B-812B-8B718C298956}" srcOrd="0" destOrd="0" parTransId="{7BE9AB81-5D0F-4F9C-B9EF-A2C796F1BEF4}" sibTransId="{5D5F9B6F-B0AB-4375-B4E1-A7C3EA264461}"/>
    <dgm:cxn modelId="{CDA960E8-15D0-4161-8150-A78A45E7E77B}" srcId="{3E536B51-5AA3-437B-81C8-253535964B32}" destId="{715EDFB9-A4BD-4F35-8B74-58498C3B1BAA}" srcOrd="0" destOrd="0" parTransId="{435B854F-6940-4656-A478-CD2304F85423}" sibTransId="{052645B6-9098-4B1E-AB3D-3D2933540E7A}"/>
    <dgm:cxn modelId="{DD5391F3-7437-443F-AA52-3FAB57BFF4CB}" type="presOf" srcId="{A86A507D-FC5B-4721-8B47-92C928112DD6}" destId="{EDB406E3-AC15-4A94-A3B4-959516517454}" srcOrd="0" destOrd="0" presId="urn:microsoft.com/office/officeart/2005/8/layout/vList6"/>
    <dgm:cxn modelId="{6F2FE978-0588-45A7-9006-3987A76302E4}" type="presParOf" srcId="{04A2F4A0-AF96-4FB5-B23E-E4BB87883040}" destId="{6F70394F-DF7B-462A-A9AC-3762A266DAA3}" srcOrd="0" destOrd="0" presId="urn:microsoft.com/office/officeart/2005/8/layout/vList6"/>
    <dgm:cxn modelId="{D99C58F0-79DE-442B-809A-CA58BC66E261}" type="presParOf" srcId="{6F70394F-DF7B-462A-A9AC-3762A266DAA3}" destId="{EDB406E3-AC15-4A94-A3B4-959516517454}" srcOrd="0" destOrd="0" presId="urn:microsoft.com/office/officeart/2005/8/layout/vList6"/>
    <dgm:cxn modelId="{09B72B54-0BE2-45FA-8674-82AD1F012125}" type="presParOf" srcId="{6F70394F-DF7B-462A-A9AC-3762A266DAA3}" destId="{1E687C7B-7078-4EDD-B2F9-707AC0E7DDD0}" srcOrd="1" destOrd="0" presId="urn:microsoft.com/office/officeart/2005/8/layout/vList6"/>
    <dgm:cxn modelId="{35E578C0-7C4B-4271-950C-548A130C00B9}" type="presParOf" srcId="{04A2F4A0-AF96-4FB5-B23E-E4BB87883040}" destId="{E336401F-4D2E-446B-B988-AE1D7B6DE359}" srcOrd="1" destOrd="0" presId="urn:microsoft.com/office/officeart/2005/8/layout/vList6"/>
    <dgm:cxn modelId="{0C51F218-5F58-4E12-AE58-C4FE25423FA9}" type="presParOf" srcId="{04A2F4A0-AF96-4FB5-B23E-E4BB87883040}" destId="{35D8C8C4-7FBE-4261-A817-91CDA9C8D56E}" srcOrd="2" destOrd="0" presId="urn:microsoft.com/office/officeart/2005/8/layout/vList6"/>
    <dgm:cxn modelId="{47EA4838-E27D-4E66-AD6C-628DE5EF0685}" type="presParOf" srcId="{35D8C8C4-7FBE-4261-A817-91CDA9C8D56E}" destId="{B0676667-B32B-4EDB-8F88-9193F8E1EA5F}" srcOrd="0" destOrd="0" presId="urn:microsoft.com/office/officeart/2005/8/layout/vList6"/>
    <dgm:cxn modelId="{5BB3E1F3-291C-488A-82A5-330385FBC4E1}" type="presParOf" srcId="{35D8C8C4-7FBE-4261-A817-91CDA9C8D56E}" destId="{B1B3451E-4BBE-4C78-9571-DD2E5B9498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5B66E8-9B76-4D36-9740-5F577B581E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1F4F21-8419-4D36-87FF-F91E62316402}">
      <dgm:prSet/>
      <dgm:spPr/>
      <dgm:t>
        <a:bodyPr/>
        <a:lstStyle/>
        <a:p>
          <a:r>
            <a:rPr lang="es-ES"/>
            <a:t>ADI-R (Autism Diagnosis Interview-Revised): acompaña a ADOS, siendo una entrevista estandarizada sobre el desarrollo y funcionamiento actuales del niño. </a:t>
          </a:r>
          <a:endParaRPr lang="en-US"/>
        </a:p>
      </dgm:t>
    </dgm:pt>
    <dgm:pt modelId="{9B6832FA-564B-4AC6-941E-8FF8829F3317}" type="parTrans" cxnId="{C4D0C68B-BEDE-41C0-AE2D-0F9393E10761}">
      <dgm:prSet/>
      <dgm:spPr/>
      <dgm:t>
        <a:bodyPr/>
        <a:lstStyle/>
        <a:p>
          <a:endParaRPr lang="en-US"/>
        </a:p>
      </dgm:t>
    </dgm:pt>
    <dgm:pt modelId="{C42D590F-38B7-4F05-BFA5-4B4EC7ECE2F0}" type="sibTrans" cxnId="{C4D0C68B-BEDE-41C0-AE2D-0F9393E10761}">
      <dgm:prSet/>
      <dgm:spPr/>
      <dgm:t>
        <a:bodyPr/>
        <a:lstStyle/>
        <a:p>
          <a:endParaRPr lang="en-US"/>
        </a:p>
      </dgm:t>
    </dgm:pt>
    <dgm:pt modelId="{927339BA-CDE0-40EB-A0AB-5F31079405B6}">
      <dgm:prSet/>
      <dgm:spPr/>
      <dgm:t>
        <a:bodyPr/>
        <a:lstStyle/>
        <a:p>
          <a:r>
            <a:rPr lang="es-ES" dirty="0"/>
            <a:t>ADOS-2 (</a:t>
          </a:r>
          <a:r>
            <a:rPr lang="es-ES" dirty="0" err="1"/>
            <a:t>Autism</a:t>
          </a:r>
          <a:r>
            <a:rPr lang="es-ES" dirty="0"/>
            <a:t> </a:t>
          </a:r>
          <a:r>
            <a:rPr lang="es-ES" dirty="0" err="1"/>
            <a:t>Diagnostic</a:t>
          </a:r>
          <a:r>
            <a:rPr lang="es-ES" dirty="0"/>
            <a:t> </a:t>
          </a:r>
          <a:r>
            <a:rPr lang="es-ES" dirty="0" err="1"/>
            <a:t>Observation</a:t>
          </a:r>
          <a:r>
            <a:rPr lang="es-ES" dirty="0"/>
            <a:t> Schedule </a:t>
          </a:r>
          <a:r>
            <a:rPr lang="es-ES" dirty="0" err="1"/>
            <a:t>Second</a:t>
          </a:r>
          <a:r>
            <a:rPr lang="es-ES" dirty="0"/>
            <a:t> </a:t>
          </a:r>
          <a:r>
            <a:rPr lang="es-ES" dirty="0" err="1"/>
            <a:t>Edition</a:t>
          </a:r>
          <a:r>
            <a:rPr lang="es-ES" dirty="0"/>
            <a:t>): evaluación semiestructurada y estandarizada de comunicación, interacción social y juego para pacientes con sospecha de TEA. Se aplican distintos módulos según el lenguaje del paciente, desde 1 año hasta la adultez. </a:t>
          </a:r>
          <a:endParaRPr lang="en-US" dirty="0"/>
        </a:p>
      </dgm:t>
    </dgm:pt>
    <dgm:pt modelId="{0ADAFD9D-8736-4020-841A-0117045C0051}" type="parTrans" cxnId="{109AF642-BA2E-4E29-8D13-691F922F0AAF}">
      <dgm:prSet/>
      <dgm:spPr/>
      <dgm:t>
        <a:bodyPr/>
        <a:lstStyle/>
        <a:p>
          <a:endParaRPr lang="en-US"/>
        </a:p>
      </dgm:t>
    </dgm:pt>
    <dgm:pt modelId="{2E503F1C-AFBA-44D4-AFCF-0379D0C949FC}" type="sibTrans" cxnId="{109AF642-BA2E-4E29-8D13-691F922F0AAF}">
      <dgm:prSet/>
      <dgm:spPr/>
      <dgm:t>
        <a:bodyPr/>
        <a:lstStyle/>
        <a:p>
          <a:endParaRPr lang="en-US"/>
        </a:p>
      </dgm:t>
    </dgm:pt>
    <dgm:pt modelId="{3252C992-15EC-4ACC-BE05-7893184B0AE2}" type="pres">
      <dgm:prSet presAssocID="{415B66E8-9B76-4D36-9740-5F577B581E06}" presName="linear" presStyleCnt="0">
        <dgm:presLayoutVars>
          <dgm:animLvl val="lvl"/>
          <dgm:resizeHandles val="exact"/>
        </dgm:presLayoutVars>
      </dgm:prSet>
      <dgm:spPr/>
    </dgm:pt>
    <dgm:pt modelId="{3143E4E6-61C8-4853-88E6-6B5CC6D9BB9B}" type="pres">
      <dgm:prSet presAssocID="{3C1F4F21-8419-4D36-87FF-F91E6231640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1DAD81-9CE4-4C43-9888-76BA6B305714}" type="pres">
      <dgm:prSet presAssocID="{C42D590F-38B7-4F05-BFA5-4B4EC7ECE2F0}" presName="spacer" presStyleCnt="0"/>
      <dgm:spPr/>
    </dgm:pt>
    <dgm:pt modelId="{92C40697-1742-476D-B31D-4E8CECCAB26C}" type="pres">
      <dgm:prSet presAssocID="{927339BA-CDE0-40EB-A0AB-5F31079405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09AF642-BA2E-4E29-8D13-691F922F0AAF}" srcId="{415B66E8-9B76-4D36-9740-5F577B581E06}" destId="{927339BA-CDE0-40EB-A0AB-5F31079405B6}" srcOrd="1" destOrd="0" parTransId="{0ADAFD9D-8736-4020-841A-0117045C0051}" sibTransId="{2E503F1C-AFBA-44D4-AFCF-0379D0C949FC}"/>
    <dgm:cxn modelId="{8987ED65-BE11-4171-9B07-9CE350B86E04}" type="presOf" srcId="{3C1F4F21-8419-4D36-87FF-F91E62316402}" destId="{3143E4E6-61C8-4853-88E6-6B5CC6D9BB9B}" srcOrd="0" destOrd="0" presId="urn:microsoft.com/office/officeart/2005/8/layout/vList2"/>
    <dgm:cxn modelId="{F238AA58-02AF-48D6-974B-F1078CBF0006}" type="presOf" srcId="{415B66E8-9B76-4D36-9740-5F577B581E06}" destId="{3252C992-15EC-4ACC-BE05-7893184B0AE2}" srcOrd="0" destOrd="0" presId="urn:microsoft.com/office/officeart/2005/8/layout/vList2"/>
    <dgm:cxn modelId="{B26F6C82-F1FB-4A7A-A0D6-4F91BD3CA281}" type="presOf" srcId="{927339BA-CDE0-40EB-A0AB-5F31079405B6}" destId="{92C40697-1742-476D-B31D-4E8CECCAB26C}" srcOrd="0" destOrd="0" presId="urn:microsoft.com/office/officeart/2005/8/layout/vList2"/>
    <dgm:cxn modelId="{C4D0C68B-BEDE-41C0-AE2D-0F9393E10761}" srcId="{415B66E8-9B76-4D36-9740-5F577B581E06}" destId="{3C1F4F21-8419-4D36-87FF-F91E62316402}" srcOrd="0" destOrd="0" parTransId="{9B6832FA-564B-4AC6-941E-8FF8829F3317}" sibTransId="{C42D590F-38B7-4F05-BFA5-4B4EC7ECE2F0}"/>
    <dgm:cxn modelId="{4F596688-D8CE-4C82-A33D-257D9BD6BF3F}" type="presParOf" srcId="{3252C992-15EC-4ACC-BE05-7893184B0AE2}" destId="{3143E4E6-61C8-4853-88E6-6B5CC6D9BB9B}" srcOrd="0" destOrd="0" presId="urn:microsoft.com/office/officeart/2005/8/layout/vList2"/>
    <dgm:cxn modelId="{7C4F4020-C170-443B-8120-AC52252A3601}" type="presParOf" srcId="{3252C992-15EC-4ACC-BE05-7893184B0AE2}" destId="{A61DAD81-9CE4-4C43-9888-76BA6B305714}" srcOrd="1" destOrd="0" presId="urn:microsoft.com/office/officeart/2005/8/layout/vList2"/>
    <dgm:cxn modelId="{591D48BF-354C-4311-A4C6-67ABF230F1E1}" type="presParOf" srcId="{3252C992-15EC-4ACC-BE05-7893184B0AE2}" destId="{92C40697-1742-476D-B31D-4E8CECCAB2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3E29CA-1B70-42F8-A49E-42F79B626BD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ECB899-4ACD-46C9-9F20-77372BEBA9E1}">
      <dgm:prSet/>
      <dgm:spPr/>
      <dgm:t>
        <a:bodyPr/>
        <a:lstStyle/>
        <a:p>
          <a:r>
            <a:rPr lang="es-ES"/>
            <a:t>Herramienta clínicamente útil que sirve para objetivar la evaluación clínica del paciente.</a:t>
          </a:r>
          <a:endParaRPr lang="en-US"/>
        </a:p>
      </dgm:t>
    </dgm:pt>
    <dgm:pt modelId="{F39F6EAB-18D7-4BB3-BA11-EEB129A4524E}" type="parTrans" cxnId="{CCC985BE-477D-4708-AE75-7866FF324CCD}">
      <dgm:prSet/>
      <dgm:spPr/>
      <dgm:t>
        <a:bodyPr/>
        <a:lstStyle/>
        <a:p>
          <a:endParaRPr lang="en-US"/>
        </a:p>
      </dgm:t>
    </dgm:pt>
    <dgm:pt modelId="{F113288B-3193-4B4E-B24D-1A58E0BE82EB}" type="sibTrans" cxnId="{CCC985BE-477D-4708-AE75-7866FF324CCD}">
      <dgm:prSet/>
      <dgm:spPr/>
      <dgm:t>
        <a:bodyPr/>
        <a:lstStyle/>
        <a:p>
          <a:endParaRPr lang="en-US"/>
        </a:p>
      </dgm:t>
    </dgm:pt>
    <dgm:pt modelId="{F3214361-17DD-4C37-B712-54A3F66AE518}">
      <dgm:prSet/>
      <dgm:spPr/>
      <dgm:t>
        <a:bodyPr/>
        <a:lstStyle/>
        <a:p>
          <a:r>
            <a:rPr lang="es-CL"/>
            <a:t>Está en proceso de validación en Chile.</a:t>
          </a:r>
          <a:endParaRPr lang="en-US"/>
        </a:p>
      </dgm:t>
    </dgm:pt>
    <dgm:pt modelId="{3621CA99-165D-4FEA-A47D-FB5D6889981A}" type="parTrans" cxnId="{03A2F957-7D01-4285-BE50-07240F462440}">
      <dgm:prSet/>
      <dgm:spPr/>
      <dgm:t>
        <a:bodyPr/>
        <a:lstStyle/>
        <a:p>
          <a:endParaRPr lang="en-US"/>
        </a:p>
      </dgm:t>
    </dgm:pt>
    <dgm:pt modelId="{3D2B6520-8BDD-4FA7-8E36-B1CAEBB53BDB}" type="sibTrans" cxnId="{03A2F957-7D01-4285-BE50-07240F462440}">
      <dgm:prSet/>
      <dgm:spPr/>
      <dgm:t>
        <a:bodyPr/>
        <a:lstStyle/>
        <a:p>
          <a:endParaRPr lang="en-US"/>
        </a:p>
      </dgm:t>
    </dgm:pt>
    <dgm:pt modelId="{11B52F11-6DE4-4E86-AA1E-2B46B459E8D5}">
      <dgm:prSet/>
      <dgm:spPr/>
      <dgm:t>
        <a:bodyPr/>
        <a:lstStyle/>
        <a:p>
          <a:r>
            <a:rPr lang="es-CL"/>
            <a:t>Puntaje de 0 a 2 en cada ítem.</a:t>
          </a:r>
          <a:endParaRPr lang="en-US"/>
        </a:p>
      </dgm:t>
    </dgm:pt>
    <dgm:pt modelId="{2E1BD580-34D9-4B4D-9381-81848DA15B21}" type="parTrans" cxnId="{7DCB131D-2A74-416D-AAED-82910A06DCEF}">
      <dgm:prSet/>
      <dgm:spPr/>
      <dgm:t>
        <a:bodyPr/>
        <a:lstStyle/>
        <a:p>
          <a:endParaRPr lang="en-US"/>
        </a:p>
      </dgm:t>
    </dgm:pt>
    <dgm:pt modelId="{B3B90EEE-05FF-4C0D-A6F5-A24984CC6298}" type="sibTrans" cxnId="{7DCB131D-2A74-416D-AAED-82910A06DCEF}">
      <dgm:prSet/>
      <dgm:spPr/>
      <dgm:t>
        <a:bodyPr/>
        <a:lstStyle/>
        <a:p>
          <a:endParaRPr lang="en-US"/>
        </a:p>
      </dgm:t>
    </dgm:pt>
    <dgm:pt modelId="{D9D20622-2604-45D0-A569-3DB62F4C5101}">
      <dgm:prSet/>
      <dgm:spPr/>
      <dgm:t>
        <a:bodyPr/>
        <a:lstStyle/>
        <a:p>
          <a:r>
            <a:rPr lang="es-CL"/>
            <a:t>Puntaje de corte es 5.</a:t>
          </a:r>
          <a:endParaRPr lang="en-US"/>
        </a:p>
      </dgm:t>
    </dgm:pt>
    <dgm:pt modelId="{0C3FEE21-84EF-439F-A024-2FA33E929282}" type="parTrans" cxnId="{E96E6F03-867F-4CB5-BBA2-12479E103650}">
      <dgm:prSet/>
      <dgm:spPr/>
      <dgm:t>
        <a:bodyPr/>
        <a:lstStyle/>
        <a:p>
          <a:endParaRPr lang="en-US"/>
        </a:p>
      </dgm:t>
    </dgm:pt>
    <dgm:pt modelId="{19469BE5-F3A3-4372-ADB5-1230AADAEBED}" type="sibTrans" cxnId="{E96E6F03-867F-4CB5-BBA2-12479E103650}">
      <dgm:prSet/>
      <dgm:spPr/>
      <dgm:t>
        <a:bodyPr/>
        <a:lstStyle/>
        <a:p>
          <a:endParaRPr lang="en-US"/>
        </a:p>
      </dgm:t>
    </dgm:pt>
    <dgm:pt modelId="{418EF258-15E5-4E62-84EC-960E5A29A9B8}" type="pres">
      <dgm:prSet presAssocID="{303E29CA-1B70-42F8-A49E-42F79B626BDD}" presName="linear" presStyleCnt="0">
        <dgm:presLayoutVars>
          <dgm:animLvl val="lvl"/>
          <dgm:resizeHandles val="exact"/>
        </dgm:presLayoutVars>
      </dgm:prSet>
      <dgm:spPr/>
    </dgm:pt>
    <dgm:pt modelId="{C65B42BB-DDDA-4284-94DD-70CA08EE9DD0}" type="pres">
      <dgm:prSet presAssocID="{C4ECB899-4ACD-46C9-9F20-77372BEBA9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12F8C7-BF74-40C2-808D-093D5846E3BE}" type="pres">
      <dgm:prSet presAssocID="{F113288B-3193-4B4E-B24D-1A58E0BE82EB}" presName="spacer" presStyleCnt="0"/>
      <dgm:spPr/>
    </dgm:pt>
    <dgm:pt modelId="{F8480EAB-9916-4276-B728-9576B8CCD22E}" type="pres">
      <dgm:prSet presAssocID="{F3214361-17DD-4C37-B712-54A3F66AE5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676EEC-F8D9-426B-8931-D50625886B1E}" type="pres">
      <dgm:prSet presAssocID="{3D2B6520-8BDD-4FA7-8E36-B1CAEBB53BDB}" presName="spacer" presStyleCnt="0"/>
      <dgm:spPr/>
    </dgm:pt>
    <dgm:pt modelId="{5346208C-9F79-4D45-BA2B-DDC9240D010B}" type="pres">
      <dgm:prSet presAssocID="{11B52F11-6DE4-4E86-AA1E-2B46B459E8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CBB2E8-C77E-4091-98A1-2734F78B489D}" type="pres">
      <dgm:prSet presAssocID="{B3B90EEE-05FF-4C0D-A6F5-A24984CC6298}" presName="spacer" presStyleCnt="0"/>
      <dgm:spPr/>
    </dgm:pt>
    <dgm:pt modelId="{8B3374F1-A303-4752-8D5A-A9B85FDDE6A0}" type="pres">
      <dgm:prSet presAssocID="{D9D20622-2604-45D0-A569-3DB62F4C510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6E6F03-867F-4CB5-BBA2-12479E103650}" srcId="{303E29CA-1B70-42F8-A49E-42F79B626BDD}" destId="{D9D20622-2604-45D0-A569-3DB62F4C5101}" srcOrd="3" destOrd="0" parTransId="{0C3FEE21-84EF-439F-A024-2FA33E929282}" sibTransId="{19469BE5-F3A3-4372-ADB5-1230AADAEBED}"/>
    <dgm:cxn modelId="{7DCB131D-2A74-416D-AAED-82910A06DCEF}" srcId="{303E29CA-1B70-42F8-A49E-42F79B626BDD}" destId="{11B52F11-6DE4-4E86-AA1E-2B46B459E8D5}" srcOrd="2" destOrd="0" parTransId="{2E1BD580-34D9-4B4D-9381-81848DA15B21}" sibTransId="{B3B90EEE-05FF-4C0D-A6F5-A24984CC6298}"/>
    <dgm:cxn modelId="{77B5712A-F01F-45AE-B1D1-D80A64F9490A}" type="presOf" srcId="{D9D20622-2604-45D0-A569-3DB62F4C5101}" destId="{8B3374F1-A303-4752-8D5A-A9B85FDDE6A0}" srcOrd="0" destOrd="0" presId="urn:microsoft.com/office/officeart/2005/8/layout/vList2"/>
    <dgm:cxn modelId="{D60A6877-7F85-4D9E-8F44-7110D2C62F74}" type="presOf" srcId="{F3214361-17DD-4C37-B712-54A3F66AE518}" destId="{F8480EAB-9916-4276-B728-9576B8CCD22E}" srcOrd="0" destOrd="0" presId="urn:microsoft.com/office/officeart/2005/8/layout/vList2"/>
    <dgm:cxn modelId="{03A2F957-7D01-4285-BE50-07240F462440}" srcId="{303E29CA-1B70-42F8-A49E-42F79B626BDD}" destId="{F3214361-17DD-4C37-B712-54A3F66AE518}" srcOrd="1" destOrd="0" parTransId="{3621CA99-165D-4FEA-A47D-FB5D6889981A}" sibTransId="{3D2B6520-8BDD-4FA7-8E36-B1CAEBB53BDB}"/>
    <dgm:cxn modelId="{6745A684-D0BF-4EBC-A459-1FE5E005BAA4}" type="presOf" srcId="{C4ECB899-4ACD-46C9-9F20-77372BEBA9E1}" destId="{C65B42BB-DDDA-4284-94DD-70CA08EE9DD0}" srcOrd="0" destOrd="0" presId="urn:microsoft.com/office/officeart/2005/8/layout/vList2"/>
    <dgm:cxn modelId="{CCC985BE-477D-4708-AE75-7866FF324CCD}" srcId="{303E29CA-1B70-42F8-A49E-42F79B626BDD}" destId="{C4ECB899-4ACD-46C9-9F20-77372BEBA9E1}" srcOrd="0" destOrd="0" parTransId="{F39F6EAB-18D7-4BB3-BA11-EEB129A4524E}" sibTransId="{F113288B-3193-4B4E-B24D-1A58E0BE82EB}"/>
    <dgm:cxn modelId="{858D7FDD-C53F-439F-A952-377A3A6916E9}" type="presOf" srcId="{303E29CA-1B70-42F8-A49E-42F79B626BDD}" destId="{418EF258-15E5-4E62-84EC-960E5A29A9B8}" srcOrd="0" destOrd="0" presId="urn:microsoft.com/office/officeart/2005/8/layout/vList2"/>
    <dgm:cxn modelId="{119135F3-8FEA-4021-8065-21D9786A2326}" type="presOf" srcId="{11B52F11-6DE4-4E86-AA1E-2B46B459E8D5}" destId="{5346208C-9F79-4D45-BA2B-DDC9240D010B}" srcOrd="0" destOrd="0" presId="urn:microsoft.com/office/officeart/2005/8/layout/vList2"/>
    <dgm:cxn modelId="{DC9EEE27-4718-4A88-87B4-01EF4C93FEEC}" type="presParOf" srcId="{418EF258-15E5-4E62-84EC-960E5A29A9B8}" destId="{C65B42BB-DDDA-4284-94DD-70CA08EE9DD0}" srcOrd="0" destOrd="0" presId="urn:microsoft.com/office/officeart/2005/8/layout/vList2"/>
    <dgm:cxn modelId="{150EE0BF-3B97-4E5E-A109-4C51138829E9}" type="presParOf" srcId="{418EF258-15E5-4E62-84EC-960E5A29A9B8}" destId="{F312F8C7-BF74-40C2-808D-093D5846E3BE}" srcOrd="1" destOrd="0" presId="urn:microsoft.com/office/officeart/2005/8/layout/vList2"/>
    <dgm:cxn modelId="{EA5A32E7-080E-4977-BE21-3087FB5F9868}" type="presParOf" srcId="{418EF258-15E5-4E62-84EC-960E5A29A9B8}" destId="{F8480EAB-9916-4276-B728-9576B8CCD22E}" srcOrd="2" destOrd="0" presId="urn:microsoft.com/office/officeart/2005/8/layout/vList2"/>
    <dgm:cxn modelId="{9B019023-9BF0-46A7-9B99-103F4A441860}" type="presParOf" srcId="{418EF258-15E5-4E62-84EC-960E5A29A9B8}" destId="{5E676EEC-F8D9-426B-8931-D50625886B1E}" srcOrd="3" destOrd="0" presId="urn:microsoft.com/office/officeart/2005/8/layout/vList2"/>
    <dgm:cxn modelId="{DC18558D-EDD9-40A4-971B-F228CC091CEA}" type="presParOf" srcId="{418EF258-15E5-4E62-84EC-960E5A29A9B8}" destId="{5346208C-9F79-4D45-BA2B-DDC9240D010B}" srcOrd="4" destOrd="0" presId="urn:microsoft.com/office/officeart/2005/8/layout/vList2"/>
    <dgm:cxn modelId="{1E5B74FE-0070-4923-9231-7C821202AB3B}" type="presParOf" srcId="{418EF258-15E5-4E62-84EC-960E5A29A9B8}" destId="{6DCBB2E8-C77E-4091-98A1-2734F78B489D}" srcOrd="5" destOrd="0" presId="urn:microsoft.com/office/officeart/2005/8/layout/vList2"/>
    <dgm:cxn modelId="{7506CF6B-CD15-4308-9BE8-62DD4FA7DECF}" type="presParOf" srcId="{418EF258-15E5-4E62-84EC-960E5A29A9B8}" destId="{8B3374F1-A303-4752-8D5A-A9B85FDDE6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2A765E-2734-4139-98B3-2425ABDF7A4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4D418D7-086C-41A2-BF7A-9D4E69085AB5}">
      <dgm:prSet phldrT="[Texto]"/>
      <dgm:spPr/>
      <dgm:t>
        <a:bodyPr/>
        <a:lstStyle/>
        <a:p>
          <a:r>
            <a:rPr lang="es-CL" dirty="0"/>
            <a:t>TEA</a:t>
          </a:r>
        </a:p>
      </dgm:t>
    </dgm:pt>
    <dgm:pt modelId="{257AC717-0DCE-4152-AA21-93CA7E1EE820}" type="parTrans" cxnId="{B4570648-62CD-4A61-9829-A0A2885B88CF}">
      <dgm:prSet/>
      <dgm:spPr/>
      <dgm:t>
        <a:bodyPr/>
        <a:lstStyle/>
        <a:p>
          <a:endParaRPr lang="es-CL"/>
        </a:p>
      </dgm:t>
    </dgm:pt>
    <dgm:pt modelId="{6ED9CC6F-2BD2-4FAB-8F0F-15A90F9EE765}" type="sibTrans" cxnId="{B4570648-62CD-4A61-9829-A0A2885B88CF}">
      <dgm:prSet/>
      <dgm:spPr/>
      <dgm:t>
        <a:bodyPr/>
        <a:lstStyle/>
        <a:p>
          <a:endParaRPr lang="es-CL"/>
        </a:p>
      </dgm:t>
    </dgm:pt>
    <dgm:pt modelId="{7437FB11-9997-49B8-88FF-60DE20BB4929}">
      <dgm:prSet phldrT="[Texto]" custT="1"/>
      <dgm:spPr/>
      <dgm:t>
        <a:bodyPr/>
        <a:lstStyle/>
        <a:p>
          <a:r>
            <a:rPr lang="es-CL" sz="2400" b="1" dirty="0"/>
            <a:t>Déficit atencional</a:t>
          </a:r>
        </a:p>
        <a:p>
          <a:r>
            <a:rPr lang="es-CL" sz="2400" b="1" dirty="0"/>
            <a:t>(60%)</a:t>
          </a:r>
        </a:p>
      </dgm:t>
    </dgm:pt>
    <dgm:pt modelId="{74C5CD9F-DD4B-414D-A960-41651B353134}" type="parTrans" cxnId="{42021107-8CB1-458D-BE51-DEC8ECA02ACF}">
      <dgm:prSet/>
      <dgm:spPr/>
      <dgm:t>
        <a:bodyPr/>
        <a:lstStyle/>
        <a:p>
          <a:endParaRPr lang="es-CL"/>
        </a:p>
      </dgm:t>
    </dgm:pt>
    <dgm:pt modelId="{CE71FE4E-99AC-4121-BA17-D97021D0116B}" type="sibTrans" cxnId="{42021107-8CB1-458D-BE51-DEC8ECA02ACF}">
      <dgm:prSet/>
      <dgm:spPr/>
      <dgm:t>
        <a:bodyPr/>
        <a:lstStyle/>
        <a:p>
          <a:endParaRPr lang="es-CL"/>
        </a:p>
      </dgm:t>
    </dgm:pt>
    <dgm:pt modelId="{55DA4163-B017-4F20-83A6-494A330B1EEF}">
      <dgm:prSet phldrT="[Texto]" custT="1"/>
      <dgm:spPr/>
      <dgm:t>
        <a:bodyPr/>
        <a:lstStyle/>
        <a:p>
          <a:r>
            <a:rPr lang="es-CL" sz="2400" b="1" dirty="0"/>
            <a:t>Trastornos psiquiátricos</a:t>
          </a:r>
        </a:p>
        <a:p>
          <a:r>
            <a:rPr lang="es-CL" sz="2400" b="1" dirty="0"/>
            <a:t>(sobre 50%)</a:t>
          </a:r>
        </a:p>
      </dgm:t>
    </dgm:pt>
    <dgm:pt modelId="{9598D068-7981-4D48-918A-99D52728BA66}" type="parTrans" cxnId="{C310B28D-C419-4C4E-8507-B6B692C89B72}">
      <dgm:prSet/>
      <dgm:spPr/>
      <dgm:t>
        <a:bodyPr/>
        <a:lstStyle/>
        <a:p>
          <a:endParaRPr lang="es-CL"/>
        </a:p>
      </dgm:t>
    </dgm:pt>
    <dgm:pt modelId="{CAA9F1C7-5678-4F55-965A-1703541C34D8}" type="sibTrans" cxnId="{C310B28D-C419-4C4E-8507-B6B692C89B72}">
      <dgm:prSet/>
      <dgm:spPr/>
      <dgm:t>
        <a:bodyPr/>
        <a:lstStyle/>
        <a:p>
          <a:endParaRPr lang="es-CL"/>
        </a:p>
      </dgm:t>
    </dgm:pt>
    <dgm:pt modelId="{580A037F-6C14-47A1-8740-AEF64493F68F}">
      <dgm:prSet phldrT="[Texto]" custT="1"/>
      <dgm:spPr/>
      <dgm:t>
        <a:bodyPr/>
        <a:lstStyle/>
        <a:p>
          <a:r>
            <a:rPr lang="es-ES" sz="2400" b="1" dirty="0"/>
            <a:t>DI </a:t>
          </a:r>
        </a:p>
        <a:p>
          <a:r>
            <a:rPr lang="es-ES" sz="2400" b="1" dirty="0"/>
            <a:t>(40%) </a:t>
          </a:r>
          <a:endParaRPr lang="es-CL" sz="2400" b="1" dirty="0"/>
        </a:p>
      </dgm:t>
    </dgm:pt>
    <dgm:pt modelId="{C5F7F410-E101-499A-8977-5622418837EE}" type="parTrans" cxnId="{1DC71934-00C4-4442-922F-8B06FF99A3D9}">
      <dgm:prSet/>
      <dgm:spPr/>
      <dgm:t>
        <a:bodyPr/>
        <a:lstStyle/>
        <a:p>
          <a:endParaRPr lang="es-CL"/>
        </a:p>
      </dgm:t>
    </dgm:pt>
    <dgm:pt modelId="{B78C3976-5445-4084-B941-AD5B7817F3A6}" type="sibTrans" cxnId="{1DC71934-00C4-4442-922F-8B06FF99A3D9}">
      <dgm:prSet/>
      <dgm:spPr/>
      <dgm:t>
        <a:bodyPr/>
        <a:lstStyle/>
        <a:p>
          <a:endParaRPr lang="es-CL"/>
        </a:p>
      </dgm:t>
    </dgm:pt>
    <dgm:pt modelId="{0A280747-BC01-4DDA-944B-64B6E1F46FDE}">
      <dgm:prSet/>
      <dgm:spPr/>
      <dgm:t>
        <a:bodyPr/>
        <a:lstStyle/>
        <a:p>
          <a:endParaRPr lang="es-CL"/>
        </a:p>
      </dgm:t>
    </dgm:pt>
    <dgm:pt modelId="{7D40181E-8B7D-4553-B21F-183490DBACA1}" type="parTrans" cxnId="{350A6FF4-6D67-4793-ACF6-596B10B36CF7}">
      <dgm:prSet/>
      <dgm:spPr/>
      <dgm:t>
        <a:bodyPr/>
        <a:lstStyle/>
        <a:p>
          <a:endParaRPr lang="es-CL"/>
        </a:p>
      </dgm:t>
    </dgm:pt>
    <dgm:pt modelId="{2F6B1605-F34A-478F-8774-5DF2F3E622E3}" type="sibTrans" cxnId="{350A6FF4-6D67-4793-ACF6-596B10B36CF7}">
      <dgm:prSet/>
      <dgm:spPr/>
      <dgm:t>
        <a:bodyPr/>
        <a:lstStyle/>
        <a:p>
          <a:endParaRPr lang="es-CL"/>
        </a:p>
      </dgm:t>
    </dgm:pt>
    <dgm:pt modelId="{192B6544-52C9-47CF-89B3-27DA410934C4}">
      <dgm:prSet/>
      <dgm:spPr/>
      <dgm:t>
        <a:bodyPr/>
        <a:lstStyle/>
        <a:p>
          <a:endParaRPr lang="es-CL"/>
        </a:p>
      </dgm:t>
    </dgm:pt>
    <dgm:pt modelId="{DB18A226-1FCF-424F-814F-1F8EA63A04EF}" type="parTrans" cxnId="{9F2FBF63-CB1D-4D1A-B354-622F93FB3D98}">
      <dgm:prSet/>
      <dgm:spPr/>
      <dgm:t>
        <a:bodyPr/>
        <a:lstStyle/>
        <a:p>
          <a:endParaRPr lang="es-CL"/>
        </a:p>
      </dgm:t>
    </dgm:pt>
    <dgm:pt modelId="{F3E6F665-B6F2-4BC5-81E6-596F9D16E25B}" type="sibTrans" cxnId="{9F2FBF63-CB1D-4D1A-B354-622F93FB3D98}">
      <dgm:prSet/>
      <dgm:spPr/>
      <dgm:t>
        <a:bodyPr/>
        <a:lstStyle/>
        <a:p>
          <a:endParaRPr lang="es-CL"/>
        </a:p>
      </dgm:t>
    </dgm:pt>
    <dgm:pt modelId="{B5A0B329-F6ED-4BA9-B3C9-81F4FDD925C8}">
      <dgm:prSet phldrT="[Texto]" custT="1"/>
      <dgm:spPr/>
      <dgm:t>
        <a:bodyPr/>
        <a:lstStyle/>
        <a:p>
          <a:r>
            <a:rPr lang="es-ES" sz="2400" b="1" dirty="0"/>
            <a:t> T. del sueño </a:t>
          </a:r>
          <a:endParaRPr lang="es-CL" sz="2400" b="1" dirty="0"/>
        </a:p>
      </dgm:t>
    </dgm:pt>
    <dgm:pt modelId="{4DD3DC9D-487D-4551-A1E2-B3CA0D4AA3BC}" type="parTrans" cxnId="{3464C534-7A38-492F-A48B-1E32C1B89797}">
      <dgm:prSet/>
      <dgm:spPr/>
      <dgm:t>
        <a:bodyPr/>
        <a:lstStyle/>
        <a:p>
          <a:endParaRPr lang="es-CL"/>
        </a:p>
      </dgm:t>
    </dgm:pt>
    <dgm:pt modelId="{209CD6A2-71F3-4057-A59B-A58A8B2D58FF}" type="sibTrans" cxnId="{3464C534-7A38-492F-A48B-1E32C1B89797}">
      <dgm:prSet/>
      <dgm:spPr/>
      <dgm:t>
        <a:bodyPr/>
        <a:lstStyle/>
        <a:p>
          <a:endParaRPr lang="es-CL"/>
        </a:p>
      </dgm:t>
    </dgm:pt>
    <dgm:pt modelId="{2A020BF6-614B-4ECA-B4D6-86DF7F3383D1}">
      <dgm:prSet custT="1"/>
      <dgm:spPr/>
      <dgm:t>
        <a:bodyPr/>
        <a:lstStyle/>
        <a:p>
          <a:r>
            <a:rPr lang="es-ES" sz="2400" b="1" dirty="0"/>
            <a:t>T. GI</a:t>
          </a:r>
          <a:endParaRPr lang="es-CL" sz="2400" b="1" dirty="0"/>
        </a:p>
      </dgm:t>
    </dgm:pt>
    <dgm:pt modelId="{72E8D42E-F10C-4D8A-B9F4-F0F5BE468DB4}" type="parTrans" cxnId="{456DC540-FA1A-43A5-A228-64210853C467}">
      <dgm:prSet/>
      <dgm:spPr/>
      <dgm:t>
        <a:bodyPr/>
        <a:lstStyle/>
        <a:p>
          <a:endParaRPr lang="es-CL"/>
        </a:p>
      </dgm:t>
    </dgm:pt>
    <dgm:pt modelId="{CA93369D-CBAB-4450-A6CB-387FC1B9BA97}" type="sibTrans" cxnId="{456DC540-FA1A-43A5-A228-64210853C467}">
      <dgm:prSet/>
      <dgm:spPr/>
      <dgm:t>
        <a:bodyPr/>
        <a:lstStyle/>
        <a:p>
          <a:endParaRPr lang="es-CL"/>
        </a:p>
      </dgm:t>
    </dgm:pt>
    <dgm:pt modelId="{6748C430-CD61-49FC-9B73-2D1546A4CAED}">
      <dgm:prSet phldrT="[Texto]" phldr="1"/>
      <dgm:spPr/>
      <dgm:t>
        <a:bodyPr/>
        <a:lstStyle/>
        <a:p>
          <a:endParaRPr lang="es-CL" dirty="0"/>
        </a:p>
      </dgm:t>
    </dgm:pt>
    <dgm:pt modelId="{53EB168A-924E-46CD-B502-E000D1D3A578}" type="parTrans" cxnId="{AC8C6AE6-1CEC-44F1-B278-A4416E32D636}">
      <dgm:prSet/>
      <dgm:spPr/>
      <dgm:t>
        <a:bodyPr/>
        <a:lstStyle/>
        <a:p>
          <a:endParaRPr lang="es-CL"/>
        </a:p>
      </dgm:t>
    </dgm:pt>
    <dgm:pt modelId="{592BB07B-00E1-4AFD-AE1E-67E674413421}" type="sibTrans" cxnId="{AC8C6AE6-1CEC-44F1-B278-A4416E32D636}">
      <dgm:prSet/>
      <dgm:spPr/>
      <dgm:t>
        <a:bodyPr/>
        <a:lstStyle/>
        <a:p>
          <a:endParaRPr lang="es-CL"/>
        </a:p>
      </dgm:t>
    </dgm:pt>
    <dgm:pt modelId="{F4048C04-56AE-4F80-A883-77273141D4AE}">
      <dgm:prSet phldrT="[Texto]" custT="1"/>
      <dgm:spPr/>
      <dgm:t>
        <a:bodyPr/>
        <a:lstStyle/>
        <a:p>
          <a:r>
            <a:rPr lang="es-ES" sz="2400" b="1" dirty="0"/>
            <a:t>Epilepsia </a:t>
          </a:r>
        </a:p>
        <a:p>
          <a:r>
            <a:rPr lang="es-ES" sz="2400" b="1" dirty="0"/>
            <a:t>(20%)</a:t>
          </a:r>
          <a:endParaRPr lang="es-CL" sz="2400" b="1" dirty="0"/>
        </a:p>
      </dgm:t>
    </dgm:pt>
    <dgm:pt modelId="{D7A646D9-EE3A-422A-86E2-704BC018556E}" type="parTrans" cxnId="{3B2251AE-C526-4F7A-BA23-29F30BE84B4D}">
      <dgm:prSet/>
      <dgm:spPr/>
      <dgm:t>
        <a:bodyPr/>
        <a:lstStyle/>
        <a:p>
          <a:endParaRPr lang="es-CL"/>
        </a:p>
      </dgm:t>
    </dgm:pt>
    <dgm:pt modelId="{2FBE9E20-888E-4C8E-A95C-B84BF4B1C001}" type="sibTrans" cxnId="{3B2251AE-C526-4F7A-BA23-29F30BE84B4D}">
      <dgm:prSet/>
      <dgm:spPr/>
      <dgm:t>
        <a:bodyPr/>
        <a:lstStyle/>
        <a:p>
          <a:endParaRPr lang="es-CL"/>
        </a:p>
      </dgm:t>
    </dgm:pt>
    <dgm:pt modelId="{4F136148-46BA-4CAE-8240-C85D1564E3F4}">
      <dgm:prSet phldrT="[Texto]" custT="1"/>
      <dgm:spPr/>
      <dgm:t>
        <a:bodyPr/>
        <a:lstStyle/>
        <a:p>
          <a:r>
            <a:rPr lang="es-ES" sz="2400" b="1" dirty="0"/>
            <a:t>T. motores</a:t>
          </a:r>
          <a:endParaRPr lang="es-CL" sz="2400" b="1" dirty="0"/>
        </a:p>
      </dgm:t>
    </dgm:pt>
    <dgm:pt modelId="{A373D1F4-C9E5-4C19-A48B-EC7DFDBCD824}" type="parTrans" cxnId="{F34A34BF-70C5-4657-9735-6A22931AC06A}">
      <dgm:prSet/>
      <dgm:spPr/>
      <dgm:t>
        <a:bodyPr/>
        <a:lstStyle/>
        <a:p>
          <a:endParaRPr lang="es-CL"/>
        </a:p>
      </dgm:t>
    </dgm:pt>
    <dgm:pt modelId="{3C5BCFE4-B7DD-40C5-A919-440ED3C2D78F}" type="sibTrans" cxnId="{F34A34BF-70C5-4657-9735-6A22931AC06A}">
      <dgm:prSet/>
      <dgm:spPr/>
      <dgm:t>
        <a:bodyPr/>
        <a:lstStyle/>
        <a:p>
          <a:endParaRPr lang="es-CL"/>
        </a:p>
      </dgm:t>
    </dgm:pt>
    <dgm:pt modelId="{52EDB1EF-CE74-4037-83CC-0CDAB64994F2}" type="pres">
      <dgm:prSet presAssocID="{D82A765E-2734-4139-98B3-2425ABDF7A4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F0AB45-381D-41C4-B647-D7EE4D0A2DB2}" type="pres">
      <dgm:prSet presAssocID="{E4D418D7-086C-41A2-BF7A-9D4E69085AB5}" presName="centerShape" presStyleLbl="node0" presStyleIdx="0" presStyleCnt="1"/>
      <dgm:spPr/>
    </dgm:pt>
    <dgm:pt modelId="{EF6D6698-3896-42C9-8185-13C048C61C45}" type="pres">
      <dgm:prSet presAssocID="{7437FB11-9997-49B8-88FF-60DE20BB4929}" presName="node" presStyleLbl="node1" presStyleIdx="0" presStyleCnt="7" custScaleX="169779" custScaleY="130266" custRadScaleRad="97778" custRadScaleInc="32294">
        <dgm:presLayoutVars>
          <dgm:bulletEnabled val="1"/>
        </dgm:presLayoutVars>
      </dgm:prSet>
      <dgm:spPr/>
    </dgm:pt>
    <dgm:pt modelId="{34E8BEC6-144C-4FD4-AB22-E4D91C303C90}" type="pres">
      <dgm:prSet presAssocID="{7437FB11-9997-49B8-88FF-60DE20BB4929}" presName="dummy" presStyleCnt="0"/>
      <dgm:spPr/>
    </dgm:pt>
    <dgm:pt modelId="{40EFF83F-F563-4B20-B6D4-EE18407B411F}" type="pres">
      <dgm:prSet presAssocID="{CE71FE4E-99AC-4121-BA17-D97021D0116B}" presName="sibTrans" presStyleLbl="sibTrans2D1" presStyleIdx="0" presStyleCnt="7"/>
      <dgm:spPr/>
    </dgm:pt>
    <dgm:pt modelId="{07BD99D9-4809-471F-A2D6-34ECB20F6843}" type="pres">
      <dgm:prSet presAssocID="{55DA4163-B017-4F20-83A6-494A330B1EEF}" presName="node" presStyleLbl="node1" presStyleIdx="1" presStyleCnt="7" custScaleX="224845" custScaleY="151234" custRadScaleRad="121917" custRadScaleInc="67800">
        <dgm:presLayoutVars>
          <dgm:bulletEnabled val="1"/>
        </dgm:presLayoutVars>
      </dgm:prSet>
      <dgm:spPr/>
    </dgm:pt>
    <dgm:pt modelId="{3D141F80-2ED4-43D1-9698-CBCD67489F7A}" type="pres">
      <dgm:prSet presAssocID="{55DA4163-B017-4F20-83A6-494A330B1EEF}" presName="dummy" presStyleCnt="0"/>
      <dgm:spPr/>
    </dgm:pt>
    <dgm:pt modelId="{C3AA82E8-2943-41A9-BFA2-D875FABA4F14}" type="pres">
      <dgm:prSet presAssocID="{CAA9F1C7-5678-4F55-965A-1703541C34D8}" presName="sibTrans" presStyleLbl="sibTrans2D1" presStyleIdx="1" presStyleCnt="7"/>
      <dgm:spPr/>
    </dgm:pt>
    <dgm:pt modelId="{55C0F1C6-CF0B-4241-8727-C0B4CC3E9AA6}" type="pres">
      <dgm:prSet presAssocID="{580A037F-6C14-47A1-8740-AEF64493F68F}" presName="node" presStyleLbl="node1" presStyleIdx="2" presStyleCnt="7" custScaleX="127761" custScaleY="117334" custRadScaleRad="109714" custRadScaleInc="19224">
        <dgm:presLayoutVars>
          <dgm:bulletEnabled val="1"/>
        </dgm:presLayoutVars>
      </dgm:prSet>
      <dgm:spPr/>
    </dgm:pt>
    <dgm:pt modelId="{AB809C59-C8E2-4147-8AA6-F594CFA651CE}" type="pres">
      <dgm:prSet presAssocID="{580A037F-6C14-47A1-8740-AEF64493F68F}" presName="dummy" presStyleCnt="0"/>
      <dgm:spPr/>
    </dgm:pt>
    <dgm:pt modelId="{FFB14E76-8CAE-48BB-A47C-913A8DCCA998}" type="pres">
      <dgm:prSet presAssocID="{B78C3976-5445-4084-B941-AD5B7817F3A6}" presName="sibTrans" presStyleLbl="sibTrans2D1" presStyleIdx="2" presStyleCnt="7"/>
      <dgm:spPr/>
    </dgm:pt>
    <dgm:pt modelId="{6E39C4CE-9EBE-4967-B152-DC1A3DDF9E83}" type="pres">
      <dgm:prSet presAssocID="{2A020BF6-614B-4ECA-B4D6-86DF7F3383D1}" presName="node" presStyleLbl="node1" presStyleIdx="3" presStyleCnt="7" custScaleX="98478" custScaleY="93981" custRadScaleRad="87008" custRadScaleInc="-39871">
        <dgm:presLayoutVars>
          <dgm:bulletEnabled val="1"/>
        </dgm:presLayoutVars>
      </dgm:prSet>
      <dgm:spPr/>
    </dgm:pt>
    <dgm:pt modelId="{D911406A-B974-4122-8E82-D10FE05C309D}" type="pres">
      <dgm:prSet presAssocID="{2A020BF6-614B-4ECA-B4D6-86DF7F3383D1}" presName="dummy" presStyleCnt="0"/>
      <dgm:spPr/>
    </dgm:pt>
    <dgm:pt modelId="{360E4487-95DF-4382-AAB1-8BBB759F1C93}" type="pres">
      <dgm:prSet presAssocID="{CA93369D-CBAB-4450-A6CB-387FC1B9BA97}" presName="sibTrans" presStyleLbl="sibTrans2D1" presStyleIdx="3" presStyleCnt="7"/>
      <dgm:spPr/>
    </dgm:pt>
    <dgm:pt modelId="{C34EF6EC-1661-42CE-9FA8-272F7DA171BE}" type="pres">
      <dgm:prSet presAssocID="{B5A0B329-F6ED-4BA9-B3C9-81F4FDD925C8}" presName="node" presStyleLbl="node1" presStyleIdx="4" presStyleCnt="7" custScaleX="119587" custScaleY="106177" custRadScaleRad="85250" custRadScaleInc="-506">
        <dgm:presLayoutVars>
          <dgm:bulletEnabled val="1"/>
        </dgm:presLayoutVars>
      </dgm:prSet>
      <dgm:spPr/>
    </dgm:pt>
    <dgm:pt modelId="{0B7218C7-22EA-4BAB-A650-BA85589AC03B}" type="pres">
      <dgm:prSet presAssocID="{B5A0B329-F6ED-4BA9-B3C9-81F4FDD925C8}" presName="dummy" presStyleCnt="0"/>
      <dgm:spPr/>
    </dgm:pt>
    <dgm:pt modelId="{BDF5552C-2CE7-4CEC-80BA-F33F7A948638}" type="pres">
      <dgm:prSet presAssocID="{209CD6A2-71F3-4057-A59B-A58A8B2D58FF}" presName="sibTrans" presStyleLbl="sibTrans2D1" presStyleIdx="4" presStyleCnt="7"/>
      <dgm:spPr/>
    </dgm:pt>
    <dgm:pt modelId="{41AD0542-59AE-417A-B80E-0CA29E2B4386}" type="pres">
      <dgm:prSet presAssocID="{F4048C04-56AE-4F80-A883-77273141D4AE}" presName="node" presStyleLbl="node1" presStyleIdx="5" presStyleCnt="7" custScaleX="146266" custScaleY="134082">
        <dgm:presLayoutVars>
          <dgm:bulletEnabled val="1"/>
        </dgm:presLayoutVars>
      </dgm:prSet>
      <dgm:spPr/>
    </dgm:pt>
    <dgm:pt modelId="{C702C73D-5BD5-4B3E-A0EC-97802CC30B2B}" type="pres">
      <dgm:prSet presAssocID="{F4048C04-56AE-4F80-A883-77273141D4AE}" presName="dummy" presStyleCnt="0"/>
      <dgm:spPr/>
    </dgm:pt>
    <dgm:pt modelId="{9EC8EC85-2664-4477-B66F-850202B9E6EE}" type="pres">
      <dgm:prSet presAssocID="{2FBE9E20-888E-4C8E-A95C-B84BF4B1C001}" presName="sibTrans" presStyleLbl="sibTrans2D1" presStyleIdx="5" presStyleCnt="7"/>
      <dgm:spPr/>
    </dgm:pt>
    <dgm:pt modelId="{8507EF66-1A0F-4C53-8299-7878BCB4B928}" type="pres">
      <dgm:prSet presAssocID="{4F136148-46BA-4CAE-8240-C85D1564E3F4}" presName="node" presStyleLbl="node1" presStyleIdx="6" presStyleCnt="7" custScaleX="168053" custScaleY="140037" custRadScaleRad="103121" custRadScaleInc="-7245">
        <dgm:presLayoutVars>
          <dgm:bulletEnabled val="1"/>
        </dgm:presLayoutVars>
      </dgm:prSet>
      <dgm:spPr/>
    </dgm:pt>
    <dgm:pt modelId="{A4B03294-FB3F-461E-9D2F-B796BCFE0F07}" type="pres">
      <dgm:prSet presAssocID="{4F136148-46BA-4CAE-8240-C85D1564E3F4}" presName="dummy" presStyleCnt="0"/>
      <dgm:spPr/>
    </dgm:pt>
    <dgm:pt modelId="{8ADECB07-E9A3-4CF4-8DD9-8B98AF6CCCFA}" type="pres">
      <dgm:prSet presAssocID="{3C5BCFE4-B7DD-40C5-A919-440ED3C2D78F}" presName="sibTrans" presStyleLbl="sibTrans2D1" presStyleIdx="6" presStyleCnt="7"/>
      <dgm:spPr/>
    </dgm:pt>
  </dgm:ptLst>
  <dgm:cxnLst>
    <dgm:cxn modelId="{42021107-8CB1-458D-BE51-DEC8ECA02ACF}" srcId="{E4D418D7-086C-41A2-BF7A-9D4E69085AB5}" destId="{7437FB11-9997-49B8-88FF-60DE20BB4929}" srcOrd="0" destOrd="0" parTransId="{74C5CD9F-DD4B-414D-A960-41651B353134}" sibTransId="{CE71FE4E-99AC-4121-BA17-D97021D0116B}"/>
    <dgm:cxn modelId="{4450261F-06DD-4A32-BBBD-1541E8214C24}" type="presOf" srcId="{55DA4163-B017-4F20-83A6-494A330B1EEF}" destId="{07BD99D9-4809-471F-A2D6-34ECB20F6843}" srcOrd="0" destOrd="0" presId="urn:microsoft.com/office/officeart/2005/8/layout/radial6"/>
    <dgm:cxn modelId="{349D4A32-FD9C-4042-A38B-7C133C40A095}" type="presOf" srcId="{3C5BCFE4-B7DD-40C5-A919-440ED3C2D78F}" destId="{8ADECB07-E9A3-4CF4-8DD9-8B98AF6CCCFA}" srcOrd="0" destOrd="0" presId="urn:microsoft.com/office/officeart/2005/8/layout/radial6"/>
    <dgm:cxn modelId="{1DC71934-00C4-4442-922F-8B06FF99A3D9}" srcId="{E4D418D7-086C-41A2-BF7A-9D4E69085AB5}" destId="{580A037F-6C14-47A1-8740-AEF64493F68F}" srcOrd="2" destOrd="0" parTransId="{C5F7F410-E101-499A-8977-5622418837EE}" sibTransId="{B78C3976-5445-4084-B941-AD5B7817F3A6}"/>
    <dgm:cxn modelId="{3464C534-7A38-492F-A48B-1E32C1B89797}" srcId="{E4D418D7-086C-41A2-BF7A-9D4E69085AB5}" destId="{B5A0B329-F6ED-4BA9-B3C9-81F4FDD925C8}" srcOrd="4" destOrd="0" parTransId="{4DD3DC9D-487D-4551-A1E2-B3CA0D4AA3BC}" sibTransId="{209CD6A2-71F3-4057-A59B-A58A8B2D58FF}"/>
    <dgm:cxn modelId="{EBCE4B3B-0068-4313-96C3-E58A1E31CD77}" type="presOf" srcId="{CAA9F1C7-5678-4F55-965A-1703541C34D8}" destId="{C3AA82E8-2943-41A9-BFA2-D875FABA4F14}" srcOrd="0" destOrd="0" presId="urn:microsoft.com/office/officeart/2005/8/layout/radial6"/>
    <dgm:cxn modelId="{C9E5813B-4401-4727-9DFB-6214245A0E36}" type="presOf" srcId="{B78C3976-5445-4084-B941-AD5B7817F3A6}" destId="{FFB14E76-8CAE-48BB-A47C-913A8DCCA998}" srcOrd="0" destOrd="0" presId="urn:microsoft.com/office/officeart/2005/8/layout/radial6"/>
    <dgm:cxn modelId="{456DC540-FA1A-43A5-A228-64210853C467}" srcId="{E4D418D7-086C-41A2-BF7A-9D4E69085AB5}" destId="{2A020BF6-614B-4ECA-B4D6-86DF7F3383D1}" srcOrd="3" destOrd="0" parTransId="{72E8D42E-F10C-4D8A-B9F4-F0F5BE468DB4}" sibTransId="{CA93369D-CBAB-4450-A6CB-387FC1B9BA97}"/>
    <dgm:cxn modelId="{9F2FBF63-CB1D-4D1A-B354-622F93FB3D98}" srcId="{D82A765E-2734-4139-98B3-2425ABDF7A4E}" destId="{192B6544-52C9-47CF-89B3-27DA410934C4}" srcOrd="3" destOrd="0" parTransId="{DB18A226-1FCF-424F-814F-1F8EA63A04EF}" sibTransId="{F3E6F665-B6F2-4BC5-81E6-596F9D16E25B}"/>
    <dgm:cxn modelId="{B4570648-62CD-4A61-9829-A0A2885B88CF}" srcId="{D82A765E-2734-4139-98B3-2425ABDF7A4E}" destId="{E4D418D7-086C-41A2-BF7A-9D4E69085AB5}" srcOrd="0" destOrd="0" parTransId="{257AC717-0DCE-4152-AA21-93CA7E1EE820}" sibTransId="{6ED9CC6F-2BD2-4FAB-8F0F-15A90F9EE765}"/>
    <dgm:cxn modelId="{C19F8770-0BC0-4D41-B0B8-713FEF0F5A57}" type="presOf" srcId="{2A020BF6-614B-4ECA-B4D6-86DF7F3383D1}" destId="{6E39C4CE-9EBE-4967-B152-DC1A3DDF9E83}" srcOrd="0" destOrd="0" presId="urn:microsoft.com/office/officeart/2005/8/layout/radial6"/>
    <dgm:cxn modelId="{6F3FA67E-F717-4DF4-999D-EAAE456FA738}" type="presOf" srcId="{2FBE9E20-888E-4C8E-A95C-B84BF4B1C001}" destId="{9EC8EC85-2664-4477-B66F-850202B9E6EE}" srcOrd="0" destOrd="0" presId="urn:microsoft.com/office/officeart/2005/8/layout/radial6"/>
    <dgm:cxn modelId="{2F2DBA88-8232-4E73-AAEC-A81AA07FF09C}" type="presOf" srcId="{B5A0B329-F6ED-4BA9-B3C9-81F4FDD925C8}" destId="{C34EF6EC-1661-42CE-9FA8-272F7DA171BE}" srcOrd="0" destOrd="0" presId="urn:microsoft.com/office/officeart/2005/8/layout/radial6"/>
    <dgm:cxn modelId="{A938048B-506A-4C43-AAC1-707755FBC6E3}" type="presOf" srcId="{CA93369D-CBAB-4450-A6CB-387FC1B9BA97}" destId="{360E4487-95DF-4382-AAB1-8BBB759F1C93}" srcOrd="0" destOrd="0" presId="urn:microsoft.com/office/officeart/2005/8/layout/radial6"/>
    <dgm:cxn modelId="{C310B28D-C419-4C4E-8507-B6B692C89B72}" srcId="{E4D418D7-086C-41A2-BF7A-9D4E69085AB5}" destId="{55DA4163-B017-4F20-83A6-494A330B1EEF}" srcOrd="1" destOrd="0" parTransId="{9598D068-7981-4D48-918A-99D52728BA66}" sibTransId="{CAA9F1C7-5678-4F55-965A-1703541C34D8}"/>
    <dgm:cxn modelId="{3334A194-3247-49FC-9DD0-C440D11D8510}" type="presOf" srcId="{CE71FE4E-99AC-4121-BA17-D97021D0116B}" destId="{40EFF83F-F563-4B20-B6D4-EE18407B411F}" srcOrd="0" destOrd="0" presId="urn:microsoft.com/office/officeart/2005/8/layout/radial6"/>
    <dgm:cxn modelId="{3B2251AE-C526-4F7A-BA23-29F30BE84B4D}" srcId="{E4D418D7-086C-41A2-BF7A-9D4E69085AB5}" destId="{F4048C04-56AE-4F80-A883-77273141D4AE}" srcOrd="5" destOrd="0" parTransId="{D7A646D9-EE3A-422A-86E2-704BC018556E}" sibTransId="{2FBE9E20-888E-4C8E-A95C-B84BF4B1C001}"/>
    <dgm:cxn modelId="{8FB46BBB-9F11-4F80-AC78-00BE9CFAF9AF}" type="presOf" srcId="{D82A765E-2734-4139-98B3-2425ABDF7A4E}" destId="{52EDB1EF-CE74-4037-83CC-0CDAB64994F2}" srcOrd="0" destOrd="0" presId="urn:microsoft.com/office/officeart/2005/8/layout/radial6"/>
    <dgm:cxn modelId="{F34A34BF-70C5-4657-9735-6A22931AC06A}" srcId="{E4D418D7-086C-41A2-BF7A-9D4E69085AB5}" destId="{4F136148-46BA-4CAE-8240-C85D1564E3F4}" srcOrd="6" destOrd="0" parTransId="{A373D1F4-C9E5-4C19-A48B-EC7DFDBCD824}" sibTransId="{3C5BCFE4-B7DD-40C5-A919-440ED3C2D78F}"/>
    <dgm:cxn modelId="{701D5DC0-EE31-4725-B76D-D422E65F686C}" type="presOf" srcId="{580A037F-6C14-47A1-8740-AEF64493F68F}" destId="{55C0F1C6-CF0B-4241-8727-C0B4CC3E9AA6}" srcOrd="0" destOrd="0" presId="urn:microsoft.com/office/officeart/2005/8/layout/radial6"/>
    <dgm:cxn modelId="{7E714DD4-D495-42D5-8B26-379D33A0C194}" type="presOf" srcId="{7437FB11-9997-49B8-88FF-60DE20BB4929}" destId="{EF6D6698-3896-42C9-8185-13C048C61C45}" srcOrd="0" destOrd="0" presId="urn:microsoft.com/office/officeart/2005/8/layout/radial6"/>
    <dgm:cxn modelId="{6C6DA2D8-5948-4C10-A24E-36A5467CD41D}" type="presOf" srcId="{E4D418D7-086C-41A2-BF7A-9D4E69085AB5}" destId="{A5F0AB45-381D-41C4-B647-D7EE4D0A2DB2}" srcOrd="0" destOrd="0" presId="urn:microsoft.com/office/officeart/2005/8/layout/radial6"/>
    <dgm:cxn modelId="{C7218EE2-84DE-490D-B8A7-F557917C4B6E}" type="presOf" srcId="{F4048C04-56AE-4F80-A883-77273141D4AE}" destId="{41AD0542-59AE-417A-B80E-0CA29E2B4386}" srcOrd="0" destOrd="0" presId="urn:microsoft.com/office/officeart/2005/8/layout/radial6"/>
    <dgm:cxn modelId="{AC8C6AE6-1CEC-44F1-B278-A4416E32D636}" srcId="{D82A765E-2734-4139-98B3-2425ABDF7A4E}" destId="{6748C430-CD61-49FC-9B73-2D1546A4CAED}" srcOrd="2" destOrd="0" parTransId="{53EB168A-924E-46CD-B502-E000D1D3A578}" sibTransId="{592BB07B-00E1-4AFD-AE1E-67E674413421}"/>
    <dgm:cxn modelId="{350A6FF4-6D67-4793-ACF6-596B10B36CF7}" srcId="{D82A765E-2734-4139-98B3-2425ABDF7A4E}" destId="{0A280747-BC01-4DDA-944B-64B6E1F46FDE}" srcOrd="1" destOrd="0" parTransId="{7D40181E-8B7D-4553-B21F-183490DBACA1}" sibTransId="{2F6B1605-F34A-478F-8774-5DF2F3E622E3}"/>
    <dgm:cxn modelId="{145A07FD-BFF8-45D6-9C45-F1268E0F03F9}" type="presOf" srcId="{209CD6A2-71F3-4057-A59B-A58A8B2D58FF}" destId="{BDF5552C-2CE7-4CEC-80BA-F33F7A948638}" srcOrd="0" destOrd="0" presId="urn:microsoft.com/office/officeart/2005/8/layout/radial6"/>
    <dgm:cxn modelId="{1B992EFE-44A0-48BE-9C61-92E0B5FA8AAC}" type="presOf" srcId="{4F136148-46BA-4CAE-8240-C85D1564E3F4}" destId="{8507EF66-1A0F-4C53-8299-7878BCB4B928}" srcOrd="0" destOrd="0" presId="urn:microsoft.com/office/officeart/2005/8/layout/radial6"/>
    <dgm:cxn modelId="{F6A70B03-3C5E-4C82-B5DA-02DB210F7CB7}" type="presParOf" srcId="{52EDB1EF-CE74-4037-83CC-0CDAB64994F2}" destId="{A5F0AB45-381D-41C4-B647-D7EE4D0A2DB2}" srcOrd="0" destOrd="0" presId="urn:microsoft.com/office/officeart/2005/8/layout/radial6"/>
    <dgm:cxn modelId="{6ACF0B36-3EC5-48DF-9642-DC6AB15A7187}" type="presParOf" srcId="{52EDB1EF-CE74-4037-83CC-0CDAB64994F2}" destId="{EF6D6698-3896-42C9-8185-13C048C61C45}" srcOrd="1" destOrd="0" presId="urn:microsoft.com/office/officeart/2005/8/layout/radial6"/>
    <dgm:cxn modelId="{BD6667FC-172E-490B-8BD9-83285DCAD362}" type="presParOf" srcId="{52EDB1EF-CE74-4037-83CC-0CDAB64994F2}" destId="{34E8BEC6-144C-4FD4-AB22-E4D91C303C90}" srcOrd="2" destOrd="0" presId="urn:microsoft.com/office/officeart/2005/8/layout/radial6"/>
    <dgm:cxn modelId="{0F96C3F9-48CF-4E15-9275-6E54C693F6C4}" type="presParOf" srcId="{52EDB1EF-CE74-4037-83CC-0CDAB64994F2}" destId="{40EFF83F-F563-4B20-B6D4-EE18407B411F}" srcOrd="3" destOrd="0" presId="urn:microsoft.com/office/officeart/2005/8/layout/radial6"/>
    <dgm:cxn modelId="{897FEDF4-F244-4440-AA74-11B28EBBEF4B}" type="presParOf" srcId="{52EDB1EF-CE74-4037-83CC-0CDAB64994F2}" destId="{07BD99D9-4809-471F-A2D6-34ECB20F6843}" srcOrd="4" destOrd="0" presId="urn:microsoft.com/office/officeart/2005/8/layout/radial6"/>
    <dgm:cxn modelId="{DE69D612-A1E3-4E70-A4B3-F5E9E2369DCC}" type="presParOf" srcId="{52EDB1EF-CE74-4037-83CC-0CDAB64994F2}" destId="{3D141F80-2ED4-43D1-9698-CBCD67489F7A}" srcOrd="5" destOrd="0" presId="urn:microsoft.com/office/officeart/2005/8/layout/radial6"/>
    <dgm:cxn modelId="{04BFA4DB-23F1-4FD9-8F63-82E3E64EED96}" type="presParOf" srcId="{52EDB1EF-CE74-4037-83CC-0CDAB64994F2}" destId="{C3AA82E8-2943-41A9-BFA2-D875FABA4F14}" srcOrd="6" destOrd="0" presId="urn:microsoft.com/office/officeart/2005/8/layout/radial6"/>
    <dgm:cxn modelId="{BB8C0D03-88BD-4688-8228-B19C92949AF1}" type="presParOf" srcId="{52EDB1EF-CE74-4037-83CC-0CDAB64994F2}" destId="{55C0F1C6-CF0B-4241-8727-C0B4CC3E9AA6}" srcOrd="7" destOrd="0" presId="urn:microsoft.com/office/officeart/2005/8/layout/radial6"/>
    <dgm:cxn modelId="{E42A6BC0-B909-4BF6-8D48-833BF7C62676}" type="presParOf" srcId="{52EDB1EF-CE74-4037-83CC-0CDAB64994F2}" destId="{AB809C59-C8E2-4147-8AA6-F594CFA651CE}" srcOrd="8" destOrd="0" presId="urn:microsoft.com/office/officeart/2005/8/layout/radial6"/>
    <dgm:cxn modelId="{2BC93FDC-8CCE-46BD-B201-EDE7F5B7E16B}" type="presParOf" srcId="{52EDB1EF-CE74-4037-83CC-0CDAB64994F2}" destId="{FFB14E76-8CAE-48BB-A47C-913A8DCCA998}" srcOrd="9" destOrd="0" presId="urn:microsoft.com/office/officeart/2005/8/layout/radial6"/>
    <dgm:cxn modelId="{BA1CFD65-082A-47C7-8402-171F042B6B71}" type="presParOf" srcId="{52EDB1EF-CE74-4037-83CC-0CDAB64994F2}" destId="{6E39C4CE-9EBE-4967-B152-DC1A3DDF9E83}" srcOrd="10" destOrd="0" presId="urn:microsoft.com/office/officeart/2005/8/layout/radial6"/>
    <dgm:cxn modelId="{B26B882A-6237-4192-B977-28A58B5A1AC2}" type="presParOf" srcId="{52EDB1EF-CE74-4037-83CC-0CDAB64994F2}" destId="{D911406A-B974-4122-8E82-D10FE05C309D}" srcOrd="11" destOrd="0" presId="urn:microsoft.com/office/officeart/2005/8/layout/radial6"/>
    <dgm:cxn modelId="{F38689A0-B62B-4897-A6E4-D9D1714027A8}" type="presParOf" srcId="{52EDB1EF-CE74-4037-83CC-0CDAB64994F2}" destId="{360E4487-95DF-4382-AAB1-8BBB759F1C93}" srcOrd="12" destOrd="0" presId="urn:microsoft.com/office/officeart/2005/8/layout/radial6"/>
    <dgm:cxn modelId="{25F7FEDF-7FCE-44E9-9304-DEC23F64D288}" type="presParOf" srcId="{52EDB1EF-CE74-4037-83CC-0CDAB64994F2}" destId="{C34EF6EC-1661-42CE-9FA8-272F7DA171BE}" srcOrd="13" destOrd="0" presId="urn:microsoft.com/office/officeart/2005/8/layout/radial6"/>
    <dgm:cxn modelId="{4A4A7E33-E447-4431-A808-6F58F6E4B047}" type="presParOf" srcId="{52EDB1EF-CE74-4037-83CC-0CDAB64994F2}" destId="{0B7218C7-22EA-4BAB-A650-BA85589AC03B}" srcOrd="14" destOrd="0" presId="urn:microsoft.com/office/officeart/2005/8/layout/radial6"/>
    <dgm:cxn modelId="{E856E836-44E5-4A01-A7A2-E4EB832CED2C}" type="presParOf" srcId="{52EDB1EF-CE74-4037-83CC-0CDAB64994F2}" destId="{BDF5552C-2CE7-4CEC-80BA-F33F7A948638}" srcOrd="15" destOrd="0" presId="urn:microsoft.com/office/officeart/2005/8/layout/radial6"/>
    <dgm:cxn modelId="{57BD09EB-A92F-4F16-A484-7D6F55192047}" type="presParOf" srcId="{52EDB1EF-CE74-4037-83CC-0CDAB64994F2}" destId="{41AD0542-59AE-417A-B80E-0CA29E2B4386}" srcOrd="16" destOrd="0" presId="urn:microsoft.com/office/officeart/2005/8/layout/radial6"/>
    <dgm:cxn modelId="{70BFA718-B0F0-4AE4-B62A-21DED94582B4}" type="presParOf" srcId="{52EDB1EF-CE74-4037-83CC-0CDAB64994F2}" destId="{C702C73D-5BD5-4B3E-A0EC-97802CC30B2B}" srcOrd="17" destOrd="0" presId="urn:microsoft.com/office/officeart/2005/8/layout/radial6"/>
    <dgm:cxn modelId="{81022ADD-8384-4260-A13B-A344B7C2F23F}" type="presParOf" srcId="{52EDB1EF-CE74-4037-83CC-0CDAB64994F2}" destId="{9EC8EC85-2664-4477-B66F-850202B9E6EE}" srcOrd="18" destOrd="0" presId="urn:microsoft.com/office/officeart/2005/8/layout/radial6"/>
    <dgm:cxn modelId="{F03E83D9-ACD0-41BD-BEEF-07BEBB98FFB6}" type="presParOf" srcId="{52EDB1EF-CE74-4037-83CC-0CDAB64994F2}" destId="{8507EF66-1A0F-4C53-8299-7878BCB4B928}" srcOrd="19" destOrd="0" presId="urn:microsoft.com/office/officeart/2005/8/layout/radial6"/>
    <dgm:cxn modelId="{38DF9690-C060-4425-AB11-88F4EC8A3281}" type="presParOf" srcId="{52EDB1EF-CE74-4037-83CC-0CDAB64994F2}" destId="{A4B03294-FB3F-461E-9D2F-B796BCFE0F07}" srcOrd="20" destOrd="0" presId="urn:microsoft.com/office/officeart/2005/8/layout/radial6"/>
    <dgm:cxn modelId="{0C0628D8-0A89-49A5-B724-DF58DAA52892}" type="presParOf" srcId="{52EDB1EF-CE74-4037-83CC-0CDAB64994F2}" destId="{8ADECB07-E9A3-4CF4-8DD9-8B98AF6CCCF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2A765E-2734-4139-98B3-2425ABDF7A4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4D418D7-086C-41A2-BF7A-9D4E69085AB5}">
      <dgm:prSet phldrT="[Texto]"/>
      <dgm:spPr/>
      <dgm:t>
        <a:bodyPr/>
        <a:lstStyle/>
        <a:p>
          <a:r>
            <a:rPr lang="es-CL" dirty="0"/>
            <a:t>TEA</a:t>
          </a:r>
        </a:p>
      </dgm:t>
    </dgm:pt>
    <dgm:pt modelId="{257AC717-0DCE-4152-AA21-93CA7E1EE820}" type="parTrans" cxnId="{B4570648-62CD-4A61-9829-A0A2885B88CF}">
      <dgm:prSet/>
      <dgm:spPr/>
      <dgm:t>
        <a:bodyPr/>
        <a:lstStyle/>
        <a:p>
          <a:endParaRPr lang="es-CL"/>
        </a:p>
      </dgm:t>
    </dgm:pt>
    <dgm:pt modelId="{6ED9CC6F-2BD2-4FAB-8F0F-15A90F9EE765}" type="sibTrans" cxnId="{B4570648-62CD-4A61-9829-A0A2885B88CF}">
      <dgm:prSet/>
      <dgm:spPr/>
      <dgm:t>
        <a:bodyPr/>
        <a:lstStyle/>
        <a:p>
          <a:endParaRPr lang="es-CL"/>
        </a:p>
      </dgm:t>
    </dgm:pt>
    <dgm:pt modelId="{7437FB11-9997-49B8-88FF-60DE20BB4929}">
      <dgm:prSet phldrT="[Texto]" custT="1"/>
      <dgm:spPr/>
      <dgm:t>
        <a:bodyPr/>
        <a:lstStyle/>
        <a:p>
          <a:r>
            <a:rPr lang="es-ES" sz="2400" b="1" dirty="0"/>
            <a:t>Ansiedad</a:t>
          </a:r>
          <a:endParaRPr lang="es-CL" sz="2400" b="1" dirty="0"/>
        </a:p>
      </dgm:t>
    </dgm:pt>
    <dgm:pt modelId="{74C5CD9F-DD4B-414D-A960-41651B353134}" type="parTrans" cxnId="{42021107-8CB1-458D-BE51-DEC8ECA02ACF}">
      <dgm:prSet/>
      <dgm:spPr/>
      <dgm:t>
        <a:bodyPr/>
        <a:lstStyle/>
        <a:p>
          <a:endParaRPr lang="es-CL"/>
        </a:p>
      </dgm:t>
    </dgm:pt>
    <dgm:pt modelId="{CE71FE4E-99AC-4121-BA17-D97021D0116B}" type="sibTrans" cxnId="{42021107-8CB1-458D-BE51-DEC8ECA02ACF}">
      <dgm:prSet/>
      <dgm:spPr/>
      <dgm:t>
        <a:bodyPr/>
        <a:lstStyle/>
        <a:p>
          <a:endParaRPr lang="es-CL"/>
        </a:p>
      </dgm:t>
    </dgm:pt>
    <dgm:pt modelId="{55DA4163-B017-4F20-83A6-494A330B1EEF}">
      <dgm:prSet phldrT="[Texto]" custT="1"/>
      <dgm:spPr/>
      <dgm:t>
        <a:bodyPr/>
        <a:lstStyle/>
        <a:p>
          <a:endParaRPr lang="es-CL" sz="2400" b="1" dirty="0"/>
        </a:p>
        <a:p>
          <a:r>
            <a:rPr lang="es-CL" sz="2400" b="1" dirty="0"/>
            <a:t>Otros trastornos psiquiátricos</a:t>
          </a:r>
        </a:p>
        <a:p>
          <a:endParaRPr lang="es-CL" sz="2400" b="1" dirty="0"/>
        </a:p>
      </dgm:t>
    </dgm:pt>
    <dgm:pt modelId="{9598D068-7981-4D48-918A-99D52728BA66}" type="parTrans" cxnId="{C310B28D-C419-4C4E-8507-B6B692C89B72}">
      <dgm:prSet/>
      <dgm:spPr/>
      <dgm:t>
        <a:bodyPr/>
        <a:lstStyle/>
        <a:p>
          <a:endParaRPr lang="es-CL"/>
        </a:p>
      </dgm:t>
    </dgm:pt>
    <dgm:pt modelId="{CAA9F1C7-5678-4F55-965A-1703541C34D8}" type="sibTrans" cxnId="{C310B28D-C419-4C4E-8507-B6B692C89B72}">
      <dgm:prSet/>
      <dgm:spPr/>
      <dgm:t>
        <a:bodyPr/>
        <a:lstStyle/>
        <a:p>
          <a:endParaRPr lang="es-CL"/>
        </a:p>
      </dgm:t>
    </dgm:pt>
    <dgm:pt modelId="{580A037F-6C14-47A1-8740-AEF64493F68F}">
      <dgm:prSet phldrT="[Texto]" custT="1"/>
      <dgm:spPr/>
      <dgm:t>
        <a:bodyPr/>
        <a:lstStyle/>
        <a:p>
          <a:endParaRPr lang="es-ES" sz="2400" b="1" dirty="0"/>
        </a:p>
        <a:p>
          <a:r>
            <a:rPr lang="es-ES" sz="2400" b="1" dirty="0"/>
            <a:t>DI </a:t>
          </a:r>
        </a:p>
        <a:p>
          <a:r>
            <a:rPr lang="es-ES" sz="2400" b="1" dirty="0"/>
            <a:t> </a:t>
          </a:r>
          <a:endParaRPr lang="es-CL" sz="2400" b="1" dirty="0"/>
        </a:p>
      </dgm:t>
    </dgm:pt>
    <dgm:pt modelId="{C5F7F410-E101-499A-8977-5622418837EE}" type="parTrans" cxnId="{1DC71934-00C4-4442-922F-8B06FF99A3D9}">
      <dgm:prSet/>
      <dgm:spPr/>
      <dgm:t>
        <a:bodyPr/>
        <a:lstStyle/>
        <a:p>
          <a:endParaRPr lang="es-CL"/>
        </a:p>
      </dgm:t>
    </dgm:pt>
    <dgm:pt modelId="{B78C3976-5445-4084-B941-AD5B7817F3A6}" type="sibTrans" cxnId="{1DC71934-00C4-4442-922F-8B06FF99A3D9}">
      <dgm:prSet/>
      <dgm:spPr/>
      <dgm:t>
        <a:bodyPr/>
        <a:lstStyle/>
        <a:p>
          <a:endParaRPr lang="es-CL"/>
        </a:p>
      </dgm:t>
    </dgm:pt>
    <dgm:pt modelId="{0A280747-BC01-4DDA-944B-64B6E1F46FDE}">
      <dgm:prSet/>
      <dgm:spPr/>
      <dgm:t>
        <a:bodyPr/>
        <a:lstStyle/>
        <a:p>
          <a:endParaRPr lang="es-CL" dirty="0"/>
        </a:p>
      </dgm:t>
    </dgm:pt>
    <dgm:pt modelId="{7D40181E-8B7D-4553-B21F-183490DBACA1}" type="parTrans" cxnId="{350A6FF4-6D67-4793-ACF6-596B10B36CF7}">
      <dgm:prSet/>
      <dgm:spPr/>
      <dgm:t>
        <a:bodyPr/>
        <a:lstStyle/>
        <a:p>
          <a:endParaRPr lang="es-CL"/>
        </a:p>
      </dgm:t>
    </dgm:pt>
    <dgm:pt modelId="{2F6B1605-F34A-478F-8774-5DF2F3E622E3}" type="sibTrans" cxnId="{350A6FF4-6D67-4793-ACF6-596B10B36CF7}">
      <dgm:prSet/>
      <dgm:spPr/>
      <dgm:t>
        <a:bodyPr/>
        <a:lstStyle/>
        <a:p>
          <a:endParaRPr lang="es-CL"/>
        </a:p>
      </dgm:t>
    </dgm:pt>
    <dgm:pt modelId="{192B6544-52C9-47CF-89B3-27DA410934C4}">
      <dgm:prSet/>
      <dgm:spPr/>
      <dgm:t>
        <a:bodyPr/>
        <a:lstStyle/>
        <a:p>
          <a:endParaRPr lang="es-CL"/>
        </a:p>
      </dgm:t>
    </dgm:pt>
    <dgm:pt modelId="{DB18A226-1FCF-424F-814F-1F8EA63A04EF}" type="parTrans" cxnId="{9F2FBF63-CB1D-4D1A-B354-622F93FB3D98}">
      <dgm:prSet/>
      <dgm:spPr/>
      <dgm:t>
        <a:bodyPr/>
        <a:lstStyle/>
        <a:p>
          <a:endParaRPr lang="es-CL"/>
        </a:p>
      </dgm:t>
    </dgm:pt>
    <dgm:pt modelId="{F3E6F665-B6F2-4BC5-81E6-596F9D16E25B}" type="sibTrans" cxnId="{9F2FBF63-CB1D-4D1A-B354-622F93FB3D98}">
      <dgm:prSet/>
      <dgm:spPr/>
      <dgm:t>
        <a:bodyPr/>
        <a:lstStyle/>
        <a:p>
          <a:endParaRPr lang="es-CL"/>
        </a:p>
      </dgm:t>
    </dgm:pt>
    <dgm:pt modelId="{B5A0B329-F6ED-4BA9-B3C9-81F4FDD925C8}">
      <dgm:prSet phldrT="[Texto]" custT="1"/>
      <dgm:spPr/>
      <dgm:t>
        <a:bodyPr/>
        <a:lstStyle/>
        <a:p>
          <a:r>
            <a:rPr lang="es-ES" sz="2400" b="1" dirty="0"/>
            <a:t> T. del aprendizaje no verbal </a:t>
          </a:r>
          <a:endParaRPr lang="es-CL" sz="2400" b="1" dirty="0"/>
        </a:p>
      </dgm:t>
    </dgm:pt>
    <dgm:pt modelId="{4DD3DC9D-487D-4551-A1E2-B3CA0D4AA3BC}" type="parTrans" cxnId="{3464C534-7A38-492F-A48B-1E32C1B89797}">
      <dgm:prSet/>
      <dgm:spPr/>
      <dgm:t>
        <a:bodyPr/>
        <a:lstStyle/>
        <a:p>
          <a:endParaRPr lang="es-CL"/>
        </a:p>
      </dgm:t>
    </dgm:pt>
    <dgm:pt modelId="{209CD6A2-71F3-4057-A59B-A58A8B2D58FF}" type="sibTrans" cxnId="{3464C534-7A38-492F-A48B-1E32C1B89797}">
      <dgm:prSet/>
      <dgm:spPr/>
      <dgm:t>
        <a:bodyPr/>
        <a:lstStyle/>
        <a:p>
          <a:endParaRPr lang="es-CL"/>
        </a:p>
      </dgm:t>
    </dgm:pt>
    <dgm:pt modelId="{2A020BF6-614B-4ECA-B4D6-86DF7F3383D1}">
      <dgm:prSet custT="1"/>
      <dgm:spPr/>
      <dgm:t>
        <a:bodyPr/>
        <a:lstStyle/>
        <a:p>
          <a:r>
            <a:rPr lang="es-ES" sz="2400" b="1" dirty="0"/>
            <a:t>T. Movimiento</a:t>
          </a:r>
          <a:endParaRPr lang="es-CL" sz="2400" b="1" dirty="0"/>
        </a:p>
      </dgm:t>
    </dgm:pt>
    <dgm:pt modelId="{72E8D42E-F10C-4D8A-B9F4-F0F5BE468DB4}" type="parTrans" cxnId="{456DC540-FA1A-43A5-A228-64210853C467}">
      <dgm:prSet/>
      <dgm:spPr/>
      <dgm:t>
        <a:bodyPr/>
        <a:lstStyle/>
        <a:p>
          <a:endParaRPr lang="es-CL"/>
        </a:p>
      </dgm:t>
    </dgm:pt>
    <dgm:pt modelId="{CA93369D-CBAB-4450-A6CB-387FC1B9BA97}" type="sibTrans" cxnId="{456DC540-FA1A-43A5-A228-64210853C467}">
      <dgm:prSet/>
      <dgm:spPr/>
      <dgm:t>
        <a:bodyPr/>
        <a:lstStyle/>
        <a:p>
          <a:endParaRPr lang="es-CL"/>
        </a:p>
      </dgm:t>
    </dgm:pt>
    <dgm:pt modelId="{6748C430-CD61-49FC-9B73-2D1546A4CAED}">
      <dgm:prSet phldrT="[Texto]" phldr="1"/>
      <dgm:spPr/>
      <dgm:t>
        <a:bodyPr/>
        <a:lstStyle/>
        <a:p>
          <a:endParaRPr lang="es-CL" dirty="0"/>
        </a:p>
      </dgm:t>
    </dgm:pt>
    <dgm:pt modelId="{53EB168A-924E-46CD-B502-E000D1D3A578}" type="parTrans" cxnId="{AC8C6AE6-1CEC-44F1-B278-A4416E32D636}">
      <dgm:prSet/>
      <dgm:spPr/>
      <dgm:t>
        <a:bodyPr/>
        <a:lstStyle/>
        <a:p>
          <a:endParaRPr lang="es-CL"/>
        </a:p>
      </dgm:t>
    </dgm:pt>
    <dgm:pt modelId="{592BB07B-00E1-4AFD-AE1E-67E674413421}" type="sibTrans" cxnId="{AC8C6AE6-1CEC-44F1-B278-A4416E32D636}">
      <dgm:prSet/>
      <dgm:spPr/>
      <dgm:t>
        <a:bodyPr/>
        <a:lstStyle/>
        <a:p>
          <a:endParaRPr lang="es-CL"/>
        </a:p>
      </dgm:t>
    </dgm:pt>
    <dgm:pt modelId="{F4048C04-56AE-4F80-A883-77273141D4AE}">
      <dgm:prSet phldrT="[Texto]" custT="1"/>
      <dgm:spPr/>
      <dgm:t>
        <a:bodyPr/>
        <a:lstStyle/>
        <a:p>
          <a:r>
            <a:rPr lang="es-ES" sz="2400" b="1" dirty="0"/>
            <a:t>T. Lenguaje </a:t>
          </a:r>
        </a:p>
      </dgm:t>
    </dgm:pt>
    <dgm:pt modelId="{D7A646D9-EE3A-422A-86E2-704BC018556E}" type="parTrans" cxnId="{3B2251AE-C526-4F7A-BA23-29F30BE84B4D}">
      <dgm:prSet/>
      <dgm:spPr/>
      <dgm:t>
        <a:bodyPr/>
        <a:lstStyle/>
        <a:p>
          <a:endParaRPr lang="es-CL"/>
        </a:p>
      </dgm:t>
    </dgm:pt>
    <dgm:pt modelId="{2FBE9E20-888E-4C8E-A95C-B84BF4B1C001}" type="sibTrans" cxnId="{3B2251AE-C526-4F7A-BA23-29F30BE84B4D}">
      <dgm:prSet/>
      <dgm:spPr/>
      <dgm:t>
        <a:bodyPr/>
        <a:lstStyle/>
        <a:p>
          <a:endParaRPr lang="es-CL"/>
        </a:p>
      </dgm:t>
    </dgm:pt>
    <dgm:pt modelId="{4F136148-46BA-4CAE-8240-C85D1564E3F4}">
      <dgm:prSet phldrT="[Texto]" custT="1"/>
      <dgm:spPr/>
      <dgm:t>
        <a:bodyPr/>
        <a:lstStyle/>
        <a:p>
          <a:r>
            <a:rPr lang="es-ES" sz="2400" b="1" dirty="0"/>
            <a:t>SDA</a:t>
          </a:r>
          <a:endParaRPr lang="es-CL" sz="2400" b="1" dirty="0"/>
        </a:p>
      </dgm:t>
    </dgm:pt>
    <dgm:pt modelId="{A373D1F4-C9E5-4C19-A48B-EC7DFDBCD824}" type="parTrans" cxnId="{F34A34BF-70C5-4657-9735-6A22931AC06A}">
      <dgm:prSet/>
      <dgm:spPr/>
      <dgm:t>
        <a:bodyPr/>
        <a:lstStyle/>
        <a:p>
          <a:endParaRPr lang="es-CL"/>
        </a:p>
      </dgm:t>
    </dgm:pt>
    <dgm:pt modelId="{3C5BCFE4-B7DD-40C5-A919-440ED3C2D78F}" type="sibTrans" cxnId="{F34A34BF-70C5-4657-9735-6A22931AC06A}">
      <dgm:prSet/>
      <dgm:spPr/>
      <dgm:t>
        <a:bodyPr/>
        <a:lstStyle/>
        <a:p>
          <a:endParaRPr lang="es-CL"/>
        </a:p>
      </dgm:t>
    </dgm:pt>
    <dgm:pt modelId="{A055F795-7B1B-4975-B5C7-7D0FFE5D486E}" type="pres">
      <dgm:prSet presAssocID="{D82A765E-2734-4139-98B3-2425ABDF7A4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02AD7C-9ABE-4B19-9DA4-0E0565149F15}" type="pres">
      <dgm:prSet presAssocID="{E4D418D7-086C-41A2-BF7A-9D4E69085AB5}" presName="centerShape" presStyleLbl="node0" presStyleIdx="0" presStyleCnt="1"/>
      <dgm:spPr/>
    </dgm:pt>
    <dgm:pt modelId="{9D65F21F-3245-43F2-857E-361E882F56D5}" type="pres">
      <dgm:prSet presAssocID="{7437FB11-9997-49B8-88FF-60DE20BB4929}" presName="node" presStyleLbl="node1" presStyleIdx="0" presStyleCnt="7" custScaleX="169228" custScaleY="107317" custRadScaleRad="101692" custRadScaleInc="-18080">
        <dgm:presLayoutVars>
          <dgm:bulletEnabled val="1"/>
        </dgm:presLayoutVars>
      </dgm:prSet>
      <dgm:spPr/>
    </dgm:pt>
    <dgm:pt modelId="{D2A6C91D-552D-47FC-9905-5FAC0FA73435}" type="pres">
      <dgm:prSet presAssocID="{7437FB11-9997-49B8-88FF-60DE20BB4929}" presName="dummy" presStyleCnt="0"/>
      <dgm:spPr/>
    </dgm:pt>
    <dgm:pt modelId="{8E3D1F41-78DC-4496-92DA-54ADBA9FED2E}" type="pres">
      <dgm:prSet presAssocID="{CE71FE4E-99AC-4121-BA17-D97021D0116B}" presName="sibTrans" presStyleLbl="sibTrans2D1" presStyleIdx="0" presStyleCnt="7"/>
      <dgm:spPr/>
    </dgm:pt>
    <dgm:pt modelId="{67069F92-C6FA-42E9-A676-F3C8D0A1FC9E}" type="pres">
      <dgm:prSet presAssocID="{55DA4163-B017-4F20-83A6-494A330B1EEF}" presName="node" presStyleLbl="node1" presStyleIdx="1" presStyleCnt="7" custScaleX="258216" custScaleY="116576" custRadScaleRad="98099" custRadScaleInc="16911">
        <dgm:presLayoutVars>
          <dgm:bulletEnabled val="1"/>
        </dgm:presLayoutVars>
      </dgm:prSet>
      <dgm:spPr/>
    </dgm:pt>
    <dgm:pt modelId="{0ACF4CCC-C599-446B-9AD3-CB028F19D123}" type="pres">
      <dgm:prSet presAssocID="{55DA4163-B017-4F20-83A6-494A330B1EEF}" presName="dummy" presStyleCnt="0"/>
      <dgm:spPr/>
    </dgm:pt>
    <dgm:pt modelId="{E7014E93-0E51-4EF3-9A6C-DC58DAA1695D}" type="pres">
      <dgm:prSet presAssocID="{CAA9F1C7-5678-4F55-965A-1703541C34D8}" presName="sibTrans" presStyleLbl="sibTrans2D1" presStyleIdx="1" presStyleCnt="7"/>
      <dgm:spPr/>
    </dgm:pt>
    <dgm:pt modelId="{B7C24EF6-C83F-4733-B91E-0DB0D9E1E19A}" type="pres">
      <dgm:prSet presAssocID="{580A037F-6C14-47A1-8740-AEF64493F68F}" presName="node" presStyleLbl="node1" presStyleIdx="2" presStyleCnt="7" custRadScaleRad="102128" custRadScaleInc="-36102">
        <dgm:presLayoutVars>
          <dgm:bulletEnabled val="1"/>
        </dgm:presLayoutVars>
      </dgm:prSet>
      <dgm:spPr/>
    </dgm:pt>
    <dgm:pt modelId="{D4AE1A64-C0B7-435F-B829-B3D69B6FD325}" type="pres">
      <dgm:prSet presAssocID="{580A037F-6C14-47A1-8740-AEF64493F68F}" presName="dummy" presStyleCnt="0"/>
      <dgm:spPr/>
    </dgm:pt>
    <dgm:pt modelId="{BB22B119-D579-4F64-BED7-1216A6A9843E}" type="pres">
      <dgm:prSet presAssocID="{B78C3976-5445-4084-B941-AD5B7817F3A6}" presName="sibTrans" presStyleLbl="sibTrans2D1" presStyleIdx="2" presStyleCnt="7"/>
      <dgm:spPr/>
    </dgm:pt>
    <dgm:pt modelId="{70029FDC-7330-489F-972D-67E1713FED56}" type="pres">
      <dgm:prSet presAssocID="{2A020BF6-614B-4ECA-B4D6-86DF7F3383D1}" presName="node" presStyleLbl="node1" presStyleIdx="3" presStyleCnt="7" custScaleX="206441" custScaleY="126202" custRadScaleRad="98760" custRadScaleInc="-74889">
        <dgm:presLayoutVars>
          <dgm:bulletEnabled val="1"/>
        </dgm:presLayoutVars>
      </dgm:prSet>
      <dgm:spPr/>
    </dgm:pt>
    <dgm:pt modelId="{18CC855E-DA63-4F23-8749-096689B3420A}" type="pres">
      <dgm:prSet presAssocID="{2A020BF6-614B-4ECA-B4D6-86DF7F3383D1}" presName="dummy" presStyleCnt="0"/>
      <dgm:spPr/>
    </dgm:pt>
    <dgm:pt modelId="{D8B9E5CF-8359-4E55-B40F-B73919E08851}" type="pres">
      <dgm:prSet presAssocID="{CA93369D-CBAB-4450-A6CB-387FC1B9BA97}" presName="sibTrans" presStyleLbl="sibTrans2D1" presStyleIdx="3" presStyleCnt="7"/>
      <dgm:spPr/>
    </dgm:pt>
    <dgm:pt modelId="{85878115-8341-4FAD-AA21-E894EACFA15F}" type="pres">
      <dgm:prSet presAssocID="{B5A0B329-F6ED-4BA9-B3C9-81F4FDD925C8}" presName="node" presStyleLbl="node1" presStyleIdx="4" presStyleCnt="7" custScaleX="197335" custScaleY="116373" custRadScaleRad="97422" custRadScaleInc="72080">
        <dgm:presLayoutVars>
          <dgm:bulletEnabled val="1"/>
        </dgm:presLayoutVars>
      </dgm:prSet>
      <dgm:spPr/>
    </dgm:pt>
    <dgm:pt modelId="{62822573-E352-4942-9C01-58724B1D80B7}" type="pres">
      <dgm:prSet presAssocID="{B5A0B329-F6ED-4BA9-B3C9-81F4FDD925C8}" presName="dummy" presStyleCnt="0"/>
      <dgm:spPr/>
    </dgm:pt>
    <dgm:pt modelId="{D073C1E3-172B-47E5-B784-41145EA14694}" type="pres">
      <dgm:prSet presAssocID="{209CD6A2-71F3-4057-A59B-A58A8B2D58FF}" presName="sibTrans" presStyleLbl="sibTrans2D1" presStyleIdx="4" presStyleCnt="7"/>
      <dgm:spPr/>
    </dgm:pt>
    <dgm:pt modelId="{AC78BE68-9482-46AE-B3AC-61C55723BFE4}" type="pres">
      <dgm:prSet presAssocID="{F4048C04-56AE-4F80-A883-77273141D4AE}" presName="node" presStyleLbl="node1" presStyleIdx="5" presStyleCnt="7" custScaleX="183676" custScaleY="92656" custRadScaleRad="97092" custRadScaleInc="42004">
        <dgm:presLayoutVars>
          <dgm:bulletEnabled val="1"/>
        </dgm:presLayoutVars>
      </dgm:prSet>
      <dgm:spPr/>
    </dgm:pt>
    <dgm:pt modelId="{0CBFE4B2-E953-49F5-A869-375BEE2A1918}" type="pres">
      <dgm:prSet presAssocID="{F4048C04-56AE-4F80-A883-77273141D4AE}" presName="dummy" presStyleCnt="0"/>
      <dgm:spPr/>
    </dgm:pt>
    <dgm:pt modelId="{52A50F1C-C733-4238-B8BC-EE8B6469A395}" type="pres">
      <dgm:prSet presAssocID="{2FBE9E20-888E-4C8E-A95C-B84BF4B1C001}" presName="sibTrans" presStyleLbl="sibTrans2D1" presStyleIdx="5" presStyleCnt="7"/>
      <dgm:spPr/>
    </dgm:pt>
    <dgm:pt modelId="{947140BD-AE53-4942-B860-755A55FD4834}" type="pres">
      <dgm:prSet presAssocID="{4F136148-46BA-4CAE-8240-C85D1564E3F4}" presName="node" presStyleLbl="node1" presStyleIdx="6" presStyleCnt="7">
        <dgm:presLayoutVars>
          <dgm:bulletEnabled val="1"/>
        </dgm:presLayoutVars>
      </dgm:prSet>
      <dgm:spPr/>
    </dgm:pt>
    <dgm:pt modelId="{5C58033A-CDF6-42C7-AC49-E1BBCDF4B1C6}" type="pres">
      <dgm:prSet presAssocID="{4F136148-46BA-4CAE-8240-C85D1564E3F4}" presName="dummy" presStyleCnt="0"/>
      <dgm:spPr/>
    </dgm:pt>
    <dgm:pt modelId="{56D1F267-37DE-4B87-91FC-A86DC0BE41F6}" type="pres">
      <dgm:prSet presAssocID="{3C5BCFE4-B7DD-40C5-A919-440ED3C2D78F}" presName="sibTrans" presStyleLbl="sibTrans2D1" presStyleIdx="6" presStyleCnt="7"/>
      <dgm:spPr/>
    </dgm:pt>
  </dgm:ptLst>
  <dgm:cxnLst>
    <dgm:cxn modelId="{42021107-8CB1-458D-BE51-DEC8ECA02ACF}" srcId="{E4D418D7-086C-41A2-BF7A-9D4E69085AB5}" destId="{7437FB11-9997-49B8-88FF-60DE20BB4929}" srcOrd="0" destOrd="0" parTransId="{74C5CD9F-DD4B-414D-A960-41651B353134}" sibTransId="{CE71FE4E-99AC-4121-BA17-D97021D0116B}"/>
    <dgm:cxn modelId="{8E897D2A-34B2-48A0-A20C-D78361757BBF}" type="presOf" srcId="{CAA9F1C7-5678-4F55-965A-1703541C34D8}" destId="{E7014E93-0E51-4EF3-9A6C-DC58DAA1695D}" srcOrd="0" destOrd="0" presId="urn:microsoft.com/office/officeart/2005/8/layout/radial6"/>
    <dgm:cxn modelId="{1DC71934-00C4-4442-922F-8B06FF99A3D9}" srcId="{E4D418D7-086C-41A2-BF7A-9D4E69085AB5}" destId="{580A037F-6C14-47A1-8740-AEF64493F68F}" srcOrd="2" destOrd="0" parTransId="{C5F7F410-E101-499A-8977-5622418837EE}" sibTransId="{B78C3976-5445-4084-B941-AD5B7817F3A6}"/>
    <dgm:cxn modelId="{3464C534-7A38-492F-A48B-1E32C1B89797}" srcId="{E4D418D7-086C-41A2-BF7A-9D4E69085AB5}" destId="{B5A0B329-F6ED-4BA9-B3C9-81F4FDD925C8}" srcOrd="4" destOrd="0" parTransId="{4DD3DC9D-487D-4551-A1E2-B3CA0D4AA3BC}" sibTransId="{209CD6A2-71F3-4057-A59B-A58A8B2D58FF}"/>
    <dgm:cxn modelId="{456DC540-FA1A-43A5-A228-64210853C467}" srcId="{E4D418D7-086C-41A2-BF7A-9D4E69085AB5}" destId="{2A020BF6-614B-4ECA-B4D6-86DF7F3383D1}" srcOrd="3" destOrd="0" parTransId="{72E8D42E-F10C-4D8A-B9F4-F0F5BE468DB4}" sibTransId="{CA93369D-CBAB-4450-A6CB-387FC1B9BA97}"/>
    <dgm:cxn modelId="{E44A825D-312B-4EF0-9558-1755BCE0775F}" type="presOf" srcId="{D82A765E-2734-4139-98B3-2425ABDF7A4E}" destId="{A055F795-7B1B-4975-B5C7-7D0FFE5D486E}" srcOrd="0" destOrd="0" presId="urn:microsoft.com/office/officeart/2005/8/layout/radial6"/>
    <dgm:cxn modelId="{9F2FBF63-CB1D-4D1A-B354-622F93FB3D98}" srcId="{D82A765E-2734-4139-98B3-2425ABDF7A4E}" destId="{192B6544-52C9-47CF-89B3-27DA410934C4}" srcOrd="3" destOrd="0" parTransId="{DB18A226-1FCF-424F-814F-1F8EA63A04EF}" sibTransId="{F3E6F665-B6F2-4BC5-81E6-596F9D16E25B}"/>
    <dgm:cxn modelId="{B4570648-62CD-4A61-9829-A0A2885B88CF}" srcId="{D82A765E-2734-4139-98B3-2425ABDF7A4E}" destId="{E4D418D7-086C-41A2-BF7A-9D4E69085AB5}" srcOrd="0" destOrd="0" parTransId="{257AC717-0DCE-4152-AA21-93CA7E1EE820}" sibTransId="{6ED9CC6F-2BD2-4FAB-8F0F-15A90F9EE765}"/>
    <dgm:cxn modelId="{50DA904A-6EAF-445B-BEEC-32E5A9967D6C}" type="presOf" srcId="{CA93369D-CBAB-4450-A6CB-387FC1B9BA97}" destId="{D8B9E5CF-8359-4E55-B40F-B73919E08851}" srcOrd="0" destOrd="0" presId="urn:microsoft.com/office/officeart/2005/8/layout/radial6"/>
    <dgm:cxn modelId="{32DE724E-94C1-4382-B600-AEAD7041A238}" type="presOf" srcId="{2FBE9E20-888E-4C8E-A95C-B84BF4B1C001}" destId="{52A50F1C-C733-4238-B8BC-EE8B6469A395}" srcOrd="0" destOrd="0" presId="urn:microsoft.com/office/officeart/2005/8/layout/radial6"/>
    <dgm:cxn modelId="{A4E77552-32D7-4688-B884-A4B484C0849B}" type="presOf" srcId="{2A020BF6-614B-4ECA-B4D6-86DF7F3383D1}" destId="{70029FDC-7330-489F-972D-67E1713FED56}" srcOrd="0" destOrd="0" presId="urn:microsoft.com/office/officeart/2005/8/layout/radial6"/>
    <dgm:cxn modelId="{C310B28D-C419-4C4E-8507-B6B692C89B72}" srcId="{E4D418D7-086C-41A2-BF7A-9D4E69085AB5}" destId="{55DA4163-B017-4F20-83A6-494A330B1EEF}" srcOrd="1" destOrd="0" parTransId="{9598D068-7981-4D48-918A-99D52728BA66}" sibTransId="{CAA9F1C7-5678-4F55-965A-1703541C34D8}"/>
    <dgm:cxn modelId="{89ED9491-7611-471C-9589-E8ABE4C68E15}" type="presOf" srcId="{580A037F-6C14-47A1-8740-AEF64493F68F}" destId="{B7C24EF6-C83F-4733-B91E-0DB0D9E1E19A}" srcOrd="0" destOrd="0" presId="urn:microsoft.com/office/officeart/2005/8/layout/radial6"/>
    <dgm:cxn modelId="{3B2251AE-C526-4F7A-BA23-29F30BE84B4D}" srcId="{E4D418D7-086C-41A2-BF7A-9D4E69085AB5}" destId="{F4048C04-56AE-4F80-A883-77273141D4AE}" srcOrd="5" destOrd="0" parTransId="{D7A646D9-EE3A-422A-86E2-704BC018556E}" sibTransId="{2FBE9E20-888E-4C8E-A95C-B84BF4B1C001}"/>
    <dgm:cxn modelId="{3033EFB8-FD59-4B1D-AFDE-20C5C81F3107}" type="presOf" srcId="{CE71FE4E-99AC-4121-BA17-D97021D0116B}" destId="{8E3D1F41-78DC-4496-92DA-54ADBA9FED2E}" srcOrd="0" destOrd="0" presId="urn:microsoft.com/office/officeart/2005/8/layout/radial6"/>
    <dgm:cxn modelId="{F34A34BF-70C5-4657-9735-6A22931AC06A}" srcId="{E4D418D7-086C-41A2-BF7A-9D4E69085AB5}" destId="{4F136148-46BA-4CAE-8240-C85D1564E3F4}" srcOrd="6" destOrd="0" parTransId="{A373D1F4-C9E5-4C19-A48B-EC7DFDBCD824}" sibTransId="{3C5BCFE4-B7DD-40C5-A919-440ED3C2D78F}"/>
    <dgm:cxn modelId="{89DF20C3-642E-49A3-A16A-7499BC120133}" type="presOf" srcId="{55DA4163-B017-4F20-83A6-494A330B1EEF}" destId="{67069F92-C6FA-42E9-A676-F3C8D0A1FC9E}" srcOrd="0" destOrd="0" presId="urn:microsoft.com/office/officeart/2005/8/layout/radial6"/>
    <dgm:cxn modelId="{323BE5CA-378D-461B-9808-52CACF3C5F90}" type="presOf" srcId="{4F136148-46BA-4CAE-8240-C85D1564E3F4}" destId="{947140BD-AE53-4942-B860-755A55FD4834}" srcOrd="0" destOrd="0" presId="urn:microsoft.com/office/officeart/2005/8/layout/radial6"/>
    <dgm:cxn modelId="{9A5AE9CB-3D3B-452E-B6F7-F934DE6F7E70}" type="presOf" srcId="{B78C3976-5445-4084-B941-AD5B7817F3A6}" destId="{BB22B119-D579-4F64-BED7-1216A6A9843E}" srcOrd="0" destOrd="0" presId="urn:microsoft.com/office/officeart/2005/8/layout/radial6"/>
    <dgm:cxn modelId="{2207FBD7-E4FE-4538-990F-B457FC737DD0}" type="presOf" srcId="{7437FB11-9997-49B8-88FF-60DE20BB4929}" destId="{9D65F21F-3245-43F2-857E-361E882F56D5}" srcOrd="0" destOrd="0" presId="urn:microsoft.com/office/officeart/2005/8/layout/radial6"/>
    <dgm:cxn modelId="{6AC351DD-E71F-44CB-A69B-7D012EF414EB}" type="presOf" srcId="{E4D418D7-086C-41A2-BF7A-9D4E69085AB5}" destId="{1502AD7C-9ABE-4B19-9DA4-0E0565149F15}" srcOrd="0" destOrd="0" presId="urn:microsoft.com/office/officeart/2005/8/layout/radial6"/>
    <dgm:cxn modelId="{AC8C6AE6-1CEC-44F1-B278-A4416E32D636}" srcId="{D82A765E-2734-4139-98B3-2425ABDF7A4E}" destId="{6748C430-CD61-49FC-9B73-2D1546A4CAED}" srcOrd="2" destOrd="0" parTransId="{53EB168A-924E-46CD-B502-E000D1D3A578}" sibTransId="{592BB07B-00E1-4AFD-AE1E-67E674413421}"/>
    <dgm:cxn modelId="{C3F5E5EA-2ED0-4115-8D30-820D45BF906F}" type="presOf" srcId="{F4048C04-56AE-4F80-A883-77273141D4AE}" destId="{AC78BE68-9482-46AE-B3AC-61C55723BFE4}" srcOrd="0" destOrd="0" presId="urn:microsoft.com/office/officeart/2005/8/layout/radial6"/>
    <dgm:cxn modelId="{2B1E8AF1-2426-4BDC-B75C-2E2D81015DC3}" type="presOf" srcId="{B5A0B329-F6ED-4BA9-B3C9-81F4FDD925C8}" destId="{85878115-8341-4FAD-AA21-E894EACFA15F}" srcOrd="0" destOrd="0" presId="urn:microsoft.com/office/officeart/2005/8/layout/radial6"/>
    <dgm:cxn modelId="{26B8F2F3-8EF5-430D-A9D1-618D1CCA7659}" type="presOf" srcId="{3C5BCFE4-B7DD-40C5-A919-440ED3C2D78F}" destId="{56D1F267-37DE-4B87-91FC-A86DC0BE41F6}" srcOrd="0" destOrd="0" presId="urn:microsoft.com/office/officeart/2005/8/layout/radial6"/>
    <dgm:cxn modelId="{350A6FF4-6D67-4793-ACF6-596B10B36CF7}" srcId="{D82A765E-2734-4139-98B3-2425ABDF7A4E}" destId="{0A280747-BC01-4DDA-944B-64B6E1F46FDE}" srcOrd="1" destOrd="0" parTransId="{7D40181E-8B7D-4553-B21F-183490DBACA1}" sibTransId="{2F6B1605-F34A-478F-8774-5DF2F3E622E3}"/>
    <dgm:cxn modelId="{C2921BF8-AD58-4831-855F-A426724BCBC5}" type="presOf" srcId="{209CD6A2-71F3-4057-A59B-A58A8B2D58FF}" destId="{D073C1E3-172B-47E5-B784-41145EA14694}" srcOrd="0" destOrd="0" presId="urn:microsoft.com/office/officeart/2005/8/layout/radial6"/>
    <dgm:cxn modelId="{CE587A6C-3840-4BD4-B06F-68F2D7DF5693}" type="presParOf" srcId="{A055F795-7B1B-4975-B5C7-7D0FFE5D486E}" destId="{1502AD7C-9ABE-4B19-9DA4-0E0565149F15}" srcOrd="0" destOrd="0" presId="urn:microsoft.com/office/officeart/2005/8/layout/radial6"/>
    <dgm:cxn modelId="{1D0C3D5C-CF93-40C6-B0F3-5C5B4A15B2A8}" type="presParOf" srcId="{A055F795-7B1B-4975-B5C7-7D0FFE5D486E}" destId="{9D65F21F-3245-43F2-857E-361E882F56D5}" srcOrd="1" destOrd="0" presId="urn:microsoft.com/office/officeart/2005/8/layout/radial6"/>
    <dgm:cxn modelId="{D91D04A2-8311-4F48-BDF4-36541E538E59}" type="presParOf" srcId="{A055F795-7B1B-4975-B5C7-7D0FFE5D486E}" destId="{D2A6C91D-552D-47FC-9905-5FAC0FA73435}" srcOrd="2" destOrd="0" presId="urn:microsoft.com/office/officeart/2005/8/layout/radial6"/>
    <dgm:cxn modelId="{0F3F2E08-7DCD-457E-9326-1777F91998CB}" type="presParOf" srcId="{A055F795-7B1B-4975-B5C7-7D0FFE5D486E}" destId="{8E3D1F41-78DC-4496-92DA-54ADBA9FED2E}" srcOrd="3" destOrd="0" presId="urn:microsoft.com/office/officeart/2005/8/layout/radial6"/>
    <dgm:cxn modelId="{7F5221C4-33C0-4202-B5DE-A780EAEA8DFC}" type="presParOf" srcId="{A055F795-7B1B-4975-B5C7-7D0FFE5D486E}" destId="{67069F92-C6FA-42E9-A676-F3C8D0A1FC9E}" srcOrd="4" destOrd="0" presId="urn:microsoft.com/office/officeart/2005/8/layout/radial6"/>
    <dgm:cxn modelId="{02102EEA-368C-4491-A16C-829912D53501}" type="presParOf" srcId="{A055F795-7B1B-4975-B5C7-7D0FFE5D486E}" destId="{0ACF4CCC-C599-446B-9AD3-CB028F19D123}" srcOrd="5" destOrd="0" presId="urn:microsoft.com/office/officeart/2005/8/layout/radial6"/>
    <dgm:cxn modelId="{FC2EDBA1-97F8-47ED-B7EC-B7CDE89908B7}" type="presParOf" srcId="{A055F795-7B1B-4975-B5C7-7D0FFE5D486E}" destId="{E7014E93-0E51-4EF3-9A6C-DC58DAA1695D}" srcOrd="6" destOrd="0" presId="urn:microsoft.com/office/officeart/2005/8/layout/radial6"/>
    <dgm:cxn modelId="{C7527E07-1C4E-4C26-95B1-C3CB56F698AB}" type="presParOf" srcId="{A055F795-7B1B-4975-B5C7-7D0FFE5D486E}" destId="{B7C24EF6-C83F-4733-B91E-0DB0D9E1E19A}" srcOrd="7" destOrd="0" presId="urn:microsoft.com/office/officeart/2005/8/layout/radial6"/>
    <dgm:cxn modelId="{54224EA9-9ADB-483B-9AE2-B31D77FE9EA9}" type="presParOf" srcId="{A055F795-7B1B-4975-B5C7-7D0FFE5D486E}" destId="{D4AE1A64-C0B7-435F-B829-B3D69B6FD325}" srcOrd="8" destOrd="0" presId="urn:microsoft.com/office/officeart/2005/8/layout/radial6"/>
    <dgm:cxn modelId="{DB188DF9-0EEC-485A-9C6E-E9A05132E9C7}" type="presParOf" srcId="{A055F795-7B1B-4975-B5C7-7D0FFE5D486E}" destId="{BB22B119-D579-4F64-BED7-1216A6A9843E}" srcOrd="9" destOrd="0" presId="urn:microsoft.com/office/officeart/2005/8/layout/radial6"/>
    <dgm:cxn modelId="{0A027405-CE41-4A87-B4E7-4A8714434193}" type="presParOf" srcId="{A055F795-7B1B-4975-B5C7-7D0FFE5D486E}" destId="{70029FDC-7330-489F-972D-67E1713FED56}" srcOrd="10" destOrd="0" presId="urn:microsoft.com/office/officeart/2005/8/layout/radial6"/>
    <dgm:cxn modelId="{1B45C700-167E-4C15-8DA5-CEF42E2DBE9E}" type="presParOf" srcId="{A055F795-7B1B-4975-B5C7-7D0FFE5D486E}" destId="{18CC855E-DA63-4F23-8749-096689B3420A}" srcOrd="11" destOrd="0" presId="urn:microsoft.com/office/officeart/2005/8/layout/radial6"/>
    <dgm:cxn modelId="{6011D16D-2BB9-4CEE-8672-8586EE02E0DD}" type="presParOf" srcId="{A055F795-7B1B-4975-B5C7-7D0FFE5D486E}" destId="{D8B9E5CF-8359-4E55-B40F-B73919E08851}" srcOrd="12" destOrd="0" presId="urn:microsoft.com/office/officeart/2005/8/layout/radial6"/>
    <dgm:cxn modelId="{212D8EF0-29E7-47AB-B488-FB9B051E06A6}" type="presParOf" srcId="{A055F795-7B1B-4975-B5C7-7D0FFE5D486E}" destId="{85878115-8341-4FAD-AA21-E894EACFA15F}" srcOrd="13" destOrd="0" presId="urn:microsoft.com/office/officeart/2005/8/layout/radial6"/>
    <dgm:cxn modelId="{0C89A7FD-EE6D-46E7-BB6C-89766B8DA5A8}" type="presParOf" srcId="{A055F795-7B1B-4975-B5C7-7D0FFE5D486E}" destId="{62822573-E352-4942-9C01-58724B1D80B7}" srcOrd="14" destOrd="0" presId="urn:microsoft.com/office/officeart/2005/8/layout/radial6"/>
    <dgm:cxn modelId="{0AB6EE5F-997E-468D-B41C-BA1006D42A83}" type="presParOf" srcId="{A055F795-7B1B-4975-B5C7-7D0FFE5D486E}" destId="{D073C1E3-172B-47E5-B784-41145EA14694}" srcOrd="15" destOrd="0" presId="urn:microsoft.com/office/officeart/2005/8/layout/radial6"/>
    <dgm:cxn modelId="{960EE9B1-927A-4B59-A857-6680F8221A21}" type="presParOf" srcId="{A055F795-7B1B-4975-B5C7-7D0FFE5D486E}" destId="{AC78BE68-9482-46AE-B3AC-61C55723BFE4}" srcOrd="16" destOrd="0" presId="urn:microsoft.com/office/officeart/2005/8/layout/radial6"/>
    <dgm:cxn modelId="{4485900E-CCF5-4037-8EEB-7A2B1B424939}" type="presParOf" srcId="{A055F795-7B1B-4975-B5C7-7D0FFE5D486E}" destId="{0CBFE4B2-E953-49F5-A869-375BEE2A1918}" srcOrd="17" destOrd="0" presId="urn:microsoft.com/office/officeart/2005/8/layout/radial6"/>
    <dgm:cxn modelId="{C042AB9B-6044-47B2-A65F-61FFB871A315}" type="presParOf" srcId="{A055F795-7B1B-4975-B5C7-7D0FFE5D486E}" destId="{52A50F1C-C733-4238-B8BC-EE8B6469A395}" srcOrd="18" destOrd="0" presId="urn:microsoft.com/office/officeart/2005/8/layout/radial6"/>
    <dgm:cxn modelId="{35D13434-F543-434D-ACAD-65F0120451EE}" type="presParOf" srcId="{A055F795-7B1B-4975-B5C7-7D0FFE5D486E}" destId="{947140BD-AE53-4942-B860-755A55FD4834}" srcOrd="19" destOrd="0" presId="urn:microsoft.com/office/officeart/2005/8/layout/radial6"/>
    <dgm:cxn modelId="{F1068A15-915E-4696-A9D3-60396A543C16}" type="presParOf" srcId="{A055F795-7B1B-4975-B5C7-7D0FFE5D486E}" destId="{5C58033A-CDF6-42C7-AC49-E1BBCDF4B1C6}" srcOrd="20" destOrd="0" presId="urn:microsoft.com/office/officeart/2005/8/layout/radial6"/>
    <dgm:cxn modelId="{724E0829-9CD0-4562-91B6-6BC546338EDD}" type="presParOf" srcId="{A055F795-7B1B-4975-B5C7-7D0FFE5D486E}" destId="{56D1F267-37DE-4B87-91FC-A86DC0BE41F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D6CC2-EB6C-45A7-A9F7-20924ECE6EC9}">
      <dsp:nvSpPr>
        <dsp:cNvPr id="0" name=""/>
        <dsp:cNvSpPr/>
      </dsp:nvSpPr>
      <dsp:spPr>
        <a:xfrm>
          <a:off x="0" y="235731"/>
          <a:ext cx="82296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AUTISMO NO SINDRÓMICO</a:t>
          </a:r>
          <a:endParaRPr lang="es-CL" sz="5000" kern="1200" dirty="0"/>
        </a:p>
      </dsp:txBody>
      <dsp:txXfrm>
        <a:off x="58543" y="294274"/>
        <a:ext cx="8112514" cy="1082164"/>
      </dsp:txXfrm>
    </dsp:sp>
    <dsp:sp modelId="{9A73A661-8BFD-4E3B-92C6-6FB6928AEEC6}">
      <dsp:nvSpPr>
        <dsp:cNvPr id="0" name=""/>
        <dsp:cNvSpPr/>
      </dsp:nvSpPr>
      <dsp:spPr>
        <a:xfrm>
          <a:off x="0" y="1434981"/>
          <a:ext cx="8229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900" kern="1200" dirty="0"/>
            <a:t>(Idiopático)</a:t>
          </a:r>
          <a:endParaRPr lang="es-CL" sz="3900" kern="1200" dirty="0"/>
        </a:p>
      </dsp:txBody>
      <dsp:txXfrm>
        <a:off x="0" y="1434981"/>
        <a:ext cx="8229600" cy="828000"/>
      </dsp:txXfrm>
    </dsp:sp>
    <dsp:sp modelId="{5201697A-5373-48F3-AC9A-F1B9B2AA2BCA}">
      <dsp:nvSpPr>
        <dsp:cNvPr id="0" name=""/>
        <dsp:cNvSpPr/>
      </dsp:nvSpPr>
      <dsp:spPr>
        <a:xfrm>
          <a:off x="0" y="2262981"/>
          <a:ext cx="8229600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/>
            <a:t>AUTISMO SINDRÓMICO</a:t>
          </a:r>
          <a:endParaRPr lang="es-CL" sz="5000" kern="1200" dirty="0"/>
        </a:p>
      </dsp:txBody>
      <dsp:txXfrm>
        <a:off x="58543" y="2321524"/>
        <a:ext cx="8112514" cy="1082164"/>
      </dsp:txXfrm>
    </dsp:sp>
    <dsp:sp modelId="{869E308E-C7CE-45CC-92C3-6D5907E06AB8}">
      <dsp:nvSpPr>
        <dsp:cNvPr id="0" name=""/>
        <dsp:cNvSpPr/>
      </dsp:nvSpPr>
      <dsp:spPr>
        <a:xfrm>
          <a:off x="0" y="3462231"/>
          <a:ext cx="8229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3900" kern="1200" dirty="0"/>
            <a:t>Secundario a un síndrome conocido</a:t>
          </a:r>
          <a:endParaRPr lang="es-CL" sz="3900" kern="1200" dirty="0"/>
        </a:p>
      </dsp:txBody>
      <dsp:txXfrm>
        <a:off x="0" y="3462231"/>
        <a:ext cx="8229600" cy="82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04C36-2529-4439-9173-96E8A0EE4885}">
      <dsp:nvSpPr>
        <dsp:cNvPr id="0" name=""/>
        <dsp:cNvSpPr/>
      </dsp:nvSpPr>
      <dsp:spPr>
        <a:xfrm>
          <a:off x="0" y="15870"/>
          <a:ext cx="5175384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/>
            <a:t>Solicitud ocasional </a:t>
          </a:r>
          <a:r>
            <a:rPr lang="es-ES" sz="4400" kern="1200" dirty="0"/>
            <a:t>de ADOS</a:t>
          </a:r>
          <a:endParaRPr lang="en-US" sz="4400" kern="1200" dirty="0"/>
        </a:p>
      </dsp:txBody>
      <dsp:txXfrm>
        <a:off x="85444" y="101314"/>
        <a:ext cx="5004496" cy="1579432"/>
      </dsp:txXfrm>
    </dsp:sp>
    <dsp:sp modelId="{39603D73-19C1-48D0-A32C-720082885140}">
      <dsp:nvSpPr>
        <dsp:cNvPr id="0" name=""/>
        <dsp:cNvSpPr/>
      </dsp:nvSpPr>
      <dsp:spPr>
        <a:xfrm>
          <a:off x="0" y="1892910"/>
          <a:ext cx="5175384" cy="17503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/>
            <a:t>Escalas de desarrollo</a:t>
          </a:r>
          <a:endParaRPr lang="en-US" sz="4400" kern="1200"/>
        </a:p>
      </dsp:txBody>
      <dsp:txXfrm>
        <a:off x="85444" y="1978354"/>
        <a:ext cx="5004496" cy="1579432"/>
      </dsp:txXfrm>
    </dsp:sp>
    <dsp:sp modelId="{AF63DE68-B67C-420C-A33B-A012D681D5AE}">
      <dsp:nvSpPr>
        <dsp:cNvPr id="0" name=""/>
        <dsp:cNvSpPr/>
      </dsp:nvSpPr>
      <dsp:spPr>
        <a:xfrm>
          <a:off x="0" y="3769950"/>
          <a:ext cx="5175384" cy="17503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/>
            <a:t>Psicometría </a:t>
          </a:r>
          <a:endParaRPr lang="en-US" sz="4400" kern="1200"/>
        </a:p>
      </dsp:txBody>
      <dsp:txXfrm>
        <a:off x="85444" y="3855394"/>
        <a:ext cx="5004496" cy="157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87C7B-7078-4EDD-B2F9-707AC0E7DDD0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300" kern="1200" dirty="0"/>
            <a:t>CARS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300" kern="1200" dirty="0" err="1"/>
            <a:t>GARS</a:t>
          </a:r>
          <a:endParaRPr lang="es-CL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300" kern="1200" dirty="0"/>
            <a:t>(AMSE)</a:t>
          </a:r>
        </a:p>
      </dsp:txBody>
      <dsp:txXfrm>
        <a:off x="3291839" y="269889"/>
        <a:ext cx="4129750" cy="1616020"/>
      </dsp:txXfrm>
    </dsp:sp>
    <dsp:sp modelId="{EDB406E3-AC15-4A94-A3B4-959516517454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Clínicos</a:t>
          </a:r>
        </a:p>
      </dsp:txBody>
      <dsp:txXfrm>
        <a:off x="105183" y="105735"/>
        <a:ext cx="3081474" cy="1944328"/>
      </dsp:txXfrm>
    </dsp:sp>
    <dsp:sp modelId="{B1B3451E-4BBE-4C78-9571-DD2E5B9498E8}">
      <dsp:nvSpPr>
        <dsp:cNvPr id="0" name=""/>
        <dsp:cNvSpPr/>
      </dsp:nvSpPr>
      <dsp:spPr>
        <a:xfrm>
          <a:off x="3291839" y="2620886"/>
          <a:ext cx="4937760" cy="16543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3300" kern="1200" dirty="0" err="1"/>
            <a:t>ADOS</a:t>
          </a:r>
          <a:endParaRPr lang="es-CL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300" kern="1200" dirty="0"/>
            <a:t>ADI-R</a:t>
          </a:r>
          <a:endParaRPr lang="es-CL" sz="3300" kern="1200" dirty="0"/>
        </a:p>
      </dsp:txBody>
      <dsp:txXfrm>
        <a:off x="3291839" y="2827680"/>
        <a:ext cx="4317378" cy="1240764"/>
      </dsp:txXfrm>
    </dsp:sp>
    <dsp:sp modelId="{B0676667-B32B-4EDB-8F88-9193F8E1EA5F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Gold standard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 dirty="0"/>
            <a:t>investigación</a:t>
          </a:r>
        </a:p>
      </dsp:txBody>
      <dsp:txXfrm>
        <a:off x="105183" y="2475899"/>
        <a:ext cx="3081474" cy="1944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3E4E6-61C8-4853-88E6-6B5CC6D9BB9B}">
      <dsp:nvSpPr>
        <dsp:cNvPr id="0" name=""/>
        <dsp:cNvSpPr/>
      </dsp:nvSpPr>
      <dsp:spPr>
        <a:xfrm>
          <a:off x="0" y="128384"/>
          <a:ext cx="4885203" cy="27840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ADI-R (Autism Diagnosis Interview-Revised): acompaña a ADOS, siendo una entrevista estandarizada sobre el desarrollo y funcionamiento actuales del niño. </a:t>
          </a:r>
          <a:endParaRPr lang="en-US" sz="2100" kern="1200"/>
        </a:p>
      </dsp:txBody>
      <dsp:txXfrm>
        <a:off x="135908" y="264292"/>
        <a:ext cx="4613387" cy="2512272"/>
      </dsp:txXfrm>
    </dsp:sp>
    <dsp:sp modelId="{92C40697-1742-476D-B31D-4E8CECCAB26C}">
      <dsp:nvSpPr>
        <dsp:cNvPr id="0" name=""/>
        <dsp:cNvSpPr/>
      </dsp:nvSpPr>
      <dsp:spPr>
        <a:xfrm>
          <a:off x="0" y="2972953"/>
          <a:ext cx="4885203" cy="278408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ADOS-2 (</a:t>
          </a:r>
          <a:r>
            <a:rPr lang="es-ES" sz="2100" kern="1200" dirty="0" err="1"/>
            <a:t>Autism</a:t>
          </a:r>
          <a:r>
            <a:rPr lang="es-ES" sz="2100" kern="1200" dirty="0"/>
            <a:t> </a:t>
          </a:r>
          <a:r>
            <a:rPr lang="es-ES" sz="2100" kern="1200" dirty="0" err="1"/>
            <a:t>Diagnostic</a:t>
          </a:r>
          <a:r>
            <a:rPr lang="es-ES" sz="2100" kern="1200" dirty="0"/>
            <a:t> </a:t>
          </a:r>
          <a:r>
            <a:rPr lang="es-ES" sz="2100" kern="1200" dirty="0" err="1"/>
            <a:t>Observation</a:t>
          </a:r>
          <a:r>
            <a:rPr lang="es-ES" sz="2100" kern="1200" dirty="0"/>
            <a:t> Schedule </a:t>
          </a:r>
          <a:r>
            <a:rPr lang="es-ES" sz="2100" kern="1200" dirty="0" err="1"/>
            <a:t>Second</a:t>
          </a:r>
          <a:r>
            <a:rPr lang="es-ES" sz="2100" kern="1200" dirty="0"/>
            <a:t> </a:t>
          </a:r>
          <a:r>
            <a:rPr lang="es-ES" sz="2100" kern="1200" dirty="0" err="1"/>
            <a:t>Edition</a:t>
          </a:r>
          <a:r>
            <a:rPr lang="es-ES" sz="2100" kern="1200" dirty="0"/>
            <a:t>): evaluación semiestructurada y estandarizada de comunicación, interacción social y juego para pacientes con sospecha de TEA. Se aplican distintos módulos según el lenguaje del paciente, desde 1 año hasta la adultez. </a:t>
          </a:r>
          <a:endParaRPr lang="en-US" sz="2100" kern="1200" dirty="0"/>
        </a:p>
      </dsp:txBody>
      <dsp:txXfrm>
        <a:off x="135908" y="3108861"/>
        <a:ext cx="4613387" cy="25122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B42BB-DDDA-4284-94DD-70CA08EE9DD0}">
      <dsp:nvSpPr>
        <dsp:cNvPr id="0" name=""/>
        <dsp:cNvSpPr/>
      </dsp:nvSpPr>
      <dsp:spPr>
        <a:xfrm>
          <a:off x="0" y="85213"/>
          <a:ext cx="4885203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Herramienta clínicamente útil que sirve para objetivar la evaluación clínica del paciente.</a:t>
          </a:r>
          <a:endParaRPr lang="en-US" sz="2500" kern="1200"/>
        </a:p>
      </dsp:txBody>
      <dsp:txXfrm>
        <a:off x="67110" y="152323"/>
        <a:ext cx="4750983" cy="1240530"/>
      </dsp:txXfrm>
    </dsp:sp>
    <dsp:sp modelId="{F8480EAB-9916-4276-B728-9576B8CCD22E}">
      <dsp:nvSpPr>
        <dsp:cNvPr id="0" name=""/>
        <dsp:cNvSpPr/>
      </dsp:nvSpPr>
      <dsp:spPr>
        <a:xfrm>
          <a:off x="0" y="1531963"/>
          <a:ext cx="4885203" cy="137475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Está en proceso de validación en Chile.</a:t>
          </a:r>
          <a:endParaRPr lang="en-US" sz="2500" kern="1200"/>
        </a:p>
      </dsp:txBody>
      <dsp:txXfrm>
        <a:off x="67110" y="1599073"/>
        <a:ext cx="4750983" cy="1240530"/>
      </dsp:txXfrm>
    </dsp:sp>
    <dsp:sp modelId="{5346208C-9F79-4D45-BA2B-DDC9240D010B}">
      <dsp:nvSpPr>
        <dsp:cNvPr id="0" name=""/>
        <dsp:cNvSpPr/>
      </dsp:nvSpPr>
      <dsp:spPr>
        <a:xfrm>
          <a:off x="0" y="2978713"/>
          <a:ext cx="4885203" cy="137475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Puntaje de 0 a 2 en cada ítem.</a:t>
          </a:r>
          <a:endParaRPr lang="en-US" sz="2500" kern="1200"/>
        </a:p>
      </dsp:txBody>
      <dsp:txXfrm>
        <a:off x="67110" y="3045823"/>
        <a:ext cx="4750983" cy="1240530"/>
      </dsp:txXfrm>
    </dsp:sp>
    <dsp:sp modelId="{8B3374F1-A303-4752-8D5A-A9B85FDDE6A0}">
      <dsp:nvSpPr>
        <dsp:cNvPr id="0" name=""/>
        <dsp:cNvSpPr/>
      </dsp:nvSpPr>
      <dsp:spPr>
        <a:xfrm>
          <a:off x="0" y="4425463"/>
          <a:ext cx="4885203" cy="13747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Puntaje de corte es 5.</a:t>
          </a:r>
          <a:endParaRPr lang="en-US" sz="2500" kern="1200"/>
        </a:p>
      </dsp:txBody>
      <dsp:txXfrm>
        <a:off x="67110" y="4492573"/>
        <a:ext cx="4750983" cy="1240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ECB07-E9A3-4CF4-8DD9-8B98AF6CCCFA}">
      <dsp:nvSpPr>
        <dsp:cNvPr id="0" name=""/>
        <dsp:cNvSpPr/>
      </dsp:nvSpPr>
      <dsp:spPr>
        <a:xfrm>
          <a:off x="1856230" y="657575"/>
          <a:ext cx="4365289" cy="4365289"/>
        </a:xfrm>
        <a:prstGeom prst="blockArc">
          <a:avLst>
            <a:gd name="adj1" fmla="val 13193079"/>
            <a:gd name="adj2" fmla="val 16707088"/>
            <a:gd name="adj3" fmla="val 3905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8EC85-2664-4477-B66F-850202B9E6EE}">
      <dsp:nvSpPr>
        <dsp:cNvPr id="0" name=""/>
        <dsp:cNvSpPr/>
      </dsp:nvSpPr>
      <dsp:spPr>
        <a:xfrm>
          <a:off x="1947964" y="539673"/>
          <a:ext cx="4365289" cy="4365289"/>
        </a:xfrm>
        <a:prstGeom prst="blockArc">
          <a:avLst>
            <a:gd name="adj1" fmla="val 9889767"/>
            <a:gd name="adj2" fmla="val 12953058"/>
            <a:gd name="adj3" fmla="val 3905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5552C-2CE7-4CEC-80BA-F33F7A948638}">
      <dsp:nvSpPr>
        <dsp:cNvPr id="0" name=""/>
        <dsp:cNvSpPr/>
      </dsp:nvSpPr>
      <dsp:spPr>
        <a:xfrm>
          <a:off x="1838915" y="232402"/>
          <a:ext cx="4365289" cy="4365289"/>
        </a:xfrm>
        <a:prstGeom prst="blockArc">
          <a:avLst>
            <a:gd name="adj1" fmla="val 6476286"/>
            <a:gd name="adj2" fmla="val 9365496"/>
            <a:gd name="adj3" fmla="val 3905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E4487-95DF-4382-AAB1-8BBB759F1C93}">
      <dsp:nvSpPr>
        <dsp:cNvPr id="0" name=""/>
        <dsp:cNvSpPr/>
      </dsp:nvSpPr>
      <dsp:spPr>
        <a:xfrm>
          <a:off x="1993534" y="289117"/>
          <a:ext cx="4365289" cy="4365289"/>
        </a:xfrm>
        <a:prstGeom prst="blockArc">
          <a:avLst>
            <a:gd name="adj1" fmla="val 3769895"/>
            <a:gd name="adj2" fmla="val 6740913"/>
            <a:gd name="adj3" fmla="val 3905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14E76-8CAE-48BB-A47C-913A8DCCA998}">
      <dsp:nvSpPr>
        <dsp:cNvPr id="0" name=""/>
        <dsp:cNvSpPr/>
      </dsp:nvSpPr>
      <dsp:spPr>
        <a:xfrm>
          <a:off x="2420439" y="124954"/>
          <a:ext cx="4365289" cy="4365289"/>
        </a:xfrm>
        <a:prstGeom prst="blockArc">
          <a:avLst>
            <a:gd name="adj1" fmla="val 1953613"/>
            <a:gd name="adj2" fmla="val 4506037"/>
            <a:gd name="adj3" fmla="val 3905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A82E8-2943-41A9-BFA2-D875FABA4F14}">
      <dsp:nvSpPr>
        <dsp:cNvPr id="0" name=""/>
        <dsp:cNvSpPr/>
      </dsp:nvSpPr>
      <dsp:spPr>
        <a:xfrm>
          <a:off x="2327891" y="284683"/>
          <a:ext cx="4365289" cy="4365289"/>
        </a:xfrm>
        <a:prstGeom prst="blockArc">
          <a:avLst>
            <a:gd name="adj1" fmla="val 20207066"/>
            <a:gd name="adj2" fmla="val 1656973"/>
            <a:gd name="adj3" fmla="val 3905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FF83F-F563-4B20-B6D4-EE18407B411F}">
      <dsp:nvSpPr>
        <dsp:cNvPr id="0" name=""/>
        <dsp:cNvSpPr/>
      </dsp:nvSpPr>
      <dsp:spPr>
        <a:xfrm>
          <a:off x="2529172" y="650587"/>
          <a:ext cx="4365289" cy="4365289"/>
        </a:xfrm>
        <a:prstGeom prst="blockArc">
          <a:avLst>
            <a:gd name="adj1" fmla="val 15621512"/>
            <a:gd name="adj2" fmla="val 19535145"/>
            <a:gd name="adj3" fmla="val 390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0AB45-381D-41C4-B647-D7EE4D0A2DB2}">
      <dsp:nvSpPr>
        <dsp:cNvPr id="0" name=""/>
        <dsp:cNvSpPr/>
      </dsp:nvSpPr>
      <dsp:spPr>
        <a:xfrm>
          <a:off x="3306047" y="1960663"/>
          <a:ext cx="1690967" cy="16909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400" kern="1200" dirty="0"/>
            <a:t>TEA</a:t>
          </a:r>
        </a:p>
      </dsp:txBody>
      <dsp:txXfrm>
        <a:off x="3553683" y="2208299"/>
        <a:ext cx="1195695" cy="1195695"/>
      </dsp:txXfrm>
    </dsp:sp>
    <dsp:sp modelId="{EF6D6698-3896-42C9-8185-13C048C61C45}">
      <dsp:nvSpPr>
        <dsp:cNvPr id="0" name=""/>
        <dsp:cNvSpPr/>
      </dsp:nvSpPr>
      <dsp:spPr>
        <a:xfrm>
          <a:off x="3348581" y="-47537"/>
          <a:ext cx="2009635" cy="15419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Déficit atencional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(60%)</a:t>
          </a:r>
        </a:p>
      </dsp:txBody>
      <dsp:txXfrm>
        <a:off x="3642885" y="178273"/>
        <a:ext cx="1421027" cy="1090309"/>
      </dsp:txXfrm>
    </dsp:sp>
    <dsp:sp modelId="{07BD99D9-4809-471F-A2D6-34ECB20F6843}">
      <dsp:nvSpPr>
        <dsp:cNvPr id="0" name=""/>
        <dsp:cNvSpPr/>
      </dsp:nvSpPr>
      <dsp:spPr>
        <a:xfrm>
          <a:off x="5146565" y="728683"/>
          <a:ext cx="2661439" cy="1790122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Trastornos psiquiátricos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(sobre 50%)</a:t>
          </a:r>
        </a:p>
      </dsp:txBody>
      <dsp:txXfrm>
        <a:off x="5536324" y="990840"/>
        <a:ext cx="1881921" cy="1265808"/>
      </dsp:txXfrm>
    </dsp:sp>
    <dsp:sp modelId="{55C0F1C6-CF0B-4241-8727-C0B4CC3E9AA6}">
      <dsp:nvSpPr>
        <dsp:cNvPr id="0" name=""/>
        <dsp:cNvSpPr/>
      </dsp:nvSpPr>
      <dsp:spPr>
        <a:xfrm>
          <a:off x="5650620" y="2764905"/>
          <a:ext cx="1512278" cy="1388856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DI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(40%) </a:t>
          </a:r>
          <a:endParaRPr lang="es-CL" sz="2400" b="1" kern="1200" dirty="0"/>
        </a:p>
      </dsp:txBody>
      <dsp:txXfrm>
        <a:off x="5872088" y="2968298"/>
        <a:ext cx="1069342" cy="982070"/>
      </dsp:txXfrm>
    </dsp:sp>
    <dsp:sp modelId="{6E39C4CE-9EBE-4967-B152-DC1A3DDF9E83}">
      <dsp:nvSpPr>
        <dsp:cNvPr id="0" name=""/>
        <dsp:cNvSpPr/>
      </dsp:nvSpPr>
      <dsp:spPr>
        <a:xfrm>
          <a:off x="4570502" y="3819464"/>
          <a:ext cx="1165661" cy="111243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T. GI</a:t>
          </a:r>
          <a:endParaRPr lang="es-CL" sz="2400" b="1" kern="1200" dirty="0"/>
        </a:p>
      </dsp:txBody>
      <dsp:txXfrm>
        <a:off x="4741209" y="3982376"/>
        <a:ext cx="824247" cy="786607"/>
      </dsp:txXfrm>
    </dsp:sp>
    <dsp:sp modelId="{C34EF6EC-1661-42CE-9FA8-272F7DA171BE}">
      <dsp:nvSpPr>
        <dsp:cNvPr id="0" name=""/>
        <dsp:cNvSpPr/>
      </dsp:nvSpPr>
      <dsp:spPr>
        <a:xfrm>
          <a:off x="2654690" y="3822654"/>
          <a:ext cx="1415524" cy="1256793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 T. del sueño </a:t>
          </a:r>
          <a:endParaRPr lang="es-CL" sz="2400" b="1" kern="1200" dirty="0"/>
        </a:p>
      </dsp:txBody>
      <dsp:txXfrm>
        <a:off x="2861989" y="4006707"/>
        <a:ext cx="1000926" cy="888687"/>
      </dsp:txXfrm>
    </dsp:sp>
    <dsp:sp modelId="{41AD0542-59AE-417A-B80E-0CA29E2B4386}">
      <dsp:nvSpPr>
        <dsp:cNvPr id="0" name=""/>
        <dsp:cNvSpPr/>
      </dsp:nvSpPr>
      <dsp:spPr>
        <a:xfrm>
          <a:off x="1199495" y="2488800"/>
          <a:ext cx="1731317" cy="1587098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Epilepsia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(20%)</a:t>
          </a:r>
          <a:endParaRPr lang="es-CL" sz="2400" b="1" kern="1200" dirty="0"/>
        </a:p>
      </dsp:txBody>
      <dsp:txXfrm>
        <a:off x="1453041" y="2721225"/>
        <a:ext cx="1224225" cy="1122248"/>
      </dsp:txXfrm>
    </dsp:sp>
    <dsp:sp modelId="{8507EF66-1A0F-4C53-8299-7878BCB4B928}">
      <dsp:nvSpPr>
        <dsp:cNvPr id="0" name=""/>
        <dsp:cNvSpPr/>
      </dsp:nvSpPr>
      <dsp:spPr>
        <a:xfrm>
          <a:off x="1402146" y="639144"/>
          <a:ext cx="1989205" cy="165758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T. motores</a:t>
          </a:r>
          <a:endParaRPr lang="es-CL" sz="2400" b="1" kern="1200" dirty="0"/>
        </a:p>
      </dsp:txBody>
      <dsp:txXfrm>
        <a:off x="1693458" y="881892"/>
        <a:ext cx="1406581" cy="11720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1F267-37DE-4B87-91FC-A86DC0BE41F6}">
      <dsp:nvSpPr>
        <dsp:cNvPr id="0" name=""/>
        <dsp:cNvSpPr/>
      </dsp:nvSpPr>
      <dsp:spPr>
        <a:xfrm>
          <a:off x="1983534" y="492947"/>
          <a:ext cx="4365289" cy="4365289"/>
        </a:xfrm>
        <a:prstGeom prst="blockArc">
          <a:avLst>
            <a:gd name="adj1" fmla="val 13107331"/>
            <a:gd name="adj2" fmla="val 16006547"/>
            <a:gd name="adj3" fmla="val 3905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50F1C-C733-4238-B8BC-EE8B6469A395}">
      <dsp:nvSpPr>
        <dsp:cNvPr id="0" name=""/>
        <dsp:cNvSpPr/>
      </dsp:nvSpPr>
      <dsp:spPr>
        <a:xfrm>
          <a:off x="2035301" y="425023"/>
          <a:ext cx="4365289" cy="4365289"/>
        </a:xfrm>
        <a:prstGeom prst="blockArc">
          <a:avLst>
            <a:gd name="adj1" fmla="val 10355222"/>
            <a:gd name="adj2" fmla="val 12970132"/>
            <a:gd name="adj3" fmla="val 3905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3C1E3-172B-47E5-B784-41145EA14694}">
      <dsp:nvSpPr>
        <dsp:cNvPr id="0" name=""/>
        <dsp:cNvSpPr/>
      </dsp:nvSpPr>
      <dsp:spPr>
        <a:xfrm>
          <a:off x="2041076" y="473771"/>
          <a:ext cx="4365289" cy="4365289"/>
        </a:xfrm>
        <a:prstGeom prst="blockArc">
          <a:avLst>
            <a:gd name="adj1" fmla="val 7738082"/>
            <a:gd name="adj2" fmla="val 10434081"/>
            <a:gd name="adj3" fmla="val 3905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9E5CF-8359-4E55-B40F-B73919E08851}">
      <dsp:nvSpPr>
        <dsp:cNvPr id="0" name=""/>
        <dsp:cNvSpPr/>
      </dsp:nvSpPr>
      <dsp:spPr>
        <a:xfrm>
          <a:off x="2004161" y="444578"/>
          <a:ext cx="4365289" cy="4365289"/>
        </a:xfrm>
        <a:prstGeom prst="blockArc">
          <a:avLst>
            <a:gd name="adj1" fmla="val 3167980"/>
            <a:gd name="adj2" fmla="val 7662477"/>
            <a:gd name="adj3" fmla="val 3905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2B119-D579-4F64-BED7-1216A6A9843E}">
      <dsp:nvSpPr>
        <dsp:cNvPr id="0" name=""/>
        <dsp:cNvSpPr/>
      </dsp:nvSpPr>
      <dsp:spPr>
        <a:xfrm>
          <a:off x="2037211" y="419989"/>
          <a:ext cx="4365289" cy="4365289"/>
        </a:xfrm>
        <a:prstGeom prst="blockArc">
          <a:avLst>
            <a:gd name="adj1" fmla="val 532454"/>
            <a:gd name="adj2" fmla="val 3234154"/>
            <a:gd name="adj3" fmla="val 3905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14E93-0E51-4EF3-9A6C-DC58DAA1695D}">
      <dsp:nvSpPr>
        <dsp:cNvPr id="0" name=""/>
        <dsp:cNvSpPr/>
      </dsp:nvSpPr>
      <dsp:spPr>
        <a:xfrm>
          <a:off x="2016173" y="610192"/>
          <a:ext cx="4365289" cy="4365289"/>
        </a:xfrm>
        <a:prstGeom prst="blockArc">
          <a:avLst>
            <a:gd name="adj1" fmla="val 19277889"/>
            <a:gd name="adj2" fmla="val 224946"/>
            <a:gd name="adj3" fmla="val 3905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D1F41-78DC-4496-92DA-54ADBA9FED2E}">
      <dsp:nvSpPr>
        <dsp:cNvPr id="0" name=""/>
        <dsp:cNvSpPr/>
      </dsp:nvSpPr>
      <dsp:spPr>
        <a:xfrm>
          <a:off x="1930270" y="495282"/>
          <a:ext cx="4365289" cy="4365289"/>
        </a:xfrm>
        <a:prstGeom prst="blockArc">
          <a:avLst>
            <a:gd name="adj1" fmla="val 16092196"/>
            <a:gd name="adj2" fmla="val 19508402"/>
            <a:gd name="adj3" fmla="val 390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2AD7C-9ABE-4B19-9DA4-0E0565149F15}">
      <dsp:nvSpPr>
        <dsp:cNvPr id="0" name=""/>
        <dsp:cNvSpPr/>
      </dsp:nvSpPr>
      <dsp:spPr>
        <a:xfrm>
          <a:off x="3317999" y="1833495"/>
          <a:ext cx="1690967" cy="16909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400" kern="1200" dirty="0"/>
            <a:t>TEA</a:t>
          </a:r>
        </a:p>
      </dsp:txBody>
      <dsp:txXfrm>
        <a:off x="3565635" y="2081131"/>
        <a:ext cx="1195695" cy="1195695"/>
      </dsp:txXfrm>
    </dsp:sp>
    <dsp:sp modelId="{9D65F21F-3245-43F2-857E-361E882F56D5}">
      <dsp:nvSpPr>
        <dsp:cNvPr id="0" name=""/>
        <dsp:cNvSpPr/>
      </dsp:nvSpPr>
      <dsp:spPr>
        <a:xfrm>
          <a:off x="3044259" y="-96196"/>
          <a:ext cx="2003113" cy="12702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Ansiedad</a:t>
          </a:r>
          <a:endParaRPr lang="es-CL" sz="2400" b="1" kern="1200" dirty="0"/>
        </a:p>
      </dsp:txBody>
      <dsp:txXfrm>
        <a:off x="3337608" y="89833"/>
        <a:ext cx="1416415" cy="898229"/>
      </dsp:txXfrm>
    </dsp:sp>
    <dsp:sp modelId="{67069F92-C6FA-42E9-A676-F3C8D0A1FC9E}">
      <dsp:nvSpPr>
        <dsp:cNvPr id="0" name=""/>
        <dsp:cNvSpPr/>
      </dsp:nvSpPr>
      <dsp:spPr>
        <a:xfrm>
          <a:off x="4340698" y="764801"/>
          <a:ext cx="3056444" cy="1379883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/>
            <a:t>Otros trastornos psiquiátricos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400" b="1" kern="1200" dirty="0"/>
        </a:p>
      </dsp:txBody>
      <dsp:txXfrm>
        <a:off x="4788304" y="966880"/>
        <a:ext cx="2161232" cy="975725"/>
      </dsp:txXfrm>
    </dsp:sp>
    <dsp:sp modelId="{B7C24EF6-C83F-4733-B91E-0DB0D9E1E19A}">
      <dsp:nvSpPr>
        <dsp:cNvPr id="0" name=""/>
        <dsp:cNvSpPr/>
      </dsp:nvSpPr>
      <dsp:spPr>
        <a:xfrm>
          <a:off x="5742431" y="2340929"/>
          <a:ext cx="1183677" cy="1183677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DI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 </a:t>
          </a:r>
          <a:endParaRPr lang="es-CL" sz="2400" b="1" kern="1200" dirty="0"/>
        </a:p>
      </dsp:txBody>
      <dsp:txXfrm>
        <a:off x="5915776" y="2514274"/>
        <a:ext cx="836987" cy="836987"/>
      </dsp:txXfrm>
    </dsp:sp>
    <dsp:sp modelId="{70029FDC-7330-489F-972D-67E1713FED56}">
      <dsp:nvSpPr>
        <dsp:cNvPr id="0" name=""/>
        <dsp:cNvSpPr/>
      </dsp:nvSpPr>
      <dsp:spPr>
        <a:xfrm>
          <a:off x="4258879" y="3584902"/>
          <a:ext cx="2443595" cy="149382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T. Movimiento</a:t>
          </a:r>
          <a:endParaRPr lang="es-CL" sz="2400" b="1" kern="1200" dirty="0"/>
        </a:p>
      </dsp:txBody>
      <dsp:txXfrm>
        <a:off x="4616735" y="3803667"/>
        <a:ext cx="1727883" cy="1056294"/>
      </dsp:txXfrm>
    </dsp:sp>
    <dsp:sp modelId="{85878115-8341-4FAD-AA21-E894EACFA15F}">
      <dsp:nvSpPr>
        <dsp:cNvPr id="0" name=""/>
        <dsp:cNvSpPr/>
      </dsp:nvSpPr>
      <dsp:spPr>
        <a:xfrm>
          <a:off x="1709978" y="3631544"/>
          <a:ext cx="2335810" cy="1377481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 T. del aprendizaje no verbal </a:t>
          </a:r>
          <a:endParaRPr lang="es-CL" sz="2400" b="1" kern="1200" dirty="0"/>
        </a:p>
      </dsp:txBody>
      <dsp:txXfrm>
        <a:off x="2052049" y="3833271"/>
        <a:ext cx="1651668" cy="974027"/>
      </dsp:txXfrm>
    </dsp:sp>
    <dsp:sp modelId="{AC78BE68-9482-46AE-B3AC-61C55723BFE4}">
      <dsp:nvSpPr>
        <dsp:cNvPr id="0" name=""/>
        <dsp:cNvSpPr/>
      </dsp:nvSpPr>
      <dsp:spPr>
        <a:xfrm>
          <a:off x="1008735" y="2335400"/>
          <a:ext cx="2174131" cy="1096748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T. Lenguaje </a:t>
          </a:r>
        </a:p>
      </dsp:txBody>
      <dsp:txXfrm>
        <a:off x="1327129" y="2496015"/>
        <a:ext cx="1537343" cy="775518"/>
      </dsp:txXfrm>
    </dsp:sp>
    <dsp:sp modelId="{947140BD-AE53-4942-B860-755A55FD4834}">
      <dsp:nvSpPr>
        <dsp:cNvPr id="0" name=""/>
        <dsp:cNvSpPr/>
      </dsp:nvSpPr>
      <dsp:spPr>
        <a:xfrm>
          <a:off x="1898500" y="752852"/>
          <a:ext cx="1183677" cy="118367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SDA</a:t>
          </a:r>
          <a:endParaRPr lang="es-CL" sz="2400" b="1" kern="1200" dirty="0"/>
        </a:p>
      </dsp:txBody>
      <dsp:txXfrm>
        <a:off x="2071845" y="926197"/>
        <a:ext cx="836987" cy="836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E3B6E-6638-4FA5-A1AA-D97563BD3E8C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886F2-7997-40BC-A214-259428F841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443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886F2-7997-40BC-A214-259428F84191}" type="slidenum">
              <a:rPr lang="es-CL" smtClean="0"/>
              <a:pPr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7024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886F2-7997-40BC-A214-259428F84191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9276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BIBLIOGRAFÍA DE ESTO DRA I. LÓPEZ</a:t>
            </a:r>
            <a:r>
              <a:rPr lang="es-ES" baseline="0" dirty="0"/>
              <a:t>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886F2-7997-40BC-A214-259428F84191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407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MUCHOS DE ESTOS TAMBIÉN PUEDEN SER DIAGNÓSTICOS DIFERENCIALES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886F2-7997-40BC-A214-259428F84191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90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MUCHOS DE ESTOS TAMBIÉN PUEDEN SER DIAGNÓSTICOS DIFERENCIALES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886F2-7997-40BC-A214-259428F84191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7459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776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34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6879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01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 HAY MUCHOS INSTRUMENTOS ES PORQUE NINGUNO ES TAN DISCRIMINADOR.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886F2-7997-40BC-A214-259428F84191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49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DAR PARTE DE LA RESPUESTA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886F2-7997-40BC-A214-259428F84191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374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Baron</a:t>
            </a:r>
            <a:r>
              <a:rPr lang="es-ES" dirty="0"/>
              <a:t>- Cohen habla de que las personas TEA son más capaces de descifrar patrones, ven el mundo de otra manera y que en general están más presentes en el mundo de las ciencias. Charlas TEDX (</a:t>
            </a:r>
            <a:r>
              <a:rPr lang="es-ES" dirty="0" err="1"/>
              <a:t>Youtube</a:t>
            </a:r>
            <a:r>
              <a:rPr lang="es-ES" dirty="0"/>
              <a:t>).</a:t>
            </a:r>
          </a:p>
          <a:p>
            <a:r>
              <a:rPr lang="es-ES" dirty="0"/>
              <a:t>Descripción de estereotipias: (Dr. </a:t>
            </a:r>
            <a:r>
              <a:rPr lang="es-ES" dirty="0" err="1"/>
              <a:t>Tuchmann</a:t>
            </a:r>
            <a:r>
              <a:rPr lang="es-ES" dirty="0"/>
              <a:t>)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886F2-7997-40BC-A214-259428F84191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21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58B9-AE10-4692-B542-9FF1DCAEB8C7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A68D-B93D-4A0C-8F66-7425F4CA64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7758" y="1193864"/>
            <a:ext cx="8574270" cy="2463674"/>
          </a:xfrm>
        </p:spPr>
        <p:txBody>
          <a:bodyPr>
            <a:normAutofit fontScale="90000"/>
          </a:bodyPr>
          <a:lstStyle/>
          <a:p>
            <a:r>
              <a:rPr lang="es-ES" dirty="0"/>
              <a:t>ETIOLOGÍA Y MANEJO NEUROLÓGICO DEL TRASTORNO DEL ESPECTRO AUTISTA </a:t>
            </a:r>
            <a:br>
              <a:rPr lang="es-ES" dirty="0"/>
            </a:br>
            <a:br>
              <a:rPr lang="es-CL" dirty="0"/>
            </a:br>
            <a:endParaRPr lang="es-CL" dirty="0"/>
          </a:p>
        </p:txBody>
      </p:sp>
      <p:pic>
        <p:nvPicPr>
          <p:cNvPr id="13318" name="Picture 6" descr="http://webdental.files.wordpress.com/2009/02/u-de-chil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768" y="3299989"/>
            <a:ext cx="1143008" cy="215901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06715" y="2421376"/>
            <a:ext cx="7776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endParaRPr lang="es-ES_tradnl" sz="2000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es-ES_tradnl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292080" y="557994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rgbClr val="002060"/>
                </a:solidFill>
              </a:rPr>
              <a:t> Universidad de Chile </a:t>
            </a:r>
          </a:p>
        </p:txBody>
      </p:sp>
      <p:sp>
        <p:nvSpPr>
          <p:cNvPr id="43010" name="AutoShape 2" descr="data:image/jpeg;base64,/9j/4AAQSkZJRgABAQAAAQABAAD/2wCEAAkGBhQSERUUExQWFBUWGBgVGBUWGBoYHRcXFxgXFxQYGBwaGyYeFxojHBgcHy8gIycpLSwsGB4xNTAqNSYrLCkBCQoKDgwOGg8PGiwkHyUsLCwtLCwpKSwsLCwsLCwsLCwpLCwpLCwsLCksLCksLCwpLCwsKSwsLCwsLCwsLCwsKf/AABEIAL8BCAMBIgACEQEDEQH/xAAcAAABBQEBAQAAAAAAAAAAAAAGAAIDBAUHAQj/xABEEAABAgQDBQUGBAQFAQkAAAABAhEAAxIhBDFBBQYiUWETMnGBkQdCobHB8BRS0eEjYnLxFkOCkqIzFRckJVOjssLS/8QAGgEAAgMBAQAAAAAAAAAAAAAAAAQBAgUDBv/EACsRAAICAQQCAgIBAwUAAAAAAAABAhEDBBIhMRNBBVEiMsEUcYEVQmGx0f/aAAwDAQACEQMRAD8AwZiiSSS5JcmPI9pj0CPTmU2NePYc0WMJhK35D45/pHPJkjji5S6LY4SySUY9lcCEqxY2PLW2do1Z7ISoJHIMzFzlc5uWuTbpnA1jJ5N3fokkB71cvBrsMtYzH8lcuI8Gl/p1R5fJowowMLvHSumZ3XIcB2HusX4gPlzjY2ftFE4KKX4SzKABycFgT19IfxaiGThdmflwTx8vosQoc0JoYF7PHhCHQmgIPHj149phBMBB48J4dTHrQEDHj31hzQmgAbCfxh1MetAFjHhPD2hUwEWMeE8PphUQANhQ6iPaYAGPCeHlMKmALGPHjw8phUwAMeFD6YRRAFkcew6mFEkldo9aHUQqYg6WNaNHBBkPzJ89IotGgUUBtWaz2J5ffjGX8nOsaj9s0/jIOWRy+l/2V8QygxAIKWvkxGV83vGJikAWAAY3Z+fH8CdOdjG6JI5sbPUXy5hybXt421jFnSzxOEul3AfmLXB1UC7DO2sYEWb0lwD2Ow9iaWJDaWY369PMcw9jdLENNUg+8m3im/yqifHixBLZE2s3PQWz+xGNgZ/ZzUq/KoE+HvfB40tLOpJmZqsdxaD1oTQ+keMepF49BfFnnvdEbR60eYieshVFKaQpjTmQhWRa7qUm7WpVc64Gz9ozDiyiutJKjdzZitxyyHkcuSOPWqcttD2TRShDc2EDR60SUwqYfM8Y0JokphUQEDGhNElMKmABlMKmJKIVEAEbQmiSiPaIAI6YVMSUx7RABFTHpTElEKmAgjpjymJaYVMAEVMKmJKYVMAWR0x5TEtMKmAiyIphRKUwoCbKkICJSiG0wHSxS1hJBOQIsMyXAAHVyIrS8VMmorBpSrJItw1G5Plm4B8SHs1Nekqb3QaSfA6GMzG7TW6KFIpJCQkITWSLFkAuADYJe7X1jC+SjJzX0b3xk4LG/uy/JlrClOtSUhJUSFlSQVU0g2pAutZbIBLs8ZW0sZTLVMBKq2SSSkAFAclgGcqydizNbOjtXFLSovIVKcBkqcWFiXPeuHfn1jOC1rGRLdQw/vzjMUTR8ibJsRjwqYlVylLAglqrvZhbTTMRRnJdThh0H7xIssQ4I6ZR4Q+UMY3TOM1YX7t4rtJCRqjgPk1P/Fh5GNZEkmM3d7Z5lSr5rZbcgQGHi3zjfmoAtc/bN8fnGnqdVPBjikuWZel0mPUZZ88Iq/hEEKclzwkDVmDgnRgOlj1bBm4CXImGbLQoqvmdFWPID1/Ykpf9HA8Mhl5xQx+EcPwvzYnIXapyOdr+MYkc0lLdZuywwcdrRn4beJBX2ahSe67gpJds9B1v9Y1iiArayCF3v+mTDkPOCzYmLM2SlRuoOk+I19CI9DpNQ8iqR5vXaZYvyj0WqYTRI0eNDxm2NAhND2j1oCLGNCpiSmEBABG0etDymPWgAjpj2mJGhUwAR0wqYkaPKYAGER5TErR40AEdMKmJGhNABHTCpiRo8aAgjKYUSEQokBgVHhPSPY9CXiDpYxhyixsrByzPSsgBQBZXiz35kAjzbWPBLiSVLuPT1t9YX1EFkxSi/o7YJuGSMv8Ak83gmTuzmKw6ZcziSzAr7NLEVoSoAKUSDkCwAzzjnisaoLJUSVE3Or6iwt4R1xAHC4LF0H5p+oHjAVtiWiopWwOirP4g8vm8eTxyXTPUtNO0DU9bp4gSM3b75fGNDdrZUmaFKNRKSOF7XyyDm4OvKDPZ24Es4N5swoUt7kJCW071/Nx064+ydmjDrmyakrUCFVpLhaC4Rb3SGUCPnnGjoJQnl2iGuco4m0aAF40VyHc+ZcsGvm3gTeKSReA7aU7Fzpwkl0laglEt6U8gzllZNUSYc+SxuW1r1f8AAv8AF5lDcn26/kLMVtORL701AIzpL8smCj96aZeN3qkmyApd9OWnfPPRtPCMLaG5k2UgzJqkAMTxLctYeBJJsASbG0Y8vCIJsYx1ji+bNh5pfRqbSxCZhLJULhrjK7uAbfvGvudPtMRyZTf8T/8AWBhGHVUAlz0zN+WsFm62xpktSlrFIKaQDmbpLtoLa3jU0aamqM3XzjLE7N6mFTEyZcOVMbIAGwfVnBya3x5s5s1qtcsD21bEdF8e9THe3SK7D5nLQZx6kg5X8Ir4gWsDyFywf9G+EDW2SUB0FSWbUg2vc+XSFsfybk+YjmT4hJXGQXUwqYHt1NtzJqzLmGp0lQUcwzWfUM+d7ZwU9m1zpeNSGVSjuMXJhljnsZXaPaYzd4NunD0ES6gp3cnQiwI1bmCOIed/ZmNTPlJmJBAL2OYILEO1/GK4tRDL+pfNpp4f2HtHtMSFEIJjuLEbQmiSmFTABE0KmJqY8KYAIqY8aJaYQTABEUwqYlpjwpgsCKmFEpTCibIZXpEJ4RMegxBc9dhDLw8JiWWkCALPJ6sVNnSEpSgSQtM1Sx/Iq6VAlweHIZuOsUtsbIrnhWQt8G+jesbY2qJMqtSJikpUQ6E10uAeIAuBndm+uRitu4bEJZE1LkZKNBL/ANTP5PHj9RHZllFLhM9XglvxRbMjeMJnlP8A4mWspAQiW5WbNYdmCzm18+ekQ7nSipUw+XxDD5xnbV2dRkGA4Wv+UE55liMvrBJ7Odn9oJxGVSB8FEw7oY1NMX1rvG0awkmHJkkEZhiD6F4KcJu24cxIvZaQcrRsyzRknExY4pRakDWJw4nJCZiUrSsEsQ4dKmOZcEVAWIyPMvzfeHZCZU4plgg/kubuzJ1VfS58Y6BjNqBGKk4YJUF9opyRahaZoDFy9yDYe7plA3vRhpn4tEyUGWKFguAykF0k1MGszk3848xC4To9M6lGzO3ZwS04pBmJXLdKwK0qTUoJyDi5Ykt0g37I8oBWnJxcqYuaJyjNRcFRY1h03DNmLGO54XdxKhdxo0bmlzqGPkxdZgcslr6AgS4h7InIff39YNt49kJkYSbMAKihNVPgUvkOT3jleHk4vHS1zRMEqWklLOoOUpSpXdDsAoFy97Nyz9c1lnuXVGp8dLw4nF93/wCGvMkoQ9S0IfN1Xu7PmRrb0HIe2xPlEECYgvyUPsRmby7szcIpIXPlqKg4CXqa4cgpFrM/SMuSVjMv8DC0Ma7THJai+KNTdPEJRjZRPdKigtey0qSG53IjofalYyCQfW+hJ8tBAfu7uZipykzUylJlyyJhmqBSlkEKNL982Zh8BeDYzabEt5D5x3yaicVti6Rwhp8WSTnJWzE2xgkrArSFNfiD8uY+7RijbKsKgJQlBQL0lwbniuOZMFWMUFC6vl1gV2nhHcBiI54M0oS4Z3z4IZI1JBJsraKMRLC02PvJ1Sb265G/KLow5Ohga9mgFU5CuSFf7SpJ/wDkI6RIEkZhR8hHoIZm4pnlM2BQyOINKlNHlMFK9kS1h+JI63+UVJ2wQCGJIPSLrPE4vFIwaYVMbqt3iA5dvK3jFWZstsjFllTKvG0ZdMeUxdOCMMXKAi6kUplWiFRE1EKiJsCApj2JSiFBZFGdTDkiJhEsvwiWySKXKJ0iUyQASSAAHJ5DrD3JsLRU2wWkqAzL5tZhU9y1m9edxCmpzvFDcuxvTYFlntfQyXtyWUFKSXqvzBYhmDh/Hl4xz/ba3nKJDFzUdCp3vZvQcovzsSZSXIOhp8SzZAeQ9M4rbTQUkJXxNwnS78TD3XIOfJ9bYP7Tc32z0MUoxUY9IpyJeVLuq1ILOTkOV/rHZt0N3kYFCk1qWVlKlOwAUkEGlrtf4CONy8QqUpC0EVJUJgqFV0qcONco6nsHen8VJCwAlQ4Vp/KpvWk5g+IzBh7S40xHWTaSroM17WADZRSOMflGKZijHtCmubQ944xVszfI5OkSbQWEntOyVNOVUtKFKRk44lBTG1kvlAdtDeTDKUXUtBFilaFAjxYFuRf9IIJe3BSUsyVaj6+V4Bt8P+qCQCFDvfvrlb7EYGRRnlbR6DEpRxpS7IiJSZyJqFpUErSpQBD8JCi4sdOUfTCFpZwzG7jUHKOAezTY8qfPKpqUrRJS5SsVBSlkiWCDYgAKLHVKY7EraSQAE8IAAAAZgLAAaCHIY5NCefJGMjVmzA5u8Cm8Oy5UpI7JCJSVhSlJQmkFSabgJIDsfOkdY0E49zYkwzbwWZBWhNakXCSaagRSQ+huDfl4GK6jE/G0Rp8q3o5TvvuoFTVTkzGWriUFOQ+VjmnLJiA2kYWxd2584pUEkI7RKDMLClyl1cyEggki0GO8E+qRh5cxpU0y7oUWPeLDmLABvEaRl7b2lNw+HlSZWIRLoBKkpftFObGoJIAGTOPPRHHOSVD8opuzuu07yJjArNCmAuVcJYDxjiU/fEpWtEvCrmTAVcNKhSAw4kgVZ5u2YjpW40xaMBJ7WaZi1p7RyoqYTOJCXPJJFubxX3owkslM9KE9o4QpdgSnNDlrsoBuTjwhueNtbmhbDn2y2J9nGsfv/iFmyUpA0AN/FyT8RlyzoneSauxa/wDIn5s/xjb3u2BOntNE0FIDCUstQEsFBJak3e5Y8yYoezvZoXjpYmJSpMuqYuWsd4JDBJSc+IgsdATpEY4Rl0dp5ZQ5kwi9keGXM2hVQVy6FpmLbhS4BS5yBqSlh1MdoGxJQLgfOMZG3uzSEy0JQkZJSAAPACwiNW8U3Rvvzh5YcvRlZNTjk7oIPwKQLCG/gxkzQOK3jncx6Qkbxzeh8onwZDn/AFGMI0YMcvOPV4GXqkExiSd5iBcB+kNXvM+aYr4shPmx0WcbsyWrRvBoxsVgkjIRsYPFLm90EeI+UTK2CpXeV8I6xybOJM5yhvVxQJTMN0hfhoLEbuJbjUVeDD6RCNgIBzURHVaiJy8EgYOEtCgtTslHKFE/1KDwMAPw5zh3ZMIurkgmzw/8P0PnDO45bSjVyjE3vxNGHd7uGyzcZvdugZ31DwWyMCXyge392SpaGSwAAIcBgcjnqwN9H63z9c04L+5oaBNTf9geQuWZCVhbKCKyRYqCQSpSmzqPUMbPk+FtiUpK0VWKglTcqgFDpq1vy5mNnZuzwuRhwpIWKVKYhw9amGdwCQ4cadWGtpzVKnKUt7kEO9wwIPpfzjKx/tRry6I5pt9fvw+Mbe4OOMvGJQ7Jmgyz4sVIP+4N4KVzjDULfekae6eGWvG4cSw6+1Qz5WLknpSCTD2N7WmLZo7otHXKGjydkzG9vnBDJ2Ao5kD4wzbmyuyk1P7wHkxeOuqzR8Ukn6ENJil5Yt/Zxbam25kmapISkpSpSLveksxZVtDb80VcXtgTpfvJUOtiOXUasRpF3EYXtsTikM7hcwAfmlEEgf6SseLQPdnT1+v39IzIU0jZdmhu9ttWExCZiSQl6VpHvSyRUG5jMdQOsdtlISQDdQIBChkQbgjxF44FOGrR1fcPeQz8ImU5CpATLPVPF2ZfwDH+l9Y0sEn+pl6uHG4MV4lKRwgv4RWxOPUUqDnI/KKtCjGFvHts4cpdQQL3JuSDkPvWL55Qxx59i+mhPLP8eKA3f2XMlYk9qUrrDgpBDACmliSzAZOc87xgHFlaQFPbunl58umnwjV3s2ynE9mUkqKXdTM7tp9Yk3JkIm4yTLWUgPrqpCVFCetRCQ2txrGVBVFWbcnbdHSNgYh8JIoLDspeX9IB+L+caK8FNKKgkqZlAHWkgtc6tEqpctJusffg5jQlbVYAApY5ODfyh3JrcW3auf8ABm49Dm373xzfZx7b+8yVyiyFJKp0wAKZwlIQSW51rUM+fJop7Lx01CcMiWqRUuZ3yQVpVMUEIUTmhI1AD2IyJAte0nZakzUzKnSQtIDNSEKcAHV6+T5ZwH4Sf/ESUgkhQUEgO9N2tnlCkKq0aMr6Z1ydtlZNgwsHYOCbe9lf0+MC0/2kzELIlKrAZitKSDcZWBIIe9tIIsZIJmTAkFIWVKSnxJUA3KxEA+09iy+2SlqQspIKRmlTFwMsuTaZxOPPJu22UngglSijvO6ZRi8LKxFIT2iXKc2UCUrAfQKSW6RvowCB7ojnO7G8iZCE4OStClS6uBIWsJ4lKVWtilwpVzVmQM43v8YzE2UgeigPVrecEtTb5bOa0ldJBQrAIJekQk4BA90QPq3wIb+GC/8AM30Lw2Tv6gllIKTrd/oPnAsyfsh6dr0E6ZYGQaHGMmRvHJXktjyUCk/8hE0zEkhwQ3MXi8fy6Ocvw7RbWhMU5qkj94zsTLmL7pLRTGxFHvKMMwxL2xSeVt/jEm2htQJ7qgfjCiNew0cyBChmPjSFpeRswZVj5xoSMQjVPnGUF3iwlQ5mGJRspGVG8nHoZkpby/aB/fJlCWVd1IWopHvEGWUPkGBF3LN4Q9OI5PFDbP8AEKXLAAltC+h5ZC/QQhqobcbY/pJ7sqQE7vTwpU9J/wAtZCdWTNUpcwDTvI5Z84ydt4J1OSM2Ae9IA4tc78yWB1Igkw2CEkzae8ulaliyQoVigByqyVFVzq1msM7dWyiTYl2Sc2cAEvc2UPQ5EkDLj+1o131yYrM14L/ZWn/zSS40m+vYzPpAgpT/ADME/s8mFG0cMr+c26FCwfhDkX6F59HflYimKu2ldrIUNQywOqbt5hx6Q4bUSfdMOmYxBSoBnYjnfL6xfLFKP5CWJuUvwOXzcAiTtCUsBhNC0OPzrBo8KrM2sDu+W7ipSzMlpPZquQBZCtfBJJF+vhBlvls8iQpSbKSEzEG9lSzZvP59Ij2ttYKwtesxCViwZlJqy1sW8Iy1Jxo2WrOWhBZiM7iOi+yrEIRIxNTWWguSBakgZ9Qr98o5sJtyxIu/rBn7PsOhc6YFOxl1gBu8lQGt/wDMJs2UMzm9vBxUE3TOhYvemUiyHWrkLBmGpS5PQCBXfrAmeMOEpczO1Kb+8QFpT1c8AyuejwSL2TKBqCasjclTnS2WfO0ZO2krV2C0kASZ6FEHhYGZLchrAC3leE1L8kxmUVVI5b26QLIfqqzZOPl6x6MSBcAAguCHBBDEEF7Gwgp9ou7xlTVTUdxajWG7syxJ8CT6uLOBAOJnKHYNSVirVHZ9i7UOIw6JrpSVDiASe+klK82ADh9bKEVd5toqw2HXMSpVZZIcMHUWqYHQO3VoH/ZutfYzrumsBKWyJS6y+d+G3Q8429qYHtZUxCnAUgkFtUglJFr8XzMJuO2dehhNuNgJjt5l4lCJUwJ4SSFOfeABGerRc3GElGJUZgDhB7MF2ckVGxBcIfXIqOkDRQ4Kho5PRjn99YkTi1JUlaSykkKBGihkfhlDrinGkLqXPJ1ba0tE9FLGkgpJSSCAdBckKsbDm14H9ojD1oTLmIQZaQlKVFigMyRStlZc7xubJXXhfxEqlVIQQk8QBIJWC+ZS1N9YGt6cYjFSwVS0oUm7j4sDcDo8KwXNHeX2au5c+ZKmYitjV2agUpSKu+HdIA5P1PW5WdruBoGGYzz5N89IHvZ9sCWMKmahIC5hW80MSEhTBBvYcOWbnwjam7HPN/8Aj019Y5ZNrk7CPRZ/G1A66MM/9ptEE7EpUwKk+CgDr1vpoRFSauYmyg4A1v4X/fSKuLLsSOjZWLN9YFBWTyXJiEFmKQcmsb9FAOPMecT4fak6UaUkv+Ump/AEsfGMdCPHwJ+j2ibtli1yORuPQ5R0Vroq0nwwgw2+0xJaZKBF7pcEZ2IL+v8AeN7CbwSZzMsJJ0Va/JzbnnmxgF7ILZjfkfoSfr+sVigJN3F2AY59G8HfK0d45pJnCWnhLpUdVOC6wo55gduTZLUTLfkVdJH9J7v+kiFHdZ0KPStPgm7Mw4J6QNbp72TcTNUiYlICUFbhJBzCeZDOWgrqDs9wAryNgfD9o2o5FJWjJnilB0xiBGbtRYc3c90C2evpcxpjEo/MD0F/lGRj0KUsrQpgBTcd0lI4m95QZ6XS79Lo62alCk/Y/oISjO2vRiY2plO6gyqmzAICRfKokMGyD2NgATHYytRsLkqJSNS1KQ4BpSGHUuesHO08FNAWVTQpKr09k1khOgmnQNfRStSX5/MnpKi6nL50+VmJtGfCKNObPZRIfwgp9nAqx8ockzT/AO2oP0zgYkl3p4gBUSLNp7zXcswze0bO5+MRLmrUtXZmilPExNR4gGN+79vF23FWiElLh9HaZ21USw40va5bm+mWrCM6RtwqmBNi4USxJYAPyY3AsPjA5KndqlwtAQRYJUC5HgWe4uS/MuIdgcSJcwLU4SAbAOTwnIa3hOdz5k7Y1GEYKoqgj2kntEFJyY53dsx55esBG9ONSmWJSWBSAlgCGAApDONB4M3hFzam2fxIlgS5oTMCiEJSSohKil1UvS+XdJvk1yJ7ekzjNK5ktclKi6UrTToLDhAe0RHHzbKyl9GHMkHOCv2ZzqMTMe7Sjbm65duvhA5NVpBH7PpFS5yzolCAP6iok3t7gjvK9rKQ/ZHRhigvNg3K39vL94qHDhSVg8SFCkhjYKceA/ccjEMlQJY6HXIc2jXwaUlJJ7pUwAOVLn6n0hGS4GeDKmp7bCgTmUplImPqpBKFk+NIVpZQjkm1cB2U0hJdOY5tyP3o8de2spMpC6iz1LJAU17O4ysEi/KOTTjXNJfMkjpYt8WhnBabOEws9mWIFGIlrydC/gpJ1D5Jgz2jhwZSjenKzhwbEtzaAT2fIomz3pJoRbMd7+2cH/4glKcswqyU3Y9LNYiKZf2svD9QHmbsI7CZISAJkmYVgq1StiAVfk4FC7sU9bgE1JSopIIILEGxBHOOyYrZdOJS1VK5U2WSz9xSZkpzq4SQ559Y5pvdKH4gnIkXHhYffQx3xTZwnEM9w5zYApTYKUuvqXp9aaR6QNzcU8hSlO6akKIvxosx1vYv/NGn7O5h7KcjMJWlTC54kkFrZtLjXxO7qZczEoHcnU4hAN7LBRNA5spn6KTFG1GbLVcUDm4O9XZKOHWaUTDUhRtSvIp6BTAeIH5iYOpmP7JClFTpAzvmT/c+Ucmx+CEiaFC4SsKAOrF/ja3WOp7wIfCzDJclSHQbEKSoOOQdSSzXAJgyxjaa9hjbppg/ifaPLUsHiCAA4pzuOJ69M6SC/PkRy9pFiAyn6C1hk3O0cbmu9R14nbnc5WGcG+5mME6V2a3K5TM5LU3ob8pF02awT5XniilaKwnbphSuaFZBmzGRD5eURlabOpuT6+HlEiEZgnyAN+o+/WIFoH5gCM7ffOOVHW0ea2+Gr+cWELIYF1B3ZTnzDMRnpEMqQSxDEaEF7aXF8okSsgtY+vgdIhhZKJQUOHzSrzu/9oUPQo8h98rQorbIsojGyFKU8qllOHcPfiZh6+Od2h2zNoJmS1qkkhEtJBlzEOztzNVGQKs73fIhg9os0EMgJAzS4IIcn8lQzax0EXJ/tFSRwyikvkSFAa2Nj9iO3jkuP5Kbohzs+b2gukVJzEup0Eu3eDHkyv3jPVtGWk/5rVAFRUAllW/KQwcWBDMMoGNk734YhSptaZpYBQKlJpBUQwLlGdwHBtkzRaw+9EnszTiEpWSUsuT7gek1CkvfN7flvavjadstusI9o7MkTAZa+0IUGBQeJ6S9h59C/lA7jfZrh6KkKms44iymDB3Dg+bam0W07cvSmaMQVAOipAQhX8pXmL5vpobQpe1u1UoEpSsGy1jhITVQ4E1lORch2cVJ1iKmumDSfZjzPZasFCkTkF0uAtKjfmOEggkixuAcjEZ9m2IVxImysgAl1puEtZ5bZh2cEBsjBPsGZiCVqUlK0ZEByoqbNDXUAoEuWIdr5xpo2rhyoOsiksRTcEAZkEnN7K/QxLyzi/sqoRYFTNiYvBSypBHeCyyULA7qSQogsxBDcg9sjURvRNAJXIExT5oWQ76Uhy46eUdLxgrJdIVKUwVkxqDd0iwtm5BFrs0Y+1t0ZM3MFJNkrQU/7bB1W0JPLMCIjmX+4s4v0zDTvyEJCUyaOEg0FCRYsxaXkCDmSzjzFNpbYxMxa2WsIUSQhzSwLgAZFvCCjG7nlRUpKllYLDhAAABJqfiXa/MMbRFtndkJSmhVISz1sMlMpQIanycfOO0ZwTOVS6AwYuYlLrFSS7VOz6a9XjX2BvacPLWkSULCjUouockpdgwAcN1V1jQxG7s5CqezJC2Bs4mWLKSQc2vULM2UUl4U4daRPw4TlmkpCgX4VlJe4ByOmWgu5RkqK8xYX7rbeGLrUJdK0kcINTguXyBYEZfEQSysYtKGCZedq1lOeZNKFcN8w5LeccyweEwaVmuXNQ4ISoTAuklPeH8O4c6KfKxa96YWBMrGTanFSVlaHOpSVTGfoC59I4yxqzssjovb7byKlqMp5RJCVEo7V2Iv3kAJ1DOSxEBn4oKDhLlmJuPnb70iztfZk5RC5kwTVFNuOqzlgk3fPI6ls86+H2dwFaQtn7yW0zBBHFnk/rHeMElwcnJ2FG4EyWDOKlJSVUABS0gkALKmD3uQ7A6QfbMTUpqnAZ30s4JcAWZ3/WONTdmp7NShUpxUA3dLuXD3TYi2Th8jBPsDelpIldkVLlopJ7SglIypyIIFIYGOU8d8nWOT0He2jQApNy4ZgCGFzVyDsGBBsekch3kUozlOA4OfN7vcAteCPGb2SVylhFCZgTZM2WiZdKTQAVVgl7B7X5vAZKxalK4k2LnuhPoQGiccKKTnYb+zQkJWQ95iUvzpT4XIq+OUFW2UkKlFLEIUoXNwhaFBQ6gKoV/oAjne6W9apC0ylSqk9rUv3VB6QoXtYJe7eMGGJ20pZCUS5bqsKp6CVFn9yvXRLxxyQk5WdIyW0Ct75RCwnmTfT18T4QY7oY5S8ChCnIAUkG9ghRYAjK1vKOfbe2iVz1hQIKFFLVE3SWNyHZxr0gr3H25IlSQJk0JJWo0qdmNLOWYAsbvz5R1lF7EUi1uZhb1YEypyk08K2WNGd6gRkGVccgoRL7P8ZRijLLfxUlN7cSeJPyUP9UbntNTT+HUgUgdogtnZSVM5GhUfX0Ft1UPjsOTYVuSX0CjeLp3j5KtVM6fi5iZYtxKe4FgMnd3J9BEGEx6JpWACCliQWFlVJDMeIOlSbt3XyYwschy7NYWbwfIeHo8DmA2h2e0UJA/6yVBVwQanKWtcBUt7vZRDCF48nZ8BGJjZCn6/T0icYg9f1+P6Q7ESA9g+rnT11irMlkXS3hk3wYxHZNEyMaHZSSNbn9jf76woiSSQ4TcWYsMrOPvlCiKQUcm7B31jw4flEoxSeR9B+vSEZyXu/pGjaFSuuS0M7P784tTJgOXMjX9Pu8Rn78m/URVsKIEAgg8i/wAbeEIy7vrEpPKJKwf3/tyinBZECAQXEWJeLmguJiwei1PfztDUEXyiSU3T1bp55D7MBKLv+I8SA3arIzNRKnJ7x4ic+cS/4sxAfiNwHGlm5MbkO45xUCUsC4BYEg62aEtKTkQbfS+v3aK7Yv0X5N2V7RpppC0pNPJw7JYBRFyHuz5xZ/7wZZLTZJI5AJLG7lNRYZ5N+kDMrCpLucvC76+H6xEMI86lVuIP4Fnjm8UH6Jb9hr/j2UhIQuUosa09xXZlikUFQdtbjWLszfnBTwELl2JAUJgJBvcgpJIFh3uubCAXbeHBUlQ1TfRibt6EHz6RnowpJt4+Wv384h4YkWzo21Z2zkkpUns5oCAw7QUq/MCXS1JB0fI5Rg4lGHUglGIRmUFCnQVAe9UQ2pZ8rWzMYOPlrmLK1kqUWcm5NgxPk0MTgC0WjCl2DSs0wkB6UqmC/dNYy1o7ueYOvlE6MLSCCFy+1GtVJLNSpgAO8eK2ed74QkqRxJJBycONC4fPKJk4+ctYUVrUrMKqLg/mB0Ltcco6Wyu1Ms/iUA0EdnMBcF3DsKWL1Jfk4bxtGhNRLZNXCSUtVSRZqiHLl3ekh8wfzRnStvz0k1UqUxDrQkkEu5cioG/xjPn4yYrM8tAHpDAlhcwdkONBIdiJWKqe2lkKW0spJQpTOQkAhJsnvAuBYnWhJkghRPbBZLBkglgzlkkVNfS7eQzZONmIHDwsSXAAI/S7ZRYXtycVVKIUeZAc8qjqRe5u1nYCBNkUizg5hQsTEqcgMFUgXRlwzBcBsntTa0OKu0UVTOFIIKSgCXduaQAk2sTbwAYUF7WKsw9mzVoQQWdnsLjn4Ral7XStP8YLcEgUBNwWsSSNfGJbCvRJNwCFCogliXIVdQzzIYnU+IuXjOOBY0hmJYElrZpe9nH6Q/EbTCskJS1gQACGNmI/Uj6zStsJ7MpUmo6EgFunP5xa+CjTs19p48T5RE6agrQSs1VJWSwSQlzSSc6UjwFoy9k/iZExM9MvtWBYlK1J4nTUAm51AOTvrlDh8Wh3KUsAHFKS46H9eUWxtWXLACFEJBNKkCmlwAoEe8DkeYAivC4LO3yEs3eyZQBMlywulVUtfapUFpWQyRQQbDIkF3FmuPYLaZONkzJwKEo4gAi9kMwSC3eGQyc9BDsPvDZRBZxxBXElTA+6oEE3LEgkPpeI5O05S3yTSCXZIJ8lKCFm5bumzRRRS9A5NnRsHtCuWFBwCTYhi4JB1sXEPE3ofvLSADY28/ZkK7QWd5a0kJZiSHCtTeynL5F4K9ib5YRZAnMgAFIZSlg6uorWVvZrgi+eTcZQr0dVJPs2BN/uPB72t+0KLA2zgs+0FBqTaqxHQJJA8WvkWaFHD/B0pHEJMsqJAzAUrL8tz6MfTzDQbvY5/MRu4LDSlKQy37pBozBKk3v0KWflyhStlyBNSkz6QChLKQokuoOOHJ3bP9Y0N6sV2ujHQhwW589bny0v08W8UoOHLcz0yLX+7ReRJl8QTMGYDMu3nT1IfxtEM6TJAYzhk54F/wD5id0Q2sZIwwWSElSmyZg9+RzJfIciz2hdm54bjTwcZ9bjLmOcaUvCy0mmumohJJBLEpNJHk5iwvDS+zWTMAWVJBNBYqlglZPUiak2GaVc2iu5EqLMNcsJtzCb+KXtbrDpEtyX9D1eLOPRKQspVNBZknhU9gxOXSLIm4TsyoTZxUCP8tITdzc1ucs20y1id0S21mUkdf7+cMMn3tAW82cev68o0JErDlN5kwkuzSxZrqJeYLMNHN4vTt3aSUlRZQQtKmF3BKDm4cV2IglKIbWYKsODfKHKw4AN/KNTCbHRMK6ZlJC6WUCBfLu1ag8sx5WcJu6FTOw7VPaKINwrIiwBp4Xc3/lGjvTfFdltsvoGkEuKS30MPXOUCeIt0NrFoL8fuP2FKpswFKzSCl3BTdPqLaB82jNm4TCyqhMWoqLpACHIKSxc2YZi3TNoN8X0RsmjEVjlNn9/YhyNqTOnp5ft5RsTMFgwEKUuYAtn4BYAe7xORppbSLmD2RhJqVdiqcVAEmpKQ4JIDcfMtc+mZN0UG2YML2ms2YDLnzfn5R7J2gpJekF9C9+eXlGlMkYVSiEDEMkLXdMsEJSCr/1C7AHxt53JOwpSggvMsCTZItUE5PoVJGfvcnIm0Vtoxp+NUQHSnnq4HLO/m+URox1gOzBa7ub68o1p2Bk9n2oUulYNIoBo4kgP/E4mBN/Ho9jB7nqmkJlkFT62IJSgkG7M5PvHTO8RuS7LVJ9GB/2iH7nx6eEeK2hYcPXPJ7wZ4/2dHDoqmrZ3aniLgBTaDJBGeucZ6t2EAKUaxQoJIZJchQDDju9+Vk9b1WWL6BxmDQnM/D8fCHSZtRZrNpyGb9TlBYdyDMQhUsKUpSXp4U/5i0Z1t7nx8SKOH3b/AIfaOyVEg1XZKFpSTYXda5YbroHifJF+yu2RiJTdmuxs4z/v84gquenXO7RvHCEoICSljlU78QF7XyfxOkMl7PlpKRNSsBQqqTSciRlUCzvb9L23IKZjoLG4sQD6hx8C8eTFBmD/AA+9IKsVuyKUlNwyGFg5skc2Dls34RzJjPxewQkIAQ6mUVALzuul3DCyW4eV4hTiyHa4oywgdjVa62e72AqfQJdSRfU21iqhQGsFUnYjSVJIUAFqPeBcvJSkhmZy48r2zsSNyhMUDKSoElQFRSBU6gkC6rOl76HnaIeSK7DbIECQCR45O0RqN7GCPG7tFAqUKRXSBUDZnBFrDLWJ9n7odopKSSioFQJLj1S5Bpc93pE+SNXZFMF0r/WFBZtbcKZKWsJAWlN0qqCagzsAzjI5wohZIv2Tt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3012" name="AutoShape 4" descr="data:image/jpeg;base64,/9j/4AAQSkZJRgABAQAAAQABAAD/2wCEAAkGBhQSERUUExQWFBUWGBgVGBUWGBoYHRcXFxgXFxQYGBwaGyYeFxojHBgcHy8gIycpLSwsGB4xNTAqNSYrLCkBCQoKDgwOGg8PGiwkHyUsLCwtLCwpKSwsLCwsLCwsLCwpLCwpLCwsLCksLCksLCwpLCwsKSwsLCwsLCwsLCwsKf/AABEIAL8BCAMBIgACEQEDEQH/xAAcAAABBQEBAQAAAAAAAAAAAAAGAAIDBAUHAQj/xABEEAABAgQDBQUGBAQFAQkAAAABAhEAAxIhBDFBBQYiUWETMnGBkQdCobHB8BRS0eEjYnLxFkOCkqIzFRckJVOjssLS/8QAGgEAAgMBAQAAAAAAAAAAAAAAAAQBAgUDBv/EACsRAAICAQQCAgIBAwUAAAAAAAABAhEDBBIhMRNBBVEiMsEUcYEVQmGx0f/aAAwDAQACEQMRAD8AwZiiSSS5JcmPI9pj0CPTmU2NePYc0WMJhK35D45/pHPJkjji5S6LY4SySUY9lcCEqxY2PLW2do1Z7ISoJHIMzFzlc5uWuTbpnA1jJ5N3fokkB71cvBrsMtYzH8lcuI8Gl/p1R5fJowowMLvHSumZ3XIcB2HusX4gPlzjY2ftFE4KKX4SzKABycFgT19IfxaiGThdmflwTx8vosQoc0JoYF7PHhCHQmgIPHj149phBMBB48J4dTHrQEDHj31hzQmgAbCfxh1MetAFjHhPD2hUwEWMeE8PphUQANhQ6iPaYAGPCeHlMKmALGPHjw8phUwAMeFD6YRRAFkcew6mFEkldo9aHUQqYg6WNaNHBBkPzJ89IotGgUUBtWaz2J5ffjGX8nOsaj9s0/jIOWRy+l/2V8QygxAIKWvkxGV83vGJikAWAAY3Z+fH8CdOdjG6JI5sbPUXy5hybXt421jFnSzxOEul3AfmLXB1UC7DO2sYEWb0lwD2Ow9iaWJDaWY369PMcw9jdLENNUg+8m3im/yqifHixBLZE2s3PQWz+xGNgZ/ZzUq/KoE+HvfB40tLOpJmZqsdxaD1oTQ+keMepF49BfFnnvdEbR60eYieshVFKaQpjTmQhWRa7qUm7WpVc64Gz9ozDiyiutJKjdzZitxyyHkcuSOPWqcttD2TRShDc2EDR60SUwqYfM8Y0JokphUQEDGhNElMKmABlMKmJKIVEAEbQmiSiPaIAI6YVMSUx7RABFTHpTElEKmAgjpjymJaYVMAEVMKmJKYVMAWR0x5TEtMKmAiyIphRKUwoCbKkICJSiG0wHSxS1hJBOQIsMyXAAHVyIrS8VMmorBpSrJItw1G5Plm4B8SHs1Nekqb3QaSfA6GMzG7TW6KFIpJCQkITWSLFkAuADYJe7X1jC+SjJzX0b3xk4LG/uy/JlrClOtSUhJUSFlSQVU0g2pAutZbIBLs8ZW0sZTLVMBKq2SSSkAFAclgGcqydizNbOjtXFLSovIVKcBkqcWFiXPeuHfn1jOC1rGRLdQw/vzjMUTR8ibJsRjwqYlVylLAglqrvZhbTTMRRnJdThh0H7xIssQ4I6ZR4Q+UMY3TOM1YX7t4rtJCRqjgPk1P/Fh5GNZEkmM3d7Z5lSr5rZbcgQGHi3zjfmoAtc/bN8fnGnqdVPBjikuWZel0mPUZZ88Iq/hEEKclzwkDVmDgnRgOlj1bBm4CXImGbLQoqvmdFWPID1/Ykpf9HA8Mhl5xQx+EcPwvzYnIXapyOdr+MYkc0lLdZuywwcdrRn4beJBX2ahSe67gpJds9B1v9Y1iiArayCF3v+mTDkPOCzYmLM2SlRuoOk+I19CI9DpNQ8iqR5vXaZYvyj0WqYTRI0eNDxm2NAhND2j1oCLGNCpiSmEBABG0etDymPWgAjpj2mJGhUwAR0wqYkaPKYAGER5TErR40AEdMKmJGhNABHTCpiRo8aAgjKYUSEQokBgVHhPSPY9CXiDpYxhyixsrByzPSsgBQBZXiz35kAjzbWPBLiSVLuPT1t9YX1EFkxSi/o7YJuGSMv8Ak83gmTuzmKw6ZcziSzAr7NLEVoSoAKUSDkCwAzzjnisaoLJUSVE3Or6iwt4R1xAHC4LF0H5p+oHjAVtiWiopWwOirP4g8vm8eTxyXTPUtNO0DU9bp4gSM3b75fGNDdrZUmaFKNRKSOF7XyyDm4OvKDPZ24Es4N5swoUt7kJCW071/Nx064+ydmjDrmyakrUCFVpLhaC4Rb3SGUCPnnGjoJQnl2iGuco4m0aAF40VyHc+ZcsGvm3gTeKSReA7aU7Fzpwkl0laglEt6U8gzllZNUSYc+SxuW1r1f8AAv8AF5lDcn26/kLMVtORL701AIzpL8smCj96aZeN3qkmyApd9OWnfPPRtPCMLaG5k2UgzJqkAMTxLctYeBJJsASbG0Y8vCIJsYx1ji+bNh5pfRqbSxCZhLJULhrjK7uAbfvGvudPtMRyZTf8T/8AWBhGHVUAlz0zN+WsFm62xpktSlrFIKaQDmbpLtoLa3jU0aamqM3XzjLE7N6mFTEyZcOVMbIAGwfVnBya3x5s5s1qtcsD21bEdF8e9THe3SK7D5nLQZx6kg5X8Ir4gWsDyFywf9G+EDW2SUB0FSWbUg2vc+XSFsfybk+YjmT4hJXGQXUwqYHt1NtzJqzLmGp0lQUcwzWfUM+d7ZwU9m1zpeNSGVSjuMXJhljnsZXaPaYzd4NunD0ES6gp3cnQiwI1bmCOIed/ZmNTPlJmJBAL2OYILEO1/GK4tRDL+pfNpp4f2HtHtMSFEIJjuLEbQmiSmFTABE0KmJqY8KYAIqY8aJaYQTABEUwqYlpjwpgsCKmFEpTCibIZXpEJ4RMegxBc9dhDLw8JiWWkCALPJ6sVNnSEpSgSQtM1Sx/Iq6VAlweHIZuOsUtsbIrnhWQt8G+jesbY2qJMqtSJikpUQ6E10uAeIAuBndm+uRitu4bEJZE1LkZKNBL/ANTP5PHj9RHZllFLhM9XglvxRbMjeMJnlP8A4mWspAQiW5WbNYdmCzm18+ekQ7nSipUw+XxDD5xnbV2dRkGA4Wv+UE55liMvrBJ7Odn9oJxGVSB8FEw7oY1NMX1rvG0awkmHJkkEZhiD6F4KcJu24cxIvZaQcrRsyzRknExY4pRakDWJw4nJCZiUrSsEsQ4dKmOZcEVAWIyPMvzfeHZCZU4plgg/kubuzJ1VfS58Y6BjNqBGKk4YJUF9opyRahaZoDFy9yDYe7plA3vRhpn4tEyUGWKFguAykF0k1MGszk3848xC4To9M6lGzO3ZwS04pBmJXLdKwK0qTUoJyDi5Ykt0g37I8oBWnJxcqYuaJyjNRcFRY1h03DNmLGO54XdxKhdxo0bmlzqGPkxdZgcslr6AgS4h7InIff39YNt49kJkYSbMAKihNVPgUvkOT3jleHk4vHS1zRMEqWklLOoOUpSpXdDsAoFy97Nyz9c1lnuXVGp8dLw4nF93/wCGvMkoQ9S0IfN1Xu7PmRrb0HIe2xPlEECYgvyUPsRmby7szcIpIXPlqKg4CXqa4cgpFrM/SMuSVjMv8DC0Ma7THJai+KNTdPEJRjZRPdKigtey0qSG53IjofalYyCQfW+hJ8tBAfu7uZipykzUylJlyyJhmqBSlkEKNL982Zh8BeDYzabEt5D5x3yaicVti6Rwhp8WSTnJWzE2xgkrArSFNfiD8uY+7RijbKsKgJQlBQL0lwbniuOZMFWMUFC6vl1gV2nhHcBiI54M0oS4Z3z4IZI1JBJsraKMRLC02PvJ1Sb265G/KLow5Ohga9mgFU5CuSFf7SpJ/wDkI6RIEkZhR8hHoIZm4pnlM2BQyOINKlNHlMFK9kS1h+JI63+UVJ2wQCGJIPSLrPE4vFIwaYVMbqt3iA5dvK3jFWZstsjFllTKvG0ZdMeUxdOCMMXKAi6kUplWiFRE1EKiJsCApj2JSiFBZFGdTDkiJhEsvwiWySKXKJ0iUyQASSAAHJ5DrD3JsLRU2wWkqAzL5tZhU9y1m9edxCmpzvFDcuxvTYFlntfQyXtyWUFKSXqvzBYhmDh/Hl4xz/ba3nKJDFzUdCp3vZvQcovzsSZSXIOhp8SzZAeQ9M4rbTQUkJXxNwnS78TD3XIOfJ9bYP7Tc32z0MUoxUY9IpyJeVLuq1ILOTkOV/rHZt0N3kYFCk1qWVlKlOwAUkEGlrtf4CONy8QqUpC0EVJUJgqFV0qcONco6nsHen8VJCwAlQ4Vp/KpvWk5g+IzBh7S40xHWTaSroM17WADZRSOMflGKZijHtCmubQ944xVszfI5OkSbQWEntOyVNOVUtKFKRk44lBTG1kvlAdtDeTDKUXUtBFilaFAjxYFuRf9IIJe3BSUsyVaj6+V4Bt8P+qCQCFDvfvrlb7EYGRRnlbR6DEpRxpS7IiJSZyJqFpUErSpQBD8JCi4sdOUfTCFpZwzG7jUHKOAezTY8qfPKpqUrRJS5SsVBSlkiWCDYgAKLHVKY7EraSQAE8IAAAAZgLAAaCHIY5NCefJGMjVmzA5u8Cm8Oy5UpI7JCJSVhSlJQmkFSabgJIDsfOkdY0E49zYkwzbwWZBWhNakXCSaagRSQ+huDfl4GK6jE/G0Rp8q3o5TvvuoFTVTkzGWriUFOQ+VjmnLJiA2kYWxd2584pUEkI7RKDMLClyl1cyEggki0GO8E+qRh5cxpU0y7oUWPeLDmLABvEaRl7b2lNw+HlSZWIRLoBKkpftFObGoJIAGTOPPRHHOSVD8opuzuu07yJjArNCmAuVcJYDxjiU/fEpWtEvCrmTAVcNKhSAw4kgVZ5u2YjpW40xaMBJ7WaZi1p7RyoqYTOJCXPJJFubxX3owkslM9KE9o4QpdgSnNDlrsoBuTjwhueNtbmhbDn2y2J9nGsfv/iFmyUpA0AN/FyT8RlyzoneSauxa/wDIn5s/xjb3u2BOntNE0FIDCUstQEsFBJak3e5Y8yYoezvZoXjpYmJSpMuqYuWsd4JDBJSc+IgsdATpEY4Rl0dp5ZQ5kwi9keGXM2hVQVy6FpmLbhS4BS5yBqSlh1MdoGxJQLgfOMZG3uzSEy0JQkZJSAAPACwiNW8U3Rvvzh5YcvRlZNTjk7oIPwKQLCG/gxkzQOK3jncx6Qkbxzeh8onwZDn/AFGMI0YMcvOPV4GXqkExiSd5iBcB+kNXvM+aYr4shPmx0WcbsyWrRvBoxsVgkjIRsYPFLm90EeI+UTK2CpXeV8I6xybOJM5yhvVxQJTMN0hfhoLEbuJbjUVeDD6RCNgIBzURHVaiJy8EgYOEtCgtTslHKFE/1KDwMAPw5zh3ZMIurkgmzw/8P0PnDO45bSjVyjE3vxNGHd7uGyzcZvdugZ31DwWyMCXyge392SpaGSwAAIcBgcjnqwN9H63z9c04L+5oaBNTf9geQuWZCVhbKCKyRYqCQSpSmzqPUMbPk+FtiUpK0VWKglTcqgFDpq1vy5mNnZuzwuRhwpIWKVKYhw9amGdwCQ4cadWGtpzVKnKUt7kEO9wwIPpfzjKx/tRry6I5pt9fvw+Mbe4OOMvGJQ7Jmgyz4sVIP+4N4KVzjDULfekae6eGWvG4cSw6+1Qz5WLknpSCTD2N7WmLZo7otHXKGjydkzG9vnBDJ2Ao5kD4wzbmyuyk1P7wHkxeOuqzR8Ukn6ENJil5Yt/Zxbam25kmapISkpSpSLveksxZVtDb80VcXtgTpfvJUOtiOXUasRpF3EYXtsTikM7hcwAfmlEEgf6SseLQPdnT1+v39IzIU0jZdmhu9ttWExCZiSQl6VpHvSyRUG5jMdQOsdtlISQDdQIBChkQbgjxF44FOGrR1fcPeQz8ImU5CpATLPVPF2ZfwDH+l9Y0sEn+pl6uHG4MV4lKRwgv4RWxOPUUqDnI/KKtCjGFvHts4cpdQQL3JuSDkPvWL55Qxx59i+mhPLP8eKA3f2XMlYk9qUrrDgpBDACmliSzAZOc87xgHFlaQFPbunl58umnwjV3s2ynE9mUkqKXdTM7tp9Yk3JkIm4yTLWUgPrqpCVFCetRCQ2txrGVBVFWbcnbdHSNgYh8JIoLDspeX9IB+L+caK8FNKKgkqZlAHWkgtc6tEqpctJusffg5jQlbVYAApY5ODfyh3JrcW3auf8ABm49Dm373xzfZx7b+8yVyiyFJKp0wAKZwlIQSW51rUM+fJop7Lx01CcMiWqRUuZ3yQVpVMUEIUTmhI1AD2IyJAte0nZakzUzKnSQtIDNSEKcAHV6+T5ZwH4Sf/ESUgkhQUEgO9N2tnlCkKq0aMr6Z1ydtlZNgwsHYOCbe9lf0+MC0/2kzELIlKrAZitKSDcZWBIIe9tIIsZIJmTAkFIWVKSnxJUA3KxEA+09iy+2SlqQspIKRmlTFwMsuTaZxOPPJu22UngglSijvO6ZRi8LKxFIT2iXKc2UCUrAfQKSW6RvowCB7ojnO7G8iZCE4OStClS6uBIWsJ4lKVWtilwpVzVmQM43v8YzE2UgeigPVrecEtTb5bOa0ldJBQrAIJekQk4BA90QPq3wIb+GC/8AM30Lw2Tv6gllIKTrd/oPnAsyfsh6dr0E6ZYGQaHGMmRvHJXktjyUCk/8hE0zEkhwQ3MXi8fy6Ocvw7RbWhMU5qkj94zsTLmL7pLRTGxFHvKMMwxL2xSeVt/jEm2htQJ7qgfjCiNew0cyBChmPjSFpeRswZVj5xoSMQjVPnGUF3iwlQ5mGJRspGVG8nHoZkpby/aB/fJlCWVd1IWopHvEGWUPkGBF3LN4Q9OI5PFDbP8AEKXLAAltC+h5ZC/QQhqobcbY/pJ7sqQE7vTwpU9J/wAtZCdWTNUpcwDTvI5Z84ydt4J1OSM2Ae9IA4tc78yWB1Igkw2CEkzae8ulaliyQoVigByqyVFVzq1msM7dWyiTYl2Sc2cAEvc2UPQ5EkDLj+1o131yYrM14L/ZWn/zSS40m+vYzPpAgpT/ADME/s8mFG0cMr+c26FCwfhDkX6F59HflYimKu2ldrIUNQywOqbt5hx6Q4bUSfdMOmYxBSoBnYjnfL6xfLFKP5CWJuUvwOXzcAiTtCUsBhNC0OPzrBo8KrM2sDu+W7ipSzMlpPZquQBZCtfBJJF+vhBlvls8iQpSbKSEzEG9lSzZvP59Ij2ttYKwtesxCViwZlJqy1sW8Iy1Jxo2WrOWhBZiM7iOi+yrEIRIxNTWWguSBakgZ9Qr98o5sJtyxIu/rBn7PsOhc6YFOxl1gBu8lQGt/wDMJs2UMzm9vBxUE3TOhYvemUiyHWrkLBmGpS5PQCBXfrAmeMOEpczO1Kb+8QFpT1c8AyuejwSL2TKBqCasjclTnS2WfO0ZO2krV2C0kASZ6FEHhYGZLchrAC3leE1L8kxmUVVI5b26QLIfqqzZOPl6x6MSBcAAguCHBBDEEF7Gwgp9ou7xlTVTUdxajWG7syxJ8CT6uLOBAOJnKHYNSVirVHZ9i7UOIw6JrpSVDiASe+klK82ADh9bKEVd5toqw2HXMSpVZZIcMHUWqYHQO3VoH/ZutfYzrumsBKWyJS6y+d+G3Q8429qYHtZUxCnAUgkFtUglJFr8XzMJuO2dehhNuNgJjt5l4lCJUwJ4SSFOfeABGerRc3GElGJUZgDhB7MF2ckVGxBcIfXIqOkDRQ4Kho5PRjn99YkTi1JUlaSykkKBGihkfhlDrinGkLqXPJ1ba0tE9FLGkgpJSSCAdBckKsbDm14H9ojD1oTLmIQZaQlKVFigMyRStlZc7xubJXXhfxEqlVIQQk8QBIJWC+ZS1N9YGt6cYjFSwVS0oUm7j4sDcDo8KwXNHeX2au5c+ZKmYitjV2agUpSKu+HdIA5P1PW5WdruBoGGYzz5N89IHvZ9sCWMKmahIC5hW80MSEhTBBvYcOWbnwjam7HPN/8Aj019Y5ZNrk7CPRZ/G1A66MM/9ptEE7EpUwKk+CgDr1vpoRFSauYmyg4A1v4X/fSKuLLsSOjZWLN9YFBWTyXJiEFmKQcmsb9FAOPMecT4fak6UaUkv+Ump/AEsfGMdCPHwJ+j2ibtli1yORuPQ5R0Vroq0nwwgw2+0xJaZKBF7pcEZ2IL+v8AeN7CbwSZzMsJJ0Va/JzbnnmxgF7ILZjfkfoSfr+sVigJN3F2AY59G8HfK0d45pJnCWnhLpUdVOC6wo55gduTZLUTLfkVdJH9J7v+kiFHdZ0KPStPgm7Mw4J6QNbp72TcTNUiYlICUFbhJBzCeZDOWgrqDs9wAryNgfD9o2o5FJWjJnilB0xiBGbtRYc3c90C2evpcxpjEo/MD0F/lGRj0KUsrQpgBTcd0lI4m95QZ6XS79Lo62alCk/Y/oISjO2vRiY2plO6gyqmzAICRfKokMGyD2NgATHYytRsLkqJSNS1KQ4BpSGHUuesHO08FNAWVTQpKr09k1khOgmnQNfRStSX5/MnpKi6nL50+VmJtGfCKNObPZRIfwgp9nAqx8ockzT/AO2oP0zgYkl3p4gBUSLNp7zXcswze0bO5+MRLmrUtXZmilPExNR4gGN+79vF23FWiElLh9HaZ21USw40va5bm+mWrCM6RtwqmBNi4USxJYAPyY3AsPjA5KndqlwtAQRYJUC5HgWe4uS/MuIdgcSJcwLU4SAbAOTwnIa3hOdz5k7Y1GEYKoqgj2kntEFJyY53dsx55esBG9ONSmWJSWBSAlgCGAApDONB4M3hFzam2fxIlgS5oTMCiEJSSohKil1UvS+XdJvk1yJ7ekzjNK5ktclKi6UrTToLDhAe0RHHzbKyl9GHMkHOCv2ZzqMTMe7Sjbm65duvhA5NVpBH7PpFS5yzolCAP6iok3t7gjvK9rKQ/ZHRhigvNg3K39vL94qHDhSVg8SFCkhjYKceA/ccjEMlQJY6HXIc2jXwaUlJJ7pUwAOVLn6n0hGS4GeDKmp7bCgTmUplImPqpBKFk+NIVpZQjkm1cB2U0hJdOY5tyP3o8de2spMpC6iz1LJAU17O4ysEi/KOTTjXNJfMkjpYt8WhnBabOEws9mWIFGIlrydC/gpJ1D5Jgz2jhwZSjenKzhwbEtzaAT2fIomz3pJoRbMd7+2cH/4glKcswqyU3Y9LNYiKZf2svD9QHmbsI7CZISAJkmYVgq1StiAVfk4FC7sU9bgE1JSopIIILEGxBHOOyYrZdOJS1VK5U2WSz9xSZkpzq4SQ559Y5pvdKH4gnIkXHhYffQx3xTZwnEM9w5zYApTYKUuvqXp9aaR6QNzcU8hSlO6akKIvxosx1vYv/NGn7O5h7KcjMJWlTC54kkFrZtLjXxO7qZczEoHcnU4hAN7LBRNA5spn6KTFG1GbLVcUDm4O9XZKOHWaUTDUhRtSvIp6BTAeIH5iYOpmP7JClFTpAzvmT/c+Ucmx+CEiaFC4SsKAOrF/ja3WOp7wIfCzDJclSHQbEKSoOOQdSSzXAJgyxjaa9hjbppg/ifaPLUsHiCAA4pzuOJ69M6SC/PkRy9pFiAyn6C1hk3O0cbmu9R14nbnc5WGcG+5mME6V2a3K5TM5LU3ob8pF02awT5XniilaKwnbphSuaFZBmzGRD5eURlabOpuT6+HlEiEZgnyAN+o+/WIFoH5gCM7ffOOVHW0ea2+Gr+cWELIYF1B3ZTnzDMRnpEMqQSxDEaEF7aXF8okSsgtY+vgdIhhZKJQUOHzSrzu/9oUPQo8h98rQorbIsojGyFKU8qllOHcPfiZh6+Od2h2zNoJmS1qkkhEtJBlzEOztzNVGQKs73fIhg9os0EMgJAzS4IIcn8lQzax0EXJ/tFSRwyikvkSFAa2Nj9iO3jkuP5Kbohzs+b2gukVJzEup0Eu3eDHkyv3jPVtGWk/5rVAFRUAllW/KQwcWBDMMoGNk734YhSptaZpYBQKlJpBUQwLlGdwHBtkzRaw+9EnszTiEpWSUsuT7gek1CkvfN7flvavjadstusI9o7MkTAZa+0IUGBQeJ6S9h59C/lA7jfZrh6KkKms44iymDB3Dg+bam0W07cvSmaMQVAOipAQhX8pXmL5vpobQpe1u1UoEpSsGy1jhITVQ4E1lORch2cVJ1iKmumDSfZjzPZasFCkTkF0uAtKjfmOEggkixuAcjEZ9m2IVxImysgAl1puEtZ5bZh2cEBsjBPsGZiCVqUlK0ZEByoqbNDXUAoEuWIdr5xpo2rhyoOsiksRTcEAZkEnN7K/QxLyzi/sqoRYFTNiYvBSypBHeCyyULA7qSQogsxBDcg9sjURvRNAJXIExT5oWQ76Uhy46eUdLxgrJdIVKUwVkxqDd0iwtm5BFrs0Y+1t0ZM3MFJNkrQU/7bB1W0JPLMCIjmX+4s4v0zDTvyEJCUyaOEg0FCRYsxaXkCDmSzjzFNpbYxMxa2WsIUSQhzSwLgAZFvCCjG7nlRUpKllYLDhAAABJqfiXa/MMbRFtndkJSmhVISz1sMlMpQIanycfOO0ZwTOVS6AwYuYlLrFSS7VOz6a9XjX2BvacPLWkSULCjUouockpdgwAcN1V1jQxG7s5CqezJC2Bs4mWLKSQc2vULM2UUl4U4daRPw4TlmkpCgX4VlJe4ByOmWgu5RkqK8xYX7rbeGLrUJdK0kcINTguXyBYEZfEQSysYtKGCZedq1lOeZNKFcN8w5LeccyweEwaVmuXNQ4ISoTAuklPeH8O4c6KfKxa96YWBMrGTanFSVlaHOpSVTGfoC59I4yxqzssjovb7byKlqMp5RJCVEo7V2Iv3kAJ1DOSxEBn4oKDhLlmJuPnb70iztfZk5RC5kwTVFNuOqzlgk3fPI6ls86+H2dwFaQtn7yW0zBBHFnk/rHeMElwcnJ2FG4EyWDOKlJSVUABS0gkALKmD3uQ7A6QfbMTUpqnAZ30s4JcAWZ3/WONTdmp7NShUpxUA3dLuXD3TYi2Th8jBPsDelpIldkVLlopJ7SglIypyIIFIYGOU8d8nWOT0He2jQApNy4ZgCGFzVyDsGBBsekch3kUozlOA4OfN7vcAteCPGb2SVylhFCZgTZM2WiZdKTQAVVgl7B7X5vAZKxalK4k2LnuhPoQGiccKKTnYb+zQkJWQ95iUvzpT4XIq+OUFW2UkKlFLEIUoXNwhaFBQ6gKoV/oAjne6W9apC0ylSqk9rUv3VB6QoXtYJe7eMGGJ20pZCUS5bqsKp6CVFn9yvXRLxxyQk5WdIyW0Ct75RCwnmTfT18T4QY7oY5S8ChCnIAUkG9ghRYAjK1vKOfbe2iVz1hQIKFFLVE3SWNyHZxr0gr3H25IlSQJk0JJWo0qdmNLOWYAsbvz5R1lF7EUi1uZhb1YEypyk08K2WNGd6gRkGVccgoRL7P8ZRijLLfxUlN7cSeJPyUP9UbntNTT+HUgUgdogtnZSVM5GhUfX0Ft1UPjsOTYVuSX0CjeLp3j5KtVM6fi5iZYtxKe4FgMnd3J9BEGEx6JpWACCliQWFlVJDMeIOlSbt3XyYwschy7NYWbwfIeHo8DmA2h2e0UJA/6yVBVwQanKWtcBUt7vZRDCF48nZ8BGJjZCn6/T0icYg9f1+P6Q7ESA9g+rnT11irMlkXS3hk3wYxHZNEyMaHZSSNbn9jf76woiSSQ4TcWYsMrOPvlCiKQUcm7B31jw4flEoxSeR9B+vSEZyXu/pGjaFSuuS0M7P784tTJgOXMjX9Pu8Rn78m/URVsKIEAgg8i/wAbeEIy7vrEpPKJKwf3/tyinBZECAQXEWJeLmguJiwei1PfztDUEXyiSU3T1bp55D7MBKLv+I8SA3arIzNRKnJ7x4ic+cS/4sxAfiNwHGlm5MbkO45xUCUsC4BYEg62aEtKTkQbfS+v3aK7Yv0X5N2V7RpppC0pNPJw7JYBRFyHuz5xZ/7wZZLTZJI5AJLG7lNRYZ5N+kDMrCpLucvC76+H6xEMI86lVuIP4Fnjm8UH6Jb9hr/j2UhIQuUosa09xXZlikUFQdtbjWLszfnBTwELl2JAUJgJBvcgpJIFh3uubCAXbeHBUlQ1TfRibt6EHz6RnowpJt4+Wv384h4YkWzo21Z2zkkpUns5oCAw7QUq/MCXS1JB0fI5Rg4lGHUglGIRmUFCnQVAe9UQ2pZ8rWzMYOPlrmLK1kqUWcm5NgxPk0MTgC0WjCl2DSs0wkB6UqmC/dNYy1o7ueYOvlE6MLSCCFy+1GtVJLNSpgAO8eK2ed74QkqRxJJBycONC4fPKJk4+ctYUVrUrMKqLg/mB0Ltcco6Wyu1Ms/iUA0EdnMBcF3DsKWL1Jfk4bxtGhNRLZNXCSUtVSRZqiHLl3ekh8wfzRnStvz0k1UqUxDrQkkEu5cioG/xjPn4yYrM8tAHpDAlhcwdkONBIdiJWKqe2lkKW0spJQpTOQkAhJsnvAuBYnWhJkghRPbBZLBkglgzlkkVNfS7eQzZONmIHDwsSXAAI/S7ZRYXtycVVKIUeZAc8qjqRe5u1nYCBNkUizg5hQsTEqcgMFUgXRlwzBcBsntTa0OKu0UVTOFIIKSgCXduaQAk2sTbwAYUF7WKsw9mzVoQQWdnsLjn4Ral7XStP8YLcEgUBNwWsSSNfGJbCvRJNwCFCogliXIVdQzzIYnU+IuXjOOBY0hmJYElrZpe9nH6Q/EbTCskJS1gQACGNmI/Uj6zStsJ7MpUmo6EgFunP5xa+CjTs19p48T5RE6agrQSs1VJWSwSQlzSSc6UjwFoy9k/iZExM9MvtWBYlK1J4nTUAm51AOTvrlDh8Wh3KUsAHFKS46H9eUWxtWXLACFEJBNKkCmlwAoEe8DkeYAivC4LO3yEs3eyZQBMlywulVUtfapUFpWQyRQQbDIkF3FmuPYLaZONkzJwKEo4gAi9kMwSC3eGQyc9BDsPvDZRBZxxBXElTA+6oEE3LEgkPpeI5O05S3yTSCXZIJ8lKCFm5bumzRRRS9A5NnRsHtCuWFBwCTYhi4JB1sXEPE3ofvLSADY28/ZkK7QWd5a0kJZiSHCtTeynL5F4K9ib5YRZAnMgAFIZSlg6uorWVvZrgi+eTcZQr0dVJPs2BN/uPB72t+0KLA2zgs+0FBqTaqxHQJJA8WvkWaFHD/B0pHEJMsqJAzAUrL8tz6MfTzDQbvY5/MRu4LDSlKQy37pBozBKk3v0KWflyhStlyBNSkz6QChLKQokuoOOHJ3bP9Y0N6sV2ujHQhwW589bny0v08W8UoOHLcz0yLX+7ReRJl8QTMGYDMu3nT1IfxtEM6TJAYzhk54F/wD5id0Q2sZIwwWSElSmyZg9+RzJfIciz2hdm54bjTwcZ9bjLmOcaUvCy0mmumohJJBLEpNJHk5iwvDS+zWTMAWVJBNBYqlglZPUiak2GaVc2iu5EqLMNcsJtzCb+KXtbrDpEtyX9D1eLOPRKQspVNBZknhU9gxOXSLIm4TsyoTZxUCP8tITdzc1ucs20y1id0S21mUkdf7+cMMn3tAW82cev68o0JErDlN5kwkuzSxZrqJeYLMNHN4vTt3aSUlRZQQtKmF3BKDm4cV2IglKIbWYKsODfKHKw4AN/KNTCbHRMK6ZlJC6WUCBfLu1ag8sx5WcJu6FTOw7VPaKINwrIiwBp4Xc3/lGjvTfFdltsvoGkEuKS30MPXOUCeIt0NrFoL8fuP2FKpswFKzSCl3BTdPqLaB82jNm4TCyqhMWoqLpACHIKSxc2YZi3TNoN8X0RsmjEVjlNn9/YhyNqTOnp5ft5RsTMFgwEKUuYAtn4BYAe7xORppbSLmD2RhJqVdiqcVAEmpKQ4JIDcfMtc+mZN0UG2YML2ms2YDLnzfn5R7J2gpJekF9C9+eXlGlMkYVSiEDEMkLXdMsEJSCr/1C7AHxt53JOwpSggvMsCTZItUE5PoVJGfvcnIm0Vtoxp+NUQHSnnq4HLO/m+URox1gOzBa7ub68o1p2Bk9n2oUulYNIoBo4kgP/E4mBN/Ho9jB7nqmkJlkFT62IJSgkG7M5PvHTO8RuS7LVJ9GB/2iH7nx6eEeK2hYcPXPJ7wZ4/2dHDoqmrZ3aniLgBTaDJBGeucZ6t2EAKUaxQoJIZJchQDDju9+Vk9b1WWL6BxmDQnM/D8fCHSZtRZrNpyGb9TlBYdyDMQhUsKUpSXp4U/5i0Z1t7nx8SKOH3b/AIfaOyVEg1XZKFpSTYXda5YbroHifJF+yu2RiJTdmuxs4z/v84gquenXO7RvHCEoICSljlU78QF7XyfxOkMl7PlpKRNSsBQqqTSciRlUCzvb9L23IKZjoLG4sQD6hx8C8eTFBmD/AA+9IKsVuyKUlNwyGFg5skc2Dls34RzJjPxewQkIAQ6mUVALzuul3DCyW4eV4hTiyHa4oywgdjVa62e72AqfQJdSRfU21iqhQGsFUnYjSVJIUAFqPeBcvJSkhmZy48r2zsSNyhMUDKSoElQFRSBU6gkC6rOl76HnaIeSK7DbIECQCR45O0RqN7GCPG7tFAqUKRXSBUDZnBFrDLWJ9n7odopKSSioFQJLj1S5Bpc93pE+SNXZFMF0r/WFBZtbcKZKWsJAWlN0qqCagzsAzjI5wohZIv2Tt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3014" name="AutoShape 6" descr="data:image/jpeg;base64,/9j/4AAQSkZJRgABAQAAAQABAAD/2wCEAAkGBhQSERUUExQWFBUWGBgVGBUWGBoYHRcXFxgXFxQYGBwaGyYeFxojHBgcHy8gIycpLSwsGB4xNTAqNSYrLCkBCQoKDgwOGg8PGiwkHyUsLCwtLCwpKSwsLCwsLCwsLCwpLCwpLCwsLCksLCksLCwpLCwsKSwsLCwsLCwsLCwsKf/AABEIAL8BCAMBIgACEQEDEQH/xAAcAAABBQEBAQAAAAAAAAAAAAAGAAIDBAUHAQj/xABEEAABAgQDBQUGBAQFAQkAAAABAhEAAxIhBDFBBQYiUWETMnGBkQdCobHB8BRS0eEjYnLxFkOCkqIzFRckJVOjssLS/8QAGgEAAgMBAQAAAAAAAAAAAAAAAAQBAgUDBv/EACsRAAICAQQCAgIBAwUAAAAAAAABAhEDBBIhMRNBBVEiMsEUcYEVQmGx0f/aAAwDAQACEQMRAD8AwZiiSSS5JcmPI9pj0CPTmU2NePYc0WMJhK35D45/pHPJkjji5S6LY4SySUY9lcCEqxY2PLW2do1Z7ISoJHIMzFzlc5uWuTbpnA1jJ5N3fokkB71cvBrsMtYzH8lcuI8Gl/p1R5fJowowMLvHSumZ3XIcB2HusX4gPlzjY2ftFE4KKX4SzKABycFgT19IfxaiGThdmflwTx8vosQoc0JoYF7PHhCHQmgIPHj149phBMBB48J4dTHrQEDHj31hzQmgAbCfxh1MetAFjHhPD2hUwEWMeE8PphUQANhQ6iPaYAGPCeHlMKmALGPHjw8phUwAMeFD6YRRAFkcew6mFEkldo9aHUQqYg6WNaNHBBkPzJ89IotGgUUBtWaz2J5ffjGX8nOsaj9s0/jIOWRy+l/2V8QygxAIKWvkxGV83vGJikAWAAY3Z+fH8CdOdjG6JI5sbPUXy5hybXt421jFnSzxOEul3AfmLXB1UC7DO2sYEWb0lwD2Ow9iaWJDaWY369PMcw9jdLENNUg+8m3im/yqifHixBLZE2s3PQWz+xGNgZ/ZzUq/KoE+HvfB40tLOpJmZqsdxaD1oTQ+keMepF49BfFnnvdEbR60eYieshVFKaQpjTmQhWRa7qUm7WpVc64Gz9ozDiyiutJKjdzZitxyyHkcuSOPWqcttD2TRShDc2EDR60SUwqYfM8Y0JokphUQEDGhNElMKmABlMKmJKIVEAEbQmiSiPaIAI6YVMSUx7RABFTHpTElEKmAgjpjymJaYVMAEVMKmJKYVMAWR0x5TEtMKmAiyIphRKUwoCbKkICJSiG0wHSxS1hJBOQIsMyXAAHVyIrS8VMmorBpSrJItw1G5Plm4B8SHs1Nekqb3QaSfA6GMzG7TW6KFIpJCQkITWSLFkAuADYJe7X1jC+SjJzX0b3xk4LG/uy/JlrClOtSUhJUSFlSQVU0g2pAutZbIBLs8ZW0sZTLVMBKq2SSSkAFAclgGcqydizNbOjtXFLSovIVKcBkqcWFiXPeuHfn1jOC1rGRLdQw/vzjMUTR8ibJsRjwqYlVylLAglqrvZhbTTMRRnJdThh0H7xIssQ4I6ZR4Q+UMY3TOM1YX7t4rtJCRqjgPk1P/Fh5GNZEkmM3d7Z5lSr5rZbcgQGHi3zjfmoAtc/bN8fnGnqdVPBjikuWZel0mPUZZ88Iq/hEEKclzwkDVmDgnRgOlj1bBm4CXImGbLQoqvmdFWPID1/Ykpf9HA8Mhl5xQx+EcPwvzYnIXapyOdr+MYkc0lLdZuywwcdrRn4beJBX2ahSe67gpJds9B1v9Y1iiArayCF3v+mTDkPOCzYmLM2SlRuoOk+I19CI9DpNQ8iqR5vXaZYvyj0WqYTRI0eNDxm2NAhND2j1oCLGNCpiSmEBABG0etDymPWgAjpj2mJGhUwAR0wqYkaPKYAGER5TErR40AEdMKmJGhNABHTCpiRo8aAgjKYUSEQokBgVHhPSPY9CXiDpYxhyixsrByzPSsgBQBZXiz35kAjzbWPBLiSVLuPT1t9YX1EFkxSi/o7YJuGSMv8Ak83gmTuzmKw6ZcziSzAr7NLEVoSoAKUSDkCwAzzjnisaoLJUSVE3Or6iwt4R1xAHC4LF0H5p+oHjAVtiWiopWwOirP4g8vm8eTxyXTPUtNO0DU9bp4gSM3b75fGNDdrZUmaFKNRKSOF7XyyDm4OvKDPZ24Es4N5swoUt7kJCW071/Nx064+ydmjDrmyakrUCFVpLhaC4Rb3SGUCPnnGjoJQnl2iGuco4m0aAF40VyHc+ZcsGvm3gTeKSReA7aU7Fzpwkl0laglEt6U8gzllZNUSYc+SxuW1r1f8AAv8AF5lDcn26/kLMVtORL701AIzpL8smCj96aZeN3qkmyApd9OWnfPPRtPCMLaG5k2UgzJqkAMTxLctYeBJJsASbG0Y8vCIJsYx1ji+bNh5pfRqbSxCZhLJULhrjK7uAbfvGvudPtMRyZTf8T/8AWBhGHVUAlz0zN+WsFm62xpktSlrFIKaQDmbpLtoLa3jU0aamqM3XzjLE7N6mFTEyZcOVMbIAGwfVnBya3x5s5s1qtcsD21bEdF8e9THe3SK7D5nLQZx6kg5X8Ir4gWsDyFywf9G+EDW2SUB0FSWbUg2vc+XSFsfybk+YjmT4hJXGQXUwqYHt1NtzJqzLmGp0lQUcwzWfUM+d7ZwU9m1zpeNSGVSjuMXJhljnsZXaPaYzd4NunD0ES6gp3cnQiwI1bmCOIed/ZmNTPlJmJBAL2OYILEO1/GK4tRDL+pfNpp4f2HtHtMSFEIJjuLEbQmiSmFTABE0KmJqY8KYAIqY8aJaYQTABEUwqYlpjwpgsCKmFEpTCibIZXpEJ4RMegxBc9dhDLw8JiWWkCALPJ6sVNnSEpSgSQtM1Sx/Iq6VAlweHIZuOsUtsbIrnhWQt8G+jesbY2qJMqtSJikpUQ6E10uAeIAuBndm+uRitu4bEJZE1LkZKNBL/ANTP5PHj9RHZllFLhM9XglvxRbMjeMJnlP8A4mWspAQiW5WbNYdmCzm18+ekQ7nSipUw+XxDD5xnbV2dRkGA4Wv+UE55liMvrBJ7Odn9oJxGVSB8FEw7oY1NMX1rvG0awkmHJkkEZhiD6F4KcJu24cxIvZaQcrRsyzRknExY4pRakDWJw4nJCZiUrSsEsQ4dKmOZcEVAWIyPMvzfeHZCZU4plgg/kubuzJ1VfS58Y6BjNqBGKk4YJUF9opyRahaZoDFy9yDYe7plA3vRhpn4tEyUGWKFguAykF0k1MGszk3848xC4To9M6lGzO3ZwS04pBmJXLdKwK0qTUoJyDi5Ykt0g37I8oBWnJxcqYuaJyjNRcFRY1h03DNmLGO54XdxKhdxo0bmlzqGPkxdZgcslr6AgS4h7InIff39YNt49kJkYSbMAKihNVPgUvkOT3jleHk4vHS1zRMEqWklLOoOUpSpXdDsAoFy97Nyz9c1lnuXVGp8dLw4nF93/wCGvMkoQ9S0IfN1Xu7PmRrb0HIe2xPlEECYgvyUPsRmby7szcIpIXPlqKg4CXqa4cgpFrM/SMuSVjMv8DC0Ma7THJai+KNTdPEJRjZRPdKigtey0qSG53IjofalYyCQfW+hJ8tBAfu7uZipykzUylJlyyJhmqBSlkEKNL982Zh8BeDYzabEt5D5x3yaicVti6Rwhp8WSTnJWzE2xgkrArSFNfiD8uY+7RijbKsKgJQlBQL0lwbniuOZMFWMUFC6vl1gV2nhHcBiI54M0oS4Z3z4IZI1JBJsraKMRLC02PvJ1Sb265G/KLow5Ohga9mgFU5CuSFf7SpJ/wDkI6RIEkZhR8hHoIZm4pnlM2BQyOINKlNHlMFK9kS1h+JI63+UVJ2wQCGJIPSLrPE4vFIwaYVMbqt3iA5dvK3jFWZstsjFllTKvG0ZdMeUxdOCMMXKAi6kUplWiFRE1EKiJsCApj2JSiFBZFGdTDkiJhEsvwiWySKXKJ0iUyQASSAAHJ5DrD3JsLRU2wWkqAzL5tZhU9y1m9edxCmpzvFDcuxvTYFlntfQyXtyWUFKSXqvzBYhmDh/Hl4xz/ba3nKJDFzUdCp3vZvQcovzsSZSXIOhp8SzZAeQ9M4rbTQUkJXxNwnS78TD3XIOfJ9bYP7Tc32z0MUoxUY9IpyJeVLuq1ILOTkOV/rHZt0N3kYFCk1qWVlKlOwAUkEGlrtf4CONy8QqUpC0EVJUJgqFV0qcONco6nsHen8VJCwAlQ4Vp/KpvWk5g+IzBh7S40xHWTaSroM17WADZRSOMflGKZijHtCmubQ944xVszfI5OkSbQWEntOyVNOVUtKFKRk44lBTG1kvlAdtDeTDKUXUtBFilaFAjxYFuRf9IIJe3BSUsyVaj6+V4Bt8P+qCQCFDvfvrlb7EYGRRnlbR6DEpRxpS7IiJSZyJqFpUErSpQBD8JCi4sdOUfTCFpZwzG7jUHKOAezTY8qfPKpqUrRJS5SsVBSlkiWCDYgAKLHVKY7EraSQAE8IAAAAZgLAAaCHIY5NCefJGMjVmzA5u8Cm8Oy5UpI7JCJSVhSlJQmkFSabgJIDsfOkdY0E49zYkwzbwWZBWhNakXCSaagRSQ+huDfl4GK6jE/G0Rp8q3o5TvvuoFTVTkzGWriUFOQ+VjmnLJiA2kYWxd2584pUEkI7RKDMLClyl1cyEggki0GO8E+qRh5cxpU0y7oUWPeLDmLABvEaRl7b2lNw+HlSZWIRLoBKkpftFObGoJIAGTOPPRHHOSVD8opuzuu07yJjArNCmAuVcJYDxjiU/fEpWtEvCrmTAVcNKhSAw4kgVZ5u2YjpW40xaMBJ7WaZi1p7RyoqYTOJCXPJJFubxX3owkslM9KE9o4QpdgSnNDlrsoBuTjwhueNtbmhbDn2y2J9nGsfv/iFmyUpA0AN/FyT8RlyzoneSauxa/wDIn5s/xjb3u2BOntNE0FIDCUstQEsFBJak3e5Y8yYoezvZoXjpYmJSpMuqYuWsd4JDBJSc+IgsdATpEY4Rl0dp5ZQ5kwi9keGXM2hVQVy6FpmLbhS4BS5yBqSlh1MdoGxJQLgfOMZG3uzSEy0JQkZJSAAPACwiNW8U3Rvvzh5YcvRlZNTjk7oIPwKQLCG/gxkzQOK3jncx6Qkbxzeh8onwZDn/AFGMI0YMcvOPV4GXqkExiSd5iBcB+kNXvM+aYr4shPmx0WcbsyWrRvBoxsVgkjIRsYPFLm90EeI+UTK2CpXeV8I6xybOJM5yhvVxQJTMN0hfhoLEbuJbjUVeDD6RCNgIBzURHVaiJy8EgYOEtCgtTslHKFE/1KDwMAPw5zh3ZMIurkgmzw/8P0PnDO45bSjVyjE3vxNGHd7uGyzcZvdugZ31DwWyMCXyge392SpaGSwAAIcBgcjnqwN9H63z9c04L+5oaBNTf9geQuWZCVhbKCKyRYqCQSpSmzqPUMbPk+FtiUpK0VWKglTcqgFDpq1vy5mNnZuzwuRhwpIWKVKYhw9amGdwCQ4cadWGtpzVKnKUt7kEO9wwIPpfzjKx/tRry6I5pt9fvw+Mbe4OOMvGJQ7Jmgyz4sVIP+4N4KVzjDULfekae6eGWvG4cSw6+1Qz5WLknpSCTD2N7WmLZo7otHXKGjydkzG9vnBDJ2Ao5kD4wzbmyuyk1P7wHkxeOuqzR8Ukn6ENJil5Yt/Zxbam25kmapISkpSpSLveksxZVtDb80VcXtgTpfvJUOtiOXUasRpF3EYXtsTikM7hcwAfmlEEgf6SseLQPdnT1+v39IzIU0jZdmhu9ttWExCZiSQl6VpHvSyRUG5jMdQOsdtlISQDdQIBChkQbgjxF44FOGrR1fcPeQz8ImU5CpATLPVPF2ZfwDH+l9Y0sEn+pl6uHG4MV4lKRwgv4RWxOPUUqDnI/KKtCjGFvHts4cpdQQL3JuSDkPvWL55Qxx59i+mhPLP8eKA3f2XMlYk9qUrrDgpBDACmliSzAZOc87xgHFlaQFPbunl58umnwjV3s2ynE9mUkqKXdTM7tp9Yk3JkIm4yTLWUgPrqpCVFCetRCQ2txrGVBVFWbcnbdHSNgYh8JIoLDspeX9IB+L+caK8FNKKgkqZlAHWkgtc6tEqpctJusffg5jQlbVYAApY5ODfyh3JrcW3auf8ABm49Dm373xzfZx7b+8yVyiyFJKp0wAKZwlIQSW51rUM+fJop7Lx01CcMiWqRUuZ3yQVpVMUEIUTmhI1AD2IyJAte0nZakzUzKnSQtIDNSEKcAHV6+T5ZwH4Sf/ESUgkhQUEgO9N2tnlCkKq0aMr6Z1ydtlZNgwsHYOCbe9lf0+MC0/2kzELIlKrAZitKSDcZWBIIe9tIIsZIJmTAkFIWVKSnxJUA3KxEA+09iy+2SlqQspIKRmlTFwMsuTaZxOPPJu22UngglSijvO6ZRi8LKxFIT2iXKc2UCUrAfQKSW6RvowCB7ojnO7G8iZCE4OStClS6uBIWsJ4lKVWtilwpVzVmQM43v8YzE2UgeigPVrecEtTb5bOa0ldJBQrAIJekQk4BA90QPq3wIb+GC/8AM30Lw2Tv6gllIKTrd/oPnAsyfsh6dr0E6ZYGQaHGMmRvHJXktjyUCk/8hE0zEkhwQ3MXi8fy6Ocvw7RbWhMU5qkj94zsTLmL7pLRTGxFHvKMMwxL2xSeVt/jEm2htQJ7qgfjCiNew0cyBChmPjSFpeRswZVj5xoSMQjVPnGUF3iwlQ5mGJRspGVG8nHoZkpby/aB/fJlCWVd1IWopHvEGWUPkGBF3LN4Q9OI5PFDbP8AEKXLAAltC+h5ZC/QQhqobcbY/pJ7sqQE7vTwpU9J/wAtZCdWTNUpcwDTvI5Z84ydt4J1OSM2Ae9IA4tc78yWB1Igkw2CEkzae8ulaliyQoVigByqyVFVzq1msM7dWyiTYl2Sc2cAEvc2UPQ5EkDLj+1o131yYrM14L/ZWn/zSS40m+vYzPpAgpT/ADME/s8mFG0cMr+c26FCwfhDkX6F59HflYimKu2ldrIUNQywOqbt5hx6Q4bUSfdMOmYxBSoBnYjnfL6xfLFKP5CWJuUvwOXzcAiTtCUsBhNC0OPzrBo8KrM2sDu+W7ipSzMlpPZquQBZCtfBJJF+vhBlvls8iQpSbKSEzEG9lSzZvP59Ij2ttYKwtesxCViwZlJqy1sW8Iy1Jxo2WrOWhBZiM7iOi+yrEIRIxNTWWguSBakgZ9Qr98o5sJtyxIu/rBn7PsOhc6YFOxl1gBu8lQGt/wDMJs2UMzm9vBxUE3TOhYvemUiyHWrkLBmGpS5PQCBXfrAmeMOEpczO1Kb+8QFpT1c8AyuejwSL2TKBqCasjclTnS2WfO0ZO2krV2C0kASZ6FEHhYGZLchrAC3leE1L8kxmUVVI5b26QLIfqqzZOPl6x6MSBcAAguCHBBDEEF7Gwgp9ou7xlTVTUdxajWG7syxJ8CT6uLOBAOJnKHYNSVirVHZ9i7UOIw6JrpSVDiASe+klK82ADh9bKEVd5toqw2HXMSpVZZIcMHUWqYHQO3VoH/ZutfYzrumsBKWyJS6y+d+G3Q8429qYHtZUxCnAUgkFtUglJFr8XzMJuO2dehhNuNgJjt5l4lCJUwJ4SSFOfeABGerRc3GElGJUZgDhB7MF2ckVGxBcIfXIqOkDRQ4Kho5PRjn99YkTi1JUlaSykkKBGihkfhlDrinGkLqXPJ1ba0tE9FLGkgpJSSCAdBckKsbDm14H9ojD1oTLmIQZaQlKVFigMyRStlZc7xubJXXhfxEqlVIQQk8QBIJWC+ZS1N9YGt6cYjFSwVS0oUm7j4sDcDo8KwXNHeX2au5c+ZKmYitjV2agUpSKu+HdIA5P1PW5WdruBoGGYzz5N89IHvZ9sCWMKmahIC5hW80MSEhTBBvYcOWbnwjam7HPN/8Aj019Y5ZNrk7CPRZ/G1A66MM/9ptEE7EpUwKk+CgDr1vpoRFSauYmyg4A1v4X/fSKuLLsSOjZWLN9YFBWTyXJiEFmKQcmsb9FAOPMecT4fak6UaUkv+Ump/AEsfGMdCPHwJ+j2ibtli1yORuPQ5R0Vroq0nwwgw2+0xJaZKBF7pcEZ2IL+v8AeN7CbwSZzMsJJ0Va/JzbnnmxgF7ILZjfkfoSfr+sVigJN3F2AY59G8HfK0d45pJnCWnhLpUdVOC6wo55gduTZLUTLfkVdJH9J7v+kiFHdZ0KPStPgm7Mw4J6QNbp72TcTNUiYlICUFbhJBzCeZDOWgrqDs9wAryNgfD9o2o5FJWjJnilB0xiBGbtRYc3c90C2evpcxpjEo/MD0F/lGRj0KUsrQpgBTcd0lI4m95QZ6XS79Lo62alCk/Y/oISjO2vRiY2plO6gyqmzAICRfKokMGyD2NgATHYytRsLkqJSNS1KQ4BpSGHUuesHO08FNAWVTQpKr09k1khOgmnQNfRStSX5/MnpKi6nL50+VmJtGfCKNObPZRIfwgp9nAqx8ockzT/AO2oP0zgYkl3p4gBUSLNp7zXcswze0bO5+MRLmrUtXZmilPExNR4gGN+79vF23FWiElLh9HaZ21USw40va5bm+mWrCM6RtwqmBNi4USxJYAPyY3AsPjA5KndqlwtAQRYJUC5HgWe4uS/MuIdgcSJcwLU4SAbAOTwnIa3hOdz5k7Y1GEYKoqgj2kntEFJyY53dsx55esBG9ONSmWJSWBSAlgCGAApDONB4M3hFzam2fxIlgS5oTMCiEJSSohKil1UvS+XdJvk1yJ7ekzjNK5ktclKi6UrTToLDhAe0RHHzbKyl9GHMkHOCv2ZzqMTMe7Sjbm65duvhA5NVpBH7PpFS5yzolCAP6iok3t7gjvK9rKQ/ZHRhigvNg3K39vL94qHDhSVg8SFCkhjYKceA/ccjEMlQJY6HXIc2jXwaUlJJ7pUwAOVLn6n0hGS4GeDKmp7bCgTmUplImPqpBKFk+NIVpZQjkm1cB2U0hJdOY5tyP3o8de2spMpC6iz1LJAU17O4ysEi/KOTTjXNJfMkjpYt8WhnBabOEws9mWIFGIlrydC/gpJ1D5Jgz2jhwZSjenKzhwbEtzaAT2fIomz3pJoRbMd7+2cH/4glKcswqyU3Y9LNYiKZf2svD9QHmbsI7CZISAJkmYVgq1StiAVfk4FC7sU9bgE1JSopIIILEGxBHOOyYrZdOJS1VK5U2WSz9xSZkpzq4SQ559Y5pvdKH4gnIkXHhYffQx3xTZwnEM9w5zYApTYKUuvqXp9aaR6QNzcU8hSlO6akKIvxosx1vYv/NGn7O5h7KcjMJWlTC54kkFrZtLjXxO7qZczEoHcnU4hAN7LBRNA5spn6KTFG1GbLVcUDm4O9XZKOHWaUTDUhRtSvIp6BTAeIH5iYOpmP7JClFTpAzvmT/c+Ucmx+CEiaFC4SsKAOrF/ja3WOp7wIfCzDJclSHQbEKSoOOQdSSzXAJgyxjaa9hjbppg/ifaPLUsHiCAA4pzuOJ69M6SC/PkRy9pFiAyn6C1hk3O0cbmu9R14nbnc5WGcG+5mME6V2a3K5TM5LU3ob8pF02awT5XniilaKwnbphSuaFZBmzGRD5eURlabOpuT6+HlEiEZgnyAN+o+/WIFoH5gCM7ffOOVHW0ea2+Gr+cWELIYF1B3ZTnzDMRnpEMqQSxDEaEF7aXF8okSsgtY+vgdIhhZKJQUOHzSrzu/9oUPQo8h98rQorbIsojGyFKU8qllOHcPfiZh6+Od2h2zNoJmS1qkkhEtJBlzEOztzNVGQKs73fIhg9os0EMgJAzS4IIcn8lQzax0EXJ/tFSRwyikvkSFAa2Nj9iO3jkuP5Kbohzs+b2gukVJzEup0Eu3eDHkyv3jPVtGWk/5rVAFRUAllW/KQwcWBDMMoGNk734YhSptaZpYBQKlJpBUQwLlGdwHBtkzRaw+9EnszTiEpWSUsuT7gek1CkvfN7flvavjadstusI9o7MkTAZa+0IUGBQeJ6S9h59C/lA7jfZrh6KkKms44iymDB3Dg+bam0W07cvSmaMQVAOipAQhX8pXmL5vpobQpe1u1UoEpSsGy1jhITVQ4E1lORch2cVJ1iKmumDSfZjzPZasFCkTkF0uAtKjfmOEggkixuAcjEZ9m2IVxImysgAl1puEtZ5bZh2cEBsjBPsGZiCVqUlK0ZEByoqbNDXUAoEuWIdr5xpo2rhyoOsiksRTcEAZkEnN7K/QxLyzi/sqoRYFTNiYvBSypBHeCyyULA7qSQogsxBDcg9sjURvRNAJXIExT5oWQ76Uhy46eUdLxgrJdIVKUwVkxqDd0iwtm5BFrs0Y+1t0ZM3MFJNkrQU/7bB1W0JPLMCIjmX+4s4v0zDTvyEJCUyaOEg0FCRYsxaXkCDmSzjzFNpbYxMxa2WsIUSQhzSwLgAZFvCCjG7nlRUpKllYLDhAAABJqfiXa/MMbRFtndkJSmhVISz1sMlMpQIanycfOO0ZwTOVS6AwYuYlLrFSS7VOz6a9XjX2BvacPLWkSULCjUouockpdgwAcN1V1jQxG7s5CqezJC2Bs4mWLKSQc2vULM2UUl4U4daRPw4TlmkpCgX4VlJe4ByOmWgu5RkqK8xYX7rbeGLrUJdK0kcINTguXyBYEZfEQSysYtKGCZedq1lOeZNKFcN8w5LeccyweEwaVmuXNQ4ISoTAuklPeH8O4c6KfKxa96YWBMrGTanFSVlaHOpSVTGfoC59I4yxqzssjovb7byKlqMp5RJCVEo7V2Iv3kAJ1DOSxEBn4oKDhLlmJuPnb70iztfZk5RC5kwTVFNuOqzlgk3fPI6ls86+H2dwFaQtn7yW0zBBHFnk/rHeMElwcnJ2FG4EyWDOKlJSVUABS0gkALKmD3uQ7A6QfbMTUpqnAZ30s4JcAWZ3/WONTdmp7NShUpxUA3dLuXD3TYi2Th8jBPsDelpIldkVLlopJ7SglIypyIIFIYGOU8d8nWOT0He2jQApNy4ZgCGFzVyDsGBBsekch3kUozlOA4OfN7vcAteCPGb2SVylhFCZgTZM2WiZdKTQAVVgl7B7X5vAZKxalK4k2LnuhPoQGiccKKTnYb+zQkJWQ95iUvzpT4XIq+OUFW2UkKlFLEIUoXNwhaFBQ6gKoV/oAjne6W9apC0ylSqk9rUv3VB6QoXtYJe7eMGGJ20pZCUS5bqsKp6CVFn9yvXRLxxyQk5WdIyW0Ct75RCwnmTfT18T4QY7oY5S8ChCnIAUkG9ghRYAjK1vKOfbe2iVz1hQIKFFLVE3SWNyHZxr0gr3H25IlSQJk0JJWo0qdmNLOWYAsbvz5R1lF7EUi1uZhb1YEypyk08K2WNGd6gRkGVccgoRL7P8ZRijLLfxUlN7cSeJPyUP9UbntNTT+HUgUgdogtnZSVM5GhUfX0Ft1UPjsOTYVuSX0CjeLp3j5KtVM6fi5iZYtxKe4FgMnd3J9BEGEx6JpWACCliQWFlVJDMeIOlSbt3XyYwschy7NYWbwfIeHo8DmA2h2e0UJA/6yVBVwQanKWtcBUt7vZRDCF48nZ8BGJjZCn6/T0icYg9f1+P6Q7ESA9g+rnT11irMlkXS3hk3wYxHZNEyMaHZSSNbn9jf76woiSSQ4TcWYsMrOPvlCiKQUcm7B31jw4flEoxSeR9B+vSEZyXu/pGjaFSuuS0M7P784tTJgOXMjX9Pu8Rn78m/URVsKIEAgg8i/wAbeEIy7vrEpPKJKwf3/tyinBZECAQXEWJeLmguJiwei1PfztDUEXyiSU3T1bp55D7MBKLv+I8SA3arIzNRKnJ7x4ic+cS/4sxAfiNwHGlm5MbkO45xUCUsC4BYEg62aEtKTkQbfS+v3aK7Yv0X5N2V7RpppC0pNPJw7JYBRFyHuz5xZ/7wZZLTZJI5AJLG7lNRYZ5N+kDMrCpLucvC76+H6xEMI86lVuIP4Fnjm8UH6Jb9hr/j2UhIQuUosa09xXZlikUFQdtbjWLszfnBTwELl2JAUJgJBvcgpJIFh3uubCAXbeHBUlQ1TfRibt6EHz6RnowpJt4+Wv384h4YkWzo21Z2zkkpUns5oCAw7QUq/MCXS1JB0fI5Rg4lGHUglGIRmUFCnQVAe9UQ2pZ8rWzMYOPlrmLK1kqUWcm5NgxPk0MTgC0WjCl2DSs0wkB6UqmC/dNYy1o7ueYOvlE6MLSCCFy+1GtVJLNSpgAO8eK2ed74QkqRxJJBycONC4fPKJk4+ctYUVrUrMKqLg/mB0Ltcco6Wyu1Ms/iUA0EdnMBcF3DsKWL1Jfk4bxtGhNRLZNXCSUtVSRZqiHLl3ekh8wfzRnStvz0k1UqUxDrQkkEu5cioG/xjPn4yYrM8tAHpDAlhcwdkONBIdiJWKqe2lkKW0spJQpTOQkAhJsnvAuBYnWhJkghRPbBZLBkglgzlkkVNfS7eQzZONmIHDwsSXAAI/S7ZRYXtycVVKIUeZAc8qjqRe5u1nYCBNkUizg5hQsTEqcgMFUgXRlwzBcBsntTa0OKu0UVTOFIIKSgCXduaQAk2sTbwAYUF7WKsw9mzVoQQWdnsLjn4Ral7XStP8YLcEgUBNwWsSSNfGJbCvRJNwCFCogliXIVdQzzIYnU+IuXjOOBY0hmJYElrZpe9nH6Q/EbTCskJS1gQACGNmI/Uj6zStsJ7MpUmo6EgFunP5xa+CjTs19p48T5RE6agrQSs1VJWSwSQlzSSc6UjwFoy9k/iZExM9MvtWBYlK1J4nTUAm51AOTvrlDh8Wh3KUsAHFKS46H9eUWxtWXLACFEJBNKkCmlwAoEe8DkeYAivC4LO3yEs3eyZQBMlywulVUtfapUFpWQyRQQbDIkF3FmuPYLaZONkzJwKEo4gAi9kMwSC3eGQyc9BDsPvDZRBZxxBXElTA+6oEE3LEgkPpeI5O05S3yTSCXZIJ8lKCFm5bumzRRRS9A5NnRsHtCuWFBwCTYhi4JB1sXEPE3ofvLSADY28/ZkK7QWd5a0kJZiSHCtTeynL5F4K9ib5YRZAnMgAFIZSlg6uorWVvZrgi+eTcZQr0dVJPs2BN/uPB72t+0KLA2zgs+0FBqTaqxHQJJA8WvkWaFHD/B0pHEJMsqJAzAUrL8tz6MfTzDQbvY5/MRu4LDSlKQy37pBozBKk3v0KWflyhStlyBNSkz6QChLKQokuoOOHJ3bP9Y0N6sV2ujHQhwW589bny0v08W8UoOHLcz0yLX+7ReRJl8QTMGYDMu3nT1IfxtEM6TJAYzhk54F/wD5id0Q2sZIwwWSElSmyZg9+RzJfIciz2hdm54bjTwcZ9bjLmOcaUvCy0mmumohJJBLEpNJHk5iwvDS+zWTMAWVJBNBYqlglZPUiak2GaVc2iu5EqLMNcsJtzCb+KXtbrDpEtyX9D1eLOPRKQspVNBZknhU9gxOXSLIm4TsyoTZxUCP8tITdzc1ucs20y1id0S21mUkdf7+cMMn3tAW82cev68o0JErDlN5kwkuzSxZrqJeYLMNHN4vTt3aSUlRZQQtKmF3BKDm4cV2IglKIbWYKsODfKHKw4AN/KNTCbHRMK6ZlJC6WUCBfLu1ag8sx5WcJu6FTOw7VPaKINwrIiwBp4Xc3/lGjvTfFdltsvoGkEuKS30MPXOUCeIt0NrFoL8fuP2FKpswFKzSCl3BTdPqLaB82jNm4TCyqhMWoqLpACHIKSxc2YZi3TNoN8X0RsmjEVjlNn9/YhyNqTOnp5ft5RsTMFgwEKUuYAtn4BYAe7xORppbSLmD2RhJqVdiqcVAEmpKQ4JIDcfMtc+mZN0UG2YML2ms2YDLnzfn5R7J2gpJekF9C9+eXlGlMkYVSiEDEMkLXdMsEJSCr/1C7AHxt53JOwpSggvMsCTZItUE5PoVJGfvcnIm0Vtoxp+NUQHSnnq4HLO/m+URox1gOzBa7ub68o1p2Bk9n2oUulYNIoBo4kgP/E4mBN/Ho9jB7nqmkJlkFT62IJSgkG7M5PvHTO8RuS7LVJ9GB/2iH7nx6eEeK2hYcPXPJ7wZ4/2dHDoqmrZ3aniLgBTaDJBGeucZ6t2EAKUaxQoJIZJchQDDju9+Vk9b1WWL6BxmDQnM/D8fCHSZtRZrNpyGb9TlBYdyDMQhUsKUpSXp4U/5i0Z1t7nx8SKOH3b/AIfaOyVEg1XZKFpSTYXda5YbroHifJF+yu2RiJTdmuxs4z/v84gquenXO7RvHCEoICSljlU78QF7XyfxOkMl7PlpKRNSsBQqqTSciRlUCzvb9L23IKZjoLG4sQD6hx8C8eTFBmD/AA+9IKsVuyKUlNwyGFg5skc2Dls34RzJjPxewQkIAQ6mUVALzuul3DCyW4eV4hTiyHa4oywgdjVa62e72AqfQJdSRfU21iqhQGsFUnYjSVJIUAFqPeBcvJSkhmZy48r2zsSNyhMUDKSoElQFRSBU6gkC6rOl76HnaIeSK7DbIECQCR45O0RqN7GCPG7tFAqUKRXSBUDZnBFrDLWJ9n7odopKSSioFQJLj1S5Bpc93pE+SNXZFMF0r/WFBZtbcKZKWsJAWlN0qqCagzsAzjI5wohZIv2Tt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" y="323805"/>
            <a:ext cx="3478723" cy="1074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3657538"/>
            <a:ext cx="2463825" cy="23582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3180" y="5733256"/>
            <a:ext cx="372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Servicio de Neuropsiquiatría Infantil </a:t>
            </a:r>
          </a:p>
          <a:p>
            <a:r>
              <a:rPr lang="es-CL" dirty="0"/>
              <a:t>Hospital Clínico San Borja Arriarán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12CE3B-CA64-4F6E-9C2E-B675198F7A83}"/>
              </a:ext>
            </a:extLst>
          </p:cNvPr>
          <p:cNvSpPr txBox="1"/>
          <p:nvPr/>
        </p:nvSpPr>
        <p:spPr>
          <a:xfrm>
            <a:off x="3090737" y="3224123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Carolina Yáñez</a:t>
            </a:r>
          </a:p>
          <a:p>
            <a:r>
              <a:rPr lang="es-CL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C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es-CL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es-CL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CL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s-CL" sz="2000" dirty="0">
                <a:latin typeface="Comic Sans MS" panose="030F0702030302020204" pitchFamily="66" charset="0"/>
              </a:rPr>
              <a:t>l</a:t>
            </a:r>
            <a:r>
              <a:rPr lang="es-CL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  <a:r>
              <a:rPr 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</a:t>
            </a:r>
            <a:r>
              <a:rPr lang="es-CL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í</a:t>
            </a:r>
            <a:r>
              <a:rPr lang="es-CL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s-CL" sz="2000" dirty="0">
                <a:latin typeface="Comic Sans MS" panose="030F0702030302020204" pitchFamily="66" charset="0"/>
              </a:rPr>
              <a:t> </a:t>
            </a:r>
            <a:r>
              <a:rPr lang="es-CL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CL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C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es-CL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s-CL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á</a:t>
            </a:r>
            <a:r>
              <a:rPr lang="es-CL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C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CL" sz="2000" dirty="0">
                <a:solidFill>
                  <a:srgbClr val="EF8511"/>
                </a:solidFill>
                <a:latin typeface="Comic Sans MS" panose="030F0702030302020204" pitchFamily="66" charset="0"/>
              </a:rPr>
              <a:t>i</a:t>
            </a:r>
            <a:r>
              <a:rPr lang="es-C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8AE1AD-3A85-4FF2-8E40-FB55DF3EADB6}"/>
              </a:ext>
            </a:extLst>
          </p:cNvPr>
          <p:cNvSpPr txBox="1"/>
          <p:nvPr/>
        </p:nvSpPr>
        <p:spPr>
          <a:xfrm>
            <a:off x="3142994" y="4137898"/>
            <a:ext cx="246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27 DE ABRIL DE 2022</a:t>
            </a:r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EF4DE6C-AFF6-46B5-B021-DB299FD55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2994" y="5134426"/>
            <a:ext cx="697772" cy="4058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6B39B78-3177-457A-97CD-A9773760A230}"/>
              </a:ext>
            </a:extLst>
          </p:cNvPr>
          <p:cNvSpPr txBox="1"/>
          <p:nvPr/>
        </p:nvSpPr>
        <p:spPr>
          <a:xfrm>
            <a:off x="3730270" y="5149874"/>
            <a:ext cx="211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@dracarolinayanez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9689" y="220226"/>
            <a:ext cx="8229600" cy="857045"/>
          </a:xfrm>
        </p:spPr>
        <p:txBody>
          <a:bodyPr/>
          <a:lstStyle/>
          <a:p>
            <a:r>
              <a:rPr lang="es-CL" dirty="0"/>
              <a:t>CRITERIOS DSM V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657" y="1518039"/>
            <a:ext cx="8116432" cy="5119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b="1" dirty="0"/>
              <a:t>A. </a:t>
            </a:r>
            <a:r>
              <a:rPr lang="es-CL" sz="2800" dirty="0"/>
              <a:t>Deficiencias persistentes en la </a:t>
            </a:r>
            <a:r>
              <a:rPr lang="es-CL" sz="2800" b="1" dirty="0"/>
              <a:t>comunicació</a:t>
            </a:r>
            <a:r>
              <a:rPr lang="es-CL" sz="2800" dirty="0"/>
              <a:t>n y en la interacción </a:t>
            </a:r>
            <a:r>
              <a:rPr lang="es-CL" sz="2800" b="1" dirty="0"/>
              <a:t>social</a:t>
            </a:r>
            <a:r>
              <a:rPr lang="es-CL" sz="2800" dirty="0"/>
              <a:t> en diversos contexto, manifestado por lo siguiente,  </a:t>
            </a:r>
            <a:r>
              <a:rPr lang="es-CL" sz="2800" u="sng" dirty="0"/>
              <a:t>actualmente o por los antecedentes: </a:t>
            </a:r>
          </a:p>
          <a:p>
            <a:pPr marL="514350" indent="-514350">
              <a:buAutoNum type="arabicPeriod"/>
            </a:pPr>
            <a:r>
              <a:rPr lang="es-CL" sz="2600" dirty="0"/>
              <a:t>Deficiencias en la </a:t>
            </a:r>
            <a:r>
              <a:rPr lang="es-CL" sz="2600" b="1" dirty="0"/>
              <a:t>reciprocidad</a:t>
            </a:r>
            <a:r>
              <a:rPr lang="es-CL" sz="2600" dirty="0"/>
              <a:t> socioemocional.</a:t>
            </a:r>
            <a:endParaRPr lang="es-CL" sz="800" dirty="0"/>
          </a:p>
          <a:p>
            <a:pPr marL="514350" indent="-514350">
              <a:buAutoNum type="arabicPeriod" startAt="2"/>
            </a:pPr>
            <a:r>
              <a:rPr lang="es-CL" sz="2600" dirty="0"/>
              <a:t>Deficiencias comunicativas </a:t>
            </a:r>
            <a:r>
              <a:rPr lang="es-CL" sz="2600" b="1" dirty="0"/>
              <a:t>no verbales.</a:t>
            </a:r>
            <a:endParaRPr lang="es-CL" sz="900" dirty="0"/>
          </a:p>
          <a:p>
            <a:pPr marL="514350" indent="-514350">
              <a:buNone/>
            </a:pPr>
            <a:r>
              <a:rPr lang="es-CL" sz="2600" dirty="0"/>
              <a:t>3.    Dificultades para </a:t>
            </a:r>
            <a:r>
              <a:rPr lang="es-CL" sz="2600" b="1" dirty="0"/>
              <a:t>ajustar el comportamiento </a:t>
            </a:r>
            <a:r>
              <a:rPr lang="es-CL" sz="2600" dirty="0"/>
              <a:t>en diversos contextos sociales (desde interacción inadecuada hasta desinterés). </a:t>
            </a:r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8" r="28391" b="5001"/>
          <a:stretch>
            <a:fillRect/>
          </a:stretch>
        </p:blipFill>
        <p:spPr>
          <a:xfrm>
            <a:off x="7921997" y="125313"/>
            <a:ext cx="887025" cy="131468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29689" y="1535078"/>
            <a:ext cx="8116432" cy="13898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EE493B3-369D-48F1-8EF6-E418A6207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773" y="6190633"/>
            <a:ext cx="3962743" cy="6889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18A564-96C8-49AB-A0B9-207BD9D950C8}"/>
              </a:ext>
            </a:extLst>
          </p:cNvPr>
          <p:cNvSpPr txBox="1"/>
          <p:nvPr/>
        </p:nvSpPr>
        <p:spPr>
          <a:xfrm>
            <a:off x="551911" y="6100256"/>
            <a:ext cx="439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 DEBEN CUMPLIR LOS 3 SUBDOMINIOS </a:t>
            </a:r>
            <a:endParaRPr lang="es-CL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9792B2-D27E-4EBB-BB47-E21A9C92D005}"/>
              </a:ext>
            </a:extLst>
          </p:cNvPr>
          <p:cNvSpPr/>
          <p:nvPr/>
        </p:nvSpPr>
        <p:spPr>
          <a:xfrm>
            <a:off x="597879" y="6100256"/>
            <a:ext cx="397412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400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703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L" sz="2200" b="1" dirty="0"/>
              <a:t>B. Patrones restrictivos  y repetitivos </a:t>
            </a:r>
            <a:r>
              <a:rPr lang="es-CL" sz="2200" dirty="0"/>
              <a:t>de comportamiento, intereses o actividades, que se manifiestan en dos o más de los siguientes  puntos, actualmente o por los antecedentes: </a:t>
            </a:r>
          </a:p>
          <a:p>
            <a:pPr marL="514350" indent="-514350">
              <a:buAutoNum type="arabicPeriod"/>
            </a:pPr>
            <a:r>
              <a:rPr lang="es-CL" sz="2200" dirty="0"/>
              <a:t>Movimientos, utilización de objetos o habla </a:t>
            </a:r>
            <a:r>
              <a:rPr lang="es-CL" sz="2200" b="1" dirty="0"/>
              <a:t>estereotipados</a:t>
            </a:r>
            <a:r>
              <a:rPr lang="es-CL" sz="2200" dirty="0"/>
              <a:t> o repetitivos.</a:t>
            </a:r>
            <a:endParaRPr lang="es-ES" sz="2200" dirty="0"/>
          </a:p>
          <a:p>
            <a:pPr marL="514350" indent="-514350">
              <a:buNone/>
            </a:pPr>
            <a:endParaRPr lang="es-CL" sz="800" dirty="0"/>
          </a:p>
          <a:p>
            <a:pPr marL="514350" indent="-514350">
              <a:buAutoNum type="arabicPeriod" startAt="2"/>
            </a:pPr>
            <a:r>
              <a:rPr lang="es-CL" sz="2200" dirty="0"/>
              <a:t>Insistencia en la monotonía, excesiva </a:t>
            </a:r>
            <a:r>
              <a:rPr lang="es-CL" sz="2200" b="1" dirty="0"/>
              <a:t>inflexibilidad</a:t>
            </a:r>
            <a:r>
              <a:rPr lang="es-CL" sz="2200" dirty="0"/>
              <a:t> de rutinas o patrones ritualizados de comportamiento verbal o no verbal</a:t>
            </a:r>
          </a:p>
          <a:p>
            <a:pPr marL="0" indent="0">
              <a:buNone/>
            </a:pPr>
            <a:endParaRPr lang="es-CL" sz="800" dirty="0"/>
          </a:p>
          <a:p>
            <a:pPr marL="514350" indent="-514350">
              <a:buNone/>
            </a:pPr>
            <a:r>
              <a:rPr lang="es-CL" sz="2200" dirty="0"/>
              <a:t>3. 	</a:t>
            </a:r>
            <a:r>
              <a:rPr lang="es-CL" sz="2200" b="1" dirty="0"/>
              <a:t>Intereses</a:t>
            </a:r>
            <a:r>
              <a:rPr lang="es-CL" sz="2200" dirty="0"/>
              <a:t> muy </a:t>
            </a:r>
            <a:r>
              <a:rPr lang="es-CL" sz="2200" b="1" dirty="0"/>
              <a:t>restringidos</a:t>
            </a:r>
            <a:r>
              <a:rPr lang="es-CL" sz="2200" dirty="0"/>
              <a:t> y fijos que son </a:t>
            </a:r>
            <a:r>
              <a:rPr lang="es-CL" sz="2200" b="1" dirty="0"/>
              <a:t>anormales</a:t>
            </a:r>
            <a:r>
              <a:rPr lang="es-CL" sz="2200" dirty="0"/>
              <a:t> en cuanto a su intensidad o foco de interés </a:t>
            </a:r>
          </a:p>
          <a:p>
            <a:pPr marL="514350" indent="-514350">
              <a:buNone/>
            </a:pPr>
            <a:endParaRPr lang="es-CL" sz="800" dirty="0"/>
          </a:p>
          <a:p>
            <a:pPr marL="514350" indent="-514350">
              <a:buNone/>
            </a:pPr>
            <a:r>
              <a:rPr lang="es-CL" sz="2200" dirty="0"/>
              <a:t>4.	</a:t>
            </a:r>
            <a:r>
              <a:rPr lang="es-CL" sz="2200" b="1" dirty="0"/>
              <a:t>Hiper- o hipo reactividad a los estímulos sensoriales </a:t>
            </a:r>
            <a:r>
              <a:rPr lang="es-CL" sz="2200" dirty="0"/>
              <a:t>o interés inhabitual por aspectos sensoriales del entorno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8065" y="1267031"/>
            <a:ext cx="8188735" cy="10098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8" r="28391" b="5001"/>
          <a:stretch>
            <a:fillRect/>
          </a:stretch>
        </p:blipFill>
        <p:spPr>
          <a:xfrm>
            <a:off x="8310288" y="82890"/>
            <a:ext cx="753023" cy="1116074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34978" y="284680"/>
            <a:ext cx="8229600" cy="857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/>
              <a:t>CRITERIOS DSM V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886FA5-B372-4B89-AB27-3ADE74FD8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491" y="5900218"/>
            <a:ext cx="3962743" cy="6889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8CD6C87-F46F-4467-B356-9ACFEEC0C2F8}"/>
              </a:ext>
            </a:extLst>
          </p:cNvPr>
          <p:cNvSpPr txBox="1"/>
          <p:nvPr/>
        </p:nvSpPr>
        <p:spPr>
          <a:xfrm>
            <a:off x="498065" y="5918298"/>
            <a:ext cx="236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 DEBEN CUMPLIR 2/4 SUBDOMINIOS</a:t>
            </a:r>
            <a:endParaRPr lang="es-CL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0332DF-3DE6-4CC7-8585-3D8B8CE69D99}"/>
              </a:ext>
            </a:extLst>
          </p:cNvPr>
          <p:cNvSpPr/>
          <p:nvPr/>
        </p:nvSpPr>
        <p:spPr>
          <a:xfrm>
            <a:off x="457200" y="5918298"/>
            <a:ext cx="2026568" cy="6550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 descr="Imagen que contiene persona, mobiliario&#10;&#10;Descripción generada automáticamente">
            <a:extLst>
              <a:ext uri="{FF2B5EF4-FFF2-40B4-BE49-F238E27FC236}">
                <a16:creationId xmlns:a16="http://schemas.microsoft.com/office/drawing/2014/main" id="{8DDA52C9-18AB-46E3-B158-277122CFE4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42" b="5001"/>
          <a:stretch/>
        </p:blipFill>
        <p:spPr>
          <a:xfrm>
            <a:off x="7082802" y="5378656"/>
            <a:ext cx="1793553" cy="15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76250" y="640823"/>
            <a:ext cx="2563994" cy="5583148"/>
          </a:xfr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lnSpc>
                <a:spcPct val="90000"/>
              </a:lnSpc>
              <a:buNone/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INSTRUMENTOS DIAGNÓSTICOS Y ESCALAS DE DESARROLLO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2 Marcador de contenido">
            <a:extLst>
              <a:ext uri="{FF2B5EF4-FFF2-40B4-BE49-F238E27FC236}">
                <a16:creationId xmlns:a16="http://schemas.microsoft.com/office/drawing/2014/main" id="{24E77C08-11E0-4F4D-AB43-E9ABD915EDD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212859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538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MÚLTIPLES INSTRUMENTOS ESTANDARIZADOS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8480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5508104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900" dirty="0" err="1"/>
              <a:t>Recent</a:t>
            </a:r>
            <a:r>
              <a:rPr lang="es-CL" sz="900" dirty="0"/>
              <a:t> </a:t>
            </a:r>
            <a:r>
              <a:rPr lang="es-CL" sz="900" dirty="0" err="1"/>
              <a:t>Advances</a:t>
            </a:r>
            <a:r>
              <a:rPr lang="es-CL" sz="900" dirty="0"/>
              <a:t> in </a:t>
            </a:r>
            <a:r>
              <a:rPr lang="es-CL" sz="900" dirty="0" err="1"/>
              <a:t>Understanding</a:t>
            </a:r>
            <a:r>
              <a:rPr lang="es-CL" sz="900" dirty="0"/>
              <a:t> and</a:t>
            </a:r>
          </a:p>
          <a:p>
            <a:r>
              <a:rPr lang="es-CL" sz="900" dirty="0" err="1"/>
              <a:t>Managing</a:t>
            </a:r>
            <a:r>
              <a:rPr lang="es-CL" sz="900" dirty="0"/>
              <a:t> </a:t>
            </a:r>
            <a:r>
              <a:rPr lang="es-CL" sz="900" dirty="0" err="1"/>
              <a:t>Autism</a:t>
            </a:r>
            <a:r>
              <a:rPr lang="es-CL" sz="900" dirty="0"/>
              <a:t> </a:t>
            </a:r>
            <a:r>
              <a:rPr lang="es-CL" sz="900" dirty="0" err="1"/>
              <a:t>Spectrum</a:t>
            </a:r>
            <a:r>
              <a:rPr lang="es-CL" sz="900" dirty="0"/>
              <a:t> </a:t>
            </a:r>
            <a:r>
              <a:rPr lang="es-CL" sz="900" dirty="0" err="1"/>
              <a:t>Disorders</a:t>
            </a:r>
            <a:endParaRPr lang="es-CL" sz="900" dirty="0"/>
          </a:p>
          <a:p>
            <a:r>
              <a:rPr lang="es-CL" sz="900" dirty="0"/>
              <a:t>Blair </a:t>
            </a:r>
            <a:r>
              <a:rPr lang="es-CL" sz="900" dirty="0" err="1"/>
              <a:t>Germain</a:t>
            </a:r>
            <a:r>
              <a:rPr lang="es-CL" sz="900" dirty="0"/>
              <a:t>, MD, </a:t>
            </a:r>
            <a:r>
              <a:rPr lang="es-CL" sz="900" dirty="0" err="1"/>
              <a:t>Melissa</a:t>
            </a:r>
            <a:r>
              <a:rPr lang="es-CL" sz="900" dirty="0"/>
              <a:t> A. </a:t>
            </a:r>
            <a:r>
              <a:rPr lang="es-CL" sz="900" dirty="0" err="1"/>
              <a:t>Eppinger</a:t>
            </a:r>
            <a:r>
              <a:rPr lang="es-CL" sz="900" dirty="0"/>
              <a:t>, </a:t>
            </a:r>
          </a:p>
          <a:p>
            <a:r>
              <a:rPr lang="es-CL" sz="900" dirty="0"/>
              <a:t>Stewart H. </a:t>
            </a:r>
            <a:r>
              <a:rPr lang="es-CL" sz="900" dirty="0" err="1"/>
              <a:t>Mostofsky</a:t>
            </a:r>
            <a:r>
              <a:rPr lang="es-CL" sz="900" dirty="0"/>
              <a:t> et al. </a:t>
            </a:r>
          </a:p>
          <a:p>
            <a:r>
              <a:rPr lang="en-US" sz="900" dirty="0"/>
              <a:t>Journal of Child Neurology</a:t>
            </a:r>
          </a:p>
          <a:p>
            <a:r>
              <a:rPr lang="en-US" sz="900" dirty="0"/>
              <a:t>2015, Vol. 30(14) 1887-1920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222476A-4C36-4CBB-9AA9-CA0AD1826653}"/>
              </a:ext>
            </a:extLst>
          </p:cNvPr>
          <p:cNvSpPr/>
          <p:nvPr/>
        </p:nvSpPr>
        <p:spPr>
          <a:xfrm>
            <a:off x="5508104" y="5934670"/>
            <a:ext cx="1944216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DA87D-C8F8-4E92-936A-8ABDB1E7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188640"/>
            <a:ext cx="3754752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100" dirty="0"/>
              <a:t>INSTRUMENTOS DIAGNÓSTICOS </a:t>
            </a:r>
            <a:endParaRPr lang="es-CL" sz="41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562DF9-5C22-4A91-B780-AD005C62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" y="1514203"/>
            <a:ext cx="3754752" cy="443507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s-ES" sz="2000" dirty="0"/>
              <a:t>CARS (</a:t>
            </a:r>
            <a:r>
              <a:rPr lang="es-ES" sz="2000" dirty="0" err="1"/>
              <a:t>Childhood</a:t>
            </a:r>
            <a:r>
              <a:rPr lang="es-ES" sz="2000" dirty="0"/>
              <a:t> </a:t>
            </a:r>
            <a:r>
              <a:rPr lang="es-ES" sz="2000" dirty="0" err="1"/>
              <a:t>autism</a:t>
            </a:r>
            <a:r>
              <a:rPr lang="es-ES" sz="2000" dirty="0"/>
              <a:t> rating </a:t>
            </a:r>
            <a:r>
              <a:rPr lang="es-ES" sz="2000" dirty="0" err="1"/>
              <a:t>scale</a:t>
            </a:r>
            <a:r>
              <a:rPr lang="es-ES" sz="2000" dirty="0"/>
              <a:t>): diseñada para diferenciar riesgo de autismo de otros trastornos del desarrollo. También se realiza a los padres. </a:t>
            </a:r>
          </a:p>
          <a:p>
            <a:pPr marL="0" indent="0">
              <a:lnSpc>
                <a:spcPct val="90000"/>
              </a:lnSpc>
              <a:buNone/>
            </a:pPr>
            <a:endParaRPr lang="es-ES" sz="2000" dirty="0"/>
          </a:p>
          <a:p>
            <a:pPr>
              <a:lnSpc>
                <a:spcPct val="90000"/>
              </a:lnSpc>
            </a:pPr>
            <a:r>
              <a:rPr lang="es-ES" sz="2000" dirty="0"/>
              <a:t>GARS (Gilliam </a:t>
            </a:r>
            <a:r>
              <a:rPr lang="es-ES" sz="2000" u="sng" dirty="0" err="1"/>
              <a:t>Autism</a:t>
            </a:r>
            <a:r>
              <a:rPr lang="es-ES" sz="2000" dirty="0"/>
              <a:t> Rating </a:t>
            </a:r>
            <a:r>
              <a:rPr lang="es-ES" sz="2000" dirty="0" err="1"/>
              <a:t>Scale</a:t>
            </a:r>
            <a:r>
              <a:rPr lang="es-ES" sz="2000" dirty="0"/>
              <a:t>): encuesta a padres y cuidadores respecto a sintomatología TEA. </a:t>
            </a:r>
          </a:p>
          <a:p>
            <a:pPr marL="0" indent="0">
              <a:lnSpc>
                <a:spcPct val="90000"/>
              </a:lnSpc>
              <a:buNone/>
            </a:pPr>
            <a:endParaRPr lang="es-ES" sz="2000" dirty="0"/>
          </a:p>
          <a:p>
            <a:pPr>
              <a:lnSpc>
                <a:spcPct val="90000"/>
              </a:lnSpc>
            </a:pPr>
            <a:r>
              <a:rPr lang="es-ES" sz="2000" dirty="0"/>
              <a:t>SRS-2: reporte de padres o profesores respecto a alerta, cognición, comunicación y motivación social; además de presencia de </a:t>
            </a:r>
            <a:r>
              <a:rPr lang="es-ES" sz="2000" dirty="0" err="1"/>
              <a:t>manerismos</a:t>
            </a:r>
            <a:r>
              <a:rPr lang="es-ES" sz="2000" dirty="0"/>
              <a:t> autistas. </a:t>
            </a:r>
            <a:endParaRPr lang="es-CL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1105BD-DD36-4F2F-A353-9B2DF6F34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r="29746" b="-2"/>
          <a:stretch/>
        </p:blipFill>
        <p:spPr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CC79C1-F879-4136-85B4-BAF3185CA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413" y="6340174"/>
            <a:ext cx="1784549" cy="4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04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F255D3-CD14-493E-95CB-31FD15339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s-ES" sz="3400">
                <a:solidFill>
                  <a:srgbClr val="FFFFFF"/>
                </a:solidFill>
              </a:rPr>
              <a:t>Estándares de oro en investigación</a:t>
            </a:r>
            <a:endParaRPr lang="es-CL" sz="3400">
              <a:solidFill>
                <a:srgbClr val="FFFFFF"/>
              </a:solidFill>
            </a:endParaRP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C1862ABE-0C4B-444B-8E88-6B5976044F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6383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1946533-B294-4F4E-801C-8476DB80E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268" y="5807412"/>
            <a:ext cx="178018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9" y="1844824"/>
            <a:ext cx="3024336" cy="29689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LIMITACIONES 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ADOS-2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67929" y="116632"/>
            <a:ext cx="4252542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FontTx/>
              <a:buChar char="-"/>
            </a:pPr>
            <a:r>
              <a:rPr lang="es-ES" sz="2100" dirty="0">
                <a:solidFill>
                  <a:srgbClr val="000000"/>
                </a:solidFill>
              </a:rPr>
              <a:t>Debe ser un componente más en la evaluación diagnóstica.</a:t>
            </a:r>
          </a:p>
          <a:p>
            <a:pPr>
              <a:spcBef>
                <a:spcPts val="1000"/>
              </a:spcBef>
              <a:buFontTx/>
              <a:buChar char="-"/>
            </a:pPr>
            <a:r>
              <a:rPr lang="es-ES" sz="2100" dirty="0">
                <a:solidFill>
                  <a:srgbClr val="000000"/>
                </a:solidFill>
              </a:rPr>
              <a:t>Se considera el comportamiento del evaluado en ese momento, representando una fracción limitada de sus conductas. </a:t>
            </a:r>
          </a:p>
          <a:p>
            <a:pPr>
              <a:spcBef>
                <a:spcPts val="1000"/>
              </a:spcBef>
              <a:buFontTx/>
              <a:buChar char="-"/>
            </a:pPr>
            <a:r>
              <a:rPr lang="es-ES" sz="2100" dirty="0">
                <a:solidFill>
                  <a:srgbClr val="000000"/>
                </a:solidFill>
              </a:rPr>
              <a:t>Está diseñado para ser utilizado por profesionales experimentados en trabajar con personas TEA (Lord, 2015). En nuestro país para acceder a la instrucción de esta prueba sólo se requiere título profesional, sin ser requisito la </a:t>
            </a:r>
            <a:r>
              <a:rPr lang="es-ES" sz="2100" dirty="0" err="1">
                <a:solidFill>
                  <a:srgbClr val="000000"/>
                </a:solidFill>
              </a:rPr>
              <a:t>expertiz</a:t>
            </a:r>
            <a:r>
              <a:rPr lang="es-ES" sz="2100" dirty="0">
                <a:solidFill>
                  <a:srgbClr val="000000"/>
                </a:solidFill>
              </a:rPr>
              <a:t> del trabajo con pacientes TEA, representando un problema a la hora de interpretar y puntuar las conductas de los evaluados. </a:t>
            </a:r>
            <a:endParaRPr lang="en-US" sz="21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4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6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372D511-CF70-4FD3-9E71-51E9DCDA7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4793" t="26089" r="35688" b="11862"/>
          <a:stretch/>
        </p:blipFill>
        <p:spPr>
          <a:xfrm>
            <a:off x="1939718" y="316652"/>
            <a:ext cx="5311927" cy="62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DF47C-9116-429F-A06E-2D9CBC02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AUTISM MENTAL STATUS EXAM (AMSE) </a:t>
            </a:r>
            <a:endParaRPr lang="es-CL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DCCF64F-14E4-4E80-8381-7F17AD784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81561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89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21">
            <a:extLst>
              <a:ext uri="{FF2B5EF4-FFF2-40B4-BE49-F238E27FC236}">
                <a16:creationId xmlns:a16="http://schemas.microsoft.com/office/drawing/2014/main" id="{FEB0B922-A6AE-4089-8B21-F3E1A77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78189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Freeform 20">
            <a:extLst>
              <a:ext uri="{FF2B5EF4-FFF2-40B4-BE49-F238E27FC236}">
                <a16:creationId xmlns:a16="http://schemas.microsoft.com/office/drawing/2014/main" id="{C5EB7378-ADA3-4D6E-8E3A-09FAD147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236" y="-141975"/>
            <a:ext cx="7886700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FFFFFF"/>
                </a:solidFill>
              </a:rPr>
              <a:t>BIOMARCADORES</a:t>
            </a:r>
            <a:r>
              <a:rPr lang="es-ES" dirty="0">
                <a:solidFill>
                  <a:srgbClr val="FFFFFF"/>
                </a:solidFill>
              </a:rPr>
              <a:t> </a:t>
            </a:r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037" y="1041613"/>
            <a:ext cx="7327727" cy="544956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DEFINICIÓN</a:t>
            </a:r>
            <a:r>
              <a:rPr lang="en-US" sz="2400" dirty="0">
                <a:solidFill>
                  <a:srgbClr val="FFFFFF"/>
                </a:solidFill>
              </a:rPr>
              <a:t>: </a:t>
            </a:r>
            <a:r>
              <a:rPr lang="en-US" sz="2400" dirty="0" err="1">
                <a:solidFill>
                  <a:srgbClr val="FFFFFF"/>
                </a:solidFill>
              </a:rPr>
              <a:t>características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objetivas</a:t>
            </a:r>
            <a:r>
              <a:rPr lang="en-US" sz="2400" dirty="0">
                <a:solidFill>
                  <a:srgbClr val="FFFFFF"/>
                </a:solidFill>
              </a:rPr>
              <a:t> que </a:t>
            </a:r>
            <a:r>
              <a:rPr lang="en-US" sz="2400" dirty="0" err="1">
                <a:solidFill>
                  <a:srgbClr val="FFFFFF"/>
                </a:solidFill>
              </a:rPr>
              <a:t>permitan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diferenciar</a:t>
            </a:r>
            <a:r>
              <a:rPr lang="en-US" sz="2400" dirty="0">
                <a:solidFill>
                  <a:srgbClr val="FFFFFF"/>
                </a:solidFill>
              </a:rPr>
              <a:t> a </a:t>
            </a:r>
            <a:r>
              <a:rPr lang="en-US" sz="2400" dirty="0" err="1">
                <a:solidFill>
                  <a:srgbClr val="FFFFFF"/>
                </a:solidFill>
              </a:rPr>
              <a:t>normotípicos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pacientes</a:t>
            </a:r>
            <a:r>
              <a:rPr lang="en-US" sz="2400" dirty="0">
                <a:solidFill>
                  <a:srgbClr val="FFFFFF"/>
                </a:solidFill>
              </a:rPr>
              <a:t> TEA.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OBJETIVO: </a:t>
            </a:r>
            <a:r>
              <a:rPr lang="en-US" sz="2400" dirty="0" err="1">
                <a:solidFill>
                  <a:srgbClr val="FFFFFF"/>
                </a:solidFill>
              </a:rPr>
              <a:t>identificar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mediciones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comunicación</a:t>
            </a:r>
            <a:r>
              <a:rPr lang="en-US" sz="2400" dirty="0">
                <a:solidFill>
                  <a:srgbClr val="FFFFFF"/>
                </a:solidFill>
              </a:rPr>
              <a:t> y </a:t>
            </a:r>
            <a:r>
              <a:rPr lang="en-US" sz="2400" dirty="0" err="1">
                <a:solidFill>
                  <a:srgbClr val="FFFFFF"/>
                </a:solidFill>
              </a:rPr>
              <a:t>funcionamiento</a:t>
            </a:r>
            <a:r>
              <a:rPr lang="en-US" sz="2400" dirty="0">
                <a:solidFill>
                  <a:srgbClr val="FFFFFF"/>
                </a:solidFill>
              </a:rPr>
              <a:t> social, </a:t>
            </a:r>
            <a:r>
              <a:rPr lang="en-US" sz="2400" dirty="0" err="1">
                <a:solidFill>
                  <a:srgbClr val="FFFFFF"/>
                </a:solidFill>
              </a:rPr>
              <a:t>objetivas</a:t>
            </a:r>
            <a:r>
              <a:rPr lang="en-US" sz="2400" dirty="0">
                <a:solidFill>
                  <a:srgbClr val="FFFFFF"/>
                </a:solidFill>
              </a:rPr>
              <a:t> y </a:t>
            </a:r>
            <a:r>
              <a:rPr lang="en-US" sz="2400" dirty="0" err="1">
                <a:solidFill>
                  <a:srgbClr val="FFFFFF"/>
                </a:solidFill>
              </a:rPr>
              <a:t>seguras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personas TEA.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Biomarcadores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estudio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incluyen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correlación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>
                <a:solidFill>
                  <a:srgbClr val="FFFFFF"/>
                </a:solidFill>
              </a:rPr>
              <a:t>características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clínicas</a:t>
            </a:r>
            <a:r>
              <a:rPr lang="en-US" sz="2400" dirty="0">
                <a:solidFill>
                  <a:srgbClr val="FFFFFF"/>
                </a:solidFill>
              </a:rPr>
              <a:t> con:  eye-tracking, </a:t>
            </a:r>
            <a:r>
              <a:rPr lang="en-US" sz="2400" dirty="0" err="1">
                <a:solidFill>
                  <a:srgbClr val="FFFFFF"/>
                </a:solidFill>
              </a:rPr>
              <a:t>herramientas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electrofisiológicas</a:t>
            </a:r>
            <a:r>
              <a:rPr lang="en-US" sz="2400" dirty="0">
                <a:solidFill>
                  <a:srgbClr val="FFFFFF"/>
                </a:solidFill>
              </a:rPr>
              <a:t>, entre </a:t>
            </a:r>
            <a:r>
              <a:rPr lang="en-US" sz="2400" dirty="0" err="1">
                <a:solidFill>
                  <a:srgbClr val="FFFFFF"/>
                </a:solidFill>
              </a:rPr>
              <a:t>otros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Resultados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preliminares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posters INSAR Montreal 2019.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Existe</a:t>
            </a:r>
            <a:r>
              <a:rPr lang="en-US" sz="2400" dirty="0">
                <a:solidFill>
                  <a:srgbClr val="FFFFFF"/>
                </a:solidFill>
              </a:rPr>
              <a:t> un </a:t>
            </a:r>
            <a:r>
              <a:rPr lang="en-US" sz="2400" dirty="0" err="1">
                <a:solidFill>
                  <a:srgbClr val="FFFFFF"/>
                </a:solidFill>
              </a:rPr>
              <a:t>consorcio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norteamericano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multicéntrico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estudiando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esto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llamado</a:t>
            </a:r>
            <a:r>
              <a:rPr lang="en-US" sz="2400" dirty="0">
                <a:solidFill>
                  <a:srgbClr val="FFFFFF"/>
                </a:solidFill>
              </a:rPr>
              <a:t>: “The Autism Biomarkers Consortium for Clinical Trials (ABC-CT)”. </a:t>
            </a:r>
            <a:r>
              <a:rPr lang="en-US" sz="2400" dirty="0" err="1">
                <a:solidFill>
                  <a:srgbClr val="FFFFFF"/>
                </a:solidFill>
              </a:rPr>
              <a:t>Participan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universidades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como</a:t>
            </a:r>
            <a:r>
              <a:rPr lang="en-US" sz="2400" dirty="0">
                <a:solidFill>
                  <a:srgbClr val="FFFFFF"/>
                </a:solidFill>
              </a:rPr>
              <a:t>: Yale, Harvard, Washington y Universidad de California. </a:t>
            </a:r>
          </a:p>
        </p:txBody>
      </p:sp>
      <p:pic>
        <p:nvPicPr>
          <p:cNvPr id="1026" name="Picture 2" descr="Imagen que contiene captura de pantalla, monitor, ordenador&#10;&#10;Descripción generada automáticamen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6" t="39143" r="7980" b="40772"/>
          <a:stretch/>
        </p:blipFill>
        <p:spPr bwMode="auto">
          <a:xfrm>
            <a:off x="6865656" y="6144805"/>
            <a:ext cx="2087107" cy="4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Imagen que contiene captura de pantalla&#10;&#10;Descripción generada automáticamen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34497" r="32716" b="33360"/>
          <a:stretch/>
        </p:blipFill>
        <p:spPr bwMode="auto">
          <a:xfrm>
            <a:off x="6865657" y="366826"/>
            <a:ext cx="2087107" cy="6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30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/>
              <a:t>FACTORES GENÉTICOS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87705" y="1430470"/>
            <a:ext cx="8229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s-ES" dirty="0"/>
              <a:t>Son innegables.</a:t>
            </a:r>
          </a:p>
          <a:p>
            <a:pPr lvl="1"/>
            <a:r>
              <a:rPr lang="es-ES" dirty="0"/>
              <a:t>Múltiples genes involucrados.</a:t>
            </a:r>
          </a:p>
          <a:p>
            <a:pPr lvl="1"/>
            <a:r>
              <a:rPr lang="es-ES" dirty="0"/>
              <a:t>TEA idiopático es uno de los síndromes neuropsiquiátricos más heredables. </a:t>
            </a:r>
          </a:p>
          <a:p>
            <a:pPr lvl="1"/>
            <a:r>
              <a:rPr lang="es-ES" dirty="0"/>
              <a:t> Estudio realizado en California con un número de pacientes importante realizado en California mostró un 75%  de concordancia de TEA en gemelos monocigóticos.</a:t>
            </a:r>
          </a:p>
          <a:p>
            <a:pPr lvl="1"/>
            <a:r>
              <a:rPr lang="es-ES" dirty="0"/>
              <a:t>Sin embargo, qué pasa con el 25% restante?: rol del ambiente y epigenética. 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CF0BEC-75F9-4BC0-BAC6-C63B833E1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66" y="5970282"/>
            <a:ext cx="2408129" cy="6767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ABC26C4-7D90-4D23-AABC-1FDDF762C200}"/>
              </a:ext>
            </a:extLst>
          </p:cNvPr>
          <p:cNvSpPr/>
          <p:nvPr/>
        </p:nvSpPr>
        <p:spPr>
          <a:xfrm>
            <a:off x="6228184" y="5805264"/>
            <a:ext cx="2458256" cy="778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8ECF8D-5835-4F31-9297-15810D90A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88" y="5777567"/>
            <a:ext cx="4249280" cy="8779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F834A12-1808-4CAB-B24F-7FDA7DD6070C}"/>
              </a:ext>
            </a:extLst>
          </p:cNvPr>
          <p:cNvSpPr/>
          <p:nvPr/>
        </p:nvSpPr>
        <p:spPr>
          <a:xfrm>
            <a:off x="251520" y="5805264"/>
            <a:ext cx="1944216" cy="8417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82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82B197-11D9-47A4-8091-5731CC03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BIOMARCADORES EUROPA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C391006-F5E6-4030-891A-DAAF6FF0B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484" y="916852"/>
            <a:ext cx="5391149" cy="50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0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COMORBILIDAD EN TEA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243959"/>
              </p:ext>
            </p:extLst>
          </p:nvPr>
        </p:nvGraphicFramePr>
        <p:xfrm>
          <a:off x="505558" y="1600202"/>
          <a:ext cx="8354891" cy="525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>
                <a:solidFill>
                  <a:srgbClr val="FFFFFF"/>
                </a:solidFill>
              </a:rPr>
              <a:t>EL NIÑO QUE NO SOCIALIZA 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474349"/>
              </p:ext>
            </p:extLst>
          </p:nvPr>
        </p:nvGraphicFramePr>
        <p:xfrm>
          <a:off x="773793" y="1520117"/>
          <a:ext cx="8354891" cy="525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336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6C1C4-962A-41B5-9AC5-7165ACD8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" sz="3700"/>
              <a:t>HISTORIA CLÍNICA/ANTECEDENTES </a:t>
            </a:r>
            <a:endParaRPr lang="es-CL" sz="37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1A6EF-3FC9-457C-81C9-9B1116A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108000" indent="0">
              <a:lnSpc>
                <a:spcPct val="90000"/>
              </a:lnSpc>
              <a:buNone/>
            </a:pPr>
            <a:endParaRPr lang="es-ES" sz="1300"/>
          </a:p>
          <a:p>
            <a:pPr lvl="1">
              <a:lnSpc>
                <a:spcPct val="90000"/>
              </a:lnSpc>
            </a:pPr>
            <a:r>
              <a:rPr lang="es-ES" sz="1300"/>
              <a:t>Motivo de consulta, edad del niño a la que se inició la preocupación de los padres. </a:t>
            </a:r>
          </a:p>
          <a:p>
            <a:pPr lvl="1">
              <a:lnSpc>
                <a:spcPct val="90000"/>
              </a:lnSpc>
            </a:pPr>
            <a:r>
              <a:rPr lang="es-ES" sz="1300"/>
              <a:t>Edad actual del niño. </a:t>
            </a:r>
          </a:p>
          <a:p>
            <a:pPr lvl="1">
              <a:lnSpc>
                <a:spcPct val="90000"/>
              </a:lnSpc>
            </a:pPr>
            <a:r>
              <a:rPr lang="es-ES" sz="1300"/>
              <a:t>Antecedentes:</a:t>
            </a:r>
          </a:p>
          <a:p>
            <a:pPr lvl="2">
              <a:lnSpc>
                <a:spcPct val="90000"/>
              </a:lnSpc>
            </a:pPr>
            <a:r>
              <a:rPr lang="es-ES" sz="1300"/>
              <a:t> Familiares de TEA, patología psiquiátrica, epilepsia, TEL.</a:t>
            </a:r>
          </a:p>
          <a:p>
            <a:pPr lvl="2">
              <a:lnSpc>
                <a:spcPct val="90000"/>
              </a:lnSpc>
            </a:pPr>
            <a:r>
              <a:rPr lang="es-ES" sz="1300"/>
              <a:t>Presencia de hermanos (evaluarlos en controles posteriores, según hallazgos) y edad de los padres. </a:t>
            </a:r>
          </a:p>
          <a:p>
            <a:pPr lvl="2">
              <a:lnSpc>
                <a:spcPct val="90000"/>
              </a:lnSpc>
            </a:pPr>
            <a:r>
              <a:rPr lang="es-ES" sz="1300"/>
              <a:t>Antecedentes del embarazo y perinatales: historia de prematurez.</a:t>
            </a:r>
          </a:p>
          <a:p>
            <a:pPr lvl="2">
              <a:lnSpc>
                <a:spcPct val="90000"/>
              </a:lnSpc>
            </a:pPr>
            <a:r>
              <a:rPr lang="es-ES" sz="1300"/>
              <a:t>Comorbilidad otorrinolaringológica, visual, cardiológica conocida.</a:t>
            </a:r>
          </a:p>
          <a:p>
            <a:pPr lvl="2">
              <a:lnSpc>
                <a:spcPct val="90000"/>
              </a:lnSpc>
            </a:pPr>
            <a:r>
              <a:rPr lang="es-ES" sz="1300"/>
              <a:t>Antecedente personal de epilepsia.</a:t>
            </a:r>
          </a:p>
          <a:p>
            <a:pPr lvl="2">
              <a:lnSpc>
                <a:spcPct val="90000"/>
              </a:lnSpc>
            </a:pPr>
            <a:r>
              <a:rPr lang="es-ES" sz="1300"/>
              <a:t>Uso de fármacos.  </a:t>
            </a:r>
          </a:p>
          <a:p>
            <a:pPr lvl="2">
              <a:lnSpc>
                <a:spcPct val="90000"/>
              </a:lnSpc>
            </a:pPr>
            <a:r>
              <a:rPr lang="es-ES" sz="1300"/>
              <a:t>Hábito intestinal, presencia de RGE.</a:t>
            </a:r>
          </a:p>
          <a:p>
            <a:pPr lvl="2">
              <a:lnSpc>
                <a:spcPct val="90000"/>
              </a:lnSpc>
            </a:pPr>
            <a:r>
              <a:rPr lang="es-ES" sz="1300"/>
              <a:t>Sueño. </a:t>
            </a:r>
          </a:p>
          <a:p>
            <a:pPr marL="540000" lvl="1" indent="0">
              <a:lnSpc>
                <a:spcPct val="90000"/>
              </a:lnSpc>
              <a:buNone/>
            </a:pPr>
            <a:endParaRPr lang="es-ES" sz="1300"/>
          </a:p>
          <a:p>
            <a:pPr marL="108000" indent="0">
              <a:lnSpc>
                <a:spcPct val="90000"/>
              </a:lnSpc>
              <a:buNone/>
            </a:pPr>
            <a:endParaRPr lang="es-CL" sz="13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D83DA9-02D9-4E9D-B65E-744322597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9" r="14856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75C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4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F8DD6B-E2E6-4D3E-972B-A1131F4C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B6C1C4-962A-41B5-9AC5-7165ACD8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934" y="629266"/>
            <a:ext cx="4817137" cy="16766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HISTORIA CLÍNICA ACTUAL </a:t>
            </a:r>
            <a:endParaRPr lang="es-C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559407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D83DA9-02D9-4E9D-B65E-744322597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6" r="17082" b="-1"/>
          <a:stretch/>
        </p:blipFill>
        <p:spPr>
          <a:xfrm>
            <a:off x="486918" y="722376"/>
            <a:ext cx="2503170" cy="5413248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1A6EF-3FC9-457C-81C9-9B1116A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935" y="2438400"/>
            <a:ext cx="4817136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/>
              <a:t>Preguntar por: </a:t>
            </a:r>
          </a:p>
          <a:p>
            <a:pPr lvl="2">
              <a:lnSpc>
                <a:spcPct val="90000"/>
              </a:lnSpc>
            </a:pPr>
            <a:r>
              <a:rPr lang="es-ES" sz="1400"/>
              <a:t>Hitos del desarrollo psicomotor, incluidos lenguaje, motor (retraso de éstos también son orientadores) y desarrollo social:</a:t>
            </a:r>
          </a:p>
          <a:p>
            <a:pPr lvl="2">
              <a:lnSpc>
                <a:spcPct val="90000"/>
              </a:lnSpc>
            </a:pPr>
            <a:r>
              <a:rPr lang="es-ES" sz="1400"/>
              <a:t>Sonrisa social 2-3 meses.</a:t>
            </a:r>
          </a:p>
          <a:p>
            <a:pPr lvl="2">
              <a:lnSpc>
                <a:spcPct val="90000"/>
              </a:lnSpc>
            </a:pPr>
            <a:r>
              <a:rPr lang="es-ES" sz="1400"/>
              <a:t>Lactante en etapa prelingüística establece“diálogo”(protoconversación)</a:t>
            </a:r>
          </a:p>
          <a:p>
            <a:pPr lvl="2">
              <a:lnSpc>
                <a:spcPct val="90000"/>
              </a:lnSpc>
            </a:pPr>
            <a:r>
              <a:rPr lang="es-ES" sz="1400"/>
              <a:t>Responde a su nombre desde 6 meses.</a:t>
            </a:r>
          </a:p>
          <a:p>
            <a:pPr lvl="2">
              <a:lnSpc>
                <a:spcPct val="90000"/>
              </a:lnSpc>
            </a:pPr>
            <a:r>
              <a:rPr lang="es-ES" sz="1400"/>
              <a:t>Disfruta juegos interactivos: 6-12 meses.</a:t>
            </a:r>
          </a:p>
          <a:p>
            <a:pPr lvl="2">
              <a:lnSpc>
                <a:spcPct val="90000"/>
              </a:lnSpc>
            </a:pPr>
            <a:r>
              <a:rPr lang="es-ES" sz="1400"/>
              <a:t>Permanencia objetal: 9 meses. Juega “está- no está”. </a:t>
            </a:r>
          </a:p>
          <a:p>
            <a:pPr lvl="2">
              <a:lnSpc>
                <a:spcPct val="90000"/>
              </a:lnSpc>
            </a:pPr>
            <a:r>
              <a:rPr lang="es-ES" sz="1400"/>
              <a:t>Temperamento del niño en etapa de lactante</a:t>
            </a:r>
          </a:p>
          <a:p>
            <a:pPr lvl="2">
              <a:lnSpc>
                <a:spcPct val="90000"/>
              </a:lnSpc>
            </a:pPr>
            <a:r>
              <a:rPr lang="es-ES" sz="1400"/>
              <a:t>12 meses: aplaude, apunta, hace chao. </a:t>
            </a:r>
          </a:p>
          <a:p>
            <a:pPr lvl="2">
              <a:lnSpc>
                <a:spcPct val="90000"/>
              </a:lnSpc>
            </a:pPr>
            <a:r>
              <a:rPr lang="es-ES" sz="1400"/>
              <a:t>Mira a los ojos y se interesa por interactuar. </a:t>
            </a:r>
          </a:p>
          <a:p>
            <a:pPr marL="1007999" lvl="2" indent="0">
              <a:lnSpc>
                <a:spcPct val="90000"/>
              </a:lnSpc>
              <a:buNone/>
            </a:pPr>
            <a:endParaRPr lang="es-ES" sz="1400"/>
          </a:p>
          <a:p>
            <a:pPr lvl="2">
              <a:lnSpc>
                <a:spcPct val="90000"/>
              </a:lnSpc>
            </a:pPr>
            <a:endParaRPr lang="es-ES" sz="1400"/>
          </a:p>
          <a:p>
            <a:pPr lvl="2">
              <a:lnSpc>
                <a:spcPct val="90000"/>
              </a:lnSpc>
            </a:pPr>
            <a:endParaRPr lang="es-ES" sz="1400"/>
          </a:p>
          <a:p>
            <a:pPr lvl="1">
              <a:lnSpc>
                <a:spcPct val="90000"/>
              </a:lnSpc>
            </a:pPr>
            <a:endParaRPr lang="es-ES" sz="1400"/>
          </a:p>
          <a:p>
            <a:pPr>
              <a:lnSpc>
                <a:spcPct val="90000"/>
              </a:lnSpc>
            </a:pP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2470170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6C1C4-962A-41B5-9AC5-7165ACD8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627564"/>
            <a:ext cx="560562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S" dirty="0"/>
              <a:t>HISTORIA CLÍNICA ACTUAL 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1A6EF-3FC9-457C-81C9-9B1116A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78173"/>
            <a:ext cx="4850901" cy="345061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500"/>
              <a:t>Preguntar por: </a:t>
            </a:r>
          </a:p>
          <a:p>
            <a:pPr lvl="2">
              <a:lnSpc>
                <a:spcPct val="90000"/>
              </a:lnSpc>
            </a:pPr>
            <a:r>
              <a:rPr lang="es-ES" sz="1500"/>
              <a:t>Lenguaje y comunicación actuales. </a:t>
            </a:r>
          </a:p>
          <a:p>
            <a:pPr lvl="2">
              <a:lnSpc>
                <a:spcPct val="90000"/>
              </a:lnSpc>
            </a:pPr>
            <a:r>
              <a:rPr lang="es-ES" sz="1500"/>
              <a:t>Regresiones en su desarrollo</a:t>
            </a:r>
          </a:p>
          <a:p>
            <a:pPr lvl="2">
              <a:lnSpc>
                <a:spcPct val="90000"/>
              </a:lnSpc>
            </a:pPr>
            <a:r>
              <a:rPr lang="es-ES" sz="1500"/>
              <a:t>Intereses restringidos.</a:t>
            </a:r>
          </a:p>
          <a:p>
            <a:pPr lvl="2">
              <a:lnSpc>
                <a:spcPct val="90000"/>
              </a:lnSpc>
            </a:pPr>
            <a:r>
              <a:rPr lang="es-ES" sz="1500"/>
              <a:t>Juego.</a:t>
            </a:r>
          </a:p>
          <a:p>
            <a:pPr lvl="2">
              <a:lnSpc>
                <a:spcPct val="90000"/>
              </a:lnSpc>
            </a:pPr>
            <a:r>
              <a:rPr lang="es-ES" sz="1500"/>
              <a:t>Rigidez del comportamiento.</a:t>
            </a:r>
          </a:p>
          <a:p>
            <a:pPr lvl="2">
              <a:lnSpc>
                <a:spcPct val="90000"/>
              </a:lnSpc>
            </a:pPr>
            <a:r>
              <a:rPr lang="es-ES" sz="1500"/>
              <a:t>Desregulación emocional: manejo y posibles causas. Auto o hetero agresión</a:t>
            </a:r>
          </a:p>
          <a:p>
            <a:pPr lvl="2">
              <a:lnSpc>
                <a:spcPct val="90000"/>
              </a:lnSpc>
            </a:pPr>
            <a:r>
              <a:rPr lang="es-ES" sz="1500"/>
              <a:t>Estereotipias.</a:t>
            </a:r>
          </a:p>
          <a:p>
            <a:pPr lvl="2">
              <a:lnSpc>
                <a:spcPct val="90000"/>
              </a:lnSpc>
            </a:pPr>
            <a:r>
              <a:rPr lang="es-ES" sz="1500"/>
              <a:t>Grado de perturbación que provocan las conductas del niño. </a:t>
            </a:r>
          </a:p>
          <a:p>
            <a:pPr lvl="2">
              <a:lnSpc>
                <a:spcPct val="90000"/>
              </a:lnSpc>
            </a:pPr>
            <a:r>
              <a:rPr lang="es-ES" sz="1500"/>
              <a:t>Grado de ayuda que requiere en relación a sus dificultades.</a:t>
            </a:r>
          </a:p>
          <a:p>
            <a:pPr lvl="2">
              <a:lnSpc>
                <a:spcPct val="90000"/>
              </a:lnSpc>
            </a:pPr>
            <a:r>
              <a:rPr lang="es-ES" sz="1500"/>
              <a:t>Autonomía. </a:t>
            </a:r>
          </a:p>
          <a:p>
            <a:pPr marL="1007999" lvl="2" indent="0">
              <a:lnSpc>
                <a:spcPct val="90000"/>
              </a:lnSpc>
              <a:buNone/>
            </a:pPr>
            <a:endParaRPr lang="es-ES" sz="1500"/>
          </a:p>
          <a:p>
            <a:pPr lvl="2">
              <a:lnSpc>
                <a:spcPct val="90000"/>
              </a:lnSpc>
            </a:pPr>
            <a:endParaRPr lang="es-ES" sz="1500"/>
          </a:p>
          <a:p>
            <a:pPr lvl="2">
              <a:lnSpc>
                <a:spcPct val="90000"/>
              </a:lnSpc>
            </a:pPr>
            <a:endParaRPr lang="es-ES" sz="1500"/>
          </a:p>
          <a:p>
            <a:pPr lvl="1">
              <a:lnSpc>
                <a:spcPct val="90000"/>
              </a:lnSpc>
            </a:pPr>
            <a:endParaRPr lang="es-ES" sz="1500"/>
          </a:p>
          <a:p>
            <a:pPr>
              <a:lnSpc>
                <a:spcPct val="90000"/>
              </a:lnSpc>
            </a:pPr>
            <a:endParaRPr lang="es-CL" sz="15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6E8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358913"/>
            <a:ext cx="1605129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75C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D83DA9-02D9-4E9D-B65E-744322597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6" r="2644" b="1"/>
          <a:stretch/>
        </p:blipFill>
        <p:spPr>
          <a:xfrm>
            <a:off x="6773057" y="2474254"/>
            <a:ext cx="143442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36935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6C1C4-962A-41B5-9AC5-7165ACD8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934" y="629266"/>
            <a:ext cx="4817137" cy="16766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HISTORIA CLÍNICA ACTUAL </a:t>
            </a:r>
            <a:endParaRPr lang="es-C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6E8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559407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D83DA9-02D9-4E9D-B65E-74432259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" y="2261520"/>
            <a:ext cx="2334960" cy="2334960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1A6EF-3FC9-457C-81C9-9B1116A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935" y="2438400"/>
            <a:ext cx="4817136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700"/>
              <a:t>Preguntar por: </a:t>
            </a:r>
          </a:p>
          <a:p>
            <a:pPr lvl="1">
              <a:lnSpc>
                <a:spcPct val="90000"/>
              </a:lnSpc>
            </a:pPr>
            <a:r>
              <a:rPr lang="es-ES" sz="1700"/>
              <a:t>Trastornos sensoriales:</a:t>
            </a:r>
          </a:p>
          <a:p>
            <a:pPr lvl="3">
              <a:lnSpc>
                <a:spcPct val="90000"/>
              </a:lnSpc>
            </a:pPr>
            <a:r>
              <a:rPr lang="es-ES" sz="1700"/>
              <a:t>Le molestan los ruidos?.</a:t>
            </a:r>
          </a:p>
          <a:p>
            <a:pPr lvl="3">
              <a:lnSpc>
                <a:spcPct val="90000"/>
              </a:lnSpc>
            </a:pPr>
            <a:r>
              <a:rPr lang="es-ES" sz="1700"/>
              <a:t>Camina en punta de pies?.</a:t>
            </a:r>
          </a:p>
          <a:p>
            <a:pPr lvl="3">
              <a:lnSpc>
                <a:spcPct val="90000"/>
              </a:lnSpc>
            </a:pPr>
            <a:r>
              <a:rPr lang="es-ES" sz="1700"/>
              <a:t>Le molestan texturas como costuras de calcetines o etiquetas?</a:t>
            </a:r>
          </a:p>
          <a:p>
            <a:pPr lvl="3">
              <a:lnSpc>
                <a:spcPct val="90000"/>
              </a:lnSpc>
            </a:pPr>
            <a:r>
              <a:rPr lang="es-ES" sz="1700"/>
              <a:t>Le molesta tocar la arena o ciertas texturas como plasticina?</a:t>
            </a:r>
          </a:p>
          <a:p>
            <a:pPr lvl="3">
              <a:lnSpc>
                <a:spcPct val="90000"/>
              </a:lnSpc>
            </a:pPr>
            <a:r>
              <a:rPr lang="es-ES" sz="1700"/>
              <a:t>Cómo se alimenta? : costó pasar de comida molida a sólida, es selectivo con alimentos?.</a:t>
            </a:r>
          </a:p>
          <a:p>
            <a:pPr lvl="3">
              <a:lnSpc>
                <a:spcPct val="90000"/>
              </a:lnSpc>
            </a:pPr>
            <a:r>
              <a:rPr lang="es-ES" sz="1700"/>
              <a:t>Cuesta bañarlo, cortarle las uñas o el pelo?</a:t>
            </a:r>
          </a:p>
          <a:p>
            <a:pPr lvl="2">
              <a:lnSpc>
                <a:spcPct val="90000"/>
              </a:lnSpc>
            </a:pPr>
            <a:endParaRPr lang="es-ES" sz="1700"/>
          </a:p>
          <a:p>
            <a:pPr lvl="2">
              <a:lnSpc>
                <a:spcPct val="90000"/>
              </a:lnSpc>
            </a:pPr>
            <a:endParaRPr lang="es-ES" sz="1700"/>
          </a:p>
          <a:p>
            <a:pPr lvl="1">
              <a:lnSpc>
                <a:spcPct val="90000"/>
              </a:lnSpc>
            </a:pPr>
            <a:endParaRPr lang="es-ES" sz="1700"/>
          </a:p>
          <a:p>
            <a:pPr>
              <a:lnSpc>
                <a:spcPct val="90000"/>
              </a:lnSpc>
            </a:pPr>
            <a:endParaRPr lang="es-CL" sz="1700"/>
          </a:p>
        </p:txBody>
      </p:sp>
    </p:spTree>
    <p:extLst>
      <p:ext uri="{BB962C8B-B14F-4D97-AF65-F5344CB8AC3E}">
        <p14:creationId xmlns:p14="http://schemas.microsoft.com/office/powerpoint/2010/main" val="3586392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6C1C4-962A-41B5-9AC5-7165ACD8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627564"/>
            <a:ext cx="5605629" cy="132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EXAMEN FÍSICO 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1A6EF-3FC9-457C-81C9-9B1116A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78173"/>
            <a:ext cx="4850901" cy="3450613"/>
          </a:xfrm>
        </p:spPr>
        <p:txBody>
          <a:bodyPr anchor="ctr">
            <a:normAutofit/>
          </a:bodyPr>
          <a:lstStyle/>
          <a:p>
            <a:pPr marL="108000" indent="0">
              <a:buNone/>
            </a:pPr>
            <a:r>
              <a:rPr lang="es-ES" sz="2100"/>
              <a:t>Examen físico:</a:t>
            </a:r>
          </a:p>
          <a:p>
            <a:pPr marL="108000" indent="0">
              <a:buNone/>
            </a:pPr>
            <a:r>
              <a:rPr lang="es-ES" sz="2100"/>
              <a:t>- Aproximación cuidadosa, a través de sus intereses. </a:t>
            </a:r>
          </a:p>
          <a:p>
            <a:pPr marL="108000" indent="0">
              <a:buNone/>
            </a:pPr>
            <a:r>
              <a:rPr lang="es-ES" sz="2100"/>
              <a:t>- Idealmente contar con juguetes y ambiente tranquilo. Evitar largas esperas previas a la atención.  </a:t>
            </a:r>
          </a:p>
          <a:p>
            <a:pPr marL="108000" indent="0">
              <a:buNone/>
            </a:pPr>
            <a:r>
              <a:rPr lang="es-ES" sz="2100"/>
              <a:t>General: CC, dismorfias, lesiones en piel (descartar autismo sindrómico). </a:t>
            </a:r>
          </a:p>
          <a:p>
            <a:pPr marL="108000" indent="0">
              <a:buNone/>
            </a:pPr>
            <a:endParaRPr lang="es-ES" sz="2100"/>
          </a:p>
          <a:p>
            <a:endParaRPr lang="es-CL" sz="21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358913"/>
            <a:ext cx="1605129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AC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7A6012-85BA-4C68-9B28-CBE1C7ED4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633" r="16942" b="8"/>
          <a:stretch/>
        </p:blipFill>
        <p:spPr>
          <a:xfrm>
            <a:off x="6773057" y="2474254"/>
            <a:ext cx="143442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35629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6C1C4-962A-41B5-9AC5-7165ACD8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934" y="629266"/>
            <a:ext cx="4817137" cy="16766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EXAMEN FÍSICO </a:t>
            </a:r>
            <a:endParaRPr lang="es-C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3F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559407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ACF991-24FE-42A2-B5DC-E9319E1C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3" y="2290707"/>
            <a:ext cx="2334960" cy="2276586"/>
          </a:xfrm>
          <a:prstGeom prst="rect">
            <a:avLst/>
          </a:prstGeom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1A6EF-3FC9-457C-81C9-9B1116A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935" y="2438400"/>
            <a:ext cx="4817136" cy="3785419"/>
          </a:xfrm>
        </p:spPr>
        <p:txBody>
          <a:bodyPr>
            <a:normAutofit/>
          </a:bodyPr>
          <a:lstStyle/>
          <a:p>
            <a:pPr marL="108000" indent="0">
              <a:buNone/>
            </a:pPr>
            <a:r>
              <a:rPr lang="es-ES" sz="1600" u="sng"/>
              <a:t>Neurológico/mental</a:t>
            </a:r>
          </a:p>
          <a:p>
            <a:pPr>
              <a:buFontTx/>
              <a:buChar char="-"/>
            </a:pPr>
            <a:r>
              <a:rPr lang="es-ES" sz="1600"/>
              <a:t>Atención conjunta, contacto visual, respuesta a su nombre, prosodia. </a:t>
            </a:r>
          </a:p>
          <a:p>
            <a:pPr>
              <a:buFontTx/>
              <a:buChar char="-"/>
            </a:pPr>
            <a:r>
              <a:rPr lang="es-ES" sz="1600"/>
              <a:t>Según edad, evaluar si inicia conversación  con el examinador, muestra cosas y si puede hablar de otro tiempo o lugar.</a:t>
            </a:r>
          </a:p>
          <a:p>
            <a:pPr>
              <a:buFontTx/>
              <a:buChar char="-"/>
            </a:pPr>
            <a:r>
              <a:rPr lang="es-ES" sz="1600"/>
              <a:t>Vocalización comunicativa, sincronía corporal. </a:t>
            </a:r>
          </a:p>
          <a:p>
            <a:pPr>
              <a:buFontTx/>
              <a:buChar char="-"/>
            </a:pPr>
            <a:r>
              <a:rPr lang="es-ES" sz="1600"/>
              <a:t>Descartar presencia de catatonía.</a:t>
            </a:r>
          </a:p>
          <a:p>
            <a:pPr>
              <a:buFontTx/>
              <a:buChar char="-"/>
            </a:pPr>
            <a:r>
              <a:rPr lang="es-ES" sz="1600"/>
              <a:t>Examen físico neurológico lo más completo que el rechazo a la interacción del niño y los trastornos sensoriales permitan. De lo contrario al menos observación de dismorfias, coordinación, marcha (punta de pies), fuerza, etc. (todo lo que permita descartar TEA sindrómico)</a:t>
            </a:r>
            <a:endParaRPr lang="es-ES" sz="1600" dirty="0"/>
          </a:p>
          <a:p>
            <a:pPr marL="108000" indent="0">
              <a:buNone/>
            </a:pPr>
            <a:endParaRPr lang="es-ES" sz="1600"/>
          </a:p>
          <a:p>
            <a:endParaRPr lang="es-CL" sz="1600"/>
          </a:p>
        </p:txBody>
      </p:sp>
    </p:spTree>
    <p:extLst>
      <p:ext uri="{BB962C8B-B14F-4D97-AF65-F5344CB8AC3E}">
        <p14:creationId xmlns:p14="http://schemas.microsoft.com/office/powerpoint/2010/main" val="248096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6C1C4-962A-41B5-9AC5-7165ACD8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003"/>
            <a:ext cx="8852336" cy="1279704"/>
          </a:xfrm>
        </p:spPr>
        <p:txBody>
          <a:bodyPr/>
          <a:lstStyle/>
          <a:p>
            <a:pPr>
              <a:buNone/>
            </a:pPr>
            <a:r>
              <a:rPr lang="es-ES" sz="3200" b="1" dirty="0"/>
              <a:t>ESTUDIO</a:t>
            </a:r>
            <a:br>
              <a:rPr lang="es-ES" sz="3200" b="1" dirty="0"/>
            </a:br>
            <a:r>
              <a:rPr lang="es-ES" sz="3200" b="1" dirty="0"/>
              <a:t>Recomendación de guías norteamericanas </a:t>
            </a:r>
            <a:endParaRPr lang="es-CL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1A6EF-3FC9-457C-81C9-9B1116A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80" y="1166220"/>
            <a:ext cx="8229240" cy="4525560"/>
          </a:xfrm>
        </p:spPr>
        <p:txBody>
          <a:bodyPr>
            <a:normAutofit lnSpcReduction="10000"/>
          </a:bodyPr>
          <a:lstStyle/>
          <a:p>
            <a:pPr marL="108000" indent="0">
              <a:buNone/>
            </a:pPr>
            <a:endParaRPr lang="es-ES" dirty="0"/>
          </a:p>
          <a:p>
            <a:r>
              <a:rPr lang="es-ES" sz="2400" dirty="0"/>
              <a:t>Estudio audición. </a:t>
            </a:r>
          </a:p>
          <a:p>
            <a:r>
              <a:rPr lang="es-ES" sz="2400" dirty="0" err="1"/>
              <a:t>Microarray</a:t>
            </a:r>
            <a:r>
              <a:rPr lang="es-ES" sz="2400" dirty="0"/>
              <a:t> cromosómico en todo niño TEA. Resultados positivos, más frecuentemente,  en DI y presencia de dismorfias. </a:t>
            </a:r>
          </a:p>
          <a:p>
            <a:r>
              <a:rPr lang="es-ES" sz="2400" dirty="0"/>
              <a:t>Estudio de condiciones metabólicas en caso de regresión. </a:t>
            </a:r>
          </a:p>
          <a:p>
            <a:r>
              <a:rPr lang="es-ES" sz="2400" dirty="0"/>
              <a:t>EEG y RNM no se consideran de rutina. </a:t>
            </a:r>
          </a:p>
          <a:p>
            <a:r>
              <a:rPr lang="es-ES" sz="2400" dirty="0"/>
              <a:t>Según fenotipo: test mitocondriales y metabólicos, descartar deficiencias inmunológicas, evaluar toxinas, metales pesados, alergias alimentarias, descartar </a:t>
            </a:r>
            <a:r>
              <a:rPr lang="es-ES" sz="2400" dirty="0" err="1"/>
              <a:t>enf</a:t>
            </a:r>
            <a:r>
              <a:rPr lang="es-ES" sz="2400" dirty="0"/>
              <a:t>. Celíaca, hormonas tiroideas. </a:t>
            </a:r>
            <a:endParaRPr lang="es-CL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403AFB-1FA0-474C-B654-24E100B9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5970282"/>
            <a:ext cx="240812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6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/>
              <a:t>FACTORES AMBIENTALES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34495" y="122258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s-ES" dirty="0"/>
              <a:t>Desregulación inmunológica.</a:t>
            </a:r>
          </a:p>
          <a:p>
            <a:pPr lvl="1"/>
            <a:r>
              <a:rPr lang="es-ES" i="1" dirty="0"/>
              <a:t>Hermano mayor TEA</a:t>
            </a:r>
          </a:p>
          <a:p>
            <a:pPr lvl="1"/>
            <a:r>
              <a:rPr lang="es-ES" dirty="0"/>
              <a:t>Meta-análisis implica los siguientes factores ambientales, aunque con un nivel de evidencia débil:</a:t>
            </a:r>
          </a:p>
          <a:p>
            <a:pPr lvl="2"/>
            <a:r>
              <a:rPr lang="es-ES" dirty="0"/>
              <a:t>Mayor edad parental</a:t>
            </a:r>
          </a:p>
          <a:p>
            <a:pPr lvl="2"/>
            <a:r>
              <a:rPr lang="es-ES" dirty="0"/>
              <a:t>Daño cerebral temprano </a:t>
            </a:r>
          </a:p>
          <a:p>
            <a:pPr lvl="2"/>
            <a:r>
              <a:rPr lang="es-ES" dirty="0"/>
              <a:t>Salud perinatal/neonatal/Prematuridad</a:t>
            </a:r>
          </a:p>
          <a:p>
            <a:pPr lvl="1"/>
            <a:r>
              <a:rPr lang="es-ES" dirty="0"/>
              <a:t>Efecto de químicos ambientales exógenos favoreciendo autismo, y ácido fólico protegiendo desarrollo de TEA se está estudiando, pero </a:t>
            </a:r>
            <a:r>
              <a:rPr lang="es-ES" b="1" dirty="0"/>
              <a:t>no es concluyente.</a:t>
            </a:r>
          </a:p>
          <a:p>
            <a:pPr lvl="1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CF0BEC-75F9-4BC0-BAC6-C63B833E1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66" y="5970282"/>
            <a:ext cx="2408129" cy="6767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ABC26C4-7D90-4D23-AABC-1FDDF762C200}"/>
              </a:ext>
            </a:extLst>
          </p:cNvPr>
          <p:cNvSpPr/>
          <p:nvPr/>
        </p:nvSpPr>
        <p:spPr>
          <a:xfrm>
            <a:off x="6228184" y="5805264"/>
            <a:ext cx="2458256" cy="778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8ECF8D-5835-4F31-9297-15810D90A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88" y="5777567"/>
            <a:ext cx="4249280" cy="8779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F834A12-1808-4CAB-B24F-7FDA7DD6070C}"/>
              </a:ext>
            </a:extLst>
          </p:cNvPr>
          <p:cNvSpPr/>
          <p:nvPr/>
        </p:nvSpPr>
        <p:spPr>
          <a:xfrm>
            <a:off x="251520" y="5805264"/>
            <a:ext cx="1944216" cy="8417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2916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6C1C4-962A-41B5-9AC5-7165ACD8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1003"/>
            <a:ext cx="8852336" cy="1279704"/>
          </a:xfrm>
        </p:spPr>
        <p:txBody>
          <a:bodyPr/>
          <a:lstStyle/>
          <a:p>
            <a:pPr>
              <a:buNone/>
            </a:pPr>
            <a:r>
              <a:rPr lang="es-ES" sz="3200" b="1"/>
              <a:t>ESTUDIO/ lo que hacemos…</a:t>
            </a:r>
            <a:endParaRPr lang="es-CL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1A6EF-3FC9-457C-81C9-9B1116A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12" y="868061"/>
            <a:ext cx="8229240" cy="4525560"/>
          </a:xfrm>
        </p:spPr>
        <p:txBody>
          <a:bodyPr/>
          <a:lstStyle/>
          <a:p>
            <a:pPr marL="108000" indent="0">
              <a:buNone/>
            </a:pPr>
            <a:endParaRPr lang="es-ES"/>
          </a:p>
          <a:p>
            <a:r>
              <a:rPr lang="es-ES" sz="2400"/>
              <a:t>Estudio audición. </a:t>
            </a:r>
          </a:p>
          <a:p>
            <a:r>
              <a:rPr lang="es-ES" sz="2400"/>
              <a:t>EEG </a:t>
            </a:r>
          </a:p>
          <a:p>
            <a:r>
              <a:rPr lang="es-ES" sz="2400"/>
              <a:t>Sólo en caso de sospecha de autismo sindrómico:</a:t>
            </a:r>
          </a:p>
          <a:p>
            <a:pPr lvl="1"/>
            <a:r>
              <a:rPr lang="es-ES" sz="2000"/>
              <a:t>Estudio genético dirigido.</a:t>
            </a:r>
          </a:p>
          <a:p>
            <a:pPr lvl="1"/>
            <a:r>
              <a:rPr lang="es-ES" sz="2000"/>
              <a:t>Neuroimágenes.</a:t>
            </a:r>
          </a:p>
          <a:p>
            <a:pPr lvl="1"/>
            <a:r>
              <a:rPr lang="es-ES" sz="2000"/>
              <a:t>Hormonas tiroideas en discapacidad intelectual</a:t>
            </a:r>
          </a:p>
          <a:p>
            <a:pPr lvl="1"/>
            <a:r>
              <a:rPr lang="es-ES" sz="2000"/>
              <a:t>Estudio metabólico </a:t>
            </a:r>
            <a:endParaRPr lang="es-E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20835C-D041-4FDA-AA6F-72C72C70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246" y="4905731"/>
            <a:ext cx="4063156" cy="13063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9799B1-B680-46BD-AF2C-BEE6E369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9" y="5059796"/>
            <a:ext cx="446742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5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ES" sz="1800" dirty="0"/>
              <a:t>B</a:t>
            </a:r>
            <a:r>
              <a:rPr lang="es-CL" sz="1800" dirty="0"/>
              <a:t>IOAUTISMO/CAM/VACUNAS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BC88A3-83D5-416F-9D76-EEEB5F41C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00" y="535090"/>
            <a:ext cx="4333516" cy="55582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3451BC-CC19-44FF-BC4B-39DAEEF61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776" y="1449007"/>
            <a:ext cx="41624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2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0375" y="1087403"/>
            <a:ext cx="6143625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840CE0-8834-4BFC-9FC6-079C90500E24}"/>
              </a:ext>
            </a:extLst>
          </p:cNvPr>
          <p:cNvSpPr txBox="1"/>
          <p:nvPr/>
        </p:nvSpPr>
        <p:spPr>
          <a:xfrm>
            <a:off x="3820140" y="2744662"/>
            <a:ext cx="49422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Manejo multidisciplinario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680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9261" y="1"/>
            <a:ext cx="1709806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783" y="514898"/>
            <a:ext cx="1795013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4333" y="4713856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14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6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83FF3F-63C5-48EB-81AF-66299904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55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64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A6DB23-0C0E-401A-9D98-117AB6A50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73BFBE-FE1A-435E-AE56-7D2E9578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4D31599-5200-49B2-A785-795398976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41AED9-5BC7-47E7-941C-35EB0BAC6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C2828F-069F-445B-9379-0747EA8AC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ECEFDED-5260-44F3-A4DD-57D42112A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90D502-4A5F-49FF-806A-67337B8BC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73202" y="630935"/>
            <a:ext cx="4098335" cy="3050025"/>
          </a:xfrm>
          <a:noFill/>
        </p:spPr>
        <p:txBody>
          <a:bodyPr vert="horz" lIns="91440" tIns="45720" rIns="91440" bIns="45720" rtlCol="0" anchor="b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lnSpc>
                <a:spcPct val="90000"/>
              </a:lnSpc>
              <a:buNone/>
            </a:pPr>
            <a:r>
              <a:rPr lang="en-US" sz="4200">
                <a:solidFill>
                  <a:schemeClr val="bg1"/>
                </a:solidFill>
              </a:rPr>
              <a:t>INSERCIÓN ESCOLAR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42299DE-3D6F-4B8C-BD29-7B1DA427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219" y="630936"/>
            <a:ext cx="3475057" cy="260629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B576C-FDA2-46DE-8408-3A76DCF50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81884" y="828636"/>
            <a:ext cx="304800" cy="322326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AEA101-943D-4073-AD87-C8D78316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103D701-5E08-4A2A-AE99-626C6463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DF778A-A412-4E7C-9B61-E33D13A5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C28832-D2CA-45C0-9C43-0AF998532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73202" y="3952890"/>
            <a:ext cx="4098338" cy="230500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108000" indent="-228600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No pensar desde el diagnóstico médico “etiquetar”.</a:t>
            </a:r>
          </a:p>
          <a:p>
            <a:pPr marL="108000" indent="-228600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Educar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9FD351-8F0D-4709-A0B5-909CBFBCE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26189" r="31100" b="14427"/>
          <a:stretch/>
        </p:blipFill>
        <p:spPr>
          <a:xfrm>
            <a:off x="5133219" y="3437988"/>
            <a:ext cx="3475057" cy="26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47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49823" y="4984"/>
            <a:ext cx="8229240" cy="114264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ES" sz="3600" dirty="0"/>
              <a:t>PRONÓSTICO 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14725" y="664760"/>
            <a:ext cx="8400523" cy="3512007"/>
          </a:xfrm>
        </p:spPr>
        <p:txBody>
          <a:bodyPr/>
          <a:lstStyle/>
          <a:p>
            <a:pPr marL="108000" indent="0">
              <a:buNone/>
            </a:pPr>
            <a:endParaRPr lang="es-ES" dirty="0"/>
          </a:p>
          <a:p>
            <a:r>
              <a:rPr lang="es-ES" dirty="0"/>
              <a:t>Diagnóstico e intervención precoz, incluyendo comorbilidades mejoran el pronóstico. </a:t>
            </a:r>
          </a:p>
          <a:p>
            <a:r>
              <a:rPr lang="es-ES" dirty="0"/>
              <a:t>Mejor nivel educacional materno (“</a:t>
            </a:r>
            <a:r>
              <a:rPr lang="es-ES" dirty="0" err="1"/>
              <a:t>bloomers</a:t>
            </a:r>
            <a:r>
              <a:rPr lang="es-ES" dirty="0"/>
              <a:t>”) . 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F0EE4D-6DA1-4BB0-8420-9E0E157A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552" y="5229200"/>
            <a:ext cx="4138050" cy="7615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81D0F1-9CC6-4DFD-BD68-3853E0069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696" y="6160307"/>
            <a:ext cx="3456732" cy="4206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0A4CAD-EF91-4C33-841B-7EC5968F7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348478"/>
            <a:ext cx="5690910" cy="2574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BA8D5E-06A5-475A-9652-704DAFB85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697" y="912680"/>
            <a:ext cx="1728366" cy="1978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B55204-AFEC-44D0-8833-A90E37228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201" y="697693"/>
            <a:ext cx="5546894" cy="1821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2978AB-1B8A-404E-821E-D15AAAB95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868" y="3315180"/>
            <a:ext cx="3961132" cy="16452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4A2BFC-F717-4F10-9EE5-47D17F5F8C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572" y="5004683"/>
            <a:ext cx="2887713" cy="1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29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ES" sz="3600" dirty="0"/>
              <a:t>Reflexiones finales  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33951" y="1627226"/>
            <a:ext cx="8229240" cy="4525560"/>
          </a:xfrm>
        </p:spPr>
        <p:txBody>
          <a:bodyPr/>
          <a:lstStyle/>
          <a:p>
            <a:r>
              <a:rPr lang="es-ES" dirty="0"/>
              <a:t>Etiología de TEA de gran complejidad y multifactorial</a:t>
            </a:r>
            <a:endParaRPr lang="es-CL" dirty="0"/>
          </a:p>
          <a:p>
            <a:r>
              <a:rPr lang="es-ES" dirty="0"/>
              <a:t>Importancia de evaluación neurológica inicial para descartar autismo sindrómico y comorbilidades tratables</a:t>
            </a:r>
          </a:p>
          <a:p>
            <a:r>
              <a:rPr lang="es-ES" dirty="0"/>
              <a:t>Manejo multidisciplinario sigue siendo muy importante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D3BC6C9-48E7-456D-AC37-60E99A91B078}"/>
              </a:ext>
            </a:extLst>
          </p:cNvPr>
          <p:cNvSpPr/>
          <p:nvPr/>
        </p:nvSpPr>
        <p:spPr>
          <a:xfrm>
            <a:off x="251520" y="476672"/>
            <a:ext cx="396044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09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3E5F56-04AC-48F6-B30E-D9C4C1781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CDAEFB19-78B1-4412-8791-DEBC3BFF0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58D463F8-53FD-4EE8-8C8C-9140AE3A6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89" b="2"/>
          <a:stretch/>
        </p:blipFill>
        <p:spPr>
          <a:xfrm>
            <a:off x="726948" y="960120"/>
            <a:ext cx="770839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3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es-CL" sz="1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FBF5E39-0632-4A0A-9DE3-F4ABACC31C2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8916004"/>
              </p:ext>
            </p:extLst>
          </p:nvPr>
        </p:nvGraphicFramePr>
        <p:xfrm>
          <a:off x="486062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29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457200" y="16020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CL" dirty="0"/>
              <a:t>AUTISMO SINDRÓMICO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type="body" idx="4294967295"/>
          </p:nvPr>
        </p:nvSpPr>
        <p:spPr>
          <a:xfrm>
            <a:off x="405720" y="1152825"/>
            <a:ext cx="8280720" cy="4165560"/>
          </a:xfrm>
        </p:spPr>
        <p:txBody>
          <a:bodyPr>
            <a:normAutofit fontScale="85000" lnSpcReduction="2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C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C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C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C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C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457200" lvl="0" indent="-457200">
              <a:spcBef>
                <a:spcPts val="638"/>
              </a:spcBef>
              <a:buFontTx/>
              <a:buChar char="-"/>
            </a:pPr>
            <a:r>
              <a:rPr lang="es-CL" sz="2400" dirty="0">
                <a:latin typeface="Calibri" pitchFamily="18"/>
              </a:rPr>
              <a:t>Solo alrededor de 10-20%, el resto 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es-CL" sz="2400" dirty="0">
                <a:latin typeface="Calibri" pitchFamily="18"/>
              </a:rPr>
              <a:t>     de causa  desconocida.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es-CL" sz="2400" dirty="0">
                <a:latin typeface="Calibri" pitchFamily="18"/>
              </a:rPr>
              <a:t>- Algunos de ellos son: </a:t>
            </a:r>
          </a:p>
          <a:p>
            <a:pPr marL="457200" lvl="0" indent="-457200">
              <a:spcBef>
                <a:spcPts val="638"/>
              </a:spcBef>
              <a:buFontTx/>
              <a:buChar char="-"/>
            </a:pPr>
            <a:r>
              <a:rPr lang="es-CL" sz="2400" dirty="0">
                <a:latin typeface="Calibri" pitchFamily="18"/>
              </a:rPr>
              <a:t>Deleción del 22 q 11.2 </a:t>
            </a:r>
          </a:p>
          <a:p>
            <a:pPr marL="457200" lvl="0" indent="-457200">
              <a:spcBef>
                <a:spcPts val="638"/>
              </a:spcBef>
              <a:buFontTx/>
              <a:buChar char="-"/>
            </a:pPr>
            <a:r>
              <a:rPr lang="es-CL" sz="2400" dirty="0">
                <a:latin typeface="Calibri" pitchFamily="18"/>
              </a:rPr>
              <a:t>Síndrome de X Frágil</a:t>
            </a:r>
          </a:p>
          <a:p>
            <a:pPr marL="457200" lvl="0" indent="-457200">
              <a:spcBef>
                <a:spcPts val="638"/>
              </a:spcBef>
              <a:buFontTx/>
              <a:buChar char="-"/>
            </a:pPr>
            <a:r>
              <a:rPr lang="es-CL" sz="2400" dirty="0">
                <a:latin typeface="Calibri" pitchFamily="18"/>
              </a:rPr>
              <a:t>Complejo Esclerosis Tuberosa</a:t>
            </a:r>
          </a:p>
          <a:p>
            <a:pPr marL="457200" lvl="0" indent="-457200">
              <a:spcBef>
                <a:spcPts val="638"/>
              </a:spcBef>
              <a:buFontTx/>
              <a:buChar char="-"/>
            </a:pPr>
            <a:r>
              <a:rPr lang="es-CL" sz="2400" dirty="0">
                <a:latin typeface="Calibri" pitchFamily="18"/>
              </a:rPr>
              <a:t>Neurofibromatosis tipo 1</a:t>
            </a:r>
          </a:p>
          <a:p>
            <a:pPr marL="457200" lvl="0" indent="-457200">
              <a:spcBef>
                <a:spcPts val="638"/>
              </a:spcBef>
              <a:buFontTx/>
              <a:buChar char="-"/>
            </a:pPr>
            <a:r>
              <a:rPr lang="es-CL" sz="2400" dirty="0">
                <a:latin typeface="Calibri" pitchFamily="18"/>
              </a:rPr>
              <a:t>Síndrome de Rett</a:t>
            </a:r>
          </a:p>
          <a:p>
            <a:pPr marL="457200" lvl="0" indent="-457200">
              <a:spcBef>
                <a:spcPts val="638"/>
              </a:spcBef>
              <a:buFontTx/>
              <a:buChar char="-"/>
            </a:pPr>
            <a:endParaRPr lang="es-CL" sz="2400" dirty="0"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endParaRPr lang="es-CL" dirty="0">
              <a:latin typeface="Calibri" pitchFamily="1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702300" y="274860"/>
            <a:ext cx="4571640" cy="91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Recent</a:t>
            </a: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Advances</a:t>
            </a: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in </a:t>
            </a: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Understanding</a:t>
            </a: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and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Managing</a:t>
            </a: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Autism</a:t>
            </a: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Spectrum</a:t>
            </a: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Disorders</a:t>
            </a:r>
            <a:endParaRPr lang="es-CL" sz="9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Blair Germain, MD, Melissa A. </a:t>
            </a: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Eppinger</a:t>
            </a: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Stewart H. </a:t>
            </a: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Mostofsky</a:t>
            </a: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et al.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Journal</a:t>
            </a: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of</a:t>
            </a: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Child </a:t>
            </a:r>
            <a:r>
              <a:rPr lang="es-CL" sz="9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Neurology</a:t>
            </a:r>
            <a:endParaRPr lang="es-CL" sz="9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2015, Vol. 30(14) 1887-1920</a:t>
            </a:r>
          </a:p>
        </p:txBody>
      </p:sp>
      <p:sp>
        <p:nvSpPr>
          <p:cNvPr id="5" name="AutoShape 2"/>
          <p:cNvSpPr/>
          <p:nvPr/>
        </p:nvSpPr>
        <p:spPr>
          <a:xfrm>
            <a:off x="155520" y="-144360"/>
            <a:ext cx="304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7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09013" y="2295465"/>
            <a:ext cx="1809063" cy="18090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9 Rectángulo"/>
          <p:cNvSpPr/>
          <p:nvPr/>
        </p:nvSpPr>
        <p:spPr>
          <a:xfrm>
            <a:off x="6730437" y="305526"/>
            <a:ext cx="2160000" cy="935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560">
            <a:solidFill>
              <a:srgbClr val="C0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7A9488E-780C-4750-8405-66D91194E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755997"/>
            <a:ext cx="1804572" cy="15546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BF9536-FA5F-4B8C-99DF-81DF671B647B}"/>
              </a:ext>
            </a:extLst>
          </p:cNvPr>
          <p:cNvSpPr txBox="1"/>
          <p:nvPr/>
        </p:nvSpPr>
        <p:spPr>
          <a:xfrm>
            <a:off x="4980209" y="4402467"/>
            <a:ext cx="38863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dirty="0" err="1"/>
              <a:t>Phelaan</a:t>
            </a:r>
            <a:r>
              <a:rPr lang="es-ES" sz="2400" dirty="0"/>
              <a:t> Mc </a:t>
            </a:r>
            <a:r>
              <a:rPr lang="es-ES" sz="2400" dirty="0" err="1"/>
              <a:t>Dermid</a:t>
            </a:r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/>
              <a:t>Síndrome de Sotos</a:t>
            </a:r>
          </a:p>
          <a:p>
            <a:pPr marL="285750" indent="-285750">
              <a:buFontTx/>
              <a:buChar char="-"/>
            </a:pPr>
            <a:r>
              <a:rPr lang="es-ES" sz="2400" dirty="0"/>
              <a:t>Síndrome de </a:t>
            </a:r>
            <a:r>
              <a:rPr lang="es-ES" sz="2400" dirty="0" err="1"/>
              <a:t>Noonan</a:t>
            </a:r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/>
              <a:t>Síndrome de Joubert</a:t>
            </a:r>
          </a:p>
          <a:p>
            <a:pPr marL="285750" indent="-285750">
              <a:buFontTx/>
              <a:buChar char="-"/>
            </a:pPr>
            <a:r>
              <a:rPr lang="es-ES" sz="2400" dirty="0"/>
              <a:t>Prader </a:t>
            </a:r>
            <a:r>
              <a:rPr lang="es-ES" sz="2400" dirty="0" err="1"/>
              <a:t>Willi</a:t>
            </a:r>
            <a:r>
              <a:rPr lang="es-ES" sz="2400" dirty="0"/>
              <a:t>/</a:t>
            </a:r>
            <a:r>
              <a:rPr lang="es-ES" sz="2400" dirty="0" err="1"/>
              <a:t>Angelman</a:t>
            </a:r>
            <a:r>
              <a:rPr lang="es-ES" sz="2400" dirty="0"/>
              <a:t>.</a:t>
            </a:r>
          </a:p>
          <a:p>
            <a:pPr marL="285750" indent="-285750">
              <a:buFontTx/>
              <a:buChar char="-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96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23825"/>
            <a:ext cx="8964488" cy="1143000"/>
          </a:xfrm>
        </p:spPr>
        <p:txBody>
          <a:bodyPr>
            <a:normAutofit fontScale="90000"/>
          </a:bodyPr>
          <a:lstStyle/>
          <a:p>
            <a:pPr>
              <a:buNone/>
            </a:pPr>
            <a:br>
              <a:rPr lang="es-CL" dirty="0"/>
            </a:br>
            <a:r>
              <a:rPr lang="es-CL" dirty="0"/>
              <a:t>ABORDAJE NEUROLÓGICO INICIAL </a:t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1706" y="1032668"/>
            <a:ext cx="8420100" cy="4792663"/>
          </a:xfrm>
        </p:spPr>
        <p:txBody>
          <a:bodyPr>
            <a:normAutofit/>
          </a:bodyPr>
          <a:lstStyle/>
          <a:p>
            <a:r>
              <a:rPr lang="es-CL" dirty="0"/>
              <a:t>Diagnóstico y diagnóstico diferencial.</a:t>
            </a:r>
          </a:p>
          <a:p>
            <a:r>
              <a:rPr lang="es-CL" dirty="0"/>
              <a:t>Buscar y tratar </a:t>
            </a:r>
            <a:r>
              <a:rPr lang="es-CL" b="1" dirty="0"/>
              <a:t>condiciones agregadas</a:t>
            </a:r>
            <a:r>
              <a:rPr lang="es-CL" dirty="0"/>
              <a:t>.</a:t>
            </a:r>
          </a:p>
          <a:p>
            <a:r>
              <a:rPr lang="es-CL" dirty="0"/>
              <a:t>Planificar </a:t>
            </a:r>
            <a:r>
              <a:rPr lang="es-CL" b="1" dirty="0"/>
              <a:t>tratamiento</a:t>
            </a:r>
            <a:r>
              <a:rPr lang="es-CL" dirty="0"/>
              <a:t>.</a:t>
            </a:r>
          </a:p>
          <a:p>
            <a:r>
              <a:rPr lang="es-CL" b="1" dirty="0"/>
              <a:t>Consejo genético</a:t>
            </a:r>
            <a:r>
              <a:rPr lang="es-CL" dirty="0"/>
              <a:t>: riesgo de recurrencia es controversial y difícil de estimar, pero actualmente se considera entre 10-20% de los casos. </a:t>
            </a:r>
            <a:endParaRPr lang="en-US" dirty="0"/>
          </a:p>
          <a:p>
            <a:endParaRPr lang="es-CL" sz="2000" dirty="0"/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6498377" y="5624888"/>
            <a:ext cx="2820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dirty="0" err="1"/>
              <a:t>Recent</a:t>
            </a:r>
            <a:r>
              <a:rPr lang="es-CL" sz="900" dirty="0"/>
              <a:t> </a:t>
            </a:r>
            <a:r>
              <a:rPr lang="es-CL" sz="900" dirty="0" err="1"/>
              <a:t>Advances</a:t>
            </a:r>
            <a:r>
              <a:rPr lang="es-CL" sz="900" dirty="0"/>
              <a:t> in </a:t>
            </a:r>
            <a:r>
              <a:rPr lang="es-CL" sz="900" dirty="0" err="1"/>
              <a:t>Understanding</a:t>
            </a:r>
            <a:r>
              <a:rPr lang="es-CL" sz="900" dirty="0"/>
              <a:t> and</a:t>
            </a:r>
          </a:p>
          <a:p>
            <a:r>
              <a:rPr lang="es-CL" sz="900" dirty="0" err="1"/>
              <a:t>Managing</a:t>
            </a:r>
            <a:r>
              <a:rPr lang="es-CL" sz="900" dirty="0"/>
              <a:t> </a:t>
            </a:r>
            <a:r>
              <a:rPr lang="es-CL" sz="900" dirty="0" err="1"/>
              <a:t>Autism</a:t>
            </a:r>
            <a:r>
              <a:rPr lang="es-CL" sz="900" dirty="0"/>
              <a:t> </a:t>
            </a:r>
            <a:r>
              <a:rPr lang="es-CL" sz="900" dirty="0" err="1"/>
              <a:t>Spectrum</a:t>
            </a:r>
            <a:r>
              <a:rPr lang="es-CL" sz="900" dirty="0"/>
              <a:t> </a:t>
            </a:r>
            <a:r>
              <a:rPr lang="es-CL" sz="900" dirty="0" err="1"/>
              <a:t>Disorders</a:t>
            </a:r>
            <a:endParaRPr lang="es-CL" sz="900" dirty="0"/>
          </a:p>
          <a:p>
            <a:r>
              <a:rPr lang="es-CL" sz="900" dirty="0"/>
              <a:t>Blair </a:t>
            </a:r>
            <a:r>
              <a:rPr lang="es-CL" sz="900" dirty="0" err="1"/>
              <a:t>Germain</a:t>
            </a:r>
            <a:r>
              <a:rPr lang="es-CL" sz="900" dirty="0"/>
              <a:t>, MD, </a:t>
            </a:r>
            <a:r>
              <a:rPr lang="es-CL" sz="900" dirty="0" err="1"/>
              <a:t>Melissa</a:t>
            </a:r>
            <a:r>
              <a:rPr lang="es-CL" sz="900" dirty="0"/>
              <a:t> A. </a:t>
            </a:r>
            <a:r>
              <a:rPr lang="es-CL" sz="900" dirty="0" err="1"/>
              <a:t>Eppinger</a:t>
            </a:r>
            <a:r>
              <a:rPr lang="es-CL" sz="900" dirty="0"/>
              <a:t>, </a:t>
            </a:r>
          </a:p>
          <a:p>
            <a:r>
              <a:rPr lang="es-CL" sz="900" dirty="0"/>
              <a:t>Stewart H. </a:t>
            </a:r>
            <a:r>
              <a:rPr lang="es-CL" sz="900" dirty="0" err="1"/>
              <a:t>Mostofsky</a:t>
            </a:r>
            <a:r>
              <a:rPr lang="es-CL" sz="900" dirty="0"/>
              <a:t> et al. </a:t>
            </a:r>
          </a:p>
          <a:p>
            <a:r>
              <a:rPr lang="en-US" sz="900" dirty="0"/>
              <a:t>Journal of Child Neurology</a:t>
            </a:r>
          </a:p>
          <a:p>
            <a:r>
              <a:rPr lang="en-US" sz="900" dirty="0"/>
              <a:t>2015, Vol. 30(14) 1887-1920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498377" y="5624888"/>
            <a:ext cx="2086825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6 Imagen" descr="5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365103"/>
            <a:ext cx="2377861" cy="23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1143000"/>
          </a:xfrm>
        </p:spPr>
        <p:txBody>
          <a:bodyPr/>
          <a:lstStyle/>
          <a:p>
            <a:r>
              <a:rPr lang="es-CL" dirty="0"/>
              <a:t>¿Cómo diagnosticamos TEA?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08707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Evaluación</a:t>
            </a:r>
            <a:r>
              <a:rPr lang="es-ES" b="1" dirty="0"/>
              <a:t> clínica </a:t>
            </a:r>
            <a:r>
              <a:rPr lang="es-ES" dirty="0"/>
              <a:t>determinando si se cumplen los criterios DSM V, pero: l</a:t>
            </a:r>
            <a:r>
              <a:rPr lang="es-ES" u="sng" dirty="0"/>
              <a:t>a interpretación de estos criterios es subjetiva. </a:t>
            </a:r>
          </a:p>
          <a:p>
            <a:r>
              <a:rPr lang="es-ES" dirty="0"/>
              <a:t> </a:t>
            </a:r>
            <a:r>
              <a:rPr lang="es-ES" b="1" dirty="0"/>
              <a:t>Instrumentos  </a:t>
            </a:r>
            <a:r>
              <a:rPr lang="es-ES" dirty="0"/>
              <a:t>estandarizados</a:t>
            </a:r>
            <a:r>
              <a:rPr lang="es-ES" b="1" dirty="0"/>
              <a:t> </a:t>
            </a:r>
            <a:r>
              <a:rPr lang="es-ES" dirty="0"/>
              <a:t>pueden ser útiles como </a:t>
            </a:r>
            <a:r>
              <a:rPr lang="es-ES" u="sng" dirty="0"/>
              <a:t>coadyuvantes.</a:t>
            </a:r>
            <a:r>
              <a:rPr lang="es-ES" dirty="0"/>
              <a:t> </a:t>
            </a:r>
          </a:p>
          <a:p>
            <a:r>
              <a:rPr lang="es-ES" dirty="0"/>
              <a:t>Algunos instrumentos estandarizados son útiles con fines de investigación.</a:t>
            </a:r>
          </a:p>
          <a:p>
            <a:r>
              <a:rPr lang="es-ES" dirty="0"/>
              <a:t>Se están buscando </a:t>
            </a:r>
            <a:r>
              <a:rPr lang="es-ES" b="1" dirty="0"/>
              <a:t>biomarcadores</a:t>
            </a:r>
            <a:r>
              <a:rPr lang="es-ES" dirty="0"/>
              <a:t> más objetivos.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88477" y="5934670"/>
            <a:ext cx="6657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dirty="0" err="1"/>
              <a:t>Recent</a:t>
            </a:r>
            <a:r>
              <a:rPr lang="es-CL" sz="900" dirty="0"/>
              <a:t> </a:t>
            </a:r>
            <a:r>
              <a:rPr lang="es-CL" sz="900" dirty="0" err="1"/>
              <a:t>Advances</a:t>
            </a:r>
            <a:r>
              <a:rPr lang="es-CL" sz="900" dirty="0"/>
              <a:t> in </a:t>
            </a:r>
            <a:r>
              <a:rPr lang="es-CL" sz="900" dirty="0" err="1"/>
              <a:t>Understanding</a:t>
            </a:r>
            <a:r>
              <a:rPr lang="es-CL" sz="900" dirty="0"/>
              <a:t> and</a:t>
            </a:r>
          </a:p>
          <a:p>
            <a:r>
              <a:rPr lang="es-CL" sz="900" dirty="0" err="1"/>
              <a:t>Managing</a:t>
            </a:r>
            <a:r>
              <a:rPr lang="es-CL" sz="900" dirty="0"/>
              <a:t> </a:t>
            </a:r>
            <a:r>
              <a:rPr lang="es-CL" sz="900" dirty="0" err="1"/>
              <a:t>Autism</a:t>
            </a:r>
            <a:r>
              <a:rPr lang="es-CL" sz="900" dirty="0"/>
              <a:t> </a:t>
            </a:r>
            <a:r>
              <a:rPr lang="es-CL" sz="900" dirty="0" err="1"/>
              <a:t>Spectrum</a:t>
            </a:r>
            <a:r>
              <a:rPr lang="es-CL" sz="900" dirty="0"/>
              <a:t> </a:t>
            </a:r>
            <a:r>
              <a:rPr lang="es-CL" sz="900" dirty="0" err="1"/>
              <a:t>Disorders</a:t>
            </a:r>
            <a:endParaRPr lang="es-CL" sz="900" dirty="0"/>
          </a:p>
          <a:p>
            <a:r>
              <a:rPr lang="es-CL" sz="900" dirty="0"/>
              <a:t>Blair </a:t>
            </a:r>
            <a:r>
              <a:rPr lang="es-CL" sz="900" dirty="0" err="1"/>
              <a:t>Germain</a:t>
            </a:r>
            <a:r>
              <a:rPr lang="es-CL" sz="900" dirty="0"/>
              <a:t>, MD, </a:t>
            </a:r>
            <a:r>
              <a:rPr lang="es-CL" sz="900" dirty="0" err="1"/>
              <a:t>Melissa</a:t>
            </a:r>
            <a:r>
              <a:rPr lang="es-CL" sz="900" dirty="0"/>
              <a:t> A. </a:t>
            </a:r>
            <a:r>
              <a:rPr lang="es-CL" sz="900" dirty="0" err="1"/>
              <a:t>Eppinger</a:t>
            </a:r>
            <a:r>
              <a:rPr lang="es-CL" sz="900" dirty="0"/>
              <a:t>, </a:t>
            </a:r>
          </a:p>
          <a:p>
            <a:r>
              <a:rPr lang="es-CL" sz="900" dirty="0"/>
              <a:t>Stewart H. </a:t>
            </a:r>
            <a:r>
              <a:rPr lang="es-CL" sz="900" dirty="0" err="1"/>
              <a:t>Mostofsky</a:t>
            </a:r>
            <a:r>
              <a:rPr lang="es-CL" sz="900" dirty="0"/>
              <a:t> et al. </a:t>
            </a:r>
          </a:p>
          <a:p>
            <a:r>
              <a:rPr lang="en-US" sz="900" dirty="0"/>
              <a:t>Journal of Child Neurology</a:t>
            </a:r>
          </a:p>
          <a:p>
            <a:r>
              <a:rPr lang="en-US" sz="900" dirty="0"/>
              <a:t>2015, Vol. 30(14) 1887-1920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ADC88F9-E696-43C2-AAD1-902D426D855D}"/>
              </a:ext>
            </a:extLst>
          </p:cNvPr>
          <p:cNvSpPr/>
          <p:nvPr/>
        </p:nvSpPr>
        <p:spPr>
          <a:xfrm>
            <a:off x="179512" y="5934670"/>
            <a:ext cx="2016224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3559C6-D3B2-47EB-843E-B2033488B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92" y="5204051"/>
            <a:ext cx="1461238" cy="14612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73DA62-17A1-4A1C-BFB1-DBECD800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DIAGNÓSTICO DE TEA 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76442C3C-9AEC-4A6C-9420-139DD2D01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7882" y="307731"/>
            <a:ext cx="7106911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0FFEABCA-40E0-4FDC-A82D-6E101C3602DF}"/>
              </a:ext>
            </a:extLst>
          </p:cNvPr>
          <p:cNvSpPr/>
          <p:nvPr/>
        </p:nvSpPr>
        <p:spPr>
          <a:xfrm>
            <a:off x="1657350" y="1001944"/>
            <a:ext cx="4426818" cy="3997637"/>
          </a:xfrm>
          <a:prstGeom prst="flowChartConnector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74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1845</Words>
  <Application>Microsoft Office PowerPoint</Application>
  <PresentationFormat>Presentación en pantalla (4:3)</PresentationFormat>
  <Paragraphs>264</Paragraphs>
  <Slides>36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Comic Sans MS</vt:lpstr>
      <vt:lpstr>StarSymbol</vt:lpstr>
      <vt:lpstr>Tema de Office</vt:lpstr>
      <vt:lpstr>ETIOLOGÍA Y MANEJO NEUROLÓGICO DEL TRASTORNO DEL ESPECTRO AUTISTA   </vt:lpstr>
      <vt:lpstr>FACTORES GENÉTICOS </vt:lpstr>
      <vt:lpstr>FACTORES AMBIENTALES </vt:lpstr>
      <vt:lpstr>Presentación de PowerPoint</vt:lpstr>
      <vt:lpstr>Presentación de PowerPoint</vt:lpstr>
      <vt:lpstr>AUTISMO SINDRÓMICO</vt:lpstr>
      <vt:lpstr> ABORDAJE NEUROLÓGICO INICIAL  </vt:lpstr>
      <vt:lpstr>¿Cómo diagnosticamos TEA?</vt:lpstr>
      <vt:lpstr>DIAGNÓSTICO DE TEA </vt:lpstr>
      <vt:lpstr>CRITERIOS DSM V</vt:lpstr>
      <vt:lpstr>Presentación de PowerPoint</vt:lpstr>
      <vt:lpstr>INSTRUMENTOS DIAGNÓSTICOS Y ESCALAS DE DESARROLLO</vt:lpstr>
      <vt:lpstr>MÚLTIPLES INSTRUMENTOS ESTANDARIZADOS</vt:lpstr>
      <vt:lpstr>INSTRUMENTOS DIAGNÓSTICOS </vt:lpstr>
      <vt:lpstr>Estándares de oro en investigación</vt:lpstr>
      <vt:lpstr>LIMITACIONES DE ADOS-2 </vt:lpstr>
      <vt:lpstr>Presentación de PowerPoint</vt:lpstr>
      <vt:lpstr>AUTISM MENTAL STATUS EXAM (AMSE) </vt:lpstr>
      <vt:lpstr>BIOMARCADORES </vt:lpstr>
      <vt:lpstr>BIOMARCADORES EUROPA </vt:lpstr>
      <vt:lpstr>COMORBILIDAD EN TEA </vt:lpstr>
      <vt:lpstr>EL NIÑO QUE NO SOCIALIZA  </vt:lpstr>
      <vt:lpstr>HISTORIA CLÍNICA/ANTECEDENTES </vt:lpstr>
      <vt:lpstr>HISTORIA CLÍNICA ACTUAL </vt:lpstr>
      <vt:lpstr>HISTORIA CLÍNICA ACTUAL </vt:lpstr>
      <vt:lpstr>HISTORIA CLÍNICA ACTUAL </vt:lpstr>
      <vt:lpstr>EXAMEN FÍSICO  </vt:lpstr>
      <vt:lpstr>EXAMEN FÍSICO </vt:lpstr>
      <vt:lpstr>ESTUDIO Recomendación de guías norteamericanas </vt:lpstr>
      <vt:lpstr>ESTUDIO/ lo que hacemos…</vt:lpstr>
      <vt:lpstr>BIOAUTISMO/CAM/VACUNAS</vt:lpstr>
      <vt:lpstr>Presentación de PowerPoint</vt:lpstr>
      <vt:lpstr>Presentación de PowerPoint</vt:lpstr>
      <vt:lpstr>INSERCIÓN ESCOLAR</vt:lpstr>
      <vt:lpstr>PRONÓSTICO </vt:lpstr>
      <vt:lpstr>Reflexiones finales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 DE CONCEPTOS EN TRASTORNO DEL ESPECTRO AUTISTA   </dc:title>
  <dc:creator>Leonardo Madariaga</dc:creator>
  <cp:lastModifiedBy>Leonardo Madariaga</cp:lastModifiedBy>
  <cp:revision>59</cp:revision>
  <dcterms:created xsi:type="dcterms:W3CDTF">2019-07-31T10:51:16Z</dcterms:created>
  <dcterms:modified xsi:type="dcterms:W3CDTF">2022-04-27T15:23:21Z</dcterms:modified>
</cp:coreProperties>
</file>