
<file path=[Content_Types].xml><?xml version="1.0" encoding="utf-8"?>
<Types xmlns="http://schemas.openxmlformats.org/package/2006/content-types"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jandra paola hernandez (alejandra.hernandez)" initials="aph(" lastIdx="3" clrIdx="0">
    <p:extLst>
      <p:ext uri="{19B8F6BF-5375-455C-9EA6-DF929625EA0E}">
        <p15:presenceInfo xmlns:p15="http://schemas.microsoft.com/office/powerpoint/2012/main" userId="S::alejandra.hernandez@uchile.cl::af9a6e31-6507-442c-a65b-21914e66c65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45"/>
    <p:restoredTop sz="86376"/>
  </p:normalViewPr>
  <p:slideViewPr>
    <p:cSldViewPr snapToGrid="0" snapToObjects="1">
      <p:cViewPr varScale="1">
        <p:scale>
          <a:sx n="113" d="100"/>
          <a:sy n="113" d="100"/>
        </p:scale>
        <p:origin x="208" y="4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3E6A6-6C16-F944-94F5-40A100DE400B}" type="datetimeFigureOut">
              <a:rPr lang="es-CL" smtClean="0"/>
              <a:t>14-05-20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23B9D-2DCA-7C43-ACD3-75130310518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21909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323B9D-2DCA-7C43-ACD3-751303105181}" type="slidenum">
              <a:rPr lang="es-CL" smtClean="0"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8352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FBC098-C13A-4040-8504-183E4C9095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2D3B77E-B8B8-4A4D-BF46-80F9F9F944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3382D4E-C1F2-9747-B541-4ACD5D63D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B414-B6AF-9547-AED9-B332BA1EB683}" type="datetimeFigureOut">
              <a:rPr lang="es-CL" smtClean="0"/>
              <a:t>14-05-20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EB3AB7A-372F-A14C-B1B6-272CE8CD7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ACE91E-B67F-9D49-9311-3D8B7EA61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6EB9-CAF0-3D48-B54F-FFB098F6B6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25538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D35B69-C55F-6B42-8B25-B5DF6A0A5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19ACEB8-925B-7F46-8B3D-5C39EC6E00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36F6E91-53DD-6D4F-9D76-D132B8D51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B414-B6AF-9547-AED9-B332BA1EB683}" type="datetimeFigureOut">
              <a:rPr lang="es-CL" smtClean="0"/>
              <a:t>14-05-20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6B5348-E64C-D143-AA7F-3712B06EA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CFC6EF-174F-734E-A2DB-235233D78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6EB9-CAF0-3D48-B54F-FFB098F6B6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9908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16F8453-B129-0D43-8467-76F4F6D7EF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7E751CC-9699-9E41-8F65-59F48E8EDA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D53DA54-F047-E243-A3FD-3EC8851AA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B414-B6AF-9547-AED9-B332BA1EB683}" type="datetimeFigureOut">
              <a:rPr lang="es-CL" smtClean="0"/>
              <a:t>14-05-20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2BB059-7D04-C347-8A28-D212983B3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D48F64-94E9-F845-B287-53458828F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6EB9-CAF0-3D48-B54F-FFB098F6B6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0468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4F6E91-2932-8245-BB5C-A14AFFAF5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E74155-4464-B649-AADF-91477EECDD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C2EE913-B680-4E40-B83E-029479E38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B414-B6AF-9547-AED9-B332BA1EB683}" type="datetimeFigureOut">
              <a:rPr lang="es-CL" smtClean="0"/>
              <a:t>14-05-20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3271A14-5E3C-B245-9A61-93EF4F79F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9DDD166-BCAD-3E48-82BB-56629D1B8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6EB9-CAF0-3D48-B54F-FFB098F6B6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8607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100C58-F852-8741-9D1D-4CF2781E2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C7E0B2C-266A-434A-A2B0-79AE50CEA7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0248A25-7247-D048-8473-9B2A1751F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B414-B6AF-9547-AED9-B332BA1EB683}" type="datetimeFigureOut">
              <a:rPr lang="es-CL" smtClean="0"/>
              <a:t>14-05-20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B7688FC-E96C-2D4A-B676-9EBFB0D64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DE1E440-A90B-4044-A436-189F69ECD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6EB9-CAF0-3D48-B54F-FFB098F6B6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14870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9EBC6D-871B-204C-8158-4B03F6768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43CD40C-B59E-8648-B9A3-06EE4BF7AC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A03973A-DE83-A74C-92AE-F8FBE126F1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E2A32A7-882B-AB44-8DF2-1BFAD63DD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B414-B6AF-9547-AED9-B332BA1EB683}" type="datetimeFigureOut">
              <a:rPr lang="es-CL" smtClean="0"/>
              <a:t>14-05-20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6A4BBC2-34F5-E546-A3C4-66369E3A3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2008FB4-A065-7840-BBED-FE6089F6B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6EB9-CAF0-3D48-B54F-FFB098F6B6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2014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776B17-5B88-D345-9F35-B01D4394F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6A08D37-16C6-734C-B928-D220964D22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CAD43B8-C3F8-5947-9403-86BE68FB08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A4B3DAE-5954-4A41-98F0-3198D7CB0A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FB01746-8D60-2E45-AE82-EB567EBC7E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C4CE667-AB5F-3A45-97CF-3C92D5A81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B414-B6AF-9547-AED9-B332BA1EB683}" type="datetimeFigureOut">
              <a:rPr lang="es-CL" smtClean="0"/>
              <a:t>14-05-20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99DED49-C0DC-634B-B9F6-084412D22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C1C0D1C-D441-654B-951A-9F7DDD24B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6EB9-CAF0-3D48-B54F-FFB098F6B6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4714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0854AA-32DF-7B4E-814B-407CF4BCB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A8FC284-DA0D-6442-A196-5A69FC004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B414-B6AF-9547-AED9-B332BA1EB683}" type="datetimeFigureOut">
              <a:rPr lang="es-CL" smtClean="0"/>
              <a:t>14-05-20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B48771B-AC10-7D49-BC68-AA40588D8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274022F-E553-AA46-8707-8A7592986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6EB9-CAF0-3D48-B54F-FFB098F6B6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047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9F48EA4-9261-9044-97EA-3657006C6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B414-B6AF-9547-AED9-B332BA1EB683}" type="datetimeFigureOut">
              <a:rPr lang="es-CL" smtClean="0"/>
              <a:t>14-05-20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8B210EA-9335-1B45-93A6-53B110810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AADD9DA-E881-3849-A1D5-E8BCE8189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6EB9-CAF0-3D48-B54F-FFB098F6B6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5918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E1D40B-0BEA-8F48-B5F0-0513EC78D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0F3FB6-4AF7-9440-8437-6D704B62E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DFE2E30-3D57-5E41-8469-27A2F1B32E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2E4BC4E-7B12-1F4F-896B-D729A6BC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B414-B6AF-9547-AED9-B332BA1EB683}" type="datetimeFigureOut">
              <a:rPr lang="es-CL" smtClean="0"/>
              <a:t>14-05-20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6BABB67-A6D2-C545-A961-396C4D7CD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0AECE55-2FA8-444C-87A3-00635A4FD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6EB9-CAF0-3D48-B54F-FFB098F6B6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09775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D81FEB-0B62-FA44-AC20-A6CBB5DDC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2208715-C54D-E748-8224-59FF71F571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EBFA48E-1D0A-194B-881F-4812F3CF01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A0AE008-2563-C645-9084-FD3BFF151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B414-B6AF-9547-AED9-B332BA1EB683}" type="datetimeFigureOut">
              <a:rPr lang="es-CL" smtClean="0"/>
              <a:t>14-05-20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888B0D0-AF73-CE46-BE56-AEECAE80F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7ACD6B-5986-3546-8717-DCBFA6292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6EB9-CAF0-3D48-B54F-FFB098F6B6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0659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2252F53-B232-534F-8254-FA8259C7C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D8D77A5-66B4-ED49-BC15-EC83C176E4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A07389-ECB4-FD45-A6A5-42FCCC0A22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7B414-B6AF-9547-AED9-B332BA1EB683}" type="datetimeFigureOut">
              <a:rPr lang="es-CL" smtClean="0"/>
              <a:t>14-05-20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358BB96-5C3E-AB4B-8FC0-39880A16D6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2859E81-C3B1-AF4E-8437-E245F829E5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6EB9-CAF0-3D48-B54F-FFB098F6B6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9151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889B69-6DAF-D347-A7A9-A9B5DD43C9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/>
              <a:t>CASOS CLINICOS </a:t>
            </a:r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C594BF5-09C6-A940-B3A6-444114D49E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/>
              <a:t>DRA. ALEJANDRA HERNANDEZ G</a:t>
            </a:r>
          </a:p>
          <a:p>
            <a:r>
              <a:rPr lang="es-CL"/>
              <a:t>NEUROLOGA INFANTIL</a:t>
            </a:r>
          </a:p>
          <a:p>
            <a:r>
              <a:rPr lang="es-CL"/>
              <a:t>HCSBA – U DE CHILE</a:t>
            </a:r>
            <a:endParaRPr lang="es-CL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4C33F92-0897-4244-80CB-D724847482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903" y="261044"/>
            <a:ext cx="1765081" cy="175723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10CCED2-1A26-C242-AFB4-DB7F8B920F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6825" y="258763"/>
            <a:ext cx="3161972" cy="164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610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6D6306C-ED4F-4AAE-B4A5-EEA6AFAD7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EC5361D-F897-4856-B945-0455A365E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15435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508C0C5-2268-42B5-B3C8-4D0899E05F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41ACBDB-38F8-4B34-8183-BD95B4E55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739327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E00DB52-3455-4E2F-867B-A6D0516E17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653800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9E914C83-E0D8-4953-92D5-169D28CB4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5423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3512E083-F550-46AF-8490-767ECFD00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67297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CA9198E-05C8-DE43-B128-8BE846C802E5}"/>
              </a:ext>
            </a:extLst>
          </p:cNvPr>
          <p:cNvSpPr txBox="1"/>
          <p:nvPr/>
        </p:nvSpPr>
        <p:spPr>
          <a:xfrm>
            <a:off x="844928" y="1506632"/>
            <a:ext cx="1018445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/>
              <a:t>Lactante de 3 meses , encontrado por su madre boca arriba atorado, con leche en la boca, cianosis perioral</a:t>
            </a:r>
          </a:p>
          <a:p>
            <a:r>
              <a:rPr lang="es-CL" dirty="0"/>
              <a:t>La madre lo estimula, llora en forma vigorosa, se pone rosado y acude al servicio de urgencia.</a:t>
            </a:r>
          </a:p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r>
              <a:rPr lang="es-CL" dirty="0"/>
              <a:t>Diagnostico</a:t>
            </a:r>
          </a:p>
          <a:p>
            <a:endParaRPr lang="es-CL" dirty="0"/>
          </a:p>
          <a:p>
            <a:endParaRPr lang="es-CL" dirty="0"/>
          </a:p>
          <a:p>
            <a:r>
              <a:rPr lang="es-CL" dirty="0"/>
              <a:t>Manejo</a:t>
            </a:r>
          </a:p>
        </p:txBody>
      </p:sp>
    </p:spTree>
    <p:extLst>
      <p:ext uri="{BB962C8B-B14F-4D97-AF65-F5344CB8AC3E}">
        <p14:creationId xmlns:p14="http://schemas.microsoft.com/office/powerpoint/2010/main" val="2239886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5B84AE2-F0F4-8E40-81D1-9D1E45FC1C95}"/>
              </a:ext>
            </a:extLst>
          </p:cNvPr>
          <p:cNvSpPr txBox="1"/>
          <p:nvPr/>
        </p:nvSpPr>
        <p:spPr>
          <a:xfrm>
            <a:off x="643467" y="1698170"/>
            <a:ext cx="10229868" cy="45163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lvl="1">
              <a:lnSpc>
                <a:spcPct val="90000"/>
              </a:lnSpc>
              <a:spcAft>
                <a:spcPts val="600"/>
              </a:spcAft>
            </a:pPr>
            <a:r>
              <a:rPr lang="en-US" sz="2000" dirty="0" err="1"/>
              <a:t>Lactante</a:t>
            </a:r>
            <a:r>
              <a:rPr lang="en-US" sz="2000" dirty="0"/>
              <a:t> de 5 </a:t>
            </a:r>
            <a:r>
              <a:rPr lang="en-US" sz="2000" dirty="0" err="1"/>
              <a:t>meses</a:t>
            </a:r>
            <a:r>
              <a:rPr lang="en-US" sz="2000" dirty="0"/>
              <a:t>, </a:t>
            </a:r>
            <a:r>
              <a:rPr lang="en-US" sz="2000" dirty="0" err="1"/>
              <a:t>encontrado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cuna</a:t>
            </a:r>
            <a:r>
              <a:rPr lang="en-US" sz="2000" dirty="0"/>
              <a:t>, </a:t>
            </a:r>
            <a:r>
              <a:rPr lang="en-US" sz="2000" dirty="0" err="1"/>
              <a:t>boca</a:t>
            </a:r>
            <a:r>
              <a:rPr lang="en-US" sz="2000" dirty="0"/>
              <a:t> </a:t>
            </a:r>
            <a:r>
              <a:rPr lang="en-US" sz="2000" dirty="0" err="1"/>
              <a:t>abajo</a:t>
            </a:r>
            <a:r>
              <a:rPr lang="en-US" sz="2000" dirty="0"/>
              <a:t>, </a:t>
            </a:r>
            <a:r>
              <a:rPr lang="en-US" sz="2000" dirty="0" err="1"/>
              <a:t>hipotonico</a:t>
            </a:r>
            <a:r>
              <a:rPr lang="en-US" sz="2000" dirty="0"/>
              <a:t> y </a:t>
            </a:r>
            <a:r>
              <a:rPr lang="en-US" sz="2000" dirty="0" err="1"/>
              <a:t>palido</a:t>
            </a:r>
            <a:r>
              <a:rPr lang="en-US" sz="2000" dirty="0"/>
              <a:t>.  </a:t>
            </a:r>
            <a:r>
              <a:rPr lang="en-US" sz="2000" dirty="0" err="1"/>
              <a:t>Llega</a:t>
            </a:r>
            <a:r>
              <a:rPr lang="en-US" sz="2000" dirty="0"/>
              <a:t> SAMU al </a:t>
            </a:r>
            <a:r>
              <a:rPr lang="en-US" sz="2000" dirty="0" err="1"/>
              <a:t>domicilio</a:t>
            </a:r>
            <a:r>
              <a:rPr lang="en-US" sz="2000" dirty="0"/>
              <a:t>, lo </a:t>
            </a:r>
            <a:r>
              <a:rPr lang="en-US" sz="2000" dirty="0" err="1"/>
              <a:t>reanima</a:t>
            </a:r>
            <a:r>
              <a:rPr lang="en-US" sz="2000" dirty="0"/>
              <a:t>, </a:t>
            </a:r>
            <a:r>
              <a:rPr lang="en-US" sz="2000" dirty="0" err="1"/>
              <a:t>pero</a:t>
            </a:r>
            <a:r>
              <a:rPr lang="en-US" sz="2000" dirty="0"/>
              <a:t> </a:t>
            </a:r>
            <a:r>
              <a:rPr lang="en-US" sz="2000" dirty="0" err="1"/>
              <a:t>lactante</a:t>
            </a:r>
            <a:r>
              <a:rPr lang="en-US" sz="2000" dirty="0"/>
              <a:t> se </a:t>
            </a:r>
            <a:r>
              <a:rPr lang="en-US" sz="2000" dirty="0" err="1"/>
              <a:t>declara</a:t>
            </a:r>
            <a:r>
              <a:rPr lang="en-US" sz="2000" dirty="0"/>
              <a:t> </a:t>
            </a:r>
            <a:r>
              <a:rPr lang="en-US" sz="2000" dirty="0" err="1"/>
              <a:t>muerto</a:t>
            </a:r>
            <a:r>
              <a:rPr lang="en-US" sz="2000" dirty="0"/>
              <a:t>, a los 15 </a:t>
            </a:r>
            <a:r>
              <a:rPr lang="en-US" sz="2000" dirty="0" err="1"/>
              <a:t>minutos</a:t>
            </a:r>
            <a:r>
              <a:rPr lang="en-US" sz="2000" dirty="0"/>
              <a:t> de RCP </a:t>
            </a:r>
            <a:r>
              <a:rPr lang="en-US" sz="2000" dirty="0" err="1"/>
              <a:t>avanzada</a:t>
            </a:r>
            <a:r>
              <a:rPr lang="en-US" sz="2000" dirty="0"/>
              <a:t>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Diagnostico</a:t>
            </a: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Educacion</a:t>
            </a:r>
            <a:r>
              <a:rPr lang="en-US" sz="2000" dirty="0"/>
              <a:t> a los </a:t>
            </a:r>
            <a:r>
              <a:rPr lang="en-US" sz="2000" dirty="0" err="1"/>
              <a:t>cuidadores</a:t>
            </a:r>
            <a:r>
              <a:rPr lang="en-US" sz="2000" dirty="0"/>
              <a:t>.</a:t>
            </a:r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96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2578B66-3533-EE4D-BDCB-755CD23CB2EB}"/>
              </a:ext>
            </a:extLst>
          </p:cNvPr>
          <p:cNvSpPr txBox="1"/>
          <p:nvPr/>
        </p:nvSpPr>
        <p:spPr>
          <a:xfrm>
            <a:off x="643467" y="1782981"/>
            <a:ext cx="10905066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 err="1"/>
              <a:t>Lactante</a:t>
            </a:r>
            <a:r>
              <a:rPr lang="en-US" sz="1900" dirty="0"/>
              <a:t> de 11 </a:t>
            </a:r>
            <a:r>
              <a:rPr lang="en-US" sz="1900" dirty="0" err="1"/>
              <a:t>meses</a:t>
            </a:r>
            <a:r>
              <a:rPr lang="en-US" sz="1900" dirty="0"/>
              <a:t>, </a:t>
            </a:r>
            <a:r>
              <a:rPr lang="en-US" sz="1900" dirty="0" err="1"/>
              <a:t>presenta</a:t>
            </a:r>
            <a:r>
              <a:rPr lang="en-US" sz="1900" dirty="0"/>
              <a:t> convulsion TCG </a:t>
            </a:r>
            <a:r>
              <a:rPr lang="en-US" sz="1900" dirty="0" err="1"/>
              <a:t>en</a:t>
            </a:r>
            <a:r>
              <a:rPr lang="en-US" sz="1900" dirty="0"/>
              <a:t> </a:t>
            </a:r>
            <a:r>
              <a:rPr lang="en-US" sz="1900" dirty="0" err="1"/>
              <a:t>su</a:t>
            </a:r>
            <a:r>
              <a:rPr lang="en-US" sz="1900" dirty="0"/>
              <a:t> </a:t>
            </a:r>
            <a:r>
              <a:rPr lang="en-US" sz="1900" dirty="0" err="1"/>
              <a:t>domicilio</a:t>
            </a:r>
            <a:r>
              <a:rPr lang="en-US" sz="1900" dirty="0"/>
              <a:t>, de 2 </a:t>
            </a:r>
            <a:r>
              <a:rPr lang="en-US" sz="1900" dirty="0" err="1"/>
              <a:t>minutos</a:t>
            </a:r>
            <a:r>
              <a:rPr lang="en-US" sz="1900" dirty="0"/>
              <a:t> de </a:t>
            </a:r>
            <a:r>
              <a:rPr lang="en-US" sz="1900" dirty="0" err="1"/>
              <a:t>duracion</a:t>
            </a:r>
            <a:r>
              <a:rPr lang="en-US" sz="1900" dirty="0"/>
              <a:t> con </a:t>
            </a:r>
            <a:r>
              <a:rPr lang="en-US" sz="1900" dirty="0" err="1"/>
              <a:t>somnolencia</a:t>
            </a:r>
            <a:r>
              <a:rPr lang="en-US" sz="1900" dirty="0"/>
              <a:t> post ictal.  </a:t>
            </a:r>
            <a:r>
              <a:rPr lang="en-US" sz="1900" dirty="0" err="1"/>
              <a:t>Ingresa</a:t>
            </a:r>
            <a:r>
              <a:rPr lang="en-US" sz="1900" dirty="0"/>
              <a:t> a SUI, </a:t>
            </a:r>
            <a:r>
              <a:rPr lang="en-US" sz="1900" dirty="0" err="1"/>
              <a:t>febril</a:t>
            </a:r>
            <a:r>
              <a:rPr lang="en-US" sz="1900" dirty="0"/>
              <a:t> , 39º C, con </a:t>
            </a:r>
            <a:r>
              <a:rPr lang="en-US" sz="1900" dirty="0" err="1"/>
              <a:t>tos</a:t>
            </a:r>
            <a:r>
              <a:rPr lang="en-US" sz="1900" dirty="0"/>
              <a:t>, y </a:t>
            </a:r>
            <a:r>
              <a:rPr lang="en-US" sz="1900" dirty="0" err="1"/>
              <a:t>rinorrea</a:t>
            </a:r>
            <a:r>
              <a:rPr lang="en-US" sz="1900" dirty="0"/>
              <a:t>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9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Que </a:t>
            </a:r>
            <a:r>
              <a:rPr lang="en-US" sz="1900" dirty="0" err="1"/>
              <a:t>tipo</a:t>
            </a:r>
            <a:r>
              <a:rPr lang="en-US" sz="1900" dirty="0"/>
              <a:t> de convulsion es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9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Que </a:t>
            </a:r>
            <a:r>
              <a:rPr lang="en-US" sz="1900" dirty="0" err="1"/>
              <a:t>riesgo</a:t>
            </a:r>
            <a:r>
              <a:rPr lang="en-US" sz="1900" dirty="0"/>
              <a:t> de </a:t>
            </a:r>
            <a:r>
              <a:rPr lang="en-US" sz="1900" dirty="0" err="1"/>
              <a:t>recurrencia</a:t>
            </a:r>
            <a:r>
              <a:rPr lang="en-US" sz="1900" dirty="0"/>
              <a:t> </a:t>
            </a:r>
            <a:r>
              <a:rPr lang="en-US" sz="1900" dirty="0" err="1"/>
              <a:t>tiene</a:t>
            </a:r>
            <a:endParaRPr lang="en-US" sz="19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9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Que </a:t>
            </a:r>
            <a:r>
              <a:rPr lang="en-US" sz="1900" dirty="0" err="1"/>
              <a:t>riesgo</a:t>
            </a:r>
            <a:r>
              <a:rPr lang="en-US" sz="1900" dirty="0"/>
              <a:t> de </a:t>
            </a:r>
            <a:r>
              <a:rPr lang="en-US" sz="1900" dirty="0" err="1"/>
              <a:t>epilepsia</a:t>
            </a:r>
            <a:r>
              <a:rPr lang="en-US" sz="1900" dirty="0"/>
              <a:t> </a:t>
            </a:r>
            <a:r>
              <a:rPr lang="en-US" sz="1900" dirty="0" err="1"/>
              <a:t>tiene</a:t>
            </a:r>
            <a:endParaRPr lang="en-US" sz="19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9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Que </a:t>
            </a:r>
            <a:r>
              <a:rPr lang="en-US" sz="1900" dirty="0" err="1"/>
              <a:t>examenes</a:t>
            </a:r>
            <a:r>
              <a:rPr lang="en-US" sz="1900" dirty="0"/>
              <a:t> </a:t>
            </a:r>
            <a:r>
              <a:rPr lang="en-US" sz="1900" dirty="0" err="1"/>
              <a:t>realizaria</a:t>
            </a:r>
            <a:endParaRPr lang="en-US" sz="19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9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Que </a:t>
            </a:r>
            <a:r>
              <a:rPr lang="en-US" sz="1900" dirty="0" err="1"/>
              <a:t>tratamiento</a:t>
            </a:r>
            <a:r>
              <a:rPr lang="en-US" sz="1900" dirty="0"/>
              <a:t> </a:t>
            </a:r>
            <a:r>
              <a:rPr lang="en-US" sz="1900" dirty="0" err="1"/>
              <a:t>realizaria</a:t>
            </a:r>
            <a:endParaRPr lang="en-US" sz="19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7867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161</Words>
  <Application>Microsoft Macintosh PowerPoint</Application>
  <PresentationFormat>Panorámica</PresentationFormat>
  <Paragraphs>33</Paragraphs>
  <Slides>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de Office</vt:lpstr>
      <vt:lpstr>CASOS CLINICOS 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CASOS CLINICOS </dc:title>
  <dc:creator>alejandra paola hernandez (alejandra.hernandez)</dc:creator>
  <cp:lastModifiedBy>alejandra paola hernandez (alejandra.hernandez)</cp:lastModifiedBy>
  <cp:revision>4</cp:revision>
  <dcterms:created xsi:type="dcterms:W3CDTF">2020-05-13T00:37:26Z</dcterms:created>
  <dcterms:modified xsi:type="dcterms:W3CDTF">2020-05-15T01:50:18Z</dcterms:modified>
</cp:coreProperties>
</file>