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24.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32"/>
  </p:notesMasterIdLst>
  <p:sldIdLst>
    <p:sldId id="256" r:id="rId2"/>
    <p:sldId id="279" r:id="rId3"/>
    <p:sldId id="294" r:id="rId4"/>
    <p:sldId id="293" r:id="rId5"/>
    <p:sldId id="257" r:id="rId6"/>
    <p:sldId id="295" r:id="rId7"/>
    <p:sldId id="258" r:id="rId8"/>
    <p:sldId id="259" r:id="rId9"/>
    <p:sldId id="269" r:id="rId10"/>
    <p:sldId id="270" r:id="rId11"/>
    <p:sldId id="282" r:id="rId12"/>
    <p:sldId id="271" r:id="rId13"/>
    <p:sldId id="273" r:id="rId14"/>
    <p:sldId id="274" r:id="rId15"/>
    <p:sldId id="275" r:id="rId16"/>
    <p:sldId id="276" r:id="rId17"/>
    <p:sldId id="262" r:id="rId18"/>
    <p:sldId id="263" r:id="rId19"/>
    <p:sldId id="283" r:id="rId20"/>
    <p:sldId id="284" r:id="rId21"/>
    <p:sldId id="296" r:id="rId22"/>
    <p:sldId id="285" r:id="rId23"/>
    <p:sldId id="286" r:id="rId24"/>
    <p:sldId id="287" r:id="rId25"/>
    <p:sldId id="266" r:id="rId26"/>
    <p:sldId id="288" r:id="rId27"/>
    <p:sldId id="289" r:id="rId28"/>
    <p:sldId id="291" r:id="rId29"/>
    <p:sldId id="292" r:id="rId30"/>
    <p:sldId id="297" r:id="rId31"/>
  </p:sldIdLst>
  <p:sldSz cx="9144000" cy="6858000" type="screen4x3"/>
  <p:notesSz cx="6858000" cy="9144000"/>
  <p:defaultTextStyle>
    <a:defPPr>
      <a:defRPr lang="es-CL"/>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8441"/>
  </p:normalViewPr>
  <p:slideViewPr>
    <p:cSldViewPr>
      <p:cViewPr varScale="1">
        <p:scale>
          <a:sx n="95" d="100"/>
          <a:sy n="95" d="100"/>
        </p:scale>
        <p:origin x="92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8:45.767"/>
    </inkml:context>
    <inkml:brush xml:id="br0">
      <inkml:brushProperty name="width" value="0.025" units="cm"/>
      <inkml:brushProperty name="height" value="0.025" units="cm"/>
      <inkml:brushProperty name="color" value="#008C3A"/>
    </inkml:brush>
  </inkml:definitions>
  <inkml:trace contextRef="#ctx0" brushRef="#br0">1138 78 24575,'-7'0'0,"-1"0"0,-4 0 0,3 0 0,-7-4 0,7 3 0,-7-7 0,7 4 0,-7-1 0,2-3 0,-3 7 0,0-2 0,-1-1 0,1 3 0,0-3 0,0 0 0,-1 3 0,1-7 0,0 8 0,-1-4 0,1 0 0,-5 3 0,3-3 0,-3 4 0,-1 0 0,5-4 0,-4 3 0,-1-3 0,5 4 0,-5 0 0,6 0 0,-5 0 0,3 0 0,-3 0 0,5 0 0,-1 0 0,1 0 0,0 0 0,-1 0 0,1 0 0,0 0 0,-1 0 0,1 0 0,4 0 0,-4 0 0,4 0 0,-4 0 0,0 0 0,-1 4 0,5 1 0,-3-1 0,7 3 0,-11 1 0,10-2 0,-5 4 0,7-5 0,0 2 0,0 1 0,0 0 0,-4 0 0,3 0 0,-3 4 0,-1 1 0,4 5 0,-8-1 0,8 0 0,-4 0 0,5 0 0,-1 1 0,4-1 0,-3 0 0,3 5 0,0-3 0,-3 8 0,2-4 0,1 0 0,-4 5 0,4-5 0,0 5 0,1 0 0,-1 1 0,4-6 0,-3 4 0,0-4 0,3 6 0,-4-1 0,5 0 0,0 1 0,0-1 0,0 0 0,0 1 0,0-1 0,0 0 0,0-4 0,0 3 0,0-4 0,0 5 0,4-4 0,1 3 0,5-4 0,-1 1 0,0 3 0,0-4 0,1 5 0,-1-4 0,0 3 0,0-4 0,0 1 0,0-2 0,0 0 0,0-3 0,0 3 0,4 0 0,-3-3 0,7 3 0,-4-5 0,5 5 0,0-3 0,0 3 0,-1-5 0,0 0 0,0 0 0,0 1 0,1-5 0,-1 3 0,0-6 0,0 6 0,1-6 0,-1 2 0,0 1 0,5-3 0,-3 2 0,8-2 0,-9 2 0,10-2 0,-5 3 0,5-3 0,1-1 0,5 1 0,-5-5 0,6 4 0,5-8 0,-8 3 0,14-4 0,-16 0 0,-1 0 0,-2 0 0,-4 0 0,1 0 0,3 0 0,-9 0 0,9 0 0,-8 0 0,8 0 0,-9 0 0,10-8 0,-5 1 0,0-6 0,5 4 0,-5-5 0,0 4 0,4-8 0,-3 4 0,-1-1 0,4-3 0,-8 8 0,8-7 0,-9 3 0,10-1 0,-10-1 0,9 1 0,-8 1 0,3-3 0,-5 8 0,0-8 0,0 8 0,1-8 0,-1 4 0,0-1 0,-3-2 0,2 6 0,-7-6 0,4 2 0,-1-7 0,-3 3 0,3 1 0,-3 1 0,-5 7 0,3-3 0,-6 0 0,3 3 0,-4-7 0,0 2 0,0 1 0,0-3 0,0 3 0,0-5 0,0 1 0,0-5 0,0 3 0,0-8 0,0 8 0,0-8 0,0 4 0,0-6 0,-5-5 0,0 4 0,-9-4 0,-2 0 0,-3 4 0,3-10 0,-8 9 0,7-9 0,-7 9 0,4-3 0,1 5 0,-5 0 0,3 0 0,-2 4 0,4-2 0,-4 8 0,4-4 0,-3 5 0,-14-14 0,9 11 0,-16-8 0,15 11 0,0 3 0,-7-5 0,0 5 0,-7-4 0,1 7 0,0-3 0,0 5 0,0-1 0,0 1 0,-1 4 0,7 2 0,13 4 0,10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9:14.342"/>
    </inkml:context>
    <inkml:brush xml:id="br0">
      <inkml:brushProperty name="width" value="0.025" units="cm"/>
      <inkml:brushProperty name="height" value="0.025" units="cm"/>
      <inkml:brushProperty name="color" value="#008C3A"/>
    </inkml:brush>
  </inkml:definitions>
  <inkml:trace contextRef="#ctx0" brushRef="#br0">878 160 24575,'-8'-4'0,"1"0"0,-5 4 0,-1 0 0,-5 0 0,1 0 0,-5 0 0,3 0 0,-3 0 0,5 0 0,-6 9 0,9 1 0,-8 4 0,4 3 0,-1-4 0,-3 5 0,-2 6 0,5-6 0,-5 11 0,2-10 0,2 3 0,-3 1 0,6-4 0,-1 3 0,1-5 0,3 5 0,-3-3 0,7 3 0,-6-5 0,2 0 0,0 5 0,-2-3 0,2 3 0,1-5 0,0 0 0,0 6 0,3-5 0,-7 4 0,7-9 0,-2 8 0,-1-10 0,3 10 0,-2-8 0,-1 5 0,3-1 0,-2 0 0,3 0 0,0 1 0,1-1 0,-1 0 0,0 0 0,1 0 0,-1 1 0,0 4 0,0 1 0,-1 1 0,1 3 0,4-4 0,-4 5 0,8 1 0,-7-1 0,7 0 0,-8 6 0,8-4 0,-4 4 0,1 0 0,2-4 0,-2 10 0,4-11 0,0 11 0,0-10 0,0 4 0,0-6 0,0 1 0,0-1 0,0-5 0,0 4 0,0-8 0,0 8 0,0-8 0,0 3 0,0 0 0,0-4 0,0 5 0,0-1 0,4-4 0,0 4 0,5 1 0,0 0 0,4 0 0,2 5 0,3-5 0,1 5 0,5 2 0,-4-2 0,5 2 0,-2-6 0,2 5 0,0-5 0,3 1 0,-8 3 0,7-8 0,10 11 0,-6-10 0,6 10 0,-10-11 0,-2-1 0,3-1 0,0-3 0,0-1 0,1 4 0,-1-7 0,1 2 0,-1 1 0,0-3 0,6 3 0,-4-5 0,10 1 0,-5-4 0,13 3 0,-5-8 0,11 4 0,-5-5 0,0 0 0,-2 0 0,1 0 0,-5 0 0,4 0 0,-11 0 0,4 0 0,-10 0 0,4 0 0,-11 0 0,4 0 0,-3 0 0,-1 0 0,4-4 0,-4-5 0,1-2 0,3-7 0,-9 5 0,4-1 0,-4-3 0,-1 4 0,-3-10 0,3 0 0,-2-24 0,0 8 0,0-21 0,-5 11 0,2-14 0,-1-2 0,1 0 0,0-5 0,-1 12 0,0-4 0,0 12 0,0 3 0,-6 6 0,0-1 0,-1 1 0,-2 0 0,2-7 0,-4 5 0,0-11 0,0 5 0,0-14 0,0 5 0,0-5 0,0 8 0,-5-1 0,-6 0 0,-1 6 0,-8 3 0,3 5 0,-3 1 0,-7-2 0,6 7 0,-4 0 0,0 7 0,5 0 0,-11-8 0,10 7 0,-9-7 0,4 7 0,0 0 0,-5-7 0,5 6 0,-1-11 0,-3 10 0,-11-23 0,12 21 0,-15-16 0,12 19 0,0 0 0,-5-1 0,1 5 0,-1 2 0,2 9 0,-5 1 0,4 5 0,1 5 0,-5 0 0,4 5 0,-5 0 0,-2 20 0,20-15 0,4 14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9:16.519"/>
    </inkml:context>
    <inkml:brush xml:id="br0">
      <inkml:brushProperty name="width" value="0.025" units="cm"/>
      <inkml:brushProperty name="height" value="0.025" units="cm"/>
      <inkml:brushProperty name="color" value="#008C3A"/>
    </inkml:brush>
  </inkml:definitions>
  <inkml:trace contextRef="#ctx0" brushRef="#br0">663 10 24575,'-12'0'0,"2"0"0,-2 0 0,3 0 0,-3 0 0,4 0 0,0 0 0,0 0 0,0 0 0,0 0 0,-4 0 0,4 0 0,-4 0 0,4 0 0,-4 0 0,3 0 0,-3 0 0,0 4 0,3 5 0,-4 4 0,-4 5 0,1 4 0,-7 3 0,4 3 0,0 0 0,-6 8 0,4-6 0,-10 7 0,11-9 0,-5 8 0,0-5 0,4 3 0,-2-10 0,4 4 0,0-5 0,5 0 0,-4 5 0,4-10 0,0 4 0,-2-5 0,6 1 0,-3-1 0,9-4 0,-4-1 0,4-4 0,-1 0 0,2-1 0,0-2 0,-1-2 0,0 0 0,0 1 0,4 4 0,4 4 0,1 6 0,9 5 0,5 1 0,0 4 0,5-4 0,-1 0 0,-3 3 0,2-8 0,-8 4 0,2-10 0,-6 3 0,6-6 0,-7 2 0,8-4 0,-9 0 0,9 5 0,-4-4 0,0 7 0,3-6 0,-2 2 0,8 1 0,-4-3 0,5 7 0,-6-7 0,5 2 0,-4-3 0,10 0 0,-5 5 0,5-4 0,1 4 0,-1-5 0,0 1 0,1-5 0,-1-1 0,0 0 0,1-3 0,-1 4 0,0-5 0,-5 0 0,4 0 0,-3 0 0,4 0 0,0 0 0,1 0 0,-1-9 0,0-1 0,-4-9 0,3 0 0,-4 1 0,1 0 0,-2 0 0,-4-5 0,-1 5 0,-2-9 0,2 3 0,-2-4 0,-1-1 0,4 1 0,-7-1 0,6 1 0,-6-6 0,3 4 0,-4-4 0,-1 5 0,1 1 0,-5-1 0,-1 1 0,-4-1 0,0 1 0,0-6 0,0 4 0,-4-10 0,-7 4 0,0 1 0,-8-5 0,4 10 0,-5-4 0,1 5 0,4-5 0,-3 9 0,8-8 0,-7 15 0,3-4 0,1 4 0,-16-7 0,12 9 0,-18-6 0,12 13 0,-6 0 0,-5-1 0,4 0 0,-10 4 0,10 2 0,-4 4 0,6 0 0,12 0 0,3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9:18.652"/>
    </inkml:context>
    <inkml:brush xml:id="br0">
      <inkml:brushProperty name="width" value="0.025" units="cm"/>
      <inkml:brushProperty name="height" value="0.025" units="cm"/>
      <inkml:brushProperty name="color" value="#008C3A"/>
    </inkml:brush>
  </inkml:definitions>
  <inkml:trace contextRef="#ctx0" brushRef="#br0">551 76 24575,'-12'0'0,"-3"0"0,2 0 0,0 0 0,-8 9 0,1-3 0,-3 11 0,-4-2 0,3 3 0,-4 1 0,0-1 0,-1 1 0,1 0 0,4-1 0,2-4 0,4 3 0,1-4 0,0 1 0,-1 2 0,1-7 0,3 8 0,-2-8 0,6 8 0,-6-8 0,6 7 0,-2-6 0,4 2 0,-1 0 0,1-4 0,4 4 0,-4 0 0,7-3 0,-6 7 0,6-3 0,-7 1 0,7 2 0,-2-3 0,3 9 0,0-8 0,0 7 0,0-8 0,0 5 0,0-1 0,0 0 0,0 5 0,0-3 0,8 8 0,2-9 0,14 10 0,-5-4 0,10 1 0,2 5 0,0-4 0,11 1 0,-11-3 0,10 3 0,-5-6 0,1 4 0,3-4 0,-5-2 0,6 2 0,1 0 0,-7-2 0,5-3 0,-4 3 0,-1-8 0,-1 3 0,-6-4 0,1-1 0,-6 0 0,4-4 0,-8-1 0,3-4 0,-5 0 0,5 0 0,-3 0 0,8 0 0,-9-7 0,11-9 0,-6-4 0,9-16 0,-7 10 0,5-11 0,-9 3 0,9 2 0,-13-8 0,7 3 0,-13 1 0,4 2 0,-6 6 0,0-1 0,-3-5 0,-2 4 0,-4-4 0,0 0 0,0 4 0,0-4 0,-9 5 0,3-5 0,-12 4 0,3-4 0,-10 5 0,5 0 0,-11-8 0,5 6 0,-7-12 0,0 4 0,1 0 0,0 2 0,1 6 0,0 0 0,1 5 0,5 3 0,-2 4 0,8 5 0,-8 0 0,8 6 0,-8 2 0,9 2 0,-10 4 0,5 0 0,-6 0 0,1 0 0,-1 0 0,-5 5 0,-3 11 0,-6 7 0,3 15 0,-3-3 0,8 8 0,-4-3 0,21-15 0,3-5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9:50.703"/>
    </inkml:context>
    <inkml:brush xml:id="br0">
      <inkml:brushProperty name="width" value="0.35" units="cm"/>
      <inkml:brushProperty name="height" value="2.1" units="cm"/>
      <inkml:brushProperty name="color" value="#E71224"/>
      <inkml:brushProperty name="inkEffects" value="pencil"/>
    </inkml:brush>
  </inkml:definitions>
  <inkml:trace contextRef="#ctx0" brushRef="#br0">1 0 16383,'0'0'0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10:10.672"/>
    </inkml:context>
    <inkml:brush xml:id="br0">
      <inkml:brushProperty name="width" value="0.1" units="cm"/>
      <inkml:brushProperty name="height" value="0.1" units="cm"/>
      <inkml:brushProperty name="color" value="#E71224"/>
    </inkml:brush>
  </inkml:definitions>
  <inkml:trace contextRef="#ctx0" brushRef="#br0">91 1 24575,'0'15'0,"0"-3"0,0 4 0,0-3 0,0 4 0,0 0 0,0 0 0,0 1 0,-4-1 0,3 0 0,-7 0 0,7 1 0,-3-5 0,1 3 0,2-7 0,-3 3 0,4-5 0,0 1 0,-4-4 0,3 2 0,-2-8 0,3-2 0,0-5 0,0-2 0,-8 7 0,6-3 0,-6 3 0,5-4 0,-1 1 0,0 0 0,-3 2 0,6-1 0,-6 5 0,6-5 0,-2 2 0,3-4 0,0 1 0,0-1 0,0 0 0,-4 1 0,3-1 0,-2 7 0,3 8 0,0 2 0,0 5 0,0-2 0,0 1 0,0 5 0,0-1 0,4 0 0,-3-4 0,6 3 0,-6-7 0,3 3 0,0-4 0,-3 0 0,2-1 0,-3-6 0,3-8 0,6-3 0,4-9 0,4 9 0,1-6 0,-1 2 0,0-3 0,0 3 0,1-2 0,-5 7 0,-1-3 0,-5 4 0,1 0 0,0 0 0,0 3 0,-4 2 0,-1 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10:14.707"/>
    </inkml:context>
    <inkml:brush xml:id="br0">
      <inkml:brushProperty name="width" value="0.1" units="cm"/>
      <inkml:brushProperty name="height" value="0.1" units="cm"/>
      <inkml:brushProperty name="color" value="#E71224"/>
    </inkml:brush>
  </inkml:definitions>
  <inkml:trace contextRef="#ctx0" brushRef="#br0">100 0 24575,'0'12'0,"0"-1"0,0-3 0,0 4 0,-7-3 0,5 3 0,-6-4 0,8 0 0,0 0 0,0 0 0,-4-1 0,4 1 0,-4 0 0,1 0 0,2 0 0,-3-1 0,1-3 0,2-4 0,-9-4 0,9-3 0,-10 3 0,7 1 0,0-1 0,-3 3 0,0-2 0,2-1 0,-4 3 0,8-6 0,-2 0 0,3 5 0,0 11 0,4 6 0,-3 4 0,6-2 0,-6-4 0,6 0 0,-6 3 0,6-7 0,-6 3 0,3-4 0,-1-1 0,1-2 0,4-5 0,-1-5 0,1 1 0,4-4 0,1 4 0,4-1 0,0-3 0,1 3 0,-1 0 0,0-2 0,0 6 0,1-7 0,-5 7 0,-1-3 0,-5 4 0,1 0 0,0-3 0,0 2 0,-4-3 0,-1 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10:18.244"/>
    </inkml:context>
    <inkml:brush xml:id="br0">
      <inkml:brushProperty name="width" value="0.1" units="cm"/>
      <inkml:brushProperty name="height" value="0.1" units="cm"/>
      <inkml:brushProperty name="color" value="#E71224"/>
    </inkml:brush>
  </inkml:definitions>
  <inkml:trace contextRef="#ctx0" brushRef="#br0">486 124 24575,'-16'0'0,"4"0"0,-5 0 0,4 0 0,0 0 0,-3 0 0,3 0 0,-5 0 0,1 0 0,-1-8 0,1 6 0,0-6 0,-1 5 0,1-2 0,4 0 0,-3-3 0,3 7 0,-5-7 0,5 7 0,-3-6 0,7 6 0,-3-7 0,4 7 0,0-2 0,-4 3 0,3 0 0,-3-4 0,4 3 0,0-2 0,0 3 0,0-4 0,0 4 0,0-4 0,1 4 0,-1 0 0,1 0 0,-1 0 0,0 0 0,1 0 0,-1 0 0,4-3 0,4-1 0,4 0 0,3-3 0,1 6 0,0-6 0,0 6 0,-1-2 0,1-1 0,0 4 0,-1-4 0,-3 4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10:20.804"/>
    </inkml:context>
    <inkml:brush xml:id="br0">
      <inkml:brushProperty name="width" value="0.1" units="cm"/>
      <inkml:brushProperty name="height" value="0.1" units="cm"/>
      <inkml:brushProperty name="color" value="#E71224"/>
    </inkml:brush>
  </inkml:definitions>
  <inkml:trace contextRef="#ctx0" brushRef="#br0">133 1 24575,'-11'3'0,"0"-2"0,-1 7 0,3-4 0,-3 1 0,4 1 0,-2-5 0,-2 6 0,1-3 0,-1 4 0,4-4 0,4 3 0,-3-2 0,3-1 0,3 0 0,4-1 0,2 1 0,5 3 0,-6 5 0,4-3 0,-3 3 0,2 0 0,-2-3 0,3 3 0,-4-4 0,3-1 0,-6 1 0,2 0 0,1 0 0,-4-7 0,4-6 0,-4-3 0,0-3 0,0 3 0,3 4 0,-2-2 0,5 5 0,-5-2 0,2 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10:24.113"/>
    </inkml:context>
    <inkml:brush xml:id="br0">
      <inkml:brushProperty name="width" value="0.1" units="cm"/>
      <inkml:brushProperty name="height" value="0.1" units="cm"/>
      <inkml:brushProperty name="color" value="#E71224"/>
    </inkml:brush>
  </inkml:definitions>
  <inkml:trace contextRef="#ctx0" brushRef="#br0">182 1 24575,'0'15'0,"0"6"0,0-7 0,0 12 0,0-12 0,0 8 0,0-4 0,0-1 0,0-4 0,0 3 0,0-7 0,0 3 0,0-4 0,0 0 0,0-1 0,0 1 0,0-1 0,0 1 0,0-1 0,0 1 0,0-1 0,0 1 0,0 0 0,3-4 0,-2 3 0,3-9 0,-4-3 0,-4 1 0,0-3 0,0 4 0,-2 2 0,2-2 0,0-1 0,-3 3 0,2-6 0,-7 6 0,3-6 0,-7 6 0,7-6 0,-7 2 0,7-2 0,-3-2 0,0 5 0,3-3 0,-3 3 0,4-1 0,4-2 0,-3 3 0,2-1 0,1-1 0,-3 5 0,9-3 0,2 4 0,4 0 0,3 0 0,-3 4 0,0-3 0,-1 6 0,5-6 0,2 6 0,8-2 0,-4 4 0,4 0 0,-4-1 0,4 1 0,-8 0 0,7 0 0,-12-5 0,3 3 0,-4-3 0,-1 1 0,1-2 0,-3 0 0,1-2 0,-2 3 0,4-4 0,-1 0 0,1-4 0,0 3 0,-1-6 0,5 2 0,-3-3 0,7 0 0,-7 0 0,7 3 0,-7-2 0,3 6 0,-4-6 0,0 6 0,0-2 0,-1-1 0,1 3 0,-4-6 0,3 6 0,-6-5 0,-1 5 0,-4-2 0,0 3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10:38.579"/>
    </inkml:context>
    <inkml:brush xml:id="br0">
      <inkml:brushProperty name="width" value="0.1" units="cm"/>
      <inkml:brushProperty name="height" value="0.1" units="cm"/>
      <inkml:brushProperty name="color" value="#FFC114"/>
    </inkml:brush>
  </inkml:definitions>
  <inkml:trace contextRef="#ctx0" brushRef="#br0">0 1118 24575,'4'-32'0,"5"10"0,19-24 0,4-2 0,-3 10 0,4-6 0,-2 1 0,-5 7 0,-6 6 0,6-6 0,-7 8 0,-5-1 0,3 6 0,-2-5 0,-1 5 0,4-6 0,-4 1 0,1-1 0,3 1 0,-8-1 0,8 1 0,-8 4 0,8-3 0,-8 9 0,3-5 0,-5 10 0,1-3 0,-1 7 0,0-3 0,-4 4 0,0 0 0,-1 4 0,-2-3 0,6 2 0,-6-2 0,5-1 0,-5 1 0,6-1 0,-6 1 0,5 3 0,-5-3 0,2 3 0,1-1 0,-3-2 0,6 3 0,-6-4 0,5 0 0,-5 0 0,6 0 0,-6 0 0,3 1 0,-1 2 0,-2-1 0,-5 5 0,-5-2 0,-7 7 0,-1-4 0,0 8 0,-1-7 0,-4 3 0,3-4 0,-3 0 0,0 0 0,3 0 0,-3 0 0,5 0 0,-1 0 0,1 0 0,4 0 0,1-4 0,4 4 0,0-7 0,0 6 0,7-2 0,6-1 0,13-2 0,0-2 0,10-2 0,-10 1 0,9 0 0,-9 0 0,10 0 0,-7 0 0,2 0 0,2 5 0,-7-4 0,4 3 0,-8 0 0,-2 1 0,-5 1 0,1 2 0,0-3 0,0 4 0,-1 0 0,1-3 0,-1 2 0,1-6 0,0 7 0,-1-7 0,1 6 0,0-3 0,0 4 0,-1 0 0,1 0 0,-4 3 0,-1 6 0,-3 4 0,4 9 0,-3-4 0,3 9 0,-4-3 0,4 4 0,-3 0 0,4 7 0,-5-6 0,4 0 0,-4-1 0,4-10 0,0 4 0,-3-5 0,3 1 0,-1-5 0,-2-1 0,3-5 0,-4 1 0,3 0 0,-2-7 0,2-8 0,-3-2 0,0-6 0,0 4 0,0 3 0,0-8 0,0 3 0,0-4 0,0-6 0,0 5 0,0-9 0,0 8 0,0-8 0,0 8 0,0-3 0,0 0 0,0 7 0,0-6 0,0 12 0,0-7 0,0 7 0,0-3 0,0 4 0,-3 4 0,-1 0 0,-4 4 0,-4 0 0,7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8:49.012"/>
    </inkml:context>
    <inkml:brush xml:id="br0">
      <inkml:brushProperty name="width" value="0.025" units="cm"/>
      <inkml:brushProperty name="height" value="0.025" units="cm"/>
      <inkml:brushProperty name="color" value="#008C3A"/>
    </inkml:brush>
  </inkml:definitions>
  <inkml:trace contextRef="#ctx0" brushRef="#br0">728 1 24575,'-7'0'0,"-5"0"0,3 0 0,-3 0 0,0 0 0,-1 0 0,-5 0 0,5 0 0,-3 0 0,3 0 0,0 0 0,-4 0 0,8 0 0,-7 0 0,7 0 0,-3 0 0,0 0 0,3 0 0,-3 0 0,4 0 0,0 0 0,-4 0 0,3 3 0,-3-2 0,4 6 0,0-6 0,0 6 0,0-6 0,0 6 0,0-6 0,1 2 0,-1 1 0,0-3 0,0 5 0,0-5 0,0 6 0,0-6 0,0 6 0,0-6 0,1 6 0,-6-3 0,4 1 0,-3 2 0,4-3 0,-4 5 0,3-5 0,-3 3 0,4-2 0,0 2 0,0 1 0,1-3 0,-1 2 0,0-3 0,0 4 0,0-4 0,4 3 0,-4-3 0,4 4 0,-4 0 0,0-4 0,4 3 0,-3-3 0,2 4 0,-2 0 0,-1 0 0,3 0 0,-2-1 0,2 5 0,-2-3 0,-2 7 0,1-7 0,-1 7 0,5-7 0,-4 7 0,4 1 0,-5-3 0,1 5 0,4-6 0,-4 4 0,7 1 0,-7-1 0,7 0 0,-2 5 0,-1-3 0,3 3 0,-3-5 0,4 0 0,0 0 0,0 1 0,0-1 0,0 5 0,0-3 0,0 8 0,4-9 0,5 9 0,11-2 0,0 4 0,8-4 0,-8 2 0,8-7 0,4 16 0,-6-15 0,4 10 0,-8-18 0,-3 0 0,3-4 0,-5 3 0,1-2 0,-1 2 0,0-3 0,0-4 0,0-1 0,-4-4 0,3 0 0,-3 0 0,5 0 0,4 0 0,-4 0 0,10-5 0,-9-8 0,8-3 0,-2-13 0,-1 9 0,5-9 0,-10 10 0,1-9 0,-4 9 0,-6-3 0,2 5 0,-3-1 0,0 1 0,-5-5 0,0 3 0,-4-14 0,0 8 0,0-15 0,0 5 0,0-7 0,0 1 0,-4 0 0,-7 0 0,0 5 0,-8-4 0,8 10 0,-8-16 0,9 19 0,-3-8 0,0 18 0,3-1 0,-2 1 0,3 0 0,-4-1 0,4 1 0,-8 3 0,8-2 0,-8 6 0,8-2 0,-7 0 0,7 3 0,-8 0 0,8 2 0,-3 6 0,4-6 0,1 6 0,-1-2 0,4 3 0,1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10:42.916"/>
    </inkml:context>
    <inkml:brush xml:id="br0">
      <inkml:brushProperty name="width" value="0.1" units="cm"/>
      <inkml:brushProperty name="height" value="0.1" units="cm"/>
      <inkml:brushProperty name="color" value="#FFC114"/>
    </inkml:brush>
  </inkml:definitions>
  <inkml:trace contextRef="#ctx0" brushRef="#br0">317 1 24575,'0'15'0,"0"6"0,0-3 0,0 4 0,0 1 0,0 0 0,0 5 0,0-4 0,0-2 0,0 0 0,0-4 0,0 5 0,0-6 0,0 0 0,0 0 0,0 1 0,0-1 0,0 0 0,0 0 0,0 0 0,0 1 0,0-1 0,0 0 0,0 0 0,0-4 0,0 4 0,0-4 0,0 0 0,0 3 0,0-3 0,0 0 0,0 3 0,0-7 0,0 3 0,0-4 0,0-1 0,0 1 0,0 0 0,0-1 0,0 0 0,0 1 0,0 0 0,0 4 0,0-3 0,0 3 0,0-5 0,0 1 0,0-7 0,-16-10 0,4-5 0,-14-7 0,4 2 0,4 2 0,-10-2 0,10 5 0,-5 1 0,6 4 0,4 5 0,-3-4 0,7 3 0,-8 1 0,8-4 0,-3 8 0,0-4 0,3 1 0,-3 2 0,4-3 0,0 1 0,1 2 0,2-6 0,9 17 0,5-3 0,8 13 0,0-2 0,1 4 0,-1-4 0,2 9 0,-1-3 0,1 4 0,-1-5 0,-3 5 0,2-5 0,-7 0 0,3-1 0,-5-8 0,1 2 0,-1-7 0,-4 3 0,0-5 0,-1-2 0,-2-5 0,2-4 0,-3-4 0,0 1 0,0-1 0,0 1 0,4-1 0,-3-4 0,6-1 0,-3 0 0,5-4 0,-1-1 0,1 0 0,5-10 0,-1 10 0,1-5 0,3 6 0,-4 0 0,0-1 0,0 5 0,-1-3 0,-3 7 0,3-3 0,-4 0 0,0 3 0,0-3 0,0 4 0,0 0 0,-1 0 0,1 0 0,-4 1 0,3 2 0,-3-6 0,4 6 0,0-11 0,4 6 0,-2-2 0,1 4 0,-3 0 0,0 0 0,0 4 0,0-3 0,-4 9 0,-1-1 0,-3 6 0,0 1 0,0-1 0,0 1 0,0 0 0,0 0 0,0 4 0,-4 1 0,4 9 0,-4 1 0,-1 5 0,0 1 0,-4-6 0,-1 4 0,2-13 0,3 8 0,-2-14 0,6 4 0,-2-4 0,-1 0 0,0-4 0,0 3 0,-3-3 0,6 3 0,-5 0 0,1 1 0,-3 0 0,1 0 0,-1-1 0,0 1 0,0 0 0,3 0 0,-2-1 0,7 1 0,-7-4 0,3-1 0,0-6 0,-3 2 0,6-3 0,-2 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56:10.124"/>
    </inkml:context>
    <inkml:brush xml:id="br0">
      <inkml:brushProperty name="width" value="0.1" units="cm"/>
      <inkml:brushProperty name="height" value="0.1" units="cm"/>
      <inkml:brushProperty name="color" value="#FFC114"/>
    </inkml:brush>
  </inkml:definitions>
  <inkml:trace contextRef="#ctx0" brushRef="#br0">0 0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56:13.263"/>
    </inkml:context>
    <inkml:brush xml:id="br0">
      <inkml:brushProperty name="width" value="0.1" units="cm"/>
      <inkml:brushProperty name="height" value="0.1" units="cm"/>
      <inkml:brushProperty name="color" value="#FFC114"/>
    </inkml:brush>
  </inkml:definitions>
  <inkml:trace contextRef="#ctx0" brushRef="#br0">2565 515 24575,'-5'-14'0,"-1"-10"0,-15 10 0,1-18 0,-3 13 0,2-9 0,-2 6 0,-1-6 0,-10 9 0,3-15 0,-4 14 0,-9-11 0,6 1 0,-12 3 0,5 1 0,-6 2 0,0 4 0,0 0 0,0 2 0,0-1 0,-8 11 0,7-9 0,-7 10 0,9 0 0,-1 1 0,-8 6 0,6 0 0,-6 0 0,0 0 0,5 0 0,-5 0 0,8 0 0,-8 0 0,6 0 0,-6 0 0,8 6 0,0 1 0,7 10 0,-5 3 0,12 3 0,-5 1 0,7 0 0,5 4 0,-4-3 0,3 10 0,-6-4 0,5 6 0,-5 1 0,4 6 0,-7 4 0,6 5 0,-6 2 0,13-4 0,-13 4 0,12 4 0,-12 4 0,12-2 0,-6 6 0,7-6 0,1 0 0,5-2 0,-4 0 0,10-7 0,-4 7 0,6-8 0,0 8 0,0-6 0,-1 14 0,7-15 0,1 15 0,6-14 0,0 14 0,0-14 0,0 5 0,0 1 0,0-6 0,0 13 0,5-13 0,2 6 0,12 0 0,1-6 0,7 5 0,5-5 0,-4 6 0,12-3 0,-6 5 0,8-6 0,-1 6 0,-1-12 0,1 10 0,-1-11 0,0 0 0,-1-3 0,7 1 0,-6-6 0,6 6 0,-2-13 0,3 5 0,-1-5 0,13 1 0,-10 5 0,18-10 0,-4 5 0,6-7 0,9 2 0,-7-2 0,15-4 0,-6 4-484,9-10 484,0 4 0,0-6 0,-9-7 0,6-2 0,-15-6 0,16 0 0,-16 0 0,7 0-7,-9-12 7,0-3 0,-9-12 0,-1 0 0,0 1 0,-4-7 0,12-2 0,-2-15 0,-1 7 0,8-14 0,-15 7 0,6-7 0,-8 2 0,0 0 0,0-1 0,-6-5 0,-1 4 0,-7-4 484,0 6-484,-1 7 7,-6-4-7,4 5 0,-11 2 0,5-6 0,-13 7 0,5-7 0,-10 0 0,4 0 0,-5 0 0,0 0 0,-6 0 0,4 0 0,-10 0 0,5-8 0,-6 6 0,0-6 0,0 8 0,-6-8 0,-7 6 0,-8-14 0,-6 6 0,-6-7 0,-3-1 0,1 0 0,-5 0 0,5 6 0,0 3 0,-4 5 0,11 4 0,-11-4 0,11 4 0,-3 5 0,6 3 0,2 8 0,-1 0 0,2 6 0,-8-6 0,1 11 0,-9-12 0,3 11 0,-9-6 0,0 12 0,-7-5 0,0 10 0,0-5 0,0 12 0,7-4 0,-5 10 0,12-5 0,1 6 0,18 0 0,8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56:21.893"/>
    </inkml:context>
    <inkml:brush xml:id="br0">
      <inkml:brushProperty name="width" value="0.1" units="cm"/>
      <inkml:brushProperty name="height" value="0.1" units="cm"/>
      <inkml:brushProperty name="color" value="#66CC00"/>
    </inkml:brush>
  </inkml:definitions>
  <inkml:trace contextRef="#ctx0" brushRef="#br0">1239 525 24575,'-34'0'0,"-4"0"0,9 0 0,-6 0 0,0 0 0,6 0 0,-12 0 0,-28 0 0,24 0 0,-21 0 0,38 0 0,-1 0 0,0 9 0,-4-1 0,4 13 0,-6-3 0,6 4 0,-5 1 0,5 0 0,0-1 0,-5 7 0,10-6 0,-10 7 0,11-8 0,-5 0 0,7-1 0,-1 0 0,-7 8 0,6-6 0,-7 12 0,8-12 0,-1 10 0,1-4 0,-2 6 0,1 0 0,-1 0 0,0 7 0,5-5 0,1 5 0,7-7 0,-1 0 0,0 0 0,6 0 0,0 7 0,6-6 0,0 14 0,0-7 0,0 1 0,0 5 0,0-5 0,0 7 0,0-7 0,6 5 0,1-5 0,10 0 0,2-2 0,12 2 0,-5-7 0,13 16 0,-14-16 0,12 2 0,-6-4 0,6-3 0,0-1 0,1 6 0,-3-12 0,8 6 0,-6-8 0,5 1 0,0 1 0,-5-2 0,12-3 0,-12 2 0,12-8 0,-5 9 0,7-9 0,0 4 0,0-5 0,8 0 0,2 0 0,-1 1 0,7-1 0,-6-6 0,0-1 0,6-6 0,-15 0 0,15 0 0,-6 0 0,0 0 0,-2 0 0,-8 0 0,8-12 0,-6-2 0,6-19 0,1-1 0,-5-13 0,6 4 0,3-12 0,-14 5 0,14-15 0,-20 7 0,5-6 0,-14 3 0,-1-2 0,-8 2 0,2-6 0,-8 7 0,6-9 0,-11 1 0,5 7 0,-7-6 0,-6 6 0,-1-7 0,-6 0 0,0 0 0,0-1 0,0 0 0,0 0 0,0 0 0,0-9 0,0 7 0,-13-16 0,4 16 0,-18-7 0,5 9 0,-12 0 0,6 8 0,-12 0 0,13 9 0,-11 5 0,-2 2 0,-1 6 0,-10 5 0,4-4 0,-5 11 0,-17-8 0,14 15 0,3 5 0,-1 0-567,-25-1 567,15 7 0,-4 2 0,16 3 0,-2 1 0,-12 3 0,-1 0-537,3 0 1,1 0 536,1 0 0,-1 0 0,-6 0 0,3 0 0,-30 0 0,19 6 0,0 5 0,-15 13 0,22-3 0,2 8 0,17 4 0,4 6 0,1-1 0,1 5 0,1 13 0,2 4 0,3-3 0,4 3 0,0 21 0,5-2 0,-8 2 0,12 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56:26.123"/>
    </inkml:context>
    <inkml:brush xml:id="br0">
      <inkml:brushProperty name="width" value="0.1" units="cm"/>
      <inkml:brushProperty name="height" value="0.1" units="cm"/>
      <inkml:brushProperty name="color" value="#66CC00"/>
    </inkml:brush>
  </inkml:definitions>
  <inkml:trace contextRef="#ctx0" brushRef="#br0">1240 143 24575,'-14'0'0,"-5"0"0,3 0 0,-18 0 0,3 0 0,-11 0 0,0 0 0,5 0 0,-5 0 0,-1 0 0,-1 0 0,0 11 0,-5 3 0,5 10 0,-7 1 0,6 7 0,-6 1 0,5 0 0,-9 13 0,9-12 0,0 12 0,0 0 0,13-8 0,-13 15 0,20-9 0,-13 4 0,13 1 0,-6-4 0,8-1 0,4 5 0,-3-5 0,9 0 0,-4 5 0,5-5 0,0 7 0,6 0 0,-4-1 0,10 1 0,-5-7 0,6 5 0,0-6 0,0 8 0,0-7 0,0 4 0,0-11 0,0 12 0,5-12 0,7 5 0,1-7 0,15 1 0,-8 0 0,17 1 0,-7-6 0,7 5 0,6-10 0,4 12 0,4-11 0,2 6 0,6-1 0,2-10 0,8 10 0,-1-17 0,1 5 0,-8-7 0,5 1 0,-5-1 0,7-5 0,10-2 0,-7-6 0,15 0 0,-15 0 0,16 0 0,-16-13 0,15-3 0,-15-18 0,7-2 0,-15-5 0,4-1 0,-10-5 0,4-3 0,-4-13 0,-8 5 0,1-12 0,-9 8 0,0-8 0,-7 9 0,6-5 0,-12 5 0,5 0 0,-6-6 0,-7 14 0,-1-6 0,-6 8 0,-1 7 0,1-5 0,-7 12 0,0-12 0,-6 12 0,0-6 0,0 8 0,0 0 0,0 0 0,0-7 0,-5 5 0,-8-12 0,-5 12 0,-8-12 0,-5 3 0,-2 0 0,-1-6 0,-11 11 0,11-3 0,-12 4 0,8 2 0,-8-2 0,7 9 0,-12-2 0,7 9 0,0-1 0,-5 5 0,5 3 0,-7 4 0,0 0 0,7 6 0,-14 1 0,-4 6 0,-10 0 0,-6 6 0,-2 24-662,34-8 1,-1 6 661,-2 11 0,-2 4 0,-8 4 0,0 2-950,1 2 1,1 3 949,-3 2 0,2 3 0,1 6 0,6-4 0,-7 11 0,18-9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56:32.862"/>
    </inkml:context>
    <inkml:brush xml:id="br0">
      <inkml:brushProperty name="width" value="0.1" units="cm"/>
      <inkml:brushProperty name="height" value="0.1" units="cm"/>
      <inkml:brushProperty name="color" value="#66CC00"/>
    </inkml:brush>
  </inkml:definitions>
  <inkml:trace contextRef="#ctx0" brushRef="#br0">2123 777 24575,'-19'-5'0,"4"1"0,-18 4 0,7 0 0,-16 0 0,0 0 0,-2 0 0,-7 0 0,-8 0 0,6 0 0,-23 0 0,13 0 0,-15 0 0,9 0 0,0 0 0,0 0 0,0 0 0,8 0 0,-5 0 0,13 0 0,-13 0 0,13 0 0,-6 0 0,0 0 0,6 0 0,-6 0 0,0 0 0,13 0 0,-12 0 0,22 5 0,-14-4 0,19 9 0,-9-3 0,11 4 0,0 0 0,-5 6 0,11-5 0,-4 9 0,5-5 0,-5 7 0,8-2 0,-7 1 0,9 6 0,-6 1 0,5 6 0,-5 0 0,10 0 0,-4 7 0,4 2 0,1 6 0,-1-6 0,6 5 0,2-5 0,5 7 0,0-1 0,0-6 0,0 5 0,0-5 0,0 7 0,11 0 0,3 0 0,19 8 0,1-4 0,7 6 0,7-6 0,-5 0 0,10 0 0,-4-6 0,6-1 0,7-7 0,0 0 0,7-6 0,0-1 0,8-6 0,-6-6 0,16-1 0,-7-7-737,9-5 737,-35-5 0,1-2 0,-3-1 0,0-2 0,9 2 0,0-2 0,-6-4 0,1-4 0,5-2 0,0-4-752,1-8 1,0-4 751,7-6 0,1-4-891,0-2 1,0-2 890,1-3 0,2-2 0,4 1 0,1-2 0,-3-3 0,0-1 0,4 4 0,-1-1 0,-4-2 0,-1 0 0,0 4 0,-3 2 0,-17 6 0,-1 2-472,10-3 1,-2 1 471,-20 5 0,0-1 0,12-3 0,1 0 0,-9 2 0,-2-1 0,2-2 0,-2-1 201,24-20-201,-32 22 0,-1 0 0,16-26 0,-6-9 0,-9 3 0,-7 1 0,-5-9 0,-2 6 0,-12-7 1295,-2 9-1295,-6 0 1841,0 8-1841,0 2 1145,-10 15-1145,-10 1 482,-12 6-482,-6-2 0,1 8 0,-7 0 0,7 7 0,-5-1 0,0 7 0,5 1 0,-12 10 0,-3 1 0,-9 6 0,-8 0 0,0 0 0,-9 0 0,7 0 0,-7 0 0,9 6 0,9 2 0,1 5 0,8-6 0,13-2 0,-3-5 0,23 5 0,1-4 0,13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56:33.790"/>
    </inkml:context>
    <inkml:brush xml:id="br0">
      <inkml:brushProperty name="width" value="0.1" units="cm"/>
      <inkml:brushProperty name="height" value="0.1" units="cm"/>
      <inkml:brushProperty name="color" value="#66CC00"/>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11.042"/>
    </inkml:context>
    <inkml:brush xml:id="br0">
      <inkml:brushProperty name="width" value="0.1" units="cm"/>
      <inkml:brushProperty name="height" value="0.1" units="cm"/>
      <inkml:brushProperty name="color" value="#66CC00"/>
    </inkml:brush>
  </inkml:definitions>
  <inkml:trace contextRef="#ctx0" brushRef="#br0">0 0 24575,'98'13'0,"-1"-1"0,1 1 0,0-1 0,-1 0 0,1 1 0,0-1 0,-1 1 0,2-1 0,4 1 0,0-1 0,-5 1 0,-8-2 0,-13-2 0,-17-1 0,33 5 0,-26-2 0,-16-10 0,0 10 0,0-9 0,-1 9 0,9-4 0,-6 6 0,5-6 0,-7 5 0,0-5 0,8 6 0,-6 0 0,6 0 0,-9 0 0,1-1 0,0-5 0,0 5 0,0-5 0,0 0 0,0 4 0,0-4 0,-7 0 0,5 4 0,-12-9 0,12 9 0,-13-9 0,7 8 0,-8-8 0,-1 3 0,1 0 0,0-4 0,-6 9 0,5-9 0,-11 4 0,10 0 0,-10-3 0,4 3 0,1 0 0,-6-4 0,6 9 0,-7-9 0,0 4 0,-5-1 0,-1-3 0,-5 4 0,-1-5 0,1 0 0,-5-4 0,-4-1 0,-7-5 0,-3 1 0,-1-1 0,-5-5 0,-1-1 0,-6-6 0,1 1 0,-2-7 0,-4 5 0,3-5 0,-4 6 0,1-1 0,4 2 0,-5-2 0,12 7 0,-4 1 0,8 0 0,-3 3 0,5 1 0,0 3 0,1 7 0,-1-8 0,12 8 0,6-3 0,17 15 0,-2-4 0,11 15 0,-5-5 0,6 7 0,7 0 0,-6 0 0,6 0 0,-7-1 0,0 0 0,0 1 0,-6-7 0,5 5 0,-12-10 0,6 9 0,-7-9 0,0 3 0,1-4 0,-6-1 0,4 1 0,-10-2 0,5 1 0,0 0 0,-4 0 0,4-4 0,-6 3 0,1-4 0,0 0 0,4 4 0,-3-3 0,4 4 0,-5-1 0,-1 1 0,6 0 0,-4 0 0,9 0 0,-9 0 0,4 0 0,-6 0 0,6 0 0,-4 0 0,4 0 0,-5-5 0,-1-1 0,-3 1 0,-6-4 0,-5 3 0,-4 0 0,-6 2 0,4 4 0,-9 0 0,4 1 0,-6-1 0,1 6 0,-1-5 0,-5 10 0,4-9 0,-5 9 0,7-4 0,-7 0 0,5 3 0,-4-8 0,-1 9 0,5-4 0,-4 1 0,-1 3 0,5-9 0,-10 5 0,10-7 0,-5 1 0,7 0 0,-1 0 0,1-1 0,-7 1 0,5 0 0,-4 0 0,6-5 0,-1 4 0,6-9 0,-4 8 0,9-8 0,-4 4 0,5-5 0,5 4 0,-4-3 0,4 4 0,-5-5 0,1 4 0,-1-3 0,0 3 0,0 1 0,1-4 0,-1 3 0,1-4 0,4-4 0,0-6 0,10-6 0,1-6 0,5-5 0,0-2 0,5 0 0,-3-5 0,3 5 0,-4-6 0,-1 6 0,1-5 0,-2 11 0,1-4 0,1-1 0,-2 5 0,1-5 0,0 7 0,0 0 0,-1 4 0,0 2 0,-1 6 0,1-1 0,-1 0 0,-3-3 0,-2 3 0,-4-3 0,4 3 0,1 0 0,5 1 0,0-1 0,-5 0 0,3 5 0,-6 1 0,2 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47.927"/>
    </inkml:context>
    <inkml:brush xml:id="br0">
      <inkml:brushProperty name="width" value="0.1" units="cm"/>
      <inkml:brushProperty name="height" value="0.1" units="cm"/>
      <inkml:brushProperty name="color" value="#66CC00"/>
    </inkml:brush>
  </inkml:definitions>
  <inkml:trace contextRef="#ctx0" brushRef="#br0">72 790 24575,'0'-24'0,"0"-21"0,0 12 0,0-32 0,0 11 0,0-15 0,0 0 0,-6 0 0,4 0 0,-9 9 0,4 1 0,-6 15 0,6 2 0,-3 13 0,9 7 0,-4 2 0,1 13 0,3-3 0,-3 10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49.036"/>
    </inkml:context>
    <inkml:brush xml:id="br0">
      <inkml:brushProperty name="width" value="0.1" units="cm"/>
      <inkml:brushProperty name="height" value="0.1" units="cm"/>
      <inkml:brushProperty name="color" value="#66CC00"/>
    </inkml:brush>
  </inkml:definitions>
  <inkml:trace contextRef="#ctx0" brushRef="#br0">1 457 24575,'0'-14'0,"0"-4"0,0 1 0,0 1 0,0-4 0,0-2 0,0 4 0,0-8 0,0 3 0,0 0 0,0-4 0,0 11 0,5-11 0,6 10 0,6-1 0,-1-1 0,4 11 0,-8-7 0,8 5 0,-9 0 0,9-1 0,-4 6 0,5-5 0,0 4 0,-5-4 0,-1-1 0,0 1 0,-4 5 0,4-4 0,-6 7 0,-3-6 0,-2 7 0,-4-3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8:52.992"/>
    </inkml:context>
    <inkml:brush xml:id="br0">
      <inkml:brushProperty name="width" value="0.025" units="cm"/>
      <inkml:brushProperty name="height" value="0.025" units="cm"/>
      <inkml:brushProperty name="color" value="#008C3A"/>
    </inkml:brush>
  </inkml:definitions>
  <inkml:trace contextRef="#ctx0" brushRef="#br0">923 1 24575,'-7'4'0,"-1"-1"0,-9-3 0,3 0 0,-8 0 0,-6 0 0,3 0 0,-9 0 0,-1 0 0,5 4 0,-9 6 0,9 1 0,-4 8 0,5-9 0,6 7 0,-5-2 0,5 3 0,-1-4 0,-3 4 0,8-5 0,-8 6 0,9-1 0,-5 0 0,0 5 0,4-4 0,-4 4 0,-1 0 0,9-4 0,-8 9 0,9-9 0,-5 8 0,2-9 0,3 5 0,-4-1 0,8 1 0,-3 1 0,3 3 0,1-4 0,-5 5 0,4 1 0,-4 5 0,4-4 0,0 9 0,0-9 0,0 10 0,4-5 0,-3 1 0,8 4 0,-7-11 0,7 11 0,-3-11 0,4 11 0,0-10 0,0 4 0,0 0 0,0-4 0,0 4 0,0 0 0,0-4 0,0 4 0,0-6 0,0 1 0,4 5 0,2-5 0,3 6 0,1-7 0,4 0 0,-4 1 0,8-1 0,-3 0 0,9 2 0,-4-2 0,4-3 0,0 3 0,1-3 0,6 6 0,-2-5 0,2 3 0,3-8 0,4 10 0,4-9 0,1 4 0,-2-5 0,0-1 0,19 6 0,-20-10 0,18 8 0,-23-13 0,6 4 0,0-5 0,-5 0 0,4-4 0,-5 3 0,6-8 0,-5 3 0,4-4 0,-5 5 0,0-4 0,5 4 0,-4-5 0,5 0 0,0 0 0,0 0 0,1 0 0,-7 0 0,5 0 0,-5 0 0,1 0 0,4 0 0,-11 0 0,11 0 0,-10-5 0,4 0 0,-6-5 0,0 1 0,1-5 0,-1 3 0,1-6 0,-1 2 0,0-4 0,1 0 0,-1 0 0,-4-5 0,3 4 0,-7-7 0,9 2 0,-10 1 0,5-5 0,-9 0 0,3-1 0,2-28 0,-4 18 0,4-20 0,-10 19 0,1-7 0,-6 5 0,5-5 0,-9 7 0,4 0 0,-5-1 0,0 1 0,0 5 0,0-10 0,-10 9 0,-8-25 0,-4 17 0,-21-33 0,12 17 0,-11-3 0,7-4 0,-4 20 0,-5-25 0,2 18 0,0-4 0,9 14 0,0 7 0,7 2 0,-4 5 0,5 6 0,-4 1 0,5 6 0,-3-1 0,3 1 0,1-1 0,-4 5 0,8-3 0,-8 7 0,8-7 0,-8 7 0,3-3 0,-4 3 0,-1 5 0,-5-4 0,-1 3 0,-45 1 0,16-5 0,11 9 0,1 0 0,-8-4 0,-17 5 0,11 0 0,-8 0 0,-6 0 0,15 0 0,2 0 0,-8 0 0,36 0 0,-4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50.331"/>
    </inkml:context>
    <inkml:brush xml:id="br0">
      <inkml:brushProperty name="width" value="0.1" units="cm"/>
      <inkml:brushProperty name="height" value="0.1" units="cm"/>
      <inkml:brushProperty name="color" value="#66CC00"/>
    </inkml:brush>
  </inkml:definitions>
  <inkml:trace contextRef="#ctx0" brushRef="#br0">1 9 24575,'24'0'0,"5"0"0,-6 0 0,10 0 0,-10 0 0,4 0 0,1 0 0,-11 0 0,4 0 0,-11 0 0,0 0 0,-1 0 0,1 0 0,-5-4 0,-1 3 0,-4-3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51.433"/>
    </inkml:context>
    <inkml:brush xml:id="br0">
      <inkml:brushProperty name="width" value="0.1" units="cm"/>
      <inkml:brushProperty name="height" value="0.1" units="cm"/>
      <inkml:brushProperty name="color" value="#66CC00"/>
    </inkml:brush>
  </inkml:definitions>
  <inkml:trace contextRef="#ctx0" brushRef="#br0">0 27 24575,'21'0'0,"3"0"0,5 0 0,-4 0 0,15 0 0,-4 0 0,1 0 0,5 0 0,-7 0 0,7 0 0,-6 0 0,6 0 0,-7 0 0,0 0 0,-6 0 0,-2 0 0,-11 0 0,-1 0 0,-5 0 0,-1 0 0,1 0 0,-5-8 0,-1 2 0,-4-2 0,0 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52.530"/>
    </inkml:context>
    <inkml:brush xml:id="br0">
      <inkml:brushProperty name="width" value="0.1" units="cm"/>
      <inkml:brushProperty name="height" value="0.1" units="cm"/>
      <inkml:brushProperty name="color" value="#66CC00"/>
    </inkml:brush>
  </inkml:definitions>
  <inkml:trace contextRef="#ctx0" brushRef="#br0">0 22 24575,'26'0'0,"-6"0"0,0 0 0,-4 0 0,0 0 0,-1 0 0,-5 0 0,5 0 0,-4 0 0,3 0 0,-4 0 0,0 0 0,-5-9 0,3 6 0,-6-6 0,2 9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53.671"/>
    </inkml:context>
    <inkml:brush xml:id="br0">
      <inkml:brushProperty name="width" value="0.1" units="cm"/>
      <inkml:brushProperty name="height" value="0.1" units="cm"/>
      <inkml:brushProperty name="color" value="#66CC00"/>
    </inkml:brush>
  </inkml:definitions>
  <inkml:trace contextRef="#ctx0" brushRef="#br0">1 1 24575,'13'0'0,"6"0"0,-8 0 0,9 0 0,-4 0 0,5 0 0,0 0 0,0 0 0,-4 0 0,3 0 0,-10 0 0,5 0 0,-5 0 0,-5 0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55.162"/>
    </inkml:context>
    <inkml:brush xml:id="br0">
      <inkml:brushProperty name="width" value="0.1" units="cm"/>
      <inkml:brushProperty name="height" value="0.1" units="cm"/>
      <inkml:brushProperty name="color" value="#66CC00"/>
    </inkml:brush>
  </inkml:definitions>
  <inkml:trace contextRef="#ctx0" brushRef="#br0">0 0 24575,'23'0'0,"-5"0"0,0 0 0,4 0 0,-5 0 0,16 0 0,-16 0 0,11 0 0,-7 0 0,0 0 0,-5 0 0,-1 0 0,-5 0 0,-1 0 0,-3 0 0,-2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56.131"/>
    </inkml:context>
    <inkml:brush xml:id="br0">
      <inkml:brushProperty name="width" value="0.1" units="cm"/>
      <inkml:brushProperty name="height" value="0.1" units="cm"/>
      <inkml:brushProperty name="color" value="#66CC00"/>
    </inkml:brush>
  </inkml:definitions>
  <inkml:trace contextRef="#ctx0" brushRef="#br0">1 0 24575,'40'0'0,"-2"0"0,5 0 0,-7 0 0,14 0 0,-7 0 0,1 0 0,-2 0 0,-7 0 0,-6 0 0,-2 0 0,-6 0 0,1 0 0,-6 0 0,4 0 0,-9 0 0,3 0 0,-4 0 0,-5 0 0,-1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6:57.542"/>
    </inkml:context>
    <inkml:brush xml:id="br0">
      <inkml:brushProperty name="width" value="0.1" units="cm"/>
      <inkml:brushProperty name="height" value="0.1" units="cm"/>
      <inkml:brushProperty name="color" value="#66CC00"/>
    </inkml:brush>
  </inkml:definitions>
  <inkml:trace contextRef="#ctx0" brushRef="#br0">0 92 24575,'47'0'0,"5"0"0,-10 0 0,9 0 0,0 0 0,-7 0 0,5 0 0,-5-6 0,6-1 0,-6-5 0,5 5 0,3-5 0,-7 11 0,13-5 0,-15 6 0,8 0 0,-7-6 0,5 5 0,-5-4 0,-1 5 0,0 0 0,-8 0 0,-7-5 0,0 4 0,-7-4 0,-5 5 0,-1 0 0,-5 0 0,-5-4 0,-1-1 0,-4 0 0,0 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02.814"/>
    </inkml:context>
    <inkml:brush xml:id="br0">
      <inkml:brushProperty name="width" value="0.1" units="cm"/>
      <inkml:brushProperty name="height" value="0.1" units="cm"/>
      <inkml:brushProperty name="color" value="#66CC00"/>
    </inkml:brush>
  </inkml:definitions>
  <inkml:trace contextRef="#ctx0" brushRef="#br0">3184 71 24575,'-24'0'0,"-12"0"0,5 0 0,-18 0 0,5 0 0,-7 0 0,0 0 0,0 0 0,-8 0 0,13 0 0,-19 0 0,19-6 0,-13 5 0,15-10 0,-5 10 0,12-5 0,-6 1 0,8 4 0,-7-4 0,5 5 0,-12 0 0,12-6 0,-5 5 0,0-4 0,5 5 0,-5 0 0,7-5 0,-1 3 0,1-3 0,0 5 0,0 0 0,6 0 0,-5 0 0,11 0 0,-4 0 0,5 0 0,1 0 0,-1 0 0,1 0 0,0 0 0,-1 0 0,1 0 0,-1-5 0,1 4 0,-1-4 0,1 5 0,0 0 0,-1 0 0,1 0 0,-1 0 0,-5 0 0,-2 0 0,-6 0 0,0 0 0,-8 0 0,6 0 0,-5 0 0,0 0 0,5 0 0,-12 0 0,12 5 0,-5-3 0,7 8 0,0-3 0,6-1 0,-5 4 0,11-8 0,-4 8 0,5-4 0,1-1 0,-1 5 0,1-4 0,0 0 0,-1 3 0,6-3 0,-4 4 0,3 0 0,-4 1 0,5-1 0,1 0 0,0 0 0,3 5 0,-8-3 0,3 8 0,1-3 0,-5 4 0,9 0 0,-9 7 0,3 1 0,-5 6 0,-1 0 0,1 0 0,-1 7 0,-1 1 0,0 1 0,0 5 0,1-5 0,-2 7 0,1-7 0,0 5 0,7-13 0,-5 7 0,9-8 0,-2-6 0,5-2 0,0-11 0,1-1 0,0-6 0,5 1 0,1 0 0,0-5 0,3-1 0,-3-4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04.095"/>
    </inkml:context>
    <inkml:brush xml:id="br0">
      <inkml:brushProperty name="width" value="0.1" units="cm"/>
      <inkml:brushProperty name="height" value="0.1" units="cm"/>
      <inkml:brushProperty name="color" value="#66CC00"/>
    </inkml:brush>
  </inkml:definitions>
  <inkml:trace contextRef="#ctx0" brushRef="#br0">2240 1 24575,'-19'0'0,"-1"0"0,-1 0 0,-7 0 0,-1 10 0,0-3 0,-5 10 0,11-6 0,-12 12 0,6-9 0,-7 9 0,-1 1 0,2-4 0,-2 10 0,-7 1 0,6-11 0,-7 17 0,0-10 0,0 6 0,-3 5 0,-1-11 0,4 4 0,-8 1 0,1-4 0,-1 4 0,2-7 0,0 1 0,0-1 0,0-5 0,1 4 0,-1-10 0,0 4 0,7-1 0,-5-3 0,12 3 0,-5-5 0,-1 0 0,7 5 0,-7-3 0,1 3 0,5-5 0,-5 0 0,7 0 0,0-1 0,0 1 0,5-1 0,-3 1 0,4-1 0,-6 1 0,-1-1 0,7-4 0,-4 3 0,10-9 0,-11 10 0,11-10 0,-4 9 0,6-9 0,4 4 0,-3-5 0,9 0 0,-4 0 0,6 0 0,3 4 0,2 1 0,4 0 0,0-1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06.637"/>
    </inkml:context>
    <inkml:brush xml:id="br0">
      <inkml:brushProperty name="width" value="0.1" units="cm"/>
      <inkml:brushProperty name="height" value="0.1" units="cm"/>
      <inkml:brushProperty name="color" value="#66CC00"/>
    </inkml:brush>
  </inkml:definitions>
  <inkml:trace contextRef="#ctx0" brushRef="#br0">1 0 24575,'0'38'0,"0"-17"0,0 26 0,0-22 0,0 11 0,0-2 0,0-17 0,0 9 0,0-15 0,0 3 0,0 1 0,0 0 0,0 2 0,0 9 0,0-9 0,0 10 0,0 1 0,0-5 0,0 10 0,0-4 0,0 6 0,0 7 0,11 2 0,4 15 0,6 2 0,-1 8 0,-1-1 0,3 1 0,5 0 0,0-8 0,-6-2 0,3-8 0,-11-8 0,5-1 0,-7-13 0,0-1 0,-1-12 0,1 4 0,-1-9 0,-5 3 0,4-4 0,-8-5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8:55.591"/>
    </inkml:context>
    <inkml:brush xml:id="br0">
      <inkml:brushProperty name="width" value="0.025" units="cm"/>
      <inkml:brushProperty name="height" value="0.025" units="cm"/>
      <inkml:brushProperty name="color" value="#008C3A"/>
    </inkml:brush>
  </inkml:definitions>
  <inkml:trace contextRef="#ctx0" brushRef="#br0">863 254 24575,'-7'0'0,"-5"0"0,0 0 0,-2 0 0,2 0 0,4 0 0,-4 0 0,-1 0 0,0 0 0,-3 0 0,3 0 0,-5 0 0,-4 0 0,3 0 0,-3 0 0,0 4 0,-2 1 0,-4 5 0,4 3 0,-3-3 0,3 7 0,-4-7 0,4 8 0,-3-4 0,4 0 0,-1 3 0,2-7 0,5 6 0,-6-2 0,9-1 0,-8 9 0,9-11 0,-5 10 0,4-8 0,-2 4 0,6 1 0,-2-1 0,-1 0 0,3 0 0,-2 1 0,3-1 0,0 0 0,1 0 0,-1 1 0,0-1 0,0 5 0,0-3 0,4 3 0,-3-5 0,3 5 0,-4-3 0,4 3 0,-3-5 0,3 0 0,0 1 0,-2-5 0,2 3 0,1-3 0,-4 4 0,7 0 0,-7 1 0,7-1 0,-3 0 0,1 0 0,2 0 0,-3 1 0,4-1 0,0 5 0,0-3 0,0 8 0,0-9 0,0 4 0,0 0 0,0-3 0,0 8 0,0-9 0,0 10 0,0-10 0,0 9 0,0-4 0,4 6 0,1-6 0,4 4 0,5-3 0,0 4 0,5 0 0,-1-4 0,14 11 0,-6-8 0,11 6 0,-7-9 0,4-4 0,-4-1 0,9-3 0,-3 2 0,-1-7 0,5 4 0,-5-5 0,7 0 0,-1 0 0,-6-4 0,5-1 0,-4-5 0,-1 0 0,5 0 0,-5 0 0,7 0 0,-7 0 0,5-10 0,-10 0 0,4-6 0,-6-2 0,7-3 0,-5 0 0,6-4 0,-7 1 0,-5 4 0,5-9 0,-9 5 0,8-1 0,-8-3 0,-1 4 0,-2 1 0,-7-5 0,7 10 0,-8-4 0,4-1 0,-4 5 0,0-9 0,-4 3 0,-1-4 0,-4-1 0,0-5 0,0-14 0,0 3 0,0-9 0,0 13 0,-4 0 0,-7-1 0,-5 1 0,0 5 0,-3-4 0,3 5 0,-4-1 0,5 2 0,-4 0 0,4 4 0,-6-10 0,2 5 0,-2-7 0,-5 0 0,4 0 0,-11-8 0,11 8 0,-10-13 0,4 11 0,-5-11 0,-6 9 0,5-3 0,-5 4 0,1 5 0,5 8 0,2 11 0,4 12 0,16 5 0,-2 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07.583"/>
    </inkml:context>
    <inkml:brush xml:id="br0">
      <inkml:brushProperty name="width" value="0.1" units="cm"/>
      <inkml:brushProperty name="height" value="0.1" units="cm"/>
      <inkml:brushProperty name="color" value="#66CC00"/>
    </inkml:brush>
  </inkml:definitions>
  <inkml:trace contextRef="#ctx0" brushRef="#br0">0 0 24575,'0'25'0,"0"2"0,0 15 0,0 19 0,0 2 0,0 24 0,0-17 0,0 27 0,0-15 0,0-8 0,0 9 0,0-27 0,6 22 0,7-17 0,2-2 0,7-21 0,-10-4 0,3-18 0,-5-1 0,0-5 0,0-1 0,-5-3 0,-1-2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28.077"/>
    </inkml:context>
    <inkml:brush xml:id="br0">
      <inkml:brushProperty name="width" value="0.1" units="cm"/>
      <inkml:brushProperty name="height" value="0.1" units="cm"/>
      <inkml:brushProperty name="color" value="#66CC00"/>
    </inkml:brush>
  </inkml:definitions>
  <inkml:trace contextRef="#ctx0" brushRef="#br0">0 0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33.594"/>
    </inkml:context>
    <inkml:brush xml:id="br0">
      <inkml:brushProperty name="width" value="0.1" units="cm"/>
      <inkml:brushProperty name="height" value="0.1" units="cm"/>
      <inkml:brushProperty name="color" value="#66CC00"/>
    </inkml:brush>
  </inkml:definitions>
  <inkml:trace contextRef="#ctx0" brushRef="#br0">1 1 24575,'18'0'0,"2"0"0,31 0 0,-27 0 0,56 13 0,-36 8 0,42 17 0,-28 2 0,-15-11 0,0 1 0,9 14 0,-13-12 0,3 2 0,32 26 0,-6-1-241,-27-25 0,-1 0 241,17 15 0,1 7 0,-14-22 0,-6 4 0,-9-16 0,-7-5 0,-7-2 482,-5-5-482,-1-1 0,1 1 0,-5-5 0,-1-1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34.980"/>
    </inkml:context>
    <inkml:brush xml:id="br0">
      <inkml:brushProperty name="width" value="0.1" units="cm"/>
      <inkml:brushProperty name="height" value="0.1" units="cm"/>
      <inkml:brushProperty name="color" value="#66CC00"/>
    </inkml:brush>
  </inkml:definitions>
  <inkml:trace contextRef="#ctx0" brushRef="#br0">398 0 24575,'0'30'0,"0"8"0,-5 6 0,-8 7 0,-1 0 0,-5 0 0,-6 8 0,3-7 0,-5 15 0,1-6 0,5 8 0,-6-8 0,1-2 0,0-8 0,7-7 0,-5 5 0,10-13 0,-3 0 0,5-2 0,1-11 0,0 4 0,5-6 0,-3-5 0,8-1 0,-3-5 0,-1-5 0,4 4 0,-7-8 0,7 3 0,-3-4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36.658"/>
    </inkml:context>
    <inkml:brush xml:id="br0">
      <inkml:brushProperty name="width" value="0.1" units="cm"/>
      <inkml:brushProperty name="height" value="0.1" units="cm"/>
      <inkml:brushProperty name="color" value="#66CC00"/>
    </inkml:brush>
  </inkml:definitions>
  <inkml:trace contextRef="#ctx0" brushRef="#br0">0 0 24575,'0'40'0,"0"-7"0,0-6 0,0 1 0,0 1 0,0 6 0,0 0 0,0 0 0,5 0 0,-3 0 0,13 0 0,-7 0 0,9 0 0,0 0 0,-4 0 0,4 0 0,-6-6 0,0-2 0,0-6 0,-1 1 0,1-1 0,-1 0 0,1-5 0,-1 4 0,-4-9 0,3 9 0,-8-9 0,8 4 0,-8-5 0,4-1 0,-1 0 0,-3 1 0,8-1 0,-8 1 0,7-1 0,-7 1 0,8 0 0,-8-1 0,7 1 0,-7-1 0,4-4 0,-5-1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7:37.905"/>
    </inkml:context>
    <inkml:brush xml:id="br0">
      <inkml:brushProperty name="width" value="0.1" units="cm"/>
      <inkml:brushProperty name="height" value="0.1" units="cm"/>
      <inkml:brushProperty name="color" value="#66CC00"/>
    </inkml:brush>
  </inkml:definitions>
  <inkml:trace contextRef="#ctx0" brushRef="#br0">0 65 24575,'14'0'0,"11"0"0,-2 0 0,12 0 0,0 0 0,-6 0 0,5 0 0,-5 0 0,5 0 0,1 0 0,0 0 0,8 0 0,-7 0 0,0 0 0,5 0 0,-3 0 0,5-5 0,7 4 0,-14-10 0,6 10 0,-13-9 0,5 9 0,-11-9 0,4 9 0,-11-4 0,4 5 0,-9-4 0,9 3 0,-9-4 0,4 5 0,-6 0 0,1-4 0,-1 3 0,-3-4 0,-3 5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27.081"/>
    </inkml:context>
    <inkml:brush xml:id="br0">
      <inkml:brushProperty name="width" value="0.1" units="cm"/>
      <inkml:brushProperty name="height" value="0.1" units="cm"/>
      <inkml:brushProperty name="color" value="#66CC00"/>
    </inkml:brush>
  </inkml:definitions>
  <inkml:trace contextRef="#ctx0" brushRef="#br0">515 29 24575,'-19'10'0,"-1"-3"0,-2 13 0,1-4 0,-1 1 0,6 3 0,-5-8 0,5 8 0,-1-9 0,2 4 0,1-5 0,2 0 0,-8 5 0,9-4 0,-9 4 0,4 0 0,-5-3 0,-1 8 0,1-8 0,0 8 0,-1-9 0,1 5 0,-1-6 0,1 6 0,5-5 0,1 4 0,5-6 0,1-3 0,-1 2 0,9-7 0,1 4 0,10-10 0,4 4 0,3-13 0,-1 8 0,10-10 0,-9 0 0,11-1 0,-7 1 0,0-5 0,1 5 0,-1-1 0,0-3 0,0 8 0,1-8 0,-1 8 0,6-9 0,-4 8 0,4-8 0,1 9 0,-5-8 0,4 7 0,0-3 0,-4 1 0,-1 7 0,-2-6 0,-9 8 0,4 0 0,-5 2 0,-1 0 0,0-1 0,0 0 0,0-3 0,1 2 0,-1 1 0,-4-3 0,3 7 0,-3-3 0,5 13 0,-1 17 0,3 5 0,-1 19 0,1-6 0,1 7 0,5-1 0,-4 1 0,4-1 0,-5 1 0,0 0 0,-1-7 0,0-8 0,-1-3 0,0-15 0,0 8 0,-6-15 0,4 4 0,-8-6 0,3-4 0,-4-1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0.825"/>
    </inkml:context>
    <inkml:brush xml:id="br0">
      <inkml:brushProperty name="width" value="0.1" units="cm"/>
      <inkml:brushProperty name="height" value="0.1" units="cm"/>
      <inkml:brushProperty name="color" value="#66CC00"/>
    </inkml:brush>
  </inkml:definitions>
  <inkml:trace contextRef="#ctx0" brushRef="#br0">1794 1 24575,'0'40'0,"0"6"0,0-16 0,0 18 0,0-10 0,0 5 0,0 6 0,0-12 0,-5 12 0,3-5 0,-15 7 0,9 0 0,-11 0 0,6 0 0,-5-1 0,4 1 0,-11 0 0,5 0 0,1 0 0,-6 0 0,11 0 0,-10 0 0,5-1 0,-1 1 0,-4 0 0,4-1 0,0 9 0,-5-6 0,5 5 0,1-7 0,-5-1 0,9 1 0,-8-7 0,9 5 0,-3-6 0,-1 1 0,4 5 0,-9-5 0,9 0 0,-10 5 0,11-12 0,-6 12 0,2-12 0,3 12 0,-3-13 0,-1 13 0,4-5 0,-10 7 0,10-7 0,-4 5 0,1-12 0,3 4 0,-3 2 0,5-7 0,-1 14 0,-4-14 0,3 6 0,-3 0 0,5-5 0,0 5 0,0 0 0,0-5 0,-1 5 0,2-7 0,-1 0 0,0 0 0,0 0 0,0 7 0,0-11 0,6 10 0,-4-13 0,3 7 0,-5 0 0,0 0 0,0 0 0,6 0 0,-5 0 0,5 0 0,-6 0 0,0 8 0,5-7 0,-4 6 0,5-7 0,-6 0 0,0 1 0,5-1 0,-3 0 0,3 0 0,1 0 0,-4-6 0,3 4 0,1-10 0,-4 10 0,8-4 0,-8 0 0,4 5 0,0-5 0,-5 6 0,5 0 0,-1 0 0,-3 0 0,8 0 0,-8 0 0,9-7 0,-10 6 0,10-11 0,-9 4 0,8-11 0,-7 4 0,8-4 0,-4 1 0,1-3 0,2 1 0,-2-4 0,4 4 0,-5 0 0,4-4 0,-4 3 0,5-4 0,-4 0 0,3-1 0,-7-3 0,3-2 0,-4-4 0,0 0 0,0 0 0,-1 0 0,1 0 0,-1-4 0,-5-2 0,4-4 0,-9-1 0,4 1 0,-6-1 0,1-5 0,5 5 0,-4-4 0,3 4 0,1 1 0,1 0 0,5-5 0,0 4 0,0-4 0,0 5 0,5 0 0,-4 1 0,4-1 0,-5 0 0,4 0 0,-2 1 0,2-1 0,1 0 0,-4 0 0,4 1 0,-1-1 0,-2 0 0,2 5 0,1-4 0,-4 4 0,4-5 0,-1 0 0,-2 0 0,2 1 0,-3-1 0,3 8 0,2 4 0,9 12 0,0 6 0,6 2 0,0 9 0,4-9 0,-2 12 0,2-11 0,2 10 0,-5-4 0,10 0 0,-10-2 0,3-5 0,0-1 0,-3 0 0,4 0 0,-6 1 0,6-1 0,-5-5 0,4 4 0,-5-9 0,1 9 0,-2-9 0,1 4 0,0-5 0,0 4 0,0-3 0,0 4 0,0 0 0,0-4 0,0 9 0,0-9 0,1 9 0,4-9 0,-4 4 0,4-5 0,-6 0 0,1-1 0,-5 0 0,4-3 0,-4 2 0,4-7 0,-4 7 0,4-7 0,-4 7 0,5-2 0,-1 3 0,1 1 0,-1-5 0,-3 4 0,2-8 0,-7 7 0,4-11 0,4-7 0,-2-2 0,13-12 0,-3 1 0,4 0 0,2-10 0,6 2 0,-4-4 0,12-3 0,-12 2 0,5 0 0,-7 0 0,0 1 0,1 0 0,-2 6 0,-4-5 0,2 11 0,-8 1 0,4 2 0,-7 9 0,1-4 0,0 5 0,0 0 0,0-5 0,-1 4 0,2-4 0,-1 0 0,5 4 0,-4-9 0,4 8 0,-4-8 0,-2 13 0,1-7 0,0 9 0,-17 0 0,8 0 0,-13 5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2.704"/>
    </inkml:context>
    <inkml:brush xml:id="br0">
      <inkml:brushProperty name="width" value="0.1" units="cm"/>
      <inkml:brushProperty name="height" value="0.1" units="cm"/>
      <inkml:brushProperty name="color" value="#66CC00"/>
    </inkml:brush>
  </inkml:definitions>
  <inkml:trace contextRef="#ctx0" brushRef="#br0">1 0 24575,'19'0'0,"6"0"0,4 0 0,6 5 0,7 8 0,-5 0 0,12 11 0,-3 2 0,5 2 0,4 11 0,-4-12 0,4 13 0,-11-14 0,-6 4 0,-4-6 0,-17-8 0,4 0 0,-11-7 0,0 1 0,-1-5 0,-3 0 0,-2-5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3.545"/>
    </inkml:context>
    <inkml:brush xml:id="br0">
      <inkml:brushProperty name="width" value="0.1" units="cm"/>
      <inkml:brushProperty name="height" value="0.1" units="cm"/>
      <inkml:brushProperty name="color" value="#66CC00"/>
    </inkml:brush>
  </inkml:definitions>
  <inkml:trace contextRef="#ctx0" brushRef="#br0">0 1 24575,'40'0'0,"-9"0"0,19 0 0,-8 0 0,-5 0 0,5 0 0,-7 0 0,6 0 0,-10 0 0,9 0 0,-22 0 0,8 0 0,-15 0 0,4 0 0,-6 0 0,1 0 0,-5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8:58.116"/>
    </inkml:context>
    <inkml:brush xml:id="br0">
      <inkml:brushProperty name="width" value="0.025" units="cm"/>
      <inkml:brushProperty name="height" value="0.025" units="cm"/>
      <inkml:brushProperty name="color" value="#008C3A"/>
    </inkml:brush>
  </inkml:definitions>
  <inkml:trace contextRef="#ctx0" brushRef="#br0">1240 9 24575,'-7'0'0,"-1"0"0,-4 0 0,-1 0 0,0 0 0,-3 0 0,-2 0 0,-6 0 0,-4 0 0,-1 0 0,6 0 0,-10 0 0,2 0 0,-5 0 0,-10 0 0,2 0 0,-12 0 0,1 10 0,5-3 0,-4 14 0,11-9 0,-11 9 0,16-10 0,-8 4 0,16-5 0,-4 4 0,6-4 0,4 4 0,2-5 0,4 3 0,1-2 0,0 2 0,-1 1 0,1 0 0,0 0 0,-1 4 0,5-8 0,-3 7 0,7-7 0,-4 7 0,1-7 0,3 8 0,-4-8 0,5 3 0,0 0 0,0-3 0,-1 7 0,1-7 0,0 7 0,0-7 0,-1 7 0,1-3 0,-1 0 0,1 3 0,3-3 0,-3 4 0,4 0 0,-1 1 0,1-1 0,4 0 0,0 5 0,0-3 0,0 8 0,0-4 0,0 6 0,0 5 0,0-4 0,0 9 0,4-3 0,2-1 0,8 5 0,1-10 0,6 10 0,-2-11 0,0 6 0,0-7 0,0 0 0,0 1 0,5 0 0,-3 0 0,8 1 0,-2 6 0,3-9 0,2 9 0,3-9 0,-2 4 0,10 2 0,-11-2 0,10-3 0,-11-4 0,9-4 0,-11-1 0,5 1 0,0-5 0,-4 3 0,10-7 0,-10 7 0,10-7 0,2 7 0,1-6 0,-1-3 0,-2 0 0,-4-8 0,5 4 0,0-5 0,7 0 0,-6 0 0,6 0 0,-1 0 0,-4 0 0,4-5 0,-5 0 0,-1-10 0,-6-1 0,1-9 0,-8 5 0,3-10 0,-2 10 0,-4-9 0,-1-1 0,-5 0 0,1-10 0,-5 5 0,0-7 0,-5 1 0,1-7 0,-1 5 0,1-5 0,0 1 0,-1 4 0,1-5 0,-1 7 0,0 0 0,0-1 0,-4 1 0,-1 0 0,-1 0 0,-3-7 0,4 5 0,-5-11 0,0 4 0,0-6 0,0 0 0,0 1 0,-10-20 0,3 22 0,-12-8 0,8 27 0,-7 6 0,8-1 0,-7 6 0,7 1 0,-3 4 0,0 5 0,0 0 0,-4 4 0,-18-5 0,-4 7 0,-24-3 0,-9 10 0,-10 0 0,-7 6-1584,-4 26 1584,30 12 0,4 5 0,-2 1 0,26-10 0,-1-1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4.439"/>
    </inkml:context>
    <inkml:brush xml:id="br0">
      <inkml:brushProperty name="width" value="0.1" units="cm"/>
      <inkml:brushProperty name="height" value="0.1" units="cm"/>
      <inkml:brushProperty name="color" value="#66CC00"/>
    </inkml:brush>
  </inkml:definitions>
  <inkml:trace contextRef="#ctx0" brushRef="#br0">0 0 24575,'21'0'0,"-2"0"0,-10 0 0,1 0 0,-1 0 0,1 0 0,-1 0 0,0 0 0,1 0 0,0 0 0,5 0 0,-5 5 0,5 0 0,-5 5 0,0-1 0,-1-3 0,1-2 0,-5-4 0,-1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5.646"/>
    </inkml:context>
    <inkml:brush xml:id="br0">
      <inkml:brushProperty name="width" value="0.1" units="cm"/>
      <inkml:brushProperty name="height" value="0.1" units="cm"/>
      <inkml:brushProperty name="color" value="#66CC00"/>
    </inkml:brush>
  </inkml:definitions>
  <inkml:trace contextRef="#ctx0" brushRef="#br0">1 1 24575,'42'0'0,"10"0"0,-22 0 0,6 0 0,-2 0 0,-16 0 0,8 0 0,-15 0 0,-1 0 0,-6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6.363"/>
    </inkml:context>
    <inkml:brush xml:id="br0">
      <inkml:brushProperty name="width" value="0.1" units="cm"/>
      <inkml:brushProperty name="height" value="0.1" units="cm"/>
      <inkml:brushProperty name="color" value="#66CC00"/>
    </inkml:brush>
  </inkml:definitions>
  <inkml:trace contextRef="#ctx0" brushRef="#br0">1 0 24575,'30'0'0,"-5"0"0,2 0 0,-6 0 0,1 0 0,-6 0 0,4 0 0,-9 0 0,-1 0 0,-6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7.675"/>
    </inkml:context>
    <inkml:brush xml:id="br0">
      <inkml:brushProperty name="width" value="0.1" units="cm"/>
      <inkml:brushProperty name="height" value="0.1" units="cm"/>
      <inkml:brushProperty name="color" value="#66CC00"/>
    </inkml:brush>
  </inkml:definitions>
  <inkml:trace contextRef="#ctx0" brushRef="#br0">1 1 24575,'24'12'0,"-5"-3"0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8.515"/>
    </inkml:context>
    <inkml:brush xml:id="br0">
      <inkml:brushProperty name="width" value="0.1" units="cm"/>
      <inkml:brushProperty name="height" value="0.1" units="cm"/>
      <inkml:brushProperty name="color" value="#66CC00"/>
    </inkml:brush>
  </inkml:definitions>
  <inkml:trace contextRef="#ctx0" brushRef="#br0">373 103 24575,'-19'0'0,"5"0"0,1 0 0,-2 0 0,4 0 0,-16 0 0,4-5 0,-13-1 0,1-6 0,0-5 0,0 4 0,6-4 0,1 6 0,7 0 0,5 5 0,5 1 0,7 5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7.120"/>
    </inkml:context>
    <inkml:brush xml:id="br0">
      <inkml:brushProperty name="width" value="0.1" units="cm"/>
      <inkml:brushProperty name="height" value="0.1" units="cm"/>
      <inkml:brushProperty name="color" value="#66CC00"/>
    </inkml:brush>
  </inkml:definitions>
  <inkml:trace contextRef="#ctx0" brushRef="#br0">0 1 24575,'15'0'0,"-2"0"0,-4 0 0,1 0 0,-1 0 0,-3 0 0,-2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39.730"/>
    </inkml:context>
    <inkml:brush xml:id="br0">
      <inkml:brushProperty name="width" value="0.1" units="cm"/>
      <inkml:brushProperty name="height" value="0.1" units="cm"/>
      <inkml:brushProperty name="color" value="#66CC00"/>
    </inkml:brush>
  </inkml:definitions>
  <inkml:trace contextRef="#ctx0" brushRef="#br0">752 31 24575,'-26'0'0,"-6"0"0,3 0 0,0 0 0,-5 0 0,5 0 0,-6 0 0,0 0 0,0 0 0,0 0 0,0 0 0,0 0 0,5 0 0,3 0 0,5 0 0,1 0 0,5 0 0,1 0 0,0 0 0,4 0 0,-4 0 0,5 0 0,1 0 0,-1 0 0,0 0 0,0 0 0,1 0 0,-1 0 0,0 0 0,0 0 0,1 0 0,-1-4 0,-5 3 0,4-8 0,-9 8 0,4-8 0,4 8 0,2-4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0.748"/>
    </inkml:context>
    <inkml:brush xml:id="br0">
      <inkml:brushProperty name="width" value="0.1" units="cm"/>
      <inkml:brushProperty name="height" value="0.1" units="cm"/>
      <inkml:brushProperty name="color" value="#66CC00"/>
    </inkml:brush>
  </inkml:definitions>
  <inkml:trace contextRef="#ctx0" brushRef="#br0">802 1 24575,'-19'0'0,"-7"0"0,3 0 0,-11 0 0,5 0 0,0 0 0,-12 0 0,17 0 0,-17 0 0,12 0 0,-13 0 0,5 0 0,1 0 0,-5 0 0,10 0 0,-11 0 0,7 0 0,0 0 0,-1 0 0,7 0 0,-4 0 0,10 0 0,0 0 0,3 0 0,9 0 0,-3 0 0,4 0 0,5 0 0,1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2.143"/>
    </inkml:context>
    <inkml:brush xml:id="br0">
      <inkml:brushProperty name="width" value="0.1" units="cm"/>
      <inkml:brushProperty name="height" value="0.1" units="cm"/>
      <inkml:brushProperty name="color" value="#66CC00"/>
    </inkml:brush>
  </inkml:definitions>
  <inkml:trace contextRef="#ctx0" brushRef="#br0">0 8 24575,'46'0'0,"9"0"0,6 0 0,27 0-1976,4-7 1976,-27 12 0,3 4 0,-5-1 0,1 3 0,10 10 0,-2 2 0,-22-7 0,-2 2 0,12 9 0,-2 0 0,27 7 0,-37-8 0,0 2 0,1-5 0,-2-1 637,16 13-637,-2-2 326,-19-9-326,-13-6 0,-7-2 0,-7-6 253,-5-1 0,-5-3 0,-1-2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2.964"/>
    </inkml:context>
    <inkml:brush xml:id="br0">
      <inkml:brushProperty name="width" value="0.1" units="cm"/>
      <inkml:brushProperty name="height" value="0.1" units="cm"/>
      <inkml:brushProperty name="color" value="#66CC00"/>
    </inkml:brush>
  </inkml:definitions>
  <inkml:trace contextRef="#ctx0" brushRef="#br0">1 0 24575,'32'0'0,"-15"0"0,30 0 0,-22 0 0,17 0 0,-7 0 0,0 0 0,-11 0 0,2 0 0,-10 0 0,0 0 0,-6 0 0,-6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9:00.732"/>
    </inkml:context>
    <inkml:brush xml:id="br0">
      <inkml:brushProperty name="width" value="0.025" units="cm"/>
      <inkml:brushProperty name="height" value="0.025" units="cm"/>
      <inkml:brushProperty name="color" value="#008C3A"/>
    </inkml:brush>
  </inkml:definitions>
  <inkml:trace contextRef="#ctx0" brushRef="#br0">582 0 24575,'-23'0'0,"1"0"0,-2 0 0,6 0 0,-9 0 0,-2 5 0,-1 0 0,-5 9 0,12-4 0,-4 4 0,8-6 0,-3 1 0,5 4 0,-1-4 0,1 7 0,0-6 0,-1 6 0,1-2 0,4 3 0,0 0 0,5-4 0,-5 3 0,4-7 0,1 7 0,1-7 0,2 7 0,-3-3 0,-1 0 0,1 3 0,3-3 0,-2 0 0,2 4 0,1-4 0,-4 4 0,7 0 0,-7-4 0,8 3 0,-8-3 0,7 9 0,-3-3 0,0 3 0,3-5 0,-2 1 0,-1-1 0,3 0 0,-3 5 0,4 2 0,0-1 0,-4 4 0,3-3 0,-4 4 0,5 0 0,0-4 0,0 3 0,0-4 0,0 6 0,0-6 0,0 4 0,0-8 0,0 3 0,4-5 0,1 5 0,0-3 0,3 3 0,-3-5 0,4 0 0,-1 1 0,5-1 0,-4 0 0,8 5 0,-3-3 0,4 3 0,-5-5 0,3 0 0,-2-3 0,3 2 0,0-3 0,1 5 0,-1-5 0,0 3 0,0-2 0,6 4 0,-5-5 0,9 5 0,-4-4 0,6 1 0,-6 2 0,4-7 0,-3 7 0,-1-6 0,4 2 0,-4-4 0,6 1 0,-1-1 0,0 0 0,1-3 0,12-2 0,-4-4 0,5 0 0,-8 0 0,-5 0 0,4 0 0,-3 0 0,4 0 0,-5 0 0,-1 0 0,0-9 0,6 3 0,-4-8 0,4 0 0,0-2 0,-4-3 0,4 3 0,-4-7 0,-7 8 0,5-9 0,-9 6 0,9-6 0,-9 5 0,0-5 0,-2 2 0,-3 4 0,1-10 0,2 5 0,-7-6 0,4 1 0,-1 0 0,-3 4 0,4-3 0,-5 8 0,0-3 0,-1 5 0,1-1 0,-4 1 0,-2 0 0,-3-1 0,0-4 0,0 4 0,0-5 0,0 1 0,0-1 0,0-6 0,0-7 0,0 6 0,-8-6 0,-3 7 0,-7 6 0,-1-4 0,2 8 0,-7-9 0,0 8 0,-6-4 0,-4 4 0,4 1 0,-4-1 0,0 0 0,4 1 0,-10-2 0,10 2 0,-10-1 0,11 1 0,-11-2 0,4 6 0,1-4 0,-12 7 0,10-2 0,-11 8 0,-14 1 0,33 5 0,-11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3.739"/>
    </inkml:context>
    <inkml:brush xml:id="br0">
      <inkml:brushProperty name="width" value="0.1" units="cm"/>
      <inkml:brushProperty name="height" value="0.1" units="cm"/>
      <inkml:brushProperty name="color" value="#66CC00"/>
    </inkml:brush>
  </inkml:definitions>
  <inkml:trace contextRef="#ctx0" brushRef="#br0">1 0 24575,'44'6'0,"-16"-1"0,-3-5 0,-16 0 0,-4 0 0,-1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4.342"/>
    </inkml:context>
    <inkml:brush xml:id="br0">
      <inkml:brushProperty name="width" value="0.1" units="cm"/>
      <inkml:brushProperty name="height" value="0.1" units="cm"/>
      <inkml:brushProperty name="color" value="#66CC00"/>
    </inkml:brush>
  </inkml:definitions>
  <inkml:trace contextRef="#ctx0" brushRef="#br0">0 1 24575,'17'11'0,"-3"-1"0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5.287"/>
    </inkml:context>
    <inkml:brush xml:id="br0">
      <inkml:brushProperty name="width" value="0.1" units="cm"/>
      <inkml:brushProperty name="height" value="0.1" units="cm"/>
      <inkml:brushProperty name="color" value="#66CC00"/>
    </inkml:brush>
  </inkml:definitions>
  <inkml:trace contextRef="#ctx0" brushRef="#br0">1 1 24575,'39'0'0,"7"0"0,-9 0 0,20 0 0,-11 0 0,30 0 0,-21 0 0,29 0 0,-12 0 0,17 0 0,-24 0 0,20 0 0,-43 0 0,19 0 0,-26 0 0,-6 0 0,-2 0 0,-11 0 0,-6 0 0,-6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6.022"/>
    </inkml:context>
    <inkml:brush xml:id="br0">
      <inkml:brushProperty name="width" value="0.1" units="cm"/>
      <inkml:brushProperty name="height" value="0.1" units="cm"/>
      <inkml:brushProperty name="color" value="#66CC00"/>
    </inkml:brush>
  </inkml:definitions>
  <inkml:trace contextRef="#ctx0" brushRef="#br0">0 0 24575,'15'6'0,"4"-2"0,-4-4 0,13 0 0,1 0 0,6 0 0,7 0 0,9 0 0,2 11 0,6 3 0,0 19 0,2 1 0,8 7 0,-8-6 0,-9 1 0,0-1 0,10-5 0,-10 9 0,2 0 0,16-7 0,-3 18 0,10-8 0,-30-8 0,3-3 0,-15-8 0,-6-5 0,-2-2 0,-11-6 0,-1 0 0,-5 0 0,-1-5 0,-3 0 0,-2-5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7.025"/>
    </inkml:context>
    <inkml:brush xml:id="br0">
      <inkml:brushProperty name="width" value="0.1" units="cm"/>
      <inkml:brushProperty name="height" value="0.1" units="cm"/>
      <inkml:brushProperty name="color" value="#66CC00"/>
    </inkml:brush>
  </inkml:definitions>
  <inkml:trace contextRef="#ctx0" brushRef="#br0">1 7 24575,'40'0'0,"-8"0"0,-14 0 0,-3 0 0,1 0 0,9 0 0,-7 0 0,15 0 0,-4-5 0,0 3 0,12 8 0,-4 9 0,14 10 0,2 14 0,6-4 0,4 7 0,0-3 0,4-4 0,-20-1 0,5 3 0,-10-11 0,-10-1 0,9-3 0,-12-9 0,0 8 0,4-8 0,-4 8 0,0-9 0,6 17 0,-6-10 0,7 11 0,-6-1 0,-6 8 0,-12-16 0,-6 2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47.732"/>
    </inkml:context>
    <inkml:brush xml:id="br0">
      <inkml:brushProperty name="width" value="0.1" units="cm"/>
      <inkml:brushProperty name="height" value="0.1" units="cm"/>
      <inkml:brushProperty name="color" value="#66CC00"/>
    </inkml:brush>
  </inkml:definitions>
  <inkml:trace contextRef="#ctx0" brushRef="#br0">0 0 24575,'40'6'0,"3"0"0,-16-6 0,2 0 0,11 0 0,-2 0 0,13 0 0,8 6 0,-19 0 0,15 7 0,-9 5 0,7-4 0,-2 5 0,-9-7 0,-13-5 0,-1 3 0,-7-9 0,-5 4 0,-1-5 0,-6 0 0,1 0 0,-5 0 0,-1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8:55.686"/>
    </inkml:context>
    <inkml:brush xml:id="br0">
      <inkml:brushProperty name="width" value="0.1" units="cm"/>
      <inkml:brushProperty name="height" value="0.1" units="cm"/>
      <inkml:brushProperty name="color" value="#66CC00"/>
    </inkml:brush>
  </inkml:definitions>
  <inkml:trace contextRef="#ctx0" brushRef="#br0">0 1384 24575,'0'-20'0,"10"10"0,-3-9 0,14 1 0,-4-5 0,6-10 0,-2 14 0,3-13 0,3 13 0,-2-15 0,2 10 0,-3-10 0,-3 11 0,1-4 0,0 5 0,-1 1 0,-5 0 0,4-1 0,-8 1 0,8-1 0,-8 1 0,3 5 0,0-5 0,-3 5 0,3 0 0,-5-4 0,0 9 0,0-4 0,0 0 0,0 4 0,0-4 0,0 0 0,0 4 0,0-4 0,-1 5 0,1-5 0,0 4 0,0-4 0,0 0 0,0 4 0,0-4 0,-1 6 0,1-1 0,0-5 0,0 4 0,0-4 0,0 5 0,-1 0 0,1 1 0,-1-1 0,1 0 0,0 0 0,-1 1 0,1-1 0,0 0 0,-1 0 0,1 1 0,0-6 0,-5 4 0,4-4 0,-3 9 0,3-3 0,-3 4 0,2 0 0,-7-4 0,4 4 0,-5-5 0,4 1 0,1-1 0,5 1 0,0-6 0,0 4 0,0 0 0,-1 2 0,1 4 0,0-1 0,-9 2 0,-6 4 0,-6 0 0,-8 0 0,3 0 0,-9 0 0,2 0 0,-8 0 0,8 0 0,-10-10 0,10 7 0,-5-7 0,7 10 0,-1 0 0,1-5 0,5 4 0,1-4 0,5 5 0,5-5 0,-4 4 0,8-7 0,-4 3 0,5-4 0,10 0 0,2-1 0,15-2 0,2-4 0,13 2 0,-5-8 0,5 8 0,-7-8 0,0 9 0,-6-4 0,-2 6 0,-5 0 0,-1 5 0,0-3 0,-5 8 0,-1-4 0,-5 0 0,-1 4 0,1-3 0,-5 8 0,-1 1 0,-4 9 0,0 3 0,5 10 0,-4 2 0,5 0 0,-1 4 0,-4-4 0,9 6 0,-3 0 0,-1 0 0,5 0 0,-10 0 0,9 0 0,-4-6 0,1 4 0,2-10 0,-8 5 0,8-12 0,-8-1 0,4-6 0,-5 1 0,4 0 0,-3-9 0,3-6 0,-4-5 0,0-4 0,0 5 0,0-1 0,0 0 0,0 1 0,-4-1 0,3-5 0,-3 4 0,-1-4 0,4 0 0,-8 4 0,4-9 0,-5 9 0,4-9 0,-3 8 0,3-8 0,-4 9 0,0-4 0,0 0 0,0 4 0,4-4 0,-2 6 0,6-1 0,-6 4 0,7-2 0,-4 7 0,5-4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09:25.018"/>
    </inkml:context>
    <inkml:brush xml:id="br0">
      <inkml:brushProperty name="width" value="0.1" units="cm"/>
      <inkml:brushProperty name="height" value="0.1" units="cm"/>
      <inkml:brushProperty name="color" value="#F6630D"/>
    </inkml:brush>
  </inkml:definitions>
  <inkml:trace contextRef="#ctx0" brushRef="#br0">0 222 24575,'33'0'0,"-1"0"0,3 0 0,-6 0 0,12 0 0,-3 0 0,5 0 0,6 0 0,-12 0 0,12 0 0,-5 0 0,7 0 0,0 0 0,-7 0 0,5 0 0,-12 0 0,5 0 0,-14 0 0,6 0 0,-11 0 0,4 0 0,-6 0 0,1 0 0,-1 0 0,-5 0 0,4 0 0,-4 0 0,5 0 0,-5 0 0,4 0 0,-9 0 0,9 0 0,-9 0 0,4 0 0,-5 0 0,-1 0 0,1 0 0,-1 0 0,0 0 0,0 0 0,1 0 0,-1 0 0,1 0 0,-1 0 0,-8 0 0,-3-9 0,-12 6 0,2-11 0,-8 4 0,4-2 0,-5-3 0,-1-1 0,1 4 0,-1-3 0,1-1 0,-1 4 0,1-3 0,5 5 0,-4-6 0,9 5 0,-10-4 0,10 9 0,-4-3 0,6 8 0,-1-3 0,1 4 0,8 0 0,11 0 0,7 0 0,8 0 0,-3 4 0,-1-3 0,0 9 0,1-9 0,-1 4 0,0 0 0,-5-4 0,4 4 0,-9-5 0,9 4 0,-9-3 0,4 4 0,-5-1 0,-1-3 0,1 4 0,-1-5 0,-3 4 0,-2 0 0,-4 5 0,0 0 0,0 0 0,0 0 0,0 0 0,0 1 0,0-1 0,0 6 0,0 1 0,0 5 0,0 1 0,-5 5 0,-1-4 0,-6 10 0,1-4 0,-6 6 0,4 0 0,-4 0 0,5-6 0,1-1 0,5-7 0,-3-5 0,8-1 0,-4-6 0,5 1 0,0 0 0,-4-5 0,3-5 0,6-10 0,7-1 0,9-5 0,6 0 0,2-2 0,0-5 0,5 0 0,-6 1 0,1-1 0,-1 5 0,-7-2 0,-5 9 0,-1 0 0,-6 2 0,1 8 0,-9-3 0,-10 4 0,-2 0 0,-7 0 0,8 0 0,1 0 0,3-4 0,-2 3 0,7-7 0,-6 3 0,1-4 0,-3-1 0,0 1 0,-1-1 0,0 0 0,0 0 0,0 1 0,1-1 0,-1 0 0,0 0 0,1 1 0,3 0 0,-2 3 0,3 2 0,3 4 0,8 0 0,4 0 0,4 0 0,1 0 0,1 0 0,5 0 0,1 0 0,-1 0 0,0 0 0,-5 0 0,-1 0 0,-5 0 0,-1 0 0,1 0 0,-9-3 0,-7-3 0,-4-4 0,-11 4 0,10-2 0,-9 2 0,4 0 0,-5-3 0,4 8 0,-3-9 0,4 9 0,0-4 0,-4 0 0,3 4 0,1-4 0,1 5 0,6 0 0,-1 0 0,9 0 0,16 0 0,3 0 0,6 0 0,-4 5 0,-4 1 0,0 0 0,4 3 0,-9-7 0,4 2 0,-5-4 0,-5 5 0,-13 3 0,-12 16 0,4-12 0,-1 5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07.909"/>
    </inkml:context>
    <inkml:brush xml:id="br0">
      <inkml:brushProperty name="width" value="0.1" units="cm"/>
      <inkml:brushProperty name="height" value="0.1" units="cm"/>
      <inkml:brushProperty name="color" value="#66CC00"/>
    </inkml:brush>
  </inkml:definitions>
  <inkml:trace contextRef="#ctx0" brushRef="#br0">1 0 24575,'9'9'0,"5"1"0,2 5 0,5 1 0,2 11 0,4-3 0,-3 4 0,10 1 0,-9 0 0,11 9 0,-12-9 0,6 6 0,-8-6 0,0 0 0,2 4 0,3-9 0,-2 10 0,3-4 0,-4 5 0,5 1 0,-5-7 0,6 6 0,-7 1 0,6-4 0,-2 15 0,1-15 0,3 11 0,-7-13 0,6 4 0,-1-3 0,-4 4 0,11 3 0,-11-3 0,5 2 0,-7-8 0,0 4 0,-1-4 0,1 0 0,0 5 0,-2-12 0,2 12 0,-1-11 0,-4 10 0,2-10 0,-2 10 0,3-10 0,-3 10 0,2-10 0,-7 4 0,8 1 0,-9-5 0,4 4 0,-1-6 0,-3 1 0,4-1 0,-6-5 0,0 4 0,0-9 0,0 4 0,0-6 0,-1 1 0,-3 0 0,-6-5 0,-10-1 0,-6-4 0,-12 0 0,-8-5 0,-1-7 0,-12-2 0,5-4 0,-6 0 0,-2 4 0,1-11 0,7 12 0,-5-6 0,12 7 0,1 1 0,3-1 0,10 1 0,0 4 0,8-2 0,6 8 0,-1-3 0,12 4 0,6 0 0,17 5 0,11 8 0,1 0 0,12 11 0,-5-5 0,9 14 0,-2-6 0,-4 11 0,3-11 0,-3 11 0,4-11 0,-5 4 0,-3 0 0,-7-6 0,0 0 0,-7-4 0,-2-9 0,-10 3 0,-3-5 0,-4 0 0,-1-1 0,1-3 0,-5-6 0,0-5 0,-5-10 0,0-1 0,0-11 0,0-10 0,0 1 0,0-22 0,0 12 0,6-21 0,1 6 0,1-8 0,4 0 0,-4 1 0,-1 6 0,6-4 0,-12 12 0,10 2 0,-9 10 0,3 13 0,-5 2 0,0 11 0,0 1 0,0 5 0,0 5 0,0 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25.193"/>
    </inkml:context>
    <inkml:brush xml:id="br0">
      <inkml:brushProperty name="width" value="0.1" units="cm"/>
      <inkml:brushProperty name="height" value="0.1" units="cm"/>
      <inkml:brushProperty name="color" value="#66CC00"/>
    </inkml:brush>
  </inkml:definitions>
  <inkml:trace contextRef="#ctx0" brushRef="#br0">0 0 24575,'0'17'0,"0"6"0,0 6 0,0 13 0,12 2 0,-4 0 0,16 5 0,-11-5 0,11 7 0,2-6 0,-5 12 0,16-8 0,-13 28 0,16-12 0,-4 12 0,5-8 0,1 0 0,-1 0 0,0-7 0,-7-2 0,-3-21 0,-13-4 0,-3-14 0,-4-5 0,-1-1 0,-5-10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9:03.976"/>
    </inkml:context>
    <inkml:brush xml:id="br0">
      <inkml:brushProperty name="width" value="0.025" units="cm"/>
      <inkml:brushProperty name="height" value="0.025" units="cm"/>
      <inkml:brushProperty name="color" value="#008C3A"/>
    </inkml:brush>
  </inkml:definitions>
  <inkml:trace contextRef="#ctx0" brushRef="#br0">960 157 24575,'-3'-4'0,"-2"1"0,-11 3 0,6 0 0,-12 0 0,9 0 0,-9-5 0,4 4 0,-5-7 0,6 3 0,0 1 0,-1-4 0,1 3 0,-1 0 0,1-3 0,4 4 0,-3-1 0,7-2 0,-8 6 0,8-2 0,-3-1 0,0 3 0,3-6 0,-3 6 0,4-6 0,-4 7 0,3-7 0,-7 6 0,7-6 0,-3 6 0,0-6 0,3 6 0,-3-7 0,0 7 0,3-6 0,-3 7 0,4-4 0,0 4 0,-4-4 0,3 3 0,-3-3 0,4 1 0,0 2 0,0-3 0,0 4 0,0 0 0,1 0 0,-1 0 0,0 0 0,0 0 0,0 0 0,0 0 0,0 0 0,0 0 0,1 0 0,-1 0 0,0 0 0,0 0 0,0 0 0,0 0 0,0 0 0,1 0 0,-1 0 0,0 0 0,0 4 0,0-3 0,1 5 0,2-1 0,-2 2 0,3 1 0,-4 0 0,0 0 0,0-1 0,4 1 0,-3 0 0,3-1 0,0 1 0,-3-1 0,6 1 0,-6 0 0,6 0 0,-6 0 0,3-1 0,-4 1 0,0 0 0,4 0 0,-3-1 0,2 1 0,1 0 0,-3 0 0,2-1 0,1 1 0,-3 0 0,3 0 0,-1 0 0,-2-1 0,6 1 0,-6 0 0,6 0 0,-6-1 0,3 5 0,-1-3 0,1 3 0,1-4 0,2 0 0,-6 0 0,6 0 0,-6-1 0,6 5 0,-2-3 0,-1 3 0,3-4 0,-2 0 0,3 4 0,-4-3 0,3 2 0,-2 1 0,3-3 0,0 3 0,0 0 0,0-3 0,0 7 0,0-7 0,0 3 0,0 0 0,0-3 0,0 7 0,0-7 0,0 7 0,0-3 0,0 0 0,0 3 0,0-3 0,0 4 0,0 0 0,0 1 0,0-1 0,0 0 0,0 0 0,0 1 0,0 4 0,0-4 0,0 5 0,4-1 0,1-4 0,4 4 0,0 0 0,3-3 0,3 8 0,2-9 0,1 5 0,6 0 0,-6-4 0,10 5 0,-4-6 0,4 1 0,1 0 0,-1-1 0,0-3 0,-5 2 0,5-7 0,-5 3 0,5-3 0,-4-1 0,3 0 0,-4 0 0,6-3 0,-1 2 0,0-7 0,1 3 0,-1-4 0,6 0 0,1 0 0,7 0 0,-1 0 0,0 0 0,0 0 0,1 0 0,-1 0 0,-6-4 0,5-2 0,-10-3 0,-1-1 0,-2-4 0,-9 5 0,9-9 0,-12 8 0,6-7 0,-12 4 0,8-9 0,-7 3 0,3-8 0,-4 3 0,1-4 0,-5-1 0,-1 1 0,-4 0 0,0-1 0,0 1 0,0-1 0,0 6 0,0-5 0,0 10 0,0-9 0,0 3 0,0 0 0,0-3 0,-8 4 0,1-6 0,-11 1 0,-2-2 0,-1-4 0,-3 3 0,-2-11 0,5 12 0,-11-13 0,5 6 0,-6-2 0,6-3 0,-3 10 0,4-3 0,0 5 0,-3 0 0,9 6 0,-3 0 0,6 7 0,-1 0 0,1 3 0,4 6 0,1 0 0,7 7 0,2-2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26.106"/>
    </inkml:context>
    <inkml:brush xml:id="br0">
      <inkml:brushProperty name="width" value="0.1" units="cm"/>
      <inkml:brushProperty name="height" value="0.1" units="cm"/>
      <inkml:brushProperty name="color" value="#66CC00"/>
    </inkml:brush>
  </inkml:definitions>
  <inkml:trace contextRef="#ctx0" brushRef="#br0">1 1 24575,'30'0'0,"16"0"0,8 0 0,24 0 0,12 0-756,-41 0 1,3 0 755,14-1 0,1 2 0,-3 2 0,0 1 0,3 0 0,2 1 0,-2 7 0,-2 0 0,-8-3 0,-1 0 0,12 7 0,-3 0-162,14-5 162,-16 7 0,-2 1 0,0-7 0,-12 2 0,1 2 0,19 4 0,0-5 0,-9 4 0,-8-6 1113,-16-1-1113,-8-1 560,-12-1-560,4-4 0,-9-2 0,-9-4 0,-7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27.041"/>
    </inkml:context>
    <inkml:brush xml:id="br0">
      <inkml:brushProperty name="width" value="0.1" units="cm"/>
      <inkml:brushProperty name="height" value="0.1" units="cm"/>
      <inkml:brushProperty name="color" value="#66CC00"/>
    </inkml:brush>
  </inkml:definitions>
  <inkml:trace contextRef="#ctx0" brushRef="#br0">0 10 24575,'32'0'0,"4"0"0,23 0 0,11 0 0,20 0-1194,1 0 1194,-32 0 0,2 0 0,-10 0 0,1 0 0,8 0 0,2 0 0,5 0 0,0 0 0,-4 0 0,1 0 0,4 0 0,0 0 0,0 0 0,-3 0 0,30 0 0,-36 0 0,-1 0 0,24 0 0,-28 0 0,1 0 0,36 0 175,-1 0-175,-20 0 0,-18 0 0,-16 0 0,-9 0 0,-11 0 897,-1 0-897,-6 0 122,1 0-122,-5-4 0,3 3 0,-3-3 0,5 4 0,-5 0 0,-1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27.906"/>
    </inkml:context>
    <inkml:brush xml:id="br0">
      <inkml:brushProperty name="width" value="0.1" units="cm"/>
      <inkml:brushProperty name="height" value="0.1" units="cm"/>
      <inkml:brushProperty name="color" value="#66CC00"/>
    </inkml:brush>
  </inkml:definitions>
  <inkml:trace contextRef="#ctx0" brushRef="#br0">0 185 24575,'47'0'0,"9"0"0,-3 0 0,23 0 0,-28 0 0,35 0 0,3 0 0,-16 0 0,-18 0 0,-1 0 0,5 0 0,31 0 0,-24-6 0,21-2 0,-29-5 0,13-1 0,-17 1 0,0 0 0,-7 1 0,5 5 0,-12-3 0,-1 8 0,-3-8 0,-4 8 0,0-8 0,5 9 0,-12-8 0,6 7 0,-7-2 0,-5-1 0,-1 4 0,-5-7 0,-1 6 0,1-6 0,-5 2 0,-1-3 0,-4 3 0,0 2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28.744"/>
    </inkml:context>
    <inkml:brush xml:id="br0">
      <inkml:brushProperty name="width" value="0.1" units="cm"/>
      <inkml:brushProperty name="height" value="0.1" units="cm"/>
      <inkml:brushProperty name="color" value="#66CC00"/>
    </inkml:brush>
  </inkml:definitions>
  <inkml:trace contextRef="#ctx0" brushRef="#br0">1 190 24575,'22'-5'0,"-1"1"0,3 4 0,3 0 0,2 0 0,-5 0 0,2 0 0,-4 0 0,1 0 0,4 0 0,-10 0 0,9 0 0,-9 0 0,11 0 0,-1-6 0,-4 0 0,10-5 0,-4-6 0,0 4 0,5-3 0,-17 5 0,10 0 0,-17 1 0,5 4 0,-5-3 0,0 8 0,-5-7 0,3 7 0,-7-8 0,4 4 0,-5-4 0,0-6 0,0 8 0,0-2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29.494"/>
    </inkml:context>
    <inkml:brush xml:id="br0">
      <inkml:brushProperty name="width" value="0.1" units="cm"/>
      <inkml:brushProperty name="height" value="0.1" units="cm"/>
      <inkml:brushProperty name="color" value="#66CC00"/>
    </inkml:brush>
  </inkml:definitions>
  <inkml:trace contextRef="#ctx0" brushRef="#br0">0 765 24575,'30'-19'0,"-5"3"0,-10 12 0,2-13 0,12-9 0,2-11 0,9-15 0,6 9 0,-17-1 0,15-2 0,-16 6 0,13-21 0,-13 13 0,8-3 0,-16 15 0,5-1 0,-9 14 0,-5-10 0,4 20 0,-2-13 0,-3 14 0,-1-3 0,-3 6 0,-1-1 0,-1 0 0,-4-3 0,0 3 0,0 1 0,0 5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30.579"/>
    </inkml:context>
    <inkml:brush xml:id="br0">
      <inkml:brushProperty name="width" value="0.1" units="cm"/>
      <inkml:brushProperty name="height" value="0.1" units="cm"/>
      <inkml:brushProperty name="color" value="#66CC00"/>
    </inkml:brush>
  </inkml:definitions>
  <inkml:trace contextRef="#ctx0" brushRef="#br0">269 1016 24575,'18'-28'0,"-3"-9"0,-15 20 0,0-17 0,0 5 0,0-13 0,0 5 0,0-12 0,0 5 0,0-7 0,0-8 0,0 13 0,0-11 0,-5 20 0,-2-5 0,-5 7 0,1 0 0,-1 0 0,1 5 0,-1 3 0,6 5 0,-3 1 0,3 5 0,-5-4 0,2 9 0,-2-4 0,2 9 0,-1-3 0,0 4 0,0-5 0,0 0 0,1 1 0,-1-1 0,-5 0 0,4 0 0,-4 0 0,0-1 0,4 2 0,-4-2 0,5 6 0,5-4 0,-4 8 0,8-3 0,-3 4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31.581"/>
    </inkml:context>
    <inkml:brush xml:id="br0">
      <inkml:brushProperty name="width" value="0.1" units="cm"/>
      <inkml:brushProperty name="height" value="0.1" units="cm"/>
      <inkml:brushProperty name="color" value="#66CC00"/>
    </inkml:brush>
  </inkml:definitions>
  <inkml:trace contextRef="#ctx0" brushRef="#br0">1635 84 24575,'-27'0'0,"-4"0"0,8 0 0,-11 0 0,-2 0 0,-25 0 0,6 0 0,-21 0 0,7 0 0,-3 0 0,-14 0 0,14 0 0,19-3 0,-1-1 0,-14-4 0,15 4 0,0-1 0,-19-7 0,-17 10 0,0-4 0,9 0 0,10 4 0,3-10 0,14 10 0,1-4 0,10 1 0,13 4 0,7-5 0,2 6 0,9 0 0,0 0 0,7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32.413"/>
    </inkml:context>
    <inkml:brush xml:id="br0">
      <inkml:brushProperty name="width" value="0.1" units="cm"/>
      <inkml:brushProperty name="height" value="0.1" units="cm"/>
      <inkml:brushProperty name="color" value="#66CC00"/>
    </inkml:brush>
  </inkml:definitions>
  <inkml:trace contextRef="#ctx0" brushRef="#br0">1228 0 24575,'-48'0'0,"-8"0"0,-14 0 0,14 0 0,-27 0 0,18 0 0,-24 0 0,1 0 0,16 0 0,-2 0 0,13 0 0,-8 0 0,0 0 0,8 0 0,2 0 0,15 0 0,2 0 0,7 0 0,11 0 0,-2 0 0,15 0 0,-4 0 0,9 0 0,2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33.284"/>
    </inkml:context>
    <inkml:brush xml:id="br0">
      <inkml:brushProperty name="width" value="0.1" units="cm"/>
      <inkml:brushProperty name="height" value="0.1" units="cm"/>
      <inkml:brushProperty name="color" value="#66CC00"/>
    </inkml:brush>
  </inkml:definitions>
  <inkml:trace contextRef="#ctx0" brushRef="#br0">2161 0 24575,'-15'0'0,"-11"0"0,-4 0 0,-14 0 0,-34 0 0,-6 0-878,25 0 0,-4 0 878,-4 0 0,-2 0-609,-4 0 0,-4 0 609,-9 0 0,-1 0 0,4 0 0,2 0 0,10 0 0,1 0 0,-8 0 0,2 0 0,12 0 0,1 0 0,-7 0 0,1 0-341,2 0 1,2 0 340,13 0 0,3 0 0,-41 0 0,20 0 1170,11 0-1170,21 0 1689,3 0-1689,14 0 199,5 0 0,5 0 0,7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34.115"/>
    </inkml:context>
    <inkml:brush xml:id="br0">
      <inkml:brushProperty name="width" value="0.1" units="cm"/>
      <inkml:brushProperty name="height" value="0.1" units="cm"/>
      <inkml:brushProperty name="color" value="#66CC00"/>
    </inkml:brush>
  </inkml:definitions>
  <inkml:trace contextRef="#ctx0" brushRef="#br0">1155 0 24575,'-25'0'0,"-7"0"0,5 0 0,-8 0 0,-24 0 0,-6 0 0,-15 0 0,-7 0 0,7 0 0,8 0 0,-12 0 0,21 0 0,-24 0 0,16 0 0,1 0 0,11 0 0,15 0 0,8 0 0,9 0 0,10 0 0,2 0 0,6 0 0,3 0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9:06.470"/>
    </inkml:context>
    <inkml:brush xml:id="br0">
      <inkml:brushProperty name="width" value="0.025" units="cm"/>
      <inkml:brushProperty name="height" value="0.025" units="cm"/>
      <inkml:brushProperty name="color" value="#008C3A"/>
    </inkml:brush>
  </inkml:definitions>
  <inkml:trace contextRef="#ctx0" brushRef="#br0">824 0 24575,'-11'0'0,"-4"0"0,6 0 0,-3 0 0,0 0 0,3 0 0,-7 0 0,2 0 0,-8 0 0,8 0 0,-7 0 0,7 0 0,-8 0 0,3 0 0,-8 0 0,9 0 0,-10 0 0,10 0 0,-4 0 0,4 0 0,1 0 0,0 0 0,3 0 0,-2 0 0,3 0 0,-4 4 0,3-3 0,-2 7 0,3-7 0,-4 6 0,3-6 0,-2 7 0,3-7 0,0 6 0,-3-6 0,7 6 0,-8-6 0,8 6 0,-3-3 0,4 0 0,0 3 0,0-2 0,1-1 0,-1 3 0,0-3 0,0 1 0,0 2 0,0-3 0,0 4 0,0-4 0,0 3 0,0-3 0,-4 4 0,3 0 0,-3 0 0,4 0 0,-4 0 0,7 0 0,-7 5 0,8-5 0,-5 4 0,5 0 0,-3-3 0,6 7 0,-6-3 0,6 4 0,-3 6 0,4 0 0,0 5 0,0 6 0,0-4 0,0 10 0,0-5 0,0 7 0,0-7 0,5 5 0,0-10 0,4-1 0,1-2 0,-2-9 0,1 5 0,0-6 0,4 0 0,0 4 0,4-3 0,0 3 0,0-8 0,0 3 0,5-2 0,1 4 0,6 1 0,5 1 0,1-1 0,1 1 0,3 1 0,-3-6 0,-1 4 0,5-8 0,-10 3 0,10-4 0,-5 0 0,1 0 0,3 0 0,-3-5 0,-1 0 0,5-5 0,-5 0 0,1 0 0,4 0 0,-5 0 0,6 0 0,1 0 0,-1-10 0,0-1 0,-6-9 0,5 0 0,-10 0 0,4 1 0,-4-6 0,-7 6 0,1-5 0,-7 7 0,0 0 0,-3-6 0,-2 5 0,-3-5 0,0 6 0,0-5 0,0-2 0,-4-23 0,-1 14 0,-4-19 0,0 16 0,0 0 0,0-3 0,0 9 0,-4-10 0,-6 10 0,-5-4 0,-9 4 0,-2 0 0,-4 5 0,-7-6 0,1 9 0,-6-4 0,-6 5 0,5 0 0,-11-1 0,11 5 0,-5 2 0,7 4 0,0 1 0,5 4 0,2 2 0,5 4 0,14 0 0,2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34.988"/>
    </inkml:context>
    <inkml:brush xml:id="br0">
      <inkml:brushProperty name="width" value="0.1" units="cm"/>
      <inkml:brushProperty name="height" value="0.1" units="cm"/>
      <inkml:brushProperty name="color" value="#66CC00"/>
    </inkml:brush>
  </inkml:definitions>
  <inkml:trace contextRef="#ctx0" brushRef="#br0">1609 1 24575,'-40'0'0,"-15"0"0,-7 0 0,-18 0 0,-8 0-1186,-11 0 1186,8 0 0,9 0 0,16 0 0,2 0 0,5 0 0,-10 2 0,0 3 0,10 9 0,7-6 0,-2 1 0,-20 11 0,-22-5 0,24-1 387,2 0-387,11-1 197,15-1-197,8 0 0,9-6 0,10-1 602,2-5-602,10 4 0,1-3 0,4 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19:35.974"/>
    </inkml:context>
    <inkml:brush xml:id="br0">
      <inkml:brushProperty name="width" value="0.1" units="cm"/>
      <inkml:brushProperty name="height" value="0.1" units="cm"/>
      <inkml:brushProperty name="color" value="#66CC00"/>
    </inkml:brush>
  </inkml:definitions>
  <inkml:trace contextRef="#ctx0" brushRef="#br0">283 1 24575,'-19'0'0,"5"0"0,-5 4 0,3 7 0,-6 1 0,6 3 0,-4 0 0,4-4 0,-6 5 0,1-6 0,5 0 0,1 0 0,5 0 0,5 0 0,-4-5 0,4-1 0,0 1 0,-4-4 0,4 7 0,-4-7 0,4 3 0,1-4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20:03.850"/>
    </inkml:context>
    <inkml:brush xml:id="br0">
      <inkml:brushProperty name="width" value="0.1" units="cm"/>
      <inkml:brushProperty name="height" value="0.1" units="cm"/>
      <inkml:brushProperty name="color" value="#33CCFF"/>
    </inkml:brush>
  </inkml:definitions>
  <inkml:trace contextRef="#ctx0" brushRef="#br0">492 197 24575,'-28'0'0,"5"0"0,-1 0 0,8 16 0,1-8 0,-4 25 0,3-15 0,-1 9 0,2-6 0,3 1 0,-4 5 0,5-5 0,5 6 0,-4-1 0,8-4 0,-3 10 0,5-4 0,0 6 0,0 0 0,0 0 0,0 0 0,0 0 0,0 0 0,0 0 0,0 0 0,5 0 0,2 0 0,5 0 0,3-6 0,3 4 0,4-10 0,6 6 0,-5-8 0,11 2 0,1 0 0,2-4 0,5 4 0,0-10 0,-5 4 0,12-4 0,-5-7 0,0 0 0,5-6 0,-12 0 0,5 0 0,-7 0 0,0 0 0,-7 0 0,0-5 0,-6-12 0,-5-1 0,4-15 0,-8 3 0,4-12 0,-10 5 0,-1-20 0,-6 11 0,0-21 0,0 6 0,0 1 0,0-7 0,0 14 0,-6-6 0,-7 8 0,-7 0 0,-4 7 0,-7 0 0,5 8 0,-10-1 0,11 1 0,-11 5 0,12 3 0,-9 5 0,4 0 0,0 0 0,-5 0 0,11 6 0,-11 0 0,11 6 0,-10 0 0,4-1 0,0 6 0,-5 0 0,5 1 0,-6 4 0,-7-4 0,5 5 0,-6 0 0,8 0 0,0 0 0,0 0 0,6 0 0,-5 0 0,11 4 0,-4 2 0,11 5 0,-4 4 0,8 1 0,-3 5 0,-2 6 0,5-4 0,0 11 0,2-5 0,4 6 0,-1 6 0,2-4 0,5 12 0,0-5 0,0 7 0,0-8 0,0 7 0,0-14 0,0 13 0,0-12 0,5-1 0,1-3 0,10-4 0,2 0 0,4-2 0,6 2 0,2-5 0,6 1 0,-1-3 0,-6-9 0,5 3 0,-12-5 0,6 0 0,-12-1 0,-1-4 0,-6-2 0,1-4 0,-5 0 0,-1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20:05.608"/>
    </inkml:context>
    <inkml:brush xml:id="br0">
      <inkml:brushProperty name="width" value="0.1" units="cm"/>
      <inkml:brushProperty name="height" value="0.1" units="cm"/>
      <inkml:brushProperty name="color" value="#33CCFF"/>
    </inkml:brush>
  </inkml:definitions>
  <inkml:trace contextRef="#ctx0" brushRef="#br0">258 72 24575,'0'14'0,"0"4"0,0-2 0,0 12 0,0-6 0,0 6 0,0-1 0,0 9 0,0 1 0,0 12 0,0-12 0,5 12 0,8-5 0,6-1 0,5 0 0,6-7 0,1 1 0,13-5 0,-6-2 0,11-4 0,-5-2 0,7 1 0,0-5 0,0-2 0,0-5 0,0 0 0,-8-1 0,6 1 0,-12-7 0,5 0 0,-13-6 0,4 0 0,-10 0 0,5-10 0,-6-8 0,-5-11 0,6-13 0,-9-10 0,5-9 0,-5-8 0,-7 0 0,0-9 0,-7 15 0,0-12 0,-6 22 0,-14-8 0,-7 15 0,-12 6 0,-4 9 0,-1 7 0,-7 4 0,-8 1 0,-2 12 0,-8 1 0,0 6 0,0 0 0,0 0 0,0 0 0,8 5 0,-6 3 0,21 9 0,-13 10 0,21-2 0,-13 8 0,20-11 0,-11 9 0,18-2 0,-6 8 0,12-2 0,1 0 0,4 7 0,1 2 0,5 14 0,1-5 0,6 14 0,0-14 0,0 14 0,0-15 0,5 0 0,7-10 0,6-7 0,5-6 0,5-6 0,-5-8 0,10-3 0,-4-1 0,6-4 0,-6-2 0,5-5 0,-12 0 0,6 0 0,-7 0 0,-5 0 0,-1-10 0,-5 4 0,0-9 0,-4 5 0,-2-5 0,-4 4 0,0 0 0,0 7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20:07.273"/>
    </inkml:context>
    <inkml:brush xml:id="br0">
      <inkml:brushProperty name="width" value="0.1" units="cm"/>
      <inkml:brushProperty name="height" value="0.1" units="cm"/>
      <inkml:brushProperty name="color" value="#33CCFF"/>
    </inkml:brush>
  </inkml:definitions>
  <inkml:trace contextRef="#ctx0" brushRef="#br0">0 249 24575,'0'34'0,"0"3"0,0-8 0,0 6 0,0 7 0,0-5 0,0 20 0,0-11 0,0 13 0,0-8 0,0 0 0,0 0 0,0-8 0,0-1 0,5-7 0,7 0 0,11-5 0,2 4 0,16-9 0,-10 4 0,19-9 0,-7 3 0,16-9 0,2 5 0,8-5 0,-1 0 0,10-7 0,-8-1 0,8-6 0,-9 0 0,0 0 0,0 0 0,-9-6 0,-1-6 0,-6-15 0,-7-6 0,0-7 0,-14-4 0,0-9 0,-6 0 0,-5-14 0,-2-3 0,-5-1 0,-6-7 0,-2 0 0,-6 7 0,0-7 0,0 9 0,-11 9 0,-10-1 0,-12 15 0,-15-2 0,9 16 0,-12 6 0,-1 8 0,-1 5 0,-13 5 0,13 2 0,-14 6 0,14 0 0,-6 0 0,8 0 0,0 6 0,-8 14 0,6 1 0,-8 18 0,17-12 0,-8 11 0,21-13 0,-13 12 0,21-14 0,-6 1 0,12 2 0,1-8 0,5 10 0,0-1 0,5 2 0,0 13 0,6-5 0,0 12 0,0-12 0,0 5 0,0-13 0,0-2 0,0-5 0,0-1 0,5-5 0,0-1 0,5-6 0,-1-4 0,-3 0 0,-2-5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20:11.509"/>
    </inkml:context>
    <inkml:brush xml:id="br0">
      <inkml:brushProperty name="width" value="0.1" units="cm"/>
      <inkml:brushProperty name="height" value="0.1" units="cm"/>
      <inkml:brushProperty name="color" value="#33CCFF"/>
    </inkml:brush>
  </inkml:definitions>
  <inkml:trace contextRef="#ctx0" brushRef="#br0">618 0 24575,'-19'0'0,"4"0"0,-11 0 0,8 0 0,-9 0 0,-8 0 0,11 0 0,-24 0 0,17 11 0,-11 2 0,5 16 0,2-4 0,-4 19 0,2-10 0,2 17 0,5-13 0,5 11 0,1-12 0,5 5 0,2-7 0,5 0 0,6 0 0,-4-6 0,8 5 0,-2-6 0,4 7 0,0 0 0,0 0 0,5 8 0,15 2 0,7 1 0,38 18 0,-20-21 0,-6-10 0,1 0 0,16 8 0,9 9 0,2-9 0,-12-7 0,-2 4 0,-3-17 0,-12 3 0,4-12 0,-7 0 0,-6-6 0,-7-1 0,-2-5 0,-9 0 0,4 0 0,-10-4 0,-1-6 0,-4-12 0,0-7 0,0-6 0,0-8 0,0-1 0,0-7 0,0 0 0,0 0 0,-5 0 0,-2 0 0,-11 7 0,-2-5 0,2 18 0,-11-11 0,10 19 0,-9-1 0,6 9 0,-5 3 0,4 1 0,-11 5 0,5 1 0,0 5 0,-5 0 0,5 0 0,-6 0 0,6 0 0,11 0 0,8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20:14.629"/>
    </inkml:context>
    <inkml:brush xml:id="br0">
      <inkml:brushProperty name="width" value="0.1" units="cm"/>
      <inkml:brushProperty name="height" value="0.1" units="cm"/>
      <inkml:brushProperty name="color" value="#33CCFF"/>
    </inkml:brush>
  </inkml:definitions>
  <inkml:trace contextRef="#ctx0" brushRef="#br0">493 20 24575,'-10'-10'0,"-11"1"0,9 9 0,-20 5 0,8 7 0,-5 5 0,1 11 0,-1 2 0,8 13 0,-7-11 0,15 15 0,-4-16 0,10 18 0,2 3 0,5 9 0,0 8 0,0 0 0,0 0 0,0-1 0,0 1 0,14 19 0,16-12 0,-9-31 0,5 0 0,7-5 0,2-4 0,23 23 0,16 7 0,-11-23 0,8 6 0,-2-8 0,-8-6 0,-3-9 0,-7-7 0,0-12 0,17-2 0,-5-5 0,15 0 0,-1-13 0,6-18 0,-11-1 0,9-25 0,-17 12-475,10-14 475,-8 1 0,-9 1 0,-11 10 0,-12-5 0,-9 7 0,-7 1 0,-5-5 0,-7 5 475,0 0-475,-6-6 0,-11 6 0,-18-17 0,-6 13 0,-1 11 0,-1 1 0,-14-1 0,9 8 0,-3 0 0,-2 8 0,1 3 0,-31-13 0,25 12 0,-2 1-291,2 4 1,0 3 290,-36-6 0,18 7 0,1 4 0,-7 6 0,6 0 0,1 0 0,-2 0 0,13 1 0,0 4 0,-15 17 0,-15 2 0,8 18 0,2-6 0,17-2 0,7 4 0,12-17 0,10 13 0,10-21 0,6 13 581,5-10-581,5 6 0,1 5 0,5 2 0,0 13 0,0 19 0,7 2 0,22 26 0,-16-48 0,16 2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4:20:16.503"/>
    </inkml:context>
    <inkml:brush xml:id="br0">
      <inkml:brushProperty name="width" value="0.1" units="cm"/>
      <inkml:brushProperty name="height" value="0.1" units="cm"/>
      <inkml:brushProperty name="color" value="#33CCFF"/>
    </inkml:brush>
  </inkml:definitions>
  <inkml:trace contextRef="#ctx0" brushRef="#br0">254 482 24575,'-19'-5'0,"-7"14"0,-12 7 0,5 22 0,1-10 0,8 19 0,6-15 0,-7 12 0,11-2 0,-2 8 0,14-17 0,-4 22 0,6-24 0,0 11 0,0-7 0,0 0 0,0 7 0,35 14 0,7 2 0,-3-26 0,5-2-602,38 20 602,-29-29 0,3-2-733,6 2 0,3-3 733,14-2 0,3-4-983,-1-2 1,2-2 982,10-3 0,0-2 0,-11-2 0,0-2 0,5-1 0,0-4 0,-5-9 0,-2-4 0,-4-1 0,-3-6-659,-1-10 1,-4-5 658,-7-1 0,-4-1-49,-15 8 1,-2-3 48,0-8 0,-2-2 0,-9 5 0,-3-1 0,-1-3 0,-1-1 0,1-8 0,-3 0 0,2-36 0,-16 43 0,-1-1 0,0-39 0,-7 0 0,0 9 1197,-12 10-1197,-2 11 1939,-23 19-1939,5 4 1581,-18 11-1581,-1 12 0,-19 2 0,-10 11 0,-18 0-214,47 1 1,1 5 213,-7 10 0,-1 7 0,-10 3 0,-2 6-1173,1 15 1,-1 5 1172,-10 4 0,1 1 0,6 0 0,5 0-507,14-10 1,2 1 506,2 1 0,3-2 0,-22 24-391,7 4 391,3-9 932,32-26-932,2 2 2280,19-19-2280,1 11 1192,5-12-1192,0 12 502,24 4-502,22 3 0,-12-12 0,5-9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0T03:09:10.261"/>
    </inkml:context>
    <inkml:brush xml:id="br0">
      <inkml:brushProperty name="width" value="0.025" units="cm"/>
      <inkml:brushProperty name="height" value="0.025" units="cm"/>
      <inkml:brushProperty name="color" value="#008C3A"/>
    </inkml:brush>
  </inkml:definitions>
  <inkml:trace contextRef="#ctx0" brushRef="#br0">1605 142 24575,'-20'0'0,"-2"0"0,-13 0 0,5 0 0,-4 0 0,0 0 0,4 0 0,-10 0 0,10 0 0,-10 0 0,5 0 0,-6 0 0,5 0 0,2 0 0,0 0 0,-2 0 0,-5 0 0,5 0 0,-4 0 0,5 0 0,-6 0 0,-1 0 0,1 0 0,0 0 0,0 4 0,6 2 0,-5 4 0,10-1 0,-4 1 0,5-1 0,1 1 0,4-1 0,2 0 0,0 0 0,-2 0 0,-4 5 0,-1 0 0,1 5 0,-2 6 0,1-5 0,0 4 0,-1 0 0,0 2 0,5 4 0,1-6 0,5 3 0,1-4 0,-1 6 0,4-1 0,2 0 0,3 6 0,0-4 0,0 10 0,0-5 0,4 6 0,-3 1 0,8-1 0,-4 7 0,5 1 0,0 0 0,0 5 0,0-11 0,0 4 0,0-5 0,0-1 0,0 0 0,0-6 0,0-1 0,0 0 0,4-4 0,1 4 0,5-6 0,4 6 0,1-4 0,11 11 0,0-9 0,6 5 0,0 0 0,-1-5 0,1 5 0,4-11 0,-4 4 0,9-3 0,-10-1 0,11 0 0,-12-2 0,10-2 0,-3 3 0,4-5 0,-5 0 0,3 1 0,-9-2 0,4 0 0,7 4 0,-4-6 0,6 0 0,-3-6 0,-11-2 0,11 1 0,2 1 0,1-6 0,11 5 0,-5-8 0,7 7 0,-1-7 0,1 3 0,0-5 0,-1 0 0,1 0 0,0 0 0,-1 0 0,-5 0 0,3 0 0,-3-5 0,-1-1 0,5-5 0,-11-4 0,5 3 0,-7-8 0,0 4 0,0-5 0,1-5 0,1-1 0,2-7 0,-1-4 0,1-2 0,-6-5 0,-1 1 0,-4-1 0,-1 1 0,-5-6 0,0-1 0,-7 2 0,6-5 0,-9 5 0,8-6 0,-9 0 0,0-1 0,-1 0 0,5-24 0,-7 18 0,6-18 0,-13 24 0,-2 6 0,-5 3 0,0 5 0,0 1 0,0 0 0,0-1 0,0 7 0,0-5 0,-5 4 0,0 1 0,-10-5 0,0 10 0,-5-4 0,-6-2 0,6 6 0,-5-1 0,1 2 0,4 6 0,-8-3 0,8-1 0,-8 7 0,4-3 0,-4 4 0,4 0 0,-3 1 0,3 4 0,-4-4 0,0 7 0,4-2 0,-3-1 0,3 4 0,-4-4 0,-1 4 0,1 1 0,-1-1 0,-5 5 0,-1-4 0,-1 4 0,-4-6 0,5 6 0,-31 0 0,18 5 0,-18 0 0,25 0 0,-7 0 0,5 0 0,-18 11 0,8 13 0,-12 13 0,18 4 0,-12 12 0,18-12 0,8-8 0,13-13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8DC90370-3FAD-7440-9962-7CF33A44706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es-MX"/>
          </a:p>
        </p:txBody>
      </p:sp>
      <p:sp>
        <p:nvSpPr>
          <p:cNvPr id="3" name="2 Marcador de fecha">
            <a:extLst>
              <a:ext uri="{FF2B5EF4-FFF2-40B4-BE49-F238E27FC236}">
                <a16:creationId xmlns:a16="http://schemas.microsoft.com/office/drawing/2014/main" id="{7C122345-076E-5848-A448-BEAAC6F9D8C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Arial" panose="020B0604020202020204" pitchFamily="34" charset="0"/>
              </a:defRPr>
            </a:lvl1pPr>
          </a:lstStyle>
          <a:p>
            <a:pPr>
              <a:defRPr/>
            </a:pPr>
            <a:fld id="{358A4D5A-9C74-5B4A-9804-834107F8A082}" type="datetimeFigureOut">
              <a:rPr lang="es-MX" altLang="es-CL"/>
              <a:pPr>
                <a:defRPr/>
              </a:pPr>
              <a:t>19/08/20</a:t>
            </a:fld>
            <a:endParaRPr lang="es-MX" altLang="es-CL"/>
          </a:p>
        </p:txBody>
      </p:sp>
      <p:sp>
        <p:nvSpPr>
          <p:cNvPr id="4" name="3 Marcador de imagen de diapositiva">
            <a:extLst>
              <a:ext uri="{FF2B5EF4-FFF2-40B4-BE49-F238E27FC236}">
                <a16:creationId xmlns:a16="http://schemas.microsoft.com/office/drawing/2014/main" id="{1774F67D-AFF7-AF4B-A36F-9C40EB79061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4 Marcador de notas">
            <a:extLst>
              <a:ext uri="{FF2B5EF4-FFF2-40B4-BE49-F238E27FC236}">
                <a16:creationId xmlns:a16="http://schemas.microsoft.com/office/drawing/2014/main" id="{7EFEAD20-1CC4-AC44-965A-CBA0FFE0AB8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 altLang="es-CL" noProof="0"/>
              <a:t>Haga clic para modificar el estilo de texto del patrón</a:t>
            </a:r>
          </a:p>
          <a:p>
            <a:pPr lvl="1"/>
            <a:r>
              <a:rPr lang="es-ES" altLang="es-CL" noProof="0"/>
              <a:t>Segundo nivel</a:t>
            </a:r>
          </a:p>
          <a:p>
            <a:pPr lvl="2"/>
            <a:r>
              <a:rPr lang="es-ES" altLang="es-CL" noProof="0"/>
              <a:t>Tercer nivel</a:t>
            </a:r>
          </a:p>
          <a:p>
            <a:pPr lvl="3"/>
            <a:r>
              <a:rPr lang="es-ES" altLang="es-CL" noProof="0"/>
              <a:t>Cuarto nivel</a:t>
            </a:r>
          </a:p>
          <a:p>
            <a:pPr lvl="4"/>
            <a:r>
              <a:rPr lang="es-ES" altLang="es-CL" noProof="0"/>
              <a:t>Quinto nivel</a:t>
            </a:r>
            <a:endParaRPr lang="es-MX" altLang="es-CL" noProof="0"/>
          </a:p>
        </p:txBody>
      </p:sp>
      <p:sp>
        <p:nvSpPr>
          <p:cNvPr id="6" name="5 Marcador de pie de página">
            <a:extLst>
              <a:ext uri="{FF2B5EF4-FFF2-40B4-BE49-F238E27FC236}">
                <a16:creationId xmlns:a16="http://schemas.microsoft.com/office/drawing/2014/main" id="{6AAA1AD5-9549-9C43-A842-F50DE701E0D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es-MX"/>
          </a:p>
        </p:txBody>
      </p:sp>
      <p:sp>
        <p:nvSpPr>
          <p:cNvPr id="7" name="6 Marcador de número de diapositiva">
            <a:extLst>
              <a:ext uri="{FF2B5EF4-FFF2-40B4-BE49-F238E27FC236}">
                <a16:creationId xmlns:a16="http://schemas.microsoft.com/office/drawing/2014/main" id="{8F5AE549-E543-104B-98A4-C78E1F38EAC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79A2369D-A2B3-5346-9D4F-7576EDF721EA}" type="slidenum">
              <a:rPr lang="es-MX" altLang="es-CL"/>
              <a:pPr>
                <a:defRPr/>
              </a:pPr>
              <a:t>‹Nº›</a:t>
            </a:fld>
            <a:endParaRPr lang="es-MX" altLang="es-C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Marcador de imagen de diapositiva">
            <a:extLst>
              <a:ext uri="{FF2B5EF4-FFF2-40B4-BE49-F238E27FC236}">
                <a16:creationId xmlns:a16="http://schemas.microsoft.com/office/drawing/2014/main" id="{F9E522D1-853D-944B-8015-4BA7C7A71F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2 Marcador de notas">
            <a:extLst>
              <a:ext uri="{FF2B5EF4-FFF2-40B4-BE49-F238E27FC236}">
                <a16:creationId xmlns:a16="http://schemas.microsoft.com/office/drawing/2014/main" id="{2E2C1722-18F2-2F45-AA8A-E1586BF2B2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CL">
              <a:ea typeface="ＭＳ Ｐゴシック" panose="020B0600070205080204" pitchFamily="34" charset="-128"/>
            </a:endParaRPr>
          </a:p>
        </p:txBody>
      </p:sp>
      <p:sp>
        <p:nvSpPr>
          <p:cNvPr id="15363" name="3 Marcador de número de diapositiva">
            <a:extLst>
              <a:ext uri="{FF2B5EF4-FFF2-40B4-BE49-F238E27FC236}">
                <a16:creationId xmlns:a16="http://schemas.microsoft.com/office/drawing/2014/main" id="{55530442-B1D7-A643-9623-C4BF5AB1F6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8F0384-0258-B04B-9958-4EF7063480C2}" type="slidenum">
              <a:rPr lang="es-MX" altLang="es-CL">
                <a:latin typeface="Arial" panose="020B0604020202020204" pitchFamily="34" charset="0"/>
              </a:rPr>
              <a:pPr>
                <a:spcBef>
                  <a:spcPct val="0"/>
                </a:spcBef>
              </a:pPr>
              <a:t>1</a:t>
            </a:fld>
            <a:endParaRPr lang="es-MX" altLang="es-C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Marcador de imagen de diapositiva">
            <a:extLst>
              <a:ext uri="{FF2B5EF4-FFF2-40B4-BE49-F238E27FC236}">
                <a16:creationId xmlns:a16="http://schemas.microsoft.com/office/drawing/2014/main" id="{99BD3A7C-9EBB-1840-97F6-30983D8568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2 Marcador de notas">
            <a:extLst>
              <a:ext uri="{FF2B5EF4-FFF2-40B4-BE49-F238E27FC236}">
                <a16:creationId xmlns:a16="http://schemas.microsoft.com/office/drawing/2014/main" id="{36C8E60B-D897-6747-A79F-AC4E7A4F10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En A, se ve un nódulo que indica crecimiento de melanocitos en profundidad. Casi no hay cambio de color en la piel adyacente (es decir, no hay crecimiento del melanoma en la superficie en la epidermis. Este melanoma crece muy rápido, alcanza vasos y da metástasis rápido.  B:y C: regresión (x) La regresión indica que el melanoma fue atacado por el sistema inmune, provocanto una intensa reacción inflamatoria, que hace desaparecer melanocitos y melanina (por eso se ve blanco) y genera fibrosis (se ve más blanco, atrófico) y es marcador de mal pronóstico. D: este melanoma está ulcerado, y es frecuente confundirlo con un granuloma piógeno (proliferación benigna de capilares que se ulcera).</a:t>
            </a:r>
          </a:p>
        </p:txBody>
      </p:sp>
      <p:sp>
        <p:nvSpPr>
          <p:cNvPr id="28675" name="3 Marcador de número de diapositiva">
            <a:extLst>
              <a:ext uri="{FF2B5EF4-FFF2-40B4-BE49-F238E27FC236}">
                <a16:creationId xmlns:a16="http://schemas.microsoft.com/office/drawing/2014/main" id="{1F8DFAB3-BF57-4A43-A4A8-AE142BCEDD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5EDFB43-F0E6-D749-91B9-7C10D964FC8C}" type="slidenum">
              <a:rPr lang="es-MX" altLang="es-CL">
                <a:latin typeface="Arial" panose="020B0604020202020204" pitchFamily="34" charset="0"/>
              </a:rPr>
              <a:pPr>
                <a:spcBef>
                  <a:spcPct val="0"/>
                </a:spcBef>
              </a:pPr>
              <a:t>10</a:t>
            </a:fld>
            <a:endParaRPr lang="es-MX" altLang="es-C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Aplicar criterios ABCDE.</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11</a:t>
            </a:fld>
            <a:endParaRPr lang="es-MX" altLang="es-CL"/>
          </a:p>
        </p:txBody>
      </p:sp>
    </p:spTree>
    <p:extLst>
      <p:ext uri="{BB962C8B-B14F-4D97-AF65-F5344CB8AC3E}">
        <p14:creationId xmlns:p14="http://schemas.microsoft.com/office/powerpoint/2010/main" val="308777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Marcador de imagen de diapositiva">
            <a:extLst>
              <a:ext uri="{FF2B5EF4-FFF2-40B4-BE49-F238E27FC236}">
                <a16:creationId xmlns:a16="http://schemas.microsoft.com/office/drawing/2014/main" id="{0664EAAD-4D6B-9C4B-82D6-9260CC54A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2 Marcador de notas">
            <a:extLst>
              <a:ext uri="{FF2B5EF4-FFF2-40B4-BE49-F238E27FC236}">
                <a16:creationId xmlns:a16="http://schemas.microsoft.com/office/drawing/2014/main" id="{0A98C424-9655-7A4A-B088-E1A133E06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La primera foto muestra la distribución asimétrica de la melanina. Está más hacia la derecha, y un poco en la dermis. La foto B muestra la unión dermoepidérmica que en vez de mostrar nidos, presenta melanocitos aglomerados, uno al lado del otro, subiendo por la epidermis (flecha roja)</a:t>
            </a:r>
          </a:p>
          <a:p>
            <a:r>
              <a:rPr lang="es-MX" altLang="es-CL" dirty="0">
                <a:ea typeface="ＭＳ Ｐゴシック" panose="020B0600070205080204" pitchFamily="34" charset="-128"/>
              </a:rPr>
              <a:t>En A se ven nidos en la unión y en la dermis, pero son de tamaños y formas diferentes, y las células dendro de los nidos tienden a separarse. Además, la epidermis en el melanoma está más delgada (flecha roja) y tiende a ulcerarse por ello. En B se ve que los melanocitos son igualmente grandes en la epidermis y en la dermis (no maduran) y además están sueltos en la epidermis en sus capas más superficiales, y en la dermis (flechas amarillas)</a:t>
            </a:r>
          </a:p>
        </p:txBody>
      </p:sp>
      <p:sp>
        <p:nvSpPr>
          <p:cNvPr id="31747" name="3 Marcador de número de diapositiva">
            <a:extLst>
              <a:ext uri="{FF2B5EF4-FFF2-40B4-BE49-F238E27FC236}">
                <a16:creationId xmlns:a16="http://schemas.microsoft.com/office/drawing/2014/main" id="{2E9C5FDE-7BBB-AE48-894A-D8CD239744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2C0DC5-B9DA-E34D-82A2-0CABECCA75FD}" type="slidenum">
              <a:rPr lang="es-MX" altLang="es-CL">
                <a:latin typeface="Arial" panose="020B0604020202020204" pitchFamily="34" charset="0"/>
              </a:rPr>
              <a:pPr>
                <a:spcBef>
                  <a:spcPct val="0"/>
                </a:spcBef>
              </a:pPr>
              <a:t>12</a:t>
            </a:fld>
            <a:endParaRPr lang="es-MX" altLang="es-C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Marcador de imagen de diapositiva">
            <a:extLst>
              <a:ext uri="{FF2B5EF4-FFF2-40B4-BE49-F238E27FC236}">
                <a16:creationId xmlns:a16="http://schemas.microsoft.com/office/drawing/2014/main" id="{27513B49-A700-6543-AC97-F09EF5E34E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2 Marcador de notas">
            <a:extLst>
              <a:ext uri="{FF2B5EF4-FFF2-40B4-BE49-F238E27FC236}">
                <a16:creationId xmlns:a16="http://schemas.microsoft.com/office/drawing/2014/main" id="{62BD4986-4730-114F-AB24-E2E8347185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Nótese lo compacto (a)de la proliferación que no forma nidos separados por dermis, sino una gran masa de células grandes (b), atípicas (que varian en el aspecto y tamaño de su núcleo). Nótese la epidermis adelgazada ©d(típicamente este tumor tiende a ulcerarse). Nótese la distribución asimétrica de la melanina (d). </a:t>
            </a:r>
          </a:p>
        </p:txBody>
      </p:sp>
      <p:sp>
        <p:nvSpPr>
          <p:cNvPr id="35843" name="3 Marcador de número de diapositiva">
            <a:extLst>
              <a:ext uri="{FF2B5EF4-FFF2-40B4-BE49-F238E27FC236}">
                <a16:creationId xmlns:a16="http://schemas.microsoft.com/office/drawing/2014/main" id="{1A319614-6D97-DC4B-AD89-B375116D25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CF054C3-99C5-7C43-9571-A6CEAD68D69D}" type="slidenum">
              <a:rPr lang="es-MX" altLang="es-CL">
                <a:latin typeface="Arial" panose="020B0604020202020204" pitchFamily="34" charset="0"/>
              </a:rPr>
              <a:pPr>
                <a:spcBef>
                  <a:spcPct val="0"/>
                </a:spcBef>
              </a:pPr>
              <a:t>13</a:t>
            </a:fld>
            <a:endParaRPr lang="es-MX" altLang="es-C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Marcador de imagen de diapositiva">
            <a:extLst>
              <a:ext uri="{FF2B5EF4-FFF2-40B4-BE49-F238E27FC236}">
                <a16:creationId xmlns:a16="http://schemas.microsoft.com/office/drawing/2014/main" id="{F3F295A1-36CC-4B42-A708-A4A459C55D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2 Marcador de notas">
            <a:extLst>
              <a:ext uri="{FF2B5EF4-FFF2-40B4-BE49-F238E27FC236}">
                <a16:creationId xmlns:a16="http://schemas.microsoft.com/office/drawing/2014/main" id="{5635E72B-5E5A-A140-83B4-2029E596AB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Nótense los melanocitos pegados uno al lado del otro (a), en forma contínua, casi sin formar nidos, y algunos están por encima de la unión(b) dermoepidérmica. Van siguiendo el infundíbulo del pelo (c) . Vean el color y aspecto de la dermis: celeste. Porque tiene degeneración del colágeno(que es rojo marcado con flecha azul) y esta degeneración es causada por el sol, se llama elastosis solar (d). El melanoma lentigo maligno crece muy lentamente en decenas de años como una mácula de colores irregulares, en piel fotodañada, generalmente de personas de edad. </a:t>
            </a:r>
          </a:p>
        </p:txBody>
      </p:sp>
      <p:sp>
        <p:nvSpPr>
          <p:cNvPr id="37891" name="3 Marcador de número de diapositiva">
            <a:extLst>
              <a:ext uri="{FF2B5EF4-FFF2-40B4-BE49-F238E27FC236}">
                <a16:creationId xmlns:a16="http://schemas.microsoft.com/office/drawing/2014/main" id="{388FB8A2-1E41-3B4E-A5FB-2634EEC23E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04F79C-3F1B-E54B-836B-5E587C515411}" type="slidenum">
              <a:rPr lang="es-MX" altLang="es-CL">
                <a:latin typeface="Arial" panose="020B0604020202020204" pitchFamily="34" charset="0"/>
              </a:rPr>
              <a:pPr>
                <a:spcBef>
                  <a:spcPct val="0"/>
                </a:spcBef>
              </a:pPr>
              <a:t>14</a:t>
            </a:fld>
            <a:endParaRPr lang="es-MX" altLang="es-C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Marcador de imagen de diapositiva">
            <a:extLst>
              <a:ext uri="{FF2B5EF4-FFF2-40B4-BE49-F238E27FC236}">
                <a16:creationId xmlns:a16="http://schemas.microsoft.com/office/drawing/2014/main" id="{48FCBD2C-4BA4-D746-A325-47FA39366A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2 Marcador de notas">
            <a:extLst>
              <a:ext uri="{FF2B5EF4-FFF2-40B4-BE49-F238E27FC236}">
                <a16:creationId xmlns:a16="http://schemas.microsoft.com/office/drawing/2014/main" id="{4657FA10-5699-1C4F-B192-9070965590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Ejemplos de melanoma acral. Recordar que en el hombre en Chile es muy frecuente que el melanoma se de en el pie. Se llama lentiginoso porque crece en la epidermis.</a:t>
            </a:r>
          </a:p>
        </p:txBody>
      </p:sp>
      <p:sp>
        <p:nvSpPr>
          <p:cNvPr id="39939" name="3 Marcador de número de diapositiva">
            <a:extLst>
              <a:ext uri="{FF2B5EF4-FFF2-40B4-BE49-F238E27FC236}">
                <a16:creationId xmlns:a16="http://schemas.microsoft.com/office/drawing/2014/main" id="{762FE30E-B1EF-7D42-A3AA-EA64B2C91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629A02A-17EB-F645-9561-90D1F47B56C8}" type="slidenum">
              <a:rPr lang="es-MX" altLang="es-CL">
                <a:latin typeface="Arial" panose="020B0604020202020204" pitchFamily="34" charset="0"/>
              </a:rPr>
              <a:pPr>
                <a:spcBef>
                  <a:spcPct val="0"/>
                </a:spcBef>
              </a:pPr>
              <a:t>15</a:t>
            </a:fld>
            <a:endParaRPr lang="es-MX" altLang="es-C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a:extLst>
              <a:ext uri="{FF2B5EF4-FFF2-40B4-BE49-F238E27FC236}">
                <a16:creationId xmlns:a16="http://schemas.microsoft.com/office/drawing/2014/main" id="{05F7C566-B2CB-EB4B-9189-ED1B53B2AB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a:extLst>
              <a:ext uri="{FF2B5EF4-FFF2-40B4-BE49-F238E27FC236}">
                <a16:creationId xmlns:a16="http://schemas.microsoft.com/office/drawing/2014/main" id="{1626058E-47F1-2841-A3D4-85E25E1D2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Estas dos fotos muestran piel acral (palmar o plantar) con capa córnea muy gruesa, y con melanocitos uno al lado del otro, y uno encima del otro en las diverssas capas de la epidermis. Suele haber invasión a manera de células sueltas en la dermis. </a:t>
            </a:r>
          </a:p>
        </p:txBody>
      </p:sp>
      <p:sp>
        <p:nvSpPr>
          <p:cNvPr id="41987" name="3 Marcador de número de diapositiva">
            <a:extLst>
              <a:ext uri="{FF2B5EF4-FFF2-40B4-BE49-F238E27FC236}">
                <a16:creationId xmlns:a16="http://schemas.microsoft.com/office/drawing/2014/main" id="{D72F41A2-05E6-CD4E-B73E-5497E4ED14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4CAF21-E864-AE49-9A03-BB2DBA4F3FC0}" type="slidenum">
              <a:rPr lang="es-MX" altLang="es-CL">
                <a:latin typeface="Arial" panose="020B0604020202020204" pitchFamily="34" charset="0"/>
              </a:rPr>
              <a:pPr>
                <a:spcBef>
                  <a:spcPct val="0"/>
                </a:spcBef>
              </a:pPr>
              <a:t>16</a:t>
            </a:fld>
            <a:endParaRPr lang="es-MX" altLang="es-C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a:extLst>
              <a:ext uri="{FF2B5EF4-FFF2-40B4-BE49-F238E27FC236}">
                <a16:creationId xmlns:a16="http://schemas.microsoft.com/office/drawing/2014/main" id="{75F7D323-11B9-6D4F-8137-3798446FD3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a:extLst>
              <a:ext uri="{FF2B5EF4-FFF2-40B4-BE49-F238E27FC236}">
                <a16:creationId xmlns:a16="http://schemas.microsoft.com/office/drawing/2014/main" id="{CA3D7BB0-BE18-9748-AD9F-7F96C65752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MX" altLang="es-CL" dirty="0">
                <a:ea typeface="ＭＳ Ｐゴシック" panose="020B0600070205080204" pitchFamily="34" charset="-128"/>
              </a:rPr>
              <a:t>Muchas veces los carcinomas basocelulares son pigmentados y tienen melanina (a) en sus células (recordar que el carcinoma basocelular es una neoplasia maligna derivada del folículo piloso, que tiene en su bulbo, melanocitos y melanina, por eso es que puede ser pigmentado este tumor). La neoplasia formanódulos grandes y chicos, infiltrando la dermis y el estroma que los rodea se separa dejando una hendidura (b)</a:t>
            </a:r>
          </a:p>
        </p:txBody>
      </p:sp>
      <p:sp>
        <p:nvSpPr>
          <p:cNvPr id="44035" name="3 Marcador de número de diapositiva">
            <a:extLst>
              <a:ext uri="{FF2B5EF4-FFF2-40B4-BE49-F238E27FC236}">
                <a16:creationId xmlns:a16="http://schemas.microsoft.com/office/drawing/2014/main" id="{D4998A56-D422-F64F-9ABF-9C950D0ACC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26088B9-DD73-AF42-991C-9909BFCA464E}" type="slidenum">
              <a:rPr lang="es-MX" altLang="es-CL">
                <a:latin typeface="Arial" panose="020B0604020202020204" pitchFamily="34" charset="0"/>
              </a:rPr>
              <a:pPr>
                <a:spcBef>
                  <a:spcPct val="0"/>
                </a:spcBef>
              </a:pPr>
              <a:t>17</a:t>
            </a:fld>
            <a:endParaRPr lang="es-MX" altLang="es-C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a:extLst>
              <a:ext uri="{FF2B5EF4-FFF2-40B4-BE49-F238E27FC236}">
                <a16:creationId xmlns:a16="http://schemas.microsoft.com/office/drawing/2014/main" id="{B2639538-DF47-5B45-A6ED-4579266113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a:extLst>
              <a:ext uri="{FF2B5EF4-FFF2-40B4-BE49-F238E27FC236}">
                <a16:creationId xmlns:a16="http://schemas.microsoft.com/office/drawing/2014/main" id="{F0B26313-8C58-3F42-9D92-DEFE490117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MX" altLang="es-CL" dirty="0">
                <a:ea typeface="ＭＳ Ｐゴシック" panose="020B0600070205080204" pitchFamily="34" charset="-128"/>
              </a:rPr>
              <a:t>Melanina en algunas células. Artefacto de retracción del estroma alrededor de los nódulos infiltrantes. </a:t>
            </a:r>
          </a:p>
        </p:txBody>
      </p:sp>
      <p:sp>
        <p:nvSpPr>
          <p:cNvPr id="46083" name="3 Marcador de número de diapositiva">
            <a:extLst>
              <a:ext uri="{FF2B5EF4-FFF2-40B4-BE49-F238E27FC236}">
                <a16:creationId xmlns:a16="http://schemas.microsoft.com/office/drawing/2014/main" id="{9D344806-FC1C-B640-B912-D4998FCEF8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665BF6C-1456-5749-AEC9-076E8F9126E7}" type="slidenum">
              <a:rPr lang="es-MX" altLang="es-CL">
                <a:latin typeface="Arial" panose="020B0604020202020204" pitchFamily="34" charset="0"/>
              </a:rPr>
              <a:pPr>
                <a:spcBef>
                  <a:spcPct val="0"/>
                </a:spcBef>
              </a:pPr>
              <a:t>18</a:t>
            </a:fld>
            <a:endParaRPr lang="es-MX" altLang="es-C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empalizada a) periférica que se ve en cada nódulo: células de aspecto basal, una al lado de la otra, núcleo ovoide, alargado, orientado en forma ordenada como un cerco de jardín.</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19</a:t>
            </a:fld>
            <a:endParaRPr lang="es-MX" altLang="es-CL"/>
          </a:p>
        </p:txBody>
      </p:sp>
    </p:spTree>
    <p:extLst>
      <p:ext uri="{BB962C8B-B14F-4D97-AF65-F5344CB8AC3E}">
        <p14:creationId xmlns:p14="http://schemas.microsoft.com/office/powerpoint/2010/main" val="103531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a:extLst>
              <a:ext uri="{FF2B5EF4-FFF2-40B4-BE49-F238E27FC236}">
                <a16:creationId xmlns:a16="http://schemas.microsoft.com/office/drawing/2014/main" id="{14003CEB-0D2E-3B4F-B231-C2B074143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2 Marcador de notas">
            <a:extLst>
              <a:ext uri="{FF2B5EF4-FFF2-40B4-BE49-F238E27FC236}">
                <a16:creationId xmlns:a16="http://schemas.microsoft.com/office/drawing/2014/main" id="{D1C2AC80-28BD-844A-B6EE-A1776A5A2E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Las fotos superiores muestran la epidermis con un poco de hiperqueratosis A, y nidos de melanocitos en la unión dermoepidérmica B. nótese que no hay melanocito por arriba de la unión y que hay un poco de infiltrado inflamatorio en la dermis superficial con melanófagos C. Eso es lo que da la variación del color que tiene en la clínica esta lesión. Recordar que los nevos (o lunares) en general no tienen más de 2 colores. Casi nunca tienen rojo, ni negro muy oscuro. Cuando en la combinación de colores (más de 2) aparece alguno de estos colores debe sospecharse de un lunar atípico o melanoma e interconsultar la lesión con un dermatólogo. </a:t>
            </a:r>
          </a:p>
        </p:txBody>
      </p:sp>
      <p:sp>
        <p:nvSpPr>
          <p:cNvPr id="17411" name="3 Marcador de número de diapositiva">
            <a:extLst>
              <a:ext uri="{FF2B5EF4-FFF2-40B4-BE49-F238E27FC236}">
                <a16:creationId xmlns:a16="http://schemas.microsoft.com/office/drawing/2014/main" id="{BF250324-94A7-464C-9B97-AD550171F5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82EBBC4-803A-CE4E-B520-8D7301DFEDB1}" type="slidenum">
              <a:rPr lang="es-MX" altLang="es-CL">
                <a:latin typeface="Arial" panose="020B0604020202020204" pitchFamily="34" charset="0"/>
              </a:rPr>
              <a:pPr>
                <a:spcBef>
                  <a:spcPct val="0"/>
                </a:spcBef>
              </a:pPr>
              <a:t>2</a:t>
            </a:fld>
            <a:endParaRPr lang="es-MX" altLang="es-C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Haytresmitosis en la capa basal y una por encima de esa capa. Pueden encontrarlas ?</a:t>
            </a:r>
          </a:p>
          <a:p>
            <a:r>
              <a:rPr lang="es-CL" dirty="0"/>
              <a:t>Se ve la empalizada y también la hendidura entre tumor y estroma. </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20</a:t>
            </a:fld>
            <a:endParaRPr lang="es-MX" altLang="es-CL"/>
          </a:p>
        </p:txBody>
      </p:sp>
    </p:spTree>
    <p:extLst>
      <p:ext uri="{BB962C8B-B14F-4D97-AF65-F5344CB8AC3E}">
        <p14:creationId xmlns:p14="http://schemas.microsoft.com/office/powerpoint/2010/main" val="531611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Hay tres mitosis en la capa basal y una por encima de esa capa. Pueden encontrarlas ?</a:t>
            </a:r>
          </a:p>
          <a:p>
            <a:r>
              <a:rPr lang="es-CL" dirty="0"/>
              <a:t>Se ve la empalizada y también la hendidura entre tumor y estroma. </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21</a:t>
            </a:fld>
            <a:endParaRPr lang="es-MX" altLang="es-CL"/>
          </a:p>
        </p:txBody>
      </p:sp>
    </p:spTree>
    <p:extLst>
      <p:ext uri="{BB962C8B-B14F-4D97-AF65-F5344CB8AC3E}">
        <p14:creationId xmlns:p14="http://schemas.microsoft.com/office/powerpoint/2010/main" val="2261046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elastosis solar es muy marcada (la dermis superficial se ve violeta o celeste-violeta) (a). Vean las dos escamitas de paraqueratosis (por alteración de la maduración, asociada a la atipia celular que hay en el tercio basal epidérmico) (b). </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22</a:t>
            </a:fld>
            <a:endParaRPr lang="es-MX" altLang="es-CL"/>
          </a:p>
        </p:txBody>
      </p:sp>
    </p:spTree>
    <p:extLst>
      <p:ext uri="{BB962C8B-B14F-4D97-AF65-F5344CB8AC3E}">
        <p14:creationId xmlns:p14="http://schemas.microsoft.com/office/powerpoint/2010/main" val="3375032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Escama de paraqueratosis en la superficie (flecha verde)</a:t>
            </a:r>
          </a:p>
          <a:p>
            <a:r>
              <a:rPr lang="es-CL" dirty="0"/>
              <a:t>Atipia queratinocítica del tercio basal de la epidermis (línea discontinua)</a:t>
            </a:r>
          </a:p>
          <a:p>
            <a:r>
              <a:rPr lang="es-CL" dirty="0"/>
              <a:t>Elastosis solar acentuada (asterisco)</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23</a:t>
            </a:fld>
            <a:endParaRPr lang="es-MX" altLang="es-CL"/>
          </a:p>
        </p:txBody>
      </p:sp>
    </p:spTree>
    <p:extLst>
      <p:ext uri="{BB962C8B-B14F-4D97-AF65-F5344CB8AC3E}">
        <p14:creationId xmlns:p14="http://schemas.microsoft.com/office/powerpoint/2010/main" val="584622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queratosis actínica es el equivalente al NIE I o NIE II del cérvix, y aquí se ve cómo la mitad superficial de la epidermis madura normalmente, con queratinocitos horizontalizados, estrato granuloso presente y queratina normal. Pero en la mitad más basal de la epidermis hay desorden histoarquitectural, con anisocariosis (núcleo de forma diferente) con pérdida de la polaridad: la flecha muestra cómo los núcleos no tocan la membrana basal. Hay una figura mitótica suprabasal (anormal, solo la capa basal epidérmica puede proliferar en condiciones normales), y es ANÓMALA: tripolar on en símbolo de Mercedes Benz.</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24</a:t>
            </a:fld>
            <a:endParaRPr lang="es-MX" altLang="es-CL"/>
          </a:p>
        </p:txBody>
      </p:sp>
    </p:spTree>
    <p:extLst>
      <p:ext uri="{BB962C8B-B14F-4D97-AF65-F5344CB8AC3E}">
        <p14:creationId xmlns:p14="http://schemas.microsoft.com/office/powerpoint/2010/main" val="384202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Marcador de imagen de diapositiva">
            <a:extLst>
              <a:ext uri="{FF2B5EF4-FFF2-40B4-BE49-F238E27FC236}">
                <a16:creationId xmlns:a16="http://schemas.microsoft.com/office/drawing/2014/main" id="{E58D1287-17EE-E64B-B0E4-4D765E858D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2 Marcador de notas">
            <a:extLst>
              <a:ext uri="{FF2B5EF4-FFF2-40B4-BE49-F238E27FC236}">
                <a16:creationId xmlns:a16="http://schemas.microsoft.com/office/drawing/2014/main" id="{44CC5038-2624-F84C-B313-14871A73F0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En la foto superior izquierda solo hay una capa de queratinocitos atípicos, desordenados, con anisocariosis.  En la foto B hay un par de capas con esas características y ya aparece paraqueratosis en la superficie. Abajo en C nótese la paraqueratosis y en la dermis (celeste) la degeneración del colágeno. La foto de la derecha abajo muestra cómo las células atípicas se separan del resto de la epidermis. </a:t>
            </a:r>
          </a:p>
        </p:txBody>
      </p:sp>
      <p:sp>
        <p:nvSpPr>
          <p:cNvPr id="53251" name="3 Marcador de número de diapositiva">
            <a:extLst>
              <a:ext uri="{FF2B5EF4-FFF2-40B4-BE49-F238E27FC236}">
                <a16:creationId xmlns:a16="http://schemas.microsoft.com/office/drawing/2014/main" id="{26EBD46D-9087-3640-B7C5-C7D5E2610E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7473468-9F12-4C4E-B0FC-E2065671D40C}" type="slidenum">
              <a:rPr lang="es-MX" altLang="es-CL">
                <a:latin typeface="Arial" panose="020B0604020202020204" pitchFamily="34" charset="0"/>
              </a:rPr>
              <a:pPr>
                <a:spcBef>
                  <a:spcPct val="0"/>
                </a:spcBef>
              </a:pPr>
              <a:t>25</a:t>
            </a:fld>
            <a:endParaRPr lang="es-MX" altLang="es-C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Placas eritematosas y descamativas. Generalmente superficies extensoras  (aquí un antebrazo)</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26</a:t>
            </a:fld>
            <a:endParaRPr lang="es-MX" altLang="es-CL"/>
          </a:p>
        </p:txBody>
      </p:sp>
    </p:spTree>
    <p:extLst>
      <p:ext uri="{BB962C8B-B14F-4D97-AF65-F5344CB8AC3E}">
        <p14:creationId xmlns:p14="http://schemas.microsoft.com/office/powerpoint/2010/main" val="4051327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Descamación acentuada: recordar que hay una proliferación acelerada de queratinocitos que no da tiempo a que queratinicen y se desprendan normalmente como láminas de queratina sin núcleo, y entonces se quedan con núcleo en la capa córnea y cuesta que se desprendan y forman la escama.</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27</a:t>
            </a:fld>
            <a:endParaRPr lang="es-MX" altLang="es-CL"/>
          </a:p>
        </p:txBody>
      </p:sp>
    </p:spTree>
    <p:extLst>
      <p:ext uri="{BB962C8B-B14F-4D97-AF65-F5344CB8AC3E}">
        <p14:creationId xmlns:p14="http://schemas.microsoft.com/office/powerpoint/2010/main" val="2231948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Hiperplasia epidérmica con crestas interpapilares que llegan todas al mismo nivel en la dermis (hiperplasia psoriasiforme) . Nótese la ausencia de capa granulosa. Y además hay acúmulos de neutrófilos en </a:t>
            </a:r>
            <a:r>
              <a:rPr lang="es-CL"/>
              <a:t>la superficie (ignorar lo negro, es tinta):</a:t>
            </a:r>
            <a:endParaRPr lang="es-CL" dirty="0"/>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28</a:t>
            </a:fld>
            <a:endParaRPr lang="es-MX" altLang="es-CL"/>
          </a:p>
        </p:txBody>
      </p:sp>
    </p:spTree>
    <p:extLst>
      <p:ext uri="{BB962C8B-B14F-4D97-AF65-F5344CB8AC3E}">
        <p14:creationId xmlns:p14="http://schemas.microsoft.com/office/powerpoint/2010/main" val="3151180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Cuántas lesiones elementales histopatológicas reconocen en esta foto?</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29</a:t>
            </a:fld>
            <a:endParaRPr lang="es-MX" altLang="es-CL"/>
          </a:p>
        </p:txBody>
      </p:sp>
    </p:spTree>
    <p:extLst>
      <p:ext uri="{BB962C8B-B14F-4D97-AF65-F5344CB8AC3E}">
        <p14:creationId xmlns:p14="http://schemas.microsoft.com/office/powerpoint/2010/main" val="186382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a:extLst>
              <a:ext uri="{FF2B5EF4-FFF2-40B4-BE49-F238E27FC236}">
                <a16:creationId xmlns:a16="http://schemas.microsoft.com/office/drawing/2014/main" id="{14003CEB-0D2E-3B4F-B231-C2B074143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2 Marcador de notas">
            <a:extLst>
              <a:ext uri="{FF2B5EF4-FFF2-40B4-BE49-F238E27FC236}">
                <a16:creationId xmlns:a16="http://schemas.microsoft.com/office/drawing/2014/main" id="{D1C2AC80-28BD-844A-B6EE-A1776A5A2E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Las fotos superiores muestran la epidermis con un poco de hiperqueratosis A, y nidos de melanocitos en la unión dermoepidérmica B. nótese que no hay melanocito por arriba de la unión y que hay un poco de infiltrado inflamatorio en la dermis superficial con melanófagos C. Eso es lo que da la variación del color que tiene en la clínica esta lesión. Recordar que los nevos (o lunares) en general no tienen más de 2 colores. Casi nunca tienen rojo, ni negro muy oscuro. Cuando en la combinación de colores (más de 2) aparece alguno de estos colores debe sospecharse de un lunar atípico o melanoma e interconsultar la lesión con un dermatólogo.  RECORDAR QUE EN GENERAL LAS LESIONES PLANAS (MÁCULAS, CAMBIO DE COLOR) CORRESPONDEN A PROLIFERACIÓN DE MELANOCITOS EN LA UNÓN DERMOEPIDÉRMICA O EPIDERMIS. </a:t>
            </a:r>
          </a:p>
        </p:txBody>
      </p:sp>
      <p:sp>
        <p:nvSpPr>
          <p:cNvPr id="17411" name="3 Marcador de número de diapositiva">
            <a:extLst>
              <a:ext uri="{FF2B5EF4-FFF2-40B4-BE49-F238E27FC236}">
                <a16:creationId xmlns:a16="http://schemas.microsoft.com/office/drawing/2014/main" id="{BF250324-94A7-464C-9B97-AD550171F5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82EBBC4-803A-CE4E-B520-8D7301DFEDB1}" type="slidenum">
              <a:rPr lang="es-MX" altLang="es-CL">
                <a:latin typeface="Arial" panose="020B0604020202020204" pitchFamily="34" charset="0"/>
              </a:rPr>
              <a:pPr>
                <a:spcBef>
                  <a:spcPct val="0"/>
                </a:spcBef>
              </a:pPr>
              <a:t>3</a:t>
            </a:fld>
            <a:endParaRPr lang="es-MX" altLang="es-CL">
              <a:latin typeface="Arial" panose="020B0604020202020204" pitchFamily="34" charset="0"/>
            </a:endParaRPr>
          </a:p>
        </p:txBody>
      </p:sp>
    </p:spTree>
    <p:extLst>
      <p:ext uri="{BB962C8B-B14F-4D97-AF65-F5344CB8AC3E}">
        <p14:creationId xmlns:p14="http://schemas.microsoft.com/office/powerpoint/2010/main" val="2621518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Paraqueratosis</a:t>
            </a:r>
          </a:p>
          <a:p>
            <a:r>
              <a:rPr lang="es-CL" dirty="0"/>
              <a:t>Pústula</a:t>
            </a:r>
          </a:p>
          <a:p>
            <a:r>
              <a:rPr lang="es-CL" dirty="0"/>
              <a:t>Agranulosis</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30</a:t>
            </a:fld>
            <a:endParaRPr lang="es-MX" altLang="es-CL"/>
          </a:p>
        </p:txBody>
      </p:sp>
    </p:spTree>
    <p:extLst>
      <p:ext uri="{BB962C8B-B14F-4D97-AF65-F5344CB8AC3E}">
        <p14:creationId xmlns:p14="http://schemas.microsoft.com/office/powerpoint/2010/main" val="341696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HECHO DE QUE LA LESIÓN SEA SOLEVANTADA INDICA QUE HAY UNA PROLIFERACIÓN DE MELANOCITOS EN LA DERMIS.</a:t>
            </a:r>
          </a:p>
        </p:txBody>
      </p:sp>
      <p:sp>
        <p:nvSpPr>
          <p:cNvPr id="4" name="Marcador de número de diapositiva 3"/>
          <p:cNvSpPr>
            <a:spLocks noGrp="1"/>
          </p:cNvSpPr>
          <p:nvPr>
            <p:ph type="sldNum" sz="quarter" idx="5"/>
          </p:nvPr>
        </p:nvSpPr>
        <p:spPr/>
        <p:txBody>
          <a:bodyPr/>
          <a:lstStyle/>
          <a:p>
            <a:pPr>
              <a:defRPr/>
            </a:pPr>
            <a:fld id="{79A2369D-A2B3-5346-9D4F-7576EDF721EA}" type="slidenum">
              <a:rPr lang="es-MX" altLang="es-CL" smtClean="0"/>
              <a:pPr>
                <a:defRPr/>
              </a:pPr>
              <a:t>4</a:t>
            </a:fld>
            <a:endParaRPr lang="es-MX" altLang="es-CL"/>
          </a:p>
        </p:txBody>
      </p:sp>
    </p:spTree>
    <p:extLst>
      <p:ext uri="{BB962C8B-B14F-4D97-AF65-F5344CB8AC3E}">
        <p14:creationId xmlns:p14="http://schemas.microsoft.com/office/powerpoint/2010/main" val="2712966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Marcador de imagen de diapositiva">
            <a:extLst>
              <a:ext uri="{FF2B5EF4-FFF2-40B4-BE49-F238E27FC236}">
                <a16:creationId xmlns:a16="http://schemas.microsoft.com/office/drawing/2014/main" id="{7250602D-DA69-8F46-BFF2-D886E6262C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2 Marcador de notas">
            <a:extLst>
              <a:ext uri="{FF2B5EF4-FFF2-40B4-BE49-F238E27FC236}">
                <a16:creationId xmlns:a16="http://schemas.microsoft.com/office/drawing/2014/main" id="{C6B60CDE-52EB-AA40-804A-56532F8E77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MX" altLang="es-CL" dirty="0">
                <a:ea typeface="ＭＳ Ｐゴシック" panose="020B0600070205080204" pitchFamily="34" charset="-128"/>
              </a:rPr>
              <a:t>¿PUEDEN MARCAR LOS NIDOS EN LA UNIÓN DERMOEPIDÉRMICA Y EN LA DERMIS? Nótese que hay melanófagos en la dermis y que en general, la melanina está en las células más superficiales. Los vasos dilatados también contribuyen a darle un color extra a la lesión.</a:t>
            </a:r>
          </a:p>
        </p:txBody>
      </p:sp>
      <p:sp>
        <p:nvSpPr>
          <p:cNvPr id="20483" name="3 Marcador de número de diapositiva">
            <a:extLst>
              <a:ext uri="{FF2B5EF4-FFF2-40B4-BE49-F238E27FC236}">
                <a16:creationId xmlns:a16="http://schemas.microsoft.com/office/drawing/2014/main" id="{D2D6E526-3A8C-A24F-858F-292B538B58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FFEC5FB-6294-C442-A9D0-A20109A31CF0}" type="slidenum">
              <a:rPr lang="es-MX" altLang="es-CL">
                <a:latin typeface="Arial" panose="020B0604020202020204" pitchFamily="34" charset="0"/>
              </a:rPr>
              <a:pPr>
                <a:spcBef>
                  <a:spcPct val="0"/>
                </a:spcBef>
              </a:pPr>
              <a:t>5</a:t>
            </a:fld>
            <a:endParaRPr lang="es-MX" altLang="es-C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Marcador de imagen de diapositiva">
            <a:extLst>
              <a:ext uri="{FF2B5EF4-FFF2-40B4-BE49-F238E27FC236}">
                <a16:creationId xmlns:a16="http://schemas.microsoft.com/office/drawing/2014/main" id="{7250602D-DA69-8F46-BFF2-D886E6262C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2 Marcador de notas">
            <a:extLst>
              <a:ext uri="{FF2B5EF4-FFF2-40B4-BE49-F238E27FC236}">
                <a16:creationId xmlns:a16="http://schemas.microsoft.com/office/drawing/2014/main" id="{C6B60CDE-52EB-AA40-804A-56532F8E77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MX" altLang="es-CL" dirty="0">
                <a:ea typeface="ＭＳ Ｐゴシック" panose="020B0600070205080204" pitchFamily="34" charset="-128"/>
              </a:rPr>
              <a:t>¿PUEDEN MARCAR LOS NIDOS EN LA UNIÓN DERMOEPIDÉRMICA Y EN LA DERMIS. (</a:t>
            </a:r>
            <a:r>
              <a:rPr lang="es-MX" altLang="es-CL" dirty="0">
                <a:solidFill>
                  <a:srgbClr val="FF0000"/>
                </a:solidFill>
                <a:ea typeface="ＭＳ Ｐゴシック" panose="020B0600070205080204" pitchFamily="34" charset="-128"/>
              </a:rPr>
              <a:t>círculos)</a:t>
            </a:r>
            <a:r>
              <a:rPr lang="es-MX" altLang="es-CL" dirty="0">
                <a:ea typeface="ＭＳ Ｐゴシック" panose="020B0600070205080204" pitchFamily="34" charset="-128"/>
              </a:rPr>
              <a:t>? Nótese que hay melanófagos en la dermis (rojo) y que en general, la melanina está en las células más superficiales. Los vasos dilatados (amarillo) también contribuyen a darle un color extra a la lesión.</a:t>
            </a:r>
          </a:p>
        </p:txBody>
      </p:sp>
      <p:sp>
        <p:nvSpPr>
          <p:cNvPr id="20483" name="3 Marcador de número de diapositiva">
            <a:extLst>
              <a:ext uri="{FF2B5EF4-FFF2-40B4-BE49-F238E27FC236}">
                <a16:creationId xmlns:a16="http://schemas.microsoft.com/office/drawing/2014/main" id="{D2D6E526-3A8C-A24F-858F-292B538B58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FFEC5FB-6294-C442-A9D0-A20109A31CF0}" type="slidenum">
              <a:rPr lang="es-MX" altLang="es-CL">
                <a:latin typeface="Arial" panose="020B0604020202020204" pitchFamily="34" charset="0"/>
              </a:rPr>
              <a:pPr>
                <a:spcBef>
                  <a:spcPct val="0"/>
                </a:spcBef>
              </a:pPr>
              <a:t>6</a:t>
            </a:fld>
            <a:endParaRPr lang="es-MX" altLang="es-CL">
              <a:latin typeface="Arial" panose="020B0604020202020204" pitchFamily="34" charset="0"/>
            </a:endParaRPr>
          </a:p>
        </p:txBody>
      </p:sp>
    </p:spTree>
    <p:extLst>
      <p:ext uri="{BB962C8B-B14F-4D97-AF65-F5344CB8AC3E}">
        <p14:creationId xmlns:p14="http://schemas.microsoft.com/office/powerpoint/2010/main" val="334731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Marcador de imagen de diapositiva">
            <a:extLst>
              <a:ext uri="{FF2B5EF4-FFF2-40B4-BE49-F238E27FC236}">
                <a16:creationId xmlns:a16="http://schemas.microsoft.com/office/drawing/2014/main" id="{D7539075-9666-844B-8F03-057457E27E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2 Marcador de notas">
            <a:extLst>
              <a:ext uri="{FF2B5EF4-FFF2-40B4-BE49-F238E27FC236}">
                <a16:creationId xmlns:a16="http://schemas.microsoft.com/office/drawing/2014/main" id="{A3AFB09F-94B1-A642-B473-5E0EB1B62C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MX" altLang="es-CL" dirty="0">
                <a:ea typeface="ＭＳ Ｐゴシック" panose="020B0600070205080204" pitchFamily="34" charset="-128"/>
              </a:rPr>
              <a:t>Dos nidos de melanocitos en la unión dermoepidérmica. a: capa granulosa. b:un queratinocito necrótico (citoplasma más eosinófilo, núcleo condensado picnótico). Se ven generalmente estos queratinocitos como efecto de la luz ultravioleta en la piel. C: melanocito névico con melanina. En la dermis superficial se observan melanófagos. Comparar el tamaño de estos melanocitos con el tamaño de los melanocitos dérmicos más profundos que se ven en la próxima foto. Estos son un poco más grandes que los dérmicos profundos (maduración)</a:t>
            </a:r>
          </a:p>
        </p:txBody>
      </p:sp>
      <p:sp>
        <p:nvSpPr>
          <p:cNvPr id="22531" name="3 Marcador de número de diapositiva">
            <a:extLst>
              <a:ext uri="{FF2B5EF4-FFF2-40B4-BE49-F238E27FC236}">
                <a16:creationId xmlns:a16="http://schemas.microsoft.com/office/drawing/2014/main" id="{8F691D4D-B94F-A449-8ADB-D1BA9F6241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00DAD8-AFE5-8D43-A0F2-19CCFA681D9F}" type="slidenum">
              <a:rPr lang="es-MX" altLang="es-CL">
                <a:latin typeface="Arial" panose="020B0604020202020204" pitchFamily="34" charset="0"/>
              </a:rPr>
              <a:pPr>
                <a:spcBef>
                  <a:spcPct val="0"/>
                </a:spcBef>
              </a:pPr>
              <a:t>7</a:t>
            </a:fld>
            <a:endParaRPr lang="es-MX" altLang="es-C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Marcador de imagen de diapositiva">
            <a:extLst>
              <a:ext uri="{FF2B5EF4-FFF2-40B4-BE49-F238E27FC236}">
                <a16:creationId xmlns:a16="http://schemas.microsoft.com/office/drawing/2014/main" id="{0EE83E20-D8F0-974B-9128-DE0D629AC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2 Marcador de notas">
            <a:extLst>
              <a:ext uri="{FF2B5EF4-FFF2-40B4-BE49-F238E27FC236}">
                <a16:creationId xmlns:a16="http://schemas.microsoft.com/office/drawing/2014/main" id="{3ED2695E-F75A-0746-B859-89991B3B31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MX" altLang="es-CL" dirty="0">
                <a:ea typeface="ＭＳ Ｐゴシック" panose="020B0600070205080204" pitchFamily="34" charset="-128"/>
              </a:rPr>
              <a:t>Nidos de melanocitos névicos, relativamente uniformes, no hay mitosis, no hay atipia, no hay variación ni en tamaño ni en forma o aspecto de los núcleos. Y son un poquito más pequeños que los que se ven en la dermis más superficial y la epidermis.</a:t>
            </a:r>
          </a:p>
        </p:txBody>
      </p:sp>
      <p:sp>
        <p:nvSpPr>
          <p:cNvPr id="24579" name="3 Marcador de número de diapositiva">
            <a:extLst>
              <a:ext uri="{FF2B5EF4-FFF2-40B4-BE49-F238E27FC236}">
                <a16:creationId xmlns:a16="http://schemas.microsoft.com/office/drawing/2014/main" id="{E9573DEB-1385-7F4B-93ED-E497F2C96E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7D0B03-EF0C-4A4E-90D5-01F624E9D80A}" type="slidenum">
              <a:rPr lang="es-MX" altLang="es-CL">
                <a:latin typeface="Arial" panose="020B0604020202020204" pitchFamily="34" charset="0"/>
              </a:rPr>
              <a:pPr>
                <a:spcBef>
                  <a:spcPct val="0"/>
                </a:spcBef>
              </a:pPr>
              <a:t>8</a:t>
            </a:fld>
            <a:endParaRPr lang="es-MX" altLang="es-C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Marcador de imagen de diapositiva">
            <a:extLst>
              <a:ext uri="{FF2B5EF4-FFF2-40B4-BE49-F238E27FC236}">
                <a16:creationId xmlns:a16="http://schemas.microsoft.com/office/drawing/2014/main" id="{3FE972A9-A689-A940-9645-A74B782718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2 Marcador de notas">
            <a:extLst>
              <a:ext uri="{FF2B5EF4-FFF2-40B4-BE49-F238E27FC236}">
                <a16:creationId xmlns:a16="http://schemas.microsoft.com/office/drawing/2014/main" id="{C2B059F3-D7B6-AE4E-98F2-E889D5D5A0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CL" dirty="0">
                <a:ea typeface="ＭＳ Ｐゴシック" panose="020B0600070205080204" pitchFamily="34" charset="-128"/>
              </a:rPr>
              <a:t>Nótense todos los criterios ABCDE alterados. A: una gran mácula con dos nódulos, totalmente asimétrica. Y la mancha tiene borde irregular. Los nódulos corresponden a invasión de la dermis. La mácula indica crecimiento en la superficie. B: irregularidad de bordes, asimetría y variación del color. C: un nódulo pequeño, pero de colores raros, un grisáceo y un negro oscuro, sobre un fondo rosado o rojizo. (el resto de las fotos muestra similares hallazgos)</a:t>
            </a:r>
          </a:p>
        </p:txBody>
      </p:sp>
      <p:sp>
        <p:nvSpPr>
          <p:cNvPr id="26627" name="3 Marcador de número de diapositiva">
            <a:extLst>
              <a:ext uri="{FF2B5EF4-FFF2-40B4-BE49-F238E27FC236}">
                <a16:creationId xmlns:a16="http://schemas.microsoft.com/office/drawing/2014/main" id="{E552618F-5C12-034C-AF50-0D6ED1B845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397F4F6-2296-BF4A-9C5A-8D382F4AB489}" type="slidenum">
              <a:rPr lang="es-MX" altLang="es-CL">
                <a:latin typeface="Arial" panose="020B0604020202020204" pitchFamily="34" charset="0"/>
              </a:rPr>
              <a:pPr>
                <a:spcBef>
                  <a:spcPct val="0"/>
                </a:spcBef>
              </a:pPr>
              <a:t>9</a:t>
            </a:fld>
            <a:endParaRPr lang="es-MX" altLang="es-C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a:extLst>
              <a:ext uri="{FF2B5EF4-FFF2-40B4-BE49-F238E27FC236}">
                <a16:creationId xmlns:a16="http://schemas.microsoft.com/office/drawing/2014/main" id="{2A1B13CF-5374-E64C-A90A-23DAFE1A245D}"/>
              </a:ext>
            </a:extLst>
          </p:cNvPr>
          <p:cNvSpPr>
            <a:spLocks noGrp="1"/>
          </p:cNvSpPr>
          <p:nvPr>
            <p:ph type="dt" sz="half" idx="10"/>
          </p:nvPr>
        </p:nvSpPr>
        <p:spPr/>
        <p:txBody>
          <a:bodyPr/>
          <a:lstStyle>
            <a:lvl1pPr>
              <a:defRPr/>
            </a:lvl1pPr>
          </a:lstStyle>
          <a:p>
            <a:pPr>
              <a:defRPr/>
            </a:pPr>
            <a:fld id="{84928C97-8B99-874B-80C8-B6971C4741F9}" type="datetimeFigureOut">
              <a:rPr lang="es-CL" altLang="es-CL"/>
              <a:pPr>
                <a:defRPr/>
              </a:pPr>
              <a:t>19-08-20</a:t>
            </a:fld>
            <a:endParaRPr lang="es-CL" altLang="es-CL"/>
          </a:p>
        </p:txBody>
      </p:sp>
      <p:sp>
        <p:nvSpPr>
          <p:cNvPr id="5" name="4 Marcador de pie de página">
            <a:extLst>
              <a:ext uri="{FF2B5EF4-FFF2-40B4-BE49-F238E27FC236}">
                <a16:creationId xmlns:a16="http://schemas.microsoft.com/office/drawing/2014/main" id="{F6D16DAD-B94A-0B49-8115-123D953BC250}"/>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4EEA2610-2C99-134D-9619-EEFCC9BB1FB7}"/>
              </a:ext>
            </a:extLst>
          </p:cNvPr>
          <p:cNvSpPr>
            <a:spLocks noGrp="1"/>
          </p:cNvSpPr>
          <p:nvPr>
            <p:ph type="sldNum" sz="quarter" idx="12"/>
          </p:nvPr>
        </p:nvSpPr>
        <p:spPr/>
        <p:txBody>
          <a:bodyPr/>
          <a:lstStyle>
            <a:lvl1pPr>
              <a:defRPr/>
            </a:lvl1pPr>
          </a:lstStyle>
          <a:p>
            <a:pPr>
              <a:defRPr/>
            </a:pPr>
            <a:fld id="{3223D492-5C0D-6C4D-A45E-5459163AA92B}" type="slidenum">
              <a:rPr lang="es-CL" altLang="es-CL"/>
              <a:pPr>
                <a:defRPr/>
              </a:pPr>
              <a:t>‹Nº›</a:t>
            </a:fld>
            <a:endParaRPr lang="es-CL" altLang="es-CL"/>
          </a:p>
        </p:txBody>
      </p:sp>
    </p:spTree>
    <p:extLst>
      <p:ext uri="{BB962C8B-B14F-4D97-AF65-F5344CB8AC3E}">
        <p14:creationId xmlns:p14="http://schemas.microsoft.com/office/powerpoint/2010/main" val="984072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id="{BC03F44E-7DCC-5440-B29E-ADD4A5E92973}"/>
              </a:ext>
            </a:extLst>
          </p:cNvPr>
          <p:cNvSpPr>
            <a:spLocks noGrp="1"/>
          </p:cNvSpPr>
          <p:nvPr>
            <p:ph type="dt" sz="half" idx="10"/>
          </p:nvPr>
        </p:nvSpPr>
        <p:spPr/>
        <p:txBody>
          <a:bodyPr/>
          <a:lstStyle>
            <a:lvl1pPr>
              <a:defRPr/>
            </a:lvl1pPr>
          </a:lstStyle>
          <a:p>
            <a:pPr>
              <a:defRPr/>
            </a:pPr>
            <a:fld id="{4A681365-E3F8-C04F-821F-C170C08C368A}" type="datetimeFigureOut">
              <a:rPr lang="es-CL" altLang="es-CL"/>
              <a:pPr>
                <a:defRPr/>
              </a:pPr>
              <a:t>19-08-20</a:t>
            </a:fld>
            <a:endParaRPr lang="es-CL" altLang="es-CL"/>
          </a:p>
        </p:txBody>
      </p:sp>
      <p:sp>
        <p:nvSpPr>
          <p:cNvPr id="5" name="4 Marcador de pie de página">
            <a:extLst>
              <a:ext uri="{FF2B5EF4-FFF2-40B4-BE49-F238E27FC236}">
                <a16:creationId xmlns:a16="http://schemas.microsoft.com/office/drawing/2014/main" id="{66076015-E67A-B74A-B7C4-9015045891A9}"/>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F17A2596-8F30-364F-B0F5-F39F39D0B689}"/>
              </a:ext>
            </a:extLst>
          </p:cNvPr>
          <p:cNvSpPr>
            <a:spLocks noGrp="1"/>
          </p:cNvSpPr>
          <p:nvPr>
            <p:ph type="sldNum" sz="quarter" idx="12"/>
          </p:nvPr>
        </p:nvSpPr>
        <p:spPr/>
        <p:txBody>
          <a:bodyPr/>
          <a:lstStyle>
            <a:lvl1pPr>
              <a:defRPr/>
            </a:lvl1pPr>
          </a:lstStyle>
          <a:p>
            <a:pPr>
              <a:defRPr/>
            </a:pPr>
            <a:fld id="{C6839EFF-EB73-2F45-96CB-8F7E3E051EBE}" type="slidenum">
              <a:rPr lang="es-CL" altLang="es-CL"/>
              <a:pPr>
                <a:defRPr/>
              </a:pPr>
              <a:t>‹Nº›</a:t>
            </a:fld>
            <a:endParaRPr lang="es-CL" altLang="es-CL"/>
          </a:p>
        </p:txBody>
      </p:sp>
    </p:spTree>
    <p:extLst>
      <p:ext uri="{BB962C8B-B14F-4D97-AF65-F5344CB8AC3E}">
        <p14:creationId xmlns:p14="http://schemas.microsoft.com/office/powerpoint/2010/main" val="4025845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id="{5CB2A7D1-BB5B-174F-8A5D-44035ABA709C}"/>
              </a:ext>
            </a:extLst>
          </p:cNvPr>
          <p:cNvSpPr>
            <a:spLocks noGrp="1"/>
          </p:cNvSpPr>
          <p:nvPr>
            <p:ph type="dt" sz="half" idx="10"/>
          </p:nvPr>
        </p:nvSpPr>
        <p:spPr/>
        <p:txBody>
          <a:bodyPr/>
          <a:lstStyle>
            <a:lvl1pPr>
              <a:defRPr/>
            </a:lvl1pPr>
          </a:lstStyle>
          <a:p>
            <a:pPr>
              <a:defRPr/>
            </a:pPr>
            <a:fld id="{0BA9648B-8255-904D-8CE1-CD2DF1073130}" type="datetimeFigureOut">
              <a:rPr lang="es-CL" altLang="es-CL"/>
              <a:pPr>
                <a:defRPr/>
              </a:pPr>
              <a:t>19-08-20</a:t>
            </a:fld>
            <a:endParaRPr lang="es-CL" altLang="es-CL"/>
          </a:p>
        </p:txBody>
      </p:sp>
      <p:sp>
        <p:nvSpPr>
          <p:cNvPr id="5" name="4 Marcador de pie de página">
            <a:extLst>
              <a:ext uri="{FF2B5EF4-FFF2-40B4-BE49-F238E27FC236}">
                <a16:creationId xmlns:a16="http://schemas.microsoft.com/office/drawing/2014/main" id="{679CF2DB-EB4F-004B-BCCB-B585CDC15C34}"/>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161610F2-EE71-6D42-8A90-5FB0801375D8}"/>
              </a:ext>
            </a:extLst>
          </p:cNvPr>
          <p:cNvSpPr>
            <a:spLocks noGrp="1"/>
          </p:cNvSpPr>
          <p:nvPr>
            <p:ph type="sldNum" sz="quarter" idx="12"/>
          </p:nvPr>
        </p:nvSpPr>
        <p:spPr/>
        <p:txBody>
          <a:bodyPr/>
          <a:lstStyle>
            <a:lvl1pPr>
              <a:defRPr/>
            </a:lvl1pPr>
          </a:lstStyle>
          <a:p>
            <a:pPr>
              <a:defRPr/>
            </a:pPr>
            <a:fld id="{406C03CB-FFE6-5147-B194-C05E1C5BEBB3}" type="slidenum">
              <a:rPr lang="es-CL" altLang="es-CL"/>
              <a:pPr>
                <a:defRPr/>
              </a:pPr>
              <a:t>‹Nº›</a:t>
            </a:fld>
            <a:endParaRPr lang="es-CL" altLang="es-CL"/>
          </a:p>
        </p:txBody>
      </p:sp>
    </p:spTree>
    <p:extLst>
      <p:ext uri="{BB962C8B-B14F-4D97-AF65-F5344CB8AC3E}">
        <p14:creationId xmlns:p14="http://schemas.microsoft.com/office/powerpoint/2010/main" val="207021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id="{4A5A2D7B-21D3-A04A-AEC7-05783E76B816}"/>
              </a:ext>
            </a:extLst>
          </p:cNvPr>
          <p:cNvSpPr>
            <a:spLocks noGrp="1"/>
          </p:cNvSpPr>
          <p:nvPr>
            <p:ph type="dt" sz="half" idx="10"/>
          </p:nvPr>
        </p:nvSpPr>
        <p:spPr/>
        <p:txBody>
          <a:bodyPr/>
          <a:lstStyle>
            <a:lvl1pPr>
              <a:defRPr/>
            </a:lvl1pPr>
          </a:lstStyle>
          <a:p>
            <a:pPr>
              <a:defRPr/>
            </a:pPr>
            <a:fld id="{209A7852-FA08-1545-B2A3-63C8261EDA3B}" type="datetimeFigureOut">
              <a:rPr lang="es-CL" altLang="es-CL"/>
              <a:pPr>
                <a:defRPr/>
              </a:pPr>
              <a:t>19-08-20</a:t>
            </a:fld>
            <a:endParaRPr lang="es-CL" altLang="es-CL"/>
          </a:p>
        </p:txBody>
      </p:sp>
      <p:sp>
        <p:nvSpPr>
          <p:cNvPr id="5" name="4 Marcador de pie de página">
            <a:extLst>
              <a:ext uri="{FF2B5EF4-FFF2-40B4-BE49-F238E27FC236}">
                <a16:creationId xmlns:a16="http://schemas.microsoft.com/office/drawing/2014/main" id="{8F3F277D-F931-2944-8655-E9B177F18EE4}"/>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F211F01B-002E-FF45-B214-DB229AD4BFBE}"/>
              </a:ext>
            </a:extLst>
          </p:cNvPr>
          <p:cNvSpPr>
            <a:spLocks noGrp="1"/>
          </p:cNvSpPr>
          <p:nvPr>
            <p:ph type="sldNum" sz="quarter" idx="12"/>
          </p:nvPr>
        </p:nvSpPr>
        <p:spPr/>
        <p:txBody>
          <a:bodyPr/>
          <a:lstStyle>
            <a:lvl1pPr>
              <a:defRPr/>
            </a:lvl1pPr>
          </a:lstStyle>
          <a:p>
            <a:pPr>
              <a:defRPr/>
            </a:pPr>
            <a:fld id="{F957FBF2-36C8-3843-9BA3-C6750B639873}" type="slidenum">
              <a:rPr lang="es-CL" altLang="es-CL"/>
              <a:pPr>
                <a:defRPr/>
              </a:pPr>
              <a:t>‹Nº›</a:t>
            </a:fld>
            <a:endParaRPr lang="es-CL" altLang="es-CL"/>
          </a:p>
        </p:txBody>
      </p:sp>
    </p:spTree>
    <p:extLst>
      <p:ext uri="{BB962C8B-B14F-4D97-AF65-F5344CB8AC3E}">
        <p14:creationId xmlns:p14="http://schemas.microsoft.com/office/powerpoint/2010/main" val="235447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50E75408-B6BD-0D40-BFF4-D4B538B88A04}"/>
              </a:ext>
            </a:extLst>
          </p:cNvPr>
          <p:cNvSpPr>
            <a:spLocks noGrp="1"/>
          </p:cNvSpPr>
          <p:nvPr>
            <p:ph type="dt" sz="half" idx="10"/>
          </p:nvPr>
        </p:nvSpPr>
        <p:spPr/>
        <p:txBody>
          <a:bodyPr/>
          <a:lstStyle>
            <a:lvl1pPr>
              <a:defRPr/>
            </a:lvl1pPr>
          </a:lstStyle>
          <a:p>
            <a:pPr>
              <a:defRPr/>
            </a:pPr>
            <a:fld id="{EFC18037-9465-C147-AB58-51F7ADCDE45E}" type="datetimeFigureOut">
              <a:rPr lang="es-CL" altLang="es-CL"/>
              <a:pPr>
                <a:defRPr/>
              </a:pPr>
              <a:t>19-08-20</a:t>
            </a:fld>
            <a:endParaRPr lang="es-CL" altLang="es-CL"/>
          </a:p>
        </p:txBody>
      </p:sp>
      <p:sp>
        <p:nvSpPr>
          <p:cNvPr id="5" name="4 Marcador de pie de página">
            <a:extLst>
              <a:ext uri="{FF2B5EF4-FFF2-40B4-BE49-F238E27FC236}">
                <a16:creationId xmlns:a16="http://schemas.microsoft.com/office/drawing/2014/main" id="{BEE9CB8E-2D8F-FD42-BEC5-CB65B0EF8FC3}"/>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2719A109-85A5-B946-BFC5-277DFC8B6F7B}"/>
              </a:ext>
            </a:extLst>
          </p:cNvPr>
          <p:cNvSpPr>
            <a:spLocks noGrp="1"/>
          </p:cNvSpPr>
          <p:nvPr>
            <p:ph type="sldNum" sz="quarter" idx="12"/>
          </p:nvPr>
        </p:nvSpPr>
        <p:spPr/>
        <p:txBody>
          <a:bodyPr/>
          <a:lstStyle>
            <a:lvl1pPr>
              <a:defRPr/>
            </a:lvl1pPr>
          </a:lstStyle>
          <a:p>
            <a:pPr>
              <a:defRPr/>
            </a:pPr>
            <a:fld id="{78FB30E9-7F87-4D42-A613-C9CA04CA6A8D}" type="slidenum">
              <a:rPr lang="es-CL" altLang="es-CL"/>
              <a:pPr>
                <a:defRPr/>
              </a:pPr>
              <a:t>‹Nº›</a:t>
            </a:fld>
            <a:endParaRPr lang="es-CL" altLang="es-CL"/>
          </a:p>
        </p:txBody>
      </p:sp>
    </p:spTree>
    <p:extLst>
      <p:ext uri="{BB962C8B-B14F-4D97-AF65-F5344CB8AC3E}">
        <p14:creationId xmlns:p14="http://schemas.microsoft.com/office/powerpoint/2010/main" val="2104433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3 Marcador de fecha">
            <a:extLst>
              <a:ext uri="{FF2B5EF4-FFF2-40B4-BE49-F238E27FC236}">
                <a16:creationId xmlns:a16="http://schemas.microsoft.com/office/drawing/2014/main" id="{7CF8413D-8AD0-AE44-8014-883FF8DBF135}"/>
              </a:ext>
            </a:extLst>
          </p:cNvPr>
          <p:cNvSpPr>
            <a:spLocks noGrp="1"/>
          </p:cNvSpPr>
          <p:nvPr>
            <p:ph type="dt" sz="half" idx="10"/>
          </p:nvPr>
        </p:nvSpPr>
        <p:spPr/>
        <p:txBody>
          <a:bodyPr/>
          <a:lstStyle>
            <a:lvl1pPr>
              <a:defRPr/>
            </a:lvl1pPr>
          </a:lstStyle>
          <a:p>
            <a:pPr>
              <a:defRPr/>
            </a:pPr>
            <a:fld id="{5E0A44E4-F559-2643-BB20-5ADD409A370D}" type="datetimeFigureOut">
              <a:rPr lang="es-CL" altLang="es-CL"/>
              <a:pPr>
                <a:defRPr/>
              </a:pPr>
              <a:t>19-08-20</a:t>
            </a:fld>
            <a:endParaRPr lang="es-CL" altLang="es-CL"/>
          </a:p>
        </p:txBody>
      </p:sp>
      <p:sp>
        <p:nvSpPr>
          <p:cNvPr id="6" name="4 Marcador de pie de página">
            <a:extLst>
              <a:ext uri="{FF2B5EF4-FFF2-40B4-BE49-F238E27FC236}">
                <a16:creationId xmlns:a16="http://schemas.microsoft.com/office/drawing/2014/main" id="{BD8C397C-EC07-4A42-A753-96A699863784}"/>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id="{6A65000D-5EC9-D541-9739-980F472F51B8}"/>
              </a:ext>
            </a:extLst>
          </p:cNvPr>
          <p:cNvSpPr>
            <a:spLocks noGrp="1"/>
          </p:cNvSpPr>
          <p:nvPr>
            <p:ph type="sldNum" sz="quarter" idx="12"/>
          </p:nvPr>
        </p:nvSpPr>
        <p:spPr/>
        <p:txBody>
          <a:bodyPr/>
          <a:lstStyle>
            <a:lvl1pPr>
              <a:defRPr/>
            </a:lvl1pPr>
          </a:lstStyle>
          <a:p>
            <a:pPr>
              <a:defRPr/>
            </a:pPr>
            <a:fld id="{CCD068D4-B3E1-8D45-BC28-EC2DC8E28F36}" type="slidenum">
              <a:rPr lang="es-CL" altLang="es-CL"/>
              <a:pPr>
                <a:defRPr/>
              </a:pPr>
              <a:t>‹Nº›</a:t>
            </a:fld>
            <a:endParaRPr lang="es-CL" altLang="es-CL"/>
          </a:p>
        </p:txBody>
      </p:sp>
    </p:spTree>
    <p:extLst>
      <p:ext uri="{BB962C8B-B14F-4D97-AF65-F5344CB8AC3E}">
        <p14:creationId xmlns:p14="http://schemas.microsoft.com/office/powerpoint/2010/main" val="281288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3 Marcador de fecha">
            <a:extLst>
              <a:ext uri="{FF2B5EF4-FFF2-40B4-BE49-F238E27FC236}">
                <a16:creationId xmlns:a16="http://schemas.microsoft.com/office/drawing/2014/main" id="{9110DD03-8F9D-DC42-BC6D-334FB1E20196}"/>
              </a:ext>
            </a:extLst>
          </p:cNvPr>
          <p:cNvSpPr>
            <a:spLocks noGrp="1"/>
          </p:cNvSpPr>
          <p:nvPr>
            <p:ph type="dt" sz="half" idx="10"/>
          </p:nvPr>
        </p:nvSpPr>
        <p:spPr/>
        <p:txBody>
          <a:bodyPr/>
          <a:lstStyle>
            <a:lvl1pPr>
              <a:defRPr/>
            </a:lvl1pPr>
          </a:lstStyle>
          <a:p>
            <a:pPr>
              <a:defRPr/>
            </a:pPr>
            <a:fld id="{72E4892C-5F85-E447-A7AE-8EC40417FEC3}" type="datetimeFigureOut">
              <a:rPr lang="es-CL" altLang="es-CL"/>
              <a:pPr>
                <a:defRPr/>
              </a:pPr>
              <a:t>19-08-20</a:t>
            </a:fld>
            <a:endParaRPr lang="es-CL" altLang="es-CL"/>
          </a:p>
        </p:txBody>
      </p:sp>
      <p:sp>
        <p:nvSpPr>
          <p:cNvPr id="8" name="4 Marcador de pie de página">
            <a:extLst>
              <a:ext uri="{FF2B5EF4-FFF2-40B4-BE49-F238E27FC236}">
                <a16:creationId xmlns:a16="http://schemas.microsoft.com/office/drawing/2014/main" id="{318E51D2-B935-1A44-9A84-ED363250446C}"/>
              </a:ext>
            </a:extLst>
          </p:cNvPr>
          <p:cNvSpPr>
            <a:spLocks noGrp="1"/>
          </p:cNvSpPr>
          <p:nvPr>
            <p:ph type="ftr" sz="quarter" idx="11"/>
          </p:nvPr>
        </p:nvSpPr>
        <p:spPr/>
        <p:txBody>
          <a:bodyPr/>
          <a:lstStyle>
            <a:lvl1pPr>
              <a:defRPr/>
            </a:lvl1pPr>
          </a:lstStyle>
          <a:p>
            <a:pPr>
              <a:defRPr/>
            </a:pPr>
            <a:endParaRPr lang="es-CL"/>
          </a:p>
        </p:txBody>
      </p:sp>
      <p:sp>
        <p:nvSpPr>
          <p:cNvPr id="9" name="5 Marcador de número de diapositiva">
            <a:extLst>
              <a:ext uri="{FF2B5EF4-FFF2-40B4-BE49-F238E27FC236}">
                <a16:creationId xmlns:a16="http://schemas.microsoft.com/office/drawing/2014/main" id="{1D8D7A28-3870-B344-A5BA-B318BACCE816}"/>
              </a:ext>
            </a:extLst>
          </p:cNvPr>
          <p:cNvSpPr>
            <a:spLocks noGrp="1"/>
          </p:cNvSpPr>
          <p:nvPr>
            <p:ph type="sldNum" sz="quarter" idx="12"/>
          </p:nvPr>
        </p:nvSpPr>
        <p:spPr/>
        <p:txBody>
          <a:bodyPr/>
          <a:lstStyle>
            <a:lvl1pPr>
              <a:defRPr/>
            </a:lvl1pPr>
          </a:lstStyle>
          <a:p>
            <a:pPr>
              <a:defRPr/>
            </a:pPr>
            <a:fld id="{A9D8081F-A46F-9D4A-B7E9-7D27A1E3348E}" type="slidenum">
              <a:rPr lang="es-CL" altLang="es-CL"/>
              <a:pPr>
                <a:defRPr/>
              </a:pPr>
              <a:t>‹Nº›</a:t>
            </a:fld>
            <a:endParaRPr lang="es-CL" altLang="es-CL"/>
          </a:p>
        </p:txBody>
      </p:sp>
    </p:spTree>
    <p:extLst>
      <p:ext uri="{BB962C8B-B14F-4D97-AF65-F5344CB8AC3E}">
        <p14:creationId xmlns:p14="http://schemas.microsoft.com/office/powerpoint/2010/main" val="368357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3 Marcador de fecha">
            <a:extLst>
              <a:ext uri="{FF2B5EF4-FFF2-40B4-BE49-F238E27FC236}">
                <a16:creationId xmlns:a16="http://schemas.microsoft.com/office/drawing/2014/main" id="{D1551DFF-D193-6A41-966A-7DAFE0E5B3F1}"/>
              </a:ext>
            </a:extLst>
          </p:cNvPr>
          <p:cNvSpPr>
            <a:spLocks noGrp="1"/>
          </p:cNvSpPr>
          <p:nvPr>
            <p:ph type="dt" sz="half" idx="10"/>
          </p:nvPr>
        </p:nvSpPr>
        <p:spPr/>
        <p:txBody>
          <a:bodyPr/>
          <a:lstStyle>
            <a:lvl1pPr>
              <a:defRPr/>
            </a:lvl1pPr>
          </a:lstStyle>
          <a:p>
            <a:pPr>
              <a:defRPr/>
            </a:pPr>
            <a:fld id="{A3E00EEC-8727-A449-B0DC-2E8A53B2A52A}" type="datetimeFigureOut">
              <a:rPr lang="es-CL" altLang="es-CL"/>
              <a:pPr>
                <a:defRPr/>
              </a:pPr>
              <a:t>19-08-20</a:t>
            </a:fld>
            <a:endParaRPr lang="es-CL" altLang="es-CL"/>
          </a:p>
        </p:txBody>
      </p:sp>
      <p:sp>
        <p:nvSpPr>
          <p:cNvPr id="4" name="4 Marcador de pie de página">
            <a:extLst>
              <a:ext uri="{FF2B5EF4-FFF2-40B4-BE49-F238E27FC236}">
                <a16:creationId xmlns:a16="http://schemas.microsoft.com/office/drawing/2014/main" id="{B93DB61A-94A6-4D47-8859-6D4FB6D56231}"/>
              </a:ext>
            </a:extLst>
          </p:cNvPr>
          <p:cNvSpPr>
            <a:spLocks noGrp="1"/>
          </p:cNvSpPr>
          <p:nvPr>
            <p:ph type="ftr" sz="quarter" idx="11"/>
          </p:nvPr>
        </p:nvSpPr>
        <p:spPr/>
        <p:txBody>
          <a:bodyPr/>
          <a:lstStyle>
            <a:lvl1pPr>
              <a:defRPr/>
            </a:lvl1pPr>
          </a:lstStyle>
          <a:p>
            <a:pPr>
              <a:defRPr/>
            </a:pPr>
            <a:endParaRPr lang="es-CL"/>
          </a:p>
        </p:txBody>
      </p:sp>
      <p:sp>
        <p:nvSpPr>
          <p:cNvPr id="5" name="5 Marcador de número de diapositiva">
            <a:extLst>
              <a:ext uri="{FF2B5EF4-FFF2-40B4-BE49-F238E27FC236}">
                <a16:creationId xmlns:a16="http://schemas.microsoft.com/office/drawing/2014/main" id="{4FD3A7CE-A79C-534B-AC20-611E4B84491B}"/>
              </a:ext>
            </a:extLst>
          </p:cNvPr>
          <p:cNvSpPr>
            <a:spLocks noGrp="1"/>
          </p:cNvSpPr>
          <p:nvPr>
            <p:ph type="sldNum" sz="quarter" idx="12"/>
          </p:nvPr>
        </p:nvSpPr>
        <p:spPr/>
        <p:txBody>
          <a:bodyPr/>
          <a:lstStyle>
            <a:lvl1pPr>
              <a:defRPr/>
            </a:lvl1pPr>
          </a:lstStyle>
          <a:p>
            <a:pPr>
              <a:defRPr/>
            </a:pPr>
            <a:fld id="{06FB3359-C301-5140-AD4A-ABDC5B928C45}" type="slidenum">
              <a:rPr lang="es-CL" altLang="es-CL"/>
              <a:pPr>
                <a:defRPr/>
              </a:pPr>
              <a:t>‹Nº›</a:t>
            </a:fld>
            <a:endParaRPr lang="es-CL" altLang="es-CL"/>
          </a:p>
        </p:txBody>
      </p:sp>
    </p:spTree>
    <p:extLst>
      <p:ext uri="{BB962C8B-B14F-4D97-AF65-F5344CB8AC3E}">
        <p14:creationId xmlns:p14="http://schemas.microsoft.com/office/powerpoint/2010/main" val="199616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C45F5297-3D2D-9148-93B2-59FCA3CA719C}"/>
              </a:ext>
            </a:extLst>
          </p:cNvPr>
          <p:cNvSpPr>
            <a:spLocks noGrp="1"/>
          </p:cNvSpPr>
          <p:nvPr>
            <p:ph type="dt" sz="half" idx="10"/>
          </p:nvPr>
        </p:nvSpPr>
        <p:spPr/>
        <p:txBody>
          <a:bodyPr/>
          <a:lstStyle>
            <a:lvl1pPr>
              <a:defRPr/>
            </a:lvl1pPr>
          </a:lstStyle>
          <a:p>
            <a:pPr>
              <a:defRPr/>
            </a:pPr>
            <a:fld id="{00722AB6-D734-D942-9D4A-162CCD7CEB62}" type="datetimeFigureOut">
              <a:rPr lang="es-CL" altLang="es-CL"/>
              <a:pPr>
                <a:defRPr/>
              </a:pPr>
              <a:t>19-08-20</a:t>
            </a:fld>
            <a:endParaRPr lang="es-CL" altLang="es-CL"/>
          </a:p>
        </p:txBody>
      </p:sp>
      <p:sp>
        <p:nvSpPr>
          <p:cNvPr id="3" name="4 Marcador de pie de página">
            <a:extLst>
              <a:ext uri="{FF2B5EF4-FFF2-40B4-BE49-F238E27FC236}">
                <a16:creationId xmlns:a16="http://schemas.microsoft.com/office/drawing/2014/main" id="{87D8797A-E817-054C-8B80-0AC4F6CEBD05}"/>
              </a:ext>
            </a:extLst>
          </p:cNvPr>
          <p:cNvSpPr>
            <a:spLocks noGrp="1"/>
          </p:cNvSpPr>
          <p:nvPr>
            <p:ph type="ftr" sz="quarter" idx="11"/>
          </p:nvPr>
        </p:nvSpPr>
        <p:spPr/>
        <p:txBody>
          <a:bodyPr/>
          <a:lstStyle>
            <a:lvl1pPr>
              <a:defRPr/>
            </a:lvl1pPr>
          </a:lstStyle>
          <a:p>
            <a:pPr>
              <a:defRPr/>
            </a:pPr>
            <a:endParaRPr lang="es-CL"/>
          </a:p>
        </p:txBody>
      </p:sp>
      <p:sp>
        <p:nvSpPr>
          <p:cNvPr id="4" name="5 Marcador de número de diapositiva">
            <a:extLst>
              <a:ext uri="{FF2B5EF4-FFF2-40B4-BE49-F238E27FC236}">
                <a16:creationId xmlns:a16="http://schemas.microsoft.com/office/drawing/2014/main" id="{E8464E1F-E2B0-CA44-97E7-CF812470C5B5}"/>
              </a:ext>
            </a:extLst>
          </p:cNvPr>
          <p:cNvSpPr>
            <a:spLocks noGrp="1"/>
          </p:cNvSpPr>
          <p:nvPr>
            <p:ph type="sldNum" sz="quarter" idx="12"/>
          </p:nvPr>
        </p:nvSpPr>
        <p:spPr/>
        <p:txBody>
          <a:bodyPr/>
          <a:lstStyle>
            <a:lvl1pPr>
              <a:defRPr/>
            </a:lvl1pPr>
          </a:lstStyle>
          <a:p>
            <a:pPr>
              <a:defRPr/>
            </a:pPr>
            <a:fld id="{A38A6901-A4C6-3741-9A9B-DD1850130EA9}" type="slidenum">
              <a:rPr lang="es-CL" altLang="es-CL"/>
              <a:pPr>
                <a:defRPr/>
              </a:pPr>
              <a:t>‹Nº›</a:t>
            </a:fld>
            <a:endParaRPr lang="es-CL" altLang="es-CL"/>
          </a:p>
        </p:txBody>
      </p:sp>
    </p:spTree>
    <p:extLst>
      <p:ext uri="{BB962C8B-B14F-4D97-AF65-F5344CB8AC3E}">
        <p14:creationId xmlns:p14="http://schemas.microsoft.com/office/powerpoint/2010/main" val="1204879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51C22C7F-F005-C14A-BB8C-BA86D3D8AF2D}"/>
              </a:ext>
            </a:extLst>
          </p:cNvPr>
          <p:cNvSpPr>
            <a:spLocks noGrp="1"/>
          </p:cNvSpPr>
          <p:nvPr>
            <p:ph type="dt" sz="half" idx="10"/>
          </p:nvPr>
        </p:nvSpPr>
        <p:spPr/>
        <p:txBody>
          <a:bodyPr/>
          <a:lstStyle>
            <a:lvl1pPr>
              <a:defRPr/>
            </a:lvl1pPr>
          </a:lstStyle>
          <a:p>
            <a:pPr>
              <a:defRPr/>
            </a:pPr>
            <a:fld id="{2A9C0A5E-4458-E94F-8531-0584C2F7347B}" type="datetimeFigureOut">
              <a:rPr lang="es-CL" altLang="es-CL"/>
              <a:pPr>
                <a:defRPr/>
              </a:pPr>
              <a:t>19-08-20</a:t>
            </a:fld>
            <a:endParaRPr lang="es-CL" altLang="es-CL"/>
          </a:p>
        </p:txBody>
      </p:sp>
      <p:sp>
        <p:nvSpPr>
          <p:cNvPr id="6" name="4 Marcador de pie de página">
            <a:extLst>
              <a:ext uri="{FF2B5EF4-FFF2-40B4-BE49-F238E27FC236}">
                <a16:creationId xmlns:a16="http://schemas.microsoft.com/office/drawing/2014/main" id="{7E217211-95E2-2549-A308-07CDF61284B2}"/>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id="{227E8DBD-2D78-794D-B0A1-73E331527DDC}"/>
              </a:ext>
            </a:extLst>
          </p:cNvPr>
          <p:cNvSpPr>
            <a:spLocks noGrp="1"/>
          </p:cNvSpPr>
          <p:nvPr>
            <p:ph type="sldNum" sz="quarter" idx="12"/>
          </p:nvPr>
        </p:nvSpPr>
        <p:spPr/>
        <p:txBody>
          <a:bodyPr/>
          <a:lstStyle>
            <a:lvl1pPr>
              <a:defRPr/>
            </a:lvl1pPr>
          </a:lstStyle>
          <a:p>
            <a:pPr>
              <a:defRPr/>
            </a:pPr>
            <a:fld id="{D5233238-198E-1C4E-A329-00F3748AF424}" type="slidenum">
              <a:rPr lang="es-CL" altLang="es-CL"/>
              <a:pPr>
                <a:defRPr/>
              </a:pPr>
              <a:t>‹Nº›</a:t>
            </a:fld>
            <a:endParaRPr lang="es-CL" altLang="es-CL"/>
          </a:p>
        </p:txBody>
      </p:sp>
    </p:spTree>
    <p:extLst>
      <p:ext uri="{BB962C8B-B14F-4D97-AF65-F5344CB8AC3E}">
        <p14:creationId xmlns:p14="http://schemas.microsoft.com/office/powerpoint/2010/main" val="756661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7D470825-5559-264D-B8EE-AB0F3C5A001D}"/>
              </a:ext>
            </a:extLst>
          </p:cNvPr>
          <p:cNvSpPr>
            <a:spLocks noGrp="1"/>
          </p:cNvSpPr>
          <p:nvPr>
            <p:ph type="dt" sz="half" idx="10"/>
          </p:nvPr>
        </p:nvSpPr>
        <p:spPr/>
        <p:txBody>
          <a:bodyPr/>
          <a:lstStyle>
            <a:lvl1pPr>
              <a:defRPr/>
            </a:lvl1pPr>
          </a:lstStyle>
          <a:p>
            <a:pPr>
              <a:defRPr/>
            </a:pPr>
            <a:fld id="{5316D599-C344-FE4C-866A-9CE30D6CB106}" type="datetimeFigureOut">
              <a:rPr lang="es-CL" altLang="es-CL"/>
              <a:pPr>
                <a:defRPr/>
              </a:pPr>
              <a:t>19-08-20</a:t>
            </a:fld>
            <a:endParaRPr lang="es-CL" altLang="es-CL"/>
          </a:p>
        </p:txBody>
      </p:sp>
      <p:sp>
        <p:nvSpPr>
          <p:cNvPr id="6" name="4 Marcador de pie de página">
            <a:extLst>
              <a:ext uri="{FF2B5EF4-FFF2-40B4-BE49-F238E27FC236}">
                <a16:creationId xmlns:a16="http://schemas.microsoft.com/office/drawing/2014/main" id="{805625F7-7A91-9449-88EF-18408BC15EB6}"/>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id="{4D77526C-0007-A244-B302-12E58D36B6A6}"/>
              </a:ext>
            </a:extLst>
          </p:cNvPr>
          <p:cNvSpPr>
            <a:spLocks noGrp="1"/>
          </p:cNvSpPr>
          <p:nvPr>
            <p:ph type="sldNum" sz="quarter" idx="12"/>
          </p:nvPr>
        </p:nvSpPr>
        <p:spPr/>
        <p:txBody>
          <a:bodyPr/>
          <a:lstStyle>
            <a:lvl1pPr>
              <a:defRPr/>
            </a:lvl1pPr>
          </a:lstStyle>
          <a:p>
            <a:pPr>
              <a:defRPr/>
            </a:pPr>
            <a:fld id="{264DA173-6D6A-BD40-BA25-DCBEA633FB81}" type="slidenum">
              <a:rPr lang="es-CL" altLang="es-CL"/>
              <a:pPr>
                <a:defRPr/>
              </a:pPr>
              <a:t>‹Nº›</a:t>
            </a:fld>
            <a:endParaRPr lang="es-CL" altLang="es-CL"/>
          </a:p>
        </p:txBody>
      </p:sp>
    </p:spTree>
    <p:extLst>
      <p:ext uri="{BB962C8B-B14F-4D97-AF65-F5344CB8AC3E}">
        <p14:creationId xmlns:p14="http://schemas.microsoft.com/office/powerpoint/2010/main" val="325345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83C32CAC-FCC1-7643-B2FD-322799E4CFF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L"/>
              <a:t>Haga clic para modificar el estilo de título del patrón</a:t>
            </a:r>
            <a:endParaRPr lang="es-CL" altLang="es-CL"/>
          </a:p>
        </p:txBody>
      </p:sp>
      <p:sp>
        <p:nvSpPr>
          <p:cNvPr id="1027" name="2 Marcador de texto">
            <a:extLst>
              <a:ext uri="{FF2B5EF4-FFF2-40B4-BE49-F238E27FC236}">
                <a16:creationId xmlns:a16="http://schemas.microsoft.com/office/drawing/2014/main" id="{97A8BC1D-7754-4447-82E1-639C07CEE2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L"/>
              <a:t>Haga clic para modificar el estilo de texto del patrón</a:t>
            </a:r>
          </a:p>
          <a:p>
            <a:pPr lvl="1"/>
            <a:r>
              <a:rPr lang="es-ES" altLang="es-CL"/>
              <a:t>Segundo nivel</a:t>
            </a:r>
          </a:p>
          <a:p>
            <a:pPr lvl="2"/>
            <a:r>
              <a:rPr lang="es-ES" altLang="es-CL"/>
              <a:t>Tercer nivel</a:t>
            </a:r>
          </a:p>
          <a:p>
            <a:pPr lvl="3"/>
            <a:r>
              <a:rPr lang="es-ES" altLang="es-CL"/>
              <a:t>Cuarto nivel</a:t>
            </a:r>
          </a:p>
          <a:p>
            <a:pPr lvl="4"/>
            <a:r>
              <a:rPr lang="es-ES" altLang="es-CL"/>
              <a:t>Quinto nivel</a:t>
            </a:r>
            <a:endParaRPr lang="es-CL" altLang="es-CL"/>
          </a:p>
        </p:txBody>
      </p:sp>
      <p:sp>
        <p:nvSpPr>
          <p:cNvPr id="4" name="3 Marcador de fecha">
            <a:extLst>
              <a:ext uri="{FF2B5EF4-FFF2-40B4-BE49-F238E27FC236}">
                <a16:creationId xmlns:a16="http://schemas.microsoft.com/office/drawing/2014/main" id="{0A0211A7-F50C-CB4A-9993-FDC438D67AB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cs typeface="Arial" panose="020B0604020202020204" pitchFamily="34" charset="0"/>
              </a:defRPr>
            </a:lvl1pPr>
          </a:lstStyle>
          <a:p>
            <a:pPr>
              <a:defRPr/>
            </a:pPr>
            <a:fld id="{7D26DC2F-6D5B-AC48-9D4A-46B7CA8959FE}" type="datetimeFigureOut">
              <a:rPr lang="es-CL" altLang="es-CL"/>
              <a:pPr>
                <a:defRPr/>
              </a:pPr>
              <a:t>19-08-20</a:t>
            </a:fld>
            <a:endParaRPr lang="es-CL" altLang="es-CL"/>
          </a:p>
        </p:txBody>
      </p:sp>
      <p:sp>
        <p:nvSpPr>
          <p:cNvPr id="5" name="4 Marcador de pie de página">
            <a:extLst>
              <a:ext uri="{FF2B5EF4-FFF2-40B4-BE49-F238E27FC236}">
                <a16:creationId xmlns:a16="http://schemas.microsoft.com/office/drawing/2014/main" id="{62C6921E-8C1D-F746-A8FB-A292FEE2E8C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CL"/>
          </a:p>
        </p:txBody>
      </p:sp>
      <p:sp>
        <p:nvSpPr>
          <p:cNvPr id="6" name="5 Marcador de número de diapositiva">
            <a:extLst>
              <a:ext uri="{FF2B5EF4-FFF2-40B4-BE49-F238E27FC236}">
                <a16:creationId xmlns:a16="http://schemas.microsoft.com/office/drawing/2014/main" id="{1CE73833-DF4E-EF4E-B7AE-B2268A11DE7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a:defRPr/>
            </a:pPr>
            <a:fld id="{87423B3B-73BB-E948-B626-DE623C2F5B56}"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5.png"/><Relationship Id="rId12" Type="http://schemas.openxmlformats.org/officeDocument/2006/relationships/customXml" Target="../ink/ink2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customXml" Target="../ink/ink22.xm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customXml" Target="../ink/ink24.xml"/><Relationship Id="rId4" Type="http://schemas.openxmlformats.org/officeDocument/2006/relationships/customXml" Target="../ink/ink21.xml"/><Relationship Id="rId9" Type="http://schemas.openxmlformats.org/officeDocument/2006/relationships/image" Target="../media/image46.png"/><Relationship Id="rId14" Type="http://schemas.openxmlformats.org/officeDocument/2006/relationships/customXml" Target="../ink/ink2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customXml" Target="../ink/ink34.xml"/><Relationship Id="rId26" Type="http://schemas.openxmlformats.org/officeDocument/2006/relationships/customXml" Target="../ink/ink38.xml"/><Relationship Id="rId39" Type="http://schemas.openxmlformats.org/officeDocument/2006/relationships/image" Target="../media/image68.png"/><Relationship Id="rId21" Type="http://schemas.openxmlformats.org/officeDocument/2006/relationships/image" Target="../media/image60.png"/><Relationship Id="rId34" Type="http://schemas.openxmlformats.org/officeDocument/2006/relationships/customXml" Target="../ink/ink42.xml"/><Relationship Id="rId7" Type="http://schemas.openxmlformats.org/officeDocument/2006/relationships/image" Target="../media/image53.png"/><Relationship Id="rId2" Type="http://schemas.openxmlformats.org/officeDocument/2006/relationships/notesSlide" Target="../notesSlides/notesSlide23.xml"/><Relationship Id="rId16" Type="http://schemas.openxmlformats.org/officeDocument/2006/relationships/customXml" Target="../ink/ink33.xml"/><Relationship Id="rId20" Type="http://schemas.openxmlformats.org/officeDocument/2006/relationships/customXml" Target="../ink/ink35.xml"/><Relationship Id="rId29" Type="http://schemas.openxmlformats.org/officeDocument/2006/relationships/image" Target="../media/image64.png"/><Relationship Id="rId41"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customXml" Target="../ink/ink28.xml"/><Relationship Id="rId11" Type="http://schemas.openxmlformats.org/officeDocument/2006/relationships/image" Target="../media/image55.png"/><Relationship Id="rId24" Type="http://schemas.openxmlformats.org/officeDocument/2006/relationships/customXml" Target="../ink/ink37.xml"/><Relationship Id="rId32" Type="http://schemas.openxmlformats.org/officeDocument/2006/relationships/customXml" Target="../ink/ink41.xml"/><Relationship Id="rId37" Type="http://schemas.openxmlformats.org/officeDocument/2006/relationships/image" Target="../media/image67.png"/><Relationship Id="rId40" Type="http://schemas.openxmlformats.org/officeDocument/2006/relationships/customXml" Target="../ink/ink45.xml"/><Relationship Id="rId5" Type="http://schemas.openxmlformats.org/officeDocument/2006/relationships/image" Target="../media/image52.png"/><Relationship Id="rId15" Type="http://schemas.openxmlformats.org/officeDocument/2006/relationships/image" Target="../media/image57.png"/><Relationship Id="rId23" Type="http://schemas.openxmlformats.org/officeDocument/2006/relationships/image" Target="../media/image61.png"/><Relationship Id="rId28" Type="http://schemas.openxmlformats.org/officeDocument/2006/relationships/customXml" Target="../ink/ink39.xml"/><Relationship Id="rId36" Type="http://schemas.openxmlformats.org/officeDocument/2006/relationships/customXml" Target="../ink/ink43.xml"/><Relationship Id="rId10" Type="http://schemas.openxmlformats.org/officeDocument/2006/relationships/customXml" Target="../ink/ink30.xml"/><Relationship Id="rId19" Type="http://schemas.openxmlformats.org/officeDocument/2006/relationships/image" Target="../media/image59.png"/><Relationship Id="rId31" Type="http://schemas.openxmlformats.org/officeDocument/2006/relationships/image" Target="../media/image65.png"/><Relationship Id="rId4" Type="http://schemas.openxmlformats.org/officeDocument/2006/relationships/customXml" Target="../ink/ink27.xml"/><Relationship Id="rId9" Type="http://schemas.openxmlformats.org/officeDocument/2006/relationships/image" Target="../media/image54.png"/><Relationship Id="rId14" Type="http://schemas.openxmlformats.org/officeDocument/2006/relationships/customXml" Target="../ink/ink32.xml"/><Relationship Id="rId22" Type="http://schemas.openxmlformats.org/officeDocument/2006/relationships/customXml" Target="../ink/ink36.xml"/><Relationship Id="rId27" Type="http://schemas.openxmlformats.org/officeDocument/2006/relationships/image" Target="../media/image63.png"/><Relationship Id="rId30" Type="http://schemas.openxmlformats.org/officeDocument/2006/relationships/customXml" Target="../ink/ink40.xml"/><Relationship Id="rId35" Type="http://schemas.openxmlformats.org/officeDocument/2006/relationships/image" Target="../media/image66.png"/><Relationship Id="rId8" Type="http://schemas.openxmlformats.org/officeDocument/2006/relationships/customXml" Target="../ink/ink29.xml"/><Relationship Id="rId3" Type="http://schemas.openxmlformats.org/officeDocument/2006/relationships/image" Target="../media/image51.jpeg"/><Relationship Id="rId12" Type="http://schemas.openxmlformats.org/officeDocument/2006/relationships/customXml" Target="../ink/ink31.xml"/><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49.png"/><Relationship Id="rId38" Type="http://schemas.openxmlformats.org/officeDocument/2006/relationships/customXml" Target="../ink/ink44.xml"/></Relationships>
</file>

<file path=ppt/slides/_rels/slide24.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customXml" Target="../ink/ink53.xml"/><Relationship Id="rId26" Type="http://schemas.openxmlformats.org/officeDocument/2006/relationships/customXml" Target="../ink/ink57.xml"/><Relationship Id="rId39" Type="http://schemas.openxmlformats.org/officeDocument/2006/relationships/image" Target="../media/image88.png"/><Relationship Id="rId21" Type="http://schemas.openxmlformats.org/officeDocument/2006/relationships/image" Target="../media/image79.png"/><Relationship Id="rId34" Type="http://schemas.openxmlformats.org/officeDocument/2006/relationships/customXml" Target="../ink/ink61.xml"/><Relationship Id="rId42" Type="http://schemas.openxmlformats.org/officeDocument/2006/relationships/customXml" Target="../ink/ink65.xml"/><Relationship Id="rId47" Type="http://schemas.openxmlformats.org/officeDocument/2006/relationships/image" Target="../media/image92.png"/><Relationship Id="rId7" Type="http://schemas.openxmlformats.org/officeDocument/2006/relationships/image" Target="../media/image72.png"/><Relationship Id="rId2" Type="http://schemas.openxmlformats.org/officeDocument/2006/relationships/notesSlide" Target="../notesSlides/notesSlide24.xml"/><Relationship Id="rId16" Type="http://schemas.openxmlformats.org/officeDocument/2006/relationships/customXml" Target="../ink/ink52.xml"/><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ustomXml" Target="../ink/ink47.xml"/><Relationship Id="rId11" Type="http://schemas.openxmlformats.org/officeDocument/2006/relationships/image" Target="../media/image74.png"/><Relationship Id="rId24" Type="http://schemas.openxmlformats.org/officeDocument/2006/relationships/customXml" Target="../ink/ink56.xml"/><Relationship Id="rId32" Type="http://schemas.openxmlformats.org/officeDocument/2006/relationships/customXml" Target="../ink/ink60.xml"/><Relationship Id="rId37" Type="http://schemas.openxmlformats.org/officeDocument/2006/relationships/image" Target="../media/image87.png"/><Relationship Id="rId40" Type="http://schemas.openxmlformats.org/officeDocument/2006/relationships/customXml" Target="../ink/ink64.xml"/><Relationship Id="rId45" Type="http://schemas.openxmlformats.org/officeDocument/2006/relationships/image" Target="../media/image91.png"/><Relationship Id="rId5" Type="http://schemas.openxmlformats.org/officeDocument/2006/relationships/image" Target="../media/image71.png"/><Relationship Id="rId15" Type="http://schemas.openxmlformats.org/officeDocument/2006/relationships/image" Target="../media/image76.png"/><Relationship Id="rId23" Type="http://schemas.openxmlformats.org/officeDocument/2006/relationships/image" Target="../media/image80.png"/><Relationship Id="rId28" Type="http://schemas.openxmlformats.org/officeDocument/2006/relationships/customXml" Target="../ink/ink58.xml"/><Relationship Id="rId36" Type="http://schemas.openxmlformats.org/officeDocument/2006/relationships/customXml" Target="../ink/ink62.xml"/><Relationship Id="rId10" Type="http://schemas.openxmlformats.org/officeDocument/2006/relationships/customXml" Target="../ink/ink49.xml"/><Relationship Id="rId19" Type="http://schemas.openxmlformats.org/officeDocument/2006/relationships/image" Target="../media/image78.png"/><Relationship Id="rId31" Type="http://schemas.openxmlformats.org/officeDocument/2006/relationships/image" Target="../media/image84.png"/><Relationship Id="rId44" Type="http://schemas.openxmlformats.org/officeDocument/2006/relationships/customXml" Target="../ink/ink66.xml"/><Relationship Id="rId4" Type="http://schemas.openxmlformats.org/officeDocument/2006/relationships/customXml" Target="../ink/ink46.xml"/><Relationship Id="rId9" Type="http://schemas.openxmlformats.org/officeDocument/2006/relationships/image" Target="../media/image73.png"/><Relationship Id="rId14" Type="http://schemas.openxmlformats.org/officeDocument/2006/relationships/customXml" Target="../ink/ink51.xml"/><Relationship Id="rId22" Type="http://schemas.openxmlformats.org/officeDocument/2006/relationships/customXml" Target="../ink/ink55.xml"/><Relationship Id="rId27" Type="http://schemas.openxmlformats.org/officeDocument/2006/relationships/image" Target="../media/image82.png"/><Relationship Id="rId30" Type="http://schemas.openxmlformats.org/officeDocument/2006/relationships/customXml" Target="../ink/ink59.xml"/><Relationship Id="rId35" Type="http://schemas.openxmlformats.org/officeDocument/2006/relationships/image" Target="../media/image86.png"/><Relationship Id="rId43" Type="http://schemas.openxmlformats.org/officeDocument/2006/relationships/image" Target="../media/image90.png"/><Relationship Id="rId8" Type="http://schemas.openxmlformats.org/officeDocument/2006/relationships/customXml" Target="../ink/ink48.xml"/><Relationship Id="rId3" Type="http://schemas.openxmlformats.org/officeDocument/2006/relationships/image" Target="../media/image70.jpeg"/><Relationship Id="rId12" Type="http://schemas.openxmlformats.org/officeDocument/2006/relationships/customXml" Target="../ink/ink50.xml"/><Relationship Id="rId17" Type="http://schemas.openxmlformats.org/officeDocument/2006/relationships/image" Target="../media/image77.png"/><Relationship Id="rId25" Type="http://schemas.openxmlformats.org/officeDocument/2006/relationships/image" Target="../media/image81.png"/><Relationship Id="rId33" Type="http://schemas.openxmlformats.org/officeDocument/2006/relationships/image" Target="../media/image85.png"/><Relationship Id="rId38" Type="http://schemas.openxmlformats.org/officeDocument/2006/relationships/customXml" Target="../ink/ink63.xml"/><Relationship Id="rId46" Type="http://schemas.openxmlformats.org/officeDocument/2006/relationships/customXml" Target="../ink/ink67.xml"/><Relationship Id="rId20" Type="http://schemas.openxmlformats.org/officeDocument/2006/relationships/customXml" Target="../ink/ink54.xml"/><Relationship Id="rId41"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customXml" Target="../ink/ink75.xml"/><Relationship Id="rId26" Type="http://schemas.openxmlformats.org/officeDocument/2006/relationships/customXml" Target="../ink/ink79.xml"/><Relationship Id="rId39" Type="http://schemas.openxmlformats.org/officeDocument/2006/relationships/image" Target="../media/image115.png"/><Relationship Id="rId21" Type="http://schemas.openxmlformats.org/officeDocument/2006/relationships/image" Target="../media/image106.png"/><Relationship Id="rId34" Type="http://schemas.openxmlformats.org/officeDocument/2006/relationships/customXml" Target="../ink/ink83.xml"/><Relationship Id="rId42" Type="http://schemas.openxmlformats.org/officeDocument/2006/relationships/customXml" Target="../ink/ink87.xml"/><Relationship Id="rId7" Type="http://schemas.openxmlformats.org/officeDocument/2006/relationships/image" Target="../media/image99.png"/><Relationship Id="rId2" Type="http://schemas.openxmlformats.org/officeDocument/2006/relationships/notesSlide" Target="../notesSlides/notesSlide30.xml"/><Relationship Id="rId16" Type="http://schemas.openxmlformats.org/officeDocument/2006/relationships/customXml" Target="../ink/ink74.xml"/><Relationship Id="rId20" Type="http://schemas.openxmlformats.org/officeDocument/2006/relationships/customXml" Target="../ink/ink76.xml"/><Relationship Id="rId29" Type="http://schemas.openxmlformats.org/officeDocument/2006/relationships/image" Target="../media/image110.png"/><Relationship Id="rId41"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customXml" Target="../ink/ink69.xml"/><Relationship Id="rId11" Type="http://schemas.openxmlformats.org/officeDocument/2006/relationships/image" Target="../media/image101.png"/><Relationship Id="rId24" Type="http://schemas.openxmlformats.org/officeDocument/2006/relationships/customXml" Target="../ink/ink78.xml"/><Relationship Id="rId32" Type="http://schemas.openxmlformats.org/officeDocument/2006/relationships/customXml" Target="../ink/ink82.xml"/><Relationship Id="rId37" Type="http://schemas.openxmlformats.org/officeDocument/2006/relationships/image" Target="../media/image114.png"/><Relationship Id="rId40" Type="http://schemas.openxmlformats.org/officeDocument/2006/relationships/customXml" Target="../ink/ink86.xml"/><Relationship Id="rId5" Type="http://schemas.openxmlformats.org/officeDocument/2006/relationships/image" Target="../media/image98.png"/><Relationship Id="rId15" Type="http://schemas.openxmlformats.org/officeDocument/2006/relationships/image" Target="../media/image103.png"/><Relationship Id="rId23" Type="http://schemas.openxmlformats.org/officeDocument/2006/relationships/image" Target="../media/image107.png"/><Relationship Id="rId28" Type="http://schemas.openxmlformats.org/officeDocument/2006/relationships/customXml" Target="../ink/ink80.xml"/><Relationship Id="rId36" Type="http://schemas.openxmlformats.org/officeDocument/2006/relationships/customXml" Target="../ink/ink84.xml"/><Relationship Id="rId10" Type="http://schemas.openxmlformats.org/officeDocument/2006/relationships/customXml" Target="../ink/ink71.xml"/><Relationship Id="rId19" Type="http://schemas.openxmlformats.org/officeDocument/2006/relationships/image" Target="../media/image105.png"/><Relationship Id="rId31" Type="http://schemas.openxmlformats.org/officeDocument/2006/relationships/image" Target="../media/image111.png"/><Relationship Id="rId4" Type="http://schemas.openxmlformats.org/officeDocument/2006/relationships/customXml" Target="../ink/ink68.xml"/><Relationship Id="rId9" Type="http://schemas.openxmlformats.org/officeDocument/2006/relationships/image" Target="../media/image100.png"/><Relationship Id="rId14" Type="http://schemas.openxmlformats.org/officeDocument/2006/relationships/customXml" Target="../ink/ink73.xml"/><Relationship Id="rId22" Type="http://schemas.openxmlformats.org/officeDocument/2006/relationships/customXml" Target="../ink/ink77.xml"/><Relationship Id="rId27" Type="http://schemas.openxmlformats.org/officeDocument/2006/relationships/image" Target="../media/image109.png"/><Relationship Id="rId30" Type="http://schemas.openxmlformats.org/officeDocument/2006/relationships/customXml" Target="../ink/ink81.xml"/><Relationship Id="rId35" Type="http://schemas.openxmlformats.org/officeDocument/2006/relationships/image" Target="../media/image113.png"/><Relationship Id="rId43" Type="http://schemas.openxmlformats.org/officeDocument/2006/relationships/image" Target="../media/image117.png"/><Relationship Id="rId8" Type="http://schemas.openxmlformats.org/officeDocument/2006/relationships/customXml" Target="../ink/ink70.xml"/><Relationship Id="rId3" Type="http://schemas.openxmlformats.org/officeDocument/2006/relationships/image" Target="../media/image97.jpeg"/><Relationship Id="rId12" Type="http://schemas.openxmlformats.org/officeDocument/2006/relationships/customXml" Target="../ink/ink72.xml"/><Relationship Id="rId17" Type="http://schemas.openxmlformats.org/officeDocument/2006/relationships/image" Target="../media/image104.png"/><Relationship Id="rId25" Type="http://schemas.openxmlformats.org/officeDocument/2006/relationships/image" Target="../media/image108.png"/><Relationship Id="rId33" Type="http://schemas.openxmlformats.org/officeDocument/2006/relationships/image" Target="../media/image112.png"/><Relationship Id="rId38" Type="http://schemas.openxmlformats.org/officeDocument/2006/relationships/customXml" Target="../ink/ink8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11.png"/><Relationship Id="rId26" Type="http://schemas.openxmlformats.org/officeDocument/2006/relationships/image" Target="../media/image15.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19.png"/><Relationship Id="rId42" Type="http://schemas.openxmlformats.org/officeDocument/2006/relationships/image" Target="../media/image23.png"/><Relationship Id="rId7" Type="http://schemas.openxmlformats.org/officeDocument/2006/relationships/customXml" Target="../ink/ink2.xml"/><Relationship Id="rId2" Type="http://schemas.openxmlformats.org/officeDocument/2006/relationships/notesSlide" Target="../notesSlides/notesSlide6.xml"/><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customXml" Target="../ink/ink13.xml"/><Relationship Id="rId41" Type="http://schemas.openxmlformats.org/officeDocument/2006/relationships/customXml" Target="../ink/ink1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customXml" Target="../ink/ink4.xml"/><Relationship Id="rId24" Type="http://schemas.openxmlformats.org/officeDocument/2006/relationships/image" Target="../media/image14.png"/><Relationship Id="rId32" Type="http://schemas.openxmlformats.org/officeDocument/2006/relationships/image" Target="../media/image18.png"/><Relationship Id="rId37" Type="http://schemas.openxmlformats.org/officeDocument/2006/relationships/customXml" Target="../ink/ink17.xml"/><Relationship Id="rId40" Type="http://schemas.openxmlformats.org/officeDocument/2006/relationships/image" Target="../media/image22.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6.png"/><Relationship Id="rId36"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24.png"/><Relationship Id="rId4" Type="http://schemas.microsoft.com/office/2007/relationships/hdphoto" Target="../media/hdphoto1.wdp"/><Relationship Id="rId9" Type="http://schemas.openxmlformats.org/officeDocument/2006/relationships/customXml" Target="../ink/ink3.xml"/><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customXml" Target="../ink/ink12.xml"/><Relationship Id="rId30" Type="http://schemas.openxmlformats.org/officeDocument/2006/relationships/image" Target="../media/image17.png"/><Relationship Id="rId35" Type="http://schemas.openxmlformats.org/officeDocument/2006/relationships/customXml" Target="../ink/ink16.xml"/><Relationship Id="rId43" Type="http://schemas.openxmlformats.org/officeDocument/2006/relationships/customXml" Target="../ink/ink20.xml"/><Relationship Id="rId8" Type="http://schemas.openxmlformats.org/officeDocument/2006/relationships/image" Target="../media/image6.png"/><Relationship Id="rId3"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3 CuadroTexto">
            <a:extLst>
              <a:ext uri="{FF2B5EF4-FFF2-40B4-BE49-F238E27FC236}">
                <a16:creationId xmlns:a16="http://schemas.microsoft.com/office/drawing/2014/main" id="{60613F03-7717-FE46-B95D-68E11FD21D01}"/>
              </a:ext>
            </a:extLst>
          </p:cNvPr>
          <p:cNvSpPr txBox="1">
            <a:spLocks noChangeArrowheads="1"/>
          </p:cNvSpPr>
          <p:nvPr/>
        </p:nvSpPr>
        <p:spPr bwMode="auto">
          <a:xfrm>
            <a:off x="1835150" y="549275"/>
            <a:ext cx="54006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ES" altLang="es-CL"/>
              <a:t>PASO PRÁCTICO  </a:t>
            </a:r>
          </a:p>
          <a:p>
            <a:pPr algn="ctr" eaLnBrk="1" hangingPunct="1">
              <a:spcBef>
                <a:spcPct val="0"/>
              </a:spcBef>
              <a:buFontTx/>
              <a:buNone/>
            </a:pPr>
            <a:r>
              <a:rPr lang="es-ES" altLang="es-CL"/>
              <a:t>PATOLOGÍA DE LA PIEL</a:t>
            </a:r>
          </a:p>
          <a:p>
            <a:pPr algn="ctr" eaLnBrk="1" hangingPunct="1">
              <a:spcBef>
                <a:spcPct val="0"/>
              </a:spcBef>
              <a:buFontTx/>
              <a:buNone/>
            </a:pPr>
            <a:r>
              <a:rPr lang="es-ES" altLang="es-CL" sz="2400"/>
              <a:t>Dra. Yamile Corredoira</a:t>
            </a:r>
          </a:p>
          <a:p>
            <a:pPr algn="ctr" eaLnBrk="1" hangingPunct="1">
              <a:spcBef>
                <a:spcPct val="0"/>
              </a:spcBef>
              <a:buFontTx/>
              <a:buNone/>
            </a:pPr>
            <a:r>
              <a:rPr lang="es-ES" altLang="es-CL" sz="2400"/>
              <a:t>AGOSTO 2020</a:t>
            </a:r>
          </a:p>
          <a:p>
            <a:pPr algn="ctr" eaLnBrk="1" hangingPunct="1">
              <a:spcBef>
                <a:spcPct val="0"/>
              </a:spcBef>
              <a:buFontTx/>
              <a:buNone/>
            </a:pPr>
            <a:endParaRPr lang="es-ES" altLang="es-CL"/>
          </a:p>
          <a:p>
            <a:pPr algn="ctr" eaLnBrk="1" hangingPunct="1">
              <a:spcBef>
                <a:spcPct val="0"/>
              </a:spcBef>
              <a:buFontTx/>
              <a:buNone/>
            </a:pPr>
            <a:endParaRPr lang="es-ES" altLang="es-CL" sz="2400"/>
          </a:p>
        </p:txBody>
      </p:sp>
      <p:sp>
        <p:nvSpPr>
          <p:cNvPr id="14338" name="CuadroTexto 1">
            <a:extLst>
              <a:ext uri="{FF2B5EF4-FFF2-40B4-BE49-F238E27FC236}">
                <a16:creationId xmlns:a16="http://schemas.microsoft.com/office/drawing/2014/main" id="{2A450851-5396-A94B-9803-070586C117D7}"/>
              </a:ext>
            </a:extLst>
          </p:cNvPr>
          <p:cNvSpPr txBox="1">
            <a:spLocks noChangeArrowheads="1"/>
          </p:cNvSpPr>
          <p:nvPr/>
        </p:nvSpPr>
        <p:spPr bwMode="auto">
          <a:xfrm>
            <a:off x="2844800" y="4433888"/>
            <a:ext cx="3365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 typeface="Calibri" panose="020F0502020204030204" pitchFamily="34" charset="0"/>
              <a:buAutoNum type="arabicPeriod"/>
            </a:pPr>
            <a:r>
              <a:rPr lang="es-ES" altLang="es-CL" sz="1800"/>
              <a:t>Nevo melanocítico compuesto</a:t>
            </a:r>
          </a:p>
          <a:p>
            <a:pPr eaLnBrk="1" hangingPunct="1">
              <a:spcBef>
                <a:spcPct val="0"/>
              </a:spcBef>
              <a:buFont typeface="Calibri" panose="020F0502020204030204" pitchFamily="34" charset="0"/>
              <a:buAutoNum type="arabicPeriod"/>
            </a:pPr>
            <a:r>
              <a:rPr lang="es-ES" altLang="es-CL" sz="1800"/>
              <a:t>Melanoma</a:t>
            </a:r>
          </a:p>
          <a:p>
            <a:pPr eaLnBrk="1" hangingPunct="1">
              <a:spcBef>
                <a:spcPct val="0"/>
              </a:spcBef>
              <a:buFont typeface="Calibri" panose="020F0502020204030204" pitchFamily="34" charset="0"/>
              <a:buAutoNum type="arabicPeriod"/>
            </a:pPr>
            <a:r>
              <a:rPr lang="es-ES" altLang="es-CL" sz="1800"/>
              <a:t>Carcinoma Basocelular</a:t>
            </a:r>
          </a:p>
          <a:p>
            <a:pPr eaLnBrk="1" hangingPunct="1">
              <a:spcBef>
                <a:spcPct val="0"/>
              </a:spcBef>
              <a:buFont typeface="Calibri" panose="020F0502020204030204" pitchFamily="34" charset="0"/>
              <a:buAutoNum type="arabicPeriod"/>
            </a:pPr>
            <a:r>
              <a:rPr lang="es-ES" altLang="es-CL" sz="1800"/>
              <a:t>Queratosis actínica</a:t>
            </a:r>
          </a:p>
          <a:p>
            <a:pPr eaLnBrk="1" hangingPunct="1">
              <a:spcBef>
                <a:spcPct val="0"/>
              </a:spcBef>
              <a:buFont typeface="Calibri" panose="020F0502020204030204" pitchFamily="34" charset="0"/>
              <a:buAutoNum type="arabicPeriod"/>
            </a:pPr>
            <a:r>
              <a:rPr lang="es-ES" altLang="es-CL" sz="1800"/>
              <a:t>Psoriasis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extLst>
              <a:ext uri="{FF2B5EF4-FFF2-40B4-BE49-F238E27FC236}">
                <a16:creationId xmlns:a16="http://schemas.microsoft.com/office/drawing/2014/main" id="{ABC6855D-5BD0-1947-BE2F-00A948659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73" t="1421" r="2773" b="21622"/>
          <a:stretch>
            <a:fillRect/>
          </a:stretch>
        </p:blipFill>
        <p:spPr bwMode="auto">
          <a:xfrm>
            <a:off x="-180975" y="1412875"/>
            <a:ext cx="91217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2 CuadroTexto">
            <a:extLst>
              <a:ext uri="{FF2B5EF4-FFF2-40B4-BE49-F238E27FC236}">
                <a16:creationId xmlns:a16="http://schemas.microsoft.com/office/drawing/2014/main" id="{598A6F6E-1FAE-F84D-8A81-99F7450463D1}"/>
              </a:ext>
            </a:extLst>
          </p:cNvPr>
          <p:cNvSpPr txBox="1">
            <a:spLocks noChangeArrowheads="1"/>
          </p:cNvSpPr>
          <p:nvPr/>
        </p:nvSpPr>
        <p:spPr bwMode="auto">
          <a:xfrm>
            <a:off x="2286000" y="214313"/>
            <a:ext cx="4500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CL" sz="1800">
                <a:latin typeface="Arial" panose="020B0604020202020204" pitchFamily="34" charset="0"/>
              </a:rPr>
              <a:t>TIPOS CLÍNICOS DE MELANOMA</a:t>
            </a:r>
          </a:p>
        </p:txBody>
      </p:sp>
      <p:sp>
        <p:nvSpPr>
          <p:cNvPr id="27651" name="CuadroTexto 1">
            <a:extLst>
              <a:ext uri="{FF2B5EF4-FFF2-40B4-BE49-F238E27FC236}">
                <a16:creationId xmlns:a16="http://schemas.microsoft.com/office/drawing/2014/main" id="{345278F7-3FC8-7A4A-A92C-AF987E8C9518}"/>
              </a:ext>
            </a:extLst>
          </p:cNvPr>
          <p:cNvSpPr txBox="1">
            <a:spLocks noChangeArrowheads="1"/>
          </p:cNvSpPr>
          <p:nvPr/>
        </p:nvSpPr>
        <p:spPr bwMode="auto">
          <a:xfrm>
            <a:off x="250825" y="5229225"/>
            <a:ext cx="2660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NODULAR ULCERADO</a:t>
            </a:r>
          </a:p>
        </p:txBody>
      </p:sp>
      <p:sp>
        <p:nvSpPr>
          <p:cNvPr id="27652" name="CuadroTexto 2">
            <a:extLst>
              <a:ext uri="{FF2B5EF4-FFF2-40B4-BE49-F238E27FC236}">
                <a16:creationId xmlns:a16="http://schemas.microsoft.com/office/drawing/2014/main" id="{85A88FFE-0761-5744-9681-B03BAC1BFAA4}"/>
              </a:ext>
            </a:extLst>
          </p:cNvPr>
          <p:cNvSpPr txBox="1">
            <a:spLocks noChangeArrowheads="1"/>
          </p:cNvSpPr>
          <p:nvPr/>
        </p:nvSpPr>
        <p:spPr bwMode="auto">
          <a:xfrm>
            <a:off x="947738" y="1089025"/>
            <a:ext cx="131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NODULAR</a:t>
            </a:r>
          </a:p>
        </p:txBody>
      </p:sp>
      <p:sp>
        <p:nvSpPr>
          <p:cNvPr id="27653" name="CuadroTexto 3">
            <a:extLst>
              <a:ext uri="{FF2B5EF4-FFF2-40B4-BE49-F238E27FC236}">
                <a16:creationId xmlns:a16="http://schemas.microsoft.com/office/drawing/2014/main" id="{1B7422F1-C401-7B45-B24C-CE6C2DFCD09D}"/>
              </a:ext>
            </a:extLst>
          </p:cNvPr>
          <p:cNvSpPr txBox="1">
            <a:spLocks noChangeArrowheads="1"/>
          </p:cNvSpPr>
          <p:nvPr/>
        </p:nvSpPr>
        <p:spPr bwMode="auto">
          <a:xfrm>
            <a:off x="3348038" y="836613"/>
            <a:ext cx="214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ES" altLang="es-CL" sz="1800">
                <a:latin typeface="Arial" panose="020B0604020202020204" pitchFamily="34" charset="0"/>
              </a:rPr>
              <a:t>CON REGRESIÓN</a:t>
            </a:r>
          </a:p>
          <a:p>
            <a:pPr algn="ctr" eaLnBrk="1" hangingPunct="1">
              <a:spcBef>
                <a:spcPct val="0"/>
              </a:spcBef>
              <a:buFontTx/>
              <a:buNone/>
            </a:pPr>
            <a:r>
              <a:rPr lang="es-ES" altLang="es-CL" sz="1800">
                <a:latin typeface="Arial" panose="020B0604020202020204" pitchFamily="34" charset="0"/>
              </a:rPr>
              <a:t> PARCIAL</a:t>
            </a:r>
          </a:p>
        </p:txBody>
      </p:sp>
      <p:sp>
        <p:nvSpPr>
          <p:cNvPr id="27654" name="CuadroTexto 4">
            <a:extLst>
              <a:ext uri="{FF2B5EF4-FFF2-40B4-BE49-F238E27FC236}">
                <a16:creationId xmlns:a16="http://schemas.microsoft.com/office/drawing/2014/main" id="{5FE3EFC5-5B06-BB41-AE9F-22B854B4DC72}"/>
              </a:ext>
            </a:extLst>
          </p:cNvPr>
          <p:cNvSpPr txBox="1">
            <a:spLocks noChangeArrowheads="1"/>
          </p:cNvSpPr>
          <p:nvPr/>
        </p:nvSpPr>
        <p:spPr bwMode="auto">
          <a:xfrm>
            <a:off x="6227763" y="765175"/>
            <a:ext cx="2147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ES" altLang="es-CL" sz="1800">
                <a:latin typeface="Arial" panose="020B0604020202020204" pitchFamily="34" charset="0"/>
              </a:rPr>
              <a:t>CON REGRESIÓN </a:t>
            </a:r>
          </a:p>
          <a:p>
            <a:pPr algn="ctr" eaLnBrk="1" hangingPunct="1">
              <a:spcBef>
                <a:spcPct val="0"/>
              </a:spcBef>
              <a:buFontTx/>
              <a:buNone/>
            </a:pPr>
            <a:r>
              <a:rPr lang="es-ES" altLang="es-CL" sz="1800">
                <a:latin typeface="Arial" panose="020B0604020202020204" pitchFamily="34" charset="0"/>
              </a:rPr>
              <a:t>TOTAL</a:t>
            </a:r>
          </a:p>
        </p:txBody>
      </p:sp>
      <p:sp>
        <p:nvSpPr>
          <p:cNvPr id="27655" name="CuadroTexto 6">
            <a:extLst>
              <a:ext uri="{FF2B5EF4-FFF2-40B4-BE49-F238E27FC236}">
                <a16:creationId xmlns:a16="http://schemas.microsoft.com/office/drawing/2014/main" id="{C2EC7EDD-8DB8-2A40-BC7F-576F2DF1619E}"/>
              </a:ext>
            </a:extLst>
          </p:cNvPr>
          <p:cNvSpPr txBox="1">
            <a:spLocks noChangeArrowheads="1"/>
          </p:cNvSpPr>
          <p:nvPr/>
        </p:nvSpPr>
        <p:spPr bwMode="auto">
          <a:xfrm>
            <a:off x="3492500" y="5300663"/>
            <a:ext cx="232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LENTIGO MALIGNO</a:t>
            </a:r>
          </a:p>
        </p:txBody>
      </p:sp>
      <p:sp>
        <p:nvSpPr>
          <p:cNvPr id="27656" name="CuadroTexto 7">
            <a:extLst>
              <a:ext uri="{FF2B5EF4-FFF2-40B4-BE49-F238E27FC236}">
                <a16:creationId xmlns:a16="http://schemas.microsoft.com/office/drawing/2014/main" id="{76692A68-881F-A246-BF63-6B11F1117B4E}"/>
              </a:ext>
            </a:extLst>
          </p:cNvPr>
          <p:cNvSpPr txBox="1">
            <a:spLocks noChangeArrowheads="1"/>
          </p:cNvSpPr>
          <p:nvPr/>
        </p:nvSpPr>
        <p:spPr bwMode="auto">
          <a:xfrm>
            <a:off x="6443663" y="5300663"/>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ACROLENTIGINOSO</a:t>
            </a:r>
          </a:p>
        </p:txBody>
      </p:sp>
      <p:sp>
        <p:nvSpPr>
          <p:cNvPr id="2" name="CuadroTexto 1">
            <a:extLst>
              <a:ext uri="{FF2B5EF4-FFF2-40B4-BE49-F238E27FC236}">
                <a16:creationId xmlns:a16="http://schemas.microsoft.com/office/drawing/2014/main" id="{99658B3F-BEB4-654D-ADC5-606A9332D693}"/>
              </a:ext>
            </a:extLst>
          </p:cNvPr>
          <p:cNvSpPr txBox="1"/>
          <p:nvPr/>
        </p:nvSpPr>
        <p:spPr>
          <a:xfrm>
            <a:off x="4536281" y="2288659"/>
            <a:ext cx="398010" cy="369332"/>
          </a:xfrm>
          <a:prstGeom prst="rect">
            <a:avLst/>
          </a:prstGeom>
          <a:noFill/>
        </p:spPr>
        <p:txBody>
          <a:bodyPr wrap="square" rtlCol="0">
            <a:spAutoFit/>
          </a:bodyPr>
          <a:lstStyle/>
          <a:p>
            <a:r>
              <a:rPr lang="es-CL" dirty="0">
                <a:solidFill>
                  <a:srgbClr val="FF0000"/>
                </a:solidFill>
              </a:rPr>
              <a:t>x</a:t>
            </a:r>
          </a:p>
        </p:txBody>
      </p:sp>
      <p:sp>
        <p:nvSpPr>
          <p:cNvPr id="11" name="CuadroTexto 10">
            <a:extLst>
              <a:ext uri="{FF2B5EF4-FFF2-40B4-BE49-F238E27FC236}">
                <a16:creationId xmlns:a16="http://schemas.microsoft.com/office/drawing/2014/main" id="{28A65D43-4B99-1442-A3AA-800C6DE2938C}"/>
              </a:ext>
            </a:extLst>
          </p:cNvPr>
          <p:cNvSpPr txBox="1"/>
          <p:nvPr/>
        </p:nvSpPr>
        <p:spPr>
          <a:xfrm>
            <a:off x="7466239" y="2288659"/>
            <a:ext cx="398010" cy="369332"/>
          </a:xfrm>
          <a:prstGeom prst="rect">
            <a:avLst/>
          </a:prstGeom>
          <a:noFill/>
        </p:spPr>
        <p:txBody>
          <a:bodyPr wrap="square" rtlCol="0">
            <a:spAutoFit/>
          </a:bodyPr>
          <a:lstStyle/>
          <a:p>
            <a:r>
              <a:rPr lang="es-CL" dirty="0">
                <a:solidFill>
                  <a:srgbClr val="FF0000"/>
                </a:solidFill>
              </a:rPr>
              <a:t>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C:\YAC\DOCENCIA\dermatopato\mm4.jpg">
            <a:extLst>
              <a:ext uri="{FF2B5EF4-FFF2-40B4-BE49-F238E27FC236}">
                <a16:creationId xmlns:a16="http://schemas.microsoft.com/office/drawing/2014/main" id="{706DDB90-49D8-3546-95F6-78ED71037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85750"/>
            <a:ext cx="61722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a:extLst>
              <a:ext uri="{FF2B5EF4-FFF2-40B4-BE49-F238E27FC236}">
                <a16:creationId xmlns:a16="http://schemas.microsoft.com/office/drawing/2014/main" id="{43C4277F-354C-CF4A-B793-DB5F4953C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42875"/>
            <a:ext cx="608806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3">
            <a:extLst>
              <a:ext uri="{FF2B5EF4-FFF2-40B4-BE49-F238E27FC236}">
                <a16:creationId xmlns:a16="http://schemas.microsoft.com/office/drawing/2014/main" id="{8B844D59-219D-154A-A819-86EF6C83A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429125"/>
            <a:ext cx="66389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CuadroTexto 1">
            <a:extLst>
              <a:ext uri="{FF2B5EF4-FFF2-40B4-BE49-F238E27FC236}">
                <a16:creationId xmlns:a16="http://schemas.microsoft.com/office/drawing/2014/main" id="{DD83028D-DCC4-054F-9D70-3EDFAEBFC396}"/>
              </a:ext>
            </a:extLst>
          </p:cNvPr>
          <p:cNvSpPr txBox="1">
            <a:spLocks noChangeArrowheads="1"/>
          </p:cNvSpPr>
          <p:nvPr/>
        </p:nvSpPr>
        <p:spPr bwMode="auto">
          <a:xfrm>
            <a:off x="6732588" y="836613"/>
            <a:ext cx="194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MELANOMA</a:t>
            </a:r>
          </a:p>
        </p:txBody>
      </p:sp>
      <p:cxnSp>
        <p:nvCxnSpPr>
          <p:cNvPr id="3" name="Conector recto de flecha 2">
            <a:extLst>
              <a:ext uri="{FF2B5EF4-FFF2-40B4-BE49-F238E27FC236}">
                <a16:creationId xmlns:a16="http://schemas.microsoft.com/office/drawing/2014/main" id="{A34A8A8B-0CE0-6B48-B740-A0B36A0DB57D}"/>
              </a:ext>
            </a:extLst>
          </p:cNvPr>
          <p:cNvCxnSpPr/>
          <p:nvPr/>
        </p:nvCxnSpPr>
        <p:spPr>
          <a:xfrm>
            <a:off x="395536" y="2996952"/>
            <a:ext cx="504056"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E66C26A2-7C2A-474A-869A-8883B73B76A3}"/>
              </a:ext>
            </a:extLst>
          </p:cNvPr>
          <p:cNvCxnSpPr/>
          <p:nvPr/>
        </p:nvCxnSpPr>
        <p:spPr>
          <a:xfrm>
            <a:off x="3006316" y="4469466"/>
            <a:ext cx="504056"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F695B074-EC7A-F549-8D2F-0476D364255A}"/>
              </a:ext>
            </a:extLst>
          </p:cNvPr>
          <p:cNvCxnSpPr/>
          <p:nvPr/>
        </p:nvCxnSpPr>
        <p:spPr>
          <a:xfrm>
            <a:off x="7452110" y="4941168"/>
            <a:ext cx="504056" cy="28803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711C8741-020B-3A41-9101-1F2874864248}"/>
              </a:ext>
            </a:extLst>
          </p:cNvPr>
          <p:cNvCxnSpPr/>
          <p:nvPr/>
        </p:nvCxnSpPr>
        <p:spPr>
          <a:xfrm>
            <a:off x="5633630" y="4477850"/>
            <a:ext cx="504056" cy="28803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2E8ADD92-0E5E-A249-82A2-26CD73C4F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285750"/>
            <a:ext cx="89868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2 CuadroTexto">
            <a:extLst>
              <a:ext uri="{FF2B5EF4-FFF2-40B4-BE49-F238E27FC236}">
                <a16:creationId xmlns:a16="http://schemas.microsoft.com/office/drawing/2014/main" id="{F7AE6C67-C2E3-9F48-A279-6A5882833452}"/>
              </a:ext>
            </a:extLst>
          </p:cNvPr>
          <p:cNvSpPr txBox="1">
            <a:spLocks noChangeArrowheads="1"/>
          </p:cNvSpPr>
          <p:nvPr/>
        </p:nvSpPr>
        <p:spPr bwMode="auto">
          <a:xfrm>
            <a:off x="2643188" y="3429000"/>
            <a:ext cx="328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CL" sz="1800">
                <a:latin typeface="Arial" panose="020B0604020202020204" pitchFamily="34" charset="0"/>
              </a:rPr>
              <a:t>MELANOMA NODULAR</a:t>
            </a:r>
          </a:p>
        </p:txBody>
      </p:sp>
      <p:pic>
        <p:nvPicPr>
          <p:cNvPr id="34819" name="Picture 3">
            <a:extLst>
              <a:ext uri="{FF2B5EF4-FFF2-40B4-BE49-F238E27FC236}">
                <a16:creationId xmlns:a16="http://schemas.microsoft.com/office/drawing/2014/main" id="{C1139B5D-309D-9149-8821-BE832C4BB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929063"/>
            <a:ext cx="8199437"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de flecha 5">
            <a:extLst>
              <a:ext uri="{FF2B5EF4-FFF2-40B4-BE49-F238E27FC236}">
                <a16:creationId xmlns:a16="http://schemas.microsoft.com/office/drawing/2014/main" id="{E3AB528F-584D-BA48-9FB6-956364A65742}"/>
              </a:ext>
            </a:extLst>
          </p:cNvPr>
          <p:cNvCxnSpPr>
            <a:cxnSpLocks/>
          </p:cNvCxnSpPr>
          <p:nvPr/>
        </p:nvCxnSpPr>
        <p:spPr>
          <a:xfrm>
            <a:off x="3041848" y="4523957"/>
            <a:ext cx="693676" cy="7802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4E5D0FBE-9420-0247-82C3-48E9521C5B8A}"/>
              </a:ext>
            </a:extLst>
          </p:cNvPr>
          <p:cNvCxnSpPr>
            <a:cxnSpLocks/>
          </p:cNvCxnSpPr>
          <p:nvPr/>
        </p:nvCxnSpPr>
        <p:spPr>
          <a:xfrm>
            <a:off x="661602" y="692696"/>
            <a:ext cx="382006" cy="6480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223C6E6F-3EBE-4049-9337-6FC1441B7729}"/>
              </a:ext>
            </a:extLst>
          </p:cNvPr>
          <p:cNvSpPr txBox="1"/>
          <p:nvPr/>
        </p:nvSpPr>
        <p:spPr>
          <a:xfrm>
            <a:off x="371307" y="436313"/>
            <a:ext cx="312906" cy="369332"/>
          </a:xfrm>
          <a:prstGeom prst="rect">
            <a:avLst/>
          </a:prstGeom>
          <a:noFill/>
        </p:spPr>
        <p:txBody>
          <a:bodyPr wrap="none" rtlCol="0">
            <a:spAutoFit/>
          </a:bodyPr>
          <a:lstStyle/>
          <a:p>
            <a:r>
              <a:rPr lang="es-CL" dirty="0"/>
              <a:t>a</a:t>
            </a:r>
          </a:p>
        </p:txBody>
      </p:sp>
      <p:sp>
        <p:nvSpPr>
          <p:cNvPr id="8" name="CuadroTexto 7">
            <a:extLst>
              <a:ext uri="{FF2B5EF4-FFF2-40B4-BE49-F238E27FC236}">
                <a16:creationId xmlns:a16="http://schemas.microsoft.com/office/drawing/2014/main" id="{E8FD45D0-18F0-3445-B5E3-C9FE660823F3}"/>
              </a:ext>
            </a:extLst>
          </p:cNvPr>
          <p:cNvSpPr txBox="1"/>
          <p:nvPr/>
        </p:nvSpPr>
        <p:spPr>
          <a:xfrm>
            <a:off x="7100047" y="3509682"/>
            <a:ext cx="312906" cy="369332"/>
          </a:xfrm>
          <a:prstGeom prst="rect">
            <a:avLst/>
          </a:prstGeom>
          <a:noFill/>
        </p:spPr>
        <p:txBody>
          <a:bodyPr wrap="none" rtlCol="0">
            <a:spAutoFit/>
          </a:bodyPr>
          <a:lstStyle/>
          <a:p>
            <a:r>
              <a:rPr lang="es-CL" dirty="0"/>
              <a:t>b</a:t>
            </a:r>
          </a:p>
        </p:txBody>
      </p:sp>
      <p:cxnSp>
        <p:nvCxnSpPr>
          <p:cNvPr id="14" name="Conector recto de flecha 13">
            <a:extLst>
              <a:ext uri="{FF2B5EF4-FFF2-40B4-BE49-F238E27FC236}">
                <a16:creationId xmlns:a16="http://schemas.microsoft.com/office/drawing/2014/main" id="{897AF856-ACA6-EA4A-910B-92C6296CB52F}"/>
              </a:ext>
            </a:extLst>
          </p:cNvPr>
          <p:cNvCxnSpPr>
            <a:cxnSpLocks/>
          </p:cNvCxnSpPr>
          <p:nvPr/>
        </p:nvCxnSpPr>
        <p:spPr>
          <a:xfrm>
            <a:off x="7100048" y="3798888"/>
            <a:ext cx="156452" cy="15743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5BD4DA1A-29B8-524F-80B9-EAE63D685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346075"/>
            <a:ext cx="89868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ector recto de flecha 18">
            <a:extLst>
              <a:ext uri="{FF2B5EF4-FFF2-40B4-BE49-F238E27FC236}">
                <a16:creationId xmlns:a16="http://schemas.microsoft.com/office/drawing/2014/main" id="{5BF16904-DF4E-DA43-86E1-98618A1FB9E1}"/>
              </a:ext>
            </a:extLst>
          </p:cNvPr>
          <p:cNvCxnSpPr>
            <a:cxnSpLocks/>
          </p:cNvCxnSpPr>
          <p:nvPr/>
        </p:nvCxnSpPr>
        <p:spPr>
          <a:xfrm>
            <a:off x="3857981" y="86368"/>
            <a:ext cx="4052" cy="5579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A3482CD8-0230-4943-ACDD-C41BC8F99521}"/>
              </a:ext>
            </a:extLst>
          </p:cNvPr>
          <p:cNvSpPr txBox="1"/>
          <p:nvPr/>
        </p:nvSpPr>
        <p:spPr>
          <a:xfrm>
            <a:off x="3707940" y="346032"/>
            <a:ext cx="300082" cy="369332"/>
          </a:xfrm>
          <a:prstGeom prst="rect">
            <a:avLst/>
          </a:prstGeom>
          <a:noFill/>
        </p:spPr>
        <p:txBody>
          <a:bodyPr wrap="none" rtlCol="0">
            <a:spAutoFit/>
          </a:bodyPr>
          <a:lstStyle/>
          <a:p>
            <a:r>
              <a:rPr lang="es-CL" dirty="0"/>
              <a:t>c</a:t>
            </a:r>
          </a:p>
        </p:txBody>
      </p:sp>
      <p:sp>
        <p:nvSpPr>
          <p:cNvPr id="17" name="CuadroTexto 16">
            <a:extLst>
              <a:ext uri="{FF2B5EF4-FFF2-40B4-BE49-F238E27FC236}">
                <a16:creationId xmlns:a16="http://schemas.microsoft.com/office/drawing/2014/main" id="{9DED0948-44E1-8B49-B369-71CA0ADB5635}"/>
              </a:ext>
            </a:extLst>
          </p:cNvPr>
          <p:cNvSpPr txBox="1"/>
          <p:nvPr/>
        </p:nvSpPr>
        <p:spPr>
          <a:xfrm>
            <a:off x="2728942" y="4154625"/>
            <a:ext cx="312906" cy="369332"/>
          </a:xfrm>
          <a:prstGeom prst="rect">
            <a:avLst/>
          </a:prstGeom>
          <a:noFill/>
        </p:spPr>
        <p:txBody>
          <a:bodyPr wrap="none" rtlCol="0">
            <a:spAutoFit/>
          </a:bodyPr>
          <a:lstStyle/>
          <a:p>
            <a:r>
              <a:rPr lang="es-CL" dirty="0"/>
              <a:t>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a:extLst>
              <a:ext uri="{FF2B5EF4-FFF2-40B4-BE49-F238E27FC236}">
                <a16:creationId xmlns:a16="http://schemas.microsoft.com/office/drawing/2014/main" id="{167DB14B-0CFA-F246-BE59-2BAF68880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7188"/>
            <a:ext cx="20288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2 CuadroTexto">
            <a:extLst>
              <a:ext uri="{FF2B5EF4-FFF2-40B4-BE49-F238E27FC236}">
                <a16:creationId xmlns:a16="http://schemas.microsoft.com/office/drawing/2014/main" id="{05FA3164-B16D-7D4B-BEBD-219892D6FC71}"/>
              </a:ext>
            </a:extLst>
          </p:cNvPr>
          <p:cNvSpPr txBox="1">
            <a:spLocks noChangeArrowheads="1"/>
          </p:cNvSpPr>
          <p:nvPr/>
        </p:nvSpPr>
        <p:spPr bwMode="auto">
          <a:xfrm>
            <a:off x="3643313" y="428625"/>
            <a:ext cx="514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CL" sz="1800">
                <a:latin typeface="Arial" panose="020B0604020202020204" pitchFamily="34" charset="0"/>
              </a:rPr>
              <a:t>MELANOMA LENTIGO MALIGNO</a:t>
            </a:r>
          </a:p>
        </p:txBody>
      </p:sp>
      <p:pic>
        <p:nvPicPr>
          <p:cNvPr id="36867" name="Picture 3">
            <a:extLst>
              <a:ext uri="{FF2B5EF4-FFF2-40B4-BE49-F238E27FC236}">
                <a16:creationId xmlns:a16="http://schemas.microsoft.com/office/drawing/2014/main" id="{18589207-5C55-4A4A-96B1-9BC34B2B7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563" y="857250"/>
            <a:ext cx="5214937"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a:extLst>
              <a:ext uri="{FF2B5EF4-FFF2-40B4-BE49-F238E27FC236}">
                <a16:creationId xmlns:a16="http://schemas.microsoft.com/office/drawing/2014/main" id="{CE2FEA93-981E-964A-A93D-0314E84244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4214813"/>
            <a:ext cx="2590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50DBBC5E-87E3-CB4F-8013-D93431D5DA7A}"/>
              </a:ext>
            </a:extLst>
          </p:cNvPr>
          <p:cNvSpPr txBox="1"/>
          <p:nvPr/>
        </p:nvSpPr>
        <p:spPr>
          <a:xfrm>
            <a:off x="2864224" y="524435"/>
            <a:ext cx="312906" cy="369332"/>
          </a:xfrm>
          <a:prstGeom prst="rect">
            <a:avLst/>
          </a:prstGeom>
          <a:noFill/>
        </p:spPr>
        <p:txBody>
          <a:bodyPr wrap="none" rtlCol="0">
            <a:spAutoFit/>
          </a:bodyPr>
          <a:lstStyle/>
          <a:p>
            <a:r>
              <a:rPr lang="es-CL" dirty="0"/>
              <a:t>a</a:t>
            </a:r>
          </a:p>
        </p:txBody>
      </p:sp>
      <p:sp>
        <p:nvSpPr>
          <p:cNvPr id="3" name="CuadroTexto 2">
            <a:extLst>
              <a:ext uri="{FF2B5EF4-FFF2-40B4-BE49-F238E27FC236}">
                <a16:creationId xmlns:a16="http://schemas.microsoft.com/office/drawing/2014/main" id="{F3C94E3F-D17C-3942-932A-13B3610FDC95}"/>
              </a:ext>
            </a:extLst>
          </p:cNvPr>
          <p:cNvSpPr txBox="1"/>
          <p:nvPr/>
        </p:nvSpPr>
        <p:spPr>
          <a:xfrm>
            <a:off x="3693140" y="3928801"/>
            <a:ext cx="312906" cy="369332"/>
          </a:xfrm>
          <a:prstGeom prst="rect">
            <a:avLst/>
          </a:prstGeom>
          <a:noFill/>
        </p:spPr>
        <p:txBody>
          <a:bodyPr wrap="none" rtlCol="0">
            <a:spAutoFit/>
          </a:bodyPr>
          <a:lstStyle/>
          <a:p>
            <a:r>
              <a:rPr lang="es-CL" dirty="0"/>
              <a:t>b</a:t>
            </a:r>
          </a:p>
        </p:txBody>
      </p:sp>
      <p:sp>
        <p:nvSpPr>
          <p:cNvPr id="4" name="CuadroTexto 3">
            <a:extLst>
              <a:ext uri="{FF2B5EF4-FFF2-40B4-BE49-F238E27FC236}">
                <a16:creationId xmlns:a16="http://schemas.microsoft.com/office/drawing/2014/main" id="{80A038CA-DAA0-4844-94AA-1C3ABB2A3E78}"/>
              </a:ext>
            </a:extLst>
          </p:cNvPr>
          <p:cNvSpPr txBox="1"/>
          <p:nvPr/>
        </p:nvSpPr>
        <p:spPr>
          <a:xfrm>
            <a:off x="2886237" y="1722004"/>
            <a:ext cx="300082" cy="369332"/>
          </a:xfrm>
          <a:prstGeom prst="rect">
            <a:avLst/>
          </a:prstGeom>
          <a:noFill/>
        </p:spPr>
        <p:txBody>
          <a:bodyPr wrap="none" rtlCol="0">
            <a:spAutoFit/>
          </a:bodyPr>
          <a:lstStyle/>
          <a:p>
            <a:r>
              <a:rPr lang="es-CL" dirty="0"/>
              <a:t>c</a:t>
            </a:r>
          </a:p>
        </p:txBody>
      </p:sp>
      <p:sp>
        <p:nvSpPr>
          <p:cNvPr id="5" name="CuadroTexto 4">
            <a:extLst>
              <a:ext uri="{FF2B5EF4-FFF2-40B4-BE49-F238E27FC236}">
                <a16:creationId xmlns:a16="http://schemas.microsoft.com/office/drawing/2014/main" id="{97EF10EB-3694-BE40-9399-A6CFB5BF1509}"/>
              </a:ext>
            </a:extLst>
          </p:cNvPr>
          <p:cNvSpPr txBox="1"/>
          <p:nvPr/>
        </p:nvSpPr>
        <p:spPr>
          <a:xfrm>
            <a:off x="2543338" y="3323447"/>
            <a:ext cx="312906" cy="369332"/>
          </a:xfrm>
          <a:prstGeom prst="rect">
            <a:avLst/>
          </a:prstGeom>
          <a:noFill/>
        </p:spPr>
        <p:txBody>
          <a:bodyPr wrap="none" rtlCol="0">
            <a:spAutoFit/>
          </a:bodyPr>
          <a:lstStyle/>
          <a:p>
            <a:r>
              <a:rPr lang="es-CL" dirty="0"/>
              <a:t>d</a:t>
            </a:r>
          </a:p>
        </p:txBody>
      </p:sp>
      <p:cxnSp>
        <p:nvCxnSpPr>
          <p:cNvPr id="7" name="Conector recto de flecha 6">
            <a:extLst>
              <a:ext uri="{FF2B5EF4-FFF2-40B4-BE49-F238E27FC236}">
                <a16:creationId xmlns:a16="http://schemas.microsoft.com/office/drawing/2014/main" id="{3D305B42-62ED-F74E-8D8B-744138A49BFE}"/>
              </a:ext>
            </a:extLst>
          </p:cNvPr>
          <p:cNvCxnSpPr>
            <a:cxnSpLocks/>
          </p:cNvCxnSpPr>
          <p:nvPr/>
        </p:nvCxnSpPr>
        <p:spPr>
          <a:xfrm>
            <a:off x="3233738" y="709101"/>
            <a:ext cx="1034830" cy="4156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2E8837FE-A369-9747-B5AD-2F3C6746AF87}"/>
              </a:ext>
            </a:extLst>
          </p:cNvPr>
          <p:cNvCxnSpPr/>
          <p:nvPr/>
        </p:nvCxnSpPr>
        <p:spPr>
          <a:xfrm>
            <a:off x="3923928" y="4195105"/>
            <a:ext cx="1034830" cy="4156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AAABF0A8-641E-B248-A0A9-44BBDFD335E9}"/>
              </a:ext>
            </a:extLst>
          </p:cNvPr>
          <p:cNvCxnSpPr>
            <a:cxnSpLocks/>
          </p:cNvCxnSpPr>
          <p:nvPr/>
        </p:nvCxnSpPr>
        <p:spPr>
          <a:xfrm flipV="1">
            <a:off x="3110174" y="1609517"/>
            <a:ext cx="2138253" cy="2542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C71D9081-BAB1-8B42-9770-829643E056AB}"/>
              </a:ext>
            </a:extLst>
          </p:cNvPr>
          <p:cNvCxnSpPr>
            <a:cxnSpLocks/>
          </p:cNvCxnSpPr>
          <p:nvPr/>
        </p:nvCxnSpPr>
        <p:spPr>
          <a:xfrm flipH="1" flipV="1">
            <a:off x="3643313" y="2588816"/>
            <a:ext cx="107840" cy="341049"/>
          </a:xfrm>
          <a:prstGeom prst="straightConnector1">
            <a:avLst/>
          </a:prstGeom>
          <a:ln w="222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C38F84A1-B46E-4743-A021-7B09F3CF56E8}"/>
              </a:ext>
            </a:extLst>
          </p:cNvPr>
          <p:cNvCxnSpPr>
            <a:cxnSpLocks/>
          </p:cNvCxnSpPr>
          <p:nvPr/>
        </p:nvCxnSpPr>
        <p:spPr>
          <a:xfrm flipV="1">
            <a:off x="4179301" y="2688229"/>
            <a:ext cx="87531" cy="635218"/>
          </a:xfrm>
          <a:prstGeom prst="straightConnector1">
            <a:avLst/>
          </a:prstGeom>
          <a:ln w="222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6F6D91E2-D577-FC49-BAD7-C4A97E714B3A}"/>
              </a:ext>
            </a:extLst>
          </p:cNvPr>
          <p:cNvCxnSpPr>
            <a:cxnSpLocks/>
            <a:stCxn id="5" idx="2"/>
          </p:cNvCxnSpPr>
          <p:nvPr/>
        </p:nvCxnSpPr>
        <p:spPr>
          <a:xfrm flipH="1">
            <a:off x="1567841" y="3692779"/>
            <a:ext cx="1131950" cy="17511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5B9B1358-9B91-6A41-8040-0DCA5B1A6801}"/>
              </a:ext>
            </a:extLst>
          </p:cNvPr>
          <p:cNvCxnSpPr>
            <a:cxnSpLocks/>
          </p:cNvCxnSpPr>
          <p:nvPr/>
        </p:nvCxnSpPr>
        <p:spPr>
          <a:xfrm>
            <a:off x="6732240" y="5877272"/>
            <a:ext cx="62608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4D54D2CD-58A9-E148-948B-44768B23DBFC}"/>
              </a:ext>
            </a:extLst>
          </p:cNvPr>
          <p:cNvSpPr txBox="1"/>
          <p:nvPr/>
        </p:nvSpPr>
        <p:spPr>
          <a:xfrm>
            <a:off x="6513875" y="5692606"/>
            <a:ext cx="312906" cy="369332"/>
          </a:xfrm>
          <a:prstGeom prst="rect">
            <a:avLst/>
          </a:prstGeom>
          <a:noFill/>
        </p:spPr>
        <p:txBody>
          <a:bodyPr wrap="none" rtlCol="0">
            <a:spAutoFit/>
          </a:bodyPr>
          <a:lstStyle/>
          <a:p>
            <a:r>
              <a:rPr lang="es-CL" dirty="0"/>
              <a:t>d</a:t>
            </a:r>
          </a:p>
        </p:txBody>
      </p:sp>
      <p:cxnSp>
        <p:nvCxnSpPr>
          <p:cNvPr id="27" name="Conector recto de flecha 26">
            <a:extLst>
              <a:ext uri="{FF2B5EF4-FFF2-40B4-BE49-F238E27FC236}">
                <a16:creationId xmlns:a16="http://schemas.microsoft.com/office/drawing/2014/main" id="{46299310-6C3B-C342-B7AC-E7BD063330E6}"/>
              </a:ext>
            </a:extLst>
          </p:cNvPr>
          <p:cNvCxnSpPr>
            <a:cxnSpLocks/>
          </p:cNvCxnSpPr>
          <p:nvPr/>
        </p:nvCxnSpPr>
        <p:spPr>
          <a:xfrm flipV="1">
            <a:off x="2763972" y="2291680"/>
            <a:ext cx="800279" cy="12983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16906281-FFF4-BE44-B6E1-D4D9104C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25"/>
            <a:ext cx="93345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2 CuadroTexto">
            <a:extLst>
              <a:ext uri="{FF2B5EF4-FFF2-40B4-BE49-F238E27FC236}">
                <a16:creationId xmlns:a16="http://schemas.microsoft.com/office/drawing/2014/main" id="{3F08BF56-B404-F642-86B0-044C294823FD}"/>
              </a:ext>
            </a:extLst>
          </p:cNvPr>
          <p:cNvSpPr txBox="1">
            <a:spLocks noChangeArrowheads="1"/>
          </p:cNvSpPr>
          <p:nvPr/>
        </p:nvSpPr>
        <p:spPr bwMode="auto">
          <a:xfrm>
            <a:off x="2357438" y="5643563"/>
            <a:ext cx="3714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CL" sz="1800">
                <a:latin typeface="Arial" panose="020B0604020202020204" pitchFamily="34" charset="0"/>
              </a:rPr>
              <a:t>MELANOMA ACROLENTIGINOSO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B2F80CE1-66B9-D14D-8739-73FFB6361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060575"/>
            <a:ext cx="8894762"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2 CuadroTexto">
            <a:extLst>
              <a:ext uri="{FF2B5EF4-FFF2-40B4-BE49-F238E27FC236}">
                <a16:creationId xmlns:a16="http://schemas.microsoft.com/office/drawing/2014/main" id="{AB2F9FF1-007E-584B-8A7E-9C534F50C085}"/>
              </a:ext>
            </a:extLst>
          </p:cNvPr>
          <p:cNvSpPr txBox="1">
            <a:spLocks noChangeArrowheads="1"/>
          </p:cNvSpPr>
          <p:nvPr/>
        </p:nvSpPr>
        <p:spPr bwMode="auto">
          <a:xfrm>
            <a:off x="2428875" y="642938"/>
            <a:ext cx="392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CL" sz="1800">
                <a:latin typeface="Arial" panose="020B0604020202020204" pitchFamily="34" charset="0"/>
              </a:rPr>
              <a:t>MELANOMA ACROLENTIGINOSO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1 Imagen" descr="DSC03219.JPG">
            <a:extLst>
              <a:ext uri="{FF2B5EF4-FFF2-40B4-BE49-F238E27FC236}">
                <a16:creationId xmlns:a16="http://schemas.microsoft.com/office/drawing/2014/main" id="{7129E5F8-CE67-3A4B-AC2B-86157C7CD88B}"/>
              </a:ext>
            </a:extLst>
          </p:cNvPr>
          <p:cNvPicPr>
            <a:picLocks noChangeAspect="1"/>
          </p:cNvPicPr>
          <p:nvPr/>
        </p:nvPicPr>
        <p:blipFill>
          <a:blip r:embed="rId3">
            <a:extLst>
              <a:ext uri="{28A0092B-C50C-407E-A947-70E740481C1C}">
                <a14:useLocalDpi xmlns:a14="http://schemas.microsoft.com/office/drawing/2010/main" val="0"/>
              </a:ext>
            </a:extLst>
          </a:blip>
          <a:srcRect t="5737"/>
          <a:stretch>
            <a:fillRect/>
          </a:stretch>
        </p:blipFill>
        <p:spPr bwMode="auto">
          <a:xfrm>
            <a:off x="1357313" y="714375"/>
            <a:ext cx="600075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5 CuadroTexto">
            <a:extLst>
              <a:ext uri="{FF2B5EF4-FFF2-40B4-BE49-F238E27FC236}">
                <a16:creationId xmlns:a16="http://schemas.microsoft.com/office/drawing/2014/main" id="{D932BCB0-EDA8-1640-B7DC-21BAF4FC4D24}"/>
              </a:ext>
            </a:extLst>
          </p:cNvPr>
          <p:cNvSpPr txBox="1">
            <a:spLocks noChangeArrowheads="1"/>
          </p:cNvSpPr>
          <p:nvPr/>
        </p:nvSpPr>
        <p:spPr bwMode="auto">
          <a:xfrm>
            <a:off x="2786063" y="214313"/>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CARCINOMA  BASOCELULAR</a:t>
            </a:r>
            <a:endParaRPr lang="es-CL" altLang="es-CL" sz="1800">
              <a:latin typeface="Arial" panose="020B0604020202020204" pitchFamily="34" charset="0"/>
            </a:endParaRPr>
          </a:p>
        </p:txBody>
      </p:sp>
      <p:sp>
        <p:nvSpPr>
          <p:cNvPr id="2" name="CuadroTexto 1">
            <a:extLst>
              <a:ext uri="{FF2B5EF4-FFF2-40B4-BE49-F238E27FC236}">
                <a16:creationId xmlns:a16="http://schemas.microsoft.com/office/drawing/2014/main" id="{B3E6AC7D-7A1F-B241-BED1-49D6FF369995}"/>
              </a:ext>
            </a:extLst>
          </p:cNvPr>
          <p:cNvSpPr txBox="1"/>
          <p:nvPr/>
        </p:nvSpPr>
        <p:spPr>
          <a:xfrm>
            <a:off x="7826188" y="726141"/>
            <a:ext cx="312906" cy="369332"/>
          </a:xfrm>
          <a:prstGeom prst="rect">
            <a:avLst/>
          </a:prstGeom>
          <a:noFill/>
        </p:spPr>
        <p:txBody>
          <a:bodyPr wrap="none" rtlCol="0">
            <a:spAutoFit/>
          </a:bodyPr>
          <a:lstStyle/>
          <a:p>
            <a:r>
              <a:rPr lang="es-CL" dirty="0"/>
              <a:t>a</a:t>
            </a:r>
          </a:p>
        </p:txBody>
      </p:sp>
      <p:cxnSp>
        <p:nvCxnSpPr>
          <p:cNvPr id="4" name="Conector recto de flecha 3">
            <a:extLst>
              <a:ext uri="{FF2B5EF4-FFF2-40B4-BE49-F238E27FC236}">
                <a16:creationId xmlns:a16="http://schemas.microsoft.com/office/drawing/2014/main" id="{BAC73AB9-F868-F34F-9135-14D064C117C4}"/>
              </a:ext>
            </a:extLst>
          </p:cNvPr>
          <p:cNvCxnSpPr/>
          <p:nvPr/>
        </p:nvCxnSpPr>
        <p:spPr>
          <a:xfrm flipH="1">
            <a:off x="5724128" y="1196752"/>
            <a:ext cx="2062559" cy="5040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E5E0E439-C4A6-4D40-9536-8F6A1B237856}"/>
              </a:ext>
            </a:extLst>
          </p:cNvPr>
          <p:cNvCxnSpPr>
            <a:cxnSpLocks/>
          </p:cNvCxnSpPr>
          <p:nvPr/>
        </p:nvCxnSpPr>
        <p:spPr>
          <a:xfrm flipH="1">
            <a:off x="3851921" y="1196752"/>
            <a:ext cx="4130720" cy="12989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91580EFF-A3CD-E544-94F0-291139307CAC}"/>
              </a:ext>
            </a:extLst>
          </p:cNvPr>
          <p:cNvSpPr txBox="1"/>
          <p:nvPr/>
        </p:nvSpPr>
        <p:spPr>
          <a:xfrm>
            <a:off x="7960659" y="4034118"/>
            <a:ext cx="312906" cy="369332"/>
          </a:xfrm>
          <a:prstGeom prst="rect">
            <a:avLst/>
          </a:prstGeom>
          <a:noFill/>
        </p:spPr>
        <p:txBody>
          <a:bodyPr wrap="none" rtlCol="0">
            <a:spAutoFit/>
          </a:bodyPr>
          <a:lstStyle/>
          <a:p>
            <a:r>
              <a:rPr lang="es-CL" dirty="0"/>
              <a:t>b</a:t>
            </a:r>
          </a:p>
        </p:txBody>
      </p:sp>
      <p:cxnSp>
        <p:nvCxnSpPr>
          <p:cNvPr id="10" name="Conector recto de flecha 9">
            <a:extLst>
              <a:ext uri="{FF2B5EF4-FFF2-40B4-BE49-F238E27FC236}">
                <a16:creationId xmlns:a16="http://schemas.microsoft.com/office/drawing/2014/main" id="{D5DF4865-ADAD-A84B-9E45-20A6BFD1FA3E}"/>
              </a:ext>
            </a:extLst>
          </p:cNvPr>
          <p:cNvCxnSpPr>
            <a:cxnSpLocks/>
          </p:cNvCxnSpPr>
          <p:nvPr/>
        </p:nvCxnSpPr>
        <p:spPr>
          <a:xfrm flipH="1">
            <a:off x="5292703" y="4403450"/>
            <a:ext cx="2689938" cy="11143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1 Imagen" descr="DSC03222.JPG">
            <a:extLst>
              <a:ext uri="{FF2B5EF4-FFF2-40B4-BE49-F238E27FC236}">
                <a16:creationId xmlns:a16="http://schemas.microsoft.com/office/drawing/2014/main" id="{C52DE4D6-2EEF-0543-A99C-DD556FEE62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692150"/>
            <a:ext cx="542925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Marcador de contenido 5" descr="cbc mega41896709.jpeg">
            <a:extLst>
              <a:ext uri="{FF2B5EF4-FFF2-40B4-BE49-F238E27FC236}">
                <a16:creationId xmlns:a16="http://schemas.microsoft.com/office/drawing/2014/main" id="{524A7AB3-4131-004B-822B-ABB087D120B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6537" r="16537"/>
          <a:stretch>
            <a:fillRect/>
          </a:stretch>
        </p:blipFill>
        <p:spPr>
          <a:xfrm>
            <a:off x="5511800" y="2727325"/>
            <a:ext cx="3416300" cy="3829050"/>
          </a:xfrm>
        </p:spPr>
      </p:pic>
      <p:pic>
        <p:nvPicPr>
          <p:cNvPr id="47106" name="Imagen 4" descr="cbc mega41896705.jpeg">
            <a:extLst>
              <a:ext uri="{FF2B5EF4-FFF2-40B4-BE49-F238E27FC236}">
                <a16:creationId xmlns:a16="http://schemas.microsoft.com/office/drawing/2014/main" id="{673CDB61-2DEF-C84F-874E-E72D46DE2C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4638"/>
            <a:ext cx="4886325"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C24506D1-E6FD-A443-AB95-6655D1DB9217}"/>
              </a:ext>
            </a:extLst>
          </p:cNvPr>
          <p:cNvSpPr txBox="1"/>
          <p:nvPr/>
        </p:nvSpPr>
        <p:spPr>
          <a:xfrm>
            <a:off x="7019365" y="645459"/>
            <a:ext cx="312906" cy="369332"/>
          </a:xfrm>
          <a:prstGeom prst="rect">
            <a:avLst/>
          </a:prstGeom>
          <a:noFill/>
        </p:spPr>
        <p:txBody>
          <a:bodyPr wrap="none" rtlCol="0">
            <a:spAutoFit/>
          </a:bodyPr>
          <a:lstStyle/>
          <a:p>
            <a:r>
              <a:rPr lang="es-CL" dirty="0"/>
              <a:t>a</a:t>
            </a:r>
          </a:p>
        </p:txBody>
      </p:sp>
      <p:cxnSp>
        <p:nvCxnSpPr>
          <p:cNvPr id="4" name="Conector recto de flecha 3">
            <a:extLst>
              <a:ext uri="{FF2B5EF4-FFF2-40B4-BE49-F238E27FC236}">
                <a16:creationId xmlns:a16="http://schemas.microsoft.com/office/drawing/2014/main" id="{75298080-6C02-A94E-9767-8FDD561F55FD}"/>
              </a:ext>
            </a:extLst>
          </p:cNvPr>
          <p:cNvCxnSpPr>
            <a:stCxn id="2" idx="1"/>
          </p:cNvCxnSpPr>
          <p:nvPr/>
        </p:nvCxnSpPr>
        <p:spPr>
          <a:xfrm flipH="1">
            <a:off x="5868144" y="830125"/>
            <a:ext cx="1151221" cy="259887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034A390B-FAD1-6742-B6B8-B459C37C5C7D}"/>
              </a:ext>
            </a:extLst>
          </p:cNvPr>
          <p:cNvCxnSpPr>
            <a:cxnSpLocks/>
          </p:cNvCxnSpPr>
          <p:nvPr/>
        </p:nvCxnSpPr>
        <p:spPr>
          <a:xfrm flipH="1">
            <a:off x="4572001" y="830125"/>
            <a:ext cx="2304255" cy="87068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747720E9-EBAC-214A-A95E-14E545875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500063"/>
            <a:ext cx="90678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4">
            <a:extLst>
              <a:ext uri="{FF2B5EF4-FFF2-40B4-BE49-F238E27FC236}">
                <a16:creationId xmlns:a16="http://schemas.microsoft.com/office/drawing/2014/main" id="{0DD5E638-764E-2041-90A9-E8DEDF64D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8163" y="4357688"/>
            <a:ext cx="33067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3 CuadroTexto">
            <a:extLst>
              <a:ext uri="{FF2B5EF4-FFF2-40B4-BE49-F238E27FC236}">
                <a16:creationId xmlns:a16="http://schemas.microsoft.com/office/drawing/2014/main" id="{9172FD11-FE27-D646-88E9-6946CFFE73FB}"/>
              </a:ext>
            </a:extLst>
          </p:cNvPr>
          <p:cNvSpPr txBox="1">
            <a:spLocks noChangeArrowheads="1"/>
          </p:cNvSpPr>
          <p:nvPr/>
        </p:nvSpPr>
        <p:spPr bwMode="auto">
          <a:xfrm>
            <a:off x="827088" y="5084763"/>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CL" sz="1800">
                <a:latin typeface="Arial" panose="020B0604020202020204" pitchFamily="34" charset="0"/>
              </a:rPr>
              <a:t>NEVO MELANOCÍTICO DE LA UNÍÓN DERMOEPIDÉRMICA</a:t>
            </a:r>
          </a:p>
          <a:p>
            <a:pPr eaLnBrk="1" hangingPunct="1">
              <a:spcBef>
                <a:spcPct val="0"/>
              </a:spcBef>
              <a:buFontTx/>
              <a:buNone/>
            </a:pPr>
            <a:r>
              <a:rPr lang="es-MX" altLang="es-CL" sz="1800">
                <a:latin typeface="Arial" panose="020B0604020202020204" pitchFamily="34" charset="0"/>
              </a:rPr>
              <a:t>NEVUS DE CLARK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4" descr="cbc mega418967011.jpeg">
            <a:extLst>
              <a:ext uri="{FF2B5EF4-FFF2-40B4-BE49-F238E27FC236}">
                <a16:creationId xmlns:a16="http://schemas.microsoft.com/office/drawing/2014/main" id="{33B78296-E4A2-494F-8BDF-1589C04E0E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4" descr="cbc mega418967011.jpeg">
            <a:extLst>
              <a:ext uri="{FF2B5EF4-FFF2-40B4-BE49-F238E27FC236}">
                <a16:creationId xmlns:a16="http://schemas.microsoft.com/office/drawing/2014/main" id="{33B78296-E4A2-494F-8BDF-1589C04E0E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2" name="Entrada de lápiz 1">
                <a:extLst>
                  <a:ext uri="{FF2B5EF4-FFF2-40B4-BE49-F238E27FC236}">
                    <a16:creationId xmlns:a16="http://schemas.microsoft.com/office/drawing/2014/main" id="{5ADE65C3-B210-9544-843F-3AD3F73368E0}"/>
                  </a:ext>
                </a:extLst>
              </p14:cNvPr>
              <p14:cNvContentPartPr/>
              <p14:nvPr/>
            </p14:nvContentPartPr>
            <p14:xfrm>
              <a:off x="6039868" y="2617391"/>
              <a:ext cx="360" cy="360"/>
            </p14:xfrm>
          </p:contentPart>
        </mc:Choice>
        <mc:Fallback>
          <p:pic>
            <p:nvPicPr>
              <p:cNvPr id="2" name="Entrada de lápiz 1">
                <a:extLst>
                  <a:ext uri="{FF2B5EF4-FFF2-40B4-BE49-F238E27FC236}">
                    <a16:creationId xmlns:a16="http://schemas.microsoft.com/office/drawing/2014/main" id="{5ADE65C3-B210-9544-843F-3AD3F73368E0}"/>
                  </a:ext>
                </a:extLst>
              </p:cNvPr>
              <p:cNvPicPr/>
              <p:nvPr/>
            </p:nvPicPr>
            <p:blipFill>
              <a:blip r:embed="rId5"/>
              <a:stretch>
                <a:fillRect/>
              </a:stretch>
            </p:blipFill>
            <p:spPr>
              <a:xfrm>
                <a:off x="6021868" y="2599391"/>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Entrada de lápiz 2">
                <a:extLst>
                  <a:ext uri="{FF2B5EF4-FFF2-40B4-BE49-F238E27FC236}">
                    <a16:creationId xmlns:a16="http://schemas.microsoft.com/office/drawing/2014/main" id="{5D1EE0F0-414F-AB48-AF64-CF21FE2F1AB4}"/>
                  </a:ext>
                </a:extLst>
              </p14:cNvPr>
              <p14:cNvContentPartPr/>
              <p14:nvPr/>
            </p14:nvContentPartPr>
            <p14:xfrm>
              <a:off x="3782668" y="1792991"/>
              <a:ext cx="1269720" cy="1234440"/>
            </p14:xfrm>
          </p:contentPart>
        </mc:Choice>
        <mc:Fallback>
          <p:pic>
            <p:nvPicPr>
              <p:cNvPr id="3" name="Entrada de lápiz 2">
                <a:extLst>
                  <a:ext uri="{FF2B5EF4-FFF2-40B4-BE49-F238E27FC236}">
                    <a16:creationId xmlns:a16="http://schemas.microsoft.com/office/drawing/2014/main" id="{5D1EE0F0-414F-AB48-AF64-CF21FE2F1AB4}"/>
                  </a:ext>
                </a:extLst>
              </p:cNvPr>
              <p:cNvPicPr/>
              <p:nvPr/>
            </p:nvPicPr>
            <p:blipFill>
              <a:blip r:embed="rId7"/>
              <a:stretch>
                <a:fillRect/>
              </a:stretch>
            </p:blipFill>
            <p:spPr>
              <a:xfrm>
                <a:off x="3765028" y="1775351"/>
                <a:ext cx="1305360" cy="1270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Entrada de lápiz 3">
                <a:extLst>
                  <a:ext uri="{FF2B5EF4-FFF2-40B4-BE49-F238E27FC236}">
                    <a16:creationId xmlns:a16="http://schemas.microsoft.com/office/drawing/2014/main" id="{46C0B3F8-F8D9-F746-B360-3917E6B44E71}"/>
                  </a:ext>
                </a:extLst>
              </p14:cNvPr>
              <p14:cNvContentPartPr/>
              <p14:nvPr/>
            </p14:nvContentPartPr>
            <p14:xfrm>
              <a:off x="2096788" y="3682631"/>
              <a:ext cx="919440" cy="952560"/>
            </p14:xfrm>
          </p:contentPart>
        </mc:Choice>
        <mc:Fallback>
          <p:pic>
            <p:nvPicPr>
              <p:cNvPr id="4" name="Entrada de lápiz 3">
                <a:extLst>
                  <a:ext uri="{FF2B5EF4-FFF2-40B4-BE49-F238E27FC236}">
                    <a16:creationId xmlns:a16="http://schemas.microsoft.com/office/drawing/2014/main" id="{46C0B3F8-F8D9-F746-B360-3917E6B44E71}"/>
                  </a:ext>
                </a:extLst>
              </p:cNvPr>
              <p:cNvPicPr/>
              <p:nvPr/>
            </p:nvPicPr>
            <p:blipFill>
              <a:blip r:embed="rId9"/>
              <a:stretch>
                <a:fillRect/>
              </a:stretch>
            </p:blipFill>
            <p:spPr>
              <a:xfrm>
                <a:off x="2078788" y="3664991"/>
                <a:ext cx="955080" cy="9882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Entrada de lápiz 4">
                <a:extLst>
                  <a:ext uri="{FF2B5EF4-FFF2-40B4-BE49-F238E27FC236}">
                    <a16:creationId xmlns:a16="http://schemas.microsoft.com/office/drawing/2014/main" id="{64DC609E-0A46-B940-8BB5-8D66799C2C9F}"/>
                  </a:ext>
                </a:extLst>
              </p14:cNvPr>
              <p14:cNvContentPartPr/>
              <p14:nvPr/>
            </p14:nvContentPartPr>
            <p14:xfrm>
              <a:off x="6867148" y="4256831"/>
              <a:ext cx="862200" cy="790560"/>
            </p14:xfrm>
          </p:contentPart>
        </mc:Choice>
        <mc:Fallback>
          <p:pic>
            <p:nvPicPr>
              <p:cNvPr id="5" name="Entrada de lápiz 4">
                <a:extLst>
                  <a:ext uri="{FF2B5EF4-FFF2-40B4-BE49-F238E27FC236}">
                    <a16:creationId xmlns:a16="http://schemas.microsoft.com/office/drawing/2014/main" id="{64DC609E-0A46-B940-8BB5-8D66799C2C9F}"/>
                  </a:ext>
                </a:extLst>
              </p:cNvPr>
              <p:cNvPicPr/>
              <p:nvPr/>
            </p:nvPicPr>
            <p:blipFill>
              <a:blip r:embed="rId11"/>
              <a:stretch>
                <a:fillRect/>
              </a:stretch>
            </p:blipFill>
            <p:spPr>
              <a:xfrm>
                <a:off x="6849508" y="4238831"/>
                <a:ext cx="897840" cy="826200"/>
              </a:xfrm>
              <a:prstGeom prst="rect">
                <a:avLst/>
              </a:prstGeom>
            </p:spPr>
          </p:pic>
        </mc:Fallback>
      </mc:AlternateContent>
      <p:grpSp>
        <p:nvGrpSpPr>
          <p:cNvPr id="8" name="Grupo 7">
            <a:extLst>
              <a:ext uri="{FF2B5EF4-FFF2-40B4-BE49-F238E27FC236}">
                <a16:creationId xmlns:a16="http://schemas.microsoft.com/office/drawing/2014/main" id="{E24B93A6-020D-E946-9F68-F0B10C338B84}"/>
              </a:ext>
            </a:extLst>
          </p:cNvPr>
          <p:cNvGrpSpPr/>
          <p:nvPr/>
        </p:nvGrpSpPr>
        <p:grpSpPr>
          <a:xfrm>
            <a:off x="611068" y="3908351"/>
            <a:ext cx="1382760" cy="885960"/>
            <a:chOff x="611068" y="3908351"/>
            <a:chExt cx="1382760" cy="885960"/>
          </a:xfrm>
        </p:grpSpPr>
        <mc:AlternateContent xmlns:mc="http://schemas.openxmlformats.org/markup-compatibility/2006">
          <mc:Choice xmlns:p14="http://schemas.microsoft.com/office/powerpoint/2010/main" Requires="p14">
            <p:contentPart p14:bwMode="auto" r:id="rId12">
              <p14:nvContentPartPr>
                <p14:cNvPr id="6" name="Entrada de lápiz 5">
                  <a:extLst>
                    <a:ext uri="{FF2B5EF4-FFF2-40B4-BE49-F238E27FC236}">
                      <a16:creationId xmlns:a16="http://schemas.microsoft.com/office/drawing/2014/main" id="{373F1B70-8711-AD4D-B446-745D149E83ED}"/>
                    </a:ext>
                  </a:extLst>
                </p14:cNvPr>
                <p14:cNvContentPartPr/>
                <p14:nvPr/>
              </p14:nvContentPartPr>
              <p14:xfrm>
                <a:off x="611068" y="3908351"/>
                <a:ext cx="1382760" cy="885960"/>
              </p14:xfrm>
            </p:contentPart>
          </mc:Choice>
          <mc:Fallback>
            <p:pic>
              <p:nvPicPr>
                <p:cNvPr id="6" name="Entrada de lápiz 5">
                  <a:extLst>
                    <a:ext uri="{FF2B5EF4-FFF2-40B4-BE49-F238E27FC236}">
                      <a16:creationId xmlns:a16="http://schemas.microsoft.com/office/drawing/2014/main" id="{373F1B70-8711-AD4D-B446-745D149E83ED}"/>
                    </a:ext>
                  </a:extLst>
                </p:cNvPr>
                <p:cNvPicPr/>
                <p:nvPr/>
              </p:nvPicPr>
              <p:blipFill>
                <a:blip r:embed="rId13"/>
                <a:stretch>
                  <a:fillRect/>
                </a:stretch>
              </p:blipFill>
              <p:spPr>
                <a:xfrm>
                  <a:off x="593068" y="3890351"/>
                  <a:ext cx="1418400" cy="921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 name="Entrada de lápiz 6">
                  <a:extLst>
                    <a:ext uri="{FF2B5EF4-FFF2-40B4-BE49-F238E27FC236}">
                      <a16:creationId xmlns:a16="http://schemas.microsoft.com/office/drawing/2014/main" id="{38E73CC8-C94E-DA49-BA1D-B024F0CC5F8A}"/>
                    </a:ext>
                  </a:extLst>
                </p14:cNvPr>
                <p14:cNvContentPartPr/>
                <p14:nvPr/>
              </p14:nvContentPartPr>
              <p14:xfrm>
                <a:off x="1545988" y="3929231"/>
                <a:ext cx="360" cy="360"/>
              </p14:xfrm>
            </p:contentPart>
          </mc:Choice>
          <mc:Fallback>
            <p:pic>
              <p:nvPicPr>
                <p:cNvPr id="7" name="Entrada de lápiz 6">
                  <a:extLst>
                    <a:ext uri="{FF2B5EF4-FFF2-40B4-BE49-F238E27FC236}">
                      <a16:creationId xmlns:a16="http://schemas.microsoft.com/office/drawing/2014/main" id="{38E73CC8-C94E-DA49-BA1D-B024F0CC5F8A}"/>
                    </a:ext>
                  </a:extLst>
                </p:cNvPr>
                <p:cNvPicPr/>
                <p:nvPr/>
              </p:nvPicPr>
              <p:blipFill>
                <a:blip r:embed="rId15"/>
                <a:stretch>
                  <a:fillRect/>
                </a:stretch>
              </p:blipFill>
              <p:spPr>
                <a:xfrm>
                  <a:off x="1527988" y="3911591"/>
                  <a:ext cx="36000" cy="36000"/>
                </a:xfrm>
                <a:prstGeom prst="rect">
                  <a:avLst/>
                </a:prstGeom>
              </p:spPr>
            </p:pic>
          </mc:Fallback>
        </mc:AlternateContent>
      </p:grpSp>
    </p:spTree>
    <p:extLst>
      <p:ext uri="{BB962C8B-B14F-4D97-AF65-F5344CB8AC3E}">
        <p14:creationId xmlns:p14="http://schemas.microsoft.com/office/powerpoint/2010/main" val="406828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n 3" descr="QA001.jpeg">
            <a:extLst>
              <a:ext uri="{FF2B5EF4-FFF2-40B4-BE49-F238E27FC236}">
                <a16:creationId xmlns:a16="http://schemas.microsoft.com/office/drawing/2014/main" id="{0A377AFE-BD0B-804C-9E8F-03BFF7BB3D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395536" y="613162"/>
            <a:ext cx="8100392" cy="607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CuadroTexto 4">
            <a:extLst>
              <a:ext uri="{FF2B5EF4-FFF2-40B4-BE49-F238E27FC236}">
                <a16:creationId xmlns:a16="http://schemas.microsoft.com/office/drawing/2014/main" id="{247C4B3A-AA13-A741-8247-4E561F8CAD32}"/>
              </a:ext>
            </a:extLst>
          </p:cNvPr>
          <p:cNvSpPr txBox="1">
            <a:spLocks noChangeArrowheads="1"/>
          </p:cNvSpPr>
          <p:nvPr/>
        </p:nvSpPr>
        <p:spPr bwMode="auto">
          <a:xfrm>
            <a:off x="250825" y="260350"/>
            <a:ext cx="280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QUERATOSIS ACTÍNICA</a:t>
            </a:r>
          </a:p>
        </p:txBody>
      </p:sp>
      <p:sp>
        <p:nvSpPr>
          <p:cNvPr id="2" name="CuadroTexto 1">
            <a:extLst>
              <a:ext uri="{FF2B5EF4-FFF2-40B4-BE49-F238E27FC236}">
                <a16:creationId xmlns:a16="http://schemas.microsoft.com/office/drawing/2014/main" id="{9D8AB058-30B4-CA4A-B723-DD24339DDDC7}"/>
              </a:ext>
            </a:extLst>
          </p:cNvPr>
          <p:cNvSpPr txBox="1"/>
          <p:nvPr/>
        </p:nvSpPr>
        <p:spPr>
          <a:xfrm>
            <a:off x="1495341" y="1196752"/>
            <a:ext cx="312906" cy="369332"/>
          </a:xfrm>
          <a:prstGeom prst="rect">
            <a:avLst/>
          </a:prstGeom>
          <a:noFill/>
        </p:spPr>
        <p:txBody>
          <a:bodyPr wrap="none" rtlCol="0">
            <a:spAutoFit/>
          </a:bodyPr>
          <a:lstStyle/>
          <a:p>
            <a:r>
              <a:rPr lang="es-CL" dirty="0"/>
              <a:t>a</a:t>
            </a:r>
          </a:p>
        </p:txBody>
      </p:sp>
      <p:sp>
        <p:nvSpPr>
          <p:cNvPr id="3" name="CuadroTexto 2">
            <a:extLst>
              <a:ext uri="{FF2B5EF4-FFF2-40B4-BE49-F238E27FC236}">
                <a16:creationId xmlns:a16="http://schemas.microsoft.com/office/drawing/2014/main" id="{E3DA7E58-C049-C247-BCCB-0B6029E6794C}"/>
              </a:ext>
            </a:extLst>
          </p:cNvPr>
          <p:cNvSpPr txBox="1"/>
          <p:nvPr/>
        </p:nvSpPr>
        <p:spPr>
          <a:xfrm>
            <a:off x="4236519" y="613162"/>
            <a:ext cx="312906" cy="369332"/>
          </a:xfrm>
          <a:prstGeom prst="rect">
            <a:avLst/>
          </a:prstGeom>
          <a:noFill/>
        </p:spPr>
        <p:txBody>
          <a:bodyPr wrap="none" rtlCol="0">
            <a:spAutoFit/>
          </a:bodyPr>
          <a:lstStyle/>
          <a:p>
            <a:r>
              <a:rPr lang="es-CL" dirty="0"/>
              <a:t>b</a:t>
            </a:r>
          </a:p>
        </p:txBody>
      </p:sp>
      <p:cxnSp>
        <p:nvCxnSpPr>
          <p:cNvPr id="5" name="Conector recto de flecha 4">
            <a:extLst>
              <a:ext uri="{FF2B5EF4-FFF2-40B4-BE49-F238E27FC236}">
                <a16:creationId xmlns:a16="http://schemas.microsoft.com/office/drawing/2014/main" id="{6BD2FCB6-2301-DC40-9972-7764B5109259}"/>
              </a:ext>
            </a:extLst>
          </p:cNvPr>
          <p:cNvCxnSpPr/>
          <p:nvPr/>
        </p:nvCxnSpPr>
        <p:spPr>
          <a:xfrm flipH="1">
            <a:off x="1495341" y="1566084"/>
            <a:ext cx="156453" cy="1358860"/>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cxnSp>
        <p:nvCxnSpPr>
          <p:cNvPr id="8" name="Conector recto de flecha 7">
            <a:extLst>
              <a:ext uri="{FF2B5EF4-FFF2-40B4-BE49-F238E27FC236}">
                <a16:creationId xmlns:a16="http://schemas.microsoft.com/office/drawing/2014/main" id="{6E6D00D6-8A6D-9F4E-9C9D-6E55FD065A85}"/>
              </a:ext>
            </a:extLst>
          </p:cNvPr>
          <p:cNvCxnSpPr>
            <a:cxnSpLocks/>
          </p:cNvCxnSpPr>
          <p:nvPr/>
        </p:nvCxnSpPr>
        <p:spPr>
          <a:xfrm>
            <a:off x="2496206" y="1224064"/>
            <a:ext cx="923666" cy="1268832"/>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sp>
        <p:nvSpPr>
          <p:cNvPr id="10" name="CuadroTexto 9">
            <a:extLst>
              <a:ext uri="{FF2B5EF4-FFF2-40B4-BE49-F238E27FC236}">
                <a16:creationId xmlns:a16="http://schemas.microsoft.com/office/drawing/2014/main" id="{9FACDFAF-C40C-6B4A-907A-FEA0A3EF1A76}"/>
              </a:ext>
            </a:extLst>
          </p:cNvPr>
          <p:cNvSpPr txBox="1"/>
          <p:nvPr/>
        </p:nvSpPr>
        <p:spPr>
          <a:xfrm>
            <a:off x="2267398" y="886998"/>
            <a:ext cx="312906" cy="369332"/>
          </a:xfrm>
          <a:prstGeom prst="rect">
            <a:avLst/>
          </a:prstGeom>
          <a:noFill/>
        </p:spPr>
        <p:txBody>
          <a:bodyPr wrap="none" rtlCol="0">
            <a:spAutoFit/>
          </a:bodyPr>
          <a:lstStyle/>
          <a:p>
            <a:r>
              <a:rPr lang="es-CL" dirty="0"/>
              <a:t>a</a:t>
            </a:r>
          </a:p>
        </p:txBody>
      </p:sp>
      <p:sp>
        <p:nvSpPr>
          <p:cNvPr id="12" name="CuadroTexto 11">
            <a:extLst>
              <a:ext uri="{FF2B5EF4-FFF2-40B4-BE49-F238E27FC236}">
                <a16:creationId xmlns:a16="http://schemas.microsoft.com/office/drawing/2014/main" id="{4863C25D-F212-3F41-9E1E-35528F0F58A5}"/>
              </a:ext>
            </a:extLst>
          </p:cNvPr>
          <p:cNvSpPr txBox="1"/>
          <p:nvPr/>
        </p:nvSpPr>
        <p:spPr>
          <a:xfrm>
            <a:off x="7492206" y="1130152"/>
            <a:ext cx="312906" cy="369332"/>
          </a:xfrm>
          <a:prstGeom prst="rect">
            <a:avLst/>
          </a:prstGeom>
          <a:noFill/>
        </p:spPr>
        <p:txBody>
          <a:bodyPr wrap="none" rtlCol="0">
            <a:spAutoFit/>
          </a:bodyPr>
          <a:lstStyle/>
          <a:p>
            <a:r>
              <a:rPr lang="es-CL" dirty="0"/>
              <a:t>a</a:t>
            </a:r>
          </a:p>
        </p:txBody>
      </p:sp>
      <p:cxnSp>
        <p:nvCxnSpPr>
          <p:cNvPr id="13" name="Conector recto de flecha 12">
            <a:extLst>
              <a:ext uri="{FF2B5EF4-FFF2-40B4-BE49-F238E27FC236}">
                <a16:creationId xmlns:a16="http://schemas.microsoft.com/office/drawing/2014/main" id="{2C871580-9BD3-064F-B5B3-CDACCAC24236}"/>
              </a:ext>
            </a:extLst>
          </p:cNvPr>
          <p:cNvCxnSpPr>
            <a:cxnSpLocks/>
          </p:cNvCxnSpPr>
          <p:nvPr/>
        </p:nvCxnSpPr>
        <p:spPr>
          <a:xfrm flipH="1">
            <a:off x="7509140" y="1499484"/>
            <a:ext cx="139519" cy="1377897"/>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cxnSp>
        <p:nvCxnSpPr>
          <p:cNvPr id="14" name="Conector recto de flecha 13">
            <a:extLst>
              <a:ext uri="{FF2B5EF4-FFF2-40B4-BE49-F238E27FC236}">
                <a16:creationId xmlns:a16="http://schemas.microsoft.com/office/drawing/2014/main" id="{95F61CC6-0AC6-5145-BE64-E83A59C50AAC}"/>
              </a:ext>
            </a:extLst>
          </p:cNvPr>
          <p:cNvCxnSpPr/>
          <p:nvPr/>
        </p:nvCxnSpPr>
        <p:spPr>
          <a:xfrm flipH="1">
            <a:off x="3635896" y="1071664"/>
            <a:ext cx="720080" cy="4278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D62DCDF5-1D5D-0B42-85FE-FD07ED6231EB}"/>
              </a:ext>
            </a:extLst>
          </p:cNvPr>
          <p:cNvCxnSpPr>
            <a:cxnSpLocks/>
          </p:cNvCxnSpPr>
          <p:nvPr/>
        </p:nvCxnSpPr>
        <p:spPr>
          <a:xfrm>
            <a:off x="4549425" y="1071664"/>
            <a:ext cx="1516487" cy="3097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n 1" descr="QA002.jpeg">
            <a:extLst>
              <a:ext uri="{FF2B5EF4-FFF2-40B4-BE49-F238E27FC236}">
                <a16:creationId xmlns:a16="http://schemas.microsoft.com/office/drawing/2014/main" id="{9BB1E44D-EDC9-F84F-91E6-4A3E3B2B54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2" name="Entrada de lápiz 1">
                <a:extLst>
                  <a:ext uri="{FF2B5EF4-FFF2-40B4-BE49-F238E27FC236}">
                    <a16:creationId xmlns:a16="http://schemas.microsoft.com/office/drawing/2014/main" id="{62A3FDA5-1F68-0746-8020-79FBF1B0E335}"/>
                  </a:ext>
                </a:extLst>
              </p14:cNvPr>
              <p14:cNvContentPartPr/>
              <p14:nvPr/>
            </p14:nvContentPartPr>
            <p14:xfrm>
              <a:off x="762988" y="342551"/>
              <a:ext cx="1400760" cy="415800"/>
            </p14:xfrm>
          </p:contentPart>
        </mc:Choice>
        <mc:Fallback>
          <p:pic>
            <p:nvPicPr>
              <p:cNvPr id="2" name="Entrada de lápiz 1">
                <a:extLst>
                  <a:ext uri="{FF2B5EF4-FFF2-40B4-BE49-F238E27FC236}">
                    <a16:creationId xmlns:a16="http://schemas.microsoft.com/office/drawing/2014/main" id="{62A3FDA5-1F68-0746-8020-79FBF1B0E335}"/>
                  </a:ext>
                </a:extLst>
              </p:cNvPr>
              <p:cNvPicPr/>
              <p:nvPr/>
            </p:nvPicPr>
            <p:blipFill>
              <a:blip r:embed="rId5"/>
              <a:stretch>
                <a:fillRect/>
              </a:stretch>
            </p:blipFill>
            <p:spPr>
              <a:xfrm>
                <a:off x="744988" y="324551"/>
                <a:ext cx="1436400" cy="451440"/>
              </a:xfrm>
              <a:prstGeom prst="rect">
                <a:avLst/>
              </a:prstGeom>
            </p:spPr>
          </p:pic>
        </mc:Fallback>
      </mc:AlternateContent>
      <p:grpSp>
        <p:nvGrpSpPr>
          <p:cNvPr id="6" name="Grupo 5">
            <a:extLst>
              <a:ext uri="{FF2B5EF4-FFF2-40B4-BE49-F238E27FC236}">
                <a16:creationId xmlns:a16="http://schemas.microsoft.com/office/drawing/2014/main" id="{97C4E223-F2CA-F64E-965A-679AB8422A7C}"/>
              </a:ext>
            </a:extLst>
          </p:cNvPr>
          <p:cNvGrpSpPr/>
          <p:nvPr/>
        </p:nvGrpSpPr>
        <p:grpSpPr>
          <a:xfrm>
            <a:off x="2131348" y="2893511"/>
            <a:ext cx="131040" cy="602640"/>
            <a:chOff x="2131348" y="2893511"/>
            <a:chExt cx="131040" cy="602640"/>
          </a:xfrm>
        </p:grpSpPr>
        <mc:AlternateContent xmlns:mc="http://schemas.openxmlformats.org/markup-compatibility/2006">
          <mc:Choice xmlns:p14="http://schemas.microsoft.com/office/powerpoint/2010/main" Requires="p14">
            <p:contentPart p14:bwMode="auto" r:id="rId6">
              <p14:nvContentPartPr>
                <p14:cNvPr id="4" name="Entrada de lápiz 3">
                  <a:extLst>
                    <a:ext uri="{FF2B5EF4-FFF2-40B4-BE49-F238E27FC236}">
                      <a16:creationId xmlns:a16="http://schemas.microsoft.com/office/drawing/2014/main" id="{E95AC2A9-C5B1-DC4C-B6E6-E33DBFB482A4}"/>
                    </a:ext>
                  </a:extLst>
                </p14:cNvPr>
                <p14:cNvContentPartPr/>
                <p14:nvPr/>
              </p14:nvContentPartPr>
              <p14:xfrm>
                <a:off x="2236108" y="3211751"/>
                <a:ext cx="26280" cy="284400"/>
              </p14:xfrm>
            </p:contentPart>
          </mc:Choice>
          <mc:Fallback>
            <p:pic>
              <p:nvPicPr>
                <p:cNvPr id="4" name="Entrada de lápiz 3">
                  <a:extLst>
                    <a:ext uri="{FF2B5EF4-FFF2-40B4-BE49-F238E27FC236}">
                      <a16:creationId xmlns:a16="http://schemas.microsoft.com/office/drawing/2014/main" id="{E95AC2A9-C5B1-DC4C-B6E6-E33DBFB482A4}"/>
                    </a:ext>
                  </a:extLst>
                </p:cNvPr>
                <p:cNvPicPr/>
                <p:nvPr/>
              </p:nvPicPr>
              <p:blipFill>
                <a:blip r:embed="rId7"/>
                <a:stretch>
                  <a:fillRect/>
                </a:stretch>
              </p:blipFill>
              <p:spPr>
                <a:xfrm>
                  <a:off x="2218468" y="3193751"/>
                  <a:ext cx="61920" cy="320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Entrada de lápiz 4">
                  <a:extLst>
                    <a:ext uri="{FF2B5EF4-FFF2-40B4-BE49-F238E27FC236}">
                      <a16:creationId xmlns:a16="http://schemas.microsoft.com/office/drawing/2014/main" id="{5EC0CB19-928D-1C4D-ABB2-943F093BAD4C}"/>
                    </a:ext>
                  </a:extLst>
                </p14:cNvPr>
                <p14:cNvContentPartPr/>
                <p14:nvPr/>
              </p14:nvContentPartPr>
              <p14:xfrm>
                <a:off x="2131348" y="2893511"/>
                <a:ext cx="101520" cy="164520"/>
              </p14:xfrm>
            </p:contentPart>
          </mc:Choice>
          <mc:Fallback>
            <p:pic>
              <p:nvPicPr>
                <p:cNvPr id="5" name="Entrada de lápiz 4">
                  <a:extLst>
                    <a:ext uri="{FF2B5EF4-FFF2-40B4-BE49-F238E27FC236}">
                      <a16:creationId xmlns:a16="http://schemas.microsoft.com/office/drawing/2014/main" id="{5EC0CB19-928D-1C4D-ABB2-943F093BAD4C}"/>
                    </a:ext>
                  </a:extLst>
                </p:cNvPr>
                <p:cNvPicPr/>
                <p:nvPr/>
              </p:nvPicPr>
              <p:blipFill>
                <a:blip r:embed="rId9"/>
                <a:stretch>
                  <a:fillRect/>
                </a:stretch>
              </p:blipFill>
              <p:spPr>
                <a:xfrm>
                  <a:off x="2113708" y="2875871"/>
                  <a:ext cx="137160" cy="200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7" name="Entrada de lápiz 6">
                <a:extLst>
                  <a:ext uri="{FF2B5EF4-FFF2-40B4-BE49-F238E27FC236}">
                    <a16:creationId xmlns:a16="http://schemas.microsoft.com/office/drawing/2014/main" id="{EDE89BFD-482E-C84A-AA8B-C47B2A0409B3}"/>
                  </a:ext>
                </a:extLst>
              </p14:cNvPr>
              <p14:cNvContentPartPr/>
              <p14:nvPr/>
            </p14:nvContentPartPr>
            <p14:xfrm>
              <a:off x="2358508" y="2582111"/>
              <a:ext cx="99000" cy="3600"/>
            </p14:xfrm>
          </p:contentPart>
        </mc:Choice>
        <mc:Fallback>
          <p:pic>
            <p:nvPicPr>
              <p:cNvPr id="7" name="Entrada de lápiz 6">
                <a:extLst>
                  <a:ext uri="{FF2B5EF4-FFF2-40B4-BE49-F238E27FC236}">
                    <a16:creationId xmlns:a16="http://schemas.microsoft.com/office/drawing/2014/main" id="{EDE89BFD-482E-C84A-AA8B-C47B2A0409B3}"/>
                  </a:ext>
                </a:extLst>
              </p:cNvPr>
              <p:cNvPicPr/>
              <p:nvPr/>
            </p:nvPicPr>
            <p:blipFill>
              <a:blip r:embed="rId11"/>
              <a:stretch>
                <a:fillRect/>
              </a:stretch>
            </p:blipFill>
            <p:spPr>
              <a:xfrm>
                <a:off x="2340868" y="2564111"/>
                <a:ext cx="134640" cy="39240"/>
              </a:xfrm>
              <a:prstGeom prst="rect">
                <a:avLst/>
              </a:prstGeom>
            </p:spPr>
          </p:pic>
        </mc:Fallback>
      </mc:AlternateContent>
      <p:grpSp>
        <p:nvGrpSpPr>
          <p:cNvPr id="12" name="Grupo 11">
            <a:extLst>
              <a:ext uri="{FF2B5EF4-FFF2-40B4-BE49-F238E27FC236}">
                <a16:creationId xmlns:a16="http://schemas.microsoft.com/office/drawing/2014/main" id="{591DCED6-EDA9-B345-8FA7-8A43C05E3735}"/>
              </a:ext>
            </a:extLst>
          </p:cNvPr>
          <p:cNvGrpSpPr/>
          <p:nvPr/>
        </p:nvGrpSpPr>
        <p:grpSpPr>
          <a:xfrm>
            <a:off x="2727868" y="2167751"/>
            <a:ext cx="1002240" cy="117360"/>
            <a:chOff x="2727868" y="2167751"/>
            <a:chExt cx="1002240" cy="117360"/>
          </a:xfrm>
        </p:grpSpPr>
        <mc:AlternateContent xmlns:mc="http://schemas.openxmlformats.org/markup-compatibility/2006">
          <mc:Choice xmlns:p14="http://schemas.microsoft.com/office/powerpoint/2010/main" Requires="p14">
            <p:contentPart p14:bwMode="auto" r:id="rId12">
              <p14:nvContentPartPr>
                <p14:cNvPr id="8" name="Entrada de lápiz 7">
                  <a:extLst>
                    <a:ext uri="{FF2B5EF4-FFF2-40B4-BE49-F238E27FC236}">
                      <a16:creationId xmlns:a16="http://schemas.microsoft.com/office/drawing/2014/main" id="{40099C7B-B85D-5F4A-A0FF-5F3AD4CC99D6}"/>
                    </a:ext>
                  </a:extLst>
                </p14:cNvPr>
                <p14:cNvContentPartPr/>
                <p14:nvPr/>
              </p14:nvContentPartPr>
              <p14:xfrm>
                <a:off x="2727868" y="2275031"/>
                <a:ext cx="217800" cy="10080"/>
              </p14:xfrm>
            </p:contentPart>
          </mc:Choice>
          <mc:Fallback>
            <p:pic>
              <p:nvPicPr>
                <p:cNvPr id="8" name="Entrada de lápiz 7">
                  <a:extLst>
                    <a:ext uri="{FF2B5EF4-FFF2-40B4-BE49-F238E27FC236}">
                      <a16:creationId xmlns:a16="http://schemas.microsoft.com/office/drawing/2014/main" id="{40099C7B-B85D-5F4A-A0FF-5F3AD4CC99D6}"/>
                    </a:ext>
                  </a:extLst>
                </p:cNvPr>
                <p:cNvPicPr/>
                <p:nvPr/>
              </p:nvPicPr>
              <p:blipFill>
                <a:blip r:embed="rId13"/>
                <a:stretch>
                  <a:fillRect/>
                </a:stretch>
              </p:blipFill>
              <p:spPr>
                <a:xfrm>
                  <a:off x="2709868" y="2257391"/>
                  <a:ext cx="253440" cy="45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Entrada de lápiz 8">
                  <a:extLst>
                    <a:ext uri="{FF2B5EF4-FFF2-40B4-BE49-F238E27FC236}">
                      <a16:creationId xmlns:a16="http://schemas.microsoft.com/office/drawing/2014/main" id="{0AAA88AA-759B-7A41-8C3A-269BCEEA1BCB}"/>
                    </a:ext>
                  </a:extLst>
                </p14:cNvPr>
                <p14:cNvContentPartPr/>
                <p14:nvPr/>
              </p14:nvContentPartPr>
              <p14:xfrm>
                <a:off x="3243748" y="2221391"/>
                <a:ext cx="73080" cy="7920"/>
              </p14:xfrm>
            </p:contentPart>
          </mc:Choice>
          <mc:Fallback>
            <p:pic>
              <p:nvPicPr>
                <p:cNvPr id="9" name="Entrada de lápiz 8">
                  <a:extLst>
                    <a:ext uri="{FF2B5EF4-FFF2-40B4-BE49-F238E27FC236}">
                      <a16:creationId xmlns:a16="http://schemas.microsoft.com/office/drawing/2014/main" id="{0AAA88AA-759B-7A41-8C3A-269BCEEA1BCB}"/>
                    </a:ext>
                  </a:extLst>
                </p:cNvPr>
                <p:cNvPicPr/>
                <p:nvPr/>
              </p:nvPicPr>
              <p:blipFill>
                <a:blip r:embed="rId15"/>
                <a:stretch>
                  <a:fillRect/>
                </a:stretch>
              </p:blipFill>
              <p:spPr>
                <a:xfrm>
                  <a:off x="3225748" y="2203751"/>
                  <a:ext cx="10872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Entrada de lápiz 10">
                  <a:extLst>
                    <a:ext uri="{FF2B5EF4-FFF2-40B4-BE49-F238E27FC236}">
                      <a16:creationId xmlns:a16="http://schemas.microsoft.com/office/drawing/2014/main" id="{15F3D463-C46F-584A-A948-26C1CEDCCC9D}"/>
                    </a:ext>
                  </a:extLst>
                </p14:cNvPr>
                <p14:cNvContentPartPr/>
                <p14:nvPr/>
              </p14:nvContentPartPr>
              <p14:xfrm>
                <a:off x="3649108" y="2167751"/>
                <a:ext cx="81000" cy="360"/>
              </p14:xfrm>
            </p:contentPart>
          </mc:Choice>
          <mc:Fallback>
            <p:pic>
              <p:nvPicPr>
                <p:cNvPr id="11" name="Entrada de lápiz 10">
                  <a:extLst>
                    <a:ext uri="{FF2B5EF4-FFF2-40B4-BE49-F238E27FC236}">
                      <a16:creationId xmlns:a16="http://schemas.microsoft.com/office/drawing/2014/main" id="{15F3D463-C46F-584A-A948-26C1CEDCCC9D}"/>
                    </a:ext>
                  </a:extLst>
                </p:cNvPr>
                <p:cNvPicPr/>
                <p:nvPr/>
              </p:nvPicPr>
              <p:blipFill>
                <a:blip r:embed="rId17"/>
                <a:stretch>
                  <a:fillRect/>
                </a:stretch>
              </p:blipFill>
              <p:spPr>
                <a:xfrm>
                  <a:off x="3631468" y="2150111"/>
                  <a:ext cx="116640" cy="3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
            <p14:nvContentPartPr>
              <p14:cNvPr id="13" name="Entrada de lápiz 12">
                <a:extLst>
                  <a:ext uri="{FF2B5EF4-FFF2-40B4-BE49-F238E27FC236}">
                    <a16:creationId xmlns:a16="http://schemas.microsoft.com/office/drawing/2014/main" id="{AD3A610D-CA01-8341-877D-160E39ACE7BA}"/>
                  </a:ext>
                </a:extLst>
              </p14:cNvPr>
              <p14:cNvContentPartPr/>
              <p14:nvPr/>
            </p14:nvContentPartPr>
            <p14:xfrm>
              <a:off x="4428508" y="1885151"/>
              <a:ext cx="100440" cy="360"/>
            </p14:xfrm>
          </p:contentPart>
        </mc:Choice>
        <mc:Fallback>
          <p:pic>
            <p:nvPicPr>
              <p:cNvPr id="13" name="Entrada de lápiz 12">
                <a:extLst>
                  <a:ext uri="{FF2B5EF4-FFF2-40B4-BE49-F238E27FC236}">
                    <a16:creationId xmlns:a16="http://schemas.microsoft.com/office/drawing/2014/main" id="{AD3A610D-CA01-8341-877D-160E39ACE7BA}"/>
                  </a:ext>
                </a:extLst>
              </p:cNvPr>
              <p:cNvPicPr/>
              <p:nvPr/>
            </p:nvPicPr>
            <p:blipFill>
              <a:blip r:embed="rId19"/>
              <a:stretch>
                <a:fillRect/>
              </a:stretch>
            </p:blipFill>
            <p:spPr>
              <a:xfrm>
                <a:off x="4410508" y="1867151"/>
                <a:ext cx="13608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Entrada de lápiz 13">
                <a:extLst>
                  <a:ext uri="{FF2B5EF4-FFF2-40B4-BE49-F238E27FC236}">
                    <a16:creationId xmlns:a16="http://schemas.microsoft.com/office/drawing/2014/main" id="{1412C73C-35BF-DE46-A00A-CDB6CABC8E5A}"/>
                  </a:ext>
                </a:extLst>
              </p14:cNvPr>
              <p14:cNvContentPartPr/>
              <p14:nvPr/>
            </p14:nvContentPartPr>
            <p14:xfrm>
              <a:off x="4868428" y="1836551"/>
              <a:ext cx="198360" cy="360"/>
            </p14:xfrm>
          </p:contentPart>
        </mc:Choice>
        <mc:Fallback>
          <p:pic>
            <p:nvPicPr>
              <p:cNvPr id="14" name="Entrada de lápiz 13">
                <a:extLst>
                  <a:ext uri="{FF2B5EF4-FFF2-40B4-BE49-F238E27FC236}">
                    <a16:creationId xmlns:a16="http://schemas.microsoft.com/office/drawing/2014/main" id="{1412C73C-35BF-DE46-A00A-CDB6CABC8E5A}"/>
                  </a:ext>
                </a:extLst>
              </p:cNvPr>
              <p:cNvPicPr/>
              <p:nvPr/>
            </p:nvPicPr>
            <p:blipFill>
              <a:blip r:embed="rId21"/>
              <a:stretch>
                <a:fillRect/>
              </a:stretch>
            </p:blipFill>
            <p:spPr>
              <a:xfrm>
                <a:off x="4850788" y="1818551"/>
                <a:ext cx="234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5" name="Entrada de lápiz 14">
                <a:extLst>
                  <a:ext uri="{FF2B5EF4-FFF2-40B4-BE49-F238E27FC236}">
                    <a16:creationId xmlns:a16="http://schemas.microsoft.com/office/drawing/2014/main" id="{7C55A2A5-3F4E-E541-8C1D-EB0A17E03C5F}"/>
                  </a:ext>
                </a:extLst>
              </p14:cNvPr>
              <p14:cNvContentPartPr/>
              <p14:nvPr/>
            </p14:nvContentPartPr>
            <p14:xfrm>
              <a:off x="5198548" y="1670951"/>
              <a:ext cx="416880" cy="33480"/>
            </p14:xfrm>
          </p:contentPart>
        </mc:Choice>
        <mc:Fallback>
          <p:pic>
            <p:nvPicPr>
              <p:cNvPr id="15" name="Entrada de lápiz 14">
                <a:extLst>
                  <a:ext uri="{FF2B5EF4-FFF2-40B4-BE49-F238E27FC236}">
                    <a16:creationId xmlns:a16="http://schemas.microsoft.com/office/drawing/2014/main" id="{7C55A2A5-3F4E-E541-8C1D-EB0A17E03C5F}"/>
                  </a:ext>
                </a:extLst>
              </p:cNvPr>
              <p:cNvPicPr/>
              <p:nvPr/>
            </p:nvPicPr>
            <p:blipFill>
              <a:blip r:embed="rId23"/>
              <a:stretch>
                <a:fillRect/>
              </a:stretch>
            </p:blipFill>
            <p:spPr>
              <a:xfrm>
                <a:off x="5180548" y="1652951"/>
                <a:ext cx="452520" cy="69120"/>
              </a:xfrm>
              <a:prstGeom prst="rect">
                <a:avLst/>
              </a:prstGeom>
            </p:spPr>
          </p:pic>
        </mc:Fallback>
      </mc:AlternateContent>
      <p:grpSp>
        <p:nvGrpSpPr>
          <p:cNvPr id="18" name="Grupo 17">
            <a:extLst>
              <a:ext uri="{FF2B5EF4-FFF2-40B4-BE49-F238E27FC236}">
                <a16:creationId xmlns:a16="http://schemas.microsoft.com/office/drawing/2014/main" id="{C23231F4-92A6-434C-B6C3-0C015B1DB0FF}"/>
              </a:ext>
            </a:extLst>
          </p:cNvPr>
          <p:cNvGrpSpPr/>
          <p:nvPr/>
        </p:nvGrpSpPr>
        <p:grpSpPr>
          <a:xfrm>
            <a:off x="5825668" y="864911"/>
            <a:ext cx="2203200" cy="725760"/>
            <a:chOff x="5825668" y="864911"/>
            <a:chExt cx="2203200" cy="725760"/>
          </a:xfrm>
        </p:grpSpPr>
        <mc:AlternateContent xmlns:mc="http://schemas.openxmlformats.org/markup-compatibility/2006">
          <mc:Choice xmlns:p14="http://schemas.microsoft.com/office/powerpoint/2010/main" Requires="p14">
            <p:contentPart p14:bwMode="auto" r:id="rId24">
              <p14:nvContentPartPr>
                <p14:cNvPr id="16" name="Entrada de lápiz 15">
                  <a:extLst>
                    <a:ext uri="{FF2B5EF4-FFF2-40B4-BE49-F238E27FC236}">
                      <a16:creationId xmlns:a16="http://schemas.microsoft.com/office/drawing/2014/main" id="{B1442E11-BB1C-D34E-9AA3-D861E7EC4D6B}"/>
                    </a:ext>
                  </a:extLst>
                </p14:cNvPr>
                <p14:cNvContentPartPr/>
                <p14:nvPr/>
              </p14:nvContentPartPr>
              <p14:xfrm>
                <a:off x="6882268" y="864911"/>
                <a:ext cx="1146600" cy="372600"/>
              </p14:xfrm>
            </p:contentPart>
          </mc:Choice>
          <mc:Fallback>
            <p:pic>
              <p:nvPicPr>
                <p:cNvPr id="16" name="Entrada de lápiz 15">
                  <a:extLst>
                    <a:ext uri="{FF2B5EF4-FFF2-40B4-BE49-F238E27FC236}">
                      <a16:creationId xmlns:a16="http://schemas.microsoft.com/office/drawing/2014/main" id="{B1442E11-BB1C-D34E-9AA3-D861E7EC4D6B}"/>
                    </a:ext>
                  </a:extLst>
                </p:cNvPr>
                <p:cNvPicPr/>
                <p:nvPr/>
              </p:nvPicPr>
              <p:blipFill>
                <a:blip r:embed="rId25"/>
                <a:stretch>
                  <a:fillRect/>
                </a:stretch>
              </p:blipFill>
              <p:spPr>
                <a:xfrm>
                  <a:off x="6864628" y="846911"/>
                  <a:ext cx="1182240" cy="4082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7" name="Entrada de lápiz 16">
                  <a:extLst>
                    <a:ext uri="{FF2B5EF4-FFF2-40B4-BE49-F238E27FC236}">
                      <a16:creationId xmlns:a16="http://schemas.microsoft.com/office/drawing/2014/main" id="{C4E5C7CA-621C-744A-B019-7ED11936D6D2}"/>
                    </a:ext>
                  </a:extLst>
                </p14:cNvPr>
                <p14:cNvContentPartPr/>
                <p14:nvPr/>
              </p14:nvContentPartPr>
              <p14:xfrm>
                <a:off x="5825668" y="1241831"/>
                <a:ext cx="806760" cy="348840"/>
              </p14:xfrm>
            </p:contentPart>
          </mc:Choice>
          <mc:Fallback>
            <p:pic>
              <p:nvPicPr>
                <p:cNvPr id="17" name="Entrada de lápiz 16">
                  <a:extLst>
                    <a:ext uri="{FF2B5EF4-FFF2-40B4-BE49-F238E27FC236}">
                      <a16:creationId xmlns:a16="http://schemas.microsoft.com/office/drawing/2014/main" id="{C4E5C7CA-621C-744A-B019-7ED11936D6D2}"/>
                    </a:ext>
                  </a:extLst>
                </p:cNvPr>
                <p:cNvPicPr/>
                <p:nvPr/>
              </p:nvPicPr>
              <p:blipFill>
                <a:blip r:embed="rId27"/>
                <a:stretch>
                  <a:fillRect/>
                </a:stretch>
              </p:blipFill>
              <p:spPr>
                <a:xfrm>
                  <a:off x="5807668" y="1224191"/>
                  <a:ext cx="842400" cy="384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19" name="Entrada de lápiz 18">
                <a:extLst>
                  <a:ext uri="{FF2B5EF4-FFF2-40B4-BE49-F238E27FC236}">
                    <a16:creationId xmlns:a16="http://schemas.microsoft.com/office/drawing/2014/main" id="{A68D65A1-0AEE-1043-B439-0276F6ECA960}"/>
                  </a:ext>
                </a:extLst>
              </p14:cNvPr>
              <p14:cNvContentPartPr/>
              <p14:nvPr/>
            </p14:nvContentPartPr>
            <p14:xfrm>
              <a:off x="2212348" y="3595511"/>
              <a:ext cx="111960" cy="507240"/>
            </p14:xfrm>
          </p:contentPart>
        </mc:Choice>
        <mc:Fallback>
          <p:pic>
            <p:nvPicPr>
              <p:cNvPr id="19" name="Entrada de lápiz 18">
                <a:extLst>
                  <a:ext uri="{FF2B5EF4-FFF2-40B4-BE49-F238E27FC236}">
                    <a16:creationId xmlns:a16="http://schemas.microsoft.com/office/drawing/2014/main" id="{A68D65A1-0AEE-1043-B439-0276F6ECA960}"/>
                  </a:ext>
                </a:extLst>
              </p:cNvPr>
              <p:cNvPicPr/>
              <p:nvPr/>
            </p:nvPicPr>
            <p:blipFill>
              <a:blip r:embed="rId29"/>
              <a:stretch>
                <a:fillRect/>
              </a:stretch>
            </p:blipFill>
            <p:spPr>
              <a:xfrm>
                <a:off x="2194708" y="3577511"/>
                <a:ext cx="147600" cy="5428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0" name="Entrada de lápiz 19">
                <a:extLst>
                  <a:ext uri="{FF2B5EF4-FFF2-40B4-BE49-F238E27FC236}">
                    <a16:creationId xmlns:a16="http://schemas.microsoft.com/office/drawing/2014/main" id="{9090DC26-7963-4246-847C-247B3ABC5041}"/>
                  </a:ext>
                </a:extLst>
              </p14:cNvPr>
              <p14:cNvContentPartPr/>
              <p14:nvPr/>
            </p14:nvContentPartPr>
            <p14:xfrm>
              <a:off x="2301268" y="4332071"/>
              <a:ext cx="44280" cy="395280"/>
            </p14:xfrm>
          </p:contentPart>
        </mc:Choice>
        <mc:Fallback>
          <p:pic>
            <p:nvPicPr>
              <p:cNvPr id="20" name="Entrada de lápiz 19">
                <a:extLst>
                  <a:ext uri="{FF2B5EF4-FFF2-40B4-BE49-F238E27FC236}">
                    <a16:creationId xmlns:a16="http://schemas.microsoft.com/office/drawing/2014/main" id="{9090DC26-7963-4246-847C-247B3ABC5041}"/>
                  </a:ext>
                </a:extLst>
              </p:cNvPr>
              <p:cNvPicPr/>
              <p:nvPr/>
            </p:nvPicPr>
            <p:blipFill>
              <a:blip r:embed="rId31"/>
              <a:stretch>
                <a:fillRect/>
              </a:stretch>
            </p:blipFill>
            <p:spPr>
              <a:xfrm>
                <a:off x="2283268" y="4314071"/>
                <a:ext cx="79920" cy="430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6" name="Entrada de lápiz 25">
                <a:extLst>
                  <a:ext uri="{FF2B5EF4-FFF2-40B4-BE49-F238E27FC236}">
                    <a16:creationId xmlns:a16="http://schemas.microsoft.com/office/drawing/2014/main" id="{AB5172B2-8322-2A40-A5DF-3EFD9C39DC08}"/>
                  </a:ext>
                </a:extLst>
              </p14:cNvPr>
              <p14:cNvContentPartPr/>
              <p14:nvPr/>
            </p14:nvContentPartPr>
            <p14:xfrm>
              <a:off x="4314028" y="2631071"/>
              <a:ext cx="360" cy="360"/>
            </p14:xfrm>
          </p:contentPart>
        </mc:Choice>
        <mc:Fallback>
          <p:pic>
            <p:nvPicPr>
              <p:cNvPr id="26" name="Entrada de lápiz 25">
                <a:extLst>
                  <a:ext uri="{FF2B5EF4-FFF2-40B4-BE49-F238E27FC236}">
                    <a16:creationId xmlns:a16="http://schemas.microsoft.com/office/drawing/2014/main" id="{AB5172B2-8322-2A40-A5DF-3EFD9C39DC08}"/>
                  </a:ext>
                </a:extLst>
              </p:cNvPr>
              <p:cNvPicPr/>
              <p:nvPr/>
            </p:nvPicPr>
            <p:blipFill>
              <a:blip r:embed="rId33"/>
              <a:stretch>
                <a:fillRect/>
              </a:stretch>
            </p:blipFill>
            <p:spPr>
              <a:xfrm>
                <a:off x="4296028" y="2613071"/>
                <a:ext cx="36000" cy="36000"/>
              </a:xfrm>
              <a:prstGeom prst="rect">
                <a:avLst/>
              </a:prstGeom>
            </p:spPr>
          </p:pic>
        </mc:Fallback>
      </mc:AlternateContent>
      <p:grpSp>
        <p:nvGrpSpPr>
          <p:cNvPr id="33" name="Grupo 32">
            <a:extLst>
              <a:ext uri="{FF2B5EF4-FFF2-40B4-BE49-F238E27FC236}">
                <a16:creationId xmlns:a16="http://schemas.microsoft.com/office/drawing/2014/main" id="{B7D62FEA-3021-9147-A62B-815E6F7CB84B}"/>
              </a:ext>
            </a:extLst>
          </p:cNvPr>
          <p:cNvGrpSpPr/>
          <p:nvPr/>
        </p:nvGrpSpPr>
        <p:grpSpPr>
          <a:xfrm>
            <a:off x="4651708" y="4610351"/>
            <a:ext cx="411840" cy="396360"/>
            <a:chOff x="4651708" y="4610351"/>
            <a:chExt cx="411840" cy="396360"/>
          </a:xfrm>
        </p:grpSpPr>
        <mc:AlternateContent xmlns:mc="http://schemas.openxmlformats.org/markup-compatibility/2006">
          <mc:Choice xmlns:p14="http://schemas.microsoft.com/office/powerpoint/2010/main" Requires="p14">
            <p:contentPart p14:bwMode="auto" r:id="rId34">
              <p14:nvContentPartPr>
                <p14:cNvPr id="27" name="Entrada de lápiz 26">
                  <a:extLst>
                    <a:ext uri="{FF2B5EF4-FFF2-40B4-BE49-F238E27FC236}">
                      <a16:creationId xmlns:a16="http://schemas.microsoft.com/office/drawing/2014/main" id="{08EBC0A7-A56E-C140-8D36-518BC47265D6}"/>
                    </a:ext>
                  </a:extLst>
                </p14:cNvPr>
                <p14:cNvContentPartPr/>
                <p14:nvPr/>
              </p14:nvContentPartPr>
              <p14:xfrm>
                <a:off x="4651708" y="4683791"/>
                <a:ext cx="405360" cy="266040"/>
              </p14:xfrm>
            </p:contentPart>
          </mc:Choice>
          <mc:Fallback>
            <p:pic>
              <p:nvPicPr>
                <p:cNvPr id="27" name="Entrada de lápiz 26">
                  <a:extLst>
                    <a:ext uri="{FF2B5EF4-FFF2-40B4-BE49-F238E27FC236}">
                      <a16:creationId xmlns:a16="http://schemas.microsoft.com/office/drawing/2014/main" id="{08EBC0A7-A56E-C140-8D36-518BC47265D6}"/>
                    </a:ext>
                  </a:extLst>
                </p:cNvPr>
                <p:cNvPicPr/>
                <p:nvPr/>
              </p:nvPicPr>
              <p:blipFill>
                <a:blip r:embed="rId35"/>
                <a:stretch>
                  <a:fillRect/>
                </a:stretch>
              </p:blipFill>
              <p:spPr>
                <a:xfrm>
                  <a:off x="4634068" y="4666151"/>
                  <a:ext cx="441000" cy="3016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8" name="Entrada de lápiz 27">
                  <a:extLst>
                    <a:ext uri="{FF2B5EF4-FFF2-40B4-BE49-F238E27FC236}">
                      <a16:creationId xmlns:a16="http://schemas.microsoft.com/office/drawing/2014/main" id="{43B04828-B2C3-1745-8C4D-F456DF775D10}"/>
                    </a:ext>
                  </a:extLst>
                </p14:cNvPr>
                <p14:cNvContentPartPr/>
                <p14:nvPr/>
              </p14:nvContentPartPr>
              <p14:xfrm>
                <a:off x="4796068" y="4619711"/>
                <a:ext cx="143640" cy="387000"/>
              </p14:xfrm>
            </p:contentPart>
          </mc:Choice>
          <mc:Fallback>
            <p:pic>
              <p:nvPicPr>
                <p:cNvPr id="28" name="Entrada de lápiz 27">
                  <a:extLst>
                    <a:ext uri="{FF2B5EF4-FFF2-40B4-BE49-F238E27FC236}">
                      <a16:creationId xmlns:a16="http://schemas.microsoft.com/office/drawing/2014/main" id="{43B04828-B2C3-1745-8C4D-F456DF775D10}"/>
                    </a:ext>
                  </a:extLst>
                </p:cNvPr>
                <p:cNvPicPr/>
                <p:nvPr/>
              </p:nvPicPr>
              <p:blipFill>
                <a:blip r:embed="rId37"/>
                <a:stretch>
                  <a:fillRect/>
                </a:stretch>
              </p:blipFill>
              <p:spPr>
                <a:xfrm>
                  <a:off x="4778068" y="4601711"/>
                  <a:ext cx="179280" cy="4226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0" name="Entrada de lápiz 29">
                  <a:extLst>
                    <a:ext uri="{FF2B5EF4-FFF2-40B4-BE49-F238E27FC236}">
                      <a16:creationId xmlns:a16="http://schemas.microsoft.com/office/drawing/2014/main" id="{F1F28B02-761E-3D4E-8B50-AEA62A93F5A7}"/>
                    </a:ext>
                  </a:extLst>
                </p14:cNvPr>
                <p14:cNvContentPartPr/>
                <p14:nvPr/>
              </p14:nvContentPartPr>
              <p14:xfrm>
                <a:off x="4814068" y="4610351"/>
                <a:ext cx="93240" cy="324000"/>
              </p14:xfrm>
            </p:contentPart>
          </mc:Choice>
          <mc:Fallback>
            <p:pic>
              <p:nvPicPr>
                <p:cNvPr id="30" name="Entrada de lápiz 29">
                  <a:extLst>
                    <a:ext uri="{FF2B5EF4-FFF2-40B4-BE49-F238E27FC236}">
                      <a16:creationId xmlns:a16="http://schemas.microsoft.com/office/drawing/2014/main" id="{F1F28B02-761E-3D4E-8B50-AEA62A93F5A7}"/>
                    </a:ext>
                  </a:extLst>
                </p:cNvPr>
                <p:cNvPicPr/>
                <p:nvPr/>
              </p:nvPicPr>
              <p:blipFill>
                <a:blip r:embed="rId39"/>
                <a:stretch>
                  <a:fillRect/>
                </a:stretch>
              </p:blipFill>
              <p:spPr>
                <a:xfrm>
                  <a:off x="4796068" y="4592351"/>
                  <a:ext cx="128880" cy="3596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2" name="Entrada de lápiz 31">
                  <a:extLst>
                    <a:ext uri="{FF2B5EF4-FFF2-40B4-BE49-F238E27FC236}">
                      <a16:creationId xmlns:a16="http://schemas.microsoft.com/office/drawing/2014/main" id="{3460BA06-42E2-844C-801F-4D11074D551B}"/>
                    </a:ext>
                  </a:extLst>
                </p14:cNvPr>
                <p14:cNvContentPartPr/>
                <p14:nvPr/>
              </p14:nvContentPartPr>
              <p14:xfrm>
                <a:off x="4726228" y="4782431"/>
                <a:ext cx="337320" cy="23760"/>
              </p14:xfrm>
            </p:contentPart>
          </mc:Choice>
          <mc:Fallback>
            <p:pic>
              <p:nvPicPr>
                <p:cNvPr id="32" name="Entrada de lápiz 31">
                  <a:extLst>
                    <a:ext uri="{FF2B5EF4-FFF2-40B4-BE49-F238E27FC236}">
                      <a16:creationId xmlns:a16="http://schemas.microsoft.com/office/drawing/2014/main" id="{3460BA06-42E2-844C-801F-4D11074D551B}"/>
                    </a:ext>
                  </a:extLst>
                </p:cNvPr>
                <p:cNvPicPr/>
                <p:nvPr/>
              </p:nvPicPr>
              <p:blipFill>
                <a:blip r:embed="rId41"/>
                <a:stretch>
                  <a:fillRect/>
                </a:stretch>
              </p:blipFill>
              <p:spPr>
                <a:xfrm>
                  <a:off x="4708228" y="4764431"/>
                  <a:ext cx="372960" cy="59400"/>
                </a:xfrm>
                <a:prstGeom prst="rect">
                  <a:avLst/>
                </a:prstGeom>
              </p:spPr>
            </p:pic>
          </mc:Fallback>
        </mc:AlternateContent>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1" descr="QA004.jpeg">
            <a:extLst>
              <a:ext uri="{FF2B5EF4-FFF2-40B4-BE49-F238E27FC236}">
                <a16:creationId xmlns:a16="http://schemas.microsoft.com/office/drawing/2014/main" id="{3F8AE667-7734-8543-8D33-6EB9A1FC15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2" name="Entrada de lápiz 1">
                <a:extLst>
                  <a:ext uri="{FF2B5EF4-FFF2-40B4-BE49-F238E27FC236}">
                    <a16:creationId xmlns:a16="http://schemas.microsoft.com/office/drawing/2014/main" id="{4AAA8CD7-4EF7-634A-98D2-4517C92CAD80}"/>
                  </a:ext>
                </a:extLst>
              </p14:cNvPr>
              <p14:cNvContentPartPr/>
              <p14:nvPr/>
            </p14:nvContentPartPr>
            <p14:xfrm>
              <a:off x="1451308" y="2419751"/>
              <a:ext cx="315000" cy="239760"/>
            </p14:xfrm>
          </p:contentPart>
        </mc:Choice>
        <mc:Fallback>
          <p:pic>
            <p:nvPicPr>
              <p:cNvPr id="2" name="Entrada de lápiz 1">
                <a:extLst>
                  <a:ext uri="{FF2B5EF4-FFF2-40B4-BE49-F238E27FC236}">
                    <a16:creationId xmlns:a16="http://schemas.microsoft.com/office/drawing/2014/main" id="{4AAA8CD7-4EF7-634A-98D2-4517C92CAD80}"/>
                  </a:ext>
                </a:extLst>
              </p:cNvPr>
              <p:cNvPicPr/>
              <p:nvPr/>
            </p:nvPicPr>
            <p:blipFill>
              <a:blip r:embed="rId5"/>
              <a:stretch>
                <a:fillRect/>
              </a:stretch>
            </p:blipFill>
            <p:spPr>
              <a:xfrm>
                <a:off x="1433668" y="2402111"/>
                <a:ext cx="350640" cy="275400"/>
              </a:xfrm>
              <a:prstGeom prst="rect">
                <a:avLst/>
              </a:prstGeom>
            </p:spPr>
          </p:pic>
        </mc:Fallback>
      </mc:AlternateContent>
      <p:grpSp>
        <p:nvGrpSpPr>
          <p:cNvPr id="7" name="Grupo 6">
            <a:extLst>
              <a:ext uri="{FF2B5EF4-FFF2-40B4-BE49-F238E27FC236}">
                <a16:creationId xmlns:a16="http://schemas.microsoft.com/office/drawing/2014/main" id="{FAD387B0-8465-5040-951C-6805906197EC}"/>
              </a:ext>
            </a:extLst>
          </p:cNvPr>
          <p:cNvGrpSpPr/>
          <p:nvPr/>
        </p:nvGrpSpPr>
        <p:grpSpPr>
          <a:xfrm>
            <a:off x="99508" y="2102591"/>
            <a:ext cx="1537560" cy="2185560"/>
            <a:chOff x="99508" y="2102591"/>
            <a:chExt cx="1537560" cy="2185560"/>
          </a:xfrm>
        </p:grpSpPr>
        <mc:AlternateContent xmlns:mc="http://schemas.openxmlformats.org/markup-compatibility/2006">
          <mc:Choice xmlns:p14="http://schemas.microsoft.com/office/powerpoint/2010/main" Requires="p14">
            <p:contentPart p14:bwMode="auto" r:id="rId6">
              <p14:nvContentPartPr>
                <p14:cNvPr id="3" name="Entrada de lápiz 2">
                  <a:extLst>
                    <a:ext uri="{FF2B5EF4-FFF2-40B4-BE49-F238E27FC236}">
                      <a16:creationId xmlns:a16="http://schemas.microsoft.com/office/drawing/2014/main" id="{2DE05C21-0873-CF4B-B174-886E521730FE}"/>
                    </a:ext>
                  </a:extLst>
                </p14:cNvPr>
                <p14:cNvContentPartPr/>
                <p14:nvPr/>
              </p14:nvContentPartPr>
              <p14:xfrm>
                <a:off x="990868" y="2485991"/>
                <a:ext cx="646200" cy="1802160"/>
              </p14:xfrm>
            </p:contentPart>
          </mc:Choice>
          <mc:Fallback>
            <p:pic>
              <p:nvPicPr>
                <p:cNvPr id="3" name="Entrada de lápiz 2">
                  <a:extLst>
                    <a:ext uri="{FF2B5EF4-FFF2-40B4-BE49-F238E27FC236}">
                      <a16:creationId xmlns:a16="http://schemas.microsoft.com/office/drawing/2014/main" id="{2DE05C21-0873-CF4B-B174-886E521730FE}"/>
                    </a:ext>
                  </a:extLst>
                </p:cNvPr>
                <p:cNvPicPr/>
                <p:nvPr/>
              </p:nvPicPr>
              <p:blipFill>
                <a:blip r:embed="rId7"/>
                <a:stretch>
                  <a:fillRect/>
                </a:stretch>
              </p:blipFill>
              <p:spPr>
                <a:xfrm>
                  <a:off x="972868" y="2468351"/>
                  <a:ext cx="681840" cy="18378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Entrada de lápiz 3">
                  <a:extLst>
                    <a:ext uri="{FF2B5EF4-FFF2-40B4-BE49-F238E27FC236}">
                      <a16:creationId xmlns:a16="http://schemas.microsoft.com/office/drawing/2014/main" id="{A80C0D62-30CB-3145-8CD2-1A8B4069A26D}"/>
                    </a:ext>
                  </a:extLst>
                </p14:cNvPr>
                <p14:cNvContentPartPr/>
                <p14:nvPr/>
              </p14:nvContentPartPr>
              <p14:xfrm>
                <a:off x="99508" y="2102591"/>
                <a:ext cx="247680" cy="128160"/>
              </p14:xfrm>
            </p:contentPart>
          </mc:Choice>
          <mc:Fallback>
            <p:pic>
              <p:nvPicPr>
                <p:cNvPr id="4" name="Entrada de lápiz 3">
                  <a:extLst>
                    <a:ext uri="{FF2B5EF4-FFF2-40B4-BE49-F238E27FC236}">
                      <a16:creationId xmlns:a16="http://schemas.microsoft.com/office/drawing/2014/main" id="{A80C0D62-30CB-3145-8CD2-1A8B4069A26D}"/>
                    </a:ext>
                  </a:extLst>
                </p:cNvPr>
                <p:cNvPicPr/>
                <p:nvPr/>
              </p:nvPicPr>
              <p:blipFill>
                <a:blip r:embed="rId9"/>
                <a:stretch>
                  <a:fillRect/>
                </a:stretch>
              </p:blipFill>
              <p:spPr>
                <a:xfrm>
                  <a:off x="81868" y="2084591"/>
                  <a:ext cx="28332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Entrada de lápiz 4">
                  <a:extLst>
                    <a:ext uri="{FF2B5EF4-FFF2-40B4-BE49-F238E27FC236}">
                      <a16:creationId xmlns:a16="http://schemas.microsoft.com/office/drawing/2014/main" id="{3B6C637B-91E2-9742-860E-87A4A345CAB3}"/>
                    </a:ext>
                  </a:extLst>
                </p14:cNvPr>
                <p14:cNvContentPartPr/>
                <p14:nvPr/>
              </p14:nvContentPartPr>
              <p14:xfrm>
                <a:off x="654988" y="2255951"/>
                <a:ext cx="175680" cy="360"/>
              </p14:xfrm>
            </p:contentPart>
          </mc:Choice>
          <mc:Fallback>
            <p:pic>
              <p:nvPicPr>
                <p:cNvPr id="5" name="Entrada de lápiz 4">
                  <a:extLst>
                    <a:ext uri="{FF2B5EF4-FFF2-40B4-BE49-F238E27FC236}">
                      <a16:creationId xmlns:a16="http://schemas.microsoft.com/office/drawing/2014/main" id="{3B6C637B-91E2-9742-860E-87A4A345CAB3}"/>
                    </a:ext>
                  </a:extLst>
                </p:cNvPr>
                <p:cNvPicPr/>
                <p:nvPr/>
              </p:nvPicPr>
              <p:blipFill>
                <a:blip r:embed="rId11"/>
                <a:stretch>
                  <a:fillRect/>
                </a:stretch>
              </p:blipFill>
              <p:spPr>
                <a:xfrm>
                  <a:off x="636988" y="2238311"/>
                  <a:ext cx="21132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Entrada de lápiz 5">
                  <a:extLst>
                    <a:ext uri="{FF2B5EF4-FFF2-40B4-BE49-F238E27FC236}">
                      <a16:creationId xmlns:a16="http://schemas.microsoft.com/office/drawing/2014/main" id="{5781BE97-6394-1D44-85EA-830A099EA769}"/>
                    </a:ext>
                  </a:extLst>
                </p14:cNvPr>
                <p14:cNvContentPartPr/>
                <p14:nvPr/>
              </p14:nvContentPartPr>
              <p14:xfrm>
                <a:off x="1052428" y="2373671"/>
                <a:ext cx="73800" cy="14400"/>
              </p14:xfrm>
            </p:contentPart>
          </mc:Choice>
          <mc:Fallback>
            <p:pic>
              <p:nvPicPr>
                <p:cNvPr id="6" name="Entrada de lápiz 5">
                  <a:extLst>
                    <a:ext uri="{FF2B5EF4-FFF2-40B4-BE49-F238E27FC236}">
                      <a16:creationId xmlns:a16="http://schemas.microsoft.com/office/drawing/2014/main" id="{5781BE97-6394-1D44-85EA-830A099EA769}"/>
                    </a:ext>
                  </a:extLst>
                </p:cNvPr>
                <p:cNvPicPr/>
                <p:nvPr/>
              </p:nvPicPr>
              <p:blipFill>
                <a:blip r:embed="rId13"/>
                <a:stretch>
                  <a:fillRect/>
                </a:stretch>
              </p:blipFill>
              <p:spPr>
                <a:xfrm>
                  <a:off x="1034428" y="2355671"/>
                  <a:ext cx="109440" cy="50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8" name="Entrada de lápiz 7">
                <a:extLst>
                  <a:ext uri="{FF2B5EF4-FFF2-40B4-BE49-F238E27FC236}">
                    <a16:creationId xmlns:a16="http://schemas.microsoft.com/office/drawing/2014/main" id="{8652832D-237F-8A45-BC7A-EB9DA455649B}"/>
                  </a:ext>
                </a:extLst>
              </p14:cNvPr>
              <p14:cNvContentPartPr/>
              <p14:nvPr/>
            </p14:nvContentPartPr>
            <p14:xfrm>
              <a:off x="1804468" y="2813591"/>
              <a:ext cx="95400" cy="360"/>
            </p14:xfrm>
          </p:contentPart>
        </mc:Choice>
        <mc:Fallback>
          <p:pic>
            <p:nvPicPr>
              <p:cNvPr id="8" name="Entrada de lápiz 7">
                <a:extLst>
                  <a:ext uri="{FF2B5EF4-FFF2-40B4-BE49-F238E27FC236}">
                    <a16:creationId xmlns:a16="http://schemas.microsoft.com/office/drawing/2014/main" id="{8652832D-237F-8A45-BC7A-EB9DA455649B}"/>
                  </a:ext>
                </a:extLst>
              </p:cNvPr>
              <p:cNvPicPr/>
              <p:nvPr/>
            </p:nvPicPr>
            <p:blipFill>
              <a:blip r:embed="rId15"/>
              <a:stretch>
                <a:fillRect/>
              </a:stretch>
            </p:blipFill>
            <p:spPr>
              <a:xfrm>
                <a:off x="1786828" y="2795951"/>
                <a:ext cx="13104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9" name="Entrada de lápiz 8">
                <a:extLst>
                  <a:ext uri="{FF2B5EF4-FFF2-40B4-BE49-F238E27FC236}">
                    <a16:creationId xmlns:a16="http://schemas.microsoft.com/office/drawing/2014/main" id="{4AE6A852-2513-194D-B2A0-7F881C732C1A}"/>
                  </a:ext>
                </a:extLst>
              </p14:cNvPr>
              <p14:cNvContentPartPr/>
              <p14:nvPr/>
            </p14:nvContentPartPr>
            <p14:xfrm>
              <a:off x="2487388" y="2984231"/>
              <a:ext cx="67320" cy="360"/>
            </p14:xfrm>
          </p:contentPart>
        </mc:Choice>
        <mc:Fallback>
          <p:pic>
            <p:nvPicPr>
              <p:cNvPr id="9" name="Entrada de lápiz 8">
                <a:extLst>
                  <a:ext uri="{FF2B5EF4-FFF2-40B4-BE49-F238E27FC236}">
                    <a16:creationId xmlns:a16="http://schemas.microsoft.com/office/drawing/2014/main" id="{4AE6A852-2513-194D-B2A0-7F881C732C1A}"/>
                  </a:ext>
                </a:extLst>
              </p:cNvPr>
              <p:cNvPicPr/>
              <p:nvPr/>
            </p:nvPicPr>
            <p:blipFill>
              <a:blip r:embed="rId17"/>
              <a:stretch>
                <a:fillRect/>
              </a:stretch>
            </p:blipFill>
            <p:spPr>
              <a:xfrm>
                <a:off x="2469748" y="2966231"/>
                <a:ext cx="102960" cy="36000"/>
              </a:xfrm>
              <a:prstGeom prst="rect">
                <a:avLst/>
              </a:prstGeom>
            </p:spPr>
          </p:pic>
        </mc:Fallback>
      </mc:AlternateContent>
      <p:grpSp>
        <p:nvGrpSpPr>
          <p:cNvPr id="13" name="Grupo 12">
            <a:extLst>
              <a:ext uri="{FF2B5EF4-FFF2-40B4-BE49-F238E27FC236}">
                <a16:creationId xmlns:a16="http://schemas.microsoft.com/office/drawing/2014/main" id="{EBEA9A35-CD7D-E745-B31D-2C87E5ADFE4E}"/>
              </a:ext>
            </a:extLst>
          </p:cNvPr>
          <p:cNvGrpSpPr/>
          <p:nvPr/>
        </p:nvGrpSpPr>
        <p:grpSpPr>
          <a:xfrm>
            <a:off x="3717508" y="3213191"/>
            <a:ext cx="134280" cy="37440"/>
            <a:chOff x="3717508" y="3213191"/>
            <a:chExt cx="134280" cy="37440"/>
          </a:xfrm>
        </p:grpSpPr>
        <mc:AlternateContent xmlns:mc="http://schemas.openxmlformats.org/markup-compatibility/2006">
          <mc:Choice xmlns:p14="http://schemas.microsoft.com/office/powerpoint/2010/main" Requires="p14">
            <p:contentPart p14:bwMode="auto" r:id="rId18">
              <p14:nvContentPartPr>
                <p14:cNvPr id="11" name="Entrada de lápiz 10">
                  <a:extLst>
                    <a:ext uri="{FF2B5EF4-FFF2-40B4-BE49-F238E27FC236}">
                      <a16:creationId xmlns:a16="http://schemas.microsoft.com/office/drawing/2014/main" id="{F2C1BF72-7226-8A40-8CA6-D3E8EF041D07}"/>
                    </a:ext>
                  </a:extLst>
                </p14:cNvPr>
                <p14:cNvContentPartPr/>
                <p14:nvPr/>
              </p14:nvContentPartPr>
              <p14:xfrm>
                <a:off x="3835948" y="3242351"/>
                <a:ext cx="15840" cy="7920"/>
              </p14:xfrm>
            </p:contentPart>
          </mc:Choice>
          <mc:Fallback>
            <p:pic>
              <p:nvPicPr>
                <p:cNvPr id="11" name="Entrada de lápiz 10">
                  <a:extLst>
                    <a:ext uri="{FF2B5EF4-FFF2-40B4-BE49-F238E27FC236}">
                      <a16:creationId xmlns:a16="http://schemas.microsoft.com/office/drawing/2014/main" id="{F2C1BF72-7226-8A40-8CA6-D3E8EF041D07}"/>
                    </a:ext>
                  </a:extLst>
                </p:cNvPr>
                <p:cNvPicPr/>
                <p:nvPr/>
              </p:nvPicPr>
              <p:blipFill>
                <a:blip r:embed="rId19"/>
                <a:stretch>
                  <a:fillRect/>
                </a:stretch>
              </p:blipFill>
              <p:spPr>
                <a:xfrm>
                  <a:off x="3818308" y="3224711"/>
                  <a:ext cx="5148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2" name="Entrada de lápiz 11">
                  <a:extLst>
                    <a:ext uri="{FF2B5EF4-FFF2-40B4-BE49-F238E27FC236}">
                      <a16:creationId xmlns:a16="http://schemas.microsoft.com/office/drawing/2014/main" id="{B83C3865-5D1E-2D43-B90E-549072F48090}"/>
                    </a:ext>
                  </a:extLst>
                </p14:cNvPr>
                <p14:cNvContentPartPr/>
                <p14:nvPr/>
              </p14:nvContentPartPr>
              <p14:xfrm>
                <a:off x="3717508" y="3213191"/>
                <a:ext cx="134280" cy="37440"/>
              </p14:xfrm>
            </p:contentPart>
          </mc:Choice>
          <mc:Fallback>
            <p:pic>
              <p:nvPicPr>
                <p:cNvPr id="12" name="Entrada de lápiz 11">
                  <a:extLst>
                    <a:ext uri="{FF2B5EF4-FFF2-40B4-BE49-F238E27FC236}">
                      <a16:creationId xmlns:a16="http://schemas.microsoft.com/office/drawing/2014/main" id="{B83C3865-5D1E-2D43-B90E-549072F48090}"/>
                    </a:ext>
                  </a:extLst>
                </p:cNvPr>
                <p:cNvPicPr/>
                <p:nvPr/>
              </p:nvPicPr>
              <p:blipFill>
                <a:blip r:embed="rId21"/>
                <a:stretch>
                  <a:fillRect/>
                </a:stretch>
              </p:blipFill>
              <p:spPr>
                <a:xfrm>
                  <a:off x="3699868" y="3195191"/>
                  <a:ext cx="169920" cy="73080"/>
                </a:xfrm>
                <a:prstGeom prst="rect">
                  <a:avLst/>
                </a:prstGeom>
              </p:spPr>
            </p:pic>
          </mc:Fallback>
        </mc:AlternateContent>
      </p:grpSp>
      <p:grpSp>
        <p:nvGrpSpPr>
          <p:cNvPr id="15" name="Grupo 14">
            <a:extLst>
              <a:ext uri="{FF2B5EF4-FFF2-40B4-BE49-F238E27FC236}">
                <a16:creationId xmlns:a16="http://schemas.microsoft.com/office/drawing/2014/main" id="{9754405F-10BE-BE4E-BAD7-13824D452F6E}"/>
              </a:ext>
            </a:extLst>
          </p:cNvPr>
          <p:cNvGrpSpPr/>
          <p:nvPr/>
        </p:nvGrpSpPr>
        <p:grpSpPr>
          <a:xfrm>
            <a:off x="3078508" y="2997551"/>
            <a:ext cx="271080" cy="44640"/>
            <a:chOff x="3078508" y="2997551"/>
            <a:chExt cx="271080" cy="44640"/>
          </a:xfrm>
        </p:grpSpPr>
        <mc:AlternateContent xmlns:mc="http://schemas.openxmlformats.org/markup-compatibility/2006">
          <mc:Choice xmlns:p14="http://schemas.microsoft.com/office/powerpoint/2010/main" Requires="p14">
            <p:contentPart p14:bwMode="auto" r:id="rId22">
              <p14:nvContentPartPr>
                <p14:cNvPr id="10" name="Entrada de lápiz 9">
                  <a:extLst>
                    <a:ext uri="{FF2B5EF4-FFF2-40B4-BE49-F238E27FC236}">
                      <a16:creationId xmlns:a16="http://schemas.microsoft.com/office/drawing/2014/main" id="{EF410616-CC23-284F-843E-0EE88D8C43CF}"/>
                    </a:ext>
                  </a:extLst>
                </p14:cNvPr>
                <p14:cNvContentPartPr/>
                <p14:nvPr/>
              </p14:nvContentPartPr>
              <p14:xfrm>
                <a:off x="3089308" y="3041831"/>
                <a:ext cx="24120" cy="360"/>
              </p14:xfrm>
            </p:contentPart>
          </mc:Choice>
          <mc:Fallback>
            <p:pic>
              <p:nvPicPr>
                <p:cNvPr id="10" name="Entrada de lápiz 9">
                  <a:extLst>
                    <a:ext uri="{FF2B5EF4-FFF2-40B4-BE49-F238E27FC236}">
                      <a16:creationId xmlns:a16="http://schemas.microsoft.com/office/drawing/2014/main" id="{EF410616-CC23-284F-843E-0EE88D8C43CF}"/>
                    </a:ext>
                  </a:extLst>
                </p:cNvPr>
                <p:cNvPicPr/>
                <p:nvPr/>
              </p:nvPicPr>
              <p:blipFill>
                <a:blip r:embed="rId23"/>
                <a:stretch>
                  <a:fillRect/>
                </a:stretch>
              </p:blipFill>
              <p:spPr>
                <a:xfrm>
                  <a:off x="3071308" y="3024191"/>
                  <a:ext cx="597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4" name="Entrada de lápiz 13">
                  <a:extLst>
                    <a:ext uri="{FF2B5EF4-FFF2-40B4-BE49-F238E27FC236}">
                      <a16:creationId xmlns:a16="http://schemas.microsoft.com/office/drawing/2014/main" id="{49145630-3D31-B94E-AA32-0C58CAB2F051}"/>
                    </a:ext>
                  </a:extLst>
                </p14:cNvPr>
                <p14:cNvContentPartPr/>
                <p14:nvPr/>
              </p14:nvContentPartPr>
              <p14:xfrm>
                <a:off x="3078508" y="2997551"/>
                <a:ext cx="271080" cy="11160"/>
              </p14:xfrm>
            </p:contentPart>
          </mc:Choice>
          <mc:Fallback>
            <p:pic>
              <p:nvPicPr>
                <p:cNvPr id="14" name="Entrada de lápiz 13">
                  <a:extLst>
                    <a:ext uri="{FF2B5EF4-FFF2-40B4-BE49-F238E27FC236}">
                      <a16:creationId xmlns:a16="http://schemas.microsoft.com/office/drawing/2014/main" id="{49145630-3D31-B94E-AA32-0C58CAB2F051}"/>
                    </a:ext>
                  </a:extLst>
                </p:cNvPr>
                <p:cNvPicPr/>
                <p:nvPr/>
              </p:nvPicPr>
              <p:blipFill>
                <a:blip r:embed="rId25"/>
                <a:stretch>
                  <a:fillRect/>
                </a:stretch>
              </p:blipFill>
              <p:spPr>
                <a:xfrm>
                  <a:off x="3060508" y="2979911"/>
                  <a:ext cx="306720" cy="46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16" name="Entrada de lápiz 15">
                <a:extLst>
                  <a:ext uri="{FF2B5EF4-FFF2-40B4-BE49-F238E27FC236}">
                    <a16:creationId xmlns:a16="http://schemas.microsoft.com/office/drawing/2014/main" id="{82EFD8F5-75E4-944D-AE4C-49F43E1E17F2}"/>
                  </a:ext>
                </a:extLst>
              </p14:cNvPr>
              <p14:cNvContentPartPr/>
              <p14:nvPr/>
            </p14:nvContentPartPr>
            <p14:xfrm>
              <a:off x="2501788" y="3001511"/>
              <a:ext cx="288720" cy="360"/>
            </p14:xfrm>
          </p:contentPart>
        </mc:Choice>
        <mc:Fallback>
          <p:pic>
            <p:nvPicPr>
              <p:cNvPr id="16" name="Entrada de lápiz 15">
                <a:extLst>
                  <a:ext uri="{FF2B5EF4-FFF2-40B4-BE49-F238E27FC236}">
                    <a16:creationId xmlns:a16="http://schemas.microsoft.com/office/drawing/2014/main" id="{82EFD8F5-75E4-944D-AE4C-49F43E1E17F2}"/>
                  </a:ext>
                </a:extLst>
              </p:cNvPr>
              <p:cNvPicPr/>
              <p:nvPr/>
            </p:nvPicPr>
            <p:blipFill>
              <a:blip r:embed="rId27"/>
              <a:stretch>
                <a:fillRect/>
              </a:stretch>
            </p:blipFill>
            <p:spPr>
              <a:xfrm>
                <a:off x="2483788" y="2983871"/>
                <a:ext cx="3243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7" name="Entrada de lápiz 16">
                <a:extLst>
                  <a:ext uri="{FF2B5EF4-FFF2-40B4-BE49-F238E27FC236}">
                    <a16:creationId xmlns:a16="http://schemas.microsoft.com/office/drawing/2014/main" id="{00597DEB-72F7-0F46-9F1A-B36387A05524}"/>
                  </a:ext>
                </a:extLst>
              </p14:cNvPr>
              <p14:cNvContentPartPr/>
              <p14:nvPr/>
            </p14:nvContentPartPr>
            <p14:xfrm>
              <a:off x="4455868" y="3374471"/>
              <a:ext cx="537480" cy="163440"/>
            </p14:xfrm>
          </p:contentPart>
        </mc:Choice>
        <mc:Fallback>
          <p:pic>
            <p:nvPicPr>
              <p:cNvPr id="17" name="Entrada de lápiz 16">
                <a:extLst>
                  <a:ext uri="{FF2B5EF4-FFF2-40B4-BE49-F238E27FC236}">
                    <a16:creationId xmlns:a16="http://schemas.microsoft.com/office/drawing/2014/main" id="{00597DEB-72F7-0F46-9F1A-B36387A05524}"/>
                  </a:ext>
                </a:extLst>
              </p:cNvPr>
              <p:cNvPicPr/>
              <p:nvPr/>
            </p:nvPicPr>
            <p:blipFill>
              <a:blip r:embed="rId29"/>
              <a:stretch>
                <a:fillRect/>
              </a:stretch>
            </p:blipFill>
            <p:spPr>
              <a:xfrm>
                <a:off x="4437868" y="3356831"/>
                <a:ext cx="57312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8" name="Entrada de lápiz 17">
                <a:extLst>
                  <a:ext uri="{FF2B5EF4-FFF2-40B4-BE49-F238E27FC236}">
                    <a16:creationId xmlns:a16="http://schemas.microsoft.com/office/drawing/2014/main" id="{4A21FA0A-6A14-6A4A-B484-3DC4240A98F7}"/>
                  </a:ext>
                </a:extLst>
              </p14:cNvPr>
              <p14:cNvContentPartPr/>
              <p14:nvPr/>
            </p14:nvContentPartPr>
            <p14:xfrm>
              <a:off x="5266588" y="3835271"/>
              <a:ext cx="119160" cy="360"/>
            </p14:xfrm>
          </p:contentPart>
        </mc:Choice>
        <mc:Fallback>
          <p:pic>
            <p:nvPicPr>
              <p:cNvPr id="18" name="Entrada de lápiz 17">
                <a:extLst>
                  <a:ext uri="{FF2B5EF4-FFF2-40B4-BE49-F238E27FC236}">
                    <a16:creationId xmlns:a16="http://schemas.microsoft.com/office/drawing/2014/main" id="{4A21FA0A-6A14-6A4A-B484-3DC4240A98F7}"/>
                  </a:ext>
                </a:extLst>
              </p:cNvPr>
              <p:cNvPicPr/>
              <p:nvPr/>
            </p:nvPicPr>
            <p:blipFill>
              <a:blip r:embed="rId31"/>
              <a:stretch>
                <a:fillRect/>
              </a:stretch>
            </p:blipFill>
            <p:spPr>
              <a:xfrm>
                <a:off x="5248948" y="3817271"/>
                <a:ext cx="1548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9" name="Entrada de lápiz 18">
                <a:extLst>
                  <a:ext uri="{FF2B5EF4-FFF2-40B4-BE49-F238E27FC236}">
                    <a16:creationId xmlns:a16="http://schemas.microsoft.com/office/drawing/2014/main" id="{979311E9-04B7-A146-91B1-5FDBA3106BA2}"/>
                  </a:ext>
                </a:extLst>
              </p14:cNvPr>
              <p14:cNvContentPartPr/>
              <p14:nvPr/>
            </p14:nvContentPartPr>
            <p14:xfrm>
              <a:off x="5978308" y="3861191"/>
              <a:ext cx="41760" cy="4320"/>
            </p14:xfrm>
          </p:contentPart>
        </mc:Choice>
        <mc:Fallback>
          <p:pic>
            <p:nvPicPr>
              <p:cNvPr id="19" name="Entrada de lápiz 18">
                <a:extLst>
                  <a:ext uri="{FF2B5EF4-FFF2-40B4-BE49-F238E27FC236}">
                    <a16:creationId xmlns:a16="http://schemas.microsoft.com/office/drawing/2014/main" id="{979311E9-04B7-A146-91B1-5FDBA3106BA2}"/>
                  </a:ext>
                </a:extLst>
              </p:cNvPr>
              <p:cNvPicPr/>
              <p:nvPr/>
            </p:nvPicPr>
            <p:blipFill>
              <a:blip r:embed="rId33"/>
              <a:stretch>
                <a:fillRect/>
              </a:stretch>
            </p:blipFill>
            <p:spPr>
              <a:xfrm>
                <a:off x="5960668" y="3843191"/>
                <a:ext cx="7740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0" name="Entrada de lápiz 19">
                <a:extLst>
                  <a:ext uri="{FF2B5EF4-FFF2-40B4-BE49-F238E27FC236}">
                    <a16:creationId xmlns:a16="http://schemas.microsoft.com/office/drawing/2014/main" id="{3E1CBDF4-02BF-7542-B053-C273FE834AAC}"/>
                  </a:ext>
                </a:extLst>
              </p14:cNvPr>
              <p14:cNvContentPartPr/>
              <p14:nvPr/>
            </p14:nvContentPartPr>
            <p14:xfrm>
              <a:off x="6539188" y="4180871"/>
              <a:ext cx="11520" cy="7920"/>
            </p14:xfrm>
          </p:contentPart>
        </mc:Choice>
        <mc:Fallback>
          <p:pic>
            <p:nvPicPr>
              <p:cNvPr id="20" name="Entrada de lápiz 19">
                <a:extLst>
                  <a:ext uri="{FF2B5EF4-FFF2-40B4-BE49-F238E27FC236}">
                    <a16:creationId xmlns:a16="http://schemas.microsoft.com/office/drawing/2014/main" id="{3E1CBDF4-02BF-7542-B053-C273FE834AAC}"/>
                  </a:ext>
                </a:extLst>
              </p:cNvPr>
              <p:cNvPicPr/>
              <p:nvPr/>
            </p:nvPicPr>
            <p:blipFill>
              <a:blip r:embed="rId35"/>
              <a:stretch>
                <a:fillRect/>
              </a:stretch>
            </p:blipFill>
            <p:spPr>
              <a:xfrm>
                <a:off x="6521188" y="4163231"/>
                <a:ext cx="4716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1" name="Entrada de lápiz 20">
                <a:extLst>
                  <a:ext uri="{FF2B5EF4-FFF2-40B4-BE49-F238E27FC236}">
                    <a16:creationId xmlns:a16="http://schemas.microsoft.com/office/drawing/2014/main" id="{54C8990E-892F-224A-8F59-BFA8B604A32B}"/>
                  </a:ext>
                </a:extLst>
              </p14:cNvPr>
              <p14:cNvContentPartPr/>
              <p14:nvPr/>
            </p14:nvContentPartPr>
            <p14:xfrm>
              <a:off x="6254788" y="4042991"/>
              <a:ext cx="351720" cy="360"/>
            </p14:xfrm>
          </p:contentPart>
        </mc:Choice>
        <mc:Fallback>
          <p:pic>
            <p:nvPicPr>
              <p:cNvPr id="21" name="Entrada de lápiz 20">
                <a:extLst>
                  <a:ext uri="{FF2B5EF4-FFF2-40B4-BE49-F238E27FC236}">
                    <a16:creationId xmlns:a16="http://schemas.microsoft.com/office/drawing/2014/main" id="{54C8990E-892F-224A-8F59-BFA8B604A32B}"/>
                  </a:ext>
                </a:extLst>
              </p:cNvPr>
              <p:cNvPicPr/>
              <p:nvPr/>
            </p:nvPicPr>
            <p:blipFill>
              <a:blip r:embed="rId37"/>
              <a:stretch>
                <a:fillRect/>
              </a:stretch>
            </p:blipFill>
            <p:spPr>
              <a:xfrm>
                <a:off x="6237148" y="4025351"/>
                <a:ext cx="3873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2" name="Entrada de lápiz 21">
                <a:extLst>
                  <a:ext uri="{FF2B5EF4-FFF2-40B4-BE49-F238E27FC236}">
                    <a16:creationId xmlns:a16="http://schemas.microsoft.com/office/drawing/2014/main" id="{EE5EEF3A-72A2-8347-B161-CB3884D471BB}"/>
                  </a:ext>
                </a:extLst>
              </p14:cNvPr>
              <p14:cNvContentPartPr/>
              <p14:nvPr/>
            </p14:nvContentPartPr>
            <p14:xfrm>
              <a:off x="6882268" y="4117511"/>
              <a:ext cx="479160" cy="231480"/>
            </p14:xfrm>
          </p:contentPart>
        </mc:Choice>
        <mc:Fallback>
          <p:pic>
            <p:nvPicPr>
              <p:cNvPr id="22" name="Entrada de lápiz 21">
                <a:extLst>
                  <a:ext uri="{FF2B5EF4-FFF2-40B4-BE49-F238E27FC236}">
                    <a16:creationId xmlns:a16="http://schemas.microsoft.com/office/drawing/2014/main" id="{EE5EEF3A-72A2-8347-B161-CB3884D471BB}"/>
                  </a:ext>
                </a:extLst>
              </p:cNvPr>
              <p:cNvPicPr/>
              <p:nvPr/>
            </p:nvPicPr>
            <p:blipFill>
              <a:blip r:embed="rId39"/>
              <a:stretch>
                <a:fillRect/>
              </a:stretch>
            </p:blipFill>
            <p:spPr>
              <a:xfrm>
                <a:off x="6864268" y="4099511"/>
                <a:ext cx="514800" cy="267120"/>
              </a:xfrm>
              <a:prstGeom prst="rect">
                <a:avLst/>
              </a:prstGeom>
            </p:spPr>
          </p:pic>
        </mc:Fallback>
      </mc:AlternateContent>
      <p:grpSp>
        <p:nvGrpSpPr>
          <p:cNvPr id="25" name="Grupo 24">
            <a:extLst>
              <a:ext uri="{FF2B5EF4-FFF2-40B4-BE49-F238E27FC236}">
                <a16:creationId xmlns:a16="http://schemas.microsoft.com/office/drawing/2014/main" id="{FC194ABA-DDA8-1247-8A25-E2090D54CB75}"/>
              </a:ext>
            </a:extLst>
          </p:cNvPr>
          <p:cNvGrpSpPr/>
          <p:nvPr/>
        </p:nvGrpSpPr>
        <p:grpSpPr>
          <a:xfrm>
            <a:off x="7716748" y="4114271"/>
            <a:ext cx="858960" cy="293040"/>
            <a:chOff x="7716748" y="4114271"/>
            <a:chExt cx="858960" cy="293040"/>
          </a:xfrm>
        </p:grpSpPr>
        <mc:AlternateContent xmlns:mc="http://schemas.openxmlformats.org/markup-compatibility/2006">
          <mc:Choice xmlns:p14="http://schemas.microsoft.com/office/powerpoint/2010/main" Requires="p14">
            <p:contentPart p14:bwMode="auto" r:id="rId40">
              <p14:nvContentPartPr>
                <p14:cNvPr id="23" name="Entrada de lápiz 22">
                  <a:extLst>
                    <a:ext uri="{FF2B5EF4-FFF2-40B4-BE49-F238E27FC236}">
                      <a16:creationId xmlns:a16="http://schemas.microsoft.com/office/drawing/2014/main" id="{75B58CE7-3E7E-0E41-A7FC-F167AD68645F}"/>
                    </a:ext>
                  </a:extLst>
                </p14:cNvPr>
                <p14:cNvContentPartPr/>
                <p14:nvPr/>
              </p14:nvContentPartPr>
              <p14:xfrm>
                <a:off x="7716748" y="4114271"/>
                <a:ext cx="441000" cy="233280"/>
              </p14:xfrm>
            </p:contentPart>
          </mc:Choice>
          <mc:Fallback>
            <p:pic>
              <p:nvPicPr>
                <p:cNvPr id="23" name="Entrada de lápiz 22">
                  <a:extLst>
                    <a:ext uri="{FF2B5EF4-FFF2-40B4-BE49-F238E27FC236}">
                      <a16:creationId xmlns:a16="http://schemas.microsoft.com/office/drawing/2014/main" id="{75B58CE7-3E7E-0E41-A7FC-F167AD68645F}"/>
                    </a:ext>
                  </a:extLst>
                </p:cNvPr>
                <p:cNvPicPr/>
                <p:nvPr/>
              </p:nvPicPr>
              <p:blipFill>
                <a:blip r:embed="rId41"/>
                <a:stretch>
                  <a:fillRect/>
                </a:stretch>
              </p:blipFill>
              <p:spPr>
                <a:xfrm>
                  <a:off x="7699108" y="4096271"/>
                  <a:ext cx="47664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4" name="Entrada de lápiz 23">
                  <a:extLst>
                    <a:ext uri="{FF2B5EF4-FFF2-40B4-BE49-F238E27FC236}">
                      <a16:creationId xmlns:a16="http://schemas.microsoft.com/office/drawing/2014/main" id="{BEED7DF0-641E-9142-AD57-2CBC2B4C4724}"/>
                    </a:ext>
                  </a:extLst>
                </p14:cNvPr>
                <p14:cNvContentPartPr/>
                <p14:nvPr/>
              </p14:nvContentPartPr>
              <p14:xfrm>
                <a:off x="8305348" y="4362671"/>
                <a:ext cx="270360" cy="44640"/>
              </p14:xfrm>
            </p:contentPart>
          </mc:Choice>
          <mc:Fallback>
            <p:pic>
              <p:nvPicPr>
                <p:cNvPr id="24" name="Entrada de lápiz 23">
                  <a:extLst>
                    <a:ext uri="{FF2B5EF4-FFF2-40B4-BE49-F238E27FC236}">
                      <a16:creationId xmlns:a16="http://schemas.microsoft.com/office/drawing/2014/main" id="{BEED7DF0-641E-9142-AD57-2CBC2B4C4724}"/>
                    </a:ext>
                  </a:extLst>
                </p:cNvPr>
                <p:cNvPicPr/>
                <p:nvPr/>
              </p:nvPicPr>
              <p:blipFill>
                <a:blip r:embed="rId43"/>
                <a:stretch>
                  <a:fillRect/>
                </a:stretch>
              </p:blipFill>
              <p:spPr>
                <a:xfrm>
                  <a:off x="8287348" y="4344671"/>
                  <a:ext cx="306000" cy="80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4">
            <p14:nvContentPartPr>
              <p14:cNvPr id="26" name="Entrada de lápiz 25">
                <a:extLst>
                  <a:ext uri="{FF2B5EF4-FFF2-40B4-BE49-F238E27FC236}">
                    <a16:creationId xmlns:a16="http://schemas.microsoft.com/office/drawing/2014/main" id="{2B4A5E2A-A009-3547-A216-91CEB5F6DF8B}"/>
                  </a:ext>
                </a:extLst>
              </p14:cNvPr>
              <p14:cNvContentPartPr/>
              <p14:nvPr/>
            </p14:nvContentPartPr>
            <p14:xfrm>
              <a:off x="3270028" y="5594591"/>
              <a:ext cx="398880" cy="498600"/>
            </p14:xfrm>
          </p:contentPart>
        </mc:Choice>
        <mc:Fallback>
          <p:pic>
            <p:nvPicPr>
              <p:cNvPr id="26" name="Entrada de lápiz 25">
                <a:extLst>
                  <a:ext uri="{FF2B5EF4-FFF2-40B4-BE49-F238E27FC236}">
                    <a16:creationId xmlns:a16="http://schemas.microsoft.com/office/drawing/2014/main" id="{2B4A5E2A-A009-3547-A216-91CEB5F6DF8B}"/>
                  </a:ext>
                </a:extLst>
              </p:cNvPr>
              <p:cNvPicPr/>
              <p:nvPr/>
            </p:nvPicPr>
            <p:blipFill>
              <a:blip r:embed="rId45"/>
              <a:stretch>
                <a:fillRect/>
              </a:stretch>
            </p:blipFill>
            <p:spPr>
              <a:xfrm>
                <a:off x="3252028" y="5576591"/>
                <a:ext cx="434520" cy="5342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9" name="Entrada de lápiz 28">
                <a:extLst>
                  <a:ext uri="{FF2B5EF4-FFF2-40B4-BE49-F238E27FC236}">
                    <a16:creationId xmlns:a16="http://schemas.microsoft.com/office/drawing/2014/main" id="{D315F8C6-FD0E-6143-9505-AB918C494344}"/>
                  </a:ext>
                </a:extLst>
              </p14:cNvPr>
              <p14:cNvContentPartPr/>
              <p14:nvPr/>
            </p14:nvContentPartPr>
            <p14:xfrm>
              <a:off x="3421588" y="4025351"/>
              <a:ext cx="473400" cy="201600"/>
            </p14:xfrm>
          </p:contentPart>
        </mc:Choice>
        <mc:Fallback>
          <p:pic>
            <p:nvPicPr>
              <p:cNvPr id="29" name="Entrada de lápiz 28">
                <a:extLst>
                  <a:ext uri="{FF2B5EF4-FFF2-40B4-BE49-F238E27FC236}">
                    <a16:creationId xmlns:a16="http://schemas.microsoft.com/office/drawing/2014/main" id="{D315F8C6-FD0E-6143-9505-AB918C494344}"/>
                  </a:ext>
                </a:extLst>
              </p:cNvPr>
              <p:cNvPicPr/>
              <p:nvPr/>
            </p:nvPicPr>
            <p:blipFill>
              <a:blip r:embed="rId47"/>
              <a:stretch>
                <a:fillRect/>
              </a:stretch>
            </p:blipFill>
            <p:spPr>
              <a:xfrm>
                <a:off x="3403588" y="4007711"/>
                <a:ext cx="509040" cy="237240"/>
              </a:xfrm>
              <a:prstGeom prst="rect">
                <a:avLst/>
              </a:prstGeom>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56CC9232-E87B-7B4E-8A1B-E87613094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195388"/>
            <a:ext cx="68199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2 CuadroTexto">
            <a:extLst>
              <a:ext uri="{FF2B5EF4-FFF2-40B4-BE49-F238E27FC236}">
                <a16:creationId xmlns:a16="http://schemas.microsoft.com/office/drawing/2014/main" id="{5F50AAEB-0E6A-6741-969F-807B6FADC2FC}"/>
              </a:ext>
            </a:extLst>
          </p:cNvPr>
          <p:cNvSpPr txBox="1">
            <a:spLocks noChangeArrowheads="1"/>
          </p:cNvSpPr>
          <p:nvPr/>
        </p:nvSpPr>
        <p:spPr bwMode="auto">
          <a:xfrm>
            <a:off x="611188" y="5661025"/>
            <a:ext cx="8034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CL" sz="1800">
                <a:latin typeface="Arial" panose="020B0604020202020204" pitchFamily="34" charset="0"/>
              </a:rPr>
              <a:t>Queratosis actínica: equivalente a la NIE del cuello uterino.  Atipia nuclear, pleomorfismo, mitosis por encima de la capa basal de queratinocitos, pérdida de la organización arquitectural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n 1" descr="screenshot_672.jpg">
            <a:extLst>
              <a:ext uri="{FF2B5EF4-FFF2-40B4-BE49-F238E27FC236}">
                <a16:creationId xmlns:a16="http://schemas.microsoft.com/office/drawing/2014/main" id="{AD6A8ED3-EC84-184B-9ECC-5962518694DD}"/>
              </a:ext>
            </a:extLst>
          </p:cNvPr>
          <p:cNvPicPr>
            <a:picLocks noChangeAspect="1"/>
          </p:cNvPicPr>
          <p:nvPr/>
        </p:nvPicPr>
        <p:blipFill>
          <a:blip r:embed="rId3">
            <a:extLst>
              <a:ext uri="{28A0092B-C50C-407E-A947-70E740481C1C}">
                <a14:useLocalDpi xmlns:a14="http://schemas.microsoft.com/office/drawing/2010/main" val="0"/>
              </a:ext>
            </a:extLst>
          </a:blip>
          <a:srcRect t="6825" b="-9456"/>
          <a:stretch>
            <a:fillRect/>
          </a:stretch>
        </p:blipFill>
        <p:spPr bwMode="auto">
          <a:xfrm>
            <a:off x="250825" y="260350"/>
            <a:ext cx="5621338" cy="70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CuadroTexto 2">
            <a:extLst>
              <a:ext uri="{FF2B5EF4-FFF2-40B4-BE49-F238E27FC236}">
                <a16:creationId xmlns:a16="http://schemas.microsoft.com/office/drawing/2014/main" id="{9BEB3902-AA07-694F-B46B-C672D39547A6}"/>
              </a:ext>
            </a:extLst>
          </p:cNvPr>
          <p:cNvSpPr txBox="1">
            <a:spLocks noChangeArrowheads="1"/>
          </p:cNvSpPr>
          <p:nvPr/>
        </p:nvSpPr>
        <p:spPr bwMode="auto">
          <a:xfrm>
            <a:off x="7297738" y="13700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PSORIASIS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n 2" descr="screenshot_673.jpg">
            <a:extLst>
              <a:ext uri="{FF2B5EF4-FFF2-40B4-BE49-F238E27FC236}">
                <a16:creationId xmlns:a16="http://schemas.microsoft.com/office/drawing/2014/main" id="{94E4D968-BB78-8F40-9D05-5B6C7A164478}"/>
              </a:ext>
            </a:extLst>
          </p:cNvPr>
          <p:cNvPicPr>
            <a:picLocks noChangeAspect="1"/>
          </p:cNvPicPr>
          <p:nvPr/>
        </p:nvPicPr>
        <p:blipFill>
          <a:blip r:embed="rId3">
            <a:extLst>
              <a:ext uri="{28A0092B-C50C-407E-A947-70E740481C1C}">
                <a14:useLocalDpi xmlns:a14="http://schemas.microsoft.com/office/drawing/2010/main" val="0"/>
              </a:ext>
            </a:extLst>
          </a:blip>
          <a:srcRect l="565" t="11035" r="-592" b="-9944"/>
          <a:stretch>
            <a:fillRect/>
          </a:stretch>
        </p:blipFill>
        <p:spPr bwMode="auto">
          <a:xfrm>
            <a:off x="2592388" y="906463"/>
            <a:ext cx="6415087"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uadroTexto 3">
            <a:extLst>
              <a:ext uri="{FF2B5EF4-FFF2-40B4-BE49-F238E27FC236}">
                <a16:creationId xmlns:a16="http://schemas.microsoft.com/office/drawing/2014/main" id="{5265A0E5-6B98-B249-84EE-A0A3A9E07FDD}"/>
              </a:ext>
            </a:extLst>
          </p:cNvPr>
          <p:cNvSpPr txBox="1">
            <a:spLocks noChangeArrowheads="1"/>
          </p:cNvSpPr>
          <p:nvPr/>
        </p:nvSpPr>
        <p:spPr bwMode="auto">
          <a:xfrm>
            <a:off x="250825" y="549275"/>
            <a:ext cx="1430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PSORIASIS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agen 1" descr="screenshot_674.jpg">
            <a:extLst>
              <a:ext uri="{FF2B5EF4-FFF2-40B4-BE49-F238E27FC236}">
                <a16:creationId xmlns:a16="http://schemas.microsoft.com/office/drawing/2014/main" id="{6B50328B-DE06-D84D-A954-5BB491659C2D}"/>
              </a:ext>
            </a:extLst>
          </p:cNvPr>
          <p:cNvPicPr>
            <a:picLocks noChangeAspect="1"/>
          </p:cNvPicPr>
          <p:nvPr/>
        </p:nvPicPr>
        <p:blipFill>
          <a:blip r:embed="rId3">
            <a:extLst>
              <a:ext uri="{28A0092B-C50C-407E-A947-70E740481C1C}">
                <a14:useLocalDpi xmlns:a14="http://schemas.microsoft.com/office/drawing/2010/main" val="0"/>
              </a:ext>
            </a:extLst>
          </a:blip>
          <a:srcRect l="1010" r="-1010"/>
          <a:stretch>
            <a:fillRect/>
          </a:stretch>
        </p:blipFill>
        <p:spPr bwMode="auto">
          <a:xfrm>
            <a:off x="1116013" y="836613"/>
            <a:ext cx="7164387"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CuadroTexto 2">
            <a:extLst>
              <a:ext uri="{FF2B5EF4-FFF2-40B4-BE49-F238E27FC236}">
                <a16:creationId xmlns:a16="http://schemas.microsoft.com/office/drawing/2014/main" id="{7772BB2C-8D00-184D-8926-FD9609989D1C}"/>
              </a:ext>
            </a:extLst>
          </p:cNvPr>
          <p:cNvSpPr txBox="1">
            <a:spLocks noChangeArrowheads="1"/>
          </p:cNvSpPr>
          <p:nvPr/>
        </p:nvSpPr>
        <p:spPr bwMode="auto">
          <a:xfrm>
            <a:off x="6804025" y="333375"/>
            <a:ext cx="142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PSORIASIS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n 1" descr="screenshot_675.jpg">
            <a:extLst>
              <a:ext uri="{FF2B5EF4-FFF2-40B4-BE49-F238E27FC236}">
                <a16:creationId xmlns:a16="http://schemas.microsoft.com/office/drawing/2014/main" id="{21B986E6-F0C8-204F-BC1F-6F0B410649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692150"/>
            <a:ext cx="6459538"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CuadroTexto 2">
            <a:extLst>
              <a:ext uri="{FF2B5EF4-FFF2-40B4-BE49-F238E27FC236}">
                <a16:creationId xmlns:a16="http://schemas.microsoft.com/office/drawing/2014/main" id="{1AAE3A79-6468-384D-8C87-E006720D69FC}"/>
              </a:ext>
            </a:extLst>
          </p:cNvPr>
          <p:cNvSpPr txBox="1">
            <a:spLocks noChangeArrowheads="1"/>
          </p:cNvSpPr>
          <p:nvPr/>
        </p:nvSpPr>
        <p:spPr bwMode="auto">
          <a:xfrm>
            <a:off x="250825" y="333375"/>
            <a:ext cx="1430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PSORIASIS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747720E9-EBAC-214A-A95E-14E545875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0062"/>
            <a:ext cx="90678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4">
            <a:extLst>
              <a:ext uri="{FF2B5EF4-FFF2-40B4-BE49-F238E27FC236}">
                <a16:creationId xmlns:a16="http://schemas.microsoft.com/office/drawing/2014/main" id="{0DD5E638-764E-2041-90A9-E8DEDF64D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8163" y="4357688"/>
            <a:ext cx="33067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3 CuadroTexto">
            <a:extLst>
              <a:ext uri="{FF2B5EF4-FFF2-40B4-BE49-F238E27FC236}">
                <a16:creationId xmlns:a16="http://schemas.microsoft.com/office/drawing/2014/main" id="{9172FD11-FE27-D646-88E9-6946CFFE73FB}"/>
              </a:ext>
            </a:extLst>
          </p:cNvPr>
          <p:cNvSpPr txBox="1">
            <a:spLocks noChangeArrowheads="1"/>
          </p:cNvSpPr>
          <p:nvPr/>
        </p:nvSpPr>
        <p:spPr bwMode="auto">
          <a:xfrm>
            <a:off x="827088" y="5084763"/>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MX" altLang="es-CL" sz="1800">
                <a:latin typeface="Arial" panose="020B0604020202020204" pitchFamily="34" charset="0"/>
              </a:rPr>
              <a:t>NEVO MELANOCÍTICO DE LA UNÍÓN DERMOEPIDÉRMICA</a:t>
            </a:r>
          </a:p>
          <a:p>
            <a:pPr eaLnBrk="1" hangingPunct="1">
              <a:spcBef>
                <a:spcPct val="0"/>
              </a:spcBef>
              <a:buFontTx/>
              <a:buNone/>
            </a:pPr>
            <a:r>
              <a:rPr lang="es-MX" altLang="es-CL" sz="1800">
                <a:latin typeface="Arial" panose="020B0604020202020204" pitchFamily="34" charset="0"/>
              </a:rPr>
              <a:t>NEVUS DE CLARK</a:t>
            </a:r>
          </a:p>
        </p:txBody>
      </p:sp>
      <p:sp>
        <p:nvSpPr>
          <p:cNvPr id="2" name="Rectángulo 1">
            <a:extLst>
              <a:ext uri="{FF2B5EF4-FFF2-40B4-BE49-F238E27FC236}">
                <a16:creationId xmlns:a16="http://schemas.microsoft.com/office/drawing/2014/main" id="{C4E54FC1-0D46-9D4E-BA07-D944DA03C75B}"/>
              </a:ext>
            </a:extLst>
          </p:cNvPr>
          <p:cNvSpPr/>
          <p:nvPr/>
        </p:nvSpPr>
        <p:spPr>
          <a:xfrm>
            <a:off x="683568" y="825039"/>
            <a:ext cx="674499" cy="369332"/>
          </a:xfrm>
          <a:prstGeom prst="rect">
            <a:avLst/>
          </a:prstGeom>
          <a:noFill/>
        </p:spPr>
        <p:txBody>
          <a:bodyPr wrap="square" lIns="91440" tIns="45720" rIns="91440" bIns="45720">
            <a:spAutoFit/>
          </a:bodyPr>
          <a:lstStyle/>
          <a:p>
            <a:pPr algn="ctr"/>
            <a:r>
              <a:rPr lang="es-ES" dirty="0">
                <a:solidFill>
                  <a:srgbClr val="FF0000"/>
                </a:solidFill>
              </a:rPr>
              <a:t>A</a:t>
            </a:r>
          </a:p>
        </p:txBody>
      </p:sp>
      <p:sp>
        <p:nvSpPr>
          <p:cNvPr id="6" name="Rectángulo 5">
            <a:extLst>
              <a:ext uri="{FF2B5EF4-FFF2-40B4-BE49-F238E27FC236}">
                <a16:creationId xmlns:a16="http://schemas.microsoft.com/office/drawing/2014/main" id="{FA363AB2-D036-1B4B-A28C-20AADA579862}"/>
              </a:ext>
            </a:extLst>
          </p:cNvPr>
          <p:cNvSpPr/>
          <p:nvPr/>
        </p:nvSpPr>
        <p:spPr>
          <a:xfrm>
            <a:off x="2550174" y="2792551"/>
            <a:ext cx="674499" cy="707886"/>
          </a:xfrm>
          <a:prstGeom prst="rect">
            <a:avLst/>
          </a:prstGeom>
          <a:noFill/>
          <a:effectLst>
            <a:outerShdw blurRad="50800" dist="50800" dir="5400000" algn="ctr" rotWithShape="0">
              <a:srgbClr val="FF0000"/>
            </a:outerShdw>
          </a:effectLst>
        </p:spPr>
        <p:txBody>
          <a:bodyPr wrap="square" lIns="91440" tIns="45720" rIns="91440" bIns="45720">
            <a:spAutoFit/>
          </a:bodyPr>
          <a:lstStyle/>
          <a:p>
            <a:pPr algn="ctr"/>
            <a:r>
              <a:rPr lang="es-E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t>
            </a:r>
            <a:endParaRPr lang="es-ES" sz="2000" b="1" dirty="0">
              <a:ln w="9525">
                <a:solidFill>
                  <a:schemeClr val="bg1"/>
                </a:solidFill>
                <a:prstDash val="solid"/>
              </a:ln>
              <a:solidFill>
                <a:schemeClr val="accent5"/>
              </a:solidFill>
              <a:effectLst>
                <a:outerShdw blurRad="12700" dist="38100" dir="2700000" algn="tl" rotWithShape="0">
                  <a:srgbClr val="FF0000"/>
                </a:outerShdw>
              </a:effectLst>
            </a:endParaRPr>
          </a:p>
          <a:p>
            <a:pPr algn="ctr"/>
            <a:endParaRPr lang="es-E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ángulo 6">
            <a:extLst>
              <a:ext uri="{FF2B5EF4-FFF2-40B4-BE49-F238E27FC236}">
                <a16:creationId xmlns:a16="http://schemas.microsoft.com/office/drawing/2014/main" id="{BB61738B-7997-C04E-BC71-B0D1B9B07418}"/>
              </a:ext>
            </a:extLst>
          </p:cNvPr>
          <p:cNvSpPr/>
          <p:nvPr/>
        </p:nvSpPr>
        <p:spPr>
          <a:xfrm>
            <a:off x="2123728" y="1800195"/>
            <a:ext cx="674499" cy="400110"/>
          </a:xfrm>
          <a:prstGeom prst="rect">
            <a:avLst/>
          </a:prstGeom>
          <a:noFill/>
        </p:spPr>
        <p:txBody>
          <a:bodyPr wrap="square" lIns="91440" tIns="45720" rIns="91440" bIns="45720">
            <a:spAutoFit/>
          </a:bodyPr>
          <a:lstStyle/>
          <a:p>
            <a:pPr algn="ctr"/>
            <a:r>
              <a:rPr lang="es-ES" sz="2000" dirty="0">
                <a:solidFill>
                  <a:srgbClr val="FF0000"/>
                </a:solidFill>
              </a:rPr>
              <a:t>B</a:t>
            </a:r>
          </a:p>
        </p:txBody>
      </p:sp>
      <p:sp>
        <p:nvSpPr>
          <p:cNvPr id="8" name="Rectángulo 7">
            <a:extLst>
              <a:ext uri="{FF2B5EF4-FFF2-40B4-BE49-F238E27FC236}">
                <a16:creationId xmlns:a16="http://schemas.microsoft.com/office/drawing/2014/main" id="{6C3D4135-E79C-014A-8CCF-C0855E5F013C}"/>
              </a:ext>
            </a:extLst>
          </p:cNvPr>
          <p:cNvSpPr/>
          <p:nvPr/>
        </p:nvSpPr>
        <p:spPr>
          <a:xfrm>
            <a:off x="5508104" y="1412776"/>
            <a:ext cx="837671" cy="400110"/>
          </a:xfrm>
          <a:prstGeom prst="rect">
            <a:avLst/>
          </a:prstGeom>
          <a:noFill/>
        </p:spPr>
        <p:txBody>
          <a:bodyPr wrap="square" lIns="91440" tIns="45720" rIns="91440" bIns="45720">
            <a:spAutoFit/>
          </a:bodyPr>
          <a:lstStyle/>
          <a:p>
            <a:pPr algn="ctr"/>
            <a:r>
              <a:rPr lang="es-ES" sz="2000" dirty="0">
                <a:solidFill>
                  <a:srgbClr val="FF0000"/>
                </a:solidFill>
              </a:rPr>
              <a:t>B</a:t>
            </a:r>
          </a:p>
        </p:txBody>
      </p:sp>
      <p:sp>
        <p:nvSpPr>
          <p:cNvPr id="9" name="Rectángulo 8">
            <a:extLst>
              <a:ext uri="{FF2B5EF4-FFF2-40B4-BE49-F238E27FC236}">
                <a16:creationId xmlns:a16="http://schemas.microsoft.com/office/drawing/2014/main" id="{A4D6FF79-D4DE-6A48-AFAC-3EE53EFF3400}"/>
              </a:ext>
            </a:extLst>
          </p:cNvPr>
          <p:cNvSpPr/>
          <p:nvPr/>
        </p:nvSpPr>
        <p:spPr>
          <a:xfrm>
            <a:off x="7668344" y="2867234"/>
            <a:ext cx="674499" cy="707886"/>
          </a:xfrm>
          <a:prstGeom prst="rect">
            <a:avLst/>
          </a:prstGeom>
          <a:noFill/>
          <a:effectLst>
            <a:outerShdw blurRad="50800" dist="50800" dir="5400000" algn="ctr" rotWithShape="0">
              <a:srgbClr val="FF0000"/>
            </a:outerShdw>
          </a:effectLst>
        </p:spPr>
        <p:txBody>
          <a:bodyPr wrap="square" lIns="91440" tIns="45720" rIns="91440" bIns="45720">
            <a:spAutoFit/>
          </a:bodyPr>
          <a:lstStyle/>
          <a:p>
            <a:pPr algn="ctr"/>
            <a:r>
              <a:rPr lang="es-E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t>
            </a:r>
            <a:endParaRPr lang="es-ES" sz="2000" b="1" dirty="0">
              <a:ln w="9525">
                <a:solidFill>
                  <a:schemeClr val="bg1"/>
                </a:solidFill>
                <a:prstDash val="solid"/>
              </a:ln>
              <a:solidFill>
                <a:schemeClr val="accent5"/>
              </a:solidFill>
              <a:effectLst>
                <a:outerShdw blurRad="12700" dist="38100" dir="2700000" algn="tl" rotWithShape="0">
                  <a:srgbClr val="FF0000"/>
                </a:outerShdw>
              </a:effectLst>
            </a:endParaRPr>
          </a:p>
          <a:p>
            <a:pPr algn="ctr"/>
            <a:endParaRPr lang="es-ES"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87734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n 1" descr="screenshot_675.jpg">
            <a:extLst>
              <a:ext uri="{FF2B5EF4-FFF2-40B4-BE49-F238E27FC236}">
                <a16:creationId xmlns:a16="http://schemas.microsoft.com/office/drawing/2014/main" id="{21B986E6-F0C8-204F-BC1F-6F0B410649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692150"/>
            <a:ext cx="6459538"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CuadroTexto 2">
            <a:extLst>
              <a:ext uri="{FF2B5EF4-FFF2-40B4-BE49-F238E27FC236}">
                <a16:creationId xmlns:a16="http://schemas.microsoft.com/office/drawing/2014/main" id="{1AAE3A79-6468-384D-8C87-E006720D69FC}"/>
              </a:ext>
            </a:extLst>
          </p:cNvPr>
          <p:cNvSpPr txBox="1">
            <a:spLocks noChangeArrowheads="1"/>
          </p:cNvSpPr>
          <p:nvPr/>
        </p:nvSpPr>
        <p:spPr bwMode="auto">
          <a:xfrm>
            <a:off x="250825" y="333375"/>
            <a:ext cx="1430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PSORIASIS</a:t>
            </a:r>
          </a:p>
        </p:txBody>
      </p:sp>
      <mc:AlternateContent xmlns:mc="http://schemas.openxmlformats.org/markup-compatibility/2006">
        <mc:Choice xmlns:p14="http://schemas.microsoft.com/office/powerpoint/2010/main" Requires="p14">
          <p:contentPart p14:bwMode="auto" r:id="rId4">
            <p14:nvContentPartPr>
              <p14:cNvPr id="2" name="Entrada de lápiz 1">
                <a:extLst>
                  <a:ext uri="{FF2B5EF4-FFF2-40B4-BE49-F238E27FC236}">
                    <a16:creationId xmlns:a16="http://schemas.microsoft.com/office/drawing/2014/main" id="{E434AE73-02AB-A84B-84F1-494328748B22}"/>
                  </a:ext>
                </a:extLst>
              </p14:cNvPr>
              <p14:cNvContentPartPr/>
              <p14:nvPr/>
            </p14:nvContentPartPr>
            <p14:xfrm>
              <a:off x="2941708" y="888311"/>
              <a:ext cx="560160" cy="704880"/>
            </p14:xfrm>
          </p:contentPart>
        </mc:Choice>
        <mc:Fallback>
          <p:pic>
            <p:nvPicPr>
              <p:cNvPr id="2" name="Entrada de lápiz 1">
                <a:extLst>
                  <a:ext uri="{FF2B5EF4-FFF2-40B4-BE49-F238E27FC236}">
                    <a16:creationId xmlns:a16="http://schemas.microsoft.com/office/drawing/2014/main" id="{E434AE73-02AB-A84B-84F1-494328748B22}"/>
                  </a:ext>
                </a:extLst>
              </p:cNvPr>
              <p:cNvPicPr/>
              <p:nvPr/>
            </p:nvPicPr>
            <p:blipFill>
              <a:blip r:embed="rId5"/>
              <a:stretch>
                <a:fillRect/>
              </a:stretch>
            </p:blipFill>
            <p:spPr>
              <a:xfrm>
                <a:off x="2924068" y="870311"/>
                <a:ext cx="595800" cy="7405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Entrada de lápiz 8">
                <a:extLst>
                  <a:ext uri="{FF2B5EF4-FFF2-40B4-BE49-F238E27FC236}">
                    <a16:creationId xmlns:a16="http://schemas.microsoft.com/office/drawing/2014/main" id="{7EF2D1AC-1B0C-654B-955F-C65BAFB71A8E}"/>
                  </a:ext>
                </a:extLst>
              </p14:cNvPr>
              <p14:cNvContentPartPr/>
              <p14:nvPr/>
            </p14:nvContentPartPr>
            <p14:xfrm>
              <a:off x="1427188" y="3046871"/>
              <a:ext cx="201240" cy="424080"/>
            </p14:xfrm>
          </p:contentPart>
        </mc:Choice>
        <mc:Fallback>
          <p:pic>
            <p:nvPicPr>
              <p:cNvPr id="9" name="Entrada de lápiz 8">
                <a:extLst>
                  <a:ext uri="{FF2B5EF4-FFF2-40B4-BE49-F238E27FC236}">
                    <a16:creationId xmlns:a16="http://schemas.microsoft.com/office/drawing/2014/main" id="{7EF2D1AC-1B0C-654B-955F-C65BAFB71A8E}"/>
                  </a:ext>
                </a:extLst>
              </p:cNvPr>
              <p:cNvPicPr/>
              <p:nvPr/>
            </p:nvPicPr>
            <p:blipFill>
              <a:blip r:embed="rId7"/>
              <a:stretch>
                <a:fillRect/>
              </a:stretch>
            </p:blipFill>
            <p:spPr>
              <a:xfrm>
                <a:off x="1409188" y="3028871"/>
                <a:ext cx="236880" cy="459720"/>
              </a:xfrm>
              <a:prstGeom prst="rect">
                <a:avLst/>
              </a:prstGeom>
            </p:spPr>
          </p:pic>
        </mc:Fallback>
      </mc:AlternateContent>
      <p:grpSp>
        <p:nvGrpSpPr>
          <p:cNvPr id="24" name="Grupo 23">
            <a:extLst>
              <a:ext uri="{FF2B5EF4-FFF2-40B4-BE49-F238E27FC236}">
                <a16:creationId xmlns:a16="http://schemas.microsoft.com/office/drawing/2014/main" id="{089658ED-1EA7-7D4D-BF92-29F2EEF806D3}"/>
              </a:ext>
            </a:extLst>
          </p:cNvPr>
          <p:cNvGrpSpPr/>
          <p:nvPr/>
        </p:nvGrpSpPr>
        <p:grpSpPr>
          <a:xfrm>
            <a:off x="1940188" y="3727271"/>
            <a:ext cx="2828880" cy="308880"/>
            <a:chOff x="1940188" y="3727271"/>
            <a:chExt cx="2828880" cy="308880"/>
          </a:xfrm>
        </p:grpSpPr>
        <mc:AlternateContent xmlns:mc="http://schemas.openxmlformats.org/markup-compatibility/2006">
          <mc:Choice xmlns:p14="http://schemas.microsoft.com/office/powerpoint/2010/main" Requires="p14">
            <p:contentPart p14:bwMode="auto" r:id="rId8">
              <p14:nvContentPartPr>
                <p14:cNvPr id="10" name="Entrada de lápiz 9">
                  <a:extLst>
                    <a:ext uri="{FF2B5EF4-FFF2-40B4-BE49-F238E27FC236}">
                      <a16:creationId xmlns:a16="http://schemas.microsoft.com/office/drawing/2014/main" id="{DE8E018D-8A6E-4A42-9814-B4A2986AEF6C}"/>
                    </a:ext>
                  </a:extLst>
                </p14:cNvPr>
                <p14:cNvContentPartPr/>
                <p14:nvPr/>
              </p14:nvContentPartPr>
              <p14:xfrm>
                <a:off x="1940188" y="3727271"/>
                <a:ext cx="684720" cy="105120"/>
              </p14:xfrm>
            </p:contentPart>
          </mc:Choice>
          <mc:Fallback>
            <p:pic>
              <p:nvPicPr>
                <p:cNvPr id="10" name="Entrada de lápiz 9">
                  <a:extLst>
                    <a:ext uri="{FF2B5EF4-FFF2-40B4-BE49-F238E27FC236}">
                      <a16:creationId xmlns:a16="http://schemas.microsoft.com/office/drawing/2014/main" id="{DE8E018D-8A6E-4A42-9814-B4A2986AEF6C}"/>
                    </a:ext>
                  </a:extLst>
                </p:cNvPr>
                <p:cNvPicPr/>
                <p:nvPr/>
              </p:nvPicPr>
              <p:blipFill>
                <a:blip r:embed="rId9"/>
                <a:stretch>
                  <a:fillRect/>
                </a:stretch>
              </p:blipFill>
              <p:spPr>
                <a:xfrm>
                  <a:off x="1922548" y="3709271"/>
                  <a:ext cx="72036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Entrada de lápiz 10">
                  <a:extLst>
                    <a:ext uri="{FF2B5EF4-FFF2-40B4-BE49-F238E27FC236}">
                      <a16:creationId xmlns:a16="http://schemas.microsoft.com/office/drawing/2014/main" id="{1AC73472-140F-E340-BBDC-8CCE9F13E176}"/>
                    </a:ext>
                  </a:extLst>
                </p14:cNvPr>
                <p14:cNvContentPartPr/>
                <p14:nvPr/>
              </p14:nvContentPartPr>
              <p14:xfrm>
                <a:off x="3032428" y="4032191"/>
                <a:ext cx="759600" cy="3960"/>
              </p14:xfrm>
            </p:contentPart>
          </mc:Choice>
          <mc:Fallback>
            <p:pic>
              <p:nvPicPr>
                <p:cNvPr id="11" name="Entrada de lápiz 10">
                  <a:extLst>
                    <a:ext uri="{FF2B5EF4-FFF2-40B4-BE49-F238E27FC236}">
                      <a16:creationId xmlns:a16="http://schemas.microsoft.com/office/drawing/2014/main" id="{1AC73472-140F-E340-BBDC-8CCE9F13E176}"/>
                    </a:ext>
                  </a:extLst>
                </p:cNvPr>
                <p:cNvPicPr/>
                <p:nvPr/>
              </p:nvPicPr>
              <p:blipFill>
                <a:blip r:embed="rId11"/>
                <a:stretch>
                  <a:fillRect/>
                </a:stretch>
              </p:blipFill>
              <p:spPr>
                <a:xfrm>
                  <a:off x="3014428" y="4014551"/>
                  <a:ext cx="79524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Entrada de lápiz 11">
                  <a:extLst>
                    <a:ext uri="{FF2B5EF4-FFF2-40B4-BE49-F238E27FC236}">
                      <a16:creationId xmlns:a16="http://schemas.microsoft.com/office/drawing/2014/main" id="{CC691426-C058-F44B-BE02-4B6F610BC89C}"/>
                    </a:ext>
                  </a:extLst>
                </p14:cNvPr>
                <p14:cNvContentPartPr/>
                <p14:nvPr/>
              </p14:nvContentPartPr>
              <p14:xfrm>
                <a:off x="4204228" y="3965951"/>
                <a:ext cx="564840" cy="66600"/>
              </p14:xfrm>
            </p:contentPart>
          </mc:Choice>
          <mc:Fallback>
            <p:pic>
              <p:nvPicPr>
                <p:cNvPr id="12" name="Entrada de lápiz 11">
                  <a:extLst>
                    <a:ext uri="{FF2B5EF4-FFF2-40B4-BE49-F238E27FC236}">
                      <a16:creationId xmlns:a16="http://schemas.microsoft.com/office/drawing/2014/main" id="{CC691426-C058-F44B-BE02-4B6F610BC89C}"/>
                    </a:ext>
                  </a:extLst>
                </p:cNvPr>
                <p:cNvPicPr/>
                <p:nvPr/>
              </p:nvPicPr>
              <p:blipFill>
                <a:blip r:embed="rId13"/>
                <a:stretch>
                  <a:fillRect/>
                </a:stretch>
              </p:blipFill>
              <p:spPr>
                <a:xfrm>
                  <a:off x="4186228" y="3947951"/>
                  <a:ext cx="600480" cy="102240"/>
                </a:xfrm>
                <a:prstGeom prst="rect">
                  <a:avLst/>
                </a:prstGeom>
              </p:spPr>
            </p:pic>
          </mc:Fallback>
        </mc:AlternateContent>
      </p:grpSp>
      <p:grpSp>
        <p:nvGrpSpPr>
          <p:cNvPr id="23" name="Grupo 22">
            <a:extLst>
              <a:ext uri="{FF2B5EF4-FFF2-40B4-BE49-F238E27FC236}">
                <a16:creationId xmlns:a16="http://schemas.microsoft.com/office/drawing/2014/main" id="{E4E017CA-FDA1-3043-9624-AECFB0E00C2A}"/>
              </a:ext>
            </a:extLst>
          </p:cNvPr>
          <p:cNvGrpSpPr/>
          <p:nvPr/>
        </p:nvGrpSpPr>
        <p:grpSpPr>
          <a:xfrm>
            <a:off x="5420668" y="3402911"/>
            <a:ext cx="551880" cy="446400"/>
            <a:chOff x="5420668" y="3402911"/>
            <a:chExt cx="551880" cy="446400"/>
          </a:xfrm>
        </p:grpSpPr>
        <mc:AlternateContent xmlns:mc="http://schemas.openxmlformats.org/markup-compatibility/2006">
          <mc:Choice xmlns:p14="http://schemas.microsoft.com/office/powerpoint/2010/main" Requires="p14">
            <p:contentPart p14:bwMode="auto" r:id="rId14">
              <p14:nvContentPartPr>
                <p14:cNvPr id="13" name="Entrada de lápiz 12">
                  <a:extLst>
                    <a:ext uri="{FF2B5EF4-FFF2-40B4-BE49-F238E27FC236}">
                      <a16:creationId xmlns:a16="http://schemas.microsoft.com/office/drawing/2014/main" id="{FA04C720-2FA0-4846-BC73-DE8B38591791}"/>
                    </a:ext>
                  </a:extLst>
                </p14:cNvPr>
                <p14:cNvContentPartPr/>
                <p14:nvPr/>
              </p14:nvContentPartPr>
              <p14:xfrm>
                <a:off x="5420668" y="3780551"/>
                <a:ext cx="222120" cy="68760"/>
              </p14:xfrm>
            </p:contentPart>
          </mc:Choice>
          <mc:Fallback>
            <p:pic>
              <p:nvPicPr>
                <p:cNvPr id="13" name="Entrada de lápiz 12">
                  <a:extLst>
                    <a:ext uri="{FF2B5EF4-FFF2-40B4-BE49-F238E27FC236}">
                      <a16:creationId xmlns:a16="http://schemas.microsoft.com/office/drawing/2014/main" id="{FA04C720-2FA0-4846-BC73-DE8B38591791}"/>
                    </a:ext>
                  </a:extLst>
                </p:cNvPr>
                <p:cNvPicPr/>
                <p:nvPr/>
              </p:nvPicPr>
              <p:blipFill>
                <a:blip r:embed="rId15"/>
                <a:stretch>
                  <a:fillRect/>
                </a:stretch>
              </p:blipFill>
              <p:spPr>
                <a:xfrm>
                  <a:off x="5403028" y="3762911"/>
                  <a:ext cx="25776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Entrada de lápiz 13">
                  <a:extLst>
                    <a:ext uri="{FF2B5EF4-FFF2-40B4-BE49-F238E27FC236}">
                      <a16:creationId xmlns:a16="http://schemas.microsoft.com/office/drawing/2014/main" id="{317E4ACA-38F6-594A-B1AA-85CB813ACCD4}"/>
                    </a:ext>
                  </a:extLst>
                </p14:cNvPr>
                <p14:cNvContentPartPr/>
                <p14:nvPr/>
              </p14:nvContentPartPr>
              <p14:xfrm>
                <a:off x="5765908" y="3402911"/>
                <a:ext cx="206640" cy="275760"/>
              </p14:xfrm>
            </p:contentPart>
          </mc:Choice>
          <mc:Fallback>
            <p:pic>
              <p:nvPicPr>
                <p:cNvPr id="14" name="Entrada de lápiz 13">
                  <a:extLst>
                    <a:ext uri="{FF2B5EF4-FFF2-40B4-BE49-F238E27FC236}">
                      <a16:creationId xmlns:a16="http://schemas.microsoft.com/office/drawing/2014/main" id="{317E4ACA-38F6-594A-B1AA-85CB813ACCD4}"/>
                    </a:ext>
                  </a:extLst>
                </p:cNvPr>
                <p:cNvPicPr/>
                <p:nvPr/>
              </p:nvPicPr>
              <p:blipFill>
                <a:blip r:embed="rId17"/>
                <a:stretch>
                  <a:fillRect/>
                </a:stretch>
              </p:blipFill>
              <p:spPr>
                <a:xfrm>
                  <a:off x="5747908" y="3385271"/>
                  <a:ext cx="242280" cy="311400"/>
                </a:xfrm>
                <a:prstGeom prst="rect">
                  <a:avLst/>
                </a:prstGeom>
              </p:spPr>
            </p:pic>
          </mc:Fallback>
        </mc:AlternateContent>
      </p:grpSp>
      <p:grpSp>
        <p:nvGrpSpPr>
          <p:cNvPr id="22" name="Grupo 21">
            <a:extLst>
              <a:ext uri="{FF2B5EF4-FFF2-40B4-BE49-F238E27FC236}">
                <a16:creationId xmlns:a16="http://schemas.microsoft.com/office/drawing/2014/main" id="{C291DA5A-2A32-6543-BAE4-CC6BA6A9983D}"/>
              </a:ext>
            </a:extLst>
          </p:cNvPr>
          <p:cNvGrpSpPr/>
          <p:nvPr/>
        </p:nvGrpSpPr>
        <p:grpSpPr>
          <a:xfrm>
            <a:off x="1788988" y="2561951"/>
            <a:ext cx="4754520" cy="366120"/>
            <a:chOff x="1788988" y="2561951"/>
            <a:chExt cx="4754520" cy="366120"/>
          </a:xfrm>
        </p:grpSpPr>
        <mc:AlternateContent xmlns:mc="http://schemas.openxmlformats.org/markup-compatibility/2006">
          <mc:Choice xmlns:p14="http://schemas.microsoft.com/office/powerpoint/2010/main" Requires="p14">
            <p:contentPart p14:bwMode="auto" r:id="rId18">
              <p14:nvContentPartPr>
                <p14:cNvPr id="15" name="Entrada de lápiz 14">
                  <a:extLst>
                    <a:ext uri="{FF2B5EF4-FFF2-40B4-BE49-F238E27FC236}">
                      <a16:creationId xmlns:a16="http://schemas.microsoft.com/office/drawing/2014/main" id="{109B9083-3276-824C-A157-2A910E3D0CA5}"/>
                    </a:ext>
                  </a:extLst>
                </p14:cNvPr>
                <p14:cNvContentPartPr/>
                <p14:nvPr/>
              </p14:nvContentPartPr>
              <p14:xfrm>
                <a:off x="6434788" y="2561951"/>
                <a:ext cx="108720" cy="366120"/>
              </p14:xfrm>
            </p:contentPart>
          </mc:Choice>
          <mc:Fallback>
            <p:pic>
              <p:nvPicPr>
                <p:cNvPr id="15" name="Entrada de lápiz 14">
                  <a:extLst>
                    <a:ext uri="{FF2B5EF4-FFF2-40B4-BE49-F238E27FC236}">
                      <a16:creationId xmlns:a16="http://schemas.microsoft.com/office/drawing/2014/main" id="{109B9083-3276-824C-A157-2A910E3D0CA5}"/>
                    </a:ext>
                  </a:extLst>
                </p:cNvPr>
                <p:cNvPicPr/>
                <p:nvPr/>
              </p:nvPicPr>
              <p:blipFill>
                <a:blip r:embed="rId19"/>
                <a:stretch>
                  <a:fillRect/>
                </a:stretch>
              </p:blipFill>
              <p:spPr>
                <a:xfrm>
                  <a:off x="6417148" y="2544311"/>
                  <a:ext cx="144360" cy="4017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Entrada de lápiz 15">
                  <a:extLst>
                    <a:ext uri="{FF2B5EF4-FFF2-40B4-BE49-F238E27FC236}">
                      <a16:creationId xmlns:a16="http://schemas.microsoft.com/office/drawing/2014/main" id="{51451047-20C2-5741-A1BD-7AA433320212}"/>
                    </a:ext>
                  </a:extLst>
                </p14:cNvPr>
                <p14:cNvContentPartPr/>
                <p14:nvPr/>
              </p14:nvContentPartPr>
              <p14:xfrm>
                <a:off x="5367388" y="2614511"/>
                <a:ext cx="588600" cy="30600"/>
              </p14:xfrm>
            </p:contentPart>
          </mc:Choice>
          <mc:Fallback>
            <p:pic>
              <p:nvPicPr>
                <p:cNvPr id="16" name="Entrada de lápiz 15">
                  <a:extLst>
                    <a:ext uri="{FF2B5EF4-FFF2-40B4-BE49-F238E27FC236}">
                      <a16:creationId xmlns:a16="http://schemas.microsoft.com/office/drawing/2014/main" id="{51451047-20C2-5741-A1BD-7AA433320212}"/>
                    </a:ext>
                  </a:extLst>
                </p:cNvPr>
                <p:cNvPicPr/>
                <p:nvPr/>
              </p:nvPicPr>
              <p:blipFill>
                <a:blip r:embed="rId21"/>
                <a:stretch>
                  <a:fillRect/>
                </a:stretch>
              </p:blipFill>
              <p:spPr>
                <a:xfrm>
                  <a:off x="5349748" y="2596511"/>
                  <a:ext cx="62424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Entrada de lápiz 16">
                  <a:extLst>
                    <a:ext uri="{FF2B5EF4-FFF2-40B4-BE49-F238E27FC236}">
                      <a16:creationId xmlns:a16="http://schemas.microsoft.com/office/drawing/2014/main" id="{7425EA78-0FE6-DD49-8FD3-D7CEA942A599}"/>
                    </a:ext>
                  </a:extLst>
                </p14:cNvPr>
                <p14:cNvContentPartPr/>
                <p14:nvPr/>
              </p14:nvContentPartPr>
              <p14:xfrm>
                <a:off x="4589068" y="2595431"/>
                <a:ext cx="442080" cy="360"/>
              </p14:xfrm>
            </p:contentPart>
          </mc:Choice>
          <mc:Fallback>
            <p:pic>
              <p:nvPicPr>
                <p:cNvPr id="17" name="Entrada de lápiz 16">
                  <a:extLst>
                    <a:ext uri="{FF2B5EF4-FFF2-40B4-BE49-F238E27FC236}">
                      <a16:creationId xmlns:a16="http://schemas.microsoft.com/office/drawing/2014/main" id="{7425EA78-0FE6-DD49-8FD3-D7CEA942A599}"/>
                    </a:ext>
                  </a:extLst>
                </p:cNvPr>
                <p:cNvPicPr/>
                <p:nvPr/>
              </p:nvPicPr>
              <p:blipFill>
                <a:blip r:embed="rId23"/>
                <a:stretch>
                  <a:fillRect/>
                </a:stretch>
              </p:blipFill>
              <p:spPr>
                <a:xfrm>
                  <a:off x="4571428" y="2577431"/>
                  <a:ext cx="47772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Entrada de lápiz 17">
                  <a:extLst>
                    <a:ext uri="{FF2B5EF4-FFF2-40B4-BE49-F238E27FC236}">
                      <a16:creationId xmlns:a16="http://schemas.microsoft.com/office/drawing/2014/main" id="{FBDE8790-55DF-B14A-9817-93800089F3FC}"/>
                    </a:ext>
                  </a:extLst>
                </p14:cNvPr>
                <p14:cNvContentPartPr/>
                <p14:nvPr/>
              </p14:nvContentPartPr>
              <p14:xfrm>
                <a:off x="3521308" y="2591111"/>
                <a:ext cx="777960" cy="360"/>
              </p14:xfrm>
            </p:contentPart>
          </mc:Choice>
          <mc:Fallback>
            <p:pic>
              <p:nvPicPr>
                <p:cNvPr id="18" name="Entrada de lápiz 17">
                  <a:extLst>
                    <a:ext uri="{FF2B5EF4-FFF2-40B4-BE49-F238E27FC236}">
                      <a16:creationId xmlns:a16="http://schemas.microsoft.com/office/drawing/2014/main" id="{FBDE8790-55DF-B14A-9817-93800089F3FC}"/>
                    </a:ext>
                  </a:extLst>
                </p:cNvPr>
                <p:cNvPicPr/>
                <p:nvPr/>
              </p:nvPicPr>
              <p:blipFill>
                <a:blip r:embed="rId25"/>
                <a:stretch>
                  <a:fillRect/>
                </a:stretch>
              </p:blipFill>
              <p:spPr>
                <a:xfrm>
                  <a:off x="3503668" y="2573111"/>
                  <a:ext cx="8136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Entrada de lápiz 18">
                  <a:extLst>
                    <a:ext uri="{FF2B5EF4-FFF2-40B4-BE49-F238E27FC236}">
                      <a16:creationId xmlns:a16="http://schemas.microsoft.com/office/drawing/2014/main" id="{75F11E2F-1A93-6845-B0D2-D3C68456FFAA}"/>
                    </a:ext>
                  </a:extLst>
                </p14:cNvPr>
                <p14:cNvContentPartPr/>
                <p14:nvPr/>
              </p14:nvContentPartPr>
              <p14:xfrm>
                <a:off x="2985268" y="2565551"/>
                <a:ext cx="415800" cy="360"/>
              </p14:xfrm>
            </p:contentPart>
          </mc:Choice>
          <mc:Fallback>
            <p:pic>
              <p:nvPicPr>
                <p:cNvPr id="19" name="Entrada de lápiz 18">
                  <a:extLst>
                    <a:ext uri="{FF2B5EF4-FFF2-40B4-BE49-F238E27FC236}">
                      <a16:creationId xmlns:a16="http://schemas.microsoft.com/office/drawing/2014/main" id="{75F11E2F-1A93-6845-B0D2-D3C68456FFAA}"/>
                    </a:ext>
                  </a:extLst>
                </p:cNvPr>
                <p:cNvPicPr/>
                <p:nvPr/>
              </p:nvPicPr>
              <p:blipFill>
                <a:blip r:embed="rId27"/>
                <a:stretch>
                  <a:fillRect/>
                </a:stretch>
              </p:blipFill>
              <p:spPr>
                <a:xfrm>
                  <a:off x="2967628" y="2547551"/>
                  <a:ext cx="45144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0" name="Entrada de lápiz 19">
                  <a:extLst>
                    <a:ext uri="{FF2B5EF4-FFF2-40B4-BE49-F238E27FC236}">
                      <a16:creationId xmlns:a16="http://schemas.microsoft.com/office/drawing/2014/main" id="{890146CA-6F64-104B-9FE3-078E9C19B1A6}"/>
                    </a:ext>
                  </a:extLst>
                </p14:cNvPr>
                <p14:cNvContentPartPr/>
                <p14:nvPr/>
              </p14:nvContentPartPr>
              <p14:xfrm>
                <a:off x="1890508" y="2703071"/>
                <a:ext cx="579240" cy="57240"/>
              </p14:xfrm>
            </p:contentPart>
          </mc:Choice>
          <mc:Fallback>
            <p:pic>
              <p:nvPicPr>
                <p:cNvPr id="20" name="Entrada de lápiz 19">
                  <a:extLst>
                    <a:ext uri="{FF2B5EF4-FFF2-40B4-BE49-F238E27FC236}">
                      <a16:creationId xmlns:a16="http://schemas.microsoft.com/office/drawing/2014/main" id="{890146CA-6F64-104B-9FE3-078E9C19B1A6}"/>
                    </a:ext>
                  </a:extLst>
                </p:cNvPr>
                <p:cNvPicPr/>
                <p:nvPr/>
              </p:nvPicPr>
              <p:blipFill>
                <a:blip r:embed="rId29"/>
                <a:stretch>
                  <a:fillRect/>
                </a:stretch>
              </p:blipFill>
              <p:spPr>
                <a:xfrm>
                  <a:off x="1872868" y="2685431"/>
                  <a:ext cx="61488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1" name="Entrada de lápiz 20">
                  <a:extLst>
                    <a:ext uri="{FF2B5EF4-FFF2-40B4-BE49-F238E27FC236}">
                      <a16:creationId xmlns:a16="http://schemas.microsoft.com/office/drawing/2014/main" id="{854362F7-850D-6644-B434-E5183B676B4F}"/>
                    </a:ext>
                  </a:extLst>
                </p14:cNvPr>
                <p14:cNvContentPartPr/>
                <p14:nvPr/>
              </p14:nvContentPartPr>
              <p14:xfrm>
                <a:off x="1788988" y="2763191"/>
                <a:ext cx="101880" cy="58680"/>
              </p14:xfrm>
            </p:contentPart>
          </mc:Choice>
          <mc:Fallback>
            <p:pic>
              <p:nvPicPr>
                <p:cNvPr id="21" name="Entrada de lápiz 20">
                  <a:extLst>
                    <a:ext uri="{FF2B5EF4-FFF2-40B4-BE49-F238E27FC236}">
                      <a16:creationId xmlns:a16="http://schemas.microsoft.com/office/drawing/2014/main" id="{854362F7-850D-6644-B434-E5183B676B4F}"/>
                    </a:ext>
                  </a:extLst>
                </p:cNvPr>
                <p:cNvPicPr/>
                <p:nvPr/>
              </p:nvPicPr>
              <p:blipFill>
                <a:blip r:embed="rId31"/>
                <a:stretch>
                  <a:fillRect/>
                </a:stretch>
              </p:blipFill>
              <p:spPr>
                <a:xfrm>
                  <a:off x="1771348" y="2745551"/>
                  <a:ext cx="137520" cy="94320"/>
                </a:xfrm>
                <a:prstGeom prst="rect">
                  <a:avLst/>
                </a:prstGeom>
              </p:spPr>
            </p:pic>
          </mc:Fallback>
        </mc:AlternateContent>
      </p:grpSp>
      <p:grpSp>
        <p:nvGrpSpPr>
          <p:cNvPr id="27" name="Grupo 26">
            <a:extLst>
              <a:ext uri="{FF2B5EF4-FFF2-40B4-BE49-F238E27FC236}">
                <a16:creationId xmlns:a16="http://schemas.microsoft.com/office/drawing/2014/main" id="{D8A6B8FA-9A46-BE4F-BEDB-7717CF2F1051}"/>
              </a:ext>
            </a:extLst>
          </p:cNvPr>
          <p:cNvGrpSpPr/>
          <p:nvPr/>
        </p:nvGrpSpPr>
        <p:grpSpPr>
          <a:xfrm>
            <a:off x="2075908" y="3889271"/>
            <a:ext cx="1173600" cy="429840"/>
            <a:chOff x="2075908" y="3889271"/>
            <a:chExt cx="1173600" cy="429840"/>
          </a:xfrm>
        </p:grpSpPr>
        <mc:AlternateContent xmlns:mc="http://schemas.openxmlformats.org/markup-compatibility/2006">
          <mc:Choice xmlns:p14="http://schemas.microsoft.com/office/powerpoint/2010/main" Requires="p14">
            <p:contentPart p14:bwMode="auto" r:id="rId32">
              <p14:nvContentPartPr>
                <p14:cNvPr id="25" name="Entrada de lápiz 24">
                  <a:extLst>
                    <a:ext uri="{FF2B5EF4-FFF2-40B4-BE49-F238E27FC236}">
                      <a16:creationId xmlns:a16="http://schemas.microsoft.com/office/drawing/2014/main" id="{64930164-2626-A947-B31E-872370A1EDAF}"/>
                    </a:ext>
                  </a:extLst>
                </p14:cNvPr>
                <p14:cNvContentPartPr/>
                <p14:nvPr/>
              </p14:nvContentPartPr>
              <p14:xfrm>
                <a:off x="2075908" y="3889271"/>
                <a:ext cx="398880" cy="429840"/>
              </p14:xfrm>
            </p:contentPart>
          </mc:Choice>
          <mc:Fallback>
            <p:pic>
              <p:nvPicPr>
                <p:cNvPr id="25" name="Entrada de lápiz 24">
                  <a:extLst>
                    <a:ext uri="{FF2B5EF4-FFF2-40B4-BE49-F238E27FC236}">
                      <a16:creationId xmlns:a16="http://schemas.microsoft.com/office/drawing/2014/main" id="{64930164-2626-A947-B31E-872370A1EDAF}"/>
                    </a:ext>
                  </a:extLst>
                </p:cNvPr>
                <p:cNvPicPr/>
                <p:nvPr/>
              </p:nvPicPr>
              <p:blipFill>
                <a:blip r:embed="rId33"/>
                <a:stretch>
                  <a:fillRect/>
                </a:stretch>
              </p:blipFill>
              <p:spPr>
                <a:xfrm>
                  <a:off x="2058268" y="3871631"/>
                  <a:ext cx="434520" cy="465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Entrada de lápiz 25">
                  <a:extLst>
                    <a:ext uri="{FF2B5EF4-FFF2-40B4-BE49-F238E27FC236}">
                      <a16:creationId xmlns:a16="http://schemas.microsoft.com/office/drawing/2014/main" id="{E4765CB0-F645-A049-ABA2-A15706629369}"/>
                    </a:ext>
                  </a:extLst>
                </p14:cNvPr>
                <p14:cNvContentPartPr/>
                <p14:nvPr/>
              </p14:nvContentPartPr>
              <p14:xfrm>
                <a:off x="2811388" y="3941111"/>
                <a:ext cx="438120" cy="349920"/>
              </p14:xfrm>
            </p:contentPart>
          </mc:Choice>
          <mc:Fallback>
            <p:pic>
              <p:nvPicPr>
                <p:cNvPr id="26" name="Entrada de lápiz 25">
                  <a:extLst>
                    <a:ext uri="{FF2B5EF4-FFF2-40B4-BE49-F238E27FC236}">
                      <a16:creationId xmlns:a16="http://schemas.microsoft.com/office/drawing/2014/main" id="{E4765CB0-F645-A049-ABA2-A15706629369}"/>
                    </a:ext>
                  </a:extLst>
                </p:cNvPr>
                <p:cNvPicPr/>
                <p:nvPr/>
              </p:nvPicPr>
              <p:blipFill>
                <a:blip r:embed="rId35"/>
                <a:stretch>
                  <a:fillRect/>
                </a:stretch>
              </p:blipFill>
              <p:spPr>
                <a:xfrm>
                  <a:off x="2793388" y="3923471"/>
                  <a:ext cx="473760" cy="385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28" name="Entrada de lápiz 27">
                <a:extLst>
                  <a:ext uri="{FF2B5EF4-FFF2-40B4-BE49-F238E27FC236}">
                    <a16:creationId xmlns:a16="http://schemas.microsoft.com/office/drawing/2014/main" id="{8C393A2D-C453-5A4A-89FF-CF1C73819E1C}"/>
                  </a:ext>
                </a:extLst>
              </p14:cNvPr>
              <p14:cNvContentPartPr/>
              <p14:nvPr/>
            </p14:nvContentPartPr>
            <p14:xfrm>
              <a:off x="3815788" y="4066031"/>
              <a:ext cx="483480" cy="420840"/>
            </p14:xfrm>
          </p:contentPart>
        </mc:Choice>
        <mc:Fallback>
          <p:pic>
            <p:nvPicPr>
              <p:cNvPr id="28" name="Entrada de lápiz 27">
                <a:extLst>
                  <a:ext uri="{FF2B5EF4-FFF2-40B4-BE49-F238E27FC236}">
                    <a16:creationId xmlns:a16="http://schemas.microsoft.com/office/drawing/2014/main" id="{8C393A2D-C453-5A4A-89FF-CF1C73819E1C}"/>
                  </a:ext>
                </a:extLst>
              </p:cNvPr>
              <p:cNvPicPr/>
              <p:nvPr/>
            </p:nvPicPr>
            <p:blipFill>
              <a:blip r:embed="rId37"/>
              <a:stretch>
                <a:fillRect/>
              </a:stretch>
            </p:blipFill>
            <p:spPr>
              <a:xfrm>
                <a:off x="3797788" y="4048031"/>
                <a:ext cx="519120" cy="4564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9" name="Entrada de lápiz 28">
                <a:extLst>
                  <a:ext uri="{FF2B5EF4-FFF2-40B4-BE49-F238E27FC236}">
                    <a16:creationId xmlns:a16="http://schemas.microsoft.com/office/drawing/2014/main" id="{D470EB23-9460-C946-BB8E-B44A8811CE93}"/>
                  </a:ext>
                </a:extLst>
              </p14:cNvPr>
              <p14:cNvContentPartPr/>
              <p14:nvPr/>
            </p14:nvContentPartPr>
            <p14:xfrm>
              <a:off x="1495948" y="3731591"/>
              <a:ext cx="291600" cy="455760"/>
            </p14:xfrm>
          </p:contentPart>
        </mc:Choice>
        <mc:Fallback>
          <p:pic>
            <p:nvPicPr>
              <p:cNvPr id="29" name="Entrada de lápiz 28">
                <a:extLst>
                  <a:ext uri="{FF2B5EF4-FFF2-40B4-BE49-F238E27FC236}">
                    <a16:creationId xmlns:a16="http://schemas.microsoft.com/office/drawing/2014/main" id="{D470EB23-9460-C946-BB8E-B44A8811CE93}"/>
                  </a:ext>
                </a:extLst>
              </p:cNvPr>
              <p:cNvPicPr/>
              <p:nvPr/>
            </p:nvPicPr>
            <p:blipFill>
              <a:blip r:embed="rId39"/>
              <a:stretch>
                <a:fillRect/>
              </a:stretch>
            </p:blipFill>
            <p:spPr>
              <a:xfrm>
                <a:off x="1478308" y="3713591"/>
                <a:ext cx="327240" cy="4914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0" name="Entrada de lápiz 29">
                <a:extLst>
                  <a:ext uri="{FF2B5EF4-FFF2-40B4-BE49-F238E27FC236}">
                    <a16:creationId xmlns:a16="http://schemas.microsoft.com/office/drawing/2014/main" id="{7D3A1052-AEF9-8C43-A0E7-8F0C387D6271}"/>
                  </a:ext>
                </a:extLst>
              </p14:cNvPr>
              <p14:cNvContentPartPr/>
              <p14:nvPr/>
            </p14:nvContentPartPr>
            <p14:xfrm>
              <a:off x="5065708" y="3930311"/>
              <a:ext cx="671040" cy="515520"/>
            </p14:xfrm>
          </p:contentPart>
        </mc:Choice>
        <mc:Fallback>
          <p:pic>
            <p:nvPicPr>
              <p:cNvPr id="30" name="Entrada de lápiz 29">
                <a:extLst>
                  <a:ext uri="{FF2B5EF4-FFF2-40B4-BE49-F238E27FC236}">
                    <a16:creationId xmlns:a16="http://schemas.microsoft.com/office/drawing/2014/main" id="{7D3A1052-AEF9-8C43-A0E7-8F0C387D6271}"/>
                  </a:ext>
                </a:extLst>
              </p:cNvPr>
              <p:cNvPicPr/>
              <p:nvPr/>
            </p:nvPicPr>
            <p:blipFill>
              <a:blip r:embed="rId41"/>
              <a:stretch>
                <a:fillRect/>
              </a:stretch>
            </p:blipFill>
            <p:spPr>
              <a:xfrm>
                <a:off x="5047708" y="3912671"/>
                <a:ext cx="706680" cy="5511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1" name="Entrada de lápiz 30">
                <a:extLst>
                  <a:ext uri="{FF2B5EF4-FFF2-40B4-BE49-F238E27FC236}">
                    <a16:creationId xmlns:a16="http://schemas.microsoft.com/office/drawing/2014/main" id="{F0FF259E-85FE-6B40-8D49-013AE836EFBA}"/>
                  </a:ext>
                </a:extLst>
              </p14:cNvPr>
              <p14:cNvContentPartPr/>
              <p14:nvPr/>
            </p14:nvContentPartPr>
            <p14:xfrm>
              <a:off x="6467908" y="3301751"/>
              <a:ext cx="811440" cy="509760"/>
            </p14:xfrm>
          </p:contentPart>
        </mc:Choice>
        <mc:Fallback>
          <p:pic>
            <p:nvPicPr>
              <p:cNvPr id="31" name="Entrada de lápiz 30">
                <a:extLst>
                  <a:ext uri="{FF2B5EF4-FFF2-40B4-BE49-F238E27FC236}">
                    <a16:creationId xmlns:a16="http://schemas.microsoft.com/office/drawing/2014/main" id="{F0FF259E-85FE-6B40-8D49-013AE836EFBA}"/>
                  </a:ext>
                </a:extLst>
              </p:cNvPr>
              <p:cNvPicPr/>
              <p:nvPr/>
            </p:nvPicPr>
            <p:blipFill>
              <a:blip r:embed="rId43"/>
              <a:stretch>
                <a:fillRect/>
              </a:stretch>
            </p:blipFill>
            <p:spPr>
              <a:xfrm>
                <a:off x="6450268" y="3284111"/>
                <a:ext cx="847080" cy="545400"/>
              </a:xfrm>
              <a:prstGeom prst="rect">
                <a:avLst/>
              </a:prstGeom>
            </p:spPr>
          </p:pic>
        </mc:Fallback>
      </mc:AlternateContent>
    </p:spTree>
    <p:extLst>
      <p:ext uri="{BB962C8B-B14F-4D97-AF65-F5344CB8AC3E}">
        <p14:creationId xmlns:p14="http://schemas.microsoft.com/office/powerpoint/2010/main" val="2875841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n 1" descr="screenshot_681.jpg">
            <a:extLst>
              <a:ext uri="{FF2B5EF4-FFF2-40B4-BE49-F238E27FC236}">
                <a16:creationId xmlns:a16="http://schemas.microsoft.com/office/drawing/2014/main" id="{9D672C3B-4531-F34A-B9CE-177AD76A47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7000"/>
            <a:ext cx="52959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15 CuadroTexto">
            <a:extLst>
              <a:ext uri="{FF2B5EF4-FFF2-40B4-BE49-F238E27FC236}">
                <a16:creationId xmlns:a16="http://schemas.microsoft.com/office/drawing/2014/main" id="{84E25563-307E-494C-8B22-6247A4AA0FDE}"/>
              </a:ext>
            </a:extLst>
          </p:cNvPr>
          <p:cNvSpPr txBox="1">
            <a:spLocks noChangeArrowheads="1"/>
          </p:cNvSpPr>
          <p:nvPr/>
        </p:nvSpPr>
        <p:spPr bwMode="auto">
          <a:xfrm>
            <a:off x="6732588" y="260350"/>
            <a:ext cx="2571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t>NEVO MELANOCÍTICO COMPUESTO</a:t>
            </a:r>
          </a:p>
          <a:p>
            <a:pPr eaLnBrk="1" hangingPunct="1">
              <a:spcBef>
                <a:spcPct val="0"/>
              </a:spcBef>
              <a:buFontTx/>
              <a:buNone/>
            </a:pPr>
            <a:r>
              <a:rPr lang="es-ES" altLang="es-CL" sz="1800"/>
              <a:t>DE MIESCHER</a:t>
            </a:r>
            <a:endParaRPr lang="es-CL" altLang="es-CL"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1 Imagen" descr="DSC01653.JPG">
            <a:extLst>
              <a:ext uri="{FF2B5EF4-FFF2-40B4-BE49-F238E27FC236}">
                <a16:creationId xmlns:a16="http://schemas.microsoft.com/office/drawing/2014/main" id="{4528C602-A914-6F49-BA38-C81D36BC53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785813" y="785813"/>
            <a:ext cx="7643812"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15 CuadroTexto">
            <a:extLst>
              <a:ext uri="{FF2B5EF4-FFF2-40B4-BE49-F238E27FC236}">
                <a16:creationId xmlns:a16="http://schemas.microsoft.com/office/drawing/2014/main" id="{D3641562-9F79-D545-995D-6C49C347721C}"/>
              </a:ext>
            </a:extLst>
          </p:cNvPr>
          <p:cNvSpPr txBox="1">
            <a:spLocks noChangeArrowheads="1"/>
          </p:cNvSpPr>
          <p:nvPr/>
        </p:nvSpPr>
        <p:spPr bwMode="auto">
          <a:xfrm>
            <a:off x="285750" y="44450"/>
            <a:ext cx="2571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t>NEVO MELANOCÍTICO COMPUESTO</a:t>
            </a:r>
            <a:endParaRPr lang="es-CL" altLang="es-CL"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1 Imagen" descr="DSC01653.JPG">
            <a:extLst>
              <a:ext uri="{FF2B5EF4-FFF2-40B4-BE49-F238E27FC236}">
                <a16:creationId xmlns:a16="http://schemas.microsoft.com/office/drawing/2014/main" id="{4528C602-A914-6F49-BA38-C81D36BC53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785813" y="785813"/>
            <a:ext cx="7643812"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15 CuadroTexto">
            <a:extLst>
              <a:ext uri="{FF2B5EF4-FFF2-40B4-BE49-F238E27FC236}">
                <a16:creationId xmlns:a16="http://schemas.microsoft.com/office/drawing/2014/main" id="{D3641562-9F79-D545-995D-6C49C347721C}"/>
              </a:ext>
            </a:extLst>
          </p:cNvPr>
          <p:cNvSpPr txBox="1">
            <a:spLocks noChangeArrowheads="1"/>
          </p:cNvSpPr>
          <p:nvPr/>
        </p:nvSpPr>
        <p:spPr bwMode="auto">
          <a:xfrm>
            <a:off x="285750" y="44450"/>
            <a:ext cx="2571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t>NEVO MELANOCÍTICO COMPUESTO</a:t>
            </a:r>
            <a:endParaRPr lang="es-CL" altLang="es-CL" sz="1800"/>
          </a:p>
        </p:txBody>
      </p:sp>
      <mc:AlternateContent xmlns:mc="http://schemas.openxmlformats.org/markup-compatibility/2006">
        <mc:Choice xmlns:p14="http://schemas.microsoft.com/office/powerpoint/2010/main" Requires="p14">
          <p:contentPart p14:bwMode="auto" r:id="rId5">
            <p14:nvContentPartPr>
              <p14:cNvPr id="2" name="Entrada de lápiz 1">
                <a:extLst>
                  <a:ext uri="{FF2B5EF4-FFF2-40B4-BE49-F238E27FC236}">
                    <a16:creationId xmlns:a16="http://schemas.microsoft.com/office/drawing/2014/main" id="{512DC9AD-4E83-0F46-B34A-F3F4EC9E2B2C}"/>
                  </a:ext>
                </a:extLst>
              </p14:cNvPr>
              <p14:cNvContentPartPr/>
              <p14:nvPr/>
            </p14:nvContentPartPr>
            <p14:xfrm>
              <a:off x="2271840" y="2362234"/>
              <a:ext cx="627480" cy="614880"/>
            </p14:xfrm>
          </p:contentPart>
        </mc:Choice>
        <mc:Fallback>
          <p:pic>
            <p:nvPicPr>
              <p:cNvPr id="2" name="Entrada de lápiz 1">
                <a:extLst>
                  <a:ext uri="{FF2B5EF4-FFF2-40B4-BE49-F238E27FC236}">
                    <a16:creationId xmlns:a16="http://schemas.microsoft.com/office/drawing/2014/main" id="{512DC9AD-4E83-0F46-B34A-F3F4EC9E2B2C}"/>
                  </a:ext>
                </a:extLst>
              </p:cNvPr>
              <p:cNvPicPr/>
              <p:nvPr/>
            </p:nvPicPr>
            <p:blipFill>
              <a:blip r:embed="rId6"/>
              <a:stretch>
                <a:fillRect/>
              </a:stretch>
            </p:blipFill>
            <p:spPr>
              <a:xfrm>
                <a:off x="2267520" y="2357914"/>
                <a:ext cx="636120" cy="6235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Entrada de lápiz 2">
                <a:extLst>
                  <a:ext uri="{FF2B5EF4-FFF2-40B4-BE49-F238E27FC236}">
                    <a16:creationId xmlns:a16="http://schemas.microsoft.com/office/drawing/2014/main" id="{9515058E-743F-6141-A132-5DA4BE93E89F}"/>
                  </a:ext>
                </a:extLst>
              </p14:cNvPr>
              <p14:cNvContentPartPr/>
              <p14:nvPr/>
            </p14:nvContentPartPr>
            <p14:xfrm>
              <a:off x="2720040" y="2709634"/>
              <a:ext cx="266040" cy="366480"/>
            </p14:xfrm>
          </p:contentPart>
        </mc:Choice>
        <mc:Fallback>
          <p:pic>
            <p:nvPicPr>
              <p:cNvPr id="3" name="Entrada de lápiz 2">
                <a:extLst>
                  <a:ext uri="{FF2B5EF4-FFF2-40B4-BE49-F238E27FC236}">
                    <a16:creationId xmlns:a16="http://schemas.microsoft.com/office/drawing/2014/main" id="{9515058E-743F-6141-A132-5DA4BE93E89F}"/>
                  </a:ext>
                </a:extLst>
              </p:cNvPr>
              <p:cNvPicPr/>
              <p:nvPr/>
            </p:nvPicPr>
            <p:blipFill>
              <a:blip r:embed="rId8"/>
              <a:stretch>
                <a:fillRect/>
              </a:stretch>
            </p:blipFill>
            <p:spPr>
              <a:xfrm>
                <a:off x="2715720" y="2705314"/>
                <a:ext cx="274680" cy="375120"/>
              </a:xfrm>
              <a:prstGeom prst="rect">
                <a:avLst/>
              </a:prstGeom>
            </p:spPr>
          </p:pic>
        </mc:Fallback>
      </mc:AlternateContent>
      <p:grpSp>
        <p:nvGrpSpPr>
          <p:cNvPr id="8" name="Grupo 7">
            <a:extLst>
              <a:ext uri="{FF2B5EF4-FFF2-40B4-BE49-F238E27FC236}">
                <a16:creationId xmlns:a16="http://schemas.microsoft.com/office/drawing/2014/main" id="{EC4F3209-6F1E-8B44-ACA2-AE3938404FE7}"/>
              </a:ext>
            </a:extLst>
          </p:cNvPr>
          <p:cNvGrpSpPr/>
          <p:nvPr/>
        </p:nvGrpSpPr>
        <p:grpSpPr>
          <a:xfrm>
            <a:off x="3311880" y="2074234"/>
            <a:ext cx="2222640" cy="777240"/>
            <a:chOff x="3311880" y="2074234"/>
            <a:chExt cx="2222640" cy="777240"/>
          </a:xfrm>
        </p:grpSpPr>
        <mc:AlternateContent xmlns:mc="http://schemas.openxmlformats.org/markup-compatibility/2006">
          <mc:Choice xmlns:p14="http://schemas.microsoft.com/office/powerpoint/2010/main" Requires="p14">
            <p:contentPart p14:bwMode="auto" r:id="rId9">
              <p14:nvContentPartPr>
                <p14:cNvPr id="4" name="Entrada de lápiz 3">
                  <a:extLst>
                    <a:ext uri="{FF2B5EF4-FFF2-40B4-BE49-F238E27FC236}">
                      <a16:creationId xmlns:a16="http://schemas.microsoft.com/office/drawing/2014/main" id="{70B4C3BD-C51C-9941-A055-9B13C429136E}"/>
                    </a:ext>
                  </a:extLst>
                </p14:cNvPr>
                <p14:cNvContentPartPr/>
                <p14:nvPr/>
              </p14:nvContentPartPr>
              <p14:xfrm>
                <a:off x="3311880" y="2081794"/>
                <a:ext cx="790560" cy="753840"/>
              </p14:xfrm>
            </p:contentPart>
          </mc:Choice>
          <mc:Fallback>
            <p:pic>
              <p:nvPicPr>
                <p:cNvPr id="4" name="Entrada de lápiz 3">
                  <a:extLst>
                    <a:ext uri="{FF2B5EF4-FFF2-40B4-BE49-F238E27FC236}">
                      <a16:creationId xmlns:a16="http://schemas.microsoft.com/office/drawing/2014/main" id="{70B4C3BD-C51C-9941-A055-9B13C429136E}"/>
                    </a:ext>
                  </a:extLst>
                </p:cNvPr>
                <p:cNvPicPr/>
                <p:nvPr/>
              </p:nvPicPr>
              <p:blipFill>
                <a:blip r:embed="rId10"/>
                <a:stretch>
                  <a:fillRect/>
                </a:stretch>
              </p:blipFill>
              <p:spPr>
                <a:xfrm>
                  <a:off x="3307560" y="2077474"/>
                  <a:ext cx="799200" cy="762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Entrada de lápiz 4">
                  <a:extLst>
                    <a:ext uri="{FF2B5EF4-FFF2-40B4-BE49-F238E27FC236}">
                      <a16:creationId xmlns:a16="http://schemas.microsoft.com/office/drawing/2014/main" id="{1381DF99-A1BB-DA4E-9EE9-85999C5A0B85}"/>
                    </a:ext>
                  </a:extLst>
                </p14:cNvPr>
                <p14:cNvContentPartPr/>
                <p14:nvPr/>
              </p14:nvContentPartPr>
              <p14:xfrm>
                <a:off x="4276680" y="2074234"/>
                <a:ext cx="480240" cy="655200"/>
              </p14:xfrm>
            </p:contentPart>
          </mc:Choice>
          <mc:Fallback>
            <p:pic>
              <p:nvPicPr>
                <p:cNvPr id="5" name="Entrada de lápiz 4">
                  <a:extLst>
                    <a:ext uri="{FF2B5EF4-FFF2-40B4-BE49-F238E27FC236}">
                      <a16:creationId xmlns:a16="http://schemas.microsoft.com/office/drawing/2014/main" id="{1381DF99-A1BB-DA4E-9EE9-85999C5A0B85}"/>
                    </a:ext>
                  </a:extLst>
                </p:cNvPr>
                <p:cNvPicPr/>
                <p:nvPr/>
              </p:nvPicPr>
              <p:blipFill>
                <a:blip r:embed="rId12"/>
                <a:stretch>
                  <a:fillRect/>
                </a:stretch>
              </p:blipFill>
              <p:spPr>
                <a:xfrm>
                  <a:off x="4272360" y="2069914"/>
                  <a:ext cx="488880" cy="663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Entrada de lápiz 6">
                  <a:extLst>
                    <a:ext uri="{FF2B5EF4-FFF2-40B4-BE49-F238E27FC236}">
                      <a16:creationId xmlns:a16="http://schemas.microsoft.com/office/drawing/2014/main" id="{FC1C7587-D307-9448-B296-1A0EC7937FDD}"/>
                    </a:ext>
                  </a:extLst>
                </p14:cNvPr>
                <p14:cNvContentPartPr/>
                <p14:nvPr/>
              </p14:nvContentPartPr>
              <p14:xfrm>
                <a:off x="4866000" y="2247034"/>
                <a:ext cx="668520" cy="604440"/>
              </p14:xfrm>
            </p:contentPart>
          </mc:Choice>
          <mc:Fallback>
            <p:pic>
              <p:nvPicPr>
                <p:cNvPr id="7" name="Entrada de lápiz 6">
                  <a:extLst>
                    <a:ext uri="{FF2B5EF4-FFF2-40B4-BE49-F238E27FC236}">
                      <a16:creationId xmlns:a16="http://schemas.microsoft.com/office/drawing/2014/main" id="{FC1C7587-D307-9448-B296-1A0EC7937FDD}"/>
                    </a:ext>
                  </a:extLst>
                </p:cNvPr>
                <p:cNvPicPr/>
                <p:nvPr/>
              </p:nvPicPr>
              <p:blipFill>
                <a:blip r:embed="rId14"/>
                <a:stretch>
                  <a:fillRect/>
                </a:stretch>
              </p:blipFill>
              <p:spPr>
                <a:xfrm>
                  <a:off x="4861680" y="2242714"/>
                  <a:ext cx="677160" cy="613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9" name="Entrada de lápiz 8">
                <a:extLst>
                  <a:ext uri="{FF2B5EF4-FFF2-40B4-BE49-F238E27FC236}">
                    <a16:creationId xmlns:a16="http://schemas.microsoft.com/office/drawing/2014/main" id="{1355FB94-4F3F-BD49-BA38-F1FC4A879EEA}"/>
                  </a:ext>
                </a:extLst>
              </p14:cNvPr>
              <p14:cNvContentPartPr/>
              <p14:nvPr/>
            </p14:nvContentPartPr>
            <p14:xfrm>
              <a:off x="3345720" y="3190234"/>
              <a:ext cx="553320" cy="537480"/>
            </p14:xfrm>
          </p:contentPart>
        </mc:Choice>
        <mc:Fallback>
          <p:pic>
            <p:nvPicPr>
              <p:cNvPr id="9" name="Entrada de lápiz 8">
                <a:extLst>
                  <a:ext uri="{FF2B5EF4-FFF2-40B4-BE49-F238E27FC236}">
                    <a16:creationId xmlns:a16="http://schemas.microsoft.com/office/drawing/2014/main" id="{1355FB94-4F3F-BD49-BA38-F1FC4A879EEA}"/>
                  </a:ext>
                </a:extLst>
              </p:cNvPr>
              <p:cNvPicPr/>
              <p:nvPr/>
            </p:nvPicPr>
            <p:blipFill>
              <a:blip r:embed="rId16"/>
              <a:stretch>
                <a:fillRect/>
              </a:stretch>
            </p:blipFill>
            <p:spPr>
              <a:xfrm>
                <a:off x="3341400" y="3185914"/>
                <a:ext cx="561960" cy="5461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0" name="Entrada de lápiz 9">
                <a:extLst>
                  <a:ext uri="{FF2B5EF4-FFF2-40B4-BE49-F238E27FC236}">
                    <a16:creationId xmlns:a16="http://schemas.microsoft.com/office/drawing/2014/main" id="{36B434E5-D650-9941-8489-8D011FA7DAEE}"/>
                  </a:ext>
                </a:extLst>
              </p14:cNvPr>
              <p14:cNvContentPartPr/>
              <p14:nvPr/>
            </p14:nvContentPartPr>
            <p14:xfrm>
              <a:off x="2293080" y="3643834"/>
              <a:ext cx="450720" cy="443160"/>
            </p14:xfrm>
          </p:contentPart>
        </mc:Choice>
        <mc:Fallback>
          <p:pic>
            <p:nvPicPr>
              <p:cNvPr id="10" name="Entrada de lápiz 9">
                <a:extLst>
                  <a:ext uri="{FF2B5EF4-FFF2-40B4-BE49-F238E27FC236}">
                    <a16:creationId xmlns:a16="http://schemas.microsoft.com/office/drawing/2014/main" id="{36B434E5-D650-9941-8489-8D011FA7DAEE}"/>
                  </a:ext>
                </a:extLst>
              </p:cNvPr>
              <p:cNvPicPr/>
              <p:nvPr/>
            </p:nvPicPr>
            <p:blipFill>
              <a:blip r:embed="rId18"/>
              <a:stretch>
                <a:fillRect/>
              </a:stretch>
            </p:blipFill>
            <p:spPr>
              <a:xfrm>
                <a:off x="2288760" y="3639514"/>
                <a:ext cx="459360" cy="4518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1" name="Entrada de lápiz 10">
                <a:extLst>
                  <a:ext uri="{FF2B5EF4-FFF2-40B4-BE49-F238E27FC236}">
                    <a16:creationId xmlns:a16="http://schemas.microsoft.com/office/drawing/2014/main" id="{C40FB8E6-559A-F54A-BD35-DABB6FA1377D}"/>
                  </a:ext>
                </a:extLst>
              </p14:cNvPr>
              <p14:cNvContentPartPr/>
              <p14:nvPr/>
            </p14:nvContentPartPr>
            <p14:xfrm>
              <a:off x="1668480" y="5242234"/>
              <a:ext cx="504720" cy="394560"/>
            </p14:xfrm>
          </p:contentPart>
        </mc:Choice>
        <mc:Fallback>
          <p:pic>
            <p:nvPicPr>
              <p:cNvPr id="11" name="Entrada de lápiz 10">
                <a:extLst>
                  <a:ext uri="{FF2B5EF4-FFF2-40B4-BE49-F238E27FC236}">
                    <a16:creationId xmlns:a16="http://schemas.microsoft.com/office/drawing/2014/main" id="{C40FB8E6-559A-F54A-BD35-DABB6FA1377D}"/>
                  </a:ext>
                </a:extLst>
              </p:cNvPr>
              <p:cNvPicPr/>
              <p:nvPr/>
            </p:nvPicPr>
            <p:blipFill>
              <a:blip r:embed="rId20"/>
              <a:stretch>
                <a:fillRect/>
              </a:stretch>
            </p:blipFill>
            <p:spPr>
              <a:xfrm>
                <a:off x="1664160" y="5237914"/>
                <a:ext cx="513360" cy="403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2" name="Entrada de lápiz 11">
                <a:extLst>
                  <a:ext uri="{FF2B5EF4-FFF2-40B4-BE49-F238E27FC236}">
                    <a16:creationId xmlns:a16="http://schemas.microsoft.com/office/drawing/2014/main" id="{06DF9DF0-30EA-E844-BC3A-BFDD86057ABD}"/>
                  </a:ext>
                </a:extLst>
              </p14:cNvPr>
              <p14:cNvContentPartPr/>
              <p14:nvPr/>
            </p14:nvContentPartPr>
            <p14:xfrm>
              <a:off x="4168320" y="3663634"/>
              <a:ext cx="956880" cy="784440"/>
            </p14:xfrm>
          </p:contentPart>
        </mc:Choice>
        <mc:Fallback>
          <p:pic>
            <p:nvPicPr>
              <p:cNvPr id="12" name="Entrada de lápiz 11">
                <a:extLst>
                  <a:ext uri="{FF2B5EF4-FFF2-40B4-BE49-F238E27FC236}">
                    <a16:creationId xmlns:a16="http://schemas.microsoft.com/office/drawing/2014/main" id="{06DF9DF0-30EA-E844-BC3A-BFDD86057ABD}"/>
                  </a:ext>
                </a:extLst>
              </p:cNvPr>
              <p:cNvPicPr/>
              <p:nvPr/>
            </p:nvPicPr>
            <p:blipFill>
              <a:blip r:embed="rId22"/>
              <a:stretch>
                <a:fillRect/>
              </a:stretch>
            </p:blipFill>
            <p:spPr>
              <a:xfrm>
                <a:off x="4164000" y="3659314"/>
                <a:ext cx="965520" cy="793080"/>
              </a:xfrm>
              <a:prstGeom prst="rect">
                <a:avLst/>
              </a:prstGeom>
            </p:spPr>
          </p:pic>
        </mc:Fallback>
      </mc:AlternateContent>
      <p:grpSp>
        <p:nvGrpSpPr>
          <p:cNvPr id="17" name="Grupo 16">
            <a:extLst>
              <a:ext uri="{FF2B5EF4-FFF2-40B4-BE49-F238E27FC236}">
                <a16:creationId xmlns:a16="http://schemas.microsoft.com/office/drawing/2014/main" id="{4232B17A-781C-8141-88C1-580220972DA2}"/>
              </a:ext>
            </a:extLst>
          </p:cNvPr>
          <p:cNvGrpSpPr/>
          <p:nvPr/>
        </p:nvGrpSpPr>
        <p:grpSpPr>
          <a:xfrm>
            <a:off x="3060600" y="4175554"/>
            <a:ext cx="1389600" cy="954720"/>
            <a:chOff x="3060600" y="4175554"/>
            <a:chExt cx="1389600" cy="954720"/>
          </a:xfrm>
        </p:grpSpPr>
        <mc:AlternateContent xmlns:mc="http://schemas.openxmlformats.org/markup-compatibility/2006">
          <mc:Choice xmlns:p14="http://schemas.microsoft.com/office/powerpoint/2010/main" Requires="p14">
            <p:contentPart p14:bwMode="auto" r:id="rId23">
              <p14:nvContentPartPr>
                <p14:cNvPr id="13" name="Entrada de lápiz 12">
                  <a:extLst>
                    <a:ext uri="{FF2B5EF4-FFF2-40B4-BE49-F238E27FC236}">
                      <a16:creationId xmlns:a16="http://schemas.microsoft.com/office/drawing/2014/main" id="{FC34FE27-7D2E-6B41-8245-A32AB909166E}"/>
                    </a:ext>
                  </a:extLst>
                </p14:cNvPr>
                <p14:cNvContentPartPr/>
                <p14:nvPr/>
              </p14:nvContentPartPr>
              <p14:xfrm>
                <a:off x="3777360" y="4175554"/>
                <a:ext cx="672840" cy="909360"/>
              </p14:xfrm>
            </p:contentPart>
          </mc:Choice>
          <mc:Fallback>
            <p:pic>
              <p:nvPicPr>
                <p:cNvPr id="13" name="Entrada de lápiz 12">
                  <a:extLst>
                    <a:ext uri="{FF2B5EF4-FFF2-40B4-BE49-F238E27FC236}">
                      <a16:creationId xmlns:a16="http://schemas.microsoft.com/office/drawing/2014/main" id="{FC34FE27-7D2E-6B41-8245-A32AB909166E}"/>
                    </a:ext>
                  </a:extLst>
                </p:cNvPr>
                <p:cNvPicPr/>
                <p:nvPr/>
              </p:nvPicPr>
              <p:blipFill>
                <a:blip r:embed="rId24"/>
                <a:stretch>
                  <a:fillRect/>
                </a:stretch>
              </p:blipFill>
              <p:spPr>
                <a:xfrm>
                  <a:off x="3773040" y="4171234"/>
                  <a:ext cx="681480" cy="9180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4" name="Entrada de lápiz 13">
                  <a:extLst>
                    <a:ext uri="{FF2B5EF4-FFF2-40B4-BE49-F238E27FC236}">
                      <a16:creationId xmlns:a16="http://schemas.microsoft.com/office/drawing/2014/main" id="{04C8C79A-7861-C347-920D-7F4CF3D67417}"/>
                    </a:ext>
                  </a:extLst>
                </p14:cNvPr>
                <p14:cNvContentPartPr/>
                <p14:nvPr/>
              </p14:nvContentPartPr>
              <p14:xfrm>
                <a:off x="3366960" y="4655794"/>
                <a:ext cx="470880" cy="425880"/>
              </p14:xfrm>
            </p:contentPart>
          </mc:Choice>
          <mc:Fallback>
            <p:pic>
              <p:nvPicPr>
                <p:cNvPr id="14" name="Entrada de lápiz 13">
                  <a:extLst>
                    <a:ext uri="{FF2B5EF4-FFF2-40B4-BE49-F238E27FC236}">
                      <a16:creationId xmlns:a16="http://schemas.microsoft.com/office/drawing/2014/main" id="{04C8C79A-7861-C347-920D-7F4CF3D67417}"/>
                    </a:ext>
                  </a:extLst>
                </p:cNvPr>
                <p:cNvPicPr/>
                <p:nvPr/>
              </p:nvPicPr>
              <p:blipFill>
                <a:blip r:embed="rId26"/>
                <a:stretch>
                  <a:fillRect/>
                </a:stretch>
              </p:blipFill>
              <p:spPr>
                <a:xfrm>
                  <a:off x="3362640" y="4651474"/>
                  <a:ext cx="479520" cy="4345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6" name="Entrada de lápiz 15">
                  <a:extLst>
                    <a:ext uri="{FF2B5EF4-FFF2-40B4-BE49-F238E27FC236}">
                      <a16:creationId xmlns:a16="http://schemas.microsoft.com/office/drawing/2014/main" id="{1B9C1F97-A733-024B-9D90-7E65FA7C5CF5}"/>
                    </a:ext>
                  </a:extLst>
                </p14:cNvPr>
                <p14:cNvContentPartPr/>
                <p14:nvPr/>
              </p14:nvContentPartPr>
              <p14:xfrm>
                <a:off x="3060600" y="4699714"/>
                <a:ext cx="437040" cy="430560"/>
              </p14:xfrm>
            </p:contentPart>
          </mc:Choice>
          <mc:Fallback>
            <p:pic>
              <p:nvPicPr>
                <p:cNvPr id="16" name="Entrada de lápiz 15">
                  <a:extLst>
                    <a:ext uri="{FF2B5EF4-FFF2-40B4-BE49-F238E27FC236}">
                      <a16:creationId xmlns:a16="http://schemas.microsoft.com/office/drawing/2014/main" id="{1B9C1F97-A733-024B-9D90-7E65FA7C5CF5}"/>
                    </a:ext>
                  </a:extLst>
                </p:cNvPr>
                <p:cNvPicPr/>
                <p:nvPr/>
              </p:nvPicPr>
              <p:blipFill>
                <a:blip r:embed="rId28"/>
                <a:stretch>
                  <a:fillRect/>
                </a:stretch>
              </p:blipFill>
              <p:spPr>
                <a:xfrm>
                  <a:off x="3056280" y="4695394"/>
                  <a:ext cx="445680" cy="43920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29">
            <p14:nvContentPartPr>
              <p14:cNvPr id="18" name="Entrada de lápiz 17">
                <a:extLst>
                  <a:ext uri="{FF2B5EF4-FFF2-40B4-BE49-F238E27FC236}">
                    <a16:creationId xmlns:a16="http://schemas.microsoft.com/office/drawing/2014/main" id="{2325E3A0-715D-B247-9F4D-8BF8D7D2249F}"/>
                  </a:ext>
                </a:extLst>
              </p14:cNvPr>
              <p14:cNvContentPartPr/>
              <p14:nvPr/>
            </p14:nvContentPartPr>
            <p14:xfrm>
              <a:off x="6412920" y="3441874"/>
              <a:ext cx="360" cy="360"/>
            </p14:xfrm>
          </p:contentPart>
        </mc:Choice>
        <mc:Fallback>
          <p:pic>
            <p:nvPicPr>
              <p:cNvPr id="18" name="Entrada de lápiz 17">
                <a:extLst>
                  <a:ext uri="{FF2B5EF4-FFF2-40B4-BE49-F238E27FC236}">
                    <a16:creationId xmlns:a16="http://schemas.microsoft.com/office/drawing/2014/main" id="{2325E3A0-715D-B247-9F4D-8BF8D7D2249F}"/>
                  </a:ext>
                </a:extLst>
              </p:cNvPr>
              <p:cNvPicPr/>
              <p:nvPr/>
            </p:nvPicPr>
            <p:blipFill>
              <a:blip r:embed="rId30"/>
              <a:stretch>
                <a:fillRect/>
              </a:stretch>
            </p:blipFill>
            <p:spPr>
              <a:xfrm>
                <a:off x="6350280" y="3063874"/>
                <a:ext cx="126000" cy="756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1" name="Entrada de lápiz 20">
                <a:extLst>
                  <a:ext uri="{FF2B5EF4-FFF2-40B4-BE49-F238E27FC236}">
                    <a16:creationId xmlns:a16="http://schemas.microsoft.com/office/drawing/2014/main" id="{6B599F66-F390-9D4A-B6BA-FC099C3D3CB2}"/>
                  </a:ext>
                </a:extLst>
              </p14:cNvPr>
              <p14:cNvContentPartPr/>
              <p14:nvPr/>
            </p14:nvContentPartPr>
            <p14:xfrm>
              <a:off x="5920080" y="3118594"/>
              <a:ext cx="78480" cy="115200"/>
            </p14:xfrm>
          </p:contentPart>
        </mc:Choice>
        <mc:Fallback>
          <p:pic>
            <p:nvPicPr>
              <p:cNvPr id="21" name="Entrada de lápiz 20">
                <a:extLst>
                  <a:ext uri="{FF2B5EF4-FFF2-40B4-BE49-F238E27FC236}">
                    <a16:creationId xmlns:a16="http://schemas.microsoft.com/office/drawing/2014/main" id="{6B599F66-F390-9D4A-B6BA-FC099C3D3CB2}"/>
                  </a:ext>
                </a:extLst>
              </p:cNvPr>
              <p:cNvPicPr/>
              <p:nvPr/>
            </p:nvPicPr>
            <p:blipFill>
              <a:blip r:embed="rId32"/>
              <a:stretch>
                <a:fillRect/>
              </a:stretch>
            </p:blipFill>
            <p:spPr>
              <a:xfrm>
                <a:off x="5902440" y="3100954"/>
                <a:ext cx="11412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2" name="Entrada de lápiz 21">
                <a:extLst>
                  <a:ext uri="{FF2B5EF4-FFF2-40B4-BE49-F238E27FC236}">
                    <a16:creationId xmlns:a16="http://schemas.microsoft.com/office/drawing/2014/main" id="{4D2FEE0B-A999-B84B-AD8A-A5D666427DED}"/>
                  </a:ext>
                </a:extLst>
              </p14:cNvPr>
              <p14:cNvContentPartPr/>
              <p14:nvPr/>
            </p14:nvContentPartPr>
            <p14:xfrm>
              <a:off x="6716040" y="3151714"/>
              <a:ext cx="98280" cy="87120"/>
            </p14:xfrm>
          </p:contentPart>
        </mc:Choice>
        <mc:Fallback>
          <p:pic>
            <p:nvPicPr>
              <p:cNvPr id="22" name="Entrada de lápiz 21">
                <a:extLst>
                  <a:ext uri="{FF2B5EF4-FFF2-40B4-BE49-F238E27FC236}">
                    <a16:creationId xmlns:a16="http://schemas.microsoft.com/office/drawing/2014/main" id="{4D2FEE0B-A999-B84B-AD8A-A5D666427DED}"/>
                  </a:ext>
                </a:extLst>
              </p:cNvPr>
              <p:cNvPicPr/>
              <p:nvPr/>
            </p:nvPicPr>
            <p:blipFill>
              <a:blip r:embed="rId34"/>
              <a:stretch>
                <a:fillRect/>
              </a:stretch>
            </p:blipFill>
            <p:spPr>
              <a:xfrm>
                <a:off x="6698400" y="3133714"/>
                <a:ext cx="133920" cy="122760"/>
              </a:xfrm>
              <a:prstGeom prst="rect">
                <a:avLst/>
              </a:prstGeom>
            </p:spPr>
          </p:pic>
        </mc:Fallback>
      </mc:AlternateContent>
      <p:grpSp>
        <p:nvGrpSpPr>
          <p:cNvPr id="25" name="Grupo 24">
            <a:extLst>
              <a:ext uri="{FF2B5EF4-FFF2-40B4-BE49-F238E27FC236}">
                <a16:creationId xmlns:a16="http://schemas.microsoft.com/office/drawing/2014/main" id="{AAA7696B-146E-0B4D-82B6-3F23D0533FEF}"/>
              </a:ext>
            </a:extLst>
          </p:cNvPr>
          <p:cNvGrpSpPr/>
          <p:nvPr/>
        </p:nvGrpSpPr>
        <p:grpSpPr>
          <a:xfrm>
            <a:off x="7866600" y="4230994"/>
            <a:ext cx="197280" cy="69120"/>
            <a:chOff x="7866600" y="4230994"/>
            <a:chExt cx="197280" cy="69120"/>
          </a:xfrm>
        </p:grpSpPr>
        <mc:AlternateContent xmlns:mc="http://schemas.openxmlformats.org/markup-compatibility/2006">
          <mc:Choice xmlns:p14="http://schemas.microsoft.com/office/powerpoint/2010/main" Requires="p14">
            <p:contentPart p14:bwMode="auto" r:id="rId35">
              <p14:nvContentPartPr>
                <p14:cNvPr id="23" name="Entrada de lápiz 22">
                  <a:extLst>
                    <a:ext uri="{FF2B5EF4-FFF2-40B4-BE49-F238E27FC236}">
                      <a16:creationId xmlns:a16="http://schemas.microsoft.com/office/drawing/2014/main" id="{5711F81C-4A13-0B4B-8AF3-347259C1908E}"/>
                    </a:ext>
                  </a:extLst>
                </p14:cNvPr>
                <p14:cNvContentPartPr/>
                <p14:nvPr/>
              </p14:nvContentPartPr>
              <p14:xfrm>
                <a:off x="7888560" y="4230994"/>
                <a:ext cx="175320" cy="44640"/>
              </p14:xfrm>
            </p:contentPart>
          </mc:Choice>
          <mc:Fallback>
            <p:pic>
              <p:nvPicPr>
                <p:cNvPr id="23" name="Entrada de lápiz 22">
                  <a:extLst>
                    <a:ext uri="{FF2B5EF4-FFF2-40B4-BE49-F238E27FC236}">
                      <a16:creationId xmlns:a16="http://schemas.microsoft.com/office/drawing/2014/main" id="{5711F81C-4A13-0B4B-8AF3-347259C1908E}"/>
                    </a:ext>
                  </a:extLst>
                </p:cNvPr>
                <p:cNvPicPr/>
                <p:nvPr/>
              </p:nvPicPr>
              <p:blipFill>
                <a:blip r:embed="rId36"/>
                <a:stretch>
                  <a:fillRect/>
                </a:stretch>
              </p:blipFill>
              <p:spPr>
                <a:xfrm>
                  <a:off x="7870560" y="4213354"/>
                  <a:ext cx="21096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4" name="Entrada de lápiz 23">
                  <a:extLst>
                    <a:ext uri="{FF2B5EF4-FFF2-40B4-BE49-F238E27FC236}">
                      <a16:creationId xmlns:a16="http://schemas.microsoft.com/office/drawing/2014/main" id="{5BF382CB-D9CC-3B4A-A217-A31888771EF8}"/>
                    </a:ext>
                  </a:extLst>
                </p14:cNvPr>
                <p14:cNvContentPartPr/>
                <p14:nvPr/>
              </p14:nvContentPartPr>
              <p14:xfrm>
                <a:off x="7866600" y="4230994"/>
                <a:ext cx="48240" cy="69120"/>
              </p14:xfrm>
            </p:contentPart>
          </mc:Choice>
          <mc:Fallback>
            <p:pic>
              <p:nvPicPr>
                <p:cNvPr id="24" name="Entrada de lápiz 23">
                  <a:extLst>
                    <a:ext uri="{FF2B5EF4-FFF2-40B4-BE49-F238E27FC236}">
                      <a16:creationId xmlns:a16="http://schemas.microsoft.com/office/drawing/2014/main" id="{5BF382CB-D9CC-3B4A-A217-A31888771EF8}"/>
                    </a:ext>
                  </a:extLst>
                </p:cNvPr>
                <p:cNvPicPr/>
                <p:nvPr/>
              </p:nvPicPr>
              <p:blipFill>
                <a:blip r:embed="rId38"/>
                <a:stretch>
                  <a:fillRect/>
                </a:stretch>
              </p:blipFill>
              <p:spPr>
                <a:xfrm>
                  <a:off x="7848960" y="4213354"/>
                  <a:ext cx="83880" cy="104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
            <p14:nvContentPartPr>
              <p14:cNvPr id="26" name="Entrada de lápiz 25">
                <a:extLst>
                  <a:ext uri="{FF2B5EF4-FFF2-40B4-BE49-F238E27FC236}">
                    <a16:creationId xmlns:a16="http://schemas.microsoft.com/office/drawing/2014/main" id="{54DAD9BA-5FB2-4149-B647-F001855AC266}"/>
                  </a:ext>
                </a:extLst>
              </p14:cNvPr>
              <p14:cNvContentPartPr/>
              <p14:nvPr/>
            </p14:nvContentPartPr>
            <p14:xfrm>
              <a:off x="1830840" y="3415954"/>
              <a:ext cx="159480" cy="105480"/>
            </p14:xfrm>
          </p:contentPart>
        </mc:Choice>
        <mc:Fallback>
          <p:pic>
            <p:nvPicPr>
              <p:cNvPr id="26" name="Entrada de lápiz 25">
                <a:extLst>
                  <a:ext uri="{FF2B5EF4-FFF2-40B4-BE49-F238E27FC236}">
                    <a16:creationId xmlns:a16="http://schemas.microsoft.com/office/drawing/2014/main" id="{54DAD9BA-5FB2-4149-B647-F001855AC266}"/>
                  </a:ext>
                </a:extLst>
              </p:cNvPr>
              <p:cNvPicPr/>
              <p:nvPr/>
            </p:nvPicPr>
            <p:blipFill>
              <a:blip r:embed="rId40"/>
              <a:stretch>
                <a:fillRect/>
              </a:stretch>
            </p:blipFill>
            <p:spPr>
              <a:xfrm>
                <a:off x="1813200" y="3398314"/>
                <a:ext cx="19512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7" name="Entrada de lápiz 26">
                <a:extLst>
                  <a:ext uri="{FF2B5EF4-FFF2-40B4-BE49-F238E27FC236}">
                    <a16:creationId xmlns:a16="http://schemas.microsoft.com/office/drawing/2014/main" id="{7B595B12-64D3-C74F-BA6D-F1FC3D6BEE31}"/>
                  </a:ext>
                </a:extLst>
              </p14:cNvPr>
              <p14:cNvContentPartPr/>
              <p14:nvPr/>
            </p14:nvContentPartPr>
            <p14:xfrm>
              <a:off x="2138640" y="5567314"/>
              <a:ext cx="264600" cy="402840"/>
            </p14:xfrm>
          </p:contentPart>
        </mc:Choice>
        <mc:Fallback>
          <p:pic>
            <p:nvPicPr>
              <p:cNvPr id="27" name="Entrada de lápiz 26">
                <a:extLst>
                  <a:ext uri="{FF2B5EF4-FFF2-40B4-BE49-F238E27FC236}">
                    <a16:creationId xmlns:a16="http://schemas.microsoft.com/office/drawing/2014/main" id="{7B595B12-64D3-C74F-BA6D-F1FC3D6BEE31}"/>
                  </a:ext>
                </a:extLst>
              </p:cNvPr>
              <p:cNvPicPr/>
              <p:nvPr/>
            </p:nvPicPr>
            <p:blipFill>
              <a:blip r:embed="rId42"/>
              <a:stretch>
                <a:fillRect/>
              </a:stretch>
            </p:blipFill>
            <p:spPr>
              <a:xfrm>
                <a:off x="2120640" y="5549314"/>
                <a:ext cx="300240"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28" name="Entrada de lápiz 27">
                <a:extLst>
                  <a:ext uri="{FF2B5EF4-FFF2-40B4-BE49-F238E27FC236}">
                    <a16:creationId xmlns:a16="http://schemas.microsoft.com/office/drawing/2014/main" id="{65CAB470-925F-574A-B2B8-D55BD92B8368}"/>
                  </a:ext>
                </a:extLst>
              </p14:cNvPr>
              <p14:cNvContentPartPr/>
              <p14:nvPr/>
            </p14:nvContentPartPr>
            <p14:xfrm>
              <a:off x="5273880" y="4973674"/>
              <a:ext cx="209520" cy="316800"/>
            </p14:xfrm>
          </p:contentPart>
        </mc:Choice>
        <mc:Fallback>
          <p:pic>
            <p:nvPicPr>
              <p:cNvPr id="28" name="Entrada de lápiz 27">
                <a:extLst>
                  <a:ext uri="{FF2B5EF4-FFF2-40B4-BE49-F238E27FC236}">
                    <a16:creationId xmlns:a16="http://schemas.microsoft.com/office/drawing/2014/main" id="{65CAB470-925F-574A-B2B8-D55BD92B8368}"/>
                  </a:ext>
                </a:extLst>
              </p:cNvPr>
              <p:cNvPicPr/>
              <p:nvPr/>
            </p:nvPicPr>
            <p:blipFill>
              <a:blip r:embed="rId44"/>
              <a:stretch>
                <a:fillRect/>
              </a:stretch>
            </p:blipFill>
            <p:spPr>
              <a:xfrm>
                <a:off x="5255880" y="4956034"/>
                <a:ext cx="245160" cy="352440"/>
              </a:xfrm>
              <a:prstGeom prst="rect">
                <a:avLst/>
              </a:prstGeom>
            </p:spPr>
          </p:pic>
        </mc:Fallback>
      </mc:AlternateContent>
    </p:spTree>
    <p:extLst>
      <p:ext uri="{BB962C8B-B14F-4D97-AF65-F5344CB8AC3E}">
        <p14:creationId xmlns:p14="http://schemas.microsoft.com/office/powerpoint/2010/main" val="1225008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1 Imagen" descr="DSC01654.JPG">
            <a:extLst>
              <a:ext uri="{FF2B5EF4-FFF2-40B4-BE49-F238E27FC236}">
                <a16:creationId xmlns:a16="http://schemas.microsoft.com/office/drawing/2014/main" id="{4EFD93FA-11FE-7540-899A-5A5094C56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678656"/>
            <a:ext cx="4897438"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11 CuadroTexto">
            <a:extLst>
              <a:ext uri="{FF2B5EF4-FFF2-40B4-BE49-F238E27FC236}">
                <a16:creationId xmlns:a16="http://schemas.microsoft.com/office/drawing/2014/main" id="{BC990BEF-7102-CF4A-9158-86F5C066BE5A}"/>
              </a:ext>
            </a:extLst>
          </p:cNvPr>
          <p:cNvSpPr txBox="1">
            <a:spLocks noChangeArrowheads="1"/>
          </p:cNvSpPr>
          <p:nvPr/>
        </p:nvSpPr>
        <p:spPr bwMode="auto">
          <a:xfrm>
            <a:off x="107950" y="285750"/>
            <a:ext cx="2571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t>NEVO MELANOCÍTICO COMPUESTO</a:t>
            </a:r>
          </a:p>
          <a:p>
            <a:pPr eaLnBrk="1" hangingPunct="1">
              <a:spcBef>
                <a:spcPct val="0"/>
              </a:spcBef>
              <a:buFontTx/>
              <a:buNone/>
            </a:pPr>
            <a:r>
              <a:rPr lang="es-ES" altLang="es-CL" sz="1800"/>
              <a:t>COMPONENTE DE LA UNIÓN</a:t>
            </a:r>
            <a:endParaRPr lang="es-CL" altLang="es-CL" sz="1800"/>
          </a:p>
        </p:txBody>
      </p:sp>
      <p:cxnSp>
        <p:nvCxnSpPr>
          <p:cNvPr id="4" name="Conector recto de flecha 3">
            <a:extLst>
              <a:ext uri="{FF2B5EF4-FFF2-40B4-BE49-F238E27FC236}">
                <a16:creationId xmlns:a16="http://schemas.microsoft.com/office/drawing/2014/main" id="{900B833D-3FCC-E849-BA42-ABD54F0AE479}"/>
              </a:ext>
            </a:extLst>
          </p:cNvPr>
          <p:cNvCxnSpPr/>
          <p:nvPr/>
        </p:nvCxnSpPr>
        <p:spPr>
          <a:xfrm flipV="1">
            <a:off x="2339752" y="1628800"/>
            <a:ext cx="1224136" cy="50405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9CC6F682-B1BC-E249-9418-C0B435F722A1}"/>
              </a:ext>
            </a:extLst>
          </p:cNvPr>
          <p:cNvCxnSpPr>
            <a:cxnSpLocks/>
          </p:cNvCxnSpPr>
          <p:nvPr/>
        </p:nvCxnSpPr>
        <p:spPr>
          <a:xfrm flipV="1">
            <a:off x="2679700" y="3176971"/>
            <a:ext cx="1748284" cy="7271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DB9C3B3C-50B3-434A-A8EF-09E8C464F2FD}"/>
              </a:ext>
            </a:extLst>
          </p:cNvPr>
          <p:cNvCxnSpPr>
            <a:cxnSpLocks/>
          </p:cNvCxnSpPr>
          <p:nvPr/>
        </p:nvCxnSpPr>
        <p:spPr>
          <a:xfrm flipH="1">
            <a:off x="6804248" y="543229"/>
            <a:ext cx="204590" cy="68519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73DCE835-A6AF-F345-9BF1-D3FDB40A83B7}"/>
              </a:ext>
            </a:extLst>
          </p:cNvPr>
          <p:cNvSpPr txBox="1"/>
          <p:nvPr/>
        </p:nvSpPr>
        <p:spPr>
          <a:xfrm>
            <a:off x="2026846" y="1948190"/>
            <a:ext cx="312906" cy="369332"/>
          </a:xfrm>
          <a:prstGeom prst="rect">
            <a:avLst/>
          </a:prstGeom>
          <a:noFill/>
        </p:spPr>
        <p:txBody>
          <a:bodyPr wrap="none" rtlCol="0">
            <a:spAutoFit/>
          </a:bodyPr>
          <a:lstStyle/>
          <a:p>
            <a:r>
              <a:rPr lang="es-CL" dirty="0"/>
              <a:t>a</a:t>
            </a:r>
          </a:p>
        </p:txBody>
      </p:sp>
      <p:sp>
        <p:nvSpPr>
          <p:cNvPr id="9" name="CuadroTexto 8">
            <a:extLst>
              <a:ext uri="{FF2B5EF4-FFF2-40B4-BE49-F238E27FC236}">
                <a16:creationId xmlns:a16="http://schemas.microsoft.com/office/drawing/2014/main" id="{5B2A353F-DDB9-1446-AC53-EB6C8AE3E713}"/>
              </a:ext>
            </a:extLst>
          </p:cNvPr>
          <p:cNvSpPr txBox="1"/>
          <p:nvPr/>
        </p:nvSpPr>
        <p:spPr>
          <a:xfrm>
            <a:off x="6977691" y="173897"/>
            <a:ext cx="312906" cy="369332"/>
          </a:xfrm>
          <a:prstGeom prst="rect">
            <a:avLst/>
          </a:prstGeom>
          <a:noFill/>
        </p:spPr>
        <p:txBody>
          <a:bodyPr wrap="none" rtlCol="0">
            <a:spAutoFit/>
          </a:bodyPr>
          <a:lstStyle/>
          <a:p>
            <a:r>
              <a:rPr lang="es-CL" dirty="0"/>
              <a:t>b</a:t>
            </a:r>
          </a:p>
        </p:txBody>
      </p:sp>
      <p:sp>
        <p:nvSpPr>
          <p:cNvPr id="11" name="CuadroTexto 10">
            <a:extLst>
              <a:ext uri="{FF2B5EF4-FFF2-40B4-BE49-F238E27FC236}">
                <a16:creationId xmlns:a16="http://schemas.microsoft.com/office/drawing/2014/main" id="{457D0179-655B-6444-BD6A-9408DE2A5FBF}"/>
              </a:ext>
            </a:extLst>
          </p:cNvPr>
          <p:cNvSpPr txBox="1"/>
          <p:nvPr/>
        </p:nvSpPr>
        <p:spPr>
          <a:xfrm>
            <a:off x="2405168" y="3719405"/>
            <a:ext cx="312905" cy="369332"/>
          </a:xfrm>
          <a:prstGeom prst="rect">
            <a:avLst/>
          </a:prstGeom>
          <a:noFill/>
        </p:spPr>
        <p:txBody>
          <a:bodyPr wrap="square" rtlCol="0">
            <a:spAutoFit/>
          </a:bodyPr>
          <a:lstStyle/>
          <a:p>
            <a:r>
              <a:rPr lang="es-CL" dirty="0"/>
              <a: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1 Imagen" descr="DSC01655.JPG">
            <a:extLst>
              <a:ext uri="{FF2B5EF4-FFF2-40B4-BE49-F238E27FC236}">
                <a16:creationId xmlns:a16="http://schemas.microsoft.com/office/drawing/2014/main" id="{C19A8A9B-CF2D-554F-A3CE-2BD5A29B40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642938"/>
            <a:ext cx="478631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5 CuadroTexto">
            <a:extLst>
              <a:ext uri="{FF2B5EF4-FFF2-40B4-BE49-F238E27FC236}">
                <a16:creationId xmlns:a16="http://schemas.microsoft.com/office/drawing/2014/main" id="{AE958D54-192C-E74B-ABE4-E56B0C19BB09}"/>
              </a:ext>
            </a:extLst>
          </p:cNvPr>
          <p:cNvSpPr txBox="1">
            <a:spLocks noChangeArrowheads="1"/>
          </p:cNvSpPr>
          <p:nvPr/>
        </p:nvSpPr>
        <p:spPr bwMode="auto">
          <a:xfrm>
            <a:off x="250825" y="285750"/>
            <a:ext cx="16954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t>NEVO MELANOCÍTICO COMPUESTO</a:t>
            </a:r>
          </a:p>
          <a:p>
            <a:pPr eaLnBrk="1" hangingPunct="1">
              <a:spcBef>
                <a:spcPct val="0"/>
              </a:spcBef>
              <a:buFontTx/>
              <a:buNone/>
            </a:pPr>
            <a:r>
              <a:rPr lang="es-ES" altLang="es-CL" sz="1800"/>
              <a:t>COMPONENTE DÉRMICO</a:t>
            </a:r>
            <a:endParaRPr lang="es-CL" altLang="es-CL"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DC01CCBD-F860-D24C-B0C8-6BEE9A2C7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771"/>
          <a:stretch>
            <a:fillRect/>
          </a:stretch>
        </p:blipFill>
        <p:spPr bwMode="auto">
          <a:xfrm>
            <a:off x="571500" y="1143000"/>
            <a:ext cx="80660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CuadroTexto 1">
            <a:extLst>
              <a:ext uri="{FF2B5EF4-FFF2-40B4-BE49-F238E27FC236}">
                <a16:creationId xmlns:a16="http://schemas.microsoft.com/office/drawing/2014/main" id="{C9B7B3B8-6B56-834C-BA4C-CA9A3CA4CD47}"/>
              </a:ext>
            </a:extLst>
          </p:cNvPr>
          <p:cNvSpPr txBox="1">
            <a:spLocks noChangeArrowheads="1"/>
          </p:cNvSpPr>
          <p:nvPr/>
        </p:nvSpPr>
        <p:spPr bwMode="auto">
          <a:xfrm>
            <a:off x="468313" y="404813"/>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L" sz="1800">
                <a:latin typeface="Arial" panose="020B0604020202020204" pitchFamily="34" charset="0"/>
              </a:rPr>
              <a:t>MELANOMA PRESENTACIÓN CLÍNICA (ABCD)</a:t>
            </a:r>
          </a:p>
          <a:p>
            <a:pPr eaLnBrk="1" hangingPunct="1">
              <a:spcBef>
                <a:spcPct val="0"/>
              </a:spcBef>
              <a:buFontTx/>
              <a:buNone/>
            </a:pPr>
            <a:endParaRPr lang="es-ES" altLang="es-CL" sz="180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4904</TotalTime>
  <Words>1949</Words>
  <Application>Microsoft Macintosh PowerPoint</Application>
  <PresentationFormat>Presentación en pantalla (4:3)</PresentationFormat>
  <Paragraphs>136</Paragraphs>
  <Slides>30</Slides>
  <Notes>30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30</vt:i4>
      </vt:variant>
    </vt:vector>
  </HeadingPairs>
  <TitlesOfParts>
    <vt:vector size="34" baseType="lpstr">
      <vt:lpstr>Arial</vt:lpstr>
      <vt:lpstr>ＭＳ Ｐゴシック</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Fernando</dc:creator>
  <cp:lastModifiedBy>Yamile Corredoira</cp:lastModifiedBy>
  <cp:revision>39</cp:revision>
  <dcterms:created xsi:type="dcterms:W3CDTF">2009-10-30T17:00:32Z</dcterms:created>
  <dcterms:modified xsi:type="dcterms:W3CDTF">2020-08-20T04:21:37Z</dcterms:modified>
</cp:coreProperties>
</file>