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PT Sans Narrow" panose="020B0604020202020204" charset="0"/>
      <p:regular r:id="rId35"/>
      <p:bold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e85504f8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e85504f88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e85504f88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e85504f88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e85504f8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4e85504f8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e85504f8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e85504f8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4e85504f88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4e85504f88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e85504f88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e85504f88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e85504f88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e85504f88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e85504f88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4e85504f88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e85504f88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4e85504f88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e85504f8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4e85504f8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2e4b473014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2e4b473014_0_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4e85504f88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4e85504f88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4e85504f88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4e85504f88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4e85504f88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4e85504f88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4e85504f88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4e85504f88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4e85504f88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4e85504f88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4e85504f88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4e85504f88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4e85504f8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4e85504f8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e85504f8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4e85504f8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4e85504f88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4e85504f88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4e85504f88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4e85504f88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e85504f8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e85504f8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4e85504f88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4e85504f88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4e85504f8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4e85504f8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2e4b473014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2e4b473014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e85504f8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e85504f8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e85504f8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4e85504f8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e85504f8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4e85504f8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e85504f8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e85504f8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e85504f88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e85504f88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e85504f8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4e85504f8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660" dirty="0"/>
              <a:t>Insuficiencia </a:t>
            </a:r>
            <a:r>
              <a:rPr lang="es" sz="4660" dirty="0" smtClean="0"/>
              <a:t>Cardíaca</a:t>
            </a:r>
            <a:endParaRPr sz="4660"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60"/>
              <a:t>Felipe Castillo - 7° año</a:t>
            </a:r>
            <a:endParaRPr sz="2560"/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950" y="81214"/>
            <a:ext cx="1832428" cy="183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2"/>
    </mc:Choice>
    <mc:Fallback>
      <p:transition spd="slow" advTm="2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</a:t>
            </a: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253" y="1140554"/>
            <a:ext cx="3344551" cy="349334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/>
          <p:nvPr/>
        </p:nvSpPr>
        <p:spPr>
          <a:xfrm>
            <a:off x="5012550" y="1083475"/>
            <a:ext cx="2762400" cy="512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Aumento de Postcarga</a:t>
            </a:r>
            <a:endParaRPr sz="21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5012550" y="1831425"/>
            <a:ext cx="2762400" cy="871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Estenosis Aórtica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HTA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45"/>
    </mc:Choice>
    <mc:Fallback>
      <p:transition spd="slow" advTm="14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87" x="4741863" y="3863975"/>
          <p14:tracePt t="3896" x="4741863" y="3857625"/>
          <p14:tracePt t="3907" x="4714875" y="3836988"/>
          <p14:tracePt t="3922" x="4681538" y="3824288"/>
          <p14:tracePt t="3939" x="4533900" y="3743325"/>
          <p14:tracePt t="3955" x="4333875" y="3643313"/>
          <p14:tracePt t="3972" x="4225925" y="3589338"/>
          <p14:tracePt t="3989" x="4017963" y="3476625"/>
          <p14:tracePt t="4005" x="3803650" y="3341688"/>
          <p14:tracePt t="4022" x="3724275" y="3287713"/>
          <p14:tracePt t="4038" x="3589338" y="3187700"/>
          <p14:tracePt t="4056" x="3489325" y="3087688"/>
          <p14:tracePt t="4072" x="3462338" y="3048000"/>
          <p14:tracePt t="4088" x="3422650" y="2973388"/>
          <p14:tracePt t="4106" x="3402013" y="2927350"/>
          <p14:tracePt t="4122" x="3395663" y="2900363"/>
          <p14:tracePt t="4138" x="3395663" y="2873375"/>
          <p14:tracePt t="4161" x="3435350" y="2819400"/>
          <p14:tracePt t="4178" x="3529013" y="2752725"/>
          <p14:tracePt t="4193" x="3582988" y="2725738"/>
          <p14:tracePt t="4210" x="3703638" y="2665413"/>
          <p14:tracePt t="4226" x="3836988" y="2632075"/>
          <p14:tracePt t="4238" x="3905250" y="2611438"/>
          <p14:tracePt t="4256" x="4044950" y="2605088"/>
          <p14:tracePt t="4271" x="4098925" y="2605088"/>
          <p14:tracePt t="4288" x="4198938" y="2611438"/>
          <p14:tracePt t="4305" x="4273550" y="2638425"/>
          <p14:tracePt t="4322" x="4313238" y="2652713"/>
          <p14:tracePt t="4338" x="4373563" y="2698750"/>
          <p14:tracePt t="4355" x="4427538" y="2746375"/>
          <p14:tracePt t="4371" x="4440238" y="2773363"/>
          <p14:tracePt t="4388" x="4452938" y="2792413"/>
          <p14:tracePt t="4405" x="4446588" y="2813050"/>
          <p14:tracePt t="4422" x="4427538" y="2819400"/>
          <p14:tracePt t="4438" x="4319588" y="2833688"/>
          <p14:tracePt t="4455" x="4159250" y="2833688"/>
          <p14:tracePt t="4471" x="4059238" y="2825750"/>
          <p14:tracePt t="4488" x="3884613" y="2773363"/>
          <p14:tracePt t="4505" x="3724275" y="2698750"/>
          <p14:tracePt t="4521" x="3656013" y="2652713"/>
          <p14:tracePt t="4539" x="3570288" y="2565400"/>
          <p14:tracePt t="4555" x="3543300" y="2524125"/>
          <p14:tracePt t="4571" x="3536950" y="2478088"/>
          <p14:tracePt t="4588" x="3536950" y="2457450"/>
          <p14:tracePt t="4878" x="3516313" y="2444750"/>
          <p14:tracePt t="4886" x="3489325" y="2411413"/>
          <p14:tracePt t="4894" x="3422650" y="2357438"/>
          <p14:tracePt t="4905" x="3328988" y="2284413"/>
          <p14:tracePt t="4921" x="3060700" y="2109788"/>
          <p14:tracePt t="4938" x="2665413" y="1881188"/>
          <p14:tracePt t="4955" x="2484438" y="1768475"/>
          <p14:tracePt t="4971" x="2284413" y="1627188"/>
          <p14:tracePt t="4988" x="2197100" y="1560513"/>
          <p14:tracePt t="5004" x="2182813" y="1533525"/>
          <p14:tracePt t="5021" x="2170113" y="1520825"/>
          <p14:tracePt t="5037" x="2149475" y="1479550"/>
          <p14:tracePt t="5054" x="2143125" y="1460500"/>
          <p14:tracePt t="5071" x="2155825" y="1393825"/>
          <p14:tracePt t="5088" x="2243138" y="1306513"/>
          <p14:tracePt t="5104" x="2303463" y="1258888"/>
          <p14:tracePt t="5121" x="2430463" y="1179513"/>
          <p14:tracePt t="5138" x="2578100" y="1125538"/>
          <p14:tracePt t="5160" x="2719388" y="1111250"/>
          <p14:tracePt t="5176" x="2773363" y="1111250"/>
          <p14:tracePt t="5193" x="2900363" y="1138238"/>
          <p14:tracePt t="5210" x="3021013" y="1185863"/>
          <p14:tracePt t="5226" x="3087688" y="1219200"/>
          <p14:tracePt t="5237" x="3141663" y="1258888"/>
          <p14:tracePt t="5254" x="3227388" y="1333500"/>
          <p14:tracePt t="5270" x="3275013" y="1400175"/>
          <p14:tracePt t="5287" x="3295650" y="1419225"/>
          <p14:tracePt t="5304" x="3295650" y="1452563"/>
          <p14:tracePt t="5321" x="3254375" y="1487488"/>
          <p14:tracePt t="5338" x="3040063" y="1560513"/>
          <p14:tracePt t="5354" x="2867025" y="1581150"/>
          <p14:tracePt t="5370" x="2438400" y="1614488"/>
          <p14:tracePt t="5387" x="2216150" y="1608138"/>
          <p14:tracePt t="5404" x="1941513" y="1533525"/>
          <p14:tracePt t="5421" x="1881188" y="1487488"/>
          <p14:tracePt t="5438" x="1814513" y="1400175"/>
          <p14:tracePt t="5454" x="1801813" y="1366838"/>
          <p14:tracePt t="5471" x="1795463" y="1298575"/>
          <p14:tracePt t="5487" x="1795463" y="1273175"/>
          <p14:tracePt t="5504" x="1801813" y="1198563"/>
          <p14:tracePt t="5521" x="1822450" y="1171575"/>
          <p14:tracePt t="5537" x="1874838" y="1119188"/>
          <p14:tracePt t="5555" x="1976438" y="1077913"/>
          <p14:tracePt t="5570" x="2022475" y="1058863"/>
          <p14:tracePt t="5587" x="2130425" y="1038225"/>
          <p14:tracePt t="5604" x="2251075" y="1031875"/>
          <p14:tracePt t="5621" x="2303463" y="1031875"/>
          <p14:tracePt t="5637" x="2424113" y="1044575"/>
          <p14:tracePt t="5657" x="2544763" y="1077913"/>
          <p14:tracePt t="5670" x="2592388" y="1104900"/>
          <p14:tracePt t="5687" x="2686050" y="1152525"/>
          <p14:tracePt t="5704" x="2719388" y="1179513"/>
          <p14:tracePt t="5720" x="2773363" y="1212850"/>
          <p14:tracePt t="5737" x="2798763" y="1231900"/>
          <p14:tracePt t="5754" x="2819400" y="1252538"/>
          <p14:tracePt t="5770" x="2825750" y="1265238"/>
          <p14:tracePt t="5787" x="2840038" y="1279525"/>
          <p14:tracePt t="5804" x="2846388" y="1279525"/>
          <p14:tracePt t="5821" x="2846388" y="1285875"/>
          <p14:tracePt t="5914" x="2846388" y="1292225"/>
          <p14:tracePt t="5953" x="2840038" y="1292225"/>
          <p14:tracePt t="6002" x="2833688" y="1292225"/>
          <p14:tracePt t="6657" x="2833688" y="1298575"/>
          <p14:tracePt t="6679" x="2833688" y="1306513"/>
          <p14:tracePt t="6694" x="2833688" y="1312863"/>
          <p14:tracePt t="6709" x="2825750" y="1339850"/>
          <p14:tracePt t="6719" x="2813050" y="1373188"/>
          <p14:tracePt t="6737" x="2786063" y="1433513"/>
          <p14:tracePt t="6752" x="2773363" y="1473200"/>
          <p14:tracePt t="6769" x="2746375" y="1547813"/>
          <p14:tracePt t="6786" x="2719388" y="1608138"/>
          <p14:tracePt t="6802" x="2705100" y="1633538"/>
          <p14:tracePt t="6819" x="2692400" y="1654175"/>
          <p14:tracePt t="6836" x="2692400" y="1660525"/>
          <p14:tracePt t="7790" x="2686050" y="1660525"/>
          <p14:tracePt t="7797" x="2679700" y="1660525"/>
          <p14:tracePt t="7808" x="2671763" y="1647825"/>
          <p14:tracePt t="7819" x="2665413" y="1633538"/>
          <p14:tracePt t="7836" x="2644775" y="1608138"/>
          <p14:tracePt t="7852" x="2638425" y="1593850"/>
          <p14:tracePt t="7868" x="2619375" y="1566863"/>
          <p14:tracePt t="7885" x="2598738" y="1547813"/>
          <p14:tracePt t="7902" x="2592388" y="1533525"/>
          <p14:tracePt t="7918" x="2571750" y="1512888"/>
          <p14:tracePt t="7935" x="2551113" y="1506538"/>
          <p14:tracePt t="7952" x="2538413" y="1493838"/>
          <p14:tracePt t="7968" x="2532063" y="1487488"/>
          <p14:tracePt t="8252" x="2524125" y="1479550"/>
          <p14:tracePt t="8260" x="2517775" y="1479550"/>
          <p14:tracePt t="8273" x="2511425" y="1479550"/>
          <p14:tracePt t="8288" x="2451100" y="1446213"/>
          <p14:tracePt t="8305" x="2397125" y="1419225"/>
          <p14:tracePt t="8322" x="2290763" y="1346200"/>
          <p14:tracePt t="8334" x="2251075" y="1319213"/>
          <p14:tracePt t="8351" x="2190750" y="1258888"/>
          <p14:tracePt t="8368" x="2155825" y="1212850"/>
          <p14:tracePt t="8384" x="2155825" y="1198563"/>
          <p14:tracePt t="8401" x="2149475" y="1185863"/>
          <p14:tracePt t="8418" x="2149475" y="1171575"/>
          <p14:tracePt t="8434" x="2149475" y="1165225"/>
          <p14:tracePt t="8451" x="2176463" y="1138238"/>
          <p14:tracePt t="8467" x="2270125" y="1104900"/>
          <p14:tracePt t="8484" x="2324100" y="1084263"/>
          <p14:tracePt t="8501" x="2465388" y="1058863"/>
          <p14:tracePt t="8518" x="2532063" y="1050925"/>
          <p14:tracePt t="8534" x="2659063" y="1044575"/>
          <p14:tracePt t="8551" x="2732088" y="1044575"/>
          <p14:tracePt t="8567" x="2886075" y="1065213"/>
          <p14:tracePt t="8584" x="3021013" y="1111250"/>
          <p14:tracePt t="8601" x="3094038" y="1144588"/>
          <p14:tracePt t="8618" x="3221038" y="1219200"/>
          <p14:tracePt t="8634" x="3328988" y="1298575"/>
          <p14:tracePt t="8651" x="3375025" y="1333500"/>
          <p14:tracePt t="8667" x="3449638" y="1433513"/>
          <p14:tracePt t="8684" x="3502025" y="1527175"/>
          <p14:tracePt t="8701" x="3543300" y="1633538"/>
          <p14:tracePt t="8717" x="3556000" y="1681163"/>
          <p14:tracePt t="8734" x="3570288" y="1768475"/>
          <p14:tracePt t="8751" x="3570288" y="1841500"/>
          <p14:tracePt t="8767" x="3570288" y="1862138"/>
          <p14:tracePt t="8784" x="3562350" y="1889125"/>
          <p14:tracePt t="8801" x="3543300" y="1908175"/>
          <p14:tracePt t="8817" x="3522663" y="1916113"/>
          <p14:tracePt t="8834" x="3468688" y="1916113"/>
          <p14:tracePt t="8851" x="3408363" y="1916113"/>
          <p14:tracePt t="8867" x="3355975" y="1889125"/>
          <p14:tracePt t="8884" x="3341688" y="1881188"/>
          <p14:tracePt t="8901" x="3314700" y="1862138"/>
          <p14:tracePt t="8906" x="3308350" y="1855788"/>
          <p14:tracePt t="8918" x="3302000" y="1855788"/>
          <p14:tracePt t="8934" x="3302000" y="1847850"/>
          <p14:tracePt t="8950" x="3295650" y="1847850"/>
          <p14:tracePt t="8968" x="3287713" y="1847850"/>
          <p14:tracePt t="8988" x="3281363" y="1847850"/>
          <p14:tracePt t="9000" x="3275013" y="1841500"/>
          <p14:tracePt t="9027" x="3268663" y="1841500"/>
          <p14:tracePt t="9038" x="3268663" y="1835150"/>
          <p14:tracePt t="9050" x="3268663" y="1828800"/>
          <p14:tracePt t="9067" x="3254375" y="1787525"/>
          <p14:tracePt t="9084" x="3254375" y="1762125"/>
          <p14:tracePt t="9100" x="3254375" y="1714500"/>
          <p14:tracePt t="9118" x="3262313" y="1681163"/>
          <p14:tracePt t="9134" x="3268663" y="1654175"/>
          <p14:tracePt t="9150" x="3314700" y="1587500"/>
          <p14:tracePt t="9167" x="3375025" y="1533525"/>
          <p14:tracePt t="9184" x="3402013" y="1506538"/>
          <p14:tracePt t="9200" x="3489325" y="1479550"/>
          <p14:tracePt t="9221" x="3609975" y="1479550"/>
          <p14:tracePt t="9239" x="3736975" y="1500188"/>
          <p14:tracePt t="9254" x="3790950" y="1520825"/>
          <p14:tracePt t="9271" x="3890963" y="1566863"/>
          <p14:tracePt t="9288" x="3944938" y="1620838"/>
          <p14:tracePt t="9300" x="3971925" y="1647825"/>
          <p14:tracePt t="9317" x="3998913" y="1687513"/>
          <p14:tracePt t="9334" x="4005263" y="1720850"/>
          <p14:tracePt t="9350" x="4011613" y="1768475"/>
          <p14:tracePt t="9367" x="4011613" y="1822450"/>
          <p14:tracePt t="9383" x="4011613" y="1855788"/>
          <p14:tracePt t="9400" x="3978275" y="1922463"/>
          <p14:tracePt t="9417" x="3930650" y="1995488"/>
          <p14:tracePt t="9434" x="3905250" y="2028825"/>
          <p14:tracePt t="9450" x="3844925" y="2076450"/>
          <p14:tracePt t="9467" x="3763963" y="2109788"/>
          <p14:tracePt t="9483" x="3709988" y="2122488"/>
          <p14:tracePt t="9500" x="3609975" y="2136775"/>
          <p14:tracePt t="9517" x="3502025" y="2136775"/>
          <p14:tracePt t="9536" x="3416300" y="2109788"/>
          <p14:tracePt t="9550" x="3381375" y="2095500"/>
          <p14:tracePt t="9567" x="3328988" y="2049463"/>
          <p14:tracePt t="9583" x="3302000" y="2016125"/>
          <p14:tracePt t="9600" x="3262313" y="1928813"/>
          <p14:tracePt t="9617" x="3235325" y="1787525"/>
          <p14:tracePt t="9636" x="3235325" y="1720850"/>
          <p14:tracePt t="9650" x="3235325" y="1608138"/>
          <p14:tracePt t="9667" x="3241675" y="1506538"/>
          <p14:tracePt t="9683" x="3241675" y="1479550"/>
          <p14:tracePt t="9700" x="3262313" y="1439863"/>
          <p14:tracePt t="9717" x="3268663" y="1433513"/>
          <p14:tracePt t="9733" x="3295650" y="1412875"/>
          <p14:tracePt t="9750" x="3322638" y="1406525"/>
          <p14:tracePt t="9766" x="3335338" y="1406525"/>
          <p14:tracePt t="9783" x="3389313" y="1406525"/>
          <p14:tracePt t="9800" x="3462338" y="1439863"/>
          <p14:tracePt t="9817" x="3529013" y="1487488"/>
          <p14:tracePt t="9833" x="3562350" y="1520825"/>
          <p14:tracePt t="9850" x="3609975" y="1566863"/>
          <p14:tracePt t="9867" x="3649663" y="1620838"/>
          <p14:tracePt t="9883" x="3663950" y="1654175"/>
          <p14:tracePt t="9900" x="3676650" y="1681163"/>
          <p14:tracePt t="9917" x="3683000" y="1701800"/>
          <p14:tracePt t="9933" x="3690938" y="1701800"/>
          <p14:tracePt t="9949" x="3690938" y="1708150"/>
          <p14:tracePt t="9966" x="3690938" y="1714500"/>
          <p14:tracePt t="10008" x="3690938" y="1720850"/>
          <p14:tracePt t="10131" x="3683000" y="1720850"/>
          <p14:tracePt t="10161" x="3676650" y="1714500"/>
          <p14:tracePt t="10178" x="3670300" y="1708150"/>
          <p14:tracePt t="10198" x="3663950" y="1701800"/>
          <p14:tracePt t="10208" x="3656013" y="1701800"/>
          <p14:tracePt t="10219" x="3656013" y="1693863"/>
          <p14:tracePt t="10237" x="3656013" y="1687513"/>
          <p14:tracePt t="10254" x="3649663" y="1687513"/>
          <p14:tracePt t="10271" x="3649663" y="1681163"/>
          <p14:tracePt t="10298" x="3649663" y="1674813"/>
          <p14:tracePt t="10320" x="3649663" y="1666875"/>
          <p14:tracePt t="10328" x="3649663" y="1660525"/>
          <p14:tracePt t="10347" x="3649663" y="1654175"/>
          <p14:tracePt t="10358" x="3649663" y="1641475"/>
          <p14:tracePt t="10440" x="3656013" y="1641475"/>
          <p14:tracePt t="10463" x="3670300" y="1641475"/>
          <p14:tracePt t="10474" x="3690938" y="1654175"/>
          <p14:tracePt t="10487" x="3730625" y="1674813"/>
          <p14:tracePt t="10499" x="3757613" y="1693863"/>
          <p14:tracePt t="10516" x="3776663" y="1714500"/>
          <p14:tracePt t="10532" x="3803650" y="1741488"/>
          <p14:tracePt t="10549" x="3824288" y="1774825"/>
          <p14:tracePt t="10566" x="3824288" y="1787525"/>
          <p14:tracePt t="10583" x="3836988" y="1801813"/>
          <p14:tracePt t="10599" x="3836988" y="1808163"/>
          <p14:tracePt t="10658" x="3836988" y="1814513"/>
          <p14:tracePt t="10741" x="3830638" y="1814513"/>
          <p14:tracePt t="10800" x="3824288" y="1814513"/>
          <p14:tracePt t="10821" x="3817938" y="1814513"/>
          <p14:tracePt t="10840" x="3810000" y="1814513"/>
          <p14:tracePt t="10851" x="3803650" y="1814513"/>
          <p14:tracePt t="10870" x="3797300" y="1814513"/>
          <p14:tracePt t="10882" x="3790950" y="1814513"/>
          <p14:tracePt t="10899" x="3776663" y="1814513"/>
          <p14:tracePt t="10916" x="3763963" y="1814513"/>
          <p14:tracePt t="10932" x="3743325" y="1814513"/>
          <p14:tracePt t="10949" x="3716338" y="1808163"/>
          <p14:tracePt t="10965" x="3703638" y="1808163"/>
          <p14:tracePt t="10982" x="3690938" y="1808163"/>
          <p14:tracePt t="11016" x="3676650" y="1808163"/>
          <p14:tracePt t="11282" x="3676650" y="1814513"/>
          <p14:tracePt t="11303" x="3670300" y="1814513"/>
          <p14:tracePt t="11311" x="3670300" y="1822450"/>
          <p14:tracePt t="11321" x="3656013" y="1828800"/>
          <p14:tracePt t="11332" x="3636963" y="1847850"/>
          <p14:tracePt t="11348" x="3603625" y="1874838"/>
          <p14:tracePt t="11365" x="3529013" y="1928813"/>
          <p14:tracePt t="11381" x="3441700" y="1976438"/>
          <p14:tracePt t="11398" x="3402013" y="2001838"/>
          <p14:tracePt t="11415" x="3322638" y="2055813"/>
          <p14:tracePt t="11432" x="3254375" y="2095500"/>
          <p14:tracePt t="11449" x="3175000" y="2122488"/>
          <p14:tracePt t="11465" x="3148013" y="2130425"/>
          <p14:tracePt t="11481" x="3108325" y="2130425"/>
          <p14:tracePt t="11498" x="3094038" y="2130425"/>
          <p14:tracePt t="11531" x="3087688" y="2130425"/>
          <p14:tracePt t="11570" x="3087688" y="2122488"/>
          <p14:tracePt t="11578" x="3094038" y="2122488"/>
          <p14:tracePt t="11589" x="3100388" y="2116138"/>
          <p14:tracePt t="11600" x="3114675" y="2103438"/>
          <p14:tracePt t="11615" x="3127375" y="2103438"/>
          <p14:tracePt t="11631" x="3194050" y="2103438"/>
          <p14:tracePt t="11648" x="3287713" y="2116138"/>
          <p14:tracePt t="11664" x="3335338" y="2122488"/>
          <p14:tracePt t="11681" x="3422650" y="2163763"/>
          <p14:tracePt t="11699" x="3495675" y="2197100"/>
          <p14:tracePt t="11714" x="3536950" y="2203450"/>
          <p14:tracePt t="11731" x="3609975" y="2243138"/>
          <p14:tracePt t="11748" x="3683000" y="2297113"/>
          <p14:tracePt t="11764" x="3703638" y="2324100"/>
          <p14:tracePt t="11781" x="3757613" y="2363788"/>
          <p14:tracePt t="11798" x="3803650" y="2417763"/>
          <p14:tracePt t="11814" x="3817938" y="2444750"/>
          <p14:tracePt t="11831" x="3836988" y="2471738"/>
          <p14:tracePt t="11848" x="3851275" y="2484438"/>
          <p14:tracePt t="11864" x="3857625" y="2490788"/>
          <p14:tracePt t="11881" x="3857625" y="2498725"/>
          <p14:tracePt t="11991" x="3844925" y="2490788"/>
          <p14:tracePt t="12007" x="3836988" y="2490788"/>
          <p14:tracePt t="12269" x="3830638" y="2490788"/>
          <p14:tracePt t="12299" x="3830638" y="2498725"/>
          <p14:tracePt t="12309" x="3824288" y="2498725"/>
          <p14:tracePt t="12329" x="3817938" y="2511425"/>
          <p14:tracePt t="12339" x="3810000" y="2511425"/>
          <p14:tracePt t="12350" x="3797300" y="2517775"/>
          <p14:tracePt t="12364" x="3790950" y="2524125"/>
          <p14:tracePt t="12380" x="3763963" y="2544763"/>
          <p14:tracePt t="12398" x="3736975" y="2571750"/>
          <p14:tracePt t="12414" x="3724275" y="2584450"/>
          <p14:tracePt t="12430" x="3676650" y="2605088"/>
          <p14:tracePt t="12448" x="3622675" y="2638425"/>
          <p14:tracePt t="12464" x="3589338" y="2652713"/>
          <p14:tracePt t="12480" x="3543300" y="2686050"/>
          <p14:tracePt t="12498" x="3509963" y="2713038"/>
          <p14:tracePt t="12514" x="3495675" y="2725738"/>
          <p14:tracePt t="12530" x="3455988" y="2752725"/>
          <p14:tracePt t="12547" x="3441700" y="2752725"/>
          <p14:tracePt t="12564" x="3422650" y="2773363"/>
          <p14:tracePt t="12580" x="3402013" y="2786063"/>
          <p14:tracePt t="12614" x="3389313" y="2792413"/>
          <p14:tracePt t="12631" x="3381375" y="2792413"/>
          <p14:tracePt t="12663" x="3381375" y="2798763"/>
          <p14:tracePt t="12680" x="3381375" y="2806700"/>
          <p14:tracePt t="12698" x="3389313" y="2819400"/>
          <p14:tracePt t="12713" x="3402013" y="2833688"/>
          <p14:tracePt t="12730" x="3441700" y="2873375"/>
          <p14:tracePt t="12747" x="3455988" y="2894013"/>
          <p14:tracePt t="12764" x="3522663" y="2933700"/>
          <p14:tracePt t="12780" x="3589338" y="2973388"/>
          <p14:tracePt t="12797" x="3636963" y="2987675"/>
          <p14:tracePt t="12814" x="3736975" y="3006725"/>
          <p14:tracePt t="12830" x="3851275" y="3021013"/>
          <p14:tracePt t="12847" x="3897313" y="3027363"/>
          <p14:tracePt t="12863" x="3990975" y="3033713"/>
          <p14:tracePt t="12880" x="4065588" y="3033713"/>
          <p14:tracePt t="12897" x="4084638" y="3033713"/>
          <p14:tracePt t="12901" x="4098925" y="3033713"/>
          <p14:tracePt t="12914" x="4125913" y="3033713"/>
          <p14:tracePt t="12930" x="4138613" y="3033713"/>
          <p14:tracePt t="12947" x="4144963" y="3033713"/>
          <p14:tracePt t="12963" x="4152900" y="3021013"/>
          <p14:tracePt t="12980" x="4159250" y="3013075"/>
          <p14:tracePt t="13013" x="4159250" y="3000375"/>
          <p14:tracePt t="13030" x="4132263" y="2946400"/>
          <p14:tracePt t="13047" x="4111625" y="2906713"/>
          <p14:tracePt t="13063" x="4065588" y="2806700"/>
          <p14:tracePt t="13080" x="4011613" y="2692400"/>
          <p14:tracePt t="13097" x="3990975" y="2652713"/>
          <p14:tracePt t="13113" x="3944938" y="2584450"/>
          <p14:tracePt t="13130" x="3905250" y="2538413"/>
          <p14:tracePt t="13146" x="3870325" y="2517775"/>
          <p14:tracePt t="13163" x="3810000" y="2490788"/>
          <p14:tracePt t="13180" x="3743325" y="2465388"/>
          <p14:tracePt t="13196" x="3703638" y="2457450"/>
          <p14:tracePt t="13213" x="3622675" y="2457450"/>
          <p14:tracePt t="13235" x="3549650" y="2457450"/>
          <p14:tracePt t="13253" x="3462338" y="2478088"/>
          <p14:tracePt t="13267" x="3429000" y="2490788"/>
          <p14:tracePt t="13283" x="3335338" y="2538413"/>
          <p14:tracePt t="13300" x="3275013" y="2598738"/>
          <p14:tracePt t="13315" x="3241675" y="2625725"/>
          <p14:tracePt t="13330" x="3194050" y="2671763"/>
          <p14:tracePt t="13346" x="3167063" y="2692400"/>
          <p14:tracePt t="13363" x="3127375" y="2752725"/>
          <p14:tracePt t="13380" x="3094038" y="2813050"/>
          <p14:tracePt t="13396" x="3081338" y="2840038"/>
          <p14:tracePt t="13400" x="3073400" y="2879725"/>
          <p14:tracePt t="13413" x="3073400" y="2906713"/>
          <p14:tracePt t="13430" x="3073400" y="2960688"/>
          <p14:tracePt t="13446" x="3073400" y="2994025"/>
          <p14:tracePt t="13463" x="3100388" y="3060700"/>
          <p14:tracePt t="13479" x="3127375" y="3121025"/>
          <p14:tracePt t="13496" x="3148013" y="3154363"/>
          <p14:tracePt t="13513" x="3181350" y="3181350"/>
          <p14:tracePt t="13529" x="3214688" y="3208338"/>
          <p14:tracePt t="13546" x="3235325" y="3221038"/>
          <p14:tracePt t="13563" x="3268663" y="3235325"/>
          <p14:tracePt t="13579" x="3302000" y="3248025"/>
          <p14:tracePt t="13596" x="3308350" y="3248025"/>
          <p14:tracePt t="13613" x="3328988" y="3254375"/>
          <p14:tracePt t="13630" x="3355975" y="3254375"/>
          <p14:tracePt t="13647" x="3362325" y="3262313"/>
          <p14:tracePt t="13663" x="3381375" y="3262313"/>
          <p14:tracePt t="13679" x="3389313" y="3262313"/>
          <p14:tracePt t="14002" x="3395663" y="3262313"/>
          <p14:tracePt t="14012" x="3402013" y="3262313"/>
          <p14:tracePt t="14022" x="3402013" y="3268663"/>
          <p14:tracePt t="14033" x="3408363" y="3268663"/>
          <p14:tracePt t="14048" x="3408363" y="3281363"/>
          <p14:tracePt t="14063" x="3429000" y="3308350"/>
          <p14:tracePt t="14079" x="3441700" y="3322638"/>
          <p14:tracePt t="14096" x="3482975" y="3355975"/>
          <p14:tracePt t="14112" x="3536950" y="3402013"/>
          <p14:tracePt t="14129" x="3570288" y="3422650"/>
          <p14:tracePt t="14146" x="3630613" y="3462338"/>
          <p14:tracePt t="14162" x="3697288" y="3509963"/>
          <p14:tracePt t="14179" x="3751263" y="3562350"/>
          <p14:tracePt t="14196" x="3776663" y="3589338"/>
          <p14:tracePt t="14212" x="3810000" y="3636963"/>
          <p14:tracePt t="14234" x="3830638" y="3663950"/>
          <p14:tracePt t="14251" x="3836988" y="3676650"/>
          <p14:tracePt t="14267" x="3836988" y="3683000"/>
          <p14:tracePt t="14294" x="3836988" y="3697288"/>
          <p14:tracePt t="14321" x="3836988" y="3703638"/>
          <p14:tracePt t="14340" x="3836988" y="3709988"/>
          <p14:tracePt t="14351" x="3830638" y="3716338"/>
          <p14:tracePt t="14362" x="3824288" y="3716338"/>
          <p14:tracePt t="14380" x="3797300" y="3724275"/>
          <p14:tracePt t="14395" x="3790950" y="3730625"/>
          <p14:tracePt t="14399" x="3784600" y="3730625"/>
          <p14:tracePt t="14412" x="3770313" y="3730625"/>
          <p14:tracePt t="14430" x="3757613" y="3730625"/>
          <p14:tracePt t="14445" x="3743325" y="3730625"/>
          <p14:tracePt t="14462" x="3730625" y="3709988"/>
          <p14:tracePt t="14480" x="3716338" y="3683000"/>
          <p14:tracePt t="14498" x="3709988" y="3663950"/>
          <p14:tracePt t="14512" x="3703638" y="3630613"/>
          <p14:tracePt t="14529" x="3703638" y="3609975"/>
          <p14:tracePt t="14545" x="3703638" y="3603625"/>
          <p14:tracePt t="14562" x="3703638" y="3595688"/>
          <p14:tracePt t="14579" x="3703638" y="3582988"/>
          <p14:tracePt t="14595" x="3709988" y="3582988"/>
          <p14:tracePt t="14612" x="3736975" y="3570288"/>
          <p14:tracePt t="14629" x="3776663" y="3556000"/>
          <p14:tracePt t="14645" x="3803650" y="3556000"/>
          <p14:tracePt t="14662" x="3870325" y="3556000"/>
          <p14:tracePt t="14679" x="3924300" y="3556000"/>
          <p14:tracePt t="14695" x="3944938" y="3556000"/>
          <p14:tracePt t="14712" x="3984625" y="3562350"/>
          <p14:tracePt t="14729" x="4017963" y="3582988"/>
          <p14:tracePt t="14745" x="4032250" y="3603625"/>
          <p14:tracePt t="14762" x="4051300" y="3622675"/>
          <p14:tracePt t="14779" x="4065588" y="3630613"/>
          <p14:tracePt t="14795" x="4071938" y="3630613"/>
          <p14:tracePt t="14812" x="4071938" y="3636963"/>
          <p14:tracePt t="14850" x="4071938" y="3643313"/>
          <p14:tracePt t="14900" x="4078288" y="3649663"/>
          <p14:tracePt t="14921" x="4078288" y="3656013"/>
          <p14:tracePt t="14932" x="4078288" y="3663950"/>
          <p14:tracePt t="14940" x="4078288" y="3670300"/>
          <p14:tracePt t="15000" x="4078288" y="3676650"/>
          <p14:tracePt t="15084" x="4078288" y="3683000"/>
          <p14:tracePt t="15100" x="4051300" y="3690938"/>
          <p14:tracePt t="15113" x="4038600" y="3697288"/>
          <p14:tracePt t="15130" x="3957638" y="3716338"/>
          <p14:tracePt t="15145" x="3911600" y="3724275"/>
          <p14:tracePt t="15161" x="3830638" y="3730625"/>
          <p14:tracePt t="15178" x="3790950" y="3730625"/>
          <p14:tracePt t="15194" x="3736975" y="3724275"/>
          <p14:tracePt t="15213" x="3697288" y="3703638"/>
          <p14:tracePt t="15233" x="3656013" y="3656013"/>
          <p14:tracePt t="15248" x="3643313" y="3636963"/>
          <p14:tracePt t="15265" x="3630613" y="3576638"/>
          <p14:tracePt t="15284" x="3630613" y="3495675"/>
          <p14:tracePt t="15300" x="3630613" y="3429000"/>
          <p14:tracePt t="15314" x="3643313" y="3395663"/>
          <p14:tracePt t="15328" x="3656013" y="3375025"/>
          <p14:tracePt t="15344" x="3676650" y="3335338"/>
          <p14:tracePt t="15361" x="3697288" y="3314700"/>
          <p14:tracePt t="15378" x="3703638" y="3295650"/>
          <p14:tracePt t="15395" x="3724275" y="3275013"/>
          <p14:tracePt t="15414" x="3770313" y="3254375"/>
          <p14:tracePt t="15428" x="3790950" y="3235325"/>
          <p14:tracePt t="15445" x="3830638" y="3208338"/>
          <p14:tracePt t="15461" x="3884613" y="3194050"/>
          <p14:tracePt t="15478" x="3917950" y="3181350"/>
          <p14:tracePt t="15494" x="3965575" y="3167063"/>
          <p14:tracePt t="15512" x="4011613" y="3167063"/>
          <p14:tracePt t="15528" x="4032250" y="3167063"/>
          <p14:tracePt t="15544" x="4065588" y="3167063"/>
          <p14:tracePt t="15561" x="4098925" y="3175000"/>
          <p14:tracePt t="15577" x="4111625" y="3181350"/>
          <p14:tracePt t="15594" x="4138613" y="3194050"/>
          <p14:tracePt t="15611" x="4159250" y="3208338"/>
          <p14:tracePt t="15628" x="4179888" y="3214688"/>
          <p14:tracePt t="15644" x="4192588" y="3221038"/>
          <p14:tracePt t="15661" x="4213225" y="3241675"/>
          <p14:tracePt t="15677" x="4225925" y="3248025"/>
          <p14:tracePt t="15694" x="4252913" y="3268663"/>
          <p14:tracePt t="15711" x="4292600" y="3308350"/>
          <p14:tracePt t="15727" x="4313238" y="3335338"/>
          <p14:tracePt t="15744" x="4346575" y="3395663"/>
          <p14:tracePt t="15761" x="4379913" y="3468688"/>
          <p14:tracePt t="15777" x="4400550" y="3509963"/>
          <p14:tracePt t="15794" x="4427538" y="3570288"/>
          <p14:tracePt t="15811" x="4433888" y="3609975"/>
          <p14:tracePt t="15827" x="4440238" y="3630613"/>
          <p14:tracePt t="15844" x="4446588" y="3656013"/>
          <p14:tracePt t="15861" x="4446588" y="3676650"/>
          <p14:tracePt t="15894" x="4446588" y="3683000"/>
          <p14:tracePt t="15921" x="4446588" y="3690938"/>
          <p14:tracePt t="16063" x="4446588" y="3683000"/>
          <p14:tracePt t="16094" x="4446588" y="3676650"/>
          <p14:tracePt t="16105" x="4446588" y="3670300"/>
          <p14:tracePt t="16120" x="4406900" y="3609975"/>
          <p14:tracePt t="16144" x="4340225" y="3529013"/>
          <p14:tracePt t="16164" x="4286250" y="3441700"/>
          <p14:tracePt t="16177" x="4259263" y="3402013"/>
          <p14:tracePt t="16194" x="4205288" y="3328988"/>
          <p14:tracePt t="16211" x="4159250" y="3262313"/>
          <p14:tracePt t="16231" x="4098925" y="3201988"/>
          <p14:tracePt t="16247" x="4065588" y="3154363"/>
          <p14:tracePt t="16265" x="3998913" y="3081338"/>
          <p14:tracePt t="16282" x="3930650" y="3027363"/>
          <p14:tracePt t="16297" x="3897313" y="3000375"/>
          <p14:tracePt t="16311" x="3817938" y="2952750"/>
          <p14:tracePt t="16327" x="3790950" y="2927350"/>
          <p14:tracePt t="16343" x="3709988" y="2894013"/>
          <p14:tracePt t="16361" x="3622675" y="2867025"/>
          <p14:tracePt t="16377" x="3595688" y="2852738"/>
          <p14:tracePt t="16393" x="3522663" y="2833688"/>
          <p14:tracePt t="16410" x="3495675" y="2819400"/>
          <p14:tracePt t="16427" x="3416300" y="2792413"/>
          <p14:tracePt t="16443" x="3389313" y="2779713"/>
          <p14:tracePt t="16460" x="3322638" y="2765425"/>
          <p14:tracePt t="16477" x="3302000" y="2765425"/>
          <p14:tracePt t="16493" x="3248025" y="2765425"/>
          <p14:tracePt t="16510" x="3201988" y="2765425"/>
          <p14:tracePt t="16527" x="3181350" y="2773363"/>
          <p14:tracePt t="16543" x="3141663" y="2806700"/>
          <p14:tracePt t="16561" x="3100388" y="2846388"/>
          <p14:tracePt t="16577" x="3073400" y="2859088"/>
          <p14:tracePt t="16593" x="3040063" y="2886075"/>
          <p14:tracePt t="16610" x="3021013" y="2913063"/>
          <p14:tracePt t="16627" x="2979738" y="2979738"/>
          <p14:tracePt t="16643" x="2952750" y="3060700"/>
          <p14:tracePt t="16660" x="2946400" y="3100388"/>
          <p14:tracePt t="16676" x="2940050" y="3154363"/>
          <p14:tracePt t="16694" x="2940050" y="3221038"/>
          <p14:tracePt t="16710" x="2940050" y="3248025"/>
          <p14:tracePt t="16726" x="2952750" y="3314700"/>
          <p14:tracePt t="16743" x="2967038" y="3341688"/>
          <p14:tracePt t="16760" x="2979738" y="3362325"/>
          <p14:tracePt t="16777" x="3000375" y="3381375"/>
          <p14:tracePt t="16793" x="3006725" y="3389313"/>
          <p14:tracePt t="16810" x="3021013" y="3402013"/>
          <p14:tracePt t="16827" x="3027363" y="3402013"/>
          <p14:tracePt t="16843" x="3027363" y="3408363"/>
          <p14:tracePt t="16859" x="3033713" y="3408363"/>
          <p14:tracePt t="16973" x="3040063" y="3408363"/>
          <p14:tracePt t="17156" x="3048000" y="3408363"/>
          <p14:tracePt t="17272" x="3054350" y="3408363"/>
          <p14:tracePt t="17362" x="3054350" y="3416300"/>
          <p14:tracePt t="17382" x="3060700" y="3416300"/>
          <p14:tracePt t="17401" x="3067050" y="3416300"/>
          <p14:tracePt t="17422" x="3067050" y="3422650"/>
          <p14:tracePt t="17442" x="3073400" y="3429000"/>
          <p14:tracePt t="17472" x="3081338" y="3429000"/>
          <p14:tracePt t="17492" x="3087688" y="3429000"/>
          <p14:tracePt t="17502" x="3094038" y="3435350"/>
          <p14:tracePt t="17522" x="3100388" y="3435350"/>
          <p14:tracePt t="17532" x="3100388" y="3441700"/>
          <p14:tracePt t="17542" x="3108325" y="3441700"/>
          <p14:tracePt t="17563" x="3114675" y="3449638"/>
          <p14:tracePt t="17576" x="3121025" y="3449638"/>
          <p14:tracePt t="17592" x="3121025" y="3455988"/>
          <p14:tracePt t="17609" x="3127375" y="3455988"/>
          <p14:tracePt t="17625" x="3141663" y="3455988"/>
          <p14:tracePt t="17642" x="3181350" y="3455988"/>
          <p14:tracePt t="17659" x="3208338" y="3455988"/>
          <p14:tracePt t="17675" x="3281363" y="3455988"/>
          <p14:tracePt t="17692" x="3355975" y="3449638"/>
          <p14:tracePt t="17709" x="3395663" y="3441700"/>
          <p14:tracePt t="17725" x="3462338" y="3429000"/>
          <p14:tracePt t="17742" x="3529013" y="3408363"/>
          <p14:tracePt t="17759" x="3549650" y="3402013"/>
          <p14:tracePt t="17775" x="3595688" y="3389313"/>
          <p14:tracePt t="17792" x="3616325" y="3375025"/>
          <p14:tracePt t="17825" x="3622675" y="3375025"/>
          <p14:tracePt t="17852" x="3622675" y="3368675"/>
          <p14:tracePt t="17863" x="3622675" y="3362325"/>
          <p14:tracePt t="17875" x="3622675" y="3348038"/>
          <p14:tracePt t="17892" x="3622675" y="3335338"/>
          <p14:tracePt t="17909" x="3616325" y="3328988"/>
          <p14:tracePt t="17925" x="3616325" y="3322638"/>
          <p14:tracePt t="17942" x="3609975" y="3308350"/>
          <p14:tracePt t="17959" x="3609975" y="3302000"/>
          <p14:tracePt t="17975" x="3595688" y="3275013"/>
          <p14:tracePt t="17992" x="3589338" y="3241675"/>
          <p14:tracePt t="18009" x="3582988" y="3227388"/>
          <p14:tracePt t="18025" x="3576638" y="3208338"/>
          <p14:tracePt t="18042" x="3562350" y="3187700"/>
          <p14:tracePt t="18059" x="3562350" y="3181350"/>
          <p14:tracePt t="18075" x="3562350" y="3175000"/>
          <p14:tracePt t="18292" x="3556000" y="3175000"/>
          <p14:tracePt t="18302" x="3556000" y="3167063"/>
          <p14:tracePt t="18314" x="3549650" y="3154363"/>
          <p14:tracePt t="18328" x="3543300" y="3133725"/>
          <p14:tracePt t="18342" x="3516313" y="3073400"/>
          <p14:tracePt t="18358" x="3502025" y="3027363"/>
          <p14:tracePt t="18375" x="3468688" y="2933700"/>
          <p14:tracePt t="18391" x="3449638" y="2873375"/>
          <p14:tracePt t="18408" x="3408363" y="2773363"/>
          <p14:tracePt t="18425" x="3381375" y="2692400"/>
          <p14:tracePt t="18441" x="3368675" y="2665413"/>
          <p14:tracePt t="18458" x="3362325" y="2652713"/>
          <p14:tracePt t="18475" x="3362325" y="2644775"/>
          <p14:tracePt t="18714" x="3355975" y="2638425"/>
          <p14:tracePt t="18724" x="3348038" y="2619375"/>
          <p14:tracePt t="18733" x="3328988" y="2578100"/>
          <p14:tracePt t="18746" x="3308350" y="2538413"/>
          <p14:tracePt t="18758" x="3281363" y="2490788"/>
          <p14:tracePt t="18775" x="3235325" y="2411413"/>
          <p14:tracePt t="18791" x="3194050" y="2363788"/>
          <p14:tracePt t="18808" x="3148013" y="2303463"/>
          <p14:tracePt t="18824" x="3114675" y="2276475"/>
          <p14:tracePt t="18841" x="3067050" y="2251075"/>
          <p14:tracePt t="18858" x="3040063" y="2230438"/>
          <p14:tracePt t="18874" x="3027363" y="2230438"/>
          <p14:tracePt t="18892" x="3013075" y="2224088"/>
          <p14:tracePt t="18908" x="3006725" y="2224088"/>
          <p14:tracePt t="24151" x="3013075" y="2224088"/>
          <p14:tracePt t="24160" x="3021013" y="2224088"/>
          <p14:tracePt t="24170" x="3040063" y="2224088"/>
          <p14:tracePt t="24186" x="3067050" y="2230438"/>
          <p14:tracePt t="24203" x="3141663" y="2236788"/>
          <p14:tracePt t="24219" x="3248025" y="2263775"/>
          <p14:tracePt t="24240" x="3381375" y="2303463"/>
          <p14:tracePt t="24257" x="3502025" y="2351088"/>
          <p14:tracePt t="24273" x="3549650" y="2370138"/>
          <p14:tracePt t="24290" x="3663950" y="2417763"/>
          <p14:tracePt t="24307" x="3751263" y="2457450"/>
          <p14:tracePt t="24319" x="3776663" y="2478088"/>
          <p14:tracePt t="24336" x="3824288" y="2498725"/>
          <p14:tracePt t="24353" x="3836988" y="2511425"/>
          <p14:tracePt t="24369" x="3851275" y="2511425"/>
          <p14:tracePt t="24386" x="3851275" y="2517775"/>
          <p14:tracePt t="24497" x="3844925" y="2524125"/>
          <p14:tracePt t="24508" x="3830638" y="2524125"/>
          <p14:tracePt t="24519" x="3817938" y="2524125"/>
          <p14:tracePt t="24536" x="3751263" y="2532063"/>
          <p14:tracePt t="24552" x="3709988" y="2538413"/>
          <p14:tracePt t="24569" x="3643313" y="2544763"/>
          <p14:tracePt t="24586" x="3603625" y="2544763"/>
          <p14:tracePt t="24602" x="3589338" y="2544763"/>
          <p14:tracePt t="24619" x="3570288" y="2544763"/>
          <p14:tracePt t="24636" x="3556000" y="2524125"/>
          <p14:tracePt t="24652" x="3549650" y="2505075"/>
          <p14:tracePt t="24669" x="3549650" y="2417763"/>
          <p14:tracePt t="24686" x="3582988" y="2297113"/>
          <p14:tracePt t="24702" x="3622675" y="2230438"/>
          <p14:tracePt t="24719" x="3724275" y="2095500"/>
          <p14:tracePt t="24736" x="3790950" y="2028825"/>
          <p14:tracePt t="24752" x="3990975" y="1881188"/>
          <p14:tracePt t="24769" x="4132263" y="1822450"/>
          <p14:tracePt t="24785" x="4406900" y="1720850"/>
          <p14:tracePt t="24803" x="4633913" y="1693863"/>
          <p14:tracePt t="24819" x="4727575" y="1693863"/>
          <p14:tracePt t="24836" x="4862513" y="1693863"/>
          <p14:tracePt t="24852" x="4929188" y="1701800"/>
          <p14:tracePt t="24869" x="5016500" y="1708150"/>
          <p14:tracePt t="24885" x="5056188" y="1714500"/>
          <p14:tracePt t="24902" x="5083175" y="1714500"/>
          <p14:tracePt t="25141" x="5095875" y="1674813"/>
          <p14:tracePt t="25150" x="5130800" y="1608138"/>
          <p14:tracePt t="25159" x="5170488" y="1527175"/>
          <p14:tracePt t="25171" x="5203825" y="1439863"/>
          <p14:tracePt t="25185" x="5251450" y="1352550"/>
          <p14:tracePt t="25202" x="5337175" y="1212850"/>
          <p14:tracePt t="25219" x="5424488" y="1071563"/>
          <p14:tracePt t="25239" x="5511800" y="965200"/>
          <p14:tracePt t="25255" x="5565775" y="923925"/>
          <p14:tracePt t="25272" x="5699125" y="863600"/>
          <p14:tracePt t="25288" x="5765800" y="850900"/>
          <p14:tracePt t="25305" x="5894388" y="830263"/>
          <p14:tracePt t="25319" x="6000750" y="823913"/>
          <p14:tracePt t="25335" x="6054725" y="823913"/>
          <p14:tracePt t="25352" x="6161088" y="836613"/>
          <p14:tracePt t="25369" x="6275388" y="869950"/>
          <p14:tracePt t="25385" x="6342063" y="890588"/>
          <p14:tracePt t="25402" x="6456363" y="950913"/>
          <p14:tracePt t="25419" x="6502400" y="977900"/>
          <p14:tracePt t="25435" x="6583363" y="1044575"/>
          <p14:tracePt t="25452" x="6650038" y="1111250"/>
          <p14:tracePt t="25468" x="6683375" y="1158875"/>
          <p14:tracePt t="25486" x="6731000" y="1252538"/>
          <p14:tracePt t="25502" x="6757988" y="1333500"/>
          <p14:tracePt t="25518" x="6770688" y="1379538"/>
          <p14:tracePt t="25522" x="6770688" y="1419225"/>
          <p14:tracePt t="25535" x="6770688" y="1452563"/>
          <p14:tracePt t="25552" x="6764338" y="1520825"/>
          <p14:tracePt t="25568" x="6751638" y="1554163"/>
          <p14:tracePt t="25585" x="6716713" y="1633538"/>
          <p14:tracePt t="25602" x="6677025" y="1693863"/>
          <p14:tracePt t="25618" x="6650038" y="1727200"/>
          <p14:tracePt t="25635" x="6604000" y="1774825"/>
          <p14:tracePt t="25652" x="6510338" y="1814513"/>
          <p14:tracePt t="25668" x="6442075" y="1835150"/>
          <p14:tracePt t="25687" x="6308725" y="1868488"/>
          <p14:tracePt t="25702" x="6161088" y="1874838"/>
          <p14:tracePt t="25718" x="6081713" y="1874838"/>
          <p14:tracePt t="25735" x="5953125" y="1862138"/>
          <p14:tracePt t="25752" x="5859463" y="1841500"/>
          <p14:tracePt t="25768" x="5819775" y="1822450"/>
          <p14:tracePt t="25787" x="5765800" y="1754188"/>
          <p14:tracePt t="25802" x="5726113" y="1666875"/>
          <p14:tracePt t="25818" x="5713413" y="1627188"/>
          <p14:tracePt t="25834" x="5705475" y="1554163"/>
          <p14:tracePt t="25851" x="5705475" y="1520825"/>
          <p14:tracePt t="25868" x="5713413" y="1460500"/>
          <p14:tracePt t="25885" x="5732463" y="1393825"/>
          <p14:tracePt t="25901" x="5753100" y="1358900"/>
          <p14:tracePt t="25918" x="5813425" y="1285875"/>
          <p14:tracePt t="25935" x="5846763" y="1252538"/>
          <p14:tracePt t="25951" x="5934075" y="1192213"/>
          <p14:tracePt t="25967" x="6040438" y="1152525"/>
          <p14:tracePt t="25984" x="6094413" y="1144588"/>
          <p14:tracePt t="26001" x="6194425" y="1131888"/>
          <p14:tracePt t="26018" x="6302375" y="1125538"/>
          <p14:tracePt t="26034" x="6348413" y="1125538"/>
          <p14:tracePt t="26040" x="6408738" y="1138238"/>
          <p14:tracePt t="26052" x="6456363" y="1158875"/>
          <p14:tracePt t="26068" x="6510338" y="1179513"/>
          <p14:tracePt t="26084" x="6596063" y="1225550"/>
          <p14:tracePt t="26101" x="6637338" y="1252538"/>
          <p14:tracePt t="26118" x="6710363" y="1298575"/>
          <p14:tracePt t="26134" x="6764338" y="1352550"/>
          <p14:tracePt t="26151" x="6791325" y="1419225"/>
          <p14:tracePt t="26167" x="6797675" y="1439863"/>
          <p14:tracePt t="26184" x="6810375" y="1506538"/>
          <p14:tracePt t="26201" x="6810375" y="1560513"/>
          <p14:tracePt t="26217" x="6810375" y="1587500"/>
          <p14:tracePt t="26238" x="6791325" y="1641475"/>
          <p14:tracePt t="26255" x="6764338" y="1674813"/>
          <p14:tracePt t="26272" x="6743700" y="1701800"/>
          <p14:tracePt t="26288" x="6731000" y="1714500"/>
          <p14:tracePt t="26304" x="6691313" y="1735138"/>
          <p14:tracePt t="26317" x="6650038" y="1747838"/>
          <p14:tracePt t="26334" x="6562725" y="1768475"/>
          <p14:tracePt t="26350" x="6477000" y="1781175"/>
          <p14:tracePt t="26367" x="6429375" y="1781175"/>
          <p14:tracePt t="26384" x="6356350" y="1787525"/>
          <p14:tracePt t="26403" x="6296025" y="1787525"/>
          <p14:tracePt t="26418" x="6275388" y="1787525"/>
          <p14:tracePt t="26434" x="6248400" y="1787525"/>
          <p14:tracePt t="26451" x="6235700" y="1787525"/>
          <p14:tracePt t="26467" x="6221413" y="1787525"/>
          <p14:tracePt t="26484" x="6215063" y="1787525"/>
          <p14:tracePt t="26500" x="6202363" y="1787525"/>
          <p14:tracePt t="26534" x="6194425" y="1787525"/>
          <p14:tracePt t="26666" x="6194425" y="1781175"/>
          <p14:tracePt t="26747" x="6188075" y="1781175"/>
          <p14:tracePt t="26857" x="6181725" y="1781175"/>
          <p14:tracePt t="26877" x="6175375" y="1781175"/>
          <p14:tracePt t="26897" x="6161088" y="1781175"/>
          <p14:tracePt t="26910" x="6148388" y="1781175"/>
          <p14:tracePt t="26918" x="6142038" y="1781175"/>
          <p14:tracePt t="26934" x="6127750" y="1774825"/>
          <p14:tracePt t="26950" x="6121400" y="1774825"/>
          <p14:tracePt t="26967" x="6115050" y="1774825"/>
          <p14:tracePt t="27255" x="6108700" y="1774825"/>
          <p14:tracePt t="27273" x="6073775" y="1781175"/>
          <p14:tracePt t="27287" x="6027738" y="1795463"/>
          <p14:tracePt t="27304" x="5826125" y="1822450"/>
          <p14:tracePt t="27321" x="5330825" y="1908175"/>
          <p14:tracePt t="27337" x="4995863" y="1989138"/>
          <p14:tracePt t="27350" x="4413250" y="2136775"/>
          <p14:tracePt t="27366" x="4252913" y="2190750"/>
          <p14:tracePt t="27383" x="4017963" y="2263775"/>
          <p14:tracePt t="27400" x="3905250" y="2297113"/>
          <p14:tracePt t="27416" x="3884613" y="2309813"/>
          <p14:tracePt t="27433" x="3870325" y="2309813"/>
          <p14:tracePt t="27639" x="3870325" y="2317750"/>
          <p14:tracePt t="27655" x="3817938" y="2344738"/>
          <p14:tracePt t="27666" x="3757613" y="2363788"/>
          <p14:tracePt t="27683" x="3549650" y="2411413"/>
          <p14:tracePt t="27699" x="3235325" y="2471738"/>
          <p14:tracePt t="27716" x="3067050" y="2511425"/>
          <p14:tracePt t="27733" x="2819400" y="2565400"/>
          <p14:tracePt t="27749" x="2725738" y="2592388"/>
          <p14:tracePt t="27766" x="2705100" y="2598738"/>
          <p14:tracePt t="27783" x="2698750" y="2598738"/>
          <p14:tracePt t="27818" x="2738438" y="2571750"/>
          <p14:tracePt t="27832" x="2792413" y="2524125"/>
          <p14:tracePt t="27850" x="3021013" y="2405063"/>
          <p14:tracePt t="27866" x="3154363" y="2330450"/>
          <p14:tracePt t="27883" x="3536950" y="2176463"/>
          <p14:tracePt t="27899" x="3998913" y="2009775"/>
          <p14:tracePt t="27916" x="4460875" y="1908175"/>
          <p14:tracePt t="27932" x="4614863" y="1889125"/>
          <p14:tracePt t="27949" x="4875213" y="1874838"/>
          <p14:tracePt t="27966" x="5037138" y="1881188"/>
          <p14:tracePt t="27982" x="5089525" y="1881188"/>
          <p14:tracePt t="27999" x="5176838" y="1889125"/>
          <p14:tracePt t="28016" x="5191125" y="1889125"/>
          <p14:tracePt t="28049" x="5183188" y="1889125"/>
          <p14:tracePt t="28241" x="5224463" y="1881188"/>
          <p14:tracePt t="28253" x="5264150" y="1862138"/>
          <p14:tracePt t="28260" x="5324475" y="1814513"/>
          <p14:tracePt t="28271" x="5411788" y="1762125"/>
          <p14:tracePt t="28287" x="5518150" y="1708150"/>
          <p14:tracePt t="28303" x="5732463" y="1614488"/>
          <p14:tracePt t="28320" x="5940425" y="1547813"/>
          <p14:tracePt t="28332" x="6021388" y="1527175"/>
          <p14:tracePt t="28349" x="6161088" y="1500188"/>
          <p14:tracePt t="28365" x="6208713" y="1493838"/>
          <p14:tracePt t="28382" x="6281738" y="1493838"/>
          <p14:tracePt t="28399" x="6302375" y="1493838"/>
          <p14:tracePt t="28415" x="6308725" y="1487488"/>
          <p14:tracePt t="28432" x="6323013" y="1487488"/>
          <p14:tracePt t="28469" x="6315075" y="1487488"/>
          <p14:tracePt t="28483" x="6288088" y="1479550"/>
          <p14:tracePt t="28499" x="6175375" y="1479550"/>
          <p14:tracePt t="28515" x="6094413" y="1487488"/>
          <p14:tracePt t="28532" x="5946775" y="1493838"/>
          <p14:tracePt t="28548" x="5807075" y="1527175"/>
          <p14:tracePt t="28565" x="5753100" y="1547813"/>
          <p14:tracePt t="28583" x="5632450" y="1560513"/>
          <p14:tracePt t="28598" x="5538788" y="1560513"/>
          <p14:tracePt t="28615" x="5491163" y="1560513"/>
          <p14:tracePt t="28632" x="5418138" y="1560513"/>
          <p14:tracePt t="28648" x="5364163" y="1547813"/>
          <p14:tracePt t="28665" x="5351463" y="1539875"/>
          <p14:tracePt t="28685" x="5330825" y="1512888"/>
          <p14:tracePt t="28698" x="5324475" y="1500188"/>
          <p14:tracePt t="28715" x="5303838" y="1452563"/>
          <p14:tracePt t="28732" x="5297488" y="1412875"/>
          <p14:tracePt t="28748" x="5297488" y="1400175"/>
          <p14:tracePt t="28765" x="5297488" y="1385888"/>
          <p14:tracePt t="28782" x="5297488" y="1373188"/>
          <p14:tracePt t="28798" x="5297488" y="1358900"/>
          <p14:tracePt t="28815" x="5297488" y="1346200"/>
          <p14:tracePt t="28832" x="5303838" y="1333500"/>
          <p14:tracePt t="28848" x="5303838" y="1325563"/>
          <p14:tracePt t="28865" x="5318125" y="1306513"/>
          <p14:tracePt t="28882" x="5318125" y="1298575"/>
          <p14:tracePt t="28898" x="5330825" y="1285875"/>
          <p14:tracePt t="28915" x="5357813" y="1265238"/>
          <p14:tracePt t="28931" x="5364163" y="1252538"/>
          <p14:tracePt t="28948" x="5384800" y="1231900"/>
          <p14:tracePt t="28965" x="5411788" y="1219200"/>
          <p14:tracePt t="28981" x="5424488" y="1212850"/>
          <p14:tracePt t="28998" x="5451475" y="1198563"/>
          <p14:tracePt t="29015" x="5478463" y="1185863"/>
          <p14:tracePt t="29031" x="5491163" y="1185863"/>
          <p14:tracePt t="29035" x="5511800" y="1179513"/>
          <p14:tracePt t="29049" x="5538788" y="1179513"/>
          <p14:tracePt t="29065" x="5592763" y="1171575"/>
          <p14:tracePt t="29082" x="5611813" y="1171575"/>
          <p14:tracePt t="29098" x="5645150" y="1171575"/>
          <p14:tracePt t="29115" x="5665788" y="1171575"/>
          <p14:tracePt t="29131" x="5672138" y="1171575"/>
          <p14:tracePt t="29148" x="5692775" y="1179513"/>
          <p14:tracePt t="29165" x="5726113" y="1192213"/>
          <p14:tracePt t="29181" x="5738813" y="1198563"/>
          <p14:tracePt t="29198" x="5786438" y="1225550"/>
          <p14:tracePt t="29215" x="5840413" y="1258888"/>
          <p14:tracePt t="29231" x="5867400" y="1285875"/>
          <p14:tracePt t="29253" x="5907088" y="1325563"/>
          <p14:tracePt t="29270" x="5934075" y="1366838"/>
          <p14:tracePt t="29287" x="5967413" y="1427163"/>
          <p14:tracePt t="29302" x="5988050" y="1452563"/>
          <p14:tracePt t="29318" x="6027738" y="1533525"/>
          <p14:tracePt t="29331" x="6034088" y="1573213"/>
          <p14:tracePt t="29348" x="6048375" y="1647825"/>
          <p14:tracePt t="29364" x="6048375" y="1674813"/>
          <p14:tracePt t="29381" x="6040438" y="1727200"/>
          <p14:tracePt t="29398" x="6027738" y="1768475"/>
          <p14:tracePt t="29414" x="6021388" y="1781175"/>
          <p14:tracePt t="29431" x="6000750" y="1801813"/>
          <p14:tracePt t="29448" x="5973763" y="1822450"/>
          <p14:tracePt t="29465" x="5946775" y="1835150"/>
          <p14:tracePt t="29481" x="5867400" y="1874838"/>
          <p14:tracePt t="29498" x="5780088" y="1916113"/>
          <p14:tracePt t="29514" x="5732463" y="1928813"/>
          <p14:tracePt t="29534" x="5645150" y="1955800"/>
          <p14:tracePt t="29548" x="5565775" y="1955800"/>
          <p14:tracePt t="29564" x="5518150" y="1955800"/>
          <p14:tracePt t="29581" x="5445125" y="1928813"/>
          <p14:tracePt t="29598" x="5370513" y="1881188"/>
          <p14:tracePt t="29614" x="5337175" y="1855788"/>
          <p14:tracePt t="29631" x="5291138" y="1795463"/>
          <p14:tracePt t="29648" x="5270500" y="1754188"/>
          <p14:tracePt t="29664" x="5257800" y="1681163"/>
          <p14:tracePt t="29681" x="5257800" y="1608138"/>
          <p14:tracePt t="29697" x="5257800" y="1581150"/>
          <p14:tracePt t="29714" x="5257800" y="1527175"/>
          <p14:tracePt t="29731" x="5264150" y="1500188"/>
          <p14:tracePt t="29747" x="5297488" y="1446213"/>
          <p14:tracePt t="29765" x="5337175" y="1393825"/>
          <p14:tracePt t="29781" x="5364163" y="1366838"/>
          <p14:tracePt t="29797" x="5445125" y="1319213"/>
          <p14:tracePt t="29814" x="5478463" y="1298575"/>
          <p14:tracePt t="29831" x="5578475" y="1252538"/>
          <p14:tracePt t="29847" x="5665788" y="1225550"/>
          <p14:tracePt t="29864" x="5765800" y="1198563"/>
          <p14:tracePt t="29881" x="5813425" y="1192213"/>
          <p14:tracePt t="29897" x="5894388" y="1179513"/>
          <p14:tracePt t="29914" x="5980113" y="1171575"/>
          <p14:tracePt t="29931" x="6021388" y="1165225"/>
          <p14:tracePt t="29947" x="6088063" y="1165225"/>
          <p14:tracePt t="29964" x="6142038" y="1165225"/>
          <p14:tracePt t="29980" x="6161088" y="1165225"/>
          <p14:tracePt t="29997" x="6202363" y="1165225"/>
          <p14:tracePt t="30014" x="6242050" y="1171575"/>
          <p14:tracePt t="30030" x="6254750" y="1179513"/>
          <p14:tracePt t="30047" x="6281738" y="1185863"/>
          <p14:tracePt t="30064" x="6302375" y="1198563"/>
          <p14:tracePt t="30081" x="6308725" y="1204913"/>
          <p14:tracePt t="30097" x="6323013" y="1219200"/>
          <p14:tracePt t="30114" x="6329363" y="1231900"/>
          <p14:tracePt t="30130" x="6342063" y="1273175"/>
          <p14:tracePt t="30147" x="6348413" y="1292225"/>
          <p14:tracePt t="30163" x="6362700" y="1358900"/>
          <p14:tracePt t="30180" x="6362700" y="1433513"/>
          <p14:tracePt t="30197" x="6362700" y="1473200"/>
          <p14:tracePt t="30213" x="6356350" y="1560513"/>
          <p14:tracePt t="30230" x="6329363" y="1633538"/>
          <p14:tracePt t="30251" x="6281738" y="1714500"/>
          <p14:tracePt t="30270" x="6242050" y="1781175"/>
          <p14:tracePt t="30285" x="6208713" y="1808163"/>
          <p14:tracePt t="30303" x="6161088" y="1841500"/>
          <p14:tracePt t="30321" x="6115050" y="1855788"/>
          <p14:tracePt t="30330" x="6081713" y="1868488"/>
          <p14:tracePt t="30347" x="5994400" y="1874838"/>
          <p14:tracePt t="30363" x="5940425" y="1874838"/>
          <p14:tracePt t="30380" x="5840413" y="1855788"/>
          <p14:tracePt t="30397" x="5773738" y="1822450"/>
          <p14:tracePt t="30413" x="5738813" y="1808163"/>
          <p14:tracePt t="30430" x="5705475" y="1781175"/>
          <p14:tracePt t="30448" x="5659438" y="1741488"/>
          <p14:tracePt t="30463" x="5645150" y="1714500"/>
          <p14:tracePt t="30480" x="5605463" y="1647825"/>
          <p14:tracePt t="30497" x="5592763" y="1620838"/>
          <p14:tracePt t="30513" x="5572125" y="1533525"/>
          <p14:tracePt t="30530" x="5572125" y="1512888"/>
          <p14:tracePt t="30546" x="5572125" y="1466850"/>
          <p14:tracePt t="30563" x="5572125" y="1406525"/>
          <p14:tracePt t="30583" x="5592763" y="1352550"/>
          <p14:tracePt t="30597" x="5605463" y="1319213"/>
          <p14:tracePt t="30613" x="5638800" y="1285875"/>
          <p14:tracePt t="30630" x="5659438" y="1258888"/>
          <p14:tracePt t="30647" x="5713413" y="1219200"/>
          <p14:tracePt t="30664" x="5759450" y="1185863"/>
          <p14:tracePt t="30680" x="5792788" y="1179513"/>
          <p14:tracePt t="30696" x="5859463" y="1171575"/>
          <p14:tracePt t="30713" x="5934075" y="1165225"/>
          <p14:tracePt t="30730" x="6000750" y="1158875"/>
          <p14:tracePt t="30746" x="6034088" y="1158875"/>
          <p14:tracePt t="30763" x="6073775" y="1158875"/>
          <p14:tracePt t="30780" x="6100763" y="1158875"/>
          <p14:tracePt t="30796" x="6115050" y="1165225"/>
          <p14:tracePt t="30813" x="6127750" y="1171575"/>
          <p14:tracePt t="30830" x="6142038" y="1185863"/>
          <p14:tracePt t="30847" x="6148388" y="1185863"/>
          <p14:tracePt t="30863" x="6154738" y="1185863"/>
          <p14:tracePt t="30896" x="6154738" y="1192213"/>
          <p14:tracePt t="30913" x="6154738" y="1198563"/>
          <p14:tracePt t="30934" x="6154738" y="1212850"/>
          <p14:tracePt t="30946" x="6154738" y="1219200"/>
          <p14:tracePt t="30964" x="6154738" y="1246188"/>
          <p14:tracePt t="30979" x="6154738" y="1265238"/>
          <p14:tracePt t="30996" x="6142038" y="1306513"/>
          <p14:tracePt t="31013" x="6134100" y="1325563"/>
          <p14:tracePt t="31029" x="6115050" y="1379538"/>
          <p14:tracePt t="31047" x="6088063" y="1439863"/>
          <p14:tracePt t="31063" x="6081713" y="1460500"/>
          <p14:tracePt t="31080" x="6067425" y="1479550"/>
          <p14:tracePt t="31096" x="6067425" y="1487488"/>
          <p14:tracePt t="31113" x="6061075" y="1493838"/>
          <p14:tracePt t="31149" x="6054725" y="1493838"/>
          <p14:tracePt t="31186" x="6048375" y="1493838"/>
          <p14:tracePt t="31196" x="6048375" y="1487488"/>
          <p14:tracePt t="31223" x="6034088" y="1487488"/>
          <p14:tracePt t="31961" x="6027738" y="1487488"/>
          <p14:tracePt t="31970" x="6021388" y="1487488"/>
          <p14:tracePt t="31982" x="5994400" y="1487488"/>
          <p14:tracePt t="31995" x="5946775" y="1493838"/>
          <p14:tracePt t="32012" x="5819775" y="1500188"/>
          <p14:tracePt t="32031" x="5680075" y="1506538"/>
          <p14:tracePt t="32045" x="5611813" y="1512888"/>
          <p14:tracePt t="32062" x="5499100" y="1512888"/>
          <p14:tracePt t="32079" x="5418138" y="1500188"/>
          <p14:tracePt t="32095" x="5397500" y="1493838"/>
          <p14:tracePt t="32112" x="5370513" y="1473200"/>
          <p14:tracePt t="32129" x="5357813" y="1466850"/>
          <p14:tracePt t="32145" x="5351463" y="1427163"/>
          <p14:tracePt t="32162" x="5357813" y="1358900"/>
          <p14:tracePt t="32178" x="5370513" y="1319213"/>
          <p14:tracePt t="32195" x="5430838" y="1219200"/>
          <p14:tracePt t="32212" x="5524500" y="1131888"/>
          <p14:tracePt t="32229" x="5578475" y="1084263"/>
          <p14:tracePt t="32245" x="5705475" y="1011238"/>
          <p14:tracePt t="32262" x="5773738" y="984250"/>
          <p14:tracePt t="32283" x="5953125" y="957263"/>
          <p14:tracePt t="32299" x="6013450" y="957263"/>
          <p14:tracePt t="32316" x="6121400" y="957263"/>
          <p14:tracePt t="32334" x="6227763" y="990600"/>
          <p14:tracePt t="32348" x="6281738" y="1017588"/>
          <p14:tracePt t="32361" x="6329363" y="1044575"/>
          <p14:tracePt t="32378" x="6423025" y="1119188"/>
          <p14:tracePt t="32395" x="6489700" y="1179513"/>
          <p14:tracePt t="32411" x="6516688" y="1219200"/>
          <p14:tracePt t="32428" x="6550025" y="1292225"/>
          <p14:tracePt t="32445" x="6550025" y="1339850"/>
          <p14:tracePt t="40318" x="6550025" y="1346200"/>
          <p14:tracePt t="40344" x="6550025" y="1358900"/>
          <p14:tracePt t="40358" x="6543675" y="1366838"/>
          <p14:tracePt t="40365" x="6537325" y="1373188"/>
          <p14:tracePt t="40376" x="6523038" y="1400175"/>
          <p14:tracePt t="40391" x="6502400" y="1419225"/>
          <p14:tracePt t="40409" x="6462713" y="1466850"/>
          <p14:tracePt t="40421" x="6450013" y="1493838"/>
          <p14:tracePt t="40438" x="6416675" y="1527175"/>
          <p14:tracePt t="40454" x="6396038" y="1554163"/>
          <p14:tracePt t="40471" x="6348413" y="1600200"/>
          <p14:tracePt t="40488" x="6323013" y="1633538"/>
          <p14:tracePt t="40504" x="6315075" y="1647825"/>
          <p14:tracePt t="40521" x="6296025" y="1674813"/>
          <p14:tracePt t="40537" x="6281738" y="1681163"/>
          <p14:tracePt t="40570" x="6281738" y="1687513"/>
          <p14:tracePt t="40597" x="6281738" y="1693863"/>
          <p14:tracePt t="40637" x="6275388" y="1693863"/>
          <p14:tracePt t="40859" x="6275388" y="1687513"/>
          <p14:tracePt t="40953" x="6275388" y="1681163"/>
          <p14:tracePt t="41019" x="6275388" y="1674813"/>
          <p14:tracePt t="41030" x="6281738" y="1674813"/>
          <p14:tracePt t="41081" x="6288088" y="1666875"/>
          <p14:tracePt t="41101" x="6288088" y="1660525"/>
          <p14:tracePt t="41122" x="6296025" y="1660525"/>
          <p14:tracePt t="41151" x="6308725" y="1654175"/>
          <p14:tracePt t="41173" x="6315075" y="1654175"/>
          <p14:tracePt t="41182" x="6329363" y="1654175"/>
          <p14:tracePt t="41201" x="6335713" y="1647825"/>
          <p14:tracePt t="41223" x="6342063" y="1647825"/>
          <p14:tracePt t="41232" x="6342063" y="1641475"/>
          <p14:tracePt t="41242" x="6348413" y="1641475"/>
          <p14:tracePt t="41282" x="6356350" y="1641475"/>
          <p14:tracePt t="41332" x="6362700" y="1641475"/>
          <p14:tracePt t="41357" x="6369050" y="1641475"/>
          <p14:tracePt t="41364" x="6375400" y="1641475"/>
          <p14:tracePt t="41393" x="6381750" y="1641475"/>
          <p14:tracePt t="41433" x="6389688" y="1641475"/>
          <p14:tracePt t="41483" x="6389688" y="1647825"/>
          <p14:tracePt t="41493" x="6396038" y="1647825"/>
          <p14:tracePt t="41524" x="6402388" y="1647825"/>
          <p14:tracePt t="41533" x="6408738" y="1647825"/>
          <p14:tracePt t="41563" x="6416675" y="1647825"/>
          <p14:tracePt t="41574" x="6416675" y="1654175"/>
          <p14:tracePt t="41582" x="6423025" y="1654175"/>
          <p14:tracePt t="41603" x="6423025" y="1666875"/>
          <p14:tracePt t="41612" x="6429375" y="1666875"/>
          <p14:tracePt t="41623" x="6429375" y="1681163"/>
          <p14:tracePt t="41636" x="6429375" y="1714500"/>
          <p14:tracePt t="41653" x="6402388" y="1828800"/>
          <p14:tracePt t="41670" x="6342063" y="1968500"/>
          <p14:tracePt t="41686" x="6323013" y="2022475"/>
          <p14:tracePt t="41703" x="6269038" y="2116138"/>
          <p14:tracePt t="41720" x="6221413" y="2176463"/>
          <p14:tracePt t="41736" x="6202363" y="2197100"/>
          <p14:tracePt t="41753" x="6167438" y="2224088"/>
          <p14:tracePt t="41770" x="6148388" y="2236788"/>
          <p14:tracePt t="41786" x="6142038" y="2236788"/>
          <p14:tracePt t="41803" x="6127750" y="2236788"/>
          <p14:tracePt t="42105" x="6121400" y="2236788"/>
          <p14:tracePt t="42115" x="6115050" y="2236788"/>
          <p14:tracePt t="42132" x="6108700" y="2236788"/>
          <p14:tracePt t="42142" x="6088063" y="2236788"/>
          <p14:tracePt t="42155" x="6073775" y="2236788"/>
          <p14:tracePt t="42169" x="6061075" y="2236788"/>
          <p14:tracePt t="42186" x="6040438" y="2236788"/>
          <p14:tracePt t="42202" x="6013450" y="2236788"/>
          <p14:tracePt t="42222" x="5988050" y="2243138"/>
          <p14:tracePt t="42236" x="5973763" y="2243138"/>
          <p14:tracePt t="42252" x="5946775" y="2243138"/>
          <p14:tracePt t="42269" x="5940425" y="2243138"/>
          <p14:tracePt t="42286" x="5927725" y="2243138"/>
          <p14:tracePt t="42353" x="5919788" y="2243138"/>
          <p14:tracePt t="42487" x="5919788" y="2236788"/>
          <p14:tracePt t="42507" x="5927725" y="2236788"/>
          <p14:tracePt t="42523" x="5927725" y="2224088"/>
          <p14:tracePt t="42535" x="5934075" y="2224088"/>
          <p14:tracePt t="42552" x="5940425" y="2224088"/>
          <p14:tracePt t="42569" x="5946775" y="2224088"/>
          <p14:tracePt t="42585" x="5953125" y="2224088"/>
          <p14:tracePt t="42602" x="5967413" y="2224088"/>
          <p14:tracePt t="42635" x="5973763" y="2224088"/>
          <p14:tracePt t="42652" x="5980113" y="2224088"/>
          <p14:tracePt t="42673" x="5988050" y="2224088"/>
          <p14:tracePt t="42721" x="5994400" y="2224088"/>
          <p14:tracePt t="42863" x="6000750" y="2224088"/>
          <p14:tracePt t="42890" x="6007100" y="2224088"/>
          <p14:tracePt t="42921" x="6007100" y="2230438"/>
          <p14:tracePt t="42931" x="6013450" y="2230438"/>
          <p14:tracePt t="42951" x="6021388" y="2230438"/>
          <p14:tracePt t="42961" x="6021388" y="2236788"/>
          <p14:tracePt t="42972" x="6027738" y="2236788"/>
          <p14:tracePt t="42991" x="6034088" y="2236788"/>
          <p14:tracePt t="43001" x="6040438" y="2236788"/>
          <p14:tracePt t="43018" x="6040438" y="2243138"/>
          <p14:tracePt t="43035" x="6048375" y="2243138"/>
          <p14:tracePt t="43052" x="6054725" y="2243138"/>
          <p14:tracePt t="43072" x="6054725" y="2251075"/>
          <p14:tracePt t="43085" x="6061075" y="2251075"/>
          <p14:tracePt t="43101" x="6067425" y="2251075"/>
          <p14:tracePt t="43141" x="6067425" y="2257425"/>
          <p14:tracePt t="43201" x="6061075" y="2257425"/>
          <p14:tracePt t="43211" x="6054725" y="2257425"/>
          <p14:tracePt t="43222" x="6048375" y="2257425"/>
          <p14:tracePt t="43235" x="6040438" y="2257425"/>
          <p14:tracePt t="43251" x="6027738" y="2257425"/>
          <p14:tracePt t="43268" x="6013450" y="2251075"/>
          <p14:tracePt t="43285" x="5994400" y="2236788"/>
          <p14:tracePt t="43302" x="5973763" y="2216150"/>
          <p14:tracePt t="43323" x="5953125" y="2182813"/>
          <p14:tracePt t="43338" x="5946775" y="2163763"/>
          <p14:tracePt t="43356" x="5934075" y="2130425"/>
          <p14:tracePt t="43373" x="5927725" y="2095500"/>
          <p14:tracePt t="43392" x="5927725" y="2055813"/>
          <p14:tracePt t="43404" x="5927725" y="2028825"/>
          <p14:tracePt t="43418" x="5927725" y="1995488"/>
          <p14:tracePt t="43434" x="5953125" y="1941513"/>
          <p14:tracePt t="43452" x="5967413" y="1916113"/>
          <p14:tracePt t="43468" x="5994400" y="1855788"/>
          <p14:tracePt t="43485" x="6054725" y="1787525"/>
          <p14:tracePt t="43501" x="6081713" y="1747838"/>
          <p14:tracePt t="43518" x="6154738" y="1674813"/>
          <p14:tracePt t="43534" x="6188075" y="1641475"/>
          <p14:tracePt t="43551" x="6227763" y="1608138"/>
          <p14:tracePt t="43568" x="6342063" y="1547813"/>
          <p14:tracePt t="43585" x="6477000" y="1493838"/>
          <p14:tracePt t="43604" x="6537325" y="1473200"/>
          <p14:tracePt t="43618" x="6656388" y="1446213"/>
          <p14:tracePt t="43634" x="6710363" y="1439863"/>
          <p14:tracePt t="43651" x="6831013" y="1433513"/>
          <p14:tracePt t="43668" x="6870700" y="1433513"/>
          <p14:tracePt t="43684" x="6958013" y="1433513"/>
          <p14:tracePt t="43701" x="7024688" y="1433513"/>
          <p14:tracePt t="43718" x="7059613" y="1433513"/>
          <p14:tracePt t="43735" x="7105650" y="1433513"/>
          <p14:tracePt t="43751" x="7126288" y="1439863"/>
          <p14:tracePt t="43756" x="7145338" y="1452563"/>
          <p14:tracePt t="43768" x="7165975" y="1452563"/>
          <p14:tracePt t="43784" x="7186613" y="1452563"/>
          <p14:tracePt t="43801" x="7205663" y="1466850"/>
          <p14:tracePt t="43818" x="7213600" y="1466850"/>
          <p14:tracePt t="43834" x="7226300" y="1479550"/>
          <p14:tracePt t="43853" x="7239000" y="1487488"/>
          <p14:tracePt t="43868" x="7239000" y="1493838"/>
          <p14:tracePt t="43901" x="7246938" y="1500188"/>
          <p14:tracePt t="43917" x="7246938" y="1512888"/>
          <p14:tracePt t="43934" x="7246938" y="1527175"/>
          <p14:tracePt t="43951" x="7246938" y="1539875"/>
          <p14:tracePt t="43967" x="7239000" y="1547813"/>
          <p14:tracePt t="43984" x="7232650" y="1560513"/>
          <p14:tracePt t="44005" x="7226300" y="1566863"/>
          <p14:tracePt t="44020" x="7219950" y="1566863"/>
          <p14:tracePt t="44034" x="7219950" y="1573213"/>
          <p14:tracePt t="44051" x="7213600" y="1573213"/>
          <p14:tracePt t="44083" x="7205663" y="1573213"/>
          <p14:tracePt t="44132" x="7199313" y="1573213"/>
          <p14:tracePt t="44154" x="7192963" y="1573213"/>
          <p14:tracePt t="44162" x="7186613" y="1573213"/>
          <p14:tracePt t="44172" x="7180263" y="1581150"/>
          <p14:tracePt t="44184" x="7172325" y="1581150"/>
          <p14:tracePt t="44200" x="7165975" y="1587500"/>
          <p14:tracePt t="44217" x="7159625" y="1587500"/>
          <p14:tracePt t="44234" x="7145338" y="1587500"/>
          <p14:tracePt t="44267" x="7138988" y="1587500"/>
          <p14:tracePt t="44284" x="7132638" y="1587500"/>
          <p14:tracePt t="44336" x="7126288" y="1587500"/>
          <p14:tracePt t="44515" x="7119938" y="1587500"/>
          <p14:tracePt t="44525" x="7105650" y="1587500"/>
          <p14:tracePt t="44537" x="7078663" y="1587500"/>
          <p14:tracePt t="44550" x="7032625" y="1587500"/>
          <p14:tracePt t="44567" x="6931025" y="1587500"/>
          <p14:tracePt t="44583" x="6878638" y="1581150"/>
          <p14:tracePt t="44600" x="6777038" y="1573213"/>
          <p14:tracePt t="44617" x="6697663" y="1573213"/>
          <p14:tracePt t="44633" x="6664325" y="1573213"/>
          <p14:tracePt t="44650" x="6577013" y="1581150"/>
          <p14:tracePt t="44667" x="6483350" y="1587500"/>
          <p14:tracePt t="44683" x="6442075" y="1587500"/>
          <p14:tracePt t="44700" x="6369050" y="1587500"/>
          <p14:tracePt t="44717" x="6342063" y="1587500"/>
          <p14:tracePt t="44733" x="6296025" y="1587500"/>
          <p14:tracePt t="44750" x="6248400" y="1587500"/>
          <p14:tracePt t="44766" x="6227763" y="1587500"/>
          <p14:tracePt t="44789" x="6227763" y="1593850"/>
          <p14:tracePt t="44976" x="6221413" y="1593850"/>
          <p14:tracePt t="44986" x="6215063" y="1593850"/>
          <p14:tracePt t="44994" x="6202363" y="1593850"/>
          <p14:tracePt t="45004" x="6175375" y="1593850"/>
          <p14:tracePt t="45016" x="6148388" y="1593850"/>
          <p14:tracePt t="45033" x="6067425" y="1560513"/>
          <p14:tracePt t="45050" x="6021388" y="1539875"/>
          <p14:tracePt t="45066" x="5961063" y="1512888"/>
          <p14:tracePt t="45083" x="5913438" y="1479550"/>
          <p14:tracePt t="45100" x="5900738" y="1466850"/>
          <p14:tracePt t="45116" x="5894388" y="1446213"/>
          <p14:tracePt t="45134" x="5894388" y="1439863"/>
          <p14:tracePt t="45149" x="5894388" y="1419225"/>
          <p14:tracePt t="45166" x="5913438" y="1400175"/>
          <p14:tracePt t="45183" x="5967413" y="1339850"/>
          <p14:tracePt t="45199" x="6021388" y="1306513"/>
          <p14:tracePt t="45216" x="6142038" y="1265238"/>
          <p14:tracePt t="45233" x="6221413" y="1238250"/>
          <p14:tracePt t="45249" x="6375400" y="1219200"/>
          <p14:tracePt t="45266" x="6442075" y="1219200"/>
          <p14:tracePt t="45270" x="6510338" y="1219200"/>
          <p14:tracePt t="45283" x="6570663" y="1219200"/>
          <p14:tracePt t="45300" x="6683375" y="1246188"/>
          <p14:tracePt t="45322" x="6784975" y="1298575"/>
          <p14:tracePt t="45338" x="6824663" y="1325563"/>
          <p14:tracePt t="45355" x="6897688" y="1379538"/>
          <p14:tracePt t="45371" x="6958013" y="1419225"/>
          <p14:tracePt t="45388" x="6978650" y="1446213"/>
          <p14:tracePt t="45399" x="7005638" y="1466850"/>
          <p14:tracePt t="45416" x="7032625" y="1520825"/>
          <p14:tracePt t="45432" x="7045325" y="1554163"/>
          <p14:tracePt t="45449" x="7051675" y="1566863"/>
          <p14:tracePt t="45466" x="7051675" y="1573213"/>
          <p14:tracePt t="45483" x="7051675" y="1581150"/>
          <p14:tracePt t="45554" x="7051675" y="1587500"/>
          <p14:tracePt t="45655" x="7045325" y="1587500"/>
          <p14:tracePt t="45744" x="7045325" y="1581150"/>
          <p14:tracePt t="45754" x="7045325" y="1573213"/>
          <p14:tracePt t="45765" x="7045325" y="1566863"/>
          <p14:tracePt t="45786" x="7045325" y="1554163"/>
          <p14:tracePt t="45799" x="7045325" y="1547813"/>
          <p14:tracePt t="45816" x="7045325" y="1533525"/>
          <p14:tracePt t="45833" x="7051675" y="1520825"/>
          <p14:tracePt t="45849" x="7051675" y="1500188"/>
          <p14:tracePt t="45866" x="7065963" y="1473200"/>
          <p14:tracePt t="45882" x="7072313" y="1460500"/>
          <p14:tracePt t="45899" x="7099300" y="1419225"/>
          <p14:tracePt t="45915" x="7105650" y="1406525"/>
          <p14:tracePt t="45932" x="7119938" y="1379538"/>
          <p14:tracePt t="45949" x="7138988" y="1358900"/>
          <p14:tracePt t="45965" x="7153275" y="1346200"/>
          <p14:tracePt t="45983" x="7172325" y="1333500"/>
          <p14:tracePt t="45999" x="7186613" y="1325563"/>
          <p14:tracePt t="46016" x="7246938" y="1325563"/>
          <p14:tracePt t="46032" x="7273925" y="1325563"/>
          <p14:tracePt t="46049" x="7326313" y="1325563"/>
          <p14:tracePt t="46065" x="7353300" y="1325563"/>
          <p14:tracePt t="46082" x="7380288" y="1333500"/>
          <p14:tracePt t="46099" x="7413625" y="1339850"/>
          <p14:tracePt t="46116" x="7419975" y="1346200"/>
          <p14:tracePt t="46132" x="7434263" y="1346200"/>
          <p14:tracePt t="46219" x="7434263" y="1333500"/>
          <p14:tracePt t="46238" x="7434263" y="1319213"/>
          <p14:tracePt t="46257" x="7434263" y="1312863"/>
          <p14:tracePt t="46267" x="7434263" y="1298575"/>
          <p14:tracePt t="46276" x="7440613" y="1298575"/>
          <p14:tracePt t="46286" x="7440613" y="1292225"/>
          <p14:tracePt t="46299" x="7446963" y="1292225"/>
          <p14:tracePt t="46320" x="7453313" y="1279525"/>
          <p14:tracePt t="46355" x="7461250" y="1279525"/>
          <p14:tracePt t="46387" x="7467600" y="1285875"/>
          <p14:tracePt t="46408" x="7467600" y="1292225"/>
          <p14:tracePt t="46420" x="7467600" y="1298575"/>
          <p14:tracePt t="46430" x="7473950" y="1306513"/>
          <p14:tracePt t="46441" x="7473950" y="1319213"/>
          <p14:tracePt t="46453" x="7473950" y="1325563"/>
          <p14:tracePt t="46465" x="7480300" y="1333500"/>
          <p14:tracePt t="46482" x="7480300" y="1346200"/>
          <p14:tracePt t="46498" x="7488238" y="1400175"/>
          <p14:tracePt t="46515" x="7494588" y="1433513"/>
          <p14:tracePt t="46532" x="7500938" y="1452563"/>
          <p14:tracePt t="46548" x="7500938" y="1460500"/>
          <p14:tracePt t="46565" x="7500938" y="1466850"/>
          <p14:tracePt t="46605" x="7507288" y="1473200"/>
          <p14:tracePt t="46625" x="7513638" y="1473200"/>
          <p14:tracePt t="46636" x="7521575" y="1473200"/>
          <p14:tracePt t="46656" x="7527925" y="1473200"/>
          <p14:tracePt t="46675" x="7534275" y="1466850"/>
          <p14:tracePt t="46686" x="7534275" y="1460500"/>
          <p14:tracePt t="46704" x="7534275" y="1452563"/>
          <p14:tracePt t="46717" x="7534275" y="1446213"/>
          <p14:tracePt t="46732" x="7534275" y="1439863"/>
          <p14:tracePt t="46748" x="7540625" y="1433513"/>
          <p14:tracePt t="46765" x="7548563" y="1419225"/>
          <p14:tracePt t="46781" x="7548563" y="1406525"/>
          <p14:tracePt t="46800" x="7554913" y="1393825"/>
          <p14:tracePt t="46815" x="7561263" y="1393825"/>
          <p14:tracePt t="46884" x="7561263" y="1400175"/>
          <p14:tracePt t="46893" x="7561263" y="1406525"/>
          <p14:tracePt t="46904" x="7561263" y="1412875"/>
          <p14:tracePt t="46915" x="7561263" y="1419225"/>
          <p14:tracePt t="46931" x="7561263" y="1427163"/>
          <p14:tracePt t="46948" x="7561263" y="1439863"/>
          <p14:tracePt t="46964" x="7561263" y="1446213"/>
          <p14:tracePt t="46981" x="7561263" y="1460500"/>
          <p14:tracePt t="46998" x="7561263" y="1473200"/>
          <p14:tracePt t="47014" x="7561263" y="1479550"/>
          <p14:tracePt t="47074" x="7561263" y="1487488"/>
          <p14:tracePt t="47103" x="7567613" y="1487488"/>
          <p14:tracePt t="47114" x="7573963" y="1487488"/>
          <p14:tracePt t="47124" x="7581900" y="1487488"/>
          <p14:tracePt t="47134" x="7588250" y="1487488"/>
          <p14:tracePt t="47148" x="7594600" y="1479550"/>
          <p14:tracePt t="47164" x="7600950" y="1479550"/>
          <p14:tracePt t="47182" x="7615238" y="1473200"/>
          <p14:tracePt t="47221" x="7621588" y="1473200"/>
          <p14:tracePt t="47252" x="7621588" y="1479550"/>
          <p14:tracePt t="47261" x="7621588" y="1487488"/>
          <p14:tracePt t="47281" x="7621588" y="1493838"/>
          <p14:tracePt t="47331" x="7615238" y="1500188"/>
          <p14:tracePt t="47341" x="7608888" y="1506538"/>
          <p14:tracePt t="47354" x="7600950" y="1512888"/>
          <p14:tracePt t="47368" x="7588250" y="1527175"/>
          <p14:tracePt t="47381" x="7554913" y="1560513"/>
          <p14:tracePt t="47397" x="7548563" y="1566863"/>
          <p14:tracePt t="47414" x="7527925" y="1587500"/>
          <p14:tracePt t="47431" x="7513638" y="1600200"/>
          <p14:tracePt t="47447" x="7507288" y="1600200"/>
          <p14:tracePt t="47464" x="7473950" y="1614488"/>
          <p14:tracePt t="47481" x="7453313" y="1620838"/>
          <p14:tracePt t="47514" x="7427913" y="1627188"/>
          <p14:tracePt t="47694" x="7427913" y="1633538"/>
          <p14:tracePt t="47714" x="7419975" y="1641475"/>
          <p14:tracePt t="47724" x="7419975" y="1654175"/>
          <p14:tracePt t="47735" x="7413625" y="1674813"/>
          <p14:tracePt t="47747" x="7394575" y="1693863"/>
          <p14:tracePt t="47764" x="7359650" y="1754188"/>
          <p14:tracePt t="47781" x="7334250" y="1774825"/>
          <p14:tracePt t="47797" x="7280275" y="1835150"/>
          <p14:tracePt t="47814" x="7213600" y="1881188"/>
          <p14:tracePt t="47831" x="7172325" y="1916113"/>
          <p14:tracePt t="47847" x="7085013" y="1976438"/>
          <p14:tracePt t="47864" x="6999288" y="2022475"/>
          <p14:tracePt t="47880" x="6951663" y="2049463"/>
          <p14:tracePt t="47897" x="6884988" y="2076450"/>
          <p14:tracePt t="47914" x="6818313" y="2103438"/>
          <p14:tracePt t="47930" x="6784975" y="2109788"/>
          <p14:tracePt t="47947" x="6731000" y="2130425"/>
          <p14:tracePt t="47964" x="6697663" y="2130425"/>
          <p14:tracePt t="47980" x="6677025" y="2136775"/>
          <p14:tracePt t="47997" x="6637338" y="2136775"/>
          <p14:tracePt t="48013" x="6596063" y="2143125"/>
          <p14:tracePt t="48030" x="6570663" y="2149475"/>
          <p14:tracePt t="48047" x="6496050" y="2163763"/>
          <p14:tracePt t="48063" x="6429375" y="2163763"/>
          <p14:tracePt t="48080" x="6402388" y="2170113"/>
          <p14:tracePt t="48097" x="6335713" y="2170113"/>
          <p14:tracePt t="48113" x="6275388" y="2170113"/>
          <p14:tracePt t="48130" x="6235700" y="2170113"/>
          <p14:tracePt t="48147" x="6167438" y="2163763"/>
          <p14:tracePt t="48164" x="6127750" y="2155825"/>
          <p14:tracePt t="48180" x="6108700" y="2143125"/>
          <p14:tracePt t="50737" x="6108700" y="2149475"/>
          <p14:tracePt t="50755" x="6100763" y="2155825"/>
          <p14:tracePt t="50765" x="6094413" y="2170113"/>
          <p14:tracePt t="50778" x="6088063" y="2182813"/>
          <p14:tracePt t="50794" x="6034088" y="2243138"/>
          <p14:tracePt t="50811" x="6000750" y="2270125"/>
          <p14:tracePt t="50828" x="5919788" y="2336800"/>
          <p14:tracePt t="50844" x="5859463" y="2390775"/>
          <p14:tracePt t="50861" x="5834063" y="2411413"/>
          <p14:tracePt t="50877" x="5799138" y="2430463"/>
          <p14:tracePt t="50894" x="5792788" y="2438400"/>
          <p14:tracePt t="50911" x="5786438" y="2444750"/>
          <p14:tracePt t="50927" x="5780088" y="2444750"/>
          <p14:tracePt t="50975" x="5773738" y="2451100"/>
          <p14:tracePt t="51006" x="5765800" y="2451100"/>
          <p14:tracePt t="51016" x="5759450" y="2451100"/>
          <p14:tracePt t="51027" x="5753100" y="2451100"/>
          <p14:tracePt t="51044" x="5738813" y="2451100"/>
          <p14:tracePt t="51061" x="5726113" y="2451100"/>
          <p14:tracePt t="51077" x="5719763" y="2451100"/>
          <p14:tracePt t="51111" x="5713413" y="2451100"/>
          <p14:tracePt t="51149" x="5705475" y="2451100"/>
          <p14:tracePt t="51210" x="5705475" y="2444750"/>
          <p14:tracePt t="51219" x="5713413" y="2444750"/>
          <p14:tracePt t="51240" x="5719763" y="2444750"/>
          <p14:tracePt t="51250" x="5719763" y="2438400"/>
          <p14:tracePt t="51261" x="5732463" y="2438400"/>
          <p14:tracePt t="51277" x="5746750" y="2430463"/>
          <p14:tracePt t="51294" x="5799138" y="2405063"/>
          <p14:tracePt t="51316" x="5886450" y="2370138"/>
          <p14:tracePt t="51332" x="5967413" y="2336800"/>
          <p14:tracePt t="51347" x="6000750" y="2330450"/>
          <p14:tracePt t="51365" x="6048375" y="2324100"/>
          <p14:tracePt t="51382" x="6073775" y="2324100"/>
          <p14:tracePt t="51393" x="6081713" y="2324100"/>
          <p14:tracePt t="51410" x="6088063" y="2324100"/>
          <p14:tracePt t="51427" x="6100763" y="2336800"/>
          <p14:tracePt t="51443" x="6108700" y="2344738"/>
          <p14:tracePt t="51461" x="6121400" y="2351088"/>
          <p14:tracePt t="51477" x="6121400" y="2357438"/>
          <p14:tracePt t="51493" x="6121400" y="2370138"/>
          <p14:tracePt t="51527" x="6127750" y="2378075"/>
          <p14:tracePt t="51544" x="6127750" y="2397125"/>
          <p14:tracePt t="51560" x="6134100" y="2405063"/>
          <p14:tracePt t="51577" x="6142038" y="2430463"/>
          <p14:tracePt t="51594" x="6142038" y="2444750"/>
          <p14:tracePt t="51627" x="6142038" y="2451100"/>
          <p14:tracePt t="51646" x="6142038" y="2457450"/>
          <p14:tracePt t="51734" x="6134100" y="2457450"/>
          <p14:tracePt t="51783" x="6127750" y="2457450"/>
          <p14:tracePt t="51834" x="6127750" y="2465388"/>
          <p14:tracePt t="51854" x="6121400" y="2465388"/>
          <p14:tracePt t="51874" x="6115050" y="2465388"/>
          <p14:tracePt t="51904" x="6108700" y="2465388"/>
          <p14:tracePt t="51924" x="6100763" y="2465388"/>
          <p14:tracePt t="52205" x="6094413" y="2465388"/>
          <p14:tracePt t="52222" x="6088063" y="2465388"/>
          <p14:tracePt t="52232" x="6081713" y="2465388"/>
          <p14:tracePt t="52245" x="6054725" y="2471738"/>
          <p14:tracePt t="52259" x="6007100" y="2478088"/>
          <p14:tracePt t="52276" x="5907088" y="2498725"/>
          <p14:tracePt t="52293" x="5799138" y="2524125"/>
          <p14:tracePt t="52309" x="5753100" y="2538413"/>
          <p14:tracePt t="52332" x="5638800" y="2565400"/>
          <p14:tracePt t="52349" x="5619750" y="2571750"/>
          <p14:tracePt t="52365" x="5565775" y="2584450"/>
          <p14:tracePt t="52382" x="5538788" y="2592388"/>
          <p14:tracePt t="52399" x="5532438" y="2592388"/>
          <p14:tracePt t="52647" x="5518150" y="2592388"/>
          <p14:tracePt t="52656" x="5491163" y="2598738"/>
          <p14:tracePt t="52665" x="5445125" y="2598738"/>
          <p14:tracePt t="52676" x="5364163" y="2605088"/>
          <p14:tracePt t="52693" x="5156200" y="2638425"/>
          <p14:tracePt t="52709" x="5037138" y="2665413"/>
          <p14:tracePt t="52726" x="4841875" y="2698750"/>
          <p14:tracePt t="52743" x="4702175" y="2725738"/>
          <p14:tracePt t="52759" x="4654550" y="2732088"/>
          <p14:tracePt t="52776" x="4587875" y="2738438"/>
          <p14:tracePt t="52809" x="4581525" y="2738438"/>
          <p14:tracePt t="52998" x="4560888" y="2738438"/>
          <p14:tracePt t="53006" x="4527550" y="2738438"/>
          <p14:tracePt t="53015" x="4473575" y="2738438"/>
          <p14:tracePt t="53025" x="4413250" y="2738438"/>
          <p14:tracePt t="53042" x="4359275" y="2738438"/>
          <p14:tracePt t="53058" x="4238625" y="2732088"/>
          <p14:tracePt t="53075" x="4138613" y="2725738"/>
          <p14:tracePt t="53092" x="4105275" y="2725738"/>
          <p14:tracePt t="53109" x="4032250" y="2725738"/>
          <p14:tracePt t="53125" x="3944938" y="2725738"/>
          <p14:tracePt t="53142" x="3911600" y="2732088"/>
          <p14:tracePt t="53158" x="3857625" y="2738438"/>
          <p14:tracePt t="53176" x="3836988" y="2738438"/>
          <p14:tracePt t="53387" x="3830638" y="2738438"/>
          <p14:tracePt t="53396" x="3824288" y="2738438"/>
          <p14:tracePt t="53414" x="3743325" y="2732088"/>
          <p14:tracePt t="53425" x="3690938" y="2725738"/>
          <p14:tracePt t="53442" x="3589338" y="2713038"/>
          <p14:tracePt t="53458" x="3536950" y="2713038"/>
          <p14:tracePt t="53475" x="3455988" y="2713038"/>
          <p14:tracePt t="53492" x="3416300" y="2713038"/>
          <p14:tracePt t="53508" x="3368675" y="2713038"/>
          <p14:tracePt t="53525" x="3341688" y="2713038"/>
          <p14:tracePt t="53541" x="3328988" y="2713038"/>
          <p14:tracePt t="53558" x="3302000" y="2713038"/>
          <p14:tracePt t="53575" x="3281363" y="2698750"/>
          <p14:tracePt t="53591" x="3268663" y="2698750"/>
          <p14:tracePt t="53608" x="3254375" y="2692400"/>
          <p14:tracePt t="53625" x="3248025" y="2686050"/>
          <p14:tracePt t="53641" x="3241675" y="2679700"/>
          <p14:tracePt t="53658" x="3235325" y="2659063"/>
          <p14:tracePt t="53675" x="3235325" y="2638425"/>
          <p14:tracePt t="53691" x="3235325" y="2632075"/>
          <p14:tracePt t="53708" x="3235325" y="2611438"/>
          <p14:tracePt t="53725" x="3241675" y="2605088"/>
          <p14:tracePt t="53741" x="3248025" y="2592388"/>
          <p14:tracePt t="53758" x="3268663" y="2571750"/>
          <p14:tracePt t="53775" x="3281363" y="2559050"/>
          <p14:tracePt t="53791" x="3308350" y="2538413"/>
          <p14:tracePt t="53808" x="3322638" y="2532063"/>
          <p14:tracePt t="53824" x="3348038" y="2524125"/>
          <p14:tracePt t="53841" x="3389313" y="2517775"/>
          <p14:tracePt t="53858" x="3416300" y="2524125"/>
          <p14:tracePt t="53874" x="3462338" y="2559050"/>
          <p14:tracePt t="53892" x="3489325" y="2584450"/>
          <p14:tracePt t="53908" x="3502025" y="2592388"/>
          <p14:tracePt t="53925" x="3516313" y="2605088"/>
          <p14:tracePt t="53942" x="3516313" y="2611438"/>
          <p14:tracePt t="53975" x="3522663" y="2619375"/>
          <p14:tracePt t="54187" x="3522663" y="2625725"/>
          <p14:tracePt t="54196" x="3522663" y="2632075"/>
          <p14:tracePt t="54208" x="3502025" y="2644775"/>
          <p14:tracePt t="54224" x="3422650" y="2719388"/>
          <p14:tracePt t="54241" x="3348038" y="2773363"/>
          <p14:tracePt t="54257" x="3167063" y="2900363"/>
          <p14:tracePt t="54274" x="2967038" y="2987675"/>
          <p14:tracePt t="54291" x="2879725" y="3027363"/>
          <p14:tracePt t="54307" x="2746375" y="3060700"/>
          <p14:tracePt t="54328" x="2625725" y="3073400"/>
          <p14:tracePt t="54345" x="2538413" y="3060700"/>
          <p14:tracePt t="54361" x="2457450" y="3021013"/>
          <p14:tracePt t="54378" x="2424113" y="2987675"/>
          <p14:tracePt t="54395" x="2370138" y="2906713"/>
          <p14:tracePt t="54407" x="2351088" y="2852738"/>
          <p14:tracePt t="54424" x="2324100" y="2738438"/>
          <p14:tracePt t="54441" x="2317750" y="2671763"/>
          <p14:tracePt t="54457" x="2309813" y="2571750"/>
          <p14:tracePt t="54474" x="2309813" y="2524125"/>
          <p14:tracePt t="54491" x="2330450" y="2438400"/>
          <p14:tracePt t="54508" x="2344738" y="2384425"/>
          <p14:tracePt t="54524" x="2397125" y="2270125"/>
          <p14:tracePt t="54540" x="2430463" y="2224088"/>
          <p14:tracePt t="54557" x="2505075" y="2136775"/>
          <p14:tracePt t="54574" x="2571750" y="2082800"/>
          <p14:tracePt t="54590" x="2625725" y="2062163"/>
          <p14:tracePt t="54607" x="2725738" y="2022475"/>
          <p14:tracePt t="54624" x="2792413" y="1995488"/>
          <p14:tracePt t="54640" x="2906713" y="1989138"/>
          <p14:tracePt t="54657" x="3040063" y="1995488"/>
          <p14:tracePt t="54674" x="3108325" y="2009775"/>
          <p14:tracePt t="54691" x="3248025" y="2049463"/>
          <p14:tracePt t="54707" x="3302000" y="2076450"/>
          <p14:tracePt t="54724" x="3402013" y="2149475"/>
          <p14:tracePt t="54741" x="3441700" y="2190750"/>
          <p14:tracePt t="54757" x="3516313" y="2263775"/>
          <p14:tracePt t="54774" x="3570288" y="2351088"/>
          <p14:tracePt t="54790" x="3603625" y="2411413"/>
          <p14:tracePt t="54807" x="3630613" y="2490788"/>
          <p14:tracePt t="54823" x="3643313" y="2538413"/>
          <p14:tracePt t="54840" x="3670300" y="2632075"/>
          <p14:tracePt t="54857" x="3676650" y="2732088"/>
          <p14:tracePt t="54873" x="3676650" y="2773363"/>
          <p14:tracePt t="54890" x="3676650" y="2900363"/>
          <p14:tracePt t="54907" x="3663950" y="3027363"/>
          <p14:tracePt t="54925" x="3643313" y="3154363"/>
          <p14:tracePt t="54940" x="3622675" y="3201988"/>
          <p14:tracePt t="54957" x="3589338" y="3281363"/>
          <p14:tracePt t="54974" x="3562350" y="3328988"/>
          <p14:tracePt t="54990" x="3536950" y="3348038"/>
          <p14:tracePt t="55007" x="3489325" y="3381375"/>
          <p14:tracePt t="55023" x="3429000" y="3416300"/>
          <p14:tracePt t="55041" x="3368675" y="3441700"/>
          <p14:tracePt t="55057" x="3348038" y="3449638"/>
          <p14:tracePt t="55073" x="3287713" y="3455988"/>
          <p14:tracePt t="55091" x="3214688" y="3468688"/>
          <p14:tracePt t="55107" x="3167063" y="3468688"/>
          <p14:tracePt t="55123" x="3094038" y="3462338"/>
          <p14:tracePt t="55141" x="3033713" y="3455988"/>
          <p14:tracePt t="55157" x="3000375" y="3441700"/>
          <p14:tracePt t="55173" x="2946400" y="3422650"/>
          <p14:tracePt t="55191" x="2919413" y="3395663"/>
          <p14:tracePt t="55207" x="2894013" y="3375025"/>
          <p14:tracePt t="55223" x="2859088" y="3308350"/>
          <p14:tracePt t="55240" x="2846388" y="3281363"/>
          <p14:tracePt t="55256" x="2813050" y="3208338"/>
          <p14:tracePt t="55273" x="2792413" y="3167063"/>
          <p14:tracePt t="55290" x="2792413" y="3148013"/>
          <p14:tracePt t="55306" x="2792413" y="3100388"/>
          <p14:tracePt t="55327" x="2792413" y="3067050"/>
          <p14:tracePt t="55344" x="2792413" y="3048000"/>
          <p14:tracePt t="55360" x="2792413" y="3040063"/>
          <p14:tracePt t="55377" x="2806700" y="3033713"/>
          <p14:tracePt t="55394" x="2819400" y="3027363"/>
          <p14:tracePt t="55406" x="2879725" y="3006725"/>
          <p14:tracePt t="55423" x="2906713" y="3000375"/>
          <p14:tracePt t="55440" x="2973388" y="2994025"/>
          <p14:tracePt t="55457" x="3060700" y="2987675"/>
          <p14:tracePt t="55473" x="3114675" y="2987675"/>
          <p14:tracePt t="55490" x="3214688" y="2987675"/>
          <p14:tracePt t="55507" x="3302000" y="3000375"/>
          <p14:tracePt t="55523" x="3328988" y="3021013"/>
          <p14:tracePt t="55540" x="3395663" y="3060700"/>
          <p14:tracePt t="55557" x="3441700" y="3100388"/>
          <p14:tracePt t="55573" x="3462338" y="3127375"/>
          <p14:tracePt t="55589" x="3495675" y="3181350"/>
          <p14:tracePt t="55607" x="3509963" y="3221038"/>
          <p14:tracePt t="55623" x="3516313" y="3235325"/>
          <p14:tracePt t="55639" x="3516313" y="3262313"/>
          <p14:tracePt t="55657" x="3516313" y="3275013"/>
          <p14:tracePt t="55673" x="3516313" y="3287713"/>
          <p14:tracePt t="55689" x="3516313" y="3295650"/>
          <p14:tracePt t="55706" x="3502025" y="3308350"/>
          <p14:tracePt t="55723" x="3489325" y="3322638"/>
          <p14:tracePt t="55739" x="3482975" y="3335338"/>
          <p14:tracePt t="55756" x="3468688" y="3348038"/>
          <p14:tracePt t="55773" x="3449638" y="3368675"/>
          <p14:tracePt t="55789" x="3441700" y="3368675"/>
          <p14:tracePt t="55806" x="3429000" y="3375025"/>
          <p14:tracePt t="55823" x="3408363" y="3389313"/>
          <p14:tracePt t="55856" x="3402013" y="3389313"/>
          <p14:tracePt t="55881" x="3395663" y="3389313"/>
          <p14:tracePt t="55902" x="3381375" y="3389313"/>
          <p14:tracePt t="55911" x="3368675" y="3389313"/>
          <p14:tracePt t="55923" x="3348038" y="3389313"/>
          <p14:tracePt t="55940" x="3308350" y="3389313"/>
          <p14:tracePt t="55956" x="3295650" y="3389313"/>
          <p14:tracePt t="55973" x="3287713" y="3389313"/>
          <p14:tracePt t="56242" x="3287713" y="3395663"/>
          <p14:tracePt t="56253" x="3287713" y="3402013"/>
          <p14:tracePt t="56262" x="3287713" y="3416300"/>
          <p14:tracePt t="56273" x="3287713" y="3435350"/>
          <p14:tracePt t="56289" x="3275013" y="3476625"/>
          <p14:tracePt t="56306" x="3227388" y="3562350"/>
          <p14:tracePt t="56326" x="3141663" y="3663950"/>
          <p14:tracePt t="56343" x="3048000" y="3757613"/>
          <p14:tracePt t="56359" x="2994025" y="3803650"/>
          <p14:tracePt t="56376" x="2886075" y="3884613"/>
          <p14:tracePt t="56393" x="2813050" y="3924300"/>
          <p14:tracePt t="56407" x="2786063" y="3930650"/>
          <p14:tracePt t="56410" x="2773363" y="3944938"/>
          <p14:tracePt t="56422" x="2752725" y="3951288"/>
          <p14:tracePt t="56439" x="2746375" y="3951288"/>
          <p14:tracePt t="56455" x="2732088" y="3951288"/>
          <p14:tracePt t="56472" x="2705100" y="3938588"/>
          <p14:tracePt t="56489" x="2686050" y="3897313"/>
          <p14:tracePt t="56505" x="2644775" y="3797300"/>
          <p14:tracePt t="56522" x="2611438" y="3649663"/>
          <p14:tracePt t="56539" x="2598738" y="3576638"/>
          <p14:tracePt t="56555" x="2578100" y="3395663"/>
          <p14:tracePt t="56572" x="2559050" y="3148013"/>
          <p14:tracePt t="56589" x="2551113" y="2979738"/>
          <p14:tracePt t="56605" x="2551113" y="2686050"/>
          <p14:tracePt t="56622" x="2551113" y="2559050"/>
          <p14:tracePt t="56639" x="2551113" y="2397125"/>
          <p14:tracePt t="56672" x="2559050" y="2370138"/>
          <p14:tracePt t="56894" x="2551113" y="2370138"/>
          <p14:tracePt t="56906" x="2524125" y="2370138"/>
          <p14:tracePt t="56914" x="2478088" y="2363788"/>
          <p14:tracePt t="56926" x="2424113" y="2351088"/>
          <p14:tracePt t="56938" x="2363788" y="2324100"/>
          <p14:tracePt t="56955" x="2309813" y="2290763"/>
          <p14:tracePt t="56972" x="2224088" y="2224088"/>
          <p14:tracePt t="56989" x="2190750" y="2197100"/>
          <p14:tracePt t="57005" x="2163763" y="2163763"/>
          <p14:tracePt t="57022" x="2163763" y="2143125"/>
          <p14:tracePt t="57038" x="2149475" y="2130425"/>
          <p14:tracePt t="57055" x="2149475" y="2122488"/>
          <p14:tracePt t="57071" x="2149475" y="2116138"/>
          <p14:tracePt t="57127" x="2163763" y="2116138"/>
          <p14:tracePt t="57139" x="2190750" y="2122488"/>
          <p14:tracePt t="57150" x="2216150" y="2136775"/>
          <p14:tracePt t="57160" x="2243138" y="2155825"/>
          <p14:tracePt t="57172" x="2263775" y="2176463"/>
          <p14:tracePt t="57188" x="2290763" y="2209800"/>
          <p14:tracePt t="57205" x="2336800" y="2270125"/>
          <p14:tracePt t="57221" x="2378075" y="2344738"/>
          <p14:tracePt t="57238" x="2397125" y="2378075"/>
          <p14:tracePt t="57255" x="2438400" y="2465388"/>
          <p14:tracePt t="57271" x="2465388" y="2532063"/>
          <p14:tracePt t="57288" x="2471738" y="2551113"/>
          <p14:tracePt t="57305" x="2478088" y="2571750"/>
          <p14:tracePt t="57326" x="2478088" y="2578100"/>
          <p14:tracePt t="57382" x="2471738" y="2578100"/>
          <p14:tracePt t="57412" x="2471738" y="2571750"/>
          <p14:tracePt t="57421" x="2471738" y="2565400"/>
          <p14:tracePt t="57461" x="2471738" y="2559050"/>
          <p14:tracePt t="57582" x="2465388" y="2559050"/>
          <p14:tracePt t="57593" x="2451100" y="2551113"/>
          <p14:tracePt t="57602" x="2444750" y="2544763"/>
          <p14:tracePt t="57612" x="2424113" y="2532063"/>
          <p14:tracePt t="57625" x="2397125" y="2498725"/>
          <p14:tracePt t="57638" x="2378075" y="2457450"/>
          <p14:tracePt t="57655" x="2324100" y="2378075"/>
          <p14:tracePt t="57671" x="2303463" y="2336800"/>
          <p14:tracePt t="57688" x="2270125" y="2276475"/>
          <p14:tracePt t="57704" x="2263775" y="2257425"/>
          <p14:tracePt t="57743" x="2257425" y="2257425"/>
          <p14:tracePt t="57762" x="2243138" y="2276475"/>
          <p14:tracePt t="57774" x="2216150" y="2317750"/>
          <p14:tracePt t="57787" x="2190750" y="2384425"/>
          <p14:tracePt t="57804" x="2089150" y="2625725"/>
          <p14:tracePt t="57821" x="2016125" y="2813050"/>
          <p14:tracePt t="57837" x="1895475" y="3167063"/>
          <p14:tracePt t="57854" x="1822450" y="3408363"/>
          <p14:tracePt t="57871" x="1801813" y="3543300"/>
          <p14:tracePt t="57888" x="1801813" y="3589338"/>
          <p14:tracePt t="57904" x="1801813" y="3643313"/>
          <p14:tracePt t="57921" x="1808163" y="3676650"/>
          <p14:tracePt t="57938" x="1808163" y="3683000"/>
          <p14:tracePt t="57942" x="1822450" y="3690938"/>
          <p14:tracePt t="57954" x="1841500" y="3703638"/>
          <p14:tracePt t="58167" x="1841500" y="3709988"/>
          <p14:tracePt t="58176" x="1847850" y="3716338"/>
          <p14:tracePt t="58187" x="1855788" y="3736975"/>
          <p14:tracePt t="58204" x="1908175" y="3770313"/>
          <p14:tracePt t="58220" x="1955800" y="3790950"/>
          <p14:tracePt t="58237" x="2070100" y="3830638"/>
          <p14:tracePt t="58254" x="2243138" y="3857625"/>
          <p14:tracePt t="58270" x="2330450" y="3863975"/>
          <p14:tracePt t="58287" x="2524125" y="3878263"/>
          <p14:tracePt t="58304" x="2665413" y="3890963"/>
          <p14:tracePt t="58324" x="2773363" y="3897313"/>
          <p14:tracePt t="58341" x="2819400" y="3905250"/>
          <p14:tracePt t="58357" x="2867025" y="3911600"/>
          <p14:tracePt t="58374" x="2894013" y="3911600"/>
          <p14:tracePt t="58578" x="2900363" y="3897313"/>
          <p14:tracePt t="58585" x="2927350" y="3863975"/>
          <p14:tracePt t="58593" x="2960688" y="3817938"/>
          <p14:tracePt t="58604" x="3000375" y="3770313"/>
          <p14:tracePt t="58620" x="3054350" y="3703638"/>
          <p14:tracePt t="58637" x="3160713" y="3570288"/>
          <p14:tracePt t="58653" x="3254375" y="3449638"/>
          <p14:tracePt t="58670" x="3295650" y="3408363"/>
          <p14:tracePt t="58687" x="3348038" y="3348038"/>
          <p14:tracePt t="58703" x="3375025" y="3322638"/>
          <p14:tracePt t="58720" x="3389313" y="3308350"/>
          <p14:tracePt t="58736" x="3402013" y="3268663"/>
          <p14:tracePt t="58753" x="3416300" y="3214688"/>
          <p14:tracePt t="58787" x="3422650" y="3181350"/>
          <p14:tracePt t="58969" x="3422650" y="3175000"/>
          <p14:tracePt t="58981" x="3422650" y="3160713"/>
          <p14:tracePt t="58991" x="3422650" y="3121025"/>
          <p14:tracePt t="59003" x="3408363" y="3033713"/>
          <p14:tracePt t="59020" x="3408363" y="2987675"/>
          <p14:tracePt t="59037" x="3402013" y="2913063"/>
          <p14:tracePt t="59054" x="3395663" y="2873375"/>
          <p14:tracePt t="59070" x="3395663" y="2859088"/>
          <p14:tracePt t="59086" x="3389313" y="2840038"/>
          <p14:tracePt t="59103" x="3389313" y="2833688"/>
          <p14:tracePt t="59120" x="3389313" y="2825750"/>
          <p14:tracePt t="59153" x="3389313" y="2819400"/>
          <p14:tracePt t="59170" x="3389313" y="2813050"/>
          <p14:tracePt t="59186" x="3389313" y="2806700"/>
          <p14:tracePt t="59216" x="3381375" y="2806700"/>
          <p14:tracePt t="59226" x="3381375" y="2798763"/>
          <p14:tracePt t="59257" x="3381375" y="2792413"/>
          <p14:tracePt t="59539" x="3381375" y="2786063"/>
          <p14:tracePt t="59555" x="3368675" y="2752725"/>
          <p14:tracePt t="59570" x="3355975" y="2732088"/>
          <p14:tracePt t="59589" x="3341688" y="2698750"/>
          <p14:tracePt t="59602" x="3335338" y="2686050"/>
          <p14:tracePt t="59619" x="3322638" y="2659063"/>
          <p14:tracePt t="59637" x="3308350" y="2638425"/>
          <p14:tracePt t="59653" x="3302000" y="2632075"/>
          <p14:tracePt t="59669" x="3287713" y="2611438"/>
          <p14:tracePt t="59687" x="3275013" y="2598738"/>
          <p14:tracePt t="59719" x="3268663" y="2592388"/>
          <p14:tracePt t="59736" x="3268663" y="2584450"/>
          <p14:tracePt t="59752" x="3262313" y="2578100"/>
          <p14:tracePt t="59769" x="3254375" y="2571750"/>
          <p14:tracePt t="59785" x="3248025" y="2565400"/>
          <p14:tracePt t="59802" x="3248025" y="2559050"/>
          <p14:tracePt t="59819" x="3241675" y="2551113"/>
          <p14:tracePt t="59852" x="3241675" y="2544763"/>
          <p14:tracePt t="59869" x="3235325" y="2544763"/>
          <p14:tracePt t="59886" x="3235325" y="2538413"/>
          <p14:tracePt t="60116" x="3227388" y="2538413"/>
          <p14:tracePt t="60125" x="3227388" y="2524125"/>
          <p14:tracePt t="60136" x="3221038" y="2517775"/>
          <p14:tracePt t="60153" x="3201988" y="2478088"/>
          <p14:tracePt t="60169" x="3181350" y="2451100"/>
          <p14:tracePt t="60188" x="3160713" y="2405063"/>
          <p14:tracePt t="60202" x="3148013" y="2384425"/>
          <p14:tracePt t="60218" x="3121025" y="2336800"/>
          <p14:tracePt t="60235" x="3108325" y="2324100"/>
          <p14:tracePt t="60252" x="3094038" y="2303463"/>
          <p14:tracePt t="60269" x="3094038" y="2297113"/>
          <p14:tracePt t="60285" x="3081338" y="2284413"/>
          <p14:tracePt t="60302" x="3060700" y="2270125"/>
          <p14:tracePt t="60319" x="3054350" y="2263775"/>
          <p14:tracePt t="60341" x="3048000" y="2257425"/>
          <p14:tracePt t="60357" x="3033713" y="2243138"/>
          <p14:tracePt t="60374" x="3027363" y="2236788"/>
          <p14:tracePt t="60392" x="3013075" y="2224088"/>
          <p14:tracePt t="60405" x="3006725" y="2209800"/>
          <p14:tracePt t="60418" x="3000375" y="2209800"/>
          <p14:tracePt t="60435" x="2987675" y="2197100"/>
          <p14:tracePt t="60452" x="2979738" y="2190750"/>
          <p14:tracePt t="60485" x="2973388" y="2182813"/>
          <p14:tracePt t="60502" x="2973388" y="2176463"/>
          <p14:tracePt t="60518" x="2967038" y="2170113"/>
          <p14:tracePt t="60537" x="2967038" y="2163763"/>
          <p14:tracePt t="60758" x="2967038" y="2155825"/>
          <p14:tracePt t="60768" x="2960688" y="2149475"/>
          <p14:tracePt t="60777" x="2952750" y="2143125"/>
          <p14:tracePt t="60789" x="2946400" y="2143125"/>
          <p14:tracePt t="60801" x="2940050" y="2136775"/>
          <p14:tracePt t="60818" x="2927350" y="2130425"/>
          <p14:tracePt t="60835" x="2906713" y="2116138"/>
          <p14:tracePt t="60852" x="2886075" y="2103438"/>
          <p14:tracePt t="60868" x="2879725" y="2095500"/>
          <p14:tracePt t="60884" x="2867025" y="2089150"/>
          <p14:tracePt t="60901" x="2859088" y="2089150"/>
          <p14:tracePt t="60918" x="2846388" y="2082800"/>
          <p14:tracePt t="60951" x="2840038" y="2076450"/>
          <p14:tracePt t="60968" x="2833688" y="2076450"/>
          <p14:tracePt t="60984" x="2825750" y="2076450"/>
          <p14:tracePt t="61001" x="2813050" y="2070100"/>
          <p14:tracePt t="61035" x="2806700" y="2070100"/>
          <p14:tracePt t="61055" x="2798763" y="2070100"/>
          <p14:tracePt t="61075" x="2786063" y="2070100"/>
          <p14:tracePt t="61087" x="2779713" y="2070100"/>
          <p14:tracePt t="61101" x="2773363" y="2070100"/>
          <p14:tracePt t="61118" x="2759075" y="2070100"/>
          <p14:tracePt t="61134" x="2752725" y="2070100"/>
          <p14:tracePt t="61151" x="2746375" y="2070100"/>
          <p14:tracePt t="61168" x="2746375" y="2076450"/>
          <p14:tracePt t="61184" x="2738438" y="2076450"/>
          <p14:tracePt t="61201" x="2725738" y="2076450"/>
          <p14:tracePt t="61218" x="2719388" y="2076450"/>
          <p14:tracePt t="61234" x="2713038" y="2076450"/>
          <p14:tracePt t="61251" x="2692400" y="2082800"/>
          <p14:tracePt t="61268" x="2686050" y="2082800"/>
          <p14:tracePt t="61285" x="2671763" y="2089150"/>
          <p14:tracePt t="61301" x="2665413" y="2095500"/>
          <p14:tracePt t="61321" x="2652713" y="2095500"/>
          <p14:tracePt t="61337" x="2644775" y="2103438"/>
          <p14:tracePt t="61355" x="2632075" y="2109788"/>
          <p14:tracePt t="61372" x="2619375" y="2109788"/>
          <p14:tracePt t="61390" x="2605088" y="2122488"/>
          <p14:tracePt t="61401" x="2598738" y="2130425"/>
          <p14:tracePt t="61417" x="2584450" y="2136775"/>
          <p14:tracePt t="61434" x="2565400" y="2149475"/>
          <p14:tracePt t="61450" x="2551113" y="2149475"/>
          <p14:tracePt t="61467" x="2524125" y="2170113"/>
          <p14:tracePt t="61484" x="2511425" y="2182813"/>
          <p14:tracePt t="61500" x="2498725" y="2190750"/>
          <p14:tracePt t="61518" x="2484438" y="2197100"/>
          <p14:tracePt t="61534" x="2471738" y="2209800"/>
          <p14:tracePt t="61551" x="2465388" y="2216150"/>
          <p14:tracePt t="61567" x="2451100" y="2224088"/>
          <p14:tracePt t="61584" x="2438400" y="2236788"/>
          <p14:tracePt t="61617" x="2430463" y="2251075"/>
          <p14:tracePt t="61634" x="2424113" y="2257425"/>
          <p14:tracePt t="61650" x="2411413" y="2270125"/>
          <p14:tracePt t="61667" x="2397125" y="2276475"/>
          <p14:tracePt t="61700" x="2390775" y="2284413"/>
          <p14:tracePt t="61718" x="2378075" y="2297113"/>
          <p14:tracePt t="61751" x="2370138" y="2309813"/>
          <p14:tracePt t="61767" x="2370138" y="2317750"/>
          <p14:tracePt t="61784" x="2357438" y="2330450"/>
          <p14:tracePt t="61800" x="2344738" y="2344738"/>
          <p14:tracePt t="61817" x="2344738" y="2351088"/>
          <p14:tracePt t="61834" x="2336800" y="2357438"/>
          <p14:tracePt t="61850" x="2324100" y="2370138"/>
          <p14:tracePt t="61883" x="2317750" y="2384425"/>
          <p14:tracePt t="61901" x="2309813" y="2390775"/>
          <p14:tracePt t="61917" x="2303463" y="2397125"/>
          <p14:tracePt t="61934" x="2297113" y="2411413"/>
          <p14:tracePt t="61950" x="2290763" y="2417763"/>
          <p14:tracePt t="62234" x="2284413" y="2417763"/>
          <p14:tracePt t="62245" x="2276475" y="2417763"/>
          <p14:tracePt t="62259" x="2270125" y="2417763"/>
          <p14:tracePt t="62267" x="2243138" y="2424113"/>
          <p14:tracePt t="62284" x="2224088" y="2430463"/>
          <p14:tracePt t="62300" x="2163763" y="2465388"/>
          <p14:tracePt t="62321" x="2103438" y="2484438"/>
          <p14:tracePt t="62337" x="2082800" y="2505075"/>
          <p14:tracePt t="62354" x="2036763" y="2532063"/>
          <p14:tracePt t="62371" x="2001838" y="2551113"/>
          <p14:tracePt t="62387" x="1995488" y="2571750"/>
          <p14:tracePt t="62400" x="1982788" y="2584450"/>
          <p14:tracePt t="62416" x="1976438" y="2592388"/>
          <p14:tracePt t="62433" x="1968500" y="2605088"/>
          <p14:tracePt t="62449" x="1962150" y="2619375"/>
          <p14:tracePt t="62466" x="1955800" y="2632075"/>
          <p14:tracePt t="62483" x="1949450" y="2638425"/>
          <p14:tracePt t="62500" x="1949450" y="2652713"/>
          <p14:tracePt t="62516" x="1949450" y="2659063"/>
          <p14:tracePt t="62521" x="1949450" y="2665413"/>
          <p14:tracePt t="62533" x="1941513" y="2671763"/>
          <p14:tracePt t="62550" x="1941513" y="2686050"/>
          <p14:tracePt t="62566" x="1941513" y="2692400"/>
          <p14:tracePt t="62583" x="1935163" y="2713038"/>
          <p14:tracePt t="62600" x="1928813" y="2732088"/>
          <p14:tracePt t="62633" x="1928813" y="2738438"/>
          <p14:tracePt t="62650" x="1928813" y="2746375"/>
          <p14:tracePt t="62734" x="1935163" y="2746375"/>
          <p14:tracePt t="62744" x="1935163" y="2752725"/>
          <p14:tracePt t="62755" x="1949450" y="2752725"/>
          <p14:tracePt t="62767" x="1949450" y="2759075"/>
          <p14:tracePt t="62783" x="1962150" y="2759075"/>
          <p14:tracePt t="62799" x="1968500" y="2765425"/>
          <p14:tracePt t="62816" x="1976438" y="2765425"/>
          <p14:tracePt t="62833" x="1989138" y="2779713"/>
          <p14:tracePt t="62849" x="2001838" y="2792413"/>
          <p14:tracePt t="62866" x="2022475" y="2806700"/>
          <p14:tracePt t="62883" x="2043113" y="2819400"/>
          <p14:tracePt t="62899" x="2055813" y="2825750"/>
          <p14:tracePt t="62916" x="2062163" y="2840038"/>
          <p14:tracePt t="62954" x="2070100" y="2840038"/>
          <p14:tracePt t="63166" x="2070100" y="2846388"/>
          <p14:tracePt t="63177" x="2070100" y="2859088"/>
          <p14:tracePt t="63189" x="2070100" y="2879725"/>
          <p14:tracePt t="63199" x="2070100" y="2906713"/>
          <p14:tracePt t="63216" x="2062163" y="2952750"/>
          <p14:tracePt t="63232" x="2062163" y="2973388"/>
          <p14:tracePt t="63250" x="2062163" y="3013075"/>
          <p14:tracePt t="63266" x="2062163" y="3033713"/>
          <p14:tracePt t="63282" x="2062163" y="3087688"/>
          <p14:tracePt t="63299" x="2062163" y="3160713"/>
          <p14:tracePt t="63321" x="2076450" y="3235325"/>
          <p14:tracePt t="63337" x="2076450" y="3275013"/>
          <p14:tracePt t="63353" x="2089150" y="3381375"/>
          <p14:tracePt t="63370" x="2103438" y="3476625"/>
          <p14:tracePt t="63386" x="2109788" y="3516313"/>
          <p14:tracePt t="63403" x="2130425" y="3570288"/>
          <p14:tracePt t="63415" x="2136775" y="3589338"/>
          <p14:tracePt t="63432" x="2143125" y="3603625"/>
          <p14:tracePt t="63666" x="2143125" y="3616325"/>
          <p14:tracePt t="63676" x="2143125" y="3643313"/>
          <p14:tracePt t="63686" x="2149475" y="3683000"/>
          <p14:tracePt t="63699" x="2155825" y="3724275"/>
          <p14:tracePt t="63716" x="2155825" y="3803650"/>
          <p14:tracePt t="63732" x="2155825" y="3836988"/>
          <p14:tracePt t="63751" x="2155825" y="3917950"/>
          <p14:tracePt t="63766" x="2155825" y="3998913"/>
          <p14:tracePt t="63782" x="2155825" y="4032250"/>
          <p14:tracePt t="63798" x="2155825" y="4065588"/>
          <p14:tracePt t="63815" x="2155825" y="4078288"/>
          <p14:tracePt t="63833" x="2155825" y="4092575"/>
          <p14:tracePt t="63849" x="2163763" y="4119563"/>
          <p14:tracePt t="63865" x="2163763" y="4132263"/>
          <p14:tracePt t="63882" x="2170113" y="4152900"/>
          <p14:tracePt t="63899" x="2176463" y="4179888"/>
          <p14:tracePt t="63915" x="2182813" y="4186238"/>
          <p14:tracePt t="63931" x="2190750" y="4205288"/>
          <p14:tracePt t="63948" x="2197100" y="4213225"/>
          <p14:tracePt t="63965" x="2209800" y="4225925"/>
          <p14:tracePt t="63981" x="2216150" y="4238625"/>
          <p14:tracePt t="63998" x="2224088" y="4246563"/>
          <p14:tracePt t="64015" x="2236788" y="4259263"/>
          <p14:tracePt t="64031" x="2257425" y="4265613"/>
          <p14:tracePt t="64048" x="2263775" y="4273550"/>
          <p14:tracePt t="64065" x="2270125" y="4279900"/>
          <p14:tracePt t="64082" x="2284413" y="4286250"/>
          <p14:tracePt t="64098" x="2290763" y="4286250"/>
          <p14:tracePt t="64115" x="2297113" y="4286250"/>
          <p14:tracePt t="64132" x="2309813" y="4292600"/>
          <p14:tracePt t="64149" x="2317750" y="4292600"/>
          <p14:tracePt t="64165" x="2336800" y="4292600"/>
          <p14:tracePt t="64181" x="2357438" y="4292600"/>
          <p14:tracePt t="64198" x="2370138" y="4292600"/>
          <p14:tracePt t="64214" x="2390775" y="4292600"/>
          <p14:tracePt t="64231" x="2405063" y="4292600"/>
          <p14:tracePt t="64248" x="2417763" y="4292600"/>
          <p14:tracePt t="64265" x="2438400" y="4292600"/>
          <p14:tracePt t="64281" x="2457450" y="4292600"/>
          <p14:tracePt t="64298" x="2471738" y="4292600"/>
          <p14:tracePt t="64314" x="2517775" y="4292600"/>
          <p14:tracePt t="64336" x="2551113" y="4292600"/>
          <p14:tracePt t="64352" x="2584450" y="4292600"/>
          <p14:tracePt t="64368" x="2598738" y="4292600"/>
          <p14:tracePt t="64386" x="2638425" y="4286250"/>
          <p14:tracePt t="64401" x="2679700" y="4286250"/>
          <p14:tracePt t="64415" x="2725738" y="4286250"/>
          <p14:tracePt t="64431" x="2746375" y="4286250"/>
          <p14:tracePt t="64435" x="2765425" y="4286250"/>
          <p14:tracePt t="64448" x="2786063" y="4286250"/>
          <p14:tracePt t="64465" x="2819400" y="4279900"/>
          <p14:tracePt t="64481" x="2840038" y="4279900"/>
          <p14:tracePt t="64499" x="2867025" y="4273550"/>
          <p14:tracePt t="64515" x="2906713" y="4273550"/>
          <p14:tracePt t="64531" x="2919413" y="4265613"/>
          <p14:tracePt t="64548" x="2946400" y="4259263"/>
          <p14:tracePt t="64565" x="2973388" y="4259263"/>
          <p14:tracePt t="64581" x="2987675" y="4259263"/>
          <p14:tracePt t="64586" x="2994025" y="4259263"/>
          <p14:tracePt t="64599" x="3000375" y="4259263"/>
          <p14:tracePt t="64614" x="3006725" y="4259263"/>
          <p14:tracePt t="64676" x="3013075" y="4252913"/>
          <p14:tracePt t="64696" x="3021013" y="4252913"/>
          <p14:tracePt t="64706" x="3033713" y="4252913"/>
          <p14:tracePt t="64717" x="3040063" y="4246563"/>
          <p14:tracePt t="64731" x="3060700" y="4246563"/>
          <p14:tracePt t="64748" x="3081338" y="4232275"/>
          <p14:tracePt t="64765" x="3100388" y="4232275"/>
          <p14:tracePt t="64781" x="3108325" y="4232275"/>
          <p14:tracePt t="64797" x="3121025" y="4232275"/>
          <p14:tracePt t="64831" x="3127375" y="4225925"/>
          <p14:tracePt t="64847" x="3133725" y="4225925"/>
          <p14:tracePt t="64896" x="3133725" y="4219575"/>
          <p14:tracePt t="64917" x="3121025" y="4219575"/>
          <p14:tracePt t="64926" x="3108325" y="4213225"/>
          <p14:tracePt t="65143" x="3114675" y="4213225"/>
          <p14:tracePt t="65152" x="3121025" y="4213225"/>
          <p14:tracePt t="65164" x="3133725" y="4205288"/>
          <p14:tracePt t="65181" x="3160713" y="4198938"/>
          <p14:tracePt t="65197" x="3181350" y="4192588"/>
          <p14:tracePt t="65214" x="3235325" y="4186238"/>
          <p14:tracePt t="65231" x="3295650" y="4179888"/>
          <p14:tracePt t="65247" x="3314700" y="4171950"/>
          <p14:tracePt t="65264" x="3355975" y="4171950"/>
          <p14:tracePt t="65281" x="3381375" y="4165600"/>
          <p14:tracePt t="65297" x="3395663" y="4165600"/>
          <p14:tracePt t="65314" x="3416300" y="4165600"/>
          <p14:tracePt t="65334" x="3422650" y="4159250"/>
          <p14:tracePt t="65351" x="3441700" y="4144963"/>
          <p14:tracePt t="65367" x="3455988" y="4138613"/>
          <p14:tracePt t="65385" x="3489325" y="4119563"/>
          <p14:tracePt t="65401" x="3516313" y="4105275"/>
          <p14:tracePt t="65413" x="3522663" y="4098925"/>
          <p14:tracePt t="65430" x="3522663" y="4092575"/>
          <p14:tracePt t="65447" x="3529013" y="4084638"/>
          <p14:tracePt t="65463" x="3536950" y="4078288"/>
          <p14:tracePt t="65480" x="3536950" y="4071938"/>
          <p14:tracePt t="65497" x="3543300" y="4059238"/>
          <p14:tracePt t="65514" x="3549650" y="4051300"/>
          <p14:tracePt t="65530" x="3556000" y="4038600"/>
          <p14:tracePt t="65547" x="3556000" y="4017963"/>
          <p14:tracePt t="65564" x="3556000" y="3990975"/>
          <p14:tracePt t="65580" x="3556000" y="3978275"/>
          <p14:tracePt t="65597" x="3562350" y="3944938"/>
          <p14:tracePt t="65613" x="3562350" y="3930650"/>
          <p14:tracePt t="65617" x="3562350" y="3917950"/>
          <p14:tracePt t="65630" x="3562350" y="3911600"/>
          <p14:tracePt t="65646" x="3562350" y="3905250"/>
          <p14:tracePt t="65663" x="3562350" y="3897313"/>
          <p14:tracePt t="65680" x="3562350" y="3890963"/>
          <p14:tracePt t="65707" x="3562350" y="3884613"/>
          <p14:tracePt t="65718" x="3562350" y="3878263"/>
          <p14:tracePt t="65730" x="3562350" y="3870325"/>
          <p14:tracePt t="65747" x="3562350" y="3857625"/>
          <p14:tracePt t="65768" x="3562350" y="3851275"/>
          <p14:tracePt t="65780" x="3556000" y="3851275"/>
          <p14:tracePt t="65799" x="3556000" y="3844925"/>
          <p14:tracePt t="65813" x="3556000" y="3836988"/>
          <p14:tracePt t="65830" x="3543300" y="3817938"/>
          <p14:tracePt t="65846" x="3529013" y="3803650"/>
          <p14:tracePt t="65863" x="3522663" y="3797300"/>
          <p14:tracePt t="65880" x="3509963" y="3797300"/>
          <p14:tracePt t="66039" x="3509963" y="3790950"/>
          <p14:tracePt t="66050" x="3509963" y="3784600"/>
          <p14:tracePt t="66065" x="3516313" y="3743325"/>
          <p14:tracePt t="66080" x="3522663" y="3703638"/>
          <p14:tracePt t="66096" x="3529013" y="3622675"/>
          <p14:tracePt t="66113" x="3529013" y="3522663"/>
          <p14:tracePt t="66130" x="3529013" y="3489325"/>
          <p14:tracePt t="66146" x="3529013" y="3422650"/>
          <p14:tracePt t="66163" x="3522663" y="3381375"/>
          <p14:tracePt t="66179" x="3516313" y="3375025"/>
          <p14:tracePt t="66196" x="3516313" y="3341688"/>
          <p14:tracePt t="66213" x="3502025" y="3302000"/>
          <p14:tracePt t="66229" x="3495675" y="3262313"/>
          <p14:tracePt t="66246" x="3489325" y="3221038"/>
          <p14:tracePt t="66263" x="3482975" y="3194050"/>
          <p14:tracePt t="66279" x="3482975" y="3181350"/>
          <p14:tracePt t="66296" x="3468688" y="3160713"/>
          <p14:tracePt t="66318" x="3449638" y="3121025"/>
          <p14:tracePt t="66333" x="3441700" y="3100388"/>
          <p14:tracePt t="66350" x="3416300" y="3054350"/>
          <p14:tracePt t="66366" x="3408363" y="3033713"/>
          <p14:tracePt t="66384" x="3395663" y="3000375"/>
          <p14:tracePt t="66396" x="3389313" y="2987675"/>
          <p14:tracePt t="66413" x="3381375" y="2960688"/>
          <p14:tracePt t="66429" x="3381375" y="2946400"/>
          <p14:tracePt t="66446" x="3368675" y="2919413"/>
          <p14:tracePt t="66462" x="3368675" y="2906713"/>
          <p14:tracePt t="66479" x="3368675" y="2879725"/>
          <p14:tracePt t="66496" x="3362325" y="2873375"/>
          <p14:tracePt t="66513" x="3355975" y="2859088"/>
          <p14:tracePt t="66530" x="3355975" y="2846388"/>
          <p14:tracePt t="66546" x="3355975" y="2840038"/>
          <p14:tracePt t="66562" x="3341688" y="2813050"/>
          <p14:tracePt t="66579" x="3341688" y="2798763"/>
          <p14:tracePt t="66596" x="3335338" y="2779713"/>
          <p14:tracePt t="66613" x="3328988" y="2765425"/>
          <p14:tracePt t="66629" x="3328988" y="2759075"/>
          <p14:tracePt t="66663" x="3322638" y="2759075"/>
          <p14:tracePt t="66864" x="3322638" y="2752725"/>
          <p14:tracePt t="66874" x="3322638" y="2746375"/>
          <p14:tracePt t="66884" x="3322638" y="2738438"/>
          <p14:tracePt t="66895" x="3314700" y="2725738"/>
          <p14:tracePt t="66912" x="3308350" y="2713038"/>
          <p14:tracePt t="66929" x="3281363" y="2665413"/>
          <p14:tracePt t="66947" x="3268663" y="2625725"/>
          <p14:tracePt t="66962" x="3262313" y="2611438"/>
          <p14:tracePt t="66979" x="3254375" y="2605088"/>
          <p14:tracePt t="66995" x="3254375" y="2598738"/>
          <p14:tracePt t="67229" x="3254375" y="2592388"/>
          <p14:tracePt t="67251" x="3254375" y="2584450"/>
          <p14:tracePt t="67262" x="3248025" y="2578100"/>
          <p14:tracePt t="67272" x="3241675" y="2559050"/>
          <p14:tracePt t="67283" x="3235325" y="2532063"/>
          <p14:tracePt t="67295" x="3235325" y="2490788"/>
          <p14:tracePt t="67312" x="3221038" y="2444750"/>
          <p14:tracePt t="67329" x="3208338" y="2384425"/>
          <p14:tracePt t="67345" x="3194050" y="2357438"/>
          <p14:tracePt t="67362" x="3194050" y="2344738"/>
          <p14:tracePt t="67382" x="3181350" y="2330450"/>
          <p14:tracePt t="67400" x="3167063" y="2317750"/>
          <p14:tracePt t="67415" x="3148013" y="2303463"/>
          <p14:tracePt t="67433" x="3133725" y="2297113"/>
          <p14:tracePt t="67448" x="3121025" y="2284413"/>
          <p14:tracePt t="67462" x="3108325" y="2276475"/>
          <p14:tracePt t="67478" x="3094038" y="2270125"/>
          <p14:tracePt t="67495" x="3081338" y="2263775"/>
          <p14:tracePt t="67512" x="3060700" y="2251075"/>
          <p14:tracePt t="67528" x="3048000" y="2243138"/>
          <p14:tracePt t="67545" x="3021013" y="2224088"/>
          <p14:tracePt t="67562" x="2994025" y="2209800"/>
          <p14:tracePt t="67578" x="2979738" y="2203450"/>
          <p14:tracePt t="67595" x="2952750" y="2182813"/>
          <p14:tracePt t="67611" x="2919413" y="2176463"/>
          <p14:tracePt t="67628" x="2900363" y="2163763"/>
          <p14:tracePt t="67645" x="2867025" y="2155825"/>
          <p14:tracePt t="67662" x="2833688" y="2143125"/>
          <p14:tracePt t="67678" x="2813050" y="2143125"/>
          <p14:tracePt t="67914" x="2806700" y="2143125"/>
          <p14:tracePt t="67924" x="2792413" y="2143125"/>
          <p14:tracePt t="67935" x="2779713" y="2143125"/>
          <p14:tracePt t="67947" x="2746375" y="2136775"/>
          <p14:tracePt t="67961" x="2705100" y="2136775"/>
          <p14:tracePt t="67978" x="2671763" y="2136775"/>
          <p14:tracePt t="67994" x="2605088" y="2136775"/>
          <p14:tracePt t="68012" x="2565400" y="2136775"/>
          <p14:tracePt t="68028" x="2559050" y="2136775"/>
          <p14:tracePt t="68045" x="2538413" y="2136775"/>
          <p14:tracePt t="68061" x="2532063" y="2136775"/>
          <p14:tracePt t="68094" x="2524125" y="2136775"/>
          <p14:tracePt t="68188" x="2524125" y="2130425"/>
          <p14:tracePt t="68199" x="2532063" y="2130425"/>
          <p14:tracePt t="68211" x="2538413" y="2130425"/>
          <p14:tracePt t="68222" x="2551113" y="2122488"/>
          <p14:tracePt t="68233" x="2565400" y="2122488"/>
          <p14:tracePt t="68245" x="2578100" y="2122488"/>
          <p14:tracePt t="68261" x="2598738" y="2122488"/>
          <p14:tracePt t="68278" x="2671763" y="2130425"/>
          <p14:tracePt t="68294" x="2719388" y="2136775"/>
          <p14:tracePt t="68311" x="2813050" y="2149475"/>
          <p14:tracePt t="68328" x="2852738" y="2155825"/>
          <p14:tracePt t="68344" x="2940050" y="2176463"/>
          <p14:tracePt t="68361" x="2987675" y="2190750"/>
          <p14:tracePt t="68382" x="3067050" y="2224088"/>
          <p14:tracePt t="68400" x="3127375" y="2257425"/>
          <p14:tracePt t="68417" x="3181350" y="2290763"/>
          <p14:tracePt t="68433" x="3194050" y="2303463"/>
          <p14:tracePt t="68448" x="3214688" y="2324100"/>
          <p14:tracePt t="68460" x="3221038" y="2330450"/>
          <p14:tracePt t="68665" x="3235325" y="2324100"/>
          <p14:tracePt t="68675" x="3262313" y="2317750"/>
          <p14:tracePt t="68685" x="3295650" y="2297113"/>
          <p14:tracePt t="68697" x="3322638" y="2276475"/>
          <p14:tracePt t="68710" x="3362325" y="2257425"/>
          <p14:tracePt t="68728" x="3429000" y="2209800"/>
          <p14:tracePt t="68744" x="3468688" y="2182813"/>
          <p14:tracePt t="68761" x="3536950" y="2149475"/>
          <p14:tracePt t="68779" x="3595688" y="2116138"/>
          <p14:tracePt t="68794" x="3622675" y="2109788"/>
          <p14:tracePt t="68810" x="3663950" y="2103438"/>
          <p14:tracePt t="68827" x="3690938" y="2103438"/>
          <p14:tracePt t="68844" x="3724275" y="2095500"/>
          <p14:tracePt t="68861" x="3763963" y="2095500"/>
          <p14:tracePt t="68878" x="3784600" y="2095500"/>
          <p14:tracePt t="68894" x="3817938" y="2095500"/>
          <p14:tracePt t="68910" x="3830638" y="2095500"/>
          <p14:tracePt t="68927" x="3863975" y="2095500"/>
          <p14:tracePt t="68944" x="3870325" y="2103438"/>
          <p14:tracePt t="68960" x="3890963" y="2103438"/>
          <p14:tracePt t="68981" x="3905250" y="2109788"/>
          <p14:tracePt t="68993" x="3924300" y="2116138"/>
          <p14:tracePt t="69010" x="3938588" y="2130425"/>
          <p14:tracePt t="69027" x="3957638" y="2149475"/>
          <p14:tracePt t="69043" x="3965575" y="2149475"/>
          <p14:tracePt t="69061" x="3984625" y="2170113"/>
          <p14:tracePt t="69077" x="3984625" y="2176463"/>
          <p14:tracePt t="69093" x="4005263" y="2197100"/>
          <p14:tracePt t="69110" x="4017963" y="2209800"/>
          <p14:tracePt t="69127" x="4032250" y="2236788"/>
          <p14:tracePt t="69143" x="4038600" y="2251075"/>
          <p14:tracePt t="69161" x="4044950" y="2276475"/>
          <p14:tracePt t="69177" x="4051300" y="2290763"/>
          <p14:tracePt t="69193" x="4059238" y="2330450"/>
          <p14:tracePt t="69211" x="4059238" y="2370138"/>
          <p14:tracePt t="69227" x="4059238" y="2390775"/>
          <p14:tracePt t="69243" x="4059238" y="2424113"/>
          <p14:tracePt t="69260" x="4059238" y="2438400"/>
          <p14:tracePt t="69277" x="4059238" y="2457450"/>
          <p14:tracePt t="69293" x="4051300" y="2478088"/>
          <p14:tracePt t="69310" x="4051300" y="2484438"/>
          <p14:tracePt t="69326" x="4044950" y="2511425"/>
          <p14:tracePt t="69344" x="4038600" y="2532063"/>
          <p14:tracePt t="69360" x="4038600" y="2538413"/>
          <p14:tracePt t="69376" x="4032250" y="2559050"/>
          <p14:tracePt t="69398" x="4024313" y="2565400"/>
          <p14:tracePt t="69415" x="4024313" y="2571750"/>
          <p14:tracePt t="69432" x="4017963" y="2571750"/>
          <p14:tracePt t="69450" x="4005263" y="2584450"/>
          <p14:tracePt t="69477" x="3998913" y="2592388"/>
          <p14:tracePt t="69496" x="3990975" y="2592388"/>
          <p14:tracePt t="69515" x="3984625" y="2592388"/>
          <p14:tracePt t="69526" x="3978275" y="2598738"/>
          <p14:tracePt t="69544" x="3951288" y="2605088"/>
          <p14:tracePt t="69560" x="3938588" y="2605088"/>
          <p14:tracePt t="69576" x="3884613" y="2605088"/>
          <p14:tracePt t="69594" x="3830638" y="2611438"/>
          <p14:tracePt t="69609" x="3797300" y="2619375"/>
          <p14:tracePt t="69626" x="3743325" y="2619375"/>
          <p14:tracePt t="69643" x="3690938" y="2619375"/>
          <p14:tracePt t="69659" x="3656013" y="2619375"/>
          <p14:tracePt t="69664" x="3630613" y="2605088"/>
          <p14:tracePt t="69676" x="3603625" y="2605088"/>
          <p14:tracePt t="69693" x="3556000" y="2571750"/>
          <p14:tracePt t="69709" x="3529013" y="2565400"/>
          <p14:tracePt t="69726" x="3502025" y="2538413"/>
          <p14:tracePt t="69743" x="3482975" y="2511425"/>
          <p14:tracePt t="69759" x="3468688" y="2505075"/>
          <p14:tracePt t="69776" x="3455988" y="2465388"/>
          <p14:tracePt t="69793" x="3441700" y="2397125"/>
          <p14:tracePt t="69809" x="3429000" y="2357438"/>
          <p14:tracePt t="69826" x="3422650" y="2290763"/>
          <p14:tracePt t="69843" x="3422650" y="2251075"/>
          <p14:tracePt t="69859" x="3416300" y="2197100"/>
          <p14:tracePt t="69876" x="3416300" y="2176463"/>
          <p14:tracePt t="69893" x="3416300" y="2136775"/>
          <p14:tracePt t="69910" x="3416300" y="2109788"/>
          <p14:tracePt t="69926" x="3416300" y="2095500"/>
          <p14:tracePt t="69943" x="3422650" y="2082800"/>
          <p14:tracePt t="69976" x="3429000" y="2070100"/>
          <p14:tracePt t="69992" x="3435350" y="2070100"/>
          <p14:tracePt t="70009" x="3462338" y="2070100"/>
          <p14:tracePt t="70026" x="3489325" y="2062163"/>
          <p14:tracePt t="70042" x="3529013" y="2055813"/>
          <p14:tracePt t="70059" x="3549650" y="2049463"/>
          <p14:tracePt t="70076" x="3609975" y="2049463"/>
          <p14:tracePt t="70092" x="3636963" y="2049463"/>
          <p14:tracePt t="70109" x="3716338" y="2055813"/>
          <p14:tracePt t="70125" x="3751263" y="2062163"/>
          <p14:tracePt t="70143" x="3810000" y="2082800"/>
          <p14:tracePt t="70159" x="3830638" y="2089150"/>
          <p14:tracePt t="70163" x="3851275" y="2095500"/>
          <p14:tracePt t="70176" x="3878263" y="2116138"/>
          <p14:tracePt t="70192" x="3911600" y="2136775"/>
          <p14:tracePt t="70209" x="3957638" y="2176463"/>
          <p14:tracePt t="70225" x="3978275" y="2203450"/>
          <p14:tracePt t="70242" x="4017963" y="2251075"/>
          <p14:tracePt t="70259" x="4051300" y="2290763"/>
          <p14:tracePt t="70276" x="4065588" y="2309813"/>
          <p14:tracePt t="70292" x="4084638" y="2363788"/>
          <p14:tracePt t="70309" x="4119563" y="2424113"/>
          <p14:tracePt t="70326" x="4125913" y="2451100"/>
          <p14:tracePt t="70342" x="4132263" y="2478088"/>
          <p14:tracePt t="70359" x="4138613" y="2490788"/>
          <p14:tracePt t="70375" x="4138613" y="2498725"/>
          <p14:tracePt t="70392" x="4138613" y="2505075"/>
          <p14:tracePt t="70413" x="4138613" y="2524125"/>
          <p14:tracePt t="70429" x="4138613" y="2544763"/>
          <p14:tracePt t="70446" x="4125913" y="2571750"/>
          <p14:tracePt t="70465" x="4119563" y="2598738"/>
          <p14:tracePt t="70492" x="4111625" y="2605088"/>
          <p14:tracePt t="70509" x="4105275" y="2611438"/>
          <p14:tracePt t="70525" x="4092575" y="2625725"/>
          <p14:tracePt t="70542" x="4078288" y="2638425"/>
          <p14:tracePt t="70559" x="4071938" y="2638425"/>
          <p14:tracePt t="70575" x="4044950" y="2659063"/>
          <p14:tracePt t="70592" x="4024313" y="2665413"/>
          <p14:tracePt t="70608" x="4011613" y="2671763"/>
          <p14:tracePt t="70625" x="3978275" y="2686050"/>
          <p14:tracePt t="70642" x="3911600" y="2705100"/>
          <p14:tracePt t="70658" x="3878263" y="2713038"/>
          <p14:tracePt t="70663" x="3851275" y="2713038"/>
          <p14:tracePt t="70675" x="3830638" y="2713038"/>
          <p14:tracePt t="70692" x="3803650" y="2713038"/>
          <p14:tracePt t="70708" x="3776663" y="2713038"/>
          <p14:tracePt t="70725" x="3709988" y="2713038"/>
          <p14:tracePt t="70742" x="3643313" y="2698750"/>
          <p14:tracePt t="70758" x="3616325" y="2692400"/>
          <p14:tracePt t="70775" x="3549650" y="2686050"/>
          <p14:tracePt t="70793" x="3502025" y="2679700"/>
          <p14:tracePt t="70808" x="3476625" y="2679700"/>
          <p14:tracePt t="70825" x="3455988" y="2671763"/>
          <p14:tracePt t="70842" x="3435350" y="2671763"/>
          <p14:tracePt t="71033" x="3441700" y="2679700"/>
          <p14:tracePt t="71044" x="3441700" y="2686050"/>
          <p14:tracePt t="71063" x="3441700" y="2692400"/>
          <p14:tracePt t="71083" x="3441700" y="2698750"/>
          <p14:tracePt t="71095" x="3435350" y="2705100"/>
          <p14:tracePt t="71104" x="3429000" y="2705100"/>
          <p14:tracePt t="71124" x="3422650" y="2713038"/>
          <p14:tracePt t="71252" x="3422650" y="2705100"/>
          <p14:tracePt t="71267" x="3422650" y="2698750"/>
          <p14:tracePt t="71284" x="3422650" y="2671763"/>
          <p14:tracePt t="71299" x="3422650" y="2644775"/>
          <p14:tracePt t="71324" x="3422650" y="2598738"/>
          <p14:tracePt t="71342" x="3429000" y="2532063"/>
          <p14:tracePt t="71358" x="3429000" y="2511425"/>
          <p14:tracePt t="71374" x="3429000" y="2490788"/>
          <p14:tracePt t="71391" x="3435350" y="2471738"/>
          <p14:tracePt t="71411" x="3435350" y="2465388"/>
          <p14:tracePt t="71445" x="3435350" y="2451100"/>
          <p14:tracePt t="71461" x="3441700" y="2444750"/>
          <p14:tracePt t="71478" x="3441700" y="2438400"/>
          <p14:tracePt t="71508" x="3441700" y="2430463"/>
          <p14:tracePt t="71531" x="3441700" y="2424113"/>
          <p14:tracePt t="71544" x="3441700" y="2417763"/>
          <p14:tracePt t="71563" x="3441700" y="2411413"/>
          <p14:tracePt t="71818" x="3441700" y="2417763"/>
          <p14:tracePt t="71842" x="3441700" y="2424113"/>
          <p14:tracePt t="71898" x="3441700" y="2430463"/>
          <p14:tracePt t="71935" x="3441700" y="2438400"/>
          <p14:tracePt t="72260" x="3449638" y="2438400"/>
          <p14:tracePt t="72290" x="3455988" y="2438400"/>
          <p14:tracePt t="72305" x="3462338" y="2451100"/>
          <p14:tracePt t="72318" x="3462338" y="2457450"/>
          <p14:tracePt t="72328" x="3462338" y="2465388"/>
          <p14:tracePt t="72341" x="3462338" y="2471738"/>
          <p14:tracePt t="72360" x="3462338" y="2478088"/>
          <p14:tracePt t="72479" x="3455988" y="2478088"/>
          <p14:tracePt t="72501" x="3449638" y="2478088"/>
          <p14:tracePt t="72522" x="3441700" y="2478088"/>
          <p14:tracePt t="72566" x="3441700" y="2471738"/>
          <p14:tracePt t="72578" x="3441700" y="2465388"/>
          <p14:tracePt t="72660" x="3441700" y="2457450"/>
          <p14:tracePt t="72746" x="3449638" y="2457450"/>
          <p14:tracePt t="72785" x="3455988" y="2457450"/>
          <p14:tracePt t="72817" x="3455988" y="2465388"/>
          <p14:tracePt t="72837" x="3455988" y="2471738"/>
          <p14:tracePt t="72847" x="3455988" y="2478088"/>
          <p14:tracePt t="72867" x="3455988" y="2484438"/>
          <p14:tracePt t="72887" x="3455988" y="2490788"/>
          <p14:tracePt t="73024" x="3455988" y="2484438"/>
          <p14:tracePt t="73035" x="3449638" y="2484438"/>
          <p14:tracePt t="73054" x="3449638" y="2478088"/>
          <p14:tracePt t="73463" x="3449638" y="2471738"/>
          <p14:tracePt t="73566" x="3449638" y="2465388"/>
          <p14:tracePt t="73598" x="3449638" y="2457450"/>
          <p14:tracePt t="73607" x="3449638" y="2451100"/>
          <p14:tracePt t="73623" x="3449638" y="2444750"/>
          <p14:tracePt t="73643" x="3449638" y="2438400"/>
          <p14:tracePt t="73683" x="3449638" y="2430463"/>
          <p14:tracePt t="73816" x="3449638" y="2424113"/>
          <p14:tracePt t="73835" x="3449638" y="2417763"/>
          <p14:tracePt t="73845" x="3449638" y="2411413"/>
          <p14:tracePt t="73856" x="3449638" y="2405063"/>
          <p14:tracePt t="73876" x="3449638" y="2397125"/>
          <p14:tracePt t="73946" x="3449638" y="2390775"/>
          <p14:tracePt t="73966" x="3449638" y="2384425"/>
          <p14:tracePt t="73978" x="3449638" y="2378075"/>
          <p14:tracePt t="73986" x="3441700" y="2378075"/>
          <p14:tracePt t="73995" x="3441700" y="2370138"/>
          <p14:tracePt t="74016" x="3441700" y="2363788"/>
          <p14:tracePt t="74066" x="3441700" y="2357438"/>
          <p14:tracePt t="74089" x="3435350" y="2351088"/>
          <p14:tracePt t="74099" x="3435350" y="2336800"/>
          <p14:tracePt t="74110" x="3435350" y="2330450"/>
          <p14:tracePt t="74131" x="3429000" y="2317750"/>
          <p14:tracePt t="74143" x="3429000" y="2309813"/>
          <p14:tracePt t="74156" x="3422650" y="2303463"/>
          <p14:tracePt t="74465" x="3422650" y="2297113"/>
          <p14:tracePt t="74482" x="3422650" y="2284413"/>
          <p14:tracePt t="74492" x="3422650" y="2270125"/>
          <p14:tracePt t="74501" x="3422650" y="2243138"/>
          <p14:tracePt t="74511" x="3408363" y="2203450"/>
          <p14:tracePt t="74525" x="3402013" y="2170113"/>
          <p14:tracePt t="74538" x="3395663" y="2143125"/>
          <p14:tracePt t="74555" x="3362325" y="2076450"/>
          <p14:tracePt t="74572" x="3328988" y="2022475"/>
          <p14:tracePt t="74588" x="3328988" y="2001838"/>
          <p14:tracePt t="74605" x="3314700" y="1976438"/>
          <p14:tracePt t="74621" x="3308350" y="1955800"/>
          <p14:tracePt t="74655" x="3302000" y="1941513"/>
          <p14:tracePt t="74672" x="3302000" y="1922463"/>
          <p14:tracePt t="74688" x="3295650" y="1922463"/>
          <p14:tracePt t="74705" x="3287713" y="1901825"/>
          <p14:tracePt t="74722" x="3281363" y="1889125"/>
          <p14:tracePt t="74755" x="3275013" y="1874838"/>
          <p14:tracePt t="74772" x="3268663" y="1862138"/>
          <p14:tracePt t="74788" x="3268663" y="1855788"/>
          <p14:tracePt t="74804" x="3262313" y="1847850"/>
          <p14:tracePt t="74821" x="3262313" y="1841500"/>
          <p14:tracePt t="74838" x="3254375" y="1835150"/>
          <p14:tracePt t="74855" x="3254375" y="1828800"/>
          <p14:tracePt t="74871" x="3248025" y="1822450"/>
          <p14:tracePt t="74889" x="3241675" y="1814513"/>
          <p14:tracePt t="74922" x="3235325" y="1801813"/>
          <p14:tracePt t="74955" x="3227388" y="1801813"/>
          <p14:tracePt t="75185" x="3221038" y="1801813"/>
          <p14:tracePt t="75195" x="3214688" y="1801813"/>
          <p14:tracePt t="75212" x="3201988" y="1795463"/>
          <p14:tracePt t="75225" x="3194050" y="1781175"/>
          <p14:tracePt t="75237" x="3181350" y="1768475"/>
          <p14:tracePt t="75254" x="3154363" y="1727200"/>
          <p14:tracePt t="75272" x="3148013" y="1714500"/>
          <p14:tracePt t="75288" x="3127375" y="1687513"/>
          <p14:tracePt t="75304" x="3121025" y="1666875"/>
          <p14:tracePt t="75321" x="3114675" y="1660525"/>
          <p14:tracePt t="75337" x="3108325" y="1647825"/>
          <p14:tracePt t="75354" x="3100388" y="1641475"/>
          <p14:tracePt t="75371" x="3094038" y="1633538"/>
          <p14:tracePt t="75387" x="3087688" y="1627188"/>
          <p14:tracePt t="75408" x="3073400" y="1620838"/>
          <p14:tracePt t="75424" x="3067050" y="1614488"/>
          <p14:tracePt t="75441" x="3060700" y="1608138"/>
          <p14:tracePt t="75459" x="3048000" y="1593850"/>
          <p14:tracePt t="75474" x="3040063" y="1593850"/>
          <p14:tracePt t="75487" x="3033713" y="1581150"/>
          <p14:tracePt t="75507" x="3013075" y="1566863"/>
          <p14:tracePt t="75521" x="3013075" y="1560513"/>
          <p14:tracePt t="75538" x="3000375" y="1554163"/>
          <p14:tracePt t="75554" x="2994025" y="1554163"/>
          <p14:tracePt t="75571" x="2979738" y="1539875"/>
          <p14:tracePt t="75588" x="2973388" y="1539875"/>
          <p14:tracePt t="75604" x="2940050" y="1539875"/>
          <p14:tracePt t="75621" x="2933700" y="1539875"/>
          <p14:tracePt t="75637" x="2913063" y="1539875"/>
          <p14:tracePt t="75691" x="2906713" y="1539875"/>
          <p14:tracePt t="75721" x="2906713" y="1533525"/>
          <p14:tracePt t="75998" x="2900363" y="1533525"/>
          <p14:tracePt t="76009" x="2894013" y="1527175"/>
          <p14:tracePt t="76020" x="2886075" y="1527175"/>
          <p14:tracePt t="76031" x="2879725" y="1520825"/>
          <p14:tracePt t="76041" x="2873375" y="1520825"/>
          <p14:tracePt t="76053" x="2859088" y="1520825"/>
          <p14:tracePt t="76070" x="2852738" y="1520825"/>
          <p14:tracePt t="76087" x="2833688" y="1520825"/>
          <p14:tracePt t="76103" x="2819400" y="1520825"/>
          <p14:tracePt t="76120" x="2813050" y="1520825"/>
          <p14:tracePt t="76140" x="2798763" y="1520825"/>
          <p14:tracePt t="76153" x="2792413" y="1520825"/>
          <p14:tracePt t="76187" x="2773363" y="1520825"/>
          <p14:tracePt t="76203" x="2765425" y="1520825"/>
          <p14:tracePt t="76220" x="2746375" y="1527175"/>
          <p14:tracePt t="76253" x="2732088" y="1533525"/>
          <p14:tracePt t="76270" x="2725738" y="1533525"/>
          <p14:tracePt t="76286" x="2713038" y="1539875"/>
          <p14:tracePt t="76320" x="2705100" y="1547813"/>
          <p14:tracePt t="76337" x="2692400" y="1554163"/>
          <p14:tracePt t="76353" x="2686050" y="1554163"/>
          <p14:tracePt t="76370" x="2671763" y="1566863"/>
          <p14:tracePt t="76386" x="2659063" y="1566863"/>
          <p14:tracePt t="76403" x="2652713" y="1573213"/>
          <p14:tracePt t="76426" x="2644775" y="1587500"/>
          <p14:tracePt t="76442" x="2632075" y="1593850"/>
          <p14:tracePt t="76458" x="2619375" y="1608138"/>
          <p14:tracePt t="76476" x="2592388" y="1633538"/>
          <p14:tracePt t="76487" x="2584450" y="1660525"/>
          <p14:tracePt t="76503" x="2551113" y="1701800"/>
          <p14:tracePt t="76519" x="2538413" y="1708150"/>
          <p14:tracePt t="76536" x="2517775" y="1727200"/>
          <p14:tracePt t="76554" x="2511425" y="1741488"/>
          <p14:tracePt t="76570" x="2505075" y="1741488"/>
          <p14:tracePt t="76587" x="2498725" y="1747838"/>
          <p14:tracePt t="76604" x="2490788" y="1754188"/>
          <p14:tracePt t="76620" x="2478088" y="1762125"/>
          <p14:tracePt t="76636" x="2478088" y="1774825"/>
          <p14:tracePt t="76653" x="2471738" y="1774825"/>
          <p14:tracePt t="76670" x="2471738" y="1781175"/>
          <p14:tracePt t="76686" x="2465388" y="1787525"/>
          <p14:tracePt t="76703" x="2457450" y="1787525"/>
          <p14:tracePt t="76719" x="2457450" y="1795463"/>
          <p14:tracePt t="76797" x="2457450" y="1801813"/>
          <p14:tracePt t="76837" x="2451100" y="1801813"/>
          <p14:tracePt t="76849" x="2451100" y="1808163"/>
          <p14:tracePt t="76860" x="2444750" y="1814513"/>
          <p14:tracePt t="76873" x="2444750" y="1822450"/>
          <p14:tracePt t="76886" x="2438400" y="1828800"/>
          <p14:tracePt t="76903" x="2430463" y="1835150"/>
          <p14:tracePt t="76947" x="2430463" y="1841500"/>
          <p14:tracePt t="76958" x="2430463" y="1847850"/>
          <p14:tracePt t="76967" x="2424113" y="1855788"/>
          <p14:tracePt t="76987" x="2417763" y="1868488"/>
          <p14:tracePt t="76997" x="2411413" y="1881188"/>
          <p14:tracePt t="77007" x="2411413" y="1889125"/>
          <p14:tracePt t="77019" x="2405063" y="1901825"/>
          <p14:tracePt t="77037" x="2397125" y="1908175"/>
          <p14:tracePt t="77052" x="2397125" y="1916113"/>
          <p14:tracePt t="77069" x="2390775" y="1928813"/>
          <p14:tracePt t="77086" x="2390775" y="1935163"/>
          <p14:tracePt t="77102" x="2384425" y="1935163"/>
          <p14:tracePt t="77136" x="2378075" y="1935163"/>
          <p14:tracePt t="77506" x="2370138" y="1941513"/>
          <p14:tracePt t="77514" x="2363788" y="1949450"/>
          <p14:tracePt t="77526" x="2357438" y="1955800"/>
          <p14:tracePt t="77535" x="2351088" y="1962150"/>
          <p14:tracePt t="77552" x="2344738" y="1976438"/>
          <p14:tracePt t="77569" x="2330450" y="1982788"/>
          <p14:tracePt t="77606" x="2330450" y="1989138"/>
          <p14:tracePt t="77618" x="2324100" y="1989138"/>
          <p14:tracePt t="77646" x="2324100" y="1995488"/>
          <p14:tracePt t="77658" x="2317750" y="1995488"/>
          <p14:tracePt t="77688" x="2309813" y="1995488"/>
          <p14:tracePt t="77696" x="2309813" y="2001838"/>
          <p14:tracePt t="77748" x="2303463" y="2001838"/>
          <p14:tracePt t="77769" x="2303463" y="2009775"/>
          <p14:tracePt t="77808" x="2303463" y="2016125"/>
          <p14:tracePt t="77818" x="2297113" y="2016125"/>
          <p14:tracePt t="77837" x="2297113" y="2022475"/>
          <p14:tracePt t="77992" x="2297113" y="2028825"/>
          <p14:tracePt t="78319" x="2297113" y="2036763"/>
          <p14:tracePt t="78329" x="2297113" y="2043113"/>
          <p14:tracePt t="78341" x="2290763" y="2043113"/>
          <p14:tracePt t="78353" x="2290763" y="2049463"/>
          <p14:tracePt t="78368" x="2290763" y="2062163"/>
          <p14:tracePt t="78385" x="2284413" y="2070100"/>
          <p14:tracePt t="78401" x="2276475" y="2070100"/>
          <p14:tracePt t="78440" x="2276475" y="2076450"/>
          <p14:tracePt t="78457" x="2276475" y="2082800"/>
          <p14:tracePt t="78473" x="2276475" y="2089150"/>
          <p14:tracePt t="78491" x="2270125" y="2095500"/>
          <p14:tracePt t="78501" x="2270125" y="2103438"/>
          <p14:tracePt t="78518" x="2270125" y="2116138"/>
          <p14:tracePt t="78534" x="2270125" y="2122488"/>
          <p14:tracePt t="78551" x="2270125" y="2130425"/>
          <p14:tracePt t="78580" x="2270125" y="2136775"/>
          <p14:tracePt t="78590" x="2263775" y="2136775"/>
          <p14:tracePt t="78601" x="2263775" y="2149475"/>
          <p14:tracePt t="78618" x="2263775" y="2163763"/>
          <p14:tracePt t="78634" x="2257425" y="2182813"/>
          <p14:tracePt t="78651" x="2257425" y="2203450"/>
          <p14:tracePt t="78684" x="2257425" y="2209800"/>
          <p14:tracePt t="78704" x="2257425" y="2224088"/>
          <p14:tracePt t="78717" x="2257425" y="2230438"/>
          <p14:tracePt t="78734" x="2257425" y="2257425"/>
          <p14:tracePt t="78751" x="2257425" y="2276475"/>
          <p14:tracePt t="78768" x="2257425" y="2324100"/>
          <p14:tracePt t="78785" x="2257425" y="2363788"/>
          <p14:tracePt t="78801" x="2257425" y="2384425"/>
          <p14:tracePt t="78818" x="2257425" y="2417763"/>
          <p14:tracePt t="78834" x="2257425" y="2451100"/>
          <p14:tracePt t="78851" x="2257425" y="2465388"/>
          <p14:tracePt t="79105" x="2257425" y="2471738"/>
          <p14:tracePt t="79116" x="2263775" y="2478088"/>
          <p14:tracePt t="79128" x="2263775" y="2490788"/>
          <p14:tracePt t="79137" x="2270125" y="2505075"/>
          <p14:tracePt t="79151" x="2270125" y="2517775"/>
          <p14:tracePt t="79168" x="2276475" y="2565400"/>
          <p14:tracePt t="79184" x="2284413" y="2592388"/>
          <p14:tracePt t="79201" x="2284413" y="2659063"/>
          <p14:tracePt t="79217" x="2284413" y="2686050"/>
          <p14:tracePt t="79234" x="2276475" y="2719388"/>
          <p14:tracePt t="79250" x="2276475" y="2732088"/>
          <p14:tracePt t="79267" x="2276475" y="2765425"/>
          <p14:tracePt t="79284" x="2276475" y="2792413"/>
          <p14:tracePt t="79300" x="2276475" y="2806700"/>
          <p14:tracePt t="79317" x="2276475" y="2852738"/>
          <p14:tracePt t="79334" x="2276475" y="2873375"/>
          <p14:tracePt t="79350" x="2276475" y="2919413"/>
          <p14:tracePt t="79368" x="2276475" y="2952750"/>
          <p14:tracePt t="79384" x="2276475" y="2973388"/>
          <p14:tracePt t="79401" x="2276475" y="3021013"/>
          <p14:tracePt t="79421" x="2263775" y="3067050"/>
          <p14:tracePt t="79437" x="2263775" y="3094038"/>
          <p14:tracePt t="79454" x="2257425" y="3133725"/>
          <p14:tracePt t="79472" x="2251075" y="3160713"/>
          <p14:tracePt t="79487" x="2251075" y="3175000"/>
          <p14:tracePt t="79501" x="2243138" y="3201988"/>
          <p14:tracePt t="79517" x="2243138" y="3208338"/>
          <p14:tracePt t="79533" x="2243138" y="3214688"/>
          <p14:tracePt t="79755" x="2243138" y="3221038"/>
          <p14:tracePt t="79767" x="2243138" y="3227388"/>
          <p14:tracePt t="79787" x="2243138" y="3241675"/>
          <p14:tracePt t="79796" x="2243138" y="3268663"/>
          <p14:tracePt t="79807" x="2251075" y="3302000"/>
          <p14:tracePt t="79819" x="2251075" y="3328988"/>
          <p14:tracePt t="79833" x="2257425" y="3368675"/>
          <p14:tracePt t="79850" x="2257425" y="3408363"/>
          <p14:tracePt t="79867" x="2257425" y="3482975"/>
          <p14:tracePt t="79883" x="2257425" y="3522663"/>
          <p14:tracePt t="79900" x="2257425" y="3582988"/>
          <p14:tracePt t="79916" x="2257425" y="3609975"/>
          <p14:tracePt t="79933" x="2257425" y="3670300"/>
          <p14:tracePt t="79950" x="2257425" y="3730625"/>
          <p14:tracePt t="79967" x="2257425" y="3790950"/>
          <p14:tracePt t="79983" x="2257425" y="3803650"/>
          <p14:tracePt t="80000" x="2251075" y="3830638"/>
          <p14:tracePt t="80017" x="2251075" y="3851275"/>
          <p14:tracePt t="80033" x="2251075" y="3857625"/>
          <p14:tracePt t="80050" x="2251075" y="3870325"/>
          <p14:tracePt t="80067" x="2251075" y="3884613"/>
          <p14:tracePt t="80312" x="2251075" y="3890963"/>
          <p14:tracePt t="80333" x="2251075" y="3897313"/>
          <p14:tracePt t="80355" x="2257425" y="3905250"/>
          <p14:tracePt t="80364" x="2257425" y="3911600"/>
          <p14:tracePt t="80374" x="2257425" y="3917950"/>
          <p14:tracePt t="80393" x="2257425" y="3930650"/>
          <p14:tracePt t="80413" x="2257425" y="3938588"/>
          <p14:tracePt t="80454" x="2257425" y="3944938"/>
          <p14:tracePt t="80514" x="2257425" y="3951288"/>
          <p14:tracePt t="80523" x="2257425" y="3957638"/>
          <p14:tracePt t="80544" x="2263775" y="3965575"/>
          <p14:tracePt t="80564" x="2263775" y="3971925"/>
          <p14:tracePt t="80595" x="2263775" y="3978275"/>
          <p14:tracePt t="80645" x="2263775" y="3984625"/>
          <p14:tracePt t="80716" x="2263775" y="3990975"/>
          <p14:tracePt t="81242" x="2257425" y="3984625"/>
          <p14:tracePt t="81274" x="2257425" y="3978275"/>
          <p14:tracePt t="81312" x="2251075" y="3978275"/>
          <p14:tracePt t="81402" x="2251075" y="3971925"/>
          <p14:tracePt t="81654" x="2257425" y="3971925"/>
          <p14:tracePt t="81671" x="2257425" y="3984625"/>
          <p14:tracePt t="81682" x="2257425" y="3998913"/>
          <p14:tracePt t="81698" x="2263775" y="4005263"/>
          <p14:tracePt t="81715" x="2270125" y="4032250"/>
          <p14:tracePt t="81731" x="2270125" y="4044950"/>
          <p14:tracePt t="81748" x="2270125" y="4051300"/>
          <p14:tracePt t="81765" x="2270125" y="4059238"/>
          <p14:tracePt t="82073" x="2270125" y="4051300"/>
          <p14:tracePt t="82195" x="2270125" y="4044950"/>
          <p14:tracePt t="82354" x="2270125" y="4038600"/>
          <p14:tracePt t="82970" x="2270125" y="4032250"/>
          <p14:tracePt t="83002" x="2270125" y="4024313"/>
          <p14:tracePt t="83022" x="2270125" y="4017963"/>
          <p14:tracePt t="83036" x="2270125" y="4011613"/>
          <p14:tracePt t="83049" x="2270125" y="3990975"/>
          <p14:tracePt t="83080" x="2270125" y="3984625"/>
          <p14:tracePt t="83140" x="2270125" y="3978275"/>
          <p14:tracePt t="83159" x="2270125" y="3965575"/>
          <p14:tracePt t="83172" x="2270125" y="3957638"/>
          <p14:tracePt t="83188" x="2270125" y="3951288"/>
          <p14:tracePt t="83209" x="2270125" y="3944938"/>
          <p14:tracePt t="83238" x="2263775" y="3944938"/>
          <p14:tracePt t="83259" x="2257425" y="3938588"/>
          <p14:tracePt t="83269" x="2257425" y="3930650"/>
          <p14:tracePt t="83280" x="2257425" y="3924300"/>
          <p14:tracePt t="83297" x="2251075" y="3917950"/>
          <p14:tracePt t="83313" x="2251075" y="3911600"/>
          <p14:tracePt t="83331" x="2243138" y="3897313"/>
          <p14:tracePt t="83346" x="2236788" y="3897313"/>
          <p14:tracePt t="83380" x="2230438" y="3890963"/>
          <p14:tracePt t="83396" x="2224088" y="3890963"/>
          <p14:tracePt t="83418" x="2203450" y="3884613"/>
          <p14:tracePt t="83434" x="2190750" y="3884613"/>
          <p14:tracePt t="83468" x="2182813" y="3884613"/>
          <p14:tracePt t="83485" x="2176463" y="3884613"/>
          <p14:tracePt t="83496" x="2170113" y="3884613"/>
          <p14:tracePt t="83513" x="2163763" y="3884613"/>
          <p14:tracePt t="83530" x="2155825" y="3884613"/>
          <p14:tracePt t="83547" x="2143125" y="3884613"/>
          <p14:tracePt t="83563" x="2136775" y="3884613"/>
          <p14:tracePt t="83580" x="2130425" y="3890963"/>
          <p14:tracePt t="83597" x="2122488" y="3890963"/>
          <p14:tracePt t="83613" x="2116138" y="3890963"/>
          <p14:tracePt t="83629" x="2116138" y="3897313"/>
          <p14:tracePt t="83646" x="2109788" y="3897313"/>
          <p14:tracePt t="83663" x="2103438" y="3905250"/>
          <p14:tracePt t="83679" x="2103438" y="3911600"/>
          <p14:tracePt t="83721" x="2103438" y="3917950"/>
          <p14:tracePt t="83740" x="2103438" y="3924300"/>
          <p14:tracePt t="83781" x="2103438" y="3930650"/>
          <p14:tracePt t="83801" x="2103438" y="3938588"/>
          <p14:tracePt t="83812" x="2103438" y="3944938"/>
          <p14:tracePt t="83823" x="2095500" y="3951288"/>
          <p14:tracePt t="83834" x="2095500" y="3957638"/>
          <p14:tracePt t="83846" x="2095500" y="3965575"/>
          <p14:tracePt t="83872" x="2095500" y="3971925"/>
          <p14:tracePt t="83974" x="2095500" y="3978275"/>
          <p14:tracePt t="84005" x="2095500" y="3984625"/>
          <p14:tracePt t="84016" x="2095500" y="3990975"/>
          <p14:tracePt t="84036" x="2095500" y="4005263"/>
          <p14:tracePt t="84045" x="2103438" y="4011613"/>
          <p14:tracePt t="84056" x="2103438" y="4017963"/>
          <p14:tracePt t="84067" x="2109788" y="4024313"/>
          <p14:tracePt t="84108" x="2109788" y="4032250"/>
          <p14:tracePt t="84201" x="2116138" y="4032250"/>
          <p14:tracePt t="84482" x="2116138" y="4024313"/>
          <p14:tracePt t="84520" x="2116138" y="4017963"/>
          <p14:tracePt t="84532" x="2109788" y="4017963"/>
          <p14:tracePt t="84539" x="2109788" y="4011613"/>
          <p14:tracePt t="84550" x="2109788" y="4005263"/>
          <p14:tracePt t="84562" x="2109788" y="3998913"/>
          <p14:tracePt t="84580" x="2109788" y="3990975"/>
          <p14:tracePt t="84595" x="2109788" y="3984625"/>
          <p14:tracePt t="85508" x="2103438" y="3984625"/>
          <p14:tracePt t="85519" x="2095500" y="3978275"/>
          <p14:tracePt t="85531" x="2095500" y="3965575"/>
          <p14:tracePt t="85544" x="2089150" y="3965575"/>
          <p14:tracePt t="85561" x="2082800" y="3938588"/>
          <p14:tracePt t="85578" x="2070100" y="3911600"/>
          <p14:tracePt t="85594" x="2062163" y="3884613"/>
          <p14:tracePt t="85611" x="2055813" y="3836988"/>
          <p14:tracePt t="85628" x="2049463" y="3817938"/>
          <p14:tracePt t="85644" x="2049463" y="3810000"/>
          <p14:tracePt t="85678" x="2049463" y="3803650"/>
          <p14:tracePt t="85762" x="2049463" y="3797300"/>
          <p14:tracePt t="85892" x="2055813" y="3803650"/>
          <p14:tracePt t="85912" x="2055813" y="3810000"/>
          <p14:tracePt t="85927" x="2062163" y="3810000"/>
          <p14:tracePt t="85939" x="2070100" y="3824288"/>
          <p14:tracePt t="85949" x="2070100" y="3830638"/>
          <p14:tracePt t="85961" x="2076450" y="3844925"/>
          <p14:tracePt t="85981" x="2076450" y="3851275"/>
          <p14:tracePt t="85994" x="2082800" y="3863975"/>
          <p14:tracePt t="86010" x="2082800" y="3878263"/>
          <p14:tracePt t="86028" x="2082800" y="3911600"/>
          <p14:tracePt t="86044" x="2076450" y="3930650"/>
          <p14:tracePt t="86061" x="2070100" y="3951288"/>
          <p14:tracePt t="86077" x="2070100" y="3957638"/>
          <p14:tracePt t="86094" x="2070100" y="3971925"/>
          <p14:tracePt t="86139" x="2062163" y="3971925"/>
          <p14:tracePt t="86552" x="2062163" y="3957638"/>
          <p14:tracePt t="86562" x="2062163" y="3951288"/>
          <p14:tracePt t="86574" x="2062163" y="3944938"/>
          <p14:tracePt t="86587" x="2062163" y="3930650"/>
          <p14:tracePt t="86598" x="2062163" y="3911600"/>
          <p14:tracePt t="86610" x="2062163" y="3897313"/>
          <p14:tracePt t="86627" x="2062163" y="3890963"/>
          <p14:tracePt t="86643" x="2062163" y="3857625"/>
          <p14:tracePt t="86660" x="2062163" y="3830638"/>
          <p14:tracePt t="86677" x="2062163" y="3817938"/>
          <p14:tracePt t="86693" x="2062163" y="3797300"/>
          <p14:tracePt t="86710" x="2062163" y="3790950"/>
          <p14:tracePt t="86761" x="2062163" y="3784600"/>
          <p14:tracePt t="86853" x="2070100" y="3784600"/>
          <p14:tracePt t="86872" x="2076450" y="3784600"/>
          <p14:tracePt t="86883" x="2082800" y="3784600"/>
          <p14:tracePt t="86894" x="2089150" y="3790950"/>
          <p14:tracePt t="86915" x="2095500" y="3797300"/>
          <p14:tracePt t="86926" x="2103438" y="3803650"/>
          <p14:tracePt t="86944" x="2109788" y="3817938"/>
          <p14:tracePt t="86960" x="2109788" y="3824288"/>
          <p14:tracePt t="86977" x="2109788" y="3830638"/>
          <p14:tracePt t="86993" x="2116138" y="3844925"/>
          <p14:tracePt t="87010" x="2116138" y="3863975"/>
          <p14:tracePt t="87026" x="2116138" y="3890963"/>
          <p14:tracePt t="87043" x="2116138" y="3905250"/>
          <p14:tracePt t="87060" x="2116138" y="3911600"/>
          <p14:tracePt t="87099" x="2116138" y="3917950"/>
          <p14:tracePt t="87850" x="2122488" y="3911600"/>
          <p14:tracePt t="87862" x="2143125" y="3905250"/>
          <p14:tracePt t="87870" x="2155825" y="3890963"/>
          <p14:tracePt t="87881" x="2163763" y="3884613"/>
          <p14:tracePt t="87892" x="2176463" y="3878263"/>
          <p14:tracePt t="87909" x="2197100" y="3870325"/>
          <p14:tracePt t="87925" x="2216150" y="3870325"/>
          <p14:tracePt t="87942" x="2243138" y="3863975"/>
          <p14:tracePt t="87959" x="2257425" y="3863975"/>
          <p14:tracePt t="87975" x="2276475" y="3857625"/>
          <p14:tracePt t="87992" x="2290763" y="3857625"/>
          <p14:tracePt t="88009" x="2297113" y="3857625"/>
          <p14:tracePt t="88412" x="2303463" y="3857625"/>
          <p14:tracePt t="88439" x="2303463" y="3863975"/>
          <p14:tracePt t="88463" x="2303463" y="3870325"/>
          <p14:tracePt t="88469" x="2303463" y="3878263"/>
          <p14:tracePt t="88481" x="2303463" y="3890963"/>
          <p14:tracePt t="88499" x="2303463" y="3897313"/>
          <p14:tracePt t="88518" x="2303463" y="3905250"/>
          <p14:tracePt t="88569" x="2303463" y="3911600"/>
          <p14:tracePt t="88609" x="2317750" y="3911600"/>
          <p14:tracePt t="88640" x="2317750" y="3905250"/>
          <p14:tracePt t="88650" x="2324100" y="3905250"/>
          <p14:tracePt t="88661" x="2324100" y="3897313"/>
          <p14:tracePt t="88675" x="2324100" y="3890963"/>
          <p14:tracePt t="88691" x="2330450" y="3884613"/>
          <p14:tracePt t="88711" x="2330450" y="3878263"/>
          <p14:tracePt t="88749" x="2336800" y="3870325"/>
          <p14:tracePt t="88813" x="2336800" y="3863975"/>
          <p14:tracePt t="89172" x="2336800" y="3857625"/>
          <p14:tracePt t="89193" x="2344738" y="3851275"/>
          <p14:tracePt t="89522" x="2344738" y="3836988"/>
          <p14:tracePt t="89531" x="2357438" y="3810000"/>
          <p14:tracePt t="89545" x="2370138" y="3757613"/>
          <p14:tracePt t="89557" x="2384425" y="3676650"/>
          <p14:tracePt t="89574" x="2411413" y="3429000"/>
          <p14:tracePt t="89591" x="2417763" y="3148013"/>
          <p14:tracePt t="89608" x="2417763" y="3021013"/>
          <p14:tracePt t="89624" x="2430463" y="2798763"/>
          <p14:tracePt t="89641" x="2430463" y="2671763"/>
          <p14:tracePt t="89657" x="2430463" y="2632075"/>
          <p14:tracePt t="89690" x="2430463" y="2619375"/>
          <p14:tracePt t="89933" x="2424113" y="2619375"/>
          <p14:tracePt t="89945" x="2411413" y="2619375"/>
          <p14:tracePt t="89954" x="2405063" y="2619375"/>
          <p14:tracePt t="89964" x="2397125" y="2619375"/>
          <p14:tracePt t="89974" x="2384425" y="2625725"/>
          <p14:tracePt t="89991" x="2363788" y="2625725"/>
          <p14:tracePt t="90007" x="2363788" y="2632075"/>
          <p14:tracePt t="90023" x="2351088" y="2638425"/>
          <p14:tracePt t="90040" x="2336800" y="2644775"/>
          <p14:tracePt t="90057" x="2336800" y="2652713"/>
          <p14:tracePt t="90103" x="2330450" y="2652713"/>
          <p14:tracePt t="90115" x="2330450" y="2632075"/>
          <p14:tracePt t="90124" x="2330450" y="2598738"/>
          <p14:tracePt t="90140" x="2330450" y="2551113"/>
          <p14:tracePt t="90157" x="2330450" y="2444750"/>
          <p14:tracePt t="90174" x="2330450" y="2370138"/>
          <p14:tracePt t="90190" x="2330450" y="2344738"/>
          <p14:tracePt t="90207" x="2330450" y="2317750"/>
          <p14:tracePt t="90223" x="2330450" y="2309813"/>
          <p14:tracePt t="90257" x="2330450" y="2303463"/>
          <p14:tracePt t="90601" x="2317750" y="2317750"/>
          <p14:tracePt t="90611" x="2290763" y="2336800"/>
          <p14:tracePt t="90620" x="2251075" y="2370138"/>
          <p14:tracePt t="90630" x="2209800" y="2424113"/>
          <p14:tracePt t="90640" x="2163763" y="2465388"/>
          <p14:tracePt t="90656" x="2130425" y="2505075"/>
          <p14:tracePt t="90673" x="2082800" y="2571750"/>
          <p14:tracePt t="90689" x="2062163" y="2584450"/>
          <p14:tracePt t="90723" x="2055813" y="2584450"/>
          <p14:tracePt t="90914" x="2055813" y="2592388"/>
          <p14:tracePt t="90932" x="2055813" y="2598738"/>
          <p14:tracePt t="90994" x="2055813" y="2592388"/>
          <p14:tracePt t="91015" x="2055813" y="2584450"/>
          <p14:tracePt t="91026" x="2055813" y="2565400"/>
          <p14:tracePt t="91035" x="2062163" y="2551113"/>
          <p14:tracePt t="91046" x="2070100" y="2544763"/>
          <p14:tracePt t="91056" x="2082800" y="2524125"/>
          <p14:tracePt t="91072" x="2089150" y="2498725"/>
          <p14:tracePt t="91089" x="2130425" y="2444750"/>
          <p14:tracePt t="91106" x="2136775" y="2417763"/>
          <p14:tracePt t="91122" x="2170113" y="2363788"/>
          <p14:tracePt t="91139" x="2176463" y="2344738"/>
          <p14:tracePt t="91156" x="2190750" y="2324100"/>
          <p14:tracePt t="91173" x="2197100" y="2309813"/>
          <p14:tracePt t="91189" x="2197100" y="2303463"/>
          <p14:tracePt t="91206" x="2203450" y="2297113"/>
          <p14:tracePt t="91223" x="2203450" y="2290763"/>
          <p14:tracePt t="91239" x="2203450" y="2284413"/>
          <p14:tracePt t="91256" x="2203450" y="2270125"/>
          <p14:tracePt t="91272" x="2203450" y="2263775"/>
          <p14:tracePt t="91289" x="2203450" y="2251075"/>
          <p14:tracePt t="91306" x="2203450" y="2243138"/>
          <p14:tracePt t="91322" x="2203450" y="2230438"/>
          <p14:tracePt t="91339" x="2209800" y="2224088"/>
          <p14:tracePt t="91572" x="2209800" y="2216150"/>
          <p14:tracePt t="91594" x="2209800" y="2209800"/>
          <p14:tracePt t="91602" x="2216150" y="2203450"/>
          <p14:tracePt t="91623" x="2224088" y="2197100"/>
          <p14:tracePt t="91633" x="2224088" y="2190750"/>
          <p14:tracePt t="91644" x="2230438" y="2190750"/>
          <p14:tracePt t="92034" x="2230438" y="2182813"/>
          <p14:tracePt t="92066" x="2230438" y="2176463"/>
          <p14:tracePt t="92088" x="2236788" y="2176463"/>
          <p14:tracePt t="92098" x="2263775" y="2170113"/>
          <p14:tracePt t="92111" x="2303463" y="2170113"/>
          <p14:tracePt t="92121" x="2357438" y="2163763"/>
          <p14:tracePt t="92138" x="2438400" y="2155825"/>
          <p14:tracePt t="92155" x="2619375" y="2155825"/>
          <p14:tracePt t="92172" x="2819400" y="2190750"/>
          <p14:tracePt t="92188" x="2913063" y="2216150"/>
          <p14:tracePt t="92205" x="3054350" y="2270125"/>
          <p14:tracePt t="92221" x="3121025" y="2303463"/>
          <p14:tracePt t="92238" x="3133725" y="2303463"/>
          <p14:tracePt t="92271" x="3133725" y="2317750"/>
          <p14:tracePt t="92430" x="3141663" y="2324100"/>
          <p14:tracePt t="92436" x="3167063" y="2336800"/>
          <p14:tracePt t="92446" x="3208338" y="2363788"/>
          <p14:tracePt t="92459" x="3268663" y="2390775"/>
          <p14:tracePt t="92471" x="3335338" y="2424113"/>
          <p14:tracePt t="92488" x="3462338" y="2490788"/>
          <p14:tracePt t="92505" x="3529013" y="2511425"/>
          <p14:tracePt t="92527" x="3643313" y="2559050"/>
          <p14:tracePt t="92542" x="3663950" y="2565400"/>
          <p14:tracePt t="92561" x="3670300" y="2565400"/>
          <p14:tracePt t="92719" x="3670300" y="2559050"/>
          <p14:tracePt t="92847" x="3663950" y="2559050"/>
          <p14:tracePt t="92862" x="3656013" y="2559050"/>
          <p14:tracePt t="92881" x="3643313" y="2544763"/>
          <p14:tracePt t="92892" x="3616325" y="2538413"/>
          <p14:tracePt t="92904" x="3576638" y="2532063"/>
          <p14:tracePt t="92921" x="3502025" y="2490788"/>
          <p14:tracePt t="92937" x="3468688" y="2478088"/>
          <p14:tracePt t="92954" x="3429000" y="2457450"/>
          <p14:tracePt t="92971" x="3422650" y="2451100"/>
          <p14:tracePt t="92987" x="3416300" y="2451100"/>
          <p14:tracePt t="93021" x="3416300" y="2444750"/>
          <p14:tracePt t="93145" x="3416300" y="2451100"/>
          <p14:tracePt t="93648" x="3416300" y="2444750"/>
          <p14:tracePt t="93659" x="3422650" y="2444750"/>
          <p14:tracePt t="93680" x="3422650" y="2438400"/>
          <p14:tracePt t="93713" x="3429000" y="2430463"/>
          <p14:tracePt t="93778" x="3429000" y="2424113"/>
          <p14:tracePt t="94006" x="3429000" y="2417763"/>
          <p14:tracePt t="94035" x="3429000" y="2411413"/>
          <p14:tracePt t="94078" x="3429000" y="2405063"/>
          <p14:tracePt t="94476" x="3429000" y="2411413"/>
          <p14:tracePt t="94520" x="3429000" y="2417763"/>
          <p14:tracePt t="94605" x="3435350" y="2417763"/>
          <p14:tracePt t="94657" x="3435350" y="2411413"/>
          <p14:tracePt t="94711" x="3441700" y="2411413"/>
          <p14:tracePt t="94725" x="3441700" y="2417763"/>
          <p14:tracePt t="94738" x="3441700" y="2424113"/>
          <p14:tracePt t="94752" x="3441700" y="2430463"/>
          <p14:tracePt t="94873" x="3449638" y="2430463"/>
          <p14:tracePt t="94931" x="3449638" y="2424113"/>
          <p14:tracePt t="94946" x="3449638" y="2417763"/>
          <p14:tracePt t="94958" x="3449638" y="2411413"/>
          <p14:tracePt t="94969" x="3441700" y="2405063"/>
          <p14:tracePt t="94986" x="3429000" y="2384425"/>
          <p14:tracePt t="95019" x="3429000" y="2378075"/>
          <p14:tracePt t="95035" x="3429000" y="2370138"/>
          <p14:tracePt t="95288" x="3429000" y="2363788"/>
          <p14:tracePt t="95298" x="3422650" y="2357438"/>
          <p14:tracePt t="95309" x="3408363" y="2330450"/>
          <p14:tracePt t="95318" x="3402013" y="2303463"/>
          <p14:tracePt t="95335" x="3381375" y="2263775"/>
          <p14:tracePt t="95352" x="3348038" y="2182813"/>
          <p14:tracePt t="95368" x="3314700" y="2116138"/>
          <p14:tracePt t="95385" x="3295650" y="2076450"/>
          <p14:tracePt t="95402" x="3262313" y="2001838"/>
          <p14:tracePt t="95419" x="3214688" y="1928813"/>
          <p14:tracePt t="95435" x="3201988" y="1895475"/>
          <p14:tracePt t="95452" x="3175000" y="1855788"/>
          <p14:tracePt t="95468" x="3154363" y="1835150"/>
          <p14:tracePt t="95485" x="3148013" y="1822450"/>
          <p14:tracePt t="95501" x="3133725" y="1814513"/>
          <p14:tracePt t="95518" x="3127375" y="1808163"/>
          <p14:tracePt t="95539" x="3121025" y="1808163"/>
          <p14:tracePt t="95555" x="3114675" y="1801813"/>
          <p14:tracePt t="95572" x="3100388" y="1801813"/>
          <p14:tracePt t="95589" x="3100388" y="1795463"/>
          <p14:tracePt t="95618" x="3094038" y="1795463"/>
          <p14:tracePt t="95688" x="3094038" y="1787525"/>
          <p14:tracePt t="95717" x="3100388" y="1787525"/>
          <p14:tracePt t="95727" x="3108325" y="1787525"/>
          <p14:tracePt t="95739" x="3127375" y="1795463"/>
          <p14:tracePt t="95751" x="3154363" y="1808163"/>
          <p14:tracePt t="95768" x="3214688" y="1855788"/>
          <p14:tracePt t="95785" x="3248025" y="1895475"/>
          <p14:tracePt t="95801" x="3322638" y="1995488"/>
          <p14:tracePt t="95818" x="3355975" y="2062163"/>
          <p14:tracePt t="95835" x="3416300" y="2190750"/>
          <p14:tracePt t="95852" x="3455988" y="2309813"/>
          <p14:tracePt t="95868" x="3476625" y="2370138"/>
          <p14:tracePt t="95885" x="3516313" y="2478088"/>
          <p14:tracePt t="95901" x="3529013" y="2538413"/>
          <p14:tracePt t="95918" x="3529013" y="2644775"/>
          <p14:tracePt t="95935" x="3529013" y="2746375"/>
          <p14:tracePt t="95952" x="3522663" y="2798763"/>
          <p14:tracePt t="95968" x="3522663" y="2813050"/>
          <p14:tracePt t="95984" x="3516313" y="2813050"/>
          <p14:tracePt t="96153" x="3516313" y="2819400"/>
          <p14:tracePt t="96169" x="3516313" y="2825750"/>
          <p14:tracePt t="96180" x="3522663" y="2846388"/>
          <p14:tracePt t="96188" x="3529013" y="2886075"/>
          <p14:tracePt t="96201" x="3529013" y="2933700"/>
          <p14:tracePt t="96218" x="3529013" y="3048000"/>
          <p14:tracePt t="96234" x="3522663" y="3141663"/>
          <p14:tracePt t="96251" x="3516313" y="3175000"/>
          <p14:tracePt t="96268" x="3516313" y="3214688"/>
          <p14:tracePt t="96284" x="3509963" y="3227388"/>
          <p14:tracePt t="96301" x="3502025" y="3227388"/>
          <p14:tracePt t="96334" x="3502025" y="3235325"/>
          <p14:tracePt t="96353" x="3495675" y="3235325"/>
          <p14:tracePt t="96372" x="3482975" y="3235325"/>
          <p14:tracePt t="96384" x="3468688" y="3235325"/>
          <p14:tracePt t="96401" x="3462338" y="3235325"/>
          <p14:tracePt t="96417" x="3455988" y="3227388"/>
          <p14:tracePt t="96434" x="3449638" y="3221038"/>
          <p14:tracePt t="96473" x="3441700" y="3221038"/>
          <p14:tracePt t="96505" x="3435350" y="3221038"/>
          <p14:tracePt t="96584" x="3429000" y="3221038"/>
          <p14:tracePt t="96613" x="3429000" y="3214688"/>
          <p14:tracePt t="96624" x="3429000" y="3194050"/>
          <p14:tracePt t="96636" x="3429000" y="3160713"/>
          <p14:tracePt t="96651" x="3435350" y="3127375"/>
          <p14:tracePt t="96667" x="3449638" y="3013075"/>
          <p14:tracePt t="96684" x="3462338" y="2960688"/>
          <p14:tracePt t="96700" x="3489325" y="2846388"/>
          <p14:tracePt t="96717" x="3516313" y="2732088"/>
          <p14:tracePt t="96734" x="3522663" y="2665413"/>
          <p14:tracePt t="96750" x="3522663" y="2551113"/>
          <p14:tracePt t="96768" x="3509963" y="2457450"/>
          <p14:tracePt t="96784" x="3509963" y="2430463"/>
          <p14:tracePt t="96801" x="3502025" y="2411413"/>
          <p14:tracePt t="96817" x="3495675" y="2405063"/>
          <p14:tracePt t="97005" x="3495675" y="2397125"/>
          <p14:tracePt t="97015" x="3489325" y="2384425"/>
          <p14:tracePt t="97025" x="3462338" y="2357438"/>
          <p14:tracePt t="97037" x="3435350" y="2309813"/>
          <p14:tracePt t="97050" x="3395663" y="2251075"/>
          <p14:tracePt t="97069" x="3287713" y="2109788"/>
          <p14:tracePt t="97084" x="3201988" y="1976438"/>
          <p14:tracePt t="97100" x="3154363" y="1916113"/>
          <p14:tracePt t="97117" x="3081338" y="1822450"/>
          <p14:tracePt t="97134" x="3013075" y="1754188"/>
          <p14:tracePt t="97150" x="2987675" y="1714500"/>
          <p14:tracePt t="97167" x="2927350" y="1647825"/>
          <p14:tracePt t="97183" x="2879725" y="1600200"/>
          <p14:tracePt t="97201" x="2840038" y="1581150"/>
          <p14:tracePt t="97217" x="2825750" y="1573213"/>
          <p14:tracePt t="97250" x="2819400" y="1573213"/>
          <p14:tracePt t="97417" x="2813050" y="1573213"/>
          <p14:tracePt t="97426" x="2806700" y="1573213"/>
          <p14:tracePt t="97436" x="2798763" y="1573213"/>
          <p14:tracePt t="97450" x="2792413" y="1581150"/>
          <p14:tracePt t="97466" x="2746375" y="1593850"/>
          <p14:tracePt t="97483" x="2698750" y="1620838"/>
          <p14:tracePt t="97500" x="2598738" y="1701800"/>
          <p14:tracePt t="97521" x="2478088" y="1822450"/>
          <p14:tracePt t="97537" x="2417763" y="1895475"/>
          <p14:tracePt t="97554" x="2303463" y="2036763"/>
          <p14:tracePt t="97571" x="2236788" y="2155825"/>
          <p14:tracePt t="97588" x="2176463" y="2270125"/>
          <p14:tracePt t="97603" x="2155825" y="2317750"/>
          <p14:tracePt t="97617" x="2143125" y="2351088"/>
          <p14:tracePt t="97633" x="2122488" y="2424113"/>
          <p14:tracePt t="97650" x="2122488" y="2471738"/>
          <p14:tracePt t="97667" x="2122488" y="2511425"/>
          <p14:tracePt t="97683" x="2130425" y="2532063"/>
          <p14:tracePt t="97699" x="2136775" y="2544763"/>
          <p14:tracePt t="97888" x="2143125" y="2559050"/>
          <p14:tracePt t="97911" x="2155825" y="2571750"/>
          <p14:tracePt t="97922" x="2163763" y="2592388"/>
          <p14:tracePt t="97932" x="2176463" y="2625725"/>
          <p14:tracePt t="97942" x="2197100" y="2659063"/>
          <p14:tracePt t="97954" x="2209800" y="2686050"/>
          <p14:tracePt t="97966" x="2224088" y="2725738"/>
          <p14:tracePt t="97983" x="2263775" y="2813050"/>
          <p14:tracePt t="97999" x="2270125" y="2840038"/>
          <p14:tracePt t="98016" x="2290763" y="2900363"/>
          <p14:tracePt t="98033" x="2303463" y="2933700"/>
          <p14:tracePt t="98049" x="2303463" y="2940050"/>
          <p14:tracePt t="98066" x="2303463" y="2946400"/>
          <p14:tracePt t="98083" x="2303463" y="2952750"/>
          <p14:tracePt t="98144" x="2303463" y="2940050"/>
          <p14:tracePt t="98154" x="2303463" y="2913063"/>
          <p14:tracePt t="98165" x="2303463" y="2867025"/>
          <p14:tracePt t="98176" x="2290763" y="2819400"/>
          <p14:tracePt t="98187" x="2284413" y="2773363"/>
          <p14:tracePt t="98199" x="2270125" y="2746375"/>
          <p14:tracePt t="98216" x="2257425" y="2705100"/>
          <p14:tracePt t="98233" x="2251075" y="2671763"/>
          <p14:tracePt t="98249" x="2251075" y="2659063"/>
          <p14:tracePt t="98266" x="2243138" y="2659063"/>
          <p14:tracePt t="98379" x="2243138" y="2671763"/>
          <p14:tracePt t="98389" x="2243138" y="2686050"/>
          <p14:tracePt t="98399" x="2243138" y="2713038"/>
          <p14:tracePt t="98416" x="2243138" y="2759075"/>
          <p14:tracePt t="98432" x="2243138" y="2886075"/>
          <p14:tracePt t="98449" x="2236788" y="3048000"/>
          <p14:tracePt t="98465" x="2236788" y="3108325"/>
          <p14:tracePt t="98482" x="2236788" y="3214688"/>
          <p14:tracePt t="98499" x="2236788" y="3275013"/>
          <p14:tracePt t="98515" x="2236788" y="3287713"/>
          <p14:tracePt t="98537" x="2236788" y="3295650"/>
          <p14:tracePt t="98747" x="2236788" y="3302000"/>
          <p14:tracePt t="98757" x="2236788" y="3308350"/>
          <p14:tracePt t="98769" x="2243138" y="3322638"/>
          <p14:tracePt t="98782" x="2243138" y="3328988"/>
          <p14:tracePt t="98799" x="2257425" y="3368675"/>
          <p14:tracePt t="98815" x="2270125" y="3395663"/>
          <p14:tracePt t="98832" x="2276475" y="3455988"/>
          <p14:tracePt t="98849" x="2276475" y="3516313"/>
          <p14:tracePt t="98869" x="2276475" y="3543300"/>
          <p14:tracePt t="98882" x="2276475" y="3556000"/>
          <p14:tracePt t="98898" x="2276475" y="3562350"/>
          <p14:tracePt t="99020" x="2276475" y="3556000"/>
          <p14:tracePt t="99029" x="2270125" y="3549650"/>
          <p14:tracePt t="99040" x="2263775" y="3529013"/>
          <p14:tracePt t="99053" x="2257425" y="3509963"/>
          <p14:tracePt t="99066" x="2243138" y="3482975"/>
          <p14:tracePt t="99082" x="2236788" y="3455988"/>
          <p14:tracePt t="99098" x="2224088" y="3416300"/>
          <p14:tracePt t="99115" x="2224088" y="3408363"/>
          <p14:tracePt t="99132" x="2216150" y="3395663"/>
          <p14:tracePt t="99148" x="2216150" y="3389313"/>
          <p14:tracePt t="99320" x="2216150" y="3395663"/>
          <p14:tracePt t="99331" x="2216150" y="3402013"/>
          <p14:tracePt t="99341" x="2216150" y="3416300"/>
          <p14:tracePt t="99352" x="2216150" y="3429000"/>
          <p14:tracePt t="99365" x="2209800" y="3468688"/>
          <p14:tracePt t="99382" x="2197100" y="3536950"/>
          <p14:tracePt t="99398" x="2190750" y="3562350"/>
          <p14:tracePt t="99414" x="2190750" y="3589338"/>
          <p14:tracePt t="99431" x="2190750" y="3603625"/>
          <p14:tracePt t="99448" x="2190750" y="3609975"/>
          <p14:tracePt t="99626" x="2190750" y="3603625"/>
          <p14:tracePt t="99636" x="2190750" y="3595688"/>
          <p14:tracePt t="99648" x="2190750" y="3589338"/>
          <p14:tracePt t="99664" x="2190750" y="3582988"/>
          <p14:tracePt t="99681" x="2190750" y="3549650"/>
          <p14:tracePt t="99698" x="2190750" y="3529013"/>
          <p14:tracePt t="99714" x="2197100" y="3468688"/>
          <p14:tracePt t="99731" x="2197100" y="3449638"/>
          <p14:tracePt t="99748" x="2203450" y="3429000"/>
          <p14:tracePt t="99764" x="2203450" y="3422650"/>
          <p14:tracePt t="99781" x="2203450" y="3416300"/>
          <p14:tracePt t="99870" x="2209800" y="3416300"/>
          <p14:tracePt t="99901" x="2209800" y="3422650"/>
          <p14:tracePt t="99912" x="2216150" y="3429000"/>
          <p14:tracePt t="99921" x="2216150" y="3435350"/>
          <p14:tracePt t="99934" x="2224088" y="3441700"/>
          <p14:tracePt t="99947" x="2230438" y="3455988"/>
          <p14:tracePt t="99964" x="2236788" y="3468688"/>
          <p14:tracePt t="99981" x="2243138" y="3482975"/>
          <p14:tracePt t="99997" x="2243138" y="3489325"/>
          <p14:tracePt t="100014" x="2243138" y="3495675"/>
          <p14:tracePt t="100062" x="2243138" y="3502025"/>
          <p14:tracePt t="100085" x="2251075" y="3509963"/>
          <p14:tracePt t="100208" x="2251075" y="3502025"/>
          <p14:tracePt t="100239" x="2251075" y="3495675"/>
          <p14:tracePt t="100257" x="2251075" y="3468688"/>
          <p14:tracePt t="100265" x="2251075" y="3449638"/>
          <p14:tracePt t="100281" x="2251075" y="3422650"/>
          <p14:tracePt t="100298" x="2251075" y="3389313"/>
          <p14:tracePt t="100314" x="2251075" y="3381375"/>
          <p14:tracePt t="100332" x="2251075" y="3368675"/>
          <p14:tracePt t="100363" x="2251075" y="3362325"/>
          <p14:tracePt t="100536" x="2251075" y="3368675"/>
          <p14:tracePt t="100545" x="2251075" y="3375025"/>
          <p14:tracePt t="100557" x="2251075" y="3381375"/>
          <p14:tracePt t="100569" x="2257425" y="3408363"/>
          <p14:tracePt t="100584" x="2263775" y="3476625"/>
          <p14:tracePt t="100600" x="2263775" y="3502025"/>
          <p14:tracePt t="100614" x="2263775" y="3549650"/>
          <p14:tracePt t="100630" x="2263775" y="3562350"/>
          <p14:tracePt t="100647" x="2263775" y="3589338"/>
          <p14:tracePt t="100664" x="2263775" y="3603625"/>
          <p14:tracePt t="100800" x="2263775" y="3595688"/>
          <p14:tracePt t="100822" x="2263775" y="3589338"/>
          <p14:tracePt t="100834" x="2263775" y="3582988"/>
          <p14:tracePt t="100848" x="2263775" y="3536950"/>
          <p14:tracePt t="100863" x="2257425" y="3489325"/>
          <p14:tracePt t="100881" x="2243138" y="3429000"/>
          <p14:tracePt t="100897" x="2243138" y="3408363"/>
          <p14:tracePt t="100914" x="2230438" y="3381375"/>
          <p14:tracePt t="100947" x="2216150" y="3375025"/>
          <p14:tracePt t="100963" x="2203450" y="3362325"/>
          <p14:tracePt t="100983" x="2170113" y="3348038"/>
          <p14:tracePt t="100997" x="2155825" y="3341688"/>
          <p14:tracePt t="101015" x="2122488" y="3335338"/>
          <p14:tracePt t="101030" x="2103438" y="3335338"/>
          <p14:tracePt t="101047" x="2070100" y="3341688"/>
          <p14:tracePt t="101063" x="2049463" y="3348038"/>
          <p14:tracePt t="101080" x="2028825" y="3368675"/>
          <p14:tracePt t="101096" x="2016125" y="3375025"/>
          <p14:tracePt t="101113" x="2001838" y="3402013"/>
          <p14:tracePt t="101130" x="1989138" y="3435350"/>
          <p14:tracePt t="101146" x="1982788" y="3462338"/>
          <p14:tracePt t="101163" x="1976438" y="3522663"/>
          <p14:tracePt t="101182" x="1976438" y="3570288"/>
          <p14:tracePt t="101196" x="1976438" y="3595688"/>
          <p14:tracePt t="101213" x="1976438" y="3622675"/>
          <p14:tracePt t="101230" x="1976438" y="3649663"/>
          <p14:tracePt t="101246" x="1976438" y="3663950"/>
          <p14:tracePt t="101263" x="1976438" y="3670300"/>
          <p14:tracePt t="101310" x="1976438" y="3676650"/>
          <p14:tracePt t="101393" x="1976438" y="3683000"/>
          <p14:tracePt t="101440" x="1976438" y="3690938"/>
          <p14:tracePt t="101451" x="1976438" y="3697288"/>
          <p14:tracePt t="101559" x="1968500" y="3683000"/>
          <p14:tracePt t="101569" x="1968500" y="3656013"/>
          <p14:tracePt t="101584" x="1968500" y="3616325"/>
          <p14:tracePt t="101603" x="1962150" y="3543300"/>
          <p14:tracePt t="101617" x="1955800" y="3502025"/>
          <p14:tracePt t="101629" x="1955800" y="3482975"/>
          <p14:tracePt t="101646" x="1955800" y="3476625"/>
          <p14:tracePt t="101662" x="1949450" y="3449638"/>
          <p14:tracePt t="101679" x="1949450" y="3441700"/>
          <p14:tracePt t="101696" x="1949450" y="3435350"/>
          <p14:tracePt t="101712" x="1941513" y="3429000"/>
          <p14:tracePt t="101729" x="1941513" y="3422650"/>
          <p14:tracePt t="101746" x="1941513" y="3416300"/>
          <p14:tracePt t="101762" x="1941513" y="3408363"/>
          <p14:tracePt t="101786" x="1941513" y="3402013"/>
          <p14:tracePt t="101951" x="1935163" y="3408363"/>
          <p14:tracePt t="101977" x="1935163" y="3416300"/>
          <p14:tracePt t="102007" x="1935163" y="3422650"/>
          <p14:tracePt t="102017" x="1935163" y="3429000"/>
          <p14:tracePt t="102027" x="1935163" y="3435350"/>
          <p14:tracePt t="102038" x="1935163" y="3441700"/>
          <p14:tracePt t="102057" x="1935163" y="3455988"/>
          <p14:tracePt t="102067" x="1935163" y="3468688"/>
          <p14:tracePt t="102079" x="1928813" y="3476625"/>
          <p14:tracePt t="102095" x="1928813" y="3482975"/>
          <p14:tracePt t="102112" x="1928813" y="3495675"/>
          <p14:tracePt t="102145" x="1928813" y="3502025"/>
          <p14:tracePt t="102406" x="1922463" y="3502025"/>
          <p14:tracePt t="102425" x="1922463" y="3509963"/>
          <p14:tracePt t="102485" x="1922463" y="3516313"/>
          <p14:tracePt t="102666" x="1916113" y="3516313"/>
          <p14:tracePt t="102688" x="1916113" y="3502025"/>
          <p14:tracePt t="102700" x="1908175" y="3482975"/>
          <p14:tracePt t="102709" x="1908175" y="3455988"/>
          <p14:tracePt t="102720" x="1901825" y="3408363"/>
          <p14:tracePt t="102731" x="1895475" y="3368675"/>
          <p14:tracePt t="102745" x="1889125" y="3328988"/>
          <p14:tracePt t="102761" x="1881188" y="3287713"/>
          <p14:tracePt t="102778" x="1881188" y="3281363"/>
          <p14:tracePt t="102795" x="1881188" y="3275013"/>
          <p14:tracePt t="102811" x="1881188" y="3268663"/>
          <p14:tracePt t="102835" x="1874838" y="3268663"/>
          <p14:tracePt t="102922" x="1874838" y="3275013"/>
          <p14:tracePt t="102933" x="1874838" y="3281363"/>
          <p14:tracePt t="102954" x="1874838" y="3295650"/>
          <p14:tracePt t="102966" x="1881188" y="3308350"/>
          <p14:tracePt t="102976" x="1881188" y="3314700"/>
          <p14:tracePt t="102986" x="1881188" y="3328988"/>
          <p14:tracePt t="102999" x="1881188" y="3341688"/>
          <p14:tracePt t="103011" x="1881188" y="3355975"/>
          <p14:tracePt t="103028" x="1881188" y="3389313"/>
          <p14:tracePt t="103045" x="1881188" y="3408363"/>
          <p14:tracePt t="103049" x="1881188" y="3422650"/>
          <p14:tracePt t="103061" x="1881188" y="3435350"/>
          <p14:tracePt t="103078" x="1881188" y="3476625"/>
          <p14:tracePt t="103094" x="1881188" y="3495675"/>
          <p14:tracePt t="103111" x="1881188" y="3522663"/>
          <p14:tracePt t="103128" x="1881188" y="3529013"/>
          <p14:tracePt t="103144" x="1881188" y="3543300"/>
          <p14:tracePt t="103161" x="1881188" y="3549650"/>
          <p14:tracePt t="103178" x="1881188" y="3562350"/>
          <p14:tracePt t="103194" x="1881188" y="3570288"/>
          <p14:tracePt t="103211" x="1881188" y="3576638"/>
          <p14:tracePt t="103244" x="1881188" y="3582988"/>
          <p14:tracePt t="103407" x="1881188" y="3576638"/>
          <p14:tracePt t="103437" x="1881188" y="3570288"/>
          <p14:tracePt t="103448" x="1889125" y="3570288"/>
          <p14:tracePt t="103457" x="1889125" y="3556000"/>
          <p14:tracePt t="103468" x="1889125" y="3522663"/>
          <p14:tracePt t="103480" x="1895475" y="3482975"/>
          <p14:tracePt t="103494" x="1895475" y="3449638"/>
          <p14:tracePt t="103514" x="1895475" y="3381375"/>
          <p14:tracePt t="103532" x="1901825" y="3328988"/>
          <p14:tracePt t="103548" x="1901825" y="3308350"/>
          <p14:tracePt t="103565" x="1901825" y="3268663"/>
          <p14:tracePt t="103581" x="1908175" y="3248025"/>
          <p14:tracePt t="103595" x="1908175" y="3214688"/>
          <p14:tracePt t="103611" x="1908175" y="3208338"/>
          <p14:tracePt t="103628" x="1908175" y="3201988"/>
          <p14:tracePt t="103644" x="1908175" y="3194050"/>
          <p14:tracePt t="103660" x="1908175" y="3187700"/>
          <p14:tracePt t="103677" x="1908175" y="3175000"/>
          <p14:tracePt t="103694" x="1908175" y="3160713"/>
          <p14:tracePt t="103711" x="1916113" y="3133725"/>
          <p14:tracePt t="103727" x="1916113" y="3127375"/>
          <p14:tracePt t="103744" x="1922463" y="3114675"/>
          <p14:tracePt t="103760" x="1922463" y="3108325"/>
          <p14:tracePt t="103777" x="1928813" y="3100388"/>
          <p14:tracePt t="103794" x="1928813" y="3094038"/>
          <p14:tracePt t="103811" x="1941513" y="3067050"/>
          <p14:tracePt t="103827" x="1949450" y="3054350"/>
          <p14:tracePt t="103844" x="1982788" y="3021013"/>
          <p14:tracePt t="103860" x="2009775" y="2994025"/>
          <p14:tracePt t="103877" x="2022475" y="2987675"/>
          <p14:tracePt t="103894" x="2043113" y="2967038"/>
          <p14:tracePt t="103910" x="2076450" y="2940050"/>
          <p14:tracePt t="103927" x="2095500" y="2933700"/>
          <p14:tracePt t="103944" x="2122488" y="2919413"/>
          <p14:tracePt t="103960" x="2149475" y="2906713"/>
          <p14:tracePt t="103978" x="2190750" y="2900363"/>
          <p14:tracePt t="103993" x="2209800" y="2894013"/>
          <p14:tracePt t="104010" x="2251075" y="2873375"/>
          <p14:tracePt t="104027" x="2290763" y="2867025"/>
          <p14:tracePt t="104044" x="2330450" y="2852738"/>
          <p14:tracePt t="104060" x="2351088" y="2852738"/>
          <p14:tracePt t="104064" x="2363788" y="2846388"/>
          <p14:tracePt t="104077" x="2384425" y="2846388"/>
          <p14:tracePt t="104093" x="2417763" y="2840038"/>
          <p14:tracePt t="104110" x="2438400" y="2840038"/>
          <p14:tracePt t="104127" x="2478088" y="2840038"/>
          <p14:tracePt t="104143" x="2517775" y="2833688"/>
          <p14:tracePt t="104160" x="2544763" y="2833688"/>
          <p14:tracePt t="104177" x="2611438" y="2833688"/>
          <p14:tracePt t="104193" x="2679700" y="2819400"/>
          <p14:tracePt t="104210" x="2705100" y="2813050"/>
          <p14:tracePt t="104227" x="2759075" y="2798763"/>
          <p14:tracePt t="104243" x="2798763" y="2792413"/>
          <p14:tracePt t="104260" x="2833688" y="2792413"/>
          <p14:tracePt t="104277" x="2879725" y="2792413"/>
          <p14:tracePt t="104293" x="2933700" y="2786063"/>
          <p14:tracePt t="104310" x="2960688" y="2786063"/>
          <p14:tracePt t="104327" x="3006725" y="2786063"/>
          <p14:tracePt t="104343" x="3054350" y="2792413"/>
          <p14:tracePt t="104360" x="3073400" y="2792413"/>
          <p14:tracePt t="104376" x="3121025" y="2798763"/>
          <p14:tracePt t="104393" x="3160713" y="2806700"/>
          <p14:tracePt t="104410" x="3181350" y="2813050"/>
          <p14:tracePt t="104426" x="3221038" y="2819400"/>
          <p14:tracePt t="104443" x="3254375" y="2825750"/>
          <p14:tracePt t="104460" x="3268663" y="2825750"/>
          <p14:tracePt t="104476" x="3295650" y="2833688"/>
          <p14:tracePt t="104493" x="3322638" y="2846388"/>
          <p14:tracePt t="104510" x="3335338" y="2852738"/>
          <p14:tracePt t="104530" x="3355975" y="2867025"/>
          <p14:tracePt t="104546" x="3362325" y="2879725"/>
          <p14:tracePt t="104564" x="3368675" y="2894013"/>
          <p14:tracePt t="104579" x="3375025" y="2900363"/>
          <p14:tracePt t="104597" x="3389313" y="2913063"/>
          <p14:tracePt t="104610" x="3395663" y="2919413"/>
          <p14:tracePt t="104626" x="3408363" y="2940050"/>
          <p14:tracePt t="104644" x="3416300" y="2960688"/>
          <p14:tracePt t="104660" x="3416300" y="2967038"/>
          <p14:tracePt t="104676" x="3422650" y="2987675"/>
          <p14:tracePt t="104693" x="3422650" y="2994025"/>
          <p14:tracePt t="104709" x="3429000" y="3013075"/>
          <p14:tracePt t="104726" x="3435350" y="3033713"/>
          <p14:tracePt t="104743" x="3449638" y="3094038"/>
          <p14:tracePt t="104760" x="3449638" y="3141663"/>
          <p14:tracePt t="104776" x="3449638" y="3160713"/>
          <p14:tracePt t="104793" x="3455988" y="3187700"/>
          <p14:tracePt t="104810" x="3455988" y="3201988"/>
          <p14:tracePt t="104827" x="3455988" y="3221038"/>
          <p14:tracePt t="104843" x="3462338" y="3227388"/>
          <p14:tracePt t="104859" x="3462338" y="3254375"/>
          <p14:tracePt t="104876" x="3462338" y="3262313"/>
          <p14:tracePt t="104893" x="3462338" y="3281363"/>
          <p14:tracePt t="104926" x="3468688" y="3295650"/>
          <p14:tracePt t="104943" x="3468688" y="3302000"/>
          <p14:tracePt t="104959" x="3468688" y="3308350"/>
          <p14:tracePt t="104976" x="3476625" y="3322638"/>
          <p14:tracePt t="105010" x="3476625" y="3328988"/>
          <p14:tracePt t="105301" x="3468688" y="3328988"/>
          <p14:tracePt t="105362" x="3462338" y="3328988"/>
          <p14:tracePt t="105433" x="3455988" y="3322638"/>
          <p14:tracePt t="105460" x="3455988" y="3314700"/>
          <p14:tracePt t="105470" x="3449638" y="3314700"/>
          <p14:tracePt t="105480" x="3449638" y="3308350"/>
          <p14:tracePt t="105492" x="3441700" y="3308350"/>
          <p14:tracePt t="105511" x="3435350" y="3308350"/>
          <p14:tracePt t="105531" x="3422650" y="3308350"/>
          <p14:tracePt t="105545" x="3416300" y="3308350"/>
          <p14:tracePt t="105562" x="3381375" y="3308350"/>
          <p14:tracePt t="105580" x="3302000" y="3328988"/>
          <p14:tracePt t="105595" x="3248025" y="3341688"/>
          <p14:tracePt t="105609" x="3100388" y="3381375"/>
          <p14:tracePt t="105625" x="3033713" y="3395663"/>
          <p14:tracePt t="105642" x="2900363" y="3422650"/>
          <p14:tracePt t="105659" x="2846388" y="3429000"/>
          <p14:tracePt t="105675" x="2759075" y="3441700"/>
          <p14:tracePt t="105692" x="2692400" y="3441700"/>
          <p14:tracePt t="105709" x="2665413" y="3449638"/>
          <p14:tracePt t="105725" x="2592388" y="3468688"/>
          <p14:tracePt t="105742" x="2538413" y="3482975"/>
          <p14:tracePt t="105759" x="2505075" y="3489325"/>
          <p14:tracePt t="105775" x="2471738" y="3502025"/>
          <p14:tracePt t="105792" x="2444750" y="3502025"/>
          <p14:tracePt t="105809" x="2438400" y="3502025"/>
          <p14:tracePt t="105825" x="2417763" y="3509963"/>
          <p14:tracePt t="105842" x="2384425" y="3509963"/>
          <p14:tracePt t="105858" x="2363788" y="3509963"/>
          <p14:tracePt t="105875" x="2324100" y="3516313"/>
          <p14:tracePt t="105892" x="2284413" y="3522663"/>
          <p14:tracePt t="105908" x="2263775" y="3522663"/>
          <p14:tracePt t="105925" x="2230438" y="3522663"/>
          <p14:tracePt t="105942" x="2197100" y="3522663"/>
          <p14:tracePt t="105958" x="2176463" y="3529013"/>
          <p14:tracePt t="105975" x="2143125" y="3529013"/>
          <p14:tracePt t="105992" x="2116138" y="3529013"/>
          <p14:tracePt t="106025" x="2109788" y="3529013"/>
          <p14:tracePt t="106063" x="2103438" y="3529013"/>
          <p14:tracePt t="106073" x="2103438" y="3536950"/>
          <p14:tracePt t="106133" x="2103438" y="3543300"/>
          <p14:tracePt t="106144" x="2103438" y="3549650"/>
          <p14:tracePt t="106153" x="2109788" y="3562350"/>
          <p14:tracePt t="106163" x="2116138" y="3576638"/>
          <p14:tracePt t="106175" x="2116138" y="3582988"/>
          <p14:tracePt t="106192" x="2122488" y="3603625"/>
          <p14:tracePt t="106208" x="2130425" y="3603625"/>
          <p14:tracePt t="106225" x="2136775" y="3622675"/>
          <p14:tracePt t="106242" x="2143125" y="3636963"/>
          <p14:tracePt t="106258" x="2143125" y="3643313"/>
          <p14:tracePt t="106275" x="2155825" y="3663950"/>
          <p14:tracePt t="106291" x="2155825" y="3670300"/>
          <p14:tracePt t="106308" x="2170113" y="3690938"/>
          <p14:tracePt t="106325" x="2182813" y="3703638"/>
          <p14:tracePt t="106342" x="2182813" y="3709988"/>
          <p14:tracePt t="106358" x="2190750" y="3709988"/>
          <p14:tracePt t="106375" x="2190750" y="3716338"/>
          <p14:tracePt t="106392" x="2190750" y="3724275"/>
          <p14:tracePt t="106422" x="2197100" y="3724275"/>
          <p14:tracePt t="106472" x="2203450" y="3724275"/>
          <p14:tracePt t="106482" x="2209800" y="3730625"/>
          <p14:tracePt t="106502" x="2209800" y="3736975"/>
          <p14:tracePt t="106522" x="2216150" y="3743325"/>
          <p14:tracePt t="106535" x="2216150" y="3751263"/>
          <p14:tracePt t="106552" x="2216150" y="3757613"/>
          <p14:tracePt t="106562" x="2224088" y="3763963"/>
          <p14:tracePt t="106578" x="2224088" y="3770313"/>
          <p14:tracePt t="106596" x="2230438" y="3784600"/>
          <p14:tracePt t="106608" x="2230438" y="3790950"/>
          <p14:tracePt t="106625" x="2230438" y="3797300"/>
          <p14:tracePt t="106641" x="2230438" y="3810000"/>
          <p14:tracePt t="106658" x="2230438" y="3817938"/>
          <p14:tracePt t="106693" x="2230438" y="3824288"/>
          <p14:tracePt t="106702" x="2230438" y="3830638"/>
          <p14:tracePt t="106742" x="2230438" y="3836988"/>
          <p14:tracePt t="106934" x="2224088" y="3836988"/>
          <p14:tracePt t="106944" x="2224088" y="3824288"/>
          <p14:tracePt t="106952" x="2224088" y="3817938"/>
          <p14:tracePt t="106962" x="2224088" y="3803650"/>
          <p14:tracePt t="106974" x="2224088" y="3790950"/>
          <p14:tracePt t="106991" x="2224088" y="3763963"/>
          <p14:tracePt t="107007" x="2224088" y="3736975"/>
          <p14:tracePt t="107024" x="2216150" y="3697288"/>
          <p14:tracePt t="107041" x="2216150" y="3643313"/>
          <p14:tracePt t="107057" x="2216150" y="3603625"/>
          <p14:tracePt t="107074" x="2216150" y="3543300"/>
          <p14:tracePt t="107091" x="2216150" y="3516313"/>
          <p14:tracePt t="107095" x="2209800" y="3468688"/>
          <p14:tracePt t="107107" x="2209800" y="3422650"/>
          <p14:tracePt t="107124" x="2209800" y="3341688"/>
          <p14:tracePt t="107141" x="2209800" y="3262313"/>
          <p14:tracePt t="107157" x="2209800" y="3221038"/>
          <p14:tracePt t="107174" x="2209800" y="3121025"/>
          <p14:tracePt t="107191" x="2209800" y="3081338"/>
          <p14:tracePt t="107207" x="2209800" y="2987675"/>
          <p14:tracePt t="107225" x="2209800" y="2886075"/>
          <p14:tracePt t="107240" x="2209800" y="2846388"/>
          <p14:tracePt t="107257" x="2209800" y="2759075"/>
          <p14:tracePt t="107274" x="2209800" y="2725738"/>
          <p14:tracePt t="107290" x="2209800" y="2679700"/>
          <p14:tracePt t="107308" x="2209800" y="2644775"/>
          <p14:tracePt t="107340" x="2209800" y="2611438"/>
          <p14:tracePt t="107528" x="2209800" y="2605088"/>
          <p14:tracePt t="107536" x="2209800" y="2592388"/>
          <p14:tracePt t="107547" x="2209800" y="2565400"/>
          <p14:tracePt t="107561" x="2224088" y="2517775"/>
          <p14:tracePt t="107578" x="2251075" y="2417763"/>
          <p14:tracePt t="107594" x="2270125" y="2324100"/>
          <p14:tracePt t="107607" x="2284413" y="2284413"/>
          <p14:tracePt t="107624" x="2297113" y="2216150"/>
          <p14:tracePt t="107640" x="2303463" y="2190750"/>
          <p14:tracePt t="107657" x="2330450" y="2116138"/>
          <p14:tracePt t="107674" x="2344738" y="2049463"/>
          <p14:tracePt t="107690" x="2357438" y="2022475"/>
          <p14:tracePt t="107707" x="2384425" y="1962150"/>
          <p14:tracePt t="107723" x="2397125" y="1935163"/>
          <p14:tracePt t="107740" x="2411413" y="1889125"/>
          <p14:tracePt t="107757" x="2438400" y="1828800"/>
          <p14:tracePt t="107773" x="2444750" y="1801813"/>
          <p14:tracePt t="107790" x="2465388" y="1741488"/>
          <p14:tracePt t="107807" x="2471738" y="1720850"/>
          <p14:tracePt t="107823" x="2484438" y="1681163"/>
          <p14:tracePt t="107840" x="2498725" y="1660525"/>
          <p14:tracePt t="107857" x="2517775" y="1608138"/>
          <p14:tracePt t="107874" x="2538413" y="1560513"/>
          <p14:tracePt t="107890" x="2551113" y="1547813"/>
          <p14:tracePt t="107906" x="2565400" y="1520825"/>
          <p14:tracePt t="107923" x="2578100" y="1506538"/>
          <p14:tracePt t="107940" x="2605088" y="1479550"/>
          <p14:tracePt t="107956" x="2632075" y="1460500"/>
          <p14:tracePt t="107973" x="2638425" y="1446213"/>
          <p14:tracePt t="107990" x="2659063" y="1433513"/>
          <p14:tracePt t="108006" x="2679700" y="1427163"/>
          <p14:tracePt t="108023" x="2692400" y="1427163"/>
          <p14:tracePt t="108040" x="2713038" y="1419225"/>
          <p14:tracePt t="108057" x="2746375" y="1412875"/>
          <p14:tracePt t="108073" x="2752725" y="1412875"/>
          <p14:tracePt t="108090" x="2779713" y="1412875"/>
          <p14:tracePt t="108106" x="2792413" y="1412875"/>
          <p14:tracePt t="108123" x="2819400" y="1427163"/>
          <p14:tracePt t="108139" x="2867025" y="1446213"/>
          <p14:tracePt t="108156" x="2894013" y="1466850"/>
          <p14:tracePt t="108174" x="2952750" y="1493838"/>
          <p14:tracePt t="108189" x="2987675" y="1527175"/>
          <p14:tracePt t="108207" x="3048000" y="1587500"/>
          <p14:tracePt t="108223" x="3067050" y="1608138"/>
          <p14:tracePt t="108240" x="3094038" y="1633538"/>
          <p14:tracePt t="108256" x="3148013" y="1687513"/>
          <p14:tracePt t="108273" x="3167063" y="1720850"/>
          <p14:tracePt t="108289" x="3214688" y="1787525"/>
          <p14:tracePt t="108306" x="3248025" y="1841500"/>
          <p14:tracePt t="108323" x="3254375" y="1868488"/>
          <p14:tracePt t="108339" x="3281363" y="1928813"/>
          <p14:tracePt t="108357" x="3302000" y="1995488"/>
          <p14:tracePt t="108373" x="3308350" y="2028825"/>
          <p14:tracePt t="108389" x="3322638" y="2095500"/>
          <p14:tracePt t="108407" x="3341688" y="2155825"/>
          <p14:tracePt t="108423" x="3348038" y="2190750"/>
          <p14:tracePt t="108439" x="3368675" y="2251075"/>
          <p14:tracePt t="108456" x="3381375" y="2317750"/>
          <p14:tracePt t="108473" x="3389313" y="2336800"/>
          <p14:tracePt t="108489" x="3395663" y="2370138"/>
          <p14:tracePt t="108507" x="3402013" y="2405063"/>
          <p14:tracePt t="108528" x="3402013" y="2424113"/>
          <p14:tracePt t="108544" x="3408363" y="2438400"/>
          <p14:tracePt t="108562" x="3416300" y="2465388"/>
          <p14:tracePt t="108579" x="3422650" y="2490788"/>
          <p14:tracePt t="108594" x="3422650" y="2505075"/>
          <p14:tracePt t="108606" x="3422650" y="2524125"/>
          <p14:tracePt t="108622" x="3422650" y="2532063"/>
          <p14:tracePt t="108639" x="3422650" y="2538413"/>
          <p14:tracePt t="108656" x="3422650" y="2544763"/>
          <p14:tracePt t="109232" x="3422650" y="2538413"/>
          <p14:tracePt t="109293" x="3416300" y="2532063"/>
          <p14:tracePt t="109322" x="3408363" y="2532063"/>
          <p14:tracePt t="109332" x="3402013" y="2532063"/>
          <p14:tracePt t="109343" x="3389313" y="2517775"/>
          <p14:tracePt t="109355" x="3362325" y="2505075"/>
          <p14:tracePt t="109372" x="3281363" y="2478088"/>
          <p14:tracePt t="109388" x="3235325" y="2457450"/>
          <p14:tracePt t="109405" x="3141663" y="2438400"/>
          <p14:tracePt t="109422" x="3033713" y="2411413"/>
          <p14:tracePt t="109439" x="2960688" y="2411413"/>
          <p14:tracePt t="109455" x="2813050" y="2430463"/>
          <p14:tracePt t="109474" x="2679700" y="2457450"/>
          <p14:tracePt t="109488" x="2611438" y="2478088"/>
          <p14:tracePt t="109505" x="2505075" y="2524125"/>
          <p14:tracePt t="109526" x="2397125" y="2559050"/>
          <p14:tracePt t="109544" x="2297113" y="2592388"/>
          <p14:tracePt t="109560" x="2251075" y="2605088"/>
          <p14:tracePt t="109578" x="2143125" y="2652713"/>
          <p14:tracePt t="109594" x="2028825" y="2705100"/>
          <p14:tracePt t="109605" x="1982788" y="2725738"/>
          <p14:tracePt t="109622" x="1901825" y="2752725"/>
          <p14:tracePt t="109655" x="1862138" y="2759075"/>
          <p14:tracePt t="109865" x="1855788" y="2773363"/>
          <p14:tracePt t="109884" x="1855788" y="2786063"/>
          <p14:tracePt t="109897" x="1847850" y="2798763"/>
          <p14:tracePt t="109907" x="1828800" y="2819400"/>
          <p14:tracePt t="109921" x="1801813" y="2852738"/>
          <p14:tracePt t="109938" x="1754188" y="2927350"/>
          <p14:tracePt t="109955" x="1681163" y="3006725"/>
          <p14:tracePt t="109971" x="1654175" y="3054350"/>
          <p14:tracePt t="109988" x="1608138" y="3121025"/>
          <p14:tracePt t="110005" x="1587500" y="3141663"/>
          <p14:tracePt t="110021" x="1573213" y="3148013"/>
          <p14:tracePt t="110038" x="1566863" y="3154363"/>
          <p14:tracePt t="110071" x="1566863" y="3160713"/>
          <p14:tracePt t="110088" x="1560513" y="3160713"/>
          <p14:tracePt t="110162" x="1560513" y="3167063"/>
          <p14:tracePt t="110173" x="1560513" y="3175000"/>
          <p14:tracePt t="110193" x="1560513" y="3181350"/>
          <p14:tracePt t="110202" x="1554163" y="3187700"/>
          <p14:tracePt t="110212" x="1554163" y="3201988"/>
          <p14:tracePt t="110223" x="1554163" y="3214688"/>
          <p14:tracePt t="110238" x="1554163" y="3227388"/>
          <p14:tracePt t="110254" x="1554163" y="3275013"/>
          <p14:tracePt t="110272" x="1560513" y="3322638"/>
          <p14:tracePt t="110287" x="1560513" y="3341688"/>
          <p14:tracePt t="110304" x="1566863" y="3381375"/>
          <p14:tracePt t="110322" x="1581150" y="3408363"/>
          <p14:tracePt t="110337" x="1587500" y="3416300"/>
          <p14:tracePt t="110354" x="1587500" y="3429000"/>
          <p14:tracePt t="110371" x="1593850" y="3435350"/>
          <p14:tracePt t="110595" x="1600200" y="3449638"/>
          <p14:tracePt t="110610" x="1600200" y="3468688"/>
          <p14:tracePt t="110616" x="1614488" y="3495675"/>
          <p14:tracePt t="110626" x="1627188" y="3543300"/>
          <p14:tracePt t="110637" x="1641475" y="3589338"/>
          <p14:tracePt t="110654" x="1660525" y="3649663"/>
          <p14:tracePt t="110670" x="1660525" y="3656013"/>
          <p14:tracePt t="110687" x="1660525" y="3670300"/>
          <p14:tracePt t="110704" x="1666875" y="3676650"/>
          <p14:tracePt t="110745" x="1666875" y="3683000"/>
          <p14:tracePt t="110929" x="1666875" y="3676650"/>
          <p14:tracePt t="110949" x="1666875" y="3670300"/>
          <p14:tracePt t="110997" x="1666875" y="3663950"/>
          <p14:tracePt t="111017" x="1666875" y="3656013"/>
          <p14:tracePt t="111056" x="1674813" y="3649663"/>
          <p14:tracePt t="111098" x="1674813" y="3643313"/>
          <p14:tracePt t="111118" x="1674813" y="3636963"/>
          <p14:tracePt t="111128" x="1681163" y="3630613"/>
          <p14:tracePt t="111158" x="1681163" y="3622675"/>
          <p14:tracePt t="111168" x="1687513" y="3622675"/>
          <p14:tracePt t="111178" x="1687513" y="3616325"/>
          <p14:tracePt t="111189" x="1693863" y="3609975"/>
          <p14:tracePt t="111203" x="1693863" y="3603625"/>
          <p14:tracePt t="111220" x="1701800" y="3589338"/>
          <p14:tracePt t="111238" x="1708150" y="3570288"/>
          <p14:tracePt t="111253" x="1714500" y="3562350"/>
          <p14:tracePt t="111270" x="1720850" y="3543300"/>
          <p14:tracePt t="111286" x="1720850" y="3536950"/>
          <p14:tracePt t="111303" x="1727200" y="3522663"/>
          <p14:tracePt t="111320" x="1741488" y="3509963"/>
          <p14:tracePt t="111336" x="1741488" y="3502025"/>
          <p14:tracePt t="111353" x="1762125" y="3468688"/>
          <p14:tracePt t="111370" x="1762125" y="3462338"/>
          <p14:tracePt t="111386" x="1768475" y="3449638"/>
          <p14:tracePt t="111403" x="1774825" y="3441700"/>
          <p14:tracePt t="111446" x="1774825" y="3435350"/>
          <p14:tracePt t="111458" x="1774825" y="3429000"/>
          <p14:tracePt t="111467" x="1781175" y="3416300"/>
          <p14:tracePt t="111478" x="1787525" y="3402013"/>
          <p14:tracePt t="111491" x="1787525" y="3389313"/>
          <p14:tracePt t="111503" x="1795463" y="3381375"/>
          <p14:tracePt t="111520" x="1801813" y="3355975"/>
          <p14:tracePt t="111556" x="1801813" y="3341688"/>
          <p14:tracePt t="111589" x="1801813" y="3335338"/>
          <p14:tracePt t="111607" x="1808163" y="3322638"/>
          <p14:tracePt t="111619" x="1814513" y="3308350"/>
          <p14:tracePt t="111636" x="1822450" y="3295650"/>
          <p14:tracePt t="111653" x="1822450" y="3287713"/>
          <p14:tracePt t="111676" x="1822450" y="3281363"/>
          <p14:tracePt t="111707" x="1822450" y="3275013"/>
          <p14:tracePt t="111716" x="1828800" y="3268663"/>
          <p14:tracePt t="111727" x="1835150" y="3254375"/>
          <p14:tracePt t="111737" x="1841500" y="3235325"/>
          <p14:tracePt t="111753" x="1847850" y="3201988"/>
          <p14:tracePt t="111769" x="1855788" y="3175000"/>
          <p14:tracePt t="111786" x="1862138" y="3154363"/>
          <p14:tracePt t="111819" x="1868488" y="3141663"/>
          <p14:tracePt t="111836" x="1868488" y="3127375"/>
          <p14:tracePt t="111853" x="1874838" y="3121025"/>
          <p14:tracePt t="111869" x="1881188" y="3108325"/>
          <p14:tracePt t="111886" x="1881188" y="3100388"/>
          <p14:tracePt t="111903" x="1881188" y="3094038"/>
          <p14:tracePt t="111919" x="1889125" y="3087688"/>
          <p14:tracePt t="112293" x="1895475" y="3081338"/>
          <p14:tracePt t="112305" x="1908175" y="3054350"/>
          <p14:tracePt t="112313" x="1922463" y="3013075"/>
          <p14:tracePt t="112324" x="1935163" y="2967038"/>
          <p14:tracePt t="112335" x="1949450" y="2933700"/>
          <p14:tracePt t="112353" x="1962150" y="2867025"/>
          <p14:tracePt t="112369" x="1976438" y="2825750"/>
          <p14:tracePt t="112385" x="2001838" y="2746375"/>
          <p14:tracePt t="112402" x="2016125" y="2719388"/>
          <p14:tracePt t="112419" x="2036763" y="2659063"/>
          <p14:tracePt t="112436" x="2043113" y="2632075"/>
          <p14:tracePt t="112452" x="2043113" y="2625725"/>
          <p14:tracePt t="112469" x="2049463" y="2605088"/>
          <p14:tracePt t="112486" x="2055813" y="2592388"/>
          <p14:tracePt t="112502" x="2062163" y="2571750"/>
          <p14:tracePt t="112523" x="2070100" y="2544763"/>
          <p14:tracePt t="112539" x="2070100" y="2538413"/>
          <p14:tracePt t="112556" x="2082800" y="2517775"/>
          <p14:tracePt t="112572" x="2082800" y="2511425"/>
          <p14:tracePt t="112590" x="2089150" y="2498725"/>
          <p14:tracePt t="112602" x="2095500" y="2490788"/>
          <p14:tracePt t="112635" x="2103438" y="2478088"/>
          <p14:tracePt t="112669" x="2109788" y="2465388"/>
          <p14:tracePt t="112690" x="2109788" y="2451100"/>
          <p14:tracePt t="112741" x="2116138" y="2444750"/>
          <p14:tracePt t="112751" x="2116138" y="2438400"/>
          <p14:tracePt t="112761" x="2122488" y="2424113"/>
          <p14:tracePt t="112773" x="2122488" y="2411413"/>
          <p14:tracePt t="112785" x="2130425" y="2405063"/>
          <p14:tracePt t="112802" x="2136775" y="2384425"/>
          <p14:tracePt t="112835" x="2136775" y="2378075"/>
          <p14:tracePt t="112855" x="2136775" y="2370138"/>
          <p14:tracePt t="112868" x="2136775" y="2363788"/>
          <p14:tracePt t="112885" x="2149475" y="2330450"/>
          <p14:tracePt t="112904" x="2155825" y="2297113"/>
          <p14:tracePt t="112918" x="2155825" y="2290763"/>
          <p14:tracePt t="112935" x="2163763" y="2284413"/>
          <p14:tracePt t="112952" x="2163763" y="2276475"/>
          <p14:tracePt t="112985" x="2170113" y="2270125"/>
          <p14:tracePt t="113002" x="2170113" y="2251075"/>
          <p14:tracePt t="113018" x="2182813" y="2236788"/>
          <p14:tracePt t="113035" x="2182813" y="2216150"/>
          <p14:tracePt t="113052" x="2197100" y="2203450"/>
          <p14:tracePt t="113085" x="2197100" y="2197100"/>
          <p14:tracePt t="113104" x="2197100" y="2190750"/>
          <p14:tracePt t="113118" x="2197100" y="2182813"/>
          <p14:tracePt t="113135" x="2209800" y="2170113"/>
          <p14:tracePt t="113152" x="2216150" y="2163763"/>
          <p14:tracePt t="113168" x="2224088" y="2155825"/>
          <p14:tracePt t="113548" x="2230438" y="2149475"/>
          <p14:tracePt t="113571" x="2236788" y="2143125"/>
          <p14:tracePt t="113589" x="2236788" y="2136775"/>
          <p14:tracePt t="113599" x="2236788" y="2116138"/>
          <p14:tracePt t="113610" x="2243138" y="2109788"/>
          <p14:tracePt t="113622" x="2243138" y="2103438"/>
          <p14:tracePt t="113635" x="2251075" y="2089150"/>
          <p14:tracePt t="113652" x="2251075" y="2082800"/>
          <p14:tracePt t="113693" x="2251075" y="2076450"/>
          <p14:tracePt t="113713" x="2251075" y="2070100"/>
          <p14:tracePt t="113722" x="2251075" y="2055813"/>
          <p14:tracePt t="113733" x="2251075" y="2049463"/>
          <p14:tracePt t="113743" x="2251075" y="2036763"/>
          <p14:tracePt t="113754" x="2251075" y="2022475"/>
          <p14:tracePt t="113773" x="2251075" y="2016125"/>
          <p14:tracePt t="113814" x="2251075" y="2009775"/>
          <p14:tracePt t="113824" x="2251075" y="2001838"/>
          <p14:tracePt t="113844" x="2251075" y="1995488"/>
          <p14:tracePt t="113864" x="2251075" y="1989138"/>
          <p14:tracePt t="113874" x="2251075" y="1982788"/>
          <p14:tracePt t="113885" x="2251075" y="1976438"/>
          <p14:tracePt t="113955" x="2251075" y="1968500"/>
          <p14:tracePt t="113974" x="2251075" y="1955800"/>
          <p14:tracePt t="113994" x="2251075" y="1949450"/>
          <p14:tracePt t="114005" x="2251075" y="1941513"/>
          <p14:tracePt t="114023" x="2251075" y="1935163"/>
          <p14:tracePt t="114034" x="2257425" y="1928813"/>
          <p14:tracePt t="114044" x="2257425" y="1922463"/>
          <p14:tracePt t="114063" x="2263775" y="1908175"/>
          <p14:tracePt t="114073" x="2270125" y="1908175"/>
          <p14:tracePt t="114084" x="2276475" y="1895475"/>
          <p14:tracePt t="114101" x="2276475" y="1889125"/>
          <p14:tracePt t="114117" x="2284413" y="1881188"/>
          <p14:tracePt t="114136" x="2284413" y="1874838"/>
          <p14:tracePt t="114153" x="2290763" y="1874838"/>
          <p14:tracePt t="114242" x="2297113" y="1874838"/>
          <p14:tracePt t="114432" x="2303463" y="1874838"/>
          <p14:tracePt t="114442" x="2303463" y="1868488"/>
          <p14:tracePt t="114462" x="2303463" y="1862138"/>
          <p14:tracePt t="114502" x="2303463" y="1855788"/>
          <p14:tracePt t="114512" x="2309813" y="1847850"/>
          <p14:tracePt t="114522" x="2309813" y="1841500"/>
          <p14:tracePt t="114542" x="2309813" y="1835150"/>
          <p14:tracePt t="114555" x="2309813" y="1828800"/>
          <p14:tracePt t="114582" x="2317750" y="1822450"/>
          <p14:tracePt t="114612" x="2324100" y="1822450"/>
          <p14:tracePt t="114855" x="2324100" y="1814513"/>
          <p14:tracePt t="114865" x="2324100" y="1808163"/>
          <p14:tracePt t="114875" x="2330450" y="1801813"/>
          <p14:tracePt t="114888" x="2336800" y="1787525"/>
          <p14:tracePt t="114900" x="2344738" y="1774825"/>
          <p14:tracePt t="114916" x="2357438" y="1747838"/>
          <p14:tracePt t="114933" x="2357438" y="1735138"/>
          <p14:tracePt t="114950" x="2370138" y="1687513"/>
          <p14:tracePt t="114966" x="2378075" y="1660525"/>
          <p14:tracePt t="114983" x="2378075" y="1647825"/>
          <p14:tracePt t="115000" x="2378075" y="1633538"/>
          <p14:tracePt t="115065" x="2384425" y="1627188"/>
          <p14:tracePt t="115144" x="2384425" y="1620838"/>
          <p14:tracePt t="115254" x="2390775" y="1620838"/>
          <p14:tracePt t="115486" x="2397125" y="1620838"/>
          <p14:tracePt t="115512" x="2405063" y="1620838"/>
          <p14:tracePt t="115537" x="2411413" y="1620838"/>
          <p14:tracePt t="115612" x="2411413" y="1614488"/>
          <p14:tracePt t="115673" x="2405063" y="1620838"/>
          <p14:tracePt t="115688" x="2405063" y="1627188"/>
          <p14:tracePt t="115708" x="2390775" y="1641475"/>
          <p14:tracePt t="115716" x="2390775" y="1647825"/>
          <p14:tracePt t="115733" x="2384425" y="1674813"/>
          <p14:tracePt t="115749" x="2378075" y="1693863"/>
          <p14:tracePt t="115766" x="2363788" y="1747838"/>
          <p14:tracePt t="115782" x="2363788" y="1768475"/>
          <p14:tracePt t="115799" x="2363788" y="1787525"/>
          <p14:tracePt t="115815" x="2351088" y="1814513"/>
          <p14:tracePt t="115832" x="2351088" y="1828800"/>
          <p14:tracePt t="115849" x="2344738" y="1855788"/>
          <p14:tracePt t="115865" x="2330450" y="1862138"/>
          <p14:tracePt t="115882" x="2324100" y="1874838"/>
          <p14:tracePt t="115899" x="2324100" y="1881188"/>
          <p14:tracePt t="115916" x="2309813" y="1901825"/>
          <p14:tracePt t="115932" x="2309813" y="1908175"/>
          <p14:tracePt t="115949" x="2303463" y="1922463"/>
          <p14:tracePt t="115965" x="2297113" y="1922463"/>
          <p14:tracePt t="115982" x="2297113" y="1928813"/>
          <p14:tracePt t="116085" x="2303463" y="1928813"/>
          <p14:tracePt t="116106" x="2309813" y="1922463"/>
          <p14:tracePt t="116118" x="2324100" y="1922463"/>
          <p14:tracePt t="116128" x="2330450" y="1916113"/>
          <p14:tracePt t="116139" x="2344738" y="1908175"/>
          <p14:tracePt t="116150" x="2357438" y="1908175"/>
          <p14:tracePt t="116165" x="2363788" y="1908175"/>
          <p14:tracePt t="116182" x="2384425" y="1908175"/>
          <p14:tracePt t="116198" x="2405063" y="1901825"/>
          <p14:tracePt t="116215" x="2417763" y="1901825"/>
          <p14:tracePt t="116232" x="2424113" y="1901825"/>
          <p14:tracePt t="116248" x="2438400" y="1901825"/>
          <p14:tracePt t="116266" x="2444750" y="1901825"/>
          <p14:tracePt t="116282" x="2465388" y="1895475"/>
          <p14:tracePt t="116299" x="2484438" y="1889125"/>
          <p14:tracePt t="116332" x="2498725" y="1881188"/>
          <p14:tracePt t="116375" x="2498725" y="1874838"/>
          <p14:tracePt t="116396" x="2498725" y="1868488"/>
          <p14:tracePt t="116406" x="2490788" y="1862138"/>
          <p14:tracePt t="116418" x="2478088" y="1835150"/>
          <p14:tracePt t="116432" x="2457450" y="1808163"/>
          <p14:tracePt t="116449" x="2405063" y="1735138"/>
          <p14:tracePt t="116465" x="2351088" y="1666875"/>
          <p14:tracePt t="116482" x="2336800" y="1654175"/>
          <p14:tracePt t="116498" x="2324100" y="1641475"/>
          <p14:tracePt t="116521" x="2317750" y="1641475"/>
          <p14:tracePt t="116579" x="2309813" y="1641475"/>
          <p14:tracePt t="116706" x="2317750" y="1641475"/>
          <p14:tracePt t="116722" x="2324100" y="1647825"/>
          <p14:tracePt t="116737" x="2330450" y="1654175"/>
          <p14:tracePt t="116749" x="2351088" y="1674813"/>
          <p14:tracePt t="116766" x="2405063" y="1735138"/>
          <p14:tracePt t="116783" x="2430463" y="1762125"/>
          <p14:tracePt t="116798" x="2498725" y="1828800"/>
          <p14:tracePt t="116815" x="2524125" y="1855788"/>
          <p14:tracePt t="116831" x="2544763" y="1874838"/>
          <p14:tracePt t="116865" x="2551113" y="1881188"/>
          <p14:tracePt t="116885" x="2551113" y="1889125"/>
          <p14:tracePt t="116939" x="2559050" y="1889125"/>
          <p14:tracePt t="117132" x="2565400" y="1889125"/>
          <p14:tracePt t="117143" x="2571750" y="1889125"/>
          <p14:tracePt t="117165" x="2578100" y="1889125"/>
          <p14:tracePt t="118087" x="2578100" y="1895475"/>
          <p14:tracePt t="119238" x="2578100" y="1901825"/>
          <p14:tracePt t="119950" x="2578100" y="1895475"/>
          <p14:tracePt t="120028" x="2571750" y="1895475"/>
          <p14:tracePt t="120050" x="2571750" y="1889125"/>
          <p14:tracePt t="120423" x="2565400" y="1889125"/>
          <p14:tracePt t="122450" x="2559050" y="1889125"/>
          <p14:tracePt t="122600" x="2544763" y="1889125"/>
          <p14:tracePt t="122613" x="2538413" y="1889125"/>
          <p14:tracePt t="122622" x="2511425" y="1895475"/>
          <p14:tracePt t="122632" x="2484438" y="1901825"/>
          <p14:tracePt t="122643" x="2444750" y="1901825"/>
          <p14:tracePt t="122659" x="2417763" y="1908175"/>
          <p14:tracePt t="122676" x="2384425" y="1916113"/>
          <p14:tracePt t="122692" x="2370138" y="1916113"/>
          <p14:tracePt t="122709" x="2351088" y="1922463"/>
          <p14:tracePt t="122727" x="2324100" y="1941513"/>
          <p14:tracePt t="122742" x="2317750" y="1949450"/>
          <p14:tracePt t="122747" x="2303463" y="1955800"/>
          <p14:tracePt t="122759" x="2297113" y="1976438"/>
          <p14:tracePt t="122776" x="2270125" y="1995488"/>
          <p14:tracePt t="122793" x="2263775" y="2009775"/>
          <p14:tracePt t="122809" x="2236788" y="2036763"/>
          <p14:tracePt t="122826" x="2224088" y="2055813"/>
          <p14:tracePt t="122842" x="2197100" y="2095500"/>
          <p14:tracePt t="122859" x="2170113" y="2170113"/>
          <p14:tracePt t="122876" x="2163763" y="2203450"/>
          <p14:tracePt t="122892" x="2155825" y="2270125"/>
          <p14:tracePt t="122910" x="2149475" y="2344738"/>
          <p14:tracePt t="122925" x="2149475" y="2370138"/>
          <p14:tracePt t="122942" x="2149475" y="2405063"/>
          <p14:tracePt t="122959" x="2149475" y="2411413"/>
          <p14:tracePt t="123030" x="2155825" y="2405063"/>
          <p14:tracePt t="123040" x="2170113" y="2390775"/>
          <p14:tracePt t="123050" x="2203450" y="2363788"/>
          <p14:tracePt t="123061" x="2230438" y="2344738"/>
          <p14:tracePt t="123075" x="2270125" y="2324100"/>
          <p14:tracePt t="123092" x="2351088" y="2276475"/>
          <p14:tracePt t="123109" x="2424113" y="2230438"/>
          <p14:tracePt t="123125" x="2465388" y="2209800"/>
          <p14:tracePt t="123142" x="2532063" y="2190750"/>
          <p14:tracePt t="123159" x="2598738" y="2170113"/>
          <p14:tracePt t="123175" x="2625725" y="2163763"/>
          <p14:tracePt t="123192" x="2665413" y="2163763"/>
          <p14:tracePt t="123209" x="2686050" y="2163763"/>
          <p14:tracePt t="123226" x="2692400" y="2163763"/>
          <p14:tracePt t="123242" x="2692400" y="2170113"/>
          <p14:tracePt t="123246" x="2698750" y="2170113"/>
          <p14:tracePt t="123259" x="2698750" y="2182813"/>
          <p14:tracePt t="123276" x="2692400" y="2216150"/>
          <p14:tracePt t="123292" x="2671763" y="2243138"/>
          <p14:tracePt t="123308" x="2638425" y="2317750"/>
          <p14:tracePt t="123325" x="2584450" y="2384425"/>
          <p14:tracePt t="123342" x="2544763" y="2417763"/>
          <p14:tracePt t="123359" x="2465388" y="2484438"/>
          <p14:tracePt t="123376" x="2363788" y="2538413"/>
          <p14:tracePt t="123392" x="2317750" y="2559050"/>
          <p14:tracePt t="123408" x="2216150" y="2578100"/>
          <p14:tracePt t="123425" x="2116138" y="2578100"/>
          <p14:tracePt t="123442" x="2070100" y="2578100"/>
          <p14:tracePt t="123459" x="1995488" y="2559050"/>
          <p14:tracePt t="123475" x="1949450" y="2484438"/>
          <p14:tracePt t="123492" x="1941513" y="2384425"/>
          <p14:tracePt t="123508" x="1941513" y="2330450"/>
          <p14:tracePt t="123530" x="1976438" y="2236788"/>
          <p14:tracePt t="123548" x="2028825" y="2155825"/>
          <p14:tracePt t="123563" x="2062163" y="2130425"/>
          <p14:tracePt t="123578" x="2122488" y="2095500"/>
          <p14:tracePt t="123596" x="2163763" y="2089150"/>
          <p14:tracePt t="123611" x="2182813" y="2089150"/>
          <p14:tracePt t="123625" x="2236788" y="2103438"/>
          <p14:tracePt t="123642" x="2263775" y="2122488"/>
          <p14:tracePt t="123658" x="2336800" y="2190750"/>
          <p14:tracePt t="123675" x="2405063" y="2263775"/>
          <p14:tracePt t="123692" x="2451100" y="2324100"/>
          <p14:tracePt t="123708" x="2471738" y="2357438"/>
          <p14:tracePt t="123725" x="2478088" y="2384425"/>
          <p14:tracePt t="123742" x="2484438" y="2390775"/>
          <p14:tracePt t="123758" x="2484438" y="2397125"/>
          <p14:tracePt t="123775" x="2484438" y="2405063"/>
          <p14:tracePt t="123943" x="2484438" y="2397125"/>
          <p14:tracePt t="123955" x="2478088" y="2397125"/>
          <p14:tracePt t="124001" x="2478088" y="2390775"/>
          <p14:tracePt t="124093" x="2478088" y="2384425"/>
          <p14:tracePt t="124107" x="2471738" y="2384425"/>
          <p14:tracePt t="124118" x="2465388" y="2378075"/>
          <p14:tracePt t="124127" x="2457450" y="2370138"/>
          <p14:tracePt t="124141" x="2438400" y="2357438"/>
          <p14:tracePt t="124158" x="2424113" y="2344738"/>
          <p14:tracePt t="124174" x="2411413" y="2330450"/>
          <p14:tracePt t="124192" x="2405063" y="2324100"/>
          <p14:tracePt t="128475" x="2424113" y="2309813"/>
          <p14:tracePt t="128483" x="2471738" y="2297113"/>
          <p14:tracePt t="128493" x="2544763" y="2284413"/>
          <p14:tracePt t="128505" x="2665413" y="2257425"/>
          <p14:tracePt t="128525" x="3013075" y="2197100"/>
          <p14:tracePt t="128541" x="3262313" y="2163763"/>
          <p14:tracePt t="128557" x="3905250" y="2109788"/>
          <p14:tracePt t="128574" x="4567238" y="2076450"/>
          <p14:tracePt t="128591" x="4856163" y="2076450"/>
          <p14:tracePt t="128606" x="5324475" y="2103438"/>
          <p14:tracePt t="128620" x="5478463" y="2122488"/>
          <p14:tracePt t="128637" x="5686425" y="2170113"/>
          <p14:tracePt t="128654" x="5780088" y="2203450"/>
          <p14:tracePt t="128670" x="5799138" y="2209800"/>
          <p14:tracePt t="128687" x="5813425" y="2209800"/>
          <p14:tracePt t="128764" x="5799138" y="2209800"/>
          <p14:tracePt t="128774" x="5792788" y="2209800"/>
          <p14:tracePt t="128786" x="5780088" y="2209800"/>
          <p14:tracePt t="128803" x="5713413" y="2209800"/>
          <p14:tracePt t="128820" x="5686425" y="2197100"/>
          <p14:tracePt t="128837" x="5659438" y="2182813"/>
          <p14:tracePt t="128854" x="5659438" y="2170113"/>
          <p14:tracePt t="128870" x="5665788" y="2149475"/>
          <p14:tracePt t="128887" x="5773738" y="2116138"/>
          <p14:tracePt t="128904" x="5927725" y="2095500"/>
          <p14:tracePt t="128920" x="6007100" y="2089150"/>
          <p14:tracePt t="128937" x="6121400" y="2089150"/>
          <p14:tracePt t="128956" x="6208713" y="2095500"/>
          <p14:tracePt t="128970" x="6227763" y="2095500"/>
          <p14:tracePt t="128986" x="6235700" y="2095500"/>
          <p14:tracePt t="129020" x="6215063" y="2109788"/>
          <p14:tracePt t="129036" x="6167438" y="2116138"/>
          <p14:tracePt t="129189" x="6181725" y="2136775"/>
          <p14:tracePt t="129199" x="6221413" y="2170113"/>
          <p14:tracePt t="129210" x="6262688" y="2209800"/>
          <p14:tracePt t="129220" x="6308725" y="2263775"/>
          <p14:tracePt t="129236" x="6348413" y="2330450"/>
          <p14:tracePt t="129253" x="6408738" y="2465388"/>
          <p14:tracePt t="129270" x="6435725" y="2559050"/>
          <p14:tracePt t="129286" x="6442075" y="2598738"/>
          <p14:tracePt t="129303" x="6442075" y="2625725"/>
          <p14:tracePt t="129320" x="6375400" y="2665413"/>
          <p14:tracePt t="129336" x="6308725" y="2692400"/>
          <p14:tracePt t="129353" x="6127750" y="2719388"/>
          <p14:tracePt t="129369" x="6040438" y="2725738"/>
          <p14:tracePt t="129386" x="5880100" y="2725738"/>
          <p14:tracePt t="129403" x="5773738" y="2692400"/>
          <p14:tracePt t="129420" x="5732463" y="2665413"/>
          <p14:tracePt t="129436" x="5665788" y="2592388"/>
          <p14:tracePt t="129453" x="5645150" y="2532063"/>
          <p14:tracePt t="129469" x="5619750" y="2417763"/>
          <p14:tracePt t="129486" x="5619750" y="2344738"/>
          <p14:tracePt t="129503" x="5619750" y="2243138"/>
          <p14:tracePt t="129525" x="5653088" y="2163763"/>
          <p14:tracePt t="129540" x="5665788" y="2143125"/>
          <p14:tracePt t="129558" x="5746750" y="2103438"/>
          <p14:tracePt t="129573" x="5799138" y="2095500"/>
          <p14:tracePt t="129590" x="5919788" y="2082800"/>
          <p14:tracePt t="129602" x="5994400" y="2082800"/>
          <p14:tracePt t="129619" x="6061075" y="2082800"/>
          <p14:tracePt t="129636" x="6208713" y="2095500"/>
          <p14:tracePt t="129653" x="6281738" y="2116138"/>
          <p14:tracePt t="129669" x="6416675" y="2170113"/>
          <p14:tracePt t="129687" x="6537325" y="2243138"/>
          <p14:tracePt t="129702" x="6583363" y="2290763"/>
          <p14:tracePt t="129719" x="6670675" y="2397125"/>
          <p14:tracePt t="129736" x="6697663" y="2457450"/>
          <p14:tracePt t="129752" x="6743700" y="2544763"/>
          <p14:tracePt t="129769" x="6757988" y="2584450"/>
          <p14:tracePt t="129774" x="6757988" y="2605088"/>
          <p14:tracePt t="129786" x="6757988" y="2619375"/>
          <p14:tracePt t="129802" x="6751638" y="2638425"/>
          <p14:tracePt t="129819" x="6731000" y="2659063"/>
          <p14:tracePt t="129836" x="6637338" y="2692400"/>
          <p14:tracePt t="129852" x="6516688" y="2713038"/>
          <p14:tracePt t="129870" x="6381750" y="2719388"/>
          <p14:tracePt t="129886" x="6308725" y="2719388"/>
          <p14:tracePt t="129902" x="6181725" y="2692400"/>
          <p14:tracePt t="129919" x="6115050" y="2671763"/>
          <p14:tracePt t="129936" x="5994400" y="2611438"/>
          <p14:tracePt t="129953" x="5880100" y="2511425"/>
          <p14:tracePt t="129969" x="5840413" y="2444750"/>
          <p14:tracePt t="129986" x="5780088" y="2297113"/>
          <p14:tracePt t="130002" x="5765800" y="2230438"/>
          <p14:tracePt t="130020" x="5759450" y="2109788"/>
          <p14:tracePt t="130035" x="5759450" y="2062163"/>
          <p14:tracePt t="130053" x="5799138" y="1982788"/>
          <p14:tracePt t="130068" x="5834063" y="1955800"/>
          <p14:tracePt t="130086" x="5900738" y="1916113"/>
          <p14:tracePt t="130102" x="5946775" y="1908175"/>
          <p14:tracePt t="130119" x="6054725" y="1895475"/>
          <p14:tracePt t="130135" x="6100763" y="1895475"/>
          <p14:tracePt t="130152" x="6188075" y="1901825"/>
          <p14:tracePt t="130169" x="6235700" y="1922463"/>
          <p14:tracePt t="130186" x="6329363" y="1976438"/>
          <p14:tracePt t="130202" x="6389688" y="2001838"/>
          <p14:tracePt t="130219" x="6483350" y="2070100"/>
          <p14:tracePt t="130235" x="6537325" y="2109788"/>
          <p14:tracePt t="130252" x="6637338" y="2190750"/>
          <p14:tracePt t="130269" x="6670675" y="2224088"/>
          <p14:tracePt t="130273" x="6683375" y="2257425"/>
          <p14:tracePt t="130286" x="6704013" y="2276475"/>
          <p14:tracePt t="130302" x="6710363" y="2297113"/>
          <p14:tracePt t="130318" x="6716713" y="2324100"/>
          <p14:tracePt t="130336" x="6716713" y="2336800"/>
          <p14:tracePt t="130352" x="6716713" y="2357438"/>
          <p14:tracePt t="130368" x="6691313" y="2384425"/>
          <p14:tracePt t="130385" x="6670675" y="2411413"/>
          <p14:tracePt t="130402" x="6643688" y="2438400"/>
          <p14:tracePt t="130419" x="6610350" y="2457450"/>
          <p14:tracePt t="130435" x="6583363" y="2471738"/>
          <p14:tracePt t="130452" x="6510338" y="2490788"/>
          <p14:tracePt t="130469" x="6381750" y="2505075"/>
          <p14:tracePt t="130485" x="6308725" y="2505075"/>
          <p14:tracePt t="130502" x="6167438" y="2505075"/>
          <p14:tracePt t="130519" x="6021388" y="2484438"/>
          <p14:tracePt t="130540" x="5900738" y="2444750"/>
          <p14:tracePt t="130555" x="5853113" y="2424113"/>
          <p14:tracePt t="130573" x="5786438" y="2378075"/>
          <p14:tracePt t="130588" x="5753100" y="2344738"/>
          <p14:tracePt t="130605" x="5713413" y="2257425"/>
          <p14:tracePt t="130618" x="5699125" y="2197100"/>
          <p14:tracePt t="130635" x="5692775" y="2149475"/>
          <p14:tracePt t="130652" x="5692775" y="2043113"/>
          <p14:tracePt t="130668" x="5692775" y="2009775"/>
          <p14:tracePt t="130685" x="5692775" y="1955800"/>
          <p14:tracePt t="130702" x="5692775" y="1949450"/>
          <p14:tracePt t="130718" x="5719763" y="1935163"/>
          <p14:tracePt t="130735" x="5746750" y="1928813"/>
          <p14:tracePt t="130751" x="5846763" y="1916113"/>
          <p14:tracePt t="130768" x="5907088" y="1916113"/>
          <p14:tracePt t="130785" x="6040438" y="1916113"/>
          <p14:tracePt t="130802" x="6108700" y="1928813"/>
          <p14:tracePt t="130818" x="6227763" y="1982788"/>
          <p14:tracePt t="130835" x="6281738" y="2009775"/>
          <p14:tracePt t="130851" x="6381750" y="2089150"/>
          <p14:tracePt t="130868" x="6456363" y="2163763"/>
          <p14:tracePt t="130885" x="6483350" y="2203450"/>
          <p14:tracePt t="130901" x="6523038" y="2270125"/>
          <p14:tracePt t="130918" x="6537325" y="2309813"/>
          <p14:tracePt t="130935" x="6543675" y="2378075"/>
          <p14:tracePt t="130951" x="6543675" y="2411413"/>
          <p14:tracePt t="130968" x="6543675" y="2424113"/>
          <p14:tracePt t="130984" x="6523038" y="2457450"/>
          <p14:tracePt t="131002" x="6496050" y="2490788"/>
          <p14:tracePt t="131018" x="6483350" y="2511425"/>
          <p14:tracePt t="131034" x="6442075" y="2544763"/>
          <p14:tracePt t="131052" x="6396038" y="2584450"/>
          <p14:tracePt t="131068" x="6356350" y="2592388"/>
          <p14:tracePt t="131084" x="6248400" y="2619375"/>
          <p14:tracePt t="131101" x="6181725" y="2619375"/>
          <p14:tracePt t="131118" x="6073775" y="2619375"/>
          <p14:tracePt t="131135" x="6000750" y="2611438"/>
          <p14:tracePt t="131151" x="5988050" y="2598738"/>
          <p14:tracePt t="131168" x="5934075" y="2565400"/>
          <p14:tracePt t="131184" x="5894388" y="2517775"/>
          <p14:tracePt t="131201" x="5873750" y="2484438"/>
          <p14:tracePt t="131217" x="5846763" y="2405063"/>
          <p14:tracePt t="131235" x="5840413" y="2303463"/>
          <p14:tracePt t="131251" x="5840413" y="2257425"/>
          <p14:tracePt t="131268" x="5846763" y="2155825"/>
          <p14:tracePt t="131284" x="5859463" y="2116138"/>
          <p14:tracePt t="131302" x="5907088" y="2043113"/>
          <p14:tracePt t="131318" x="5940425" y="2009775"/>
          <p14:tracePt t="131334" x="6021388" y="1962150"/>
          <p14:tracePt t="131351" x="6073775" y="1949450"/>
          <p14:tracePt t="131368" x="6181725" y="1941513"/>
          <p14:tracePt t="131384" x="6248400" y="1941513"/>
          <p14:tracePt t="131401" x="6356350" y="1976438"/>
          <p14:tracePt t="131418" x="6402388" y="1995488"/>
          <p14:tracePt t="131434" x="6502400" y="2055813"/>
          <p14:tracePt t="131451" x="6550025" y="2095500"/>
          <p14:tracePt t="131467" x="6623050" y="2203450"/>
          <p14:tracePt t="131484" x="6670675" y="2303463"/>
          <p14:tracePt t="131501" x="6691313" y="2344738"/>
          <p14:tracePt t="131522" x="6704013" y="2384425"/>
          <p14:tracePt t="131540" x="6704013" y="2405063"/>
          <p14:tracePt t="131556" x="6704013" y="2417763"/>
          <p14:tracePt t="131572" x="6697663" y="2417763"/>
          <p14:tracePt t="131591" x="6677025" y="2430463"/>
          <p14:tracePt t="131601" x="6650038" y="2444750"/>
          <p14:tracePt t="131618" x="6589713" y="2465388"/>
          <p14:tracePt t="131634" x="6556375" y="2478088"/>
          <p14:tracePt t="131651" x="6462713" y="2511425"/>
          <p14:tracePt t="131667" x="6335713" y="2544763"/>
          <p14:tracePt t="131684" x="6262688" y="2559050"/>
          <p14:tracePt t="131700" x="6121400" y="2565400"/>
          <p14:tracePt t="131718" x="6013450" y="2565400"/>
          <p14:tracePt t="131734" x="5973763" y="2559050"/>
          <p14:tracePt t="131750" x="5919788" y="2538413"/>
          <p14:tracePt t="131767" x="5900738" y="2532063"/>
          <p14:tracePt t="131784" x="5867400" y="2498725"/>
          <p14:tracePt t="131801" x="5846763" y="2417763"/>
          <p14:tracePt t="131817" x="5840413" y="2357438"/>
          <p14:tracePt t="131834" x="5840413" y="2230438"/>
          <p14:tracePt t="131851" x="5840413" y="2170113"/>
          <p14:tracePt t="131867" x="5853113" y="2095500"/>
          <p14:tracePt t="131884" x="5867400" y="2070100"/>
          <p14:tracePt t="131900" x="5913438" y="2036763"/>
          <p14:tracePt t="131917" x="5953125" y="2022475"/>
          <p14:tracePt t="131934" x="6034088" y="2001838"/>
          <p14:tracePt t="131950" x="6073775" y="2001838"/>
          <p14:tracePt t="131967" x="6181725" y="2001838"/>
          <p14:tracePt t="131983" x="6235700" y="2009775"/>
          <p14:tracePt t="132000" x="6342063" y="2043113"/>
          <p14:tracePt t="132017" x="6435725" y="2109788"/>
          <p14:tracePt t="132034" x="6489700" y="2149475"/>
          <p14:tracePt t="132050" x="6583363" y="2257425"/>
          <p14:tracePt t="132067" x="6643688" y="2351088"/>
          <p14:tracePt t="132084" x="6670675" y="2384425"/>
          <p14:tracePt t="132100" x="6697663" y="2444750"/>
          <p14:tracePt t="132117" x="6704013" y="2457450"/>
          <p14:tracePt t="132134" x="6710363" y="2478088"/>
          <p14:tracePt t="132150" x="6710363" y="2498725"/>
          <p14:tracePt t="132167" x="6710363" y="2505075"/>
          <p14:tracePt t="132183" x="6697663" y="2532063"/>
          <p14:tracePt t="132200" x="6670675" y="2551113"/>
          <p14:tracePt t="132217" x="6656388" y="2565400"/>
          <p14:tracePt t="132233" x="6604000" y="2605088"/>
          <p14:tracePt t="132250" x="6510338" y="2638425"/>
          <p14:tracePt t="132267" x="6450013" y="2652713"/>
          <p14:tracePt t="132283" x="6315075" y="2659063"/>
          <p14:tracePt t="132300" x="6202363" y="2659063"/>
          <p14:tracePt t="132317" x="6148388" y="2659063"/>
          <p14:tracePt t="132333" x="6061075" y="2632075"/>
          <p14:tracePt t="132350" x="6013450" y="2592388"/>
          <p14:tracePt t="132367" x="6000750" y="2571750"/>
          <p14:tracePt t="132383" x="5973763" y="2524125"/>
          <p14:tracePt t="132400" x="5953125" y="2451100"/>
          <p14:tracePt t="132417" x="5953125" y="2424113"/>
          <p14:tracePt t="132433" x="5953125" y="2363788"/>
          <p14:tracePt t="132451" x="5953125" y="2309813"/>
          <p14:tracePt t="132466" x="5953125" y="2303463"/>
          <p14:tracePt t="132483" x="5953125" y="2290763"/>
          <p14:tracePt t="132539" x="5961063" y="2290763"/>
          <p14:tracePt t="132577" x="5967413" y="2290763"/>
          <p14:tracePt t="132671" x="5973763" y="2290763"/>
          <p14:tracePt t="132736" x="5980113" y="2297113"/>
          <p14:tracePt t="132755" x="5988050" y="2297113"/>
          <p14:tracePt t="132785" x="5994400" y="2297113"/>
          <p14:tracePt t="132824" x="6000750" y="2297113"/>
          <p14:tracePt t="133223" x="6000750" y="2303463"/>
          <p14:tracePt t="133243" x="6007100" y="2303463"/>
          <p14:tracePt t="133253" x="6013450" y="2309813"/>
          <p14:tracePt t="133266" x="6027738" y="2309813"/>
          <p14:tracePt t="133285" x="6034088" y="2309813"/>
          <p14:tracePt t="133299" x="6034088" y="2317750"/>
          <p14:tracePt t="133316" x="6040438" y="2317750"/>
          <p14:tracePt t="133879" x="6034088" y="2317750"/>
          <p14:tracePt t="142202" x="6027738" y="2317750"/>
          <p14:tracePt t="142922" x="6027738" y="2324100"/>
          <p14:tracePt t="142941" x="6027738" y="2330450"/>
          <p14:tracePt t="142962" x="6021388" y="2405063"/>
          <p14:tracePt t="142976" x="6007100" y="2430463"/>
          <p14:tracePt t="142992" x="6000750" y="2471738"/>
          <p14:tracePt t="143007" x="5994400" y="2498725"/>
          <p14:tracePt t="143023" x="5973763" y="2559050"/>
          <p14:tracePt t="143040" x="5946775" y="2619375"/>
          <p14:tracePt t="143056" x="5934075" y="2638425"/>
          <p14:tracePt t="143073" x="5927725" y="2671763"/>
          <p14:tracePt t="143091" x="5913438" y="2698750"/>
          <p14:tracePt t="143107" x="5907088" y="2713038"/>
          <p14:tracePt t="143123" x="5907088" y="2719388"/>
          <p14:tracePt t="143140" x="5900738" y="2738438"/>
          <p14:tracePt t="143156" x="5894388" y="2746375"/>
          <p14:tracePt t="143173" x="5886450" y="2759075"/>
          <p14:tracePt t="143193" x="5880100" y="2765425"/>
          <p14:tracePt t="143225" x="5880100" y="2773363"/>
          <p14:tracePt t="143264" x="5880100" y="2779713"/>
          <p14:tracePt t="143424" x="5873750" y="2779713"/>
          <p14:tracePt t="143465" x="5873750" y="27733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/>
          <p:nvPr/>
        </p:nvSpPr>
        <p:spPr>
          <a:xfrm>
            <a:off x="2000250" y="3805150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Aumento de Inotropismo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2000250" y="43127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PT Sans Narrow"/>
              <a:buChar char="●"/>
            </a:pPr>
            <a:r>
              <a:rPr lang="es" sz="1200">
                <a:latin typeface="PT Sans Narrow"/>
                <a:ea typeface="PT Sans Narrow"/>
                <a:cs typeface="PT Sans Narrow"/>
                <a:sym typeface="PT Sans Narrow"/>
              </a:rPr>
              <a:t>SN Simpático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6938" y="1089523"/>
            <a:ext cx="5830114" cy="271563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/>
          <p:nvPr/>
        </p:nvSpPr>
        <p:spPr>
          <a:xfrm>
            <a:off x="4700575" y="3805150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Disminución de Inotropismo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4700575" y="4312775"/>
            <a:ext cx="2631300" cy="640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PT Sans Narrow"/>
              <a:buChar char="●"/>
            </a:pPr>
            <a:r>
              <a:rPr lang="es" sz="1200">
                <a:latin typeface="PT Sans Narrow"/>
                <a:ea typeface="PT Sans Narrow"/>
                <a:cs typeface="PT Sans Narrow"/>
                <a:sym typeface="PT Sans Narrow"/>
              </a:rPr>
              <a:t>IAM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PT Sans Narrow"/>
              <a:buChar char="●"/>
            </a:pPr>
            <a:r>
              <a:rPr lang="es" sz="1200">
                <a:latin typeface="PT Sans Narrow"/>
                <a:ea typeface="PT Sans Narrow"/>
                <a:cs typeface="PT Sans Narrow"/>
                <a:sym typeface="PT Sans Narrow"/>
              </a:rPr>
              <a:t>Miocarditis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SzPts val="1200"/>
              <a:buFont typeface="PT Sans Narrow"/>
              <a:buChar char="●"/>
            </a:pPr>
            <a:r>
              <a:rPr lang="es" sz="1200">
                <a:latin typeface="PT Sans Narrow"/>
                <a:ea typeface="PT Sans Narrow"/>
                <a:cs typeface="PT Sans Narrow"/>
                <a:sym typeface="PT Sans Narrow"/>
              </a:rPr>
              <a:t>MIocardiopatía dilatada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65"/>
    </mc:Choice>
    <mc:Fallback>
      <p:transition spd="slow" advTm="16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0" x="3938588" y="4051300"/>
          <p14:tracePt t="1829" x="3938588" y="4038600"/>
          <p14:tracePt t="1840" x="3957638" y="4005263"/>
          <p14:tracePt t="1858" x="3971925" y="3978275"/>
          <p14:tracePt t="1872" x="4017963" y="3890963"/>
          <p14:tracePt t="1889" x="4065588" y="3803650"/>
          <p14:tracePt t="1905" x="4084638" y="3770313"/>
          <p14:tracePt t="1922" x="4119563" y="3703638"/>
          <p14:tracePt t="1938" x="4132263" y="3676650"/>
          <p14:tracePt t="1942" x="4152900" y="3643313"/>
          <p14:tracePt t="1955" x="4171950" y="3616325"/>
          <p14:tracePt t="1972" x="4186238" y="3589338"/>
          <p14:tracePt t="1988" x="4238625" y="3536950"/>
          <p14:tracePt t="2005" x="4286250" y="3489325"/>
          <p14:tracePt t="2022" x="4313238" y="3468688"/>
          <p14:tracePt t="2038" x="4340225" y="3455988"/>
          <p14:tracePt t="2055" x="4359275" y="3449638"/>
          <p14:tracePt t="2072" x="4433888" y="3435350"/>
          <p14:tracePt t="2088" x="4473575" y="3435350"/>
          <p14:tracePt t="2105" x="4573588" y="3435350"/>
          <p14:tracePt t="2121" x="4633913" y="3449638"/>
          <p14:tracePt t="2138" x="4748213" y="3495675"/>
          <p14:tracePt t="2155" x="4814888" y="3522663"/>
          <p14:tracePt t="2171" x="4922838" y="3576638"/>
          <p14:tracePt t="2188" x="5010150" y="3649663"/>
          <p14:tracePt t="2205" x="5043488" y="3683000"/>
          <p14:tracePt t="2221" x="5083175" y="3730625"/>
          <p14:tracePt t="2238" x="5095875" y="3751263"/>
          <p14:tracePt t="2255" x="5095875" y="3763963"/>
          <p14:tracePt t="2272" x="5095875" y="3770313"/>
          <p14:tracePt t="2288" x="5095875" y="3776663"/>
          <p14:tracePt t="2304" x="5095875" y="3784600"/>
          <p14:tracePt t="2322" x="5083175" y="3790950"/>
          <p14:tracePt t="2338" x="5010150" y="3803650"/>
          <p14:tracePt t="2354" x="4949825" y="3817938"/>
          <p14:tracePt t="2371" x="4795838" y="3830638"/>
          <p14:tracePt t="2388" x="4614863" y="3851275"/>
          <p14:tracePt t="2408" x="4460875" y="3857625"/>
          <p14:tracePt t="2424" x="4400550" y="3857625"/>
          <p14:tracePt t="2440" x="4313238" y="3857625"/>
          <p14:tracePt t="2458" x="4225925" y="3844925"/>
          <p14:tracePt t="2473" x="4192588" y="3824288"/>
          <p14:tracePt t="2492" x="4144963" y="3776663"/>
          <p14:tracePt t="2509" x="4092575" y="3703638"/>
          <p14:tracePt t="2524" x="4078288" y="3670300"/>
          <p14:tracePt t="2542" x="4051300" y="3595688"/>
          <p14:tracePt t="2556" x="4038600" y="3556000"/>
          <p14:tracePt t="2571" x="4038600" y="3529013"/>
          <p14:tracePt t="2588" x="4032250" y="3495675"/>
          <p14:tracePt t="2604" x="4032250" y="3482975"/>
          <p14:tracePt t="2621" x="4032250" y="3476625"/>
          <p14:tracePt t="2638" x="4032250" y="3468688"/>
          <p14:tracePt t="2654" x="4038600" y="3462338"/>
          <p14:tracePt t="2671" x="4044950" y="3462338"/>
          <p14:tracePt t="2688" x="4065588" y="3462338"/>
          <p14:tracePt t="2704" x="4105275" y="3449638"/>
          <p14:tracePt t="2721" x="4138613" y="3441700"/>
          <p14:tracePt t="2737" x="4219575" y="3429000"/>
          <p14:tracePt t="2754" x="4273550" y="3429000"/>
          <p14:tracePt t="2771" x="4386263" y="3422650"/>
          <p14:tracePt t="2787" x="4460875" y="3422650"/>
          <p14:tracePt t="2804" x="4614863" y="3435350"/>
          <p14:tracePt t="2821" x="4694238" y="3441700"/>
          <p14:tracePt t="2837" x="4829175" y="3462338"/>
          <p14:tracePt t="2854" x="4902200" y="3482975"/>
          <p14:tracePt t="2871" x="5037138" y="3529013"/>
          <p14:tracePt t="2888" x="5183188" y="3589338"/>
          <p14:tracePt t="2904" x="5243513" y="3622675"/>
          <p14:tracePt t="2921" x="5351463" y="3697288"/>
          <p14:tracePt t="2938" x="5451475" y="3757613"/>
          <p14:tracePt t="2954" x="5491163" y="3790950"/>
          <p14:tracePt t="2971" x="5559425" y="3863975"/>
          <p14:tracePt t="2987" x="5584825" y="3897313"/>
          <p14:tracePt t="2991" x="5592763" y="3924300"/>
          <p14:tracePt t="3004" x="5605463" y="3951288"/>
          <p14:tracePt t="3020" x="5611813" y="3978275"/>
          <p14:tracePt t="3038" x="5611813" y="3998913"/>
          <p14:tracePt t="3070" x="5611813" y="4005263"/>
          <p14:tracePt t="3087" x="5611813" y="4017963"/>
          <p14:tracePt t="3104" x="5578475" y="4038600"/>
          <p14:tracePt t="3120" x="5524500" y="4065588"/>
          <p14:tracePt t="3137" x="5418138" y="4105275"/>
          <p14:tracePt t="3154" x="5364163" y="4119563"/>
          <p14:tracePt t="3170" x="5251450" y="4132263"/>
          <p14:tracePt t="3187" x="5110163" y="4125913"/>
          <p14:tracePt t="3204" x="5043488" y="4119563"/>
          <p14:tracePt t="3220" x="4902200" y="4084638"/>
          <p14:tracePt t="3237" x="4787900" y="4051300"/>
          <p14:tracePt t="3254" x="4741863" y="4032250"/>
          <p14:tracePt t="3270" x="4675188" y="3990975"/>
          <p14:tracePt t="3288" x="4608513" y="3951288"/>
          <p14:tracePt t="3303" x="4587875" y="3917950"/>
          <p14:tracePt t="3320" x="4540250" y="3851275"/>
          <p14:tracePt t="3338" x="4513263" y="3763963"/>
          <p14:tracePt t="3354" x="4506913" y="3724275"/>
          <p14:tracePt t="3370" x="4500563" y="3643313"/>
          <p14:tracePt t="3387" x="4500563" y="3595688"/>
          <p14:tracePt t="3403" x="4513263" y="3489325"/>
          <p14:tracePt t="3420" x="4533900" y="3441700"/>
          <p14:tracePt t="3437" x="4567238" y="3335338"/>
          <p14:tracePt t="3453" x="4614863" y="3254375"/>
          <p14:tracePt t="3470" x="4648200" y="3227388"/>
          <p14:tracePt t="3490" x="4721225" y="3181350"/>
          <p14:tracePt t="3493" x="4762500" y="3160713"/>
          <p14:tracePt t="3508" x="4808538" y="3148013"/>
          <p14:tracePt t="3524" x="4841875" y="3133725"/>
          <p14:tracePt t="3540" x="4956175" y="3127375"/>
          <p14:tracePt t="3558" x="5049838" y="3127375"/>
          <p14:tracePt t="3570" x="5110163" y="3133725"/>
          <p14:tracePt t="3587" x="5203825" y="3160713"/>
          <p14:tracePt t="3603" x="5257800" y="3167063"/>
          <p14:tracePt t="3620" x="5345113" y="3194050"/>
          <p14:tracePt t="3636" x="5378450" y="3208338"/>
          <p14:tracePt t="3653" x="5430838" y="3235325"/>
          <p14:tracePt t="3670" x="5451475" y="3241675"/>
          <p14:tracePt t="3687" x="5484813" y="3248025"/>
          <p14:tracePt t="3704" x="5499100" y="3254375"/>
          <p14:tracePt t="3720" x="5505450" y="3262313"/>
          <p14:tracePt t="3736" x="5511800" y="3262313"/>
          <p14:tracePt t="3753" x="5511800" y="3268663"/>
          <p14:tracePt t="3770" x="5518150" y="3268663"/>
          <p14:tracePt t="3786" x="5524500" y="3268663"/>
          <p14:tracePt t="3811" x="5532438" y="3268663"/>
          <p14:tracePt t="3823" x="5538788" y="3275013"/>
          <p14:tracePt t="3844" x="5545138" y="3275013"/>
          <p14:tracePt t="3866" x="5551488" y="3275013"/>
          <p14:tracePt t="3877" x="5559425" y="3275013"/>
          <p14:tracePt t="3889" x="5565775" y="3281363"/>
          <p14:tracePt t="3909" x="5572125" y="3281363"/>
          <p14:tracePt t="3922" x="5578475" y="3281363"/>
          <p14:tracePt t="3942" x="5584825" y="3281363"/>
          <p14:tracePt t="3989" x="5592763" y="3281363"/>
          <p14:tracePt t="4282" x="5592763" y="3287713"/>
          <p14:tracePt t="4786" x="5584825" y="3287713"/>
          <p14:tracePt t="8956" x="5578475" y="3287713"/>
          <p14:tracePt t="8996" x="5572125" y="3287713"/>
          <p14:tracePt t="9020" x="5565775" y="3281363"/>
          <p14:tracePt t="9028" x="5551488" y="3281363"/>
          <p14:tracePt t="9038" x="5532438" y="3281363"/>
          <p14:tracePt t="9051" x="5505450" y="3275013"/>
          <p14:tracePt t="9065" x="5465763" y="3268663"/>
          <p14:tracePt t="9082" x="5378450" y="3241675"/>
          <p14:tracePt t="9099" x="5345113" y="3235325"/>
          <p14:tracePt t="9117" x="5276850" y="3221038"/>
          <p14:tracePt t="9132" x="5251450" y="3221038"/>
          <p14:tracePt t="9149" x="5210175" y="3221038"/>
          <p14:tracePt t="9165" x="5197475" y="3221038"/>
          <p14:tracePt t="9182" x="5183188" y="3221038"/>
          <p14:tracePt t="9198" x="5176838" y="3221038"/>
          <p14:tracePt t="9268" x="5176838" y="3214688"/>
          <p14:tracePt t="9279" x="5176838" y="3208338"/>
          <p14:tracePt t="9319" x="5176838" y="3201988"/>
          <p14:tracePt t="11879" x="5183188" y="3201988"/>
          <p14:tracePt t="16255" x="5191125" y="3208338"/>
          <p14:tracePt t="16294" x="5191125" y="3214688"/>
          <p14:tracePt t="16313" x="5197475" y="3214688"/>
          <p14:tracePt t="16383" x="5191125" y="3214688"/>
          <p14:tracePt t="16403" x="5183188" y="3208338"/>
          <p14:tracePt t="16413" x="5170488" y="3208338"/>
          <p14:tracePt t="16425" x="5164138" y="3201988"/>
          <p14:tracePt t="16442" x="5116513" y="3175000"/>
          <p14:tracePt t="16458" x="5083175" y="3160713"/>
          <p14:tracePt t="16478" x="5029200" y="3148013"/>
          <p14:tracePt t="16496" x="4995863" y="3148013"/>
          <p14:tracePt t="16514" x="4976813" y="3148013"/>
          <p14:tracePt t="16530" x="4968875" y="3148013"/>
          <p14:tracePt t="16547" x="4962525" y="3148013"/>
          <p14:tracePt t="16574" x="4956175" y="3148013"/>
          <p14:tracePt t="16837" x="4949825" y="3160713"/>
          <p14:tracePt t="16845" x="4935538" y="3167063"/>
          <p14:tracePt t="16857" x="4908550" y="3181350"/>
          <p14:tracePt t="16874" x="4802188" y="3221038"/>
          <p14:tracePt t="16891" x="4748213" y="3241675"/>
          <p14:tracePt t="16907" x="4641850" y="3275013"/>
          <p14:tracePt t="16924" x="4567238" y="3302000"/>
          <p14:tracePt t="16941" x="4548188" y="3308350"/>
          <p14:tracePt t="16957" x="4513263" y="3314700"/>
          <p14:tracePt t="16974" x="4494213" y="3322638"/>
          <p14:tracePt t="16991" x="4487863" y="3328988"/>
          <p14:tracePt t="17007" x="4473575" y="3328988"/>
          <p14:tracePt t="17024" x="4460875" y="3328988"/>
          <p14:tracePt t="17047" x="4452938" y="3328988"/>
          <p14:tracePt t="17057" x="4446588" y="3328988"/>
          <p14:tracePt t="17336" x="4440238" y="3328988"/>
          <p14:tracePt t="17351" x="4427538" y="3328988"/>
          <p14:tracePt t="17360" x="4419600" y="3322638"/>
          <p14:tracePt t="17374" x="4394200" y="3314700"/>
          <p14:tracePt t="17390" x="4386263" y="3308350"/>
          <p14:tracePt t="17407" x="4373563" y="3308350"/>
          <p14:tracePt t="17423" x="4359275" y="3302000"/>
          <p14:tracePt t="19047" x="4352925" y="3302000"/>
          <p14:tracePt t="19263" x="4352925" y="3295650"/>
          <p14:tracePt t="19284" x="4359275" y="3287713"/>
          <p14:tracePt t="19304" x="4367213" y="3281363"/>
          <p14:tracePt t="19334" x="4373563" y="3275013"/>
          <p14:tracePt t="19343" x="4379913" y="3268663"/>
          <p14:tracePt t="19353" x="4386263" y="3254375"/>
          <p14:tracePt t="19364" x="4400550" y="3241675"/>
          <p14:tracePt t="19375" x="4406900" y="3227388"/>
          <p14:tracePt t="19388" x="4419600" y="3214688"/>
          <p14:tracePt t="19405" x="4433888" y="3194050"/>
          <p14:tracePt t="19422" x="4440238" y="3181350"/>
          <p14:tracePt t="19438" x="4440238" y="3167063"/>
          <p14:tracePt t="19455" x="4446588" y="3160713"/>
          <p14:tracePt t="19476" x="4446588" y="3154363"/>
          <p14:tracePt t="19509" x="4446588" y="3148013"/>
          <p14:tracePt t="19564" x="4446588" y="3141663"/>
          <p14:tracePt t="19575" x="4446588" y="3133725"/>
          <p14:tracePt t="19583" x="4440238" y="3127375"/>
          <p14:tracePt t="19593" x="4440238" y="3121025"/>
          <p14:tracePt t="19605" x="4427538" y="3114675"/>
          <p14:tracePt t="19622" x="4419600" y="3100388"/>
          <p14:tracePt t="19638" x="4400550" y="3087688"/>
          <p14:tracePt t="19657" x="4367213" y="3060700"/>
          <p14:tracePt t="19671" x="4333875" y="3040063"/>
          <p14:tracePt t="19688" x="4265613" y="3013075"/>
          <p14:tracePt t="19705" x="4225925" y="3000375"/>
          <p14:tracePt t="19721" x="4152900" y="2979738"/>
          <p14:tracePt t="19738" x="4111625" y="2973388"/>
          <p14:tracePt t="19758" x="4059238" y="2967038"/>
          <p14:tracePt t="19772" x="4024313" y="2967038"/>
          <p14:tracePt t="19788" x="4011613" y="2967038"/>
          <p14:tracePt t="19804" x="4005263" y="2967038"/>
          <p14:tracePt t="19835" x="3998913" y="2967038"/>
          <p14:tracePt t="20087" x="3990975" y="2967038"/>
          <p14:tracePt t="20107" x="3990975" y="2973388"/>
          <p14:tracePt t="20127" x="3990975" y="2979738"/>
          <p14:tracePt t="20165" x="3990975" y="2987675"/>
          <p14:tracePt t="20205" x="3990975" y="2994025"/>
          <p14:tracePt t="20216" x="3990975" y="3000375"/>
          <p14:tracePt t="20229" x="3990975" y="3006725"/>
          <p14:tracePt t="20240" x="3990975" y="3021013"/>
          <p14:tracePt t="20255" x="3990975" y="3040063"/>
          <p14:tracePt t="20271" x="3990975" y="3054350"/>
          <p14:tracePt t="20288" x="3990975" y="3081338"/>
          <p14:tracePt t="20304" x="3990975" y="3127375"/>
          <p14:tracePt t="20321" x="3990975" y="3154363"/>
          <p14:tracePt t="20337" x="3990975" y="3214688"/>
          <p14:tracePt t="20354" x="3984625" y="3281363"/>
          <p14:tracePt t="20371" x="3984625" y="3322638"/>
          <p14:tracePt t="20388" x="3944938" y="3381375"/>
          <p14:tracePt t="20404" x="3884613" y="3441700"/>
          <p14:tracePt t="20421" x="3844925" y="3468688"/>
          <p14:tracePt t="20437" x="3763963" y="3522663"/>
          <p14:tracePt t="20454" x="3670300" y="3570288"/>
          <p14:tracePt t="20475" x="3582988" y="3603625"/>
          <p14:tracePt t="20491" x="3556000" y="3609975"/>
          <p14:tracePt t="20508" x="3509963" y="3616325"/>
          <p14:tracePt t="20541" x="3502025" y="3616325"/>
          <p14:tracePt t="20730" x="3502025" y="3622675"/>
          <p14:tracePt t="20741" x="3495675" y="3643313"/>
          <p14:tracePt t="20748" x="3489325" y="3676650"/>
          <p14:tracePt t="20758" x="3489325" y="3716338"/>
          <p14:tracePt t="20770" x="3482975" y="3790950"/>
          <p14:tracePt t="20787" x="3462338" y="3944938"/>
          <p14:tracePt t="20804" x="3449638" y="4024313"/>
          <p14:tracePt t="20820" x="3422650" y="4179888"/>
          <p14:tracePt t="20837" x="3402013" y="4292600"/>
          <p14:tracePt t="20854" x="3389313" y="4352925"/>
          <p14:tracePt t="20870" x="3389313" y="4386263"/>
          <p14:tracePt t="20887" x="3375025" y="4413250"/>
          <p14:tracePt t="20904" x="3375025" y="4427538"/>
          <p14:tracePt t="20937" x="3375025" y="4433888"/>
          <p14:tracePt t="20957" x="3368675" y="4433888"/>
          <p14:tracePt t="20970" x="3362325" y="4433888"/>
          <p14:tracePt t="20987" x="3355975" y="4427538"/>
          <p14:tracePt t="21004" x="3341688" y="4413250"/>
          <p14:tracePt t="21020" x="3335338" y="4406900"/>
          <p14:tracePt t="21037" x="3322638" y="4379913"/>
          <p14:tracePt t="21054" x="3308350" y="4359275"/>
          <p14:tracePt t="21070" x="3302000" y="4346575"/>
          <p14:tracePt t="21087" x="3281363" y="4298950"/>
          <p14:tracePt t="21104" x="3268663" y="4238625"/>
          <p14:tracePt t="21120" x="3262313" y="4213225"/>
          <p14:tracePt t="21137" x="3262313" y="4171950"/>
          <p14:tracePt t="21153" x="3262313" y="4152900"/>
          <p14:tracePt t="21170" x="3262313" y="4119563"/>
          <p14:tracePt t="21187" x="3262313" y="4111625"/>
          <p14:tracePt t="21203" x="3262313" y="4098925"/>
          <p14:tracePt t="21221" x="3268663" y="4078288"/>
          <p14:tracePt t="21236" x="3275013" y="4071938"/>
          <p14:tracePt t="21253" x="3287713" y="4051300"/>
          <p14:tracePt t="21271" x="3308350" y="4038600"/>
          <p14:tracePt t="21286" x="3322638" y="4024313"/>
          <p14:tracePt t="21303" x="3341688" y="4011613"/>
          <p14:tracePt t="21320" x="3362325" y="3990975"/>
          <p14:tracePt t="21336" x="3381375" y="3990975"/>
          <p14:tracePt t="21353" x="3408363" y="3978275"/>
          <p14:tracePt t="21370" x="3449638" y="3965575"/>
          <p14:tracePt t="21386" x="3462338" y="3965575"/>
          <p14:tracePt t="21403" x="3502025" y="3965575"/>
          <p14:tracePt t="21420" x="3529013" y="3965575"/>
          <p14:tracePt t="21436" x="3549650" y="3978275"/>
          <p14:tracePt t="21453" x="3576638" y="3990975"/>
          <p14:tracePt t="21470" x="3609975" y="4005263"/>
          <p14:tracePt t="21486" x="3622675" y="4024313"/>
          <p14:tracePt t="21503" x="3656013" y="4051300"/>
          <p14:tracePt t="21524" x="3670300" y="4092575"/>
          <p14:tracePt t="21540" x="3683000" y="4132263"/>
          <p14:tracePt t="21558" x="3683000" y="4186238"/>
          <p14:tracePt t="21573" x="3683000" y="4213225"/>
          <p14:tracePt t="21591" x="3683000" y="4259263"/>
          <p14:tracePt t="21603" x="3683000" y="4273550"/>
          <p14:tracePt t="21620" x="3663950" y="4298950"/>
          <p14:tracePt t="21636" x="3609975" y="4333875"/>
          <p14:tracePt t="21653" x="3589338" y="4352925"/>
          <p14:tracePt t="21670" x="3536950" y="4379913"/>
          <p14:tracePt t="21686" x="3489325" y="4406900"/>
          <p14:tracePt t="21703" x="3435350" y="4419600"/>
          <p14:tracePt t="21720" x="3416300" y="4419600"/>
          <p14:tracePt t="21736" x="3381375" y="4419600"/>
          <p14:tracePt t="21754" x="3368675" y="4419600"/>
          <p14:tracePt t="21769" x="3355975" y="4419600"/>
          <p14:tracePt t="21786" x="3348038" y="4419600"/>
          <p14:tracePt t="21803" x="3341688" y="4413250"/>
          <p14:tracePt t="21819" x="3335338" y="4406900"/>
          <p14:tracePt t="21839" x="3328988" y="4386263"/>
          <p14:tracePt t="21853" x="3322638" y="4373563"/>
          <p14:tracePt t="21869" x="3314700" y="4333875"/>
          <p14:tracePt t="21886" x="3314700" y="4279900"/>
          <p14:tracePt t="21903" x="3314700" y="4252913"/>
          <p14:tracePt t="21919" x="3314700" y="4213225"/>
          <p14:tracePt t="21936" x="3322638" y="4198938"/>
          <p14:tracePt t="21953" x="3335338" y="4171950"/>
          <p14:tracePt t="21970" x="3335338" y="4159250"/>
          <p14:tracePt t="21986" x="3341688" y="4159250"/>
          <p14:tracePt t="22002" x="3341688" y="4152900"/>
          <p14:tracePt t="22034" x="3348038" y="4152900"/>
          <p14:tracePt t="22056" x="3355975" y="4144963"/>
          <p14:tracePt t="22066" x="3362325" y="4144963"/>
          <p14:tracePt t="22088" x="3368675" y="4138613"/>
          <p14:tracePt t="22098" x="3389313" y="4138613"/>
          <p14:tracePt t="22110" x="3408363" y="4138613"/>
          <p14:tracePt t="22122" x="3429000" y="4138613"/>
          <p14:tracePt t="22136" x="3468688" y="4138613"/>
          <p14:tracePt t="22153" x="3536950" y="4144963"/>
          <p14:tracePt t="22169" x="3570288" y="4152900"/>
          <p14:tracePt t="22186" x="3630613" y="4165600"/>
          <p14:tracePt t="22202" x="3649663" y="4171950"/>
          <p14:tracePt t="22219" x="3683000" y="4179888"/>
          <p14:tracePt t="22235" x="3683000" y="4186238"/>
          <p14:tracePt t="22472" x="3697288" y="4179888"/>
          <p14:tracePt t="22479" x="3709988" y="4171950"/>
          <p14:tracePt t="22490" x="3736975" y="4144963"/>
          <p14:tracePt t="22509" x="3836988" y="4078288"/>
          <p14:tracePt t="22524" x="3890963" y="4044950"/>
          <p14:tracePt t="22540" x="4024313" y="3978275"/>
          <p14:tracePt t="22557" x="4159250" y="3917950"/>
          <p14:tracePt t="22573" x="4219575" y="3897313"/>
          <p14:tracePt t="22585" x="4333875" y="3863975"/>
          <p14:tracePt t="22602" x="4386263" y="3851275"/>
          <p14:tracePt t="22619" x="4487863" y="3836988"/>
          <p14:tracePt t="22636" x="4573588" y="3817938"/>
          <p14:tracePt t="22652" x="4614863" y="3803650"/>
          <p14:tracePt t="22669" x="4681538" y="3784600"/>
          <p14:tracePt t="22685" x="4708525" y="3770313"/>
          <p14:tracePt t="22702" x="4768850" y="3743325"/>
          <p14:tracePt t="22718" x="4795838" y="3736975"/>
          <p14:tracePt t="22735" x="4829175" y="3716338"/>
          <p14:tracePt t="22752" x="4856163" y="3703638"/>
          <p14:tracePt t="22768" x="4881563" y="3703638"/>
          <p14:tracePt t="22785" x="4908550" y="3683000"/>
          <p14:tracePt t="22802" x="4935538" y="3663950"/>
          <p14:tracePt t="22818" x="4949825" y="3656013"/>
          <p14:tracePt t="22835" x="4976813" y="3643313"/>
          <p14:tracePt t="22852" x="5016500" y="3630613"/>
          <p14:tracePt t="22869" x="5049838" y="3622675"/>
          <p14:tracePt t="22885" x="5062538" y="3609975"/>
          <p14:tracePt t="22902" x="5103813" y="3603625"/>
          <p14:tracePt t="22918" x="5164138" y="3603625"/>
          <p14:tracePt t="22935" x="5191125" y="3595688"/>
          <p14:tracePt t="22952" x="5270500" y="3595688"/>
          <p14:tracePt t="22968" x="5364163" y="3595688"/>
          <p14:tracePt t="22985" x="5418138" y="3603625"/>
          <p14:tracePt t="23001" x="5511800" y="3622675"/>
          <p14:tracePt t="23019" x="5578475" y="3643313"/>
          <p14:tracePt t="23035" x="5605463" y="3649663"/>
          <p14:tracePt t="23051" x="5680075" y="3690938"/>
          <p14:tracePt t="23068" x="5713413" y="3716338"/>
          <p14:tracePt t="23085" x="5765800" y="3757613"/>
          <p14:tracePt t="23102" x="5813425" y="3803650"/>
          <p14:tracePt t="23118" x="5826125" y="3817938"/>
          <p14:tracePt t="23135" x="5846763" y="3870325"/>
          <p14:tracePt t="23152" x="5853113" y="3944938"/>
          <p14:tracePt t="23168" x="5853113" y="3984625"/>
          <p14:tracePt t="23185" x="5834063" y="4071938"/>
          <p14:tracePt t="23201" x="5807075" y="4138613"/>
          <p14:tracePt t="23218" x="5799138" y="4165600"/>
          <p14:tracePt t="23235" x="5780088" y="4192588"/>
          <p14:tracePt t="23251" x="5759450" y="4205288"/>
          <p14:tracePt t="23268" x="5746750" y="4219575"/>
          <p14:tracePt t="23285" x="5738813" y="4219575"/>
          <p14:tracePt t="23302" x="5732463" y="4225925"/>
          <p14:tracePt t="23351" x="5726113" y="4225925"/>
          <p14:tracePt t="23361" x="5726113" y="4219575"/>
          <p14:tracePt t="23373" x="5726113" y="4198938"/>
          <p14:tracePt t="23385" x="5719763" y="4165600"/>
          <p14:tracePt t="23401" x="5719763" y="4071938"/>
          <p14:tracePt t="23418" x="5726113" y="4024313"/>
          <p14:tracePt t="23435" x="5765800" y="3938588"/>
          <p14:tracePt t="23452" x="5826125" y="3863975"/>
          <p14:tracePt t="23468" x="5867400" y="3830638"/>
          <p14:tracePt t="23485" x="5953125" y="3790950"/>
          <p14:tracePt t="23501" x="6000750" y="3776663"/>
          <p14:tracePt t="23522" x="6094413" y="3770313"/>
          <p14:tracePt t="23541" x="6181725" y="3784600"/>
          <p14:tracePt t="23557" x="6248400" y="3817938"/>
          <p14:tracePt t="23573" x="6281738" y="3836988"/>
          <p14:tracePt t="23589" x="6329363" y="3878263"/>
          <p14:tracePt t="23601" x="6342063" y="3890963"/>
          <p14:tracePt t="23618" x="6375400" y="3944938"/>
          <p14:tracePt t="23635" x="6396038" y="4024313"/>
          <p14:tracePt t="23651" x="6402388" y="4059238"/>
          <p14:tracePt t="23655" x="6408738" y="4092575"/>
          <p14:tracePt t="23668" x="6416675" y="4119563"/>
          <p14:tracePt t="23685" x="6416675" y="4144963"/>
          <p14:tracePt t="23701" x="6416675" y="4165600"/>
          <p14:tracePt t="23718" x="6416675" y="4186238"/>
          <p14:tracePt t="23735" x="6416675" y="4192588"/>
          <p14:tracePt t="23751" x="6416675" y="4198938"/>
          <p14:tracePt t="23846" x="6416675" y="4205288"/>
          <p14:tracePt t="24025" x="6408738" y="4205288"/>
          <p14:tracePt t="24065" x="6402388" y="4205288"/>
          <p14:tracePt t="24075" x="6396038" y="4205288"/>
          <p14:tracePt t="24087" x="6381750" y="4198938"/>
          <p14:tracePt t="24101" x="6375400" y="4192588"/>
          <p14:tracePt t="24117" x="6369050" y="4192588"/>
          <p14:tracePt t="24135" x="6369050" y="4186238"/>
          <p14:tracePt t="24151" x="6362700" y="4186238"/>
          <p14:tracePt t="24167" x="6356350" y="4179888"/>
          <p14:tracePt t="24184" x="6335713" y="4171950"/>
          <p14:tracePt t="24201" x="6323013" y="4165600"/>
          <p14:tracePt t="24217" x="6308725" y="4159250"/>
          <p14:tracePt t="24235" x="6288088" y="4144963"/>
          <p14:tracePt t="24250" x="6275388" y="4138613"/>
          <p14:tracePt t="24267" x="6227763" y="4119563"/>
          <p14:tracePt t="24284" x="6161088" y="4098925"/>
          <p14:tracePt t="24300" x="6115050" y="4092575"/>
          <p14:tracePt t="24317" x="6013450" y="4065588"/>
          <p14:tracePt t="24334" x="5961063" y="4044950"/>
          <p14:tracePt t="24350" x="5813425" y="4024313"/>
          <p14:tracePt t="24367" x="5619750" y="4011613"/>
          <p14:tracePt t="24384" x="5524500" y="4005263"/>
          <p14:tracePt t="24400" x="5264150" y="3984625"/>
          <p14:tracePt t="24417" x="5037138" y="3978275"/>
          <p14:tracePt t="24433" x="4949825" y="3978275"/>
          <p14:tracePt t="24450" x="4829175" y="3978275"/>
          <p14:tracePt t="24467" x="4822825" y="3978275"/>
          <p14:tracePt t="24484" x="4822825" y="3971925"/>
          <p14:tracePt t="24652" x="4814888" y="3971925"/>
          <p14:tracePt t="24661" x="4808538" y="3971925"/>
          <p14:tracePt t="24671" x="4768850" y="3971925"/>
          <p14:tracePt t="24683" x="4694238" y="3957638"/>
          <p14:tracePt t="24700" x="4346575" y="3944938"/>
          <p14:tracePt t="24717" x="3630613" y="3965575"/>
          <p14:tracePt t="24734" x="3154363" y="4017963"/>
          <p14:tracePt t="24750" x="2517775" y="4105275"/>
          <p14:tracePt t="24767" x="2190750" y="4159250"/>
          <p14:tracePt t="24783" x="2103438" y="4179888"/>
          <p14:tracePt t="24800" x="1982788" y="4205288"/>
          <p14:tracePt t="24816" x="1928813" y="4213225"/>
          <p14:tracePt t="24833" x="1922463" y="4213225"/>
          <p14:tracePt t="24850" x="1901825" y="4213225"/>
          <p14:tracePt t="24867" x="1895475" y="4213225"/>
          <p14:tracePt t="24900" x="1889125" y="4213225"/>
          <p14:tracePt t="24918" x="1889125" y="4205288"/>
          <p14:tracePt t="24936" x="1889125" y="4198938"/>
          <p14:tracePt t="24955" x="1895475" y="4198938"/>
          <p14:tracePt t="24967" x="1901825" y="4192588"/>
          <p14:tracePt t="24987" x="1901825" y="4186238"/>
          <p14:tracePt t="25000" x="1908175" y="4179888"/>
          <p14:tracePt t="25017" x="1916113" y="4179888"/>
          <p14:tracePt t="25033" x="1916113" y="4171950"/>
          <p14:tracePt t="25050" x="1962150" y="4152900"/>
          <p14:tracePt t="25066" x="2043113" y="4125913"/>
          <p14:tracePt t="25083" x="2095500" y="4111625"/>
          <p14:tracePt t="25100" x="2190750" y="4084638"/>
          <p14:tracePt t="25116" x="2270125" y="4071938"/>
          <p14:tracePt t="25133" x="2317750" y="4071938"/>
          <p14:tracePt t="25150" x="2397125" y="4071938"/>
          <p14:tracePt t="25155" x="2438400" y="4084638"/>
          <p14:tracePt t="25167" x="2478088" y="4105275"/>
          <p14:tracePt t="25183" x="2524125" y="4132263"/>
          <p14:tracePt t="25200" x="2598738" y="4179888"/>
          <p14:tracePt t="25216" x="2644775" y="4213225"/>
          <p14:tracePt t="25233" x="2644775" y="4219575"/>
          <p14:tracePt t="25249" x="2659063" y="4232275"/>
          <p14:tracePt t="25266" x="2665413" y="4246563"/>
          <p14:tracePt t="25299" x="2665413" y="4252913"/>
          <p14:tracePt t="25326" x="2665413" y="4259263"/>
          <p14:tracePt t="25356" x="2665413" y="4265613"/>
          <p14:tracePt t="25368" x="2659063" y="4265613"/>
          <p14:tracePt t="25376" x="2644775" y="4265613"/>
          <p14:tracePt t="25387" x="2625725" y="4265613"/>
          <p14:tracePt t="25400" x="2611438" y="4265613"/>
          <p14:tracePt t="25416" x="2584450" y="4265613"/>
          <p14:tracePt t="25449" x="2578100" y="4265613"/>
          <p14:tracePt t="25466" x="2571750" y="4259263"/>
          <p14:tracePt t="25496" x="2565400" y="4252913"/>
          <p14:tracePt t="25520" x="2565400" y="4246563"/>
          <p14:tracePt t="25528" x="2565400" y="4238625"/>
          <p14:tracePt t="25541" x="2565400" y="4225925"/>
          <p14:tracePt t="25555" x="2584450" y="4171950"/>
          <p14:tracePt t="25570" x="2598738" y="4132263"/>
          <p14:tracePt t="25583" x="2619375" y="4105275"/>
          <p14:tracePt t="25599" x="2644775" y="4032250"/>
          <p14:tracePt t="25616" x="2659063" y="4005263"/>
          <p14:tracePt t="25633" x="2686050" y="3957638"/>
          <p14:tracePt t="25649" x="2698750" y="3930650"/>
          <p14:tracePt t="25666" x="2713038" y="3924300"/>
          <p14:tracePt t="25682" x="2725738" y="3917950"/>
          <p14:tracePt t="25715" x="2732088" y="3911600"/>
          <p14:tracePt t="25732" x="2738438" y="3911600"/>
          <p14:tracePt t="25784" x="2732088" y="3911600"/>
          <p14:tracePt t="25802" x="2719388" y="3911600"/>
          <p14:tracePt t="25988" x="2725738" y="3897313"/>
          <p14:tracePt t="25998" x="2746375" y="3857625"/>
          <p14:tracePt t="26008" x="2765425" y="3810000"/>
          <p14:tracePt t="26019" x="2792413" y="3757613"/>
          <p14:tracePt t="26032" x="2819400" y="3690938"/>
          <p14:tracePt t="26049" x="2886075" y="3570288"/>
          <p14:tracePt t="26065" x="2913063" y="3509963"/>
          <p14:tracePt t="26082" x="2967038" y="3429000"/>
          <p14:tracePt t="26099" x="2987675" y="3408363"/>
          <p14:tracePt t="26115" x="3013075" y="3381375"/>
          <p14:tracePt t="26132" x="3027363" y="3368675"/>
          <p14:tracePt t="26149" x="3040063" y="3362325"/>
          <p14:tracePt t="26166" x="3060700" y="3355975"/>
          <p14:tracePt t="26182" x="3067050" y="3355975"/>
          <p14:tracePt t="26199" x="3094038" y="3355975"/>
          <p14:tracePt t="26215" x="3108325" y="3362325"/>
          <p14:tracePt t="26232" x="3127375" y="3381375"/>
          <p14:tracePt t="26248" x="3141663" y="3402013"/>
          <p14:tracePt t="26265" x="3148013" y="3455988"/>
          <p14:tracePt t="26282" x="3154363" y="3529013"/>
          <p14:tracePt t="26299" x="3154363" y="3576638"/>
          <p14:tracePt t="26315" x="3141663" y="3676650"/>
          <p14:tracePt t="26332" x="3108325" y="3790950"/>
          <p14:tracePt t="26349" x="3087688" y="3844925"/>
          <p14:tracePt t="26365" x="3040063" y="3965575"/>
          <p14:tracePt t="26382" x="3006725" y="4071938"/>
          <p14:tracePt t="26402" x="2973388" y="4144963"/>
          <p14:tracePt t="26415" x="2960688" y="4179888"/>
          <p14:tracePt t="26431" x="2927350" y="4225925"/>
          <p14:tracePt t="26449" x="2906713" y="4246563"/>
          <p14:tracePt t="26465" x="2894013" y="4259263"/>
          <p14:tracePt t="26482" x="2873375" y="4265613"/>
          <p14:tracePt t="26502" x="2859088" y="4273550"/>
          <p14:tracePt t="26519" x="2846388" y="4273550"/>
          <p14:tracePt t="26535" x="2840038" y="4273550"/>
          <p14:tracePt t="26552" x="2819400" y="4259263"/>
          <p14:tracePt t="26569" x="2798763" y="4238625"/>
          <p14:tracePt t="26582" x="2792413" y="4225925"/>
          <p14:tracePt t="26598" x="2765425" y="4192588"/>
          <p14:tracePt t="26615" x="2765425" y="4159250"/>
          <p14:tracePt t="26631" x="2759075" y="4092575"/>
          <p14:tracePt t="26648" x="2759075" y="4024313"/>
          <p14:tracePt t="26666" x="2786063" y="3951288"/>
          <p14:tracePt t="26681" x="2806700" y="3917950"/>
          <p14:tracePt t="26698" x="2852738" y="3851275"/>
          <p14:tracePt t="26715" x="2927350" y="3784600"/>
          <p14:tracePt t="26731" x="2967038" y="3757613"/>
          <p14:tracePt t="26748" x="3081338" y="3690938"/>
          <p14:tracePt t="26765" x="3141663" y="3670300"/>
          <p14:tracePt t="26781" x="3254375" y="3649663"/>
          <p14:tracePt t="26798" x="3341688" y="3636963"/>
          <p14:tracePt t="26814" x="3381375" y="3636963"/>
          <p14:tracePt t="26831" x="3449638" y="3636963"/>
          <p14:tracePt t="26848" x="3502025" y="3656013"/>
          <p14:tracePt t="26865" x="3549650" y="3676650"/>
          <p14:tracePt t="26881" x="3556000" y="3690938"/>
          <p14:tracePt t="26898" x="3582988" y="3703638"/>
          <p14:tracePt t="26915" x="3589338" y="3716338"/>
          <p14:tracePt t="26931" x="3595688" y="3730625"/>
          <p14:tracePt t="26948" x="3609975" y="3757613"/>
          <p14:tracePt t="26965" x="3622675" y="3803650"/>
          <p14:tracePt t="26981" x="3622675" y="3824288"/>
          <p14:tracePt t="26998" x="3630613" y="3857625"/>
          <p14:tracePt t="27014" x="3630613" y="3863975"/>
          <p14:tracePt t="27031" x="3630613" y="3878263"/>
          <p14:tracePt t="27048" x="3630613" y="3884613"/>
          <p14:tracePt t="27081" x="3630613" y="3897313"/>
          <p14:tracePt t="27098" x="3630613" y="3905250"/>
          <p14:tracePt t="29281" x="3630613" y="3897313"/>
          <p14:tracePt t="29290" x="3622675" y="3870325"/>
          <p14:tracePt t="29300" x="3595688" y="3830638"/>
          <p14:tracePt t="29312" x="3543300" y="3763963"/>
          <p14:tracePt t="29329" x="3348038" y="3556000"/>
          <p14:tracePt t="29346" x="3221038" y="3355975"/>
          <p14:tracePt t="29362" x="2979738" y="2746375"/>
          <p14:tracePt t="29379" x="2913063" y="2438400"/>
          <p14:tracePt t="29396" x="2846388" y="2070100"/>
          <p14:tracePt t="29412" x="2833688" y="2001838"/>
          <p14:tracePt t="29430" x="2825750" y="1941513"/>
          <p14:tracePt t="29446" x="2825750" y="1935163"/>
          <p14:tracePt t="29462" x="2825750" y="1928813"/>
          <p14:tracePt t="29479" x="2833688" y="1928813"/>
          <p14:tracePt t="29495" x="2840038" y="1928813"/>
          <p14:tracePt t="29517" x="2886075" y="1949450"/>
          <p14:tracePt t="29534" x="3000375" y="2001838"/>
          <p14:tracePt t="29551" x="3060700" y="2036763"/>
          <p14:tracePt t="29566" x="3194050" y="2089150"/>
          <p14:tracePt t="29583" x="3328988" y="2170113"/>
          <p14:tracePt t="29595" x="3381375" y="2209800"/>
          <p14:tracePt t="29613" x="3476625" y="2303463"/>
          <p14:tracePt t="29628" x="3509963" y="2330450"/>
          <p14:tracePt t="29645" x="3556000" y="2397125"/>
          <p14:tracePt t="29663" x="3576638" y="2444750"/>
          <p14:tracePt t="29679" x="3576638" y="2451100"/>
          <p14:tracePt t="29695" x="3576638" y="2471738"/>
          <p14:tracePt t="29712" x="3536950" y="2490788"/>
          <p14:tracePt t="29728" x="3502025" y="2505075"/>
          <p14:tracePt t="29745" x="3381375" y="2532063"/>
          <p14:tracePt t="29762" x="3254375" y="2538413"/>
          <p14:tracePt t="29778" x="3194050" y="2538413"/>
          <p14:tracePt t="29795" x="3094038" y="2498725"/>
          <p14:tracePt t="29812" x="3054350" y="2478088"/>
          <p14:tracePt t="29828" x="3006725" y="2438400"/>
          <p14:tracePt t="29845" x="2994025" y="2405063"/>
          <p14:tracePt t="29862" x="2967038" y="2357438"/>
          <p14:tracePt t="29878" x="2967038" y="2344738"/>
          <p14:tracePt t="29895" x="2960688" y="2324100"/>
          <p14:tracePt t="29912" x="2960688" y="2317750"/>
          <p14:tracePt t="29928" x="2960688" y="2309813"/>
          <p14:tracePt t="29945" x="2960688" y="2303463"/>
          <p14:tracePt t="29978" x="2979738" y="2297113"/>
          <p14:tracePt t="29995" x="3013075" y="2297113"/>
          <p14:tracePt t="30012" x="3094038" y="2317750"/>
          <p14:tracePt t="30028" x="3175000" y="2357438"/>
          <p14:tracePt t="30045" x="3201988" y="2378075"/>
          <p14:tracePt t="30062" x="3254375" y="2417763"/>
          <p14:tracePt t="30079" x="3281363" y="2465388"/>
          <p14:tracePt t="30095" x="3295650" y="2484438"/>
          <p14:tracePt t="30111" x="3295650" y="2524125"/>
          <p14:tracePt t="30129" x="3295650" y="2538413"/>
          <p14:tracePt t="30161" x="3295650" y="2551113"/>
          <p14:tracePt t="30181" x="3281363" y="2559050"/>
          <p14:tracePt t="30195" x="3275013" y="2565400"/>
          <p14:tracePt t="30211" x="3254375" y="2565400"/>
          <p14:tracePt t="30229" x="3241675" y="2571750"/>
          <p14:tracePt t="30245" x="3235325" y="2571750"/>
          <p14:tracePt t="30262" x="3227388" y="2578100"/>
          <p14:tracePt t="30278" x="3221038" y="2578100"/>
          <p14:tracePt t="30296" x="3214688" y="2578100"/>
          <p14:tracePt t="30488" x="3221038" y="2592388"/>
          <p14:tracePt t="30508" x="3221038" y="2671763"/>
          <p14:tracePt t="30525" x="3201988" y="2792413"/>
          <p14:tracePt t="30538" x="3181350" y="2846388"/>
          <p14:tracePt t="30551" x="3133725" y="2933700"/>
          <p14:tracePt t="30567" x="3100388" y="2967038"/>
          <p14:tracePt t="30584" x="3040063" y="3021013"/>
          <p14:tracePt t="30595" x="3013075" y="3040063"/>
          <p14:tracePt t="30611" x="2967038" y="3054350"/>
          <p14:tracePt t="30627" x="2946400" y="3054350"/>
          <p14:tracePt t="30644" x="2900363" y="3033713"/>
          <p14:tracePt t="30661" x="2859088" y="2960688"/>
          <p14:tracePt t="30678" x="2846388" y="2886075"/>
          <p14:tracePt t="30694" x="2859088" y="2544763"/>
          <p14:tracePt t="30711" x="2919413" y="2309813"/>
          <p14:tracePt t="30728" x="3027363" y="1928813"/>
          <p14:tracePt t="30744" x="3060700" y="1835150"/>
          <p14:tracePt t="30748" x="3081338" y="1781175"/>
          <p14:tracePt t="30761" x="3100388" y="1741488"/>
          <p14:tracePt t="30777" x="3127375" y="1714500"/>
          <p14:tracePt t="30794" x="3187700" y="1687513"/>
          <p14:tracePt t="30811" x="3235325" y="1687513"/>
          <p14:tracePt t="30827" x="3362325" y="1714500"/>
          <p14:tracePt t="30844" x="3502025" y="1787525"/>
          <p14:tracePt t="30861" x="3576638" y="1841500"/>
          <p14:tracePt t="30877" x="3736975" y="1995488"/>
          <p14:tracePt t="30894" x="3890963" y="2203450"/>
          <p14:tracePt t="30911" x="3957638" y="2309813"/>
          <p14:tracePt t="30927" x="4024313" y="2471738"/>
          <p14:tracePt t="30945" x="4051300" y="2565400"/>
          <p14:tracePt t="30961" x="4059238" y="2592388"/>
          <p14:tracePt t="30977" x="4051300" y="2644775"/>
          <p14:tracePt t="30994" x="4011613" y="2698750"/>
          <p14:tracePt t="31011" x="3971925" y="2725738"/>
          <p14:tracePt t="31027" x="3884613" y="2773363"/>
          <p14:tracePt t="31044" x="3776663" y="2798763"/>
          <p14:tracePt t="31061" x="3683000" y="2819400"/>
          <p14:tracePt t="31077" x="3630613" y="2825750"/>
          <p14:tracePt t="31094" x="3522663" y="2825750"/>
          <p14:tracePt t="31111" x="3416300" y="2813050"/>
          <p14:tracePt t="31127" x="3355975" y="2792413"/>
          <p14:tracePt t="31144" x="3287713" y="2719388"/>
          <p14:tracePt t="31161" x="3241675" y="2611438"/>
          <p14:tracePt t="31177" x="3235325" y="2565400"/>
          <p14:tracePt t="31194" x="3221038" y="2484438"/>
          <p14:tracePt t="31211" x="3221038" y="2438400"/>
          <p14:tracePt t="31244" x="3221038" y="2430463"/>
          <p14:tracePt t="31263" x="3227388" y="2430463"/>
          <p14:tracePt t="31277" x="3241675" y="2430463"/>
          <p14:tracePt t="31294" x="3308350" y="2471738"/>
          <p14:tracePt t="31311" x="3375025" y="2571750"/>
          <p14:tracePt t="31327" x="3416300" y="2619375"/>
          <p14:tracePt t="31344" x="3462338" y="2725738"/>
          <p14:tracePt t="31361" x="3468688" y="2819400"/>
          <p14:tracePt t="31377" x="3468688" y="2852738"/>
          <p14:tracePt t="31393" x="3468688" y="2886075"/>
          <p14:tracePt t="31410" x="3468688" y="2906713"/>
          <p14:tracePt t="31428" x="3455988" y="2919413"/>
          <p14:tracePt t="31443" x="3449638" y="2919413"/>
          <p14:tracePt t="37733" x="3441700" y="2919413"/>
          <p14:tracePt t="37742" x="3435350" y="2913063"/>
          <p14:tracePt t="37754" x="3422650" y="2906713"/>
          <p14:tracePt t="37771" x="3381375" y="2867025"/>
          <p14:tracePt t="37787" x="3362325" y="2846388"/>
          <p14:tracePt t="37792" x="3335338" y="2825750"/>
          <p14:tracePt t="37804" x="3322638" y="2813050"/>
          <p14:tracePt t="37821" x="3308350" y="2792413"/>
          <p14:tracePt t="37841" x="3295650" y="2779713"/>
          <p14:tracePt t="37854" x="3287713" y="2773363"/>
          <p14:tracePt t="37871" x="3281363" y="2759075"/>
          <p14:tracePt t="37888" x="3275013" y="2752725"/>
          <p14:tracePt t="37904" x="3268663" y="2746375"/>
          <p14:tracePt t="37921" x="3268663" y="2738438"/>
          <p14:tracePt t="38041" x="3281363" y="2738438"/>
          <p14:tracePt t="38050" x="3287713" y="2738438"/>
          <p14:tracePt t="38060" x="3295650" y="2746375"/>
          <p14:tracePt t="38071" x="3314700" y="2752725"/>
          <p14:tracePt t="38087" x="3322638" y="2759075"/>
          <p14:tracePt t="38104" x="3348038" y="2765425"/>
          <p14:tracePt t="38120" x="3368675" y="2786063"/>
          <p14:tracePt t="38139" x="3375025" y="2786063"/>
          <p14:tracePt t="38154" x="3389313" y="2792413"/>
          <p14:tracePt t="38192" x="3389313" y="2798763"/>
          <p14:tracePt t="38253" x="3395663" y="2798763"/>
          <p14:tracePt t="38294" x="3395663" y="2806700"/>
          <p14:tracePt t="38527" x="3395663" y="2813050"/>
          <p14:tracePt t="38585" x="3395663" y="2819400"/>
          <p14:tracePt t="38608" x="3402013" y="2825750"/>
          <p14:tracePt t="38625" x="3402013" y="2833688"/>
          <p14:tracePt t="38634" x="3402013" y="2840038"/>
          <p14:tracePt t="38645" x="3402013" y="2852738"/>
          <p14:tracePt t="38658" x="3402013" y="2867025"/>
          <p14:tracePt t="38670" x="3402013" y="2873375"/>
          <p14:tracePt t="38687" x="3395663" y="2894013"/>
          <p14:tracePt t="38703" x="3389313" y="2900363"/>
          <p14:tracePt t="38742" x="3381375" y="2900363"/>
          <p14:tracePt t="38769" x="3368675" y="2906713"/>
          <p14:tracePt t="39040" x="3368675" y="2913063"/>
          <p14:tracePt t="39050" x="3368675" y="2927350"/>
          <p14:tracePt t="39061" x="3368675" y="2940050"/>
          <p14:tracePt t="39073" x="3381375" y="2973388"/>
          <p14:tracePt t="39086" x="3389313" y="3021013"/>
          <p14:tracePt t="39103" x="3402013" y="3160713"/>
          <p14:tracePt t="39120" x="3402013" y="3335338"/>
          <p14:tracePt t="39136" x="3402013" y="3429000"/>
          <p14:tracePt t="39153" x="3375025" y="3670300"/>
          <p14:tracePt t="39170" x="3348038" y="3917950"/>
          <p14:tracePt t="39186" x="3328988" y="4024313"/>
          <p14:tracePt t="39203" x="3308350" y="4159250"/>
          <p14:tracePt t="39220" x="3295650" y="4238625"/>
          <p14:tracePt t="39236" x="3287713" y="4259263"/>
          <p14:tracePt t="39253" x="3281363" y="4279900"/>
          <p14:tracePt t="39270" x="3241675" y="4286250"/>
          <p14:tracePt t="39474" x="3241675" y="4298950"/>
          <p14:tracePt t="39482" x="3241675" y="4313238"/>
          <p14:tracePt t="39492" x="3241675" y="4340225"/>
          <p14:tracePt t="39503" x="3241675" y="4367213"/>
          <p14:tracePt t="39519" x="3241675" y="4413250"/>
          <p14:tracePt t="39536" x="3214688" y="4494213"/>
          <p14:tracePt t="39558" x="3175000" y="4581525"/>
          <p14:tracePt t="39574" x="3148013" y="4633913"/>
          <p14:tracePt t="39591" x="3133725" y="4654550"/>
          <p14:tracePt t="39624" x="3127375" y="4660900"/>
          <p14:tracePt t="39664" x="3114675" y="4660900"/>
          <p14:tracePt t="39674" x="3108325" y="4667250"/>
          <p14:tracePt t="39686" x="3100388" y="4675188"/>
          <p14:tracePt t="39703" x="3040063" y="4687888"/>
          <p14:tracePt t="39719" x="3000375" y="4694238"/>
          <p14:tracePt t="39736" x="2919413" y="4714875"/>
          <p14:tracePt t="39753" x="2833688" y="4735513"/>
          <p14:tracePt t="39769" x="2786063" y="4741863"/>
          <p14:tracePt t="39786" x="2705100" y="4762500"/>
          <p14:tracePt t="39803" x="2619375" y="4768850"/>
          <p14:tracePt t="39819" x="2584450" y="4768850"/>
          <p14:tracePt t="39823" x="2544763" y="4768850"/>
          <p14:tracePt t="39835" x="2517775" y="4768850"/>
          <p14:tracePt t="39853" x="2465388" y="4754563"/>
          <p14:tracePt t="39869" x="2457450" y="4741863"/>
          <p14:tracePt t="39885" x="2438400" y="4721225"/>
          <p14:tracePt t="39902" x="2438400" y="4708525"/>
          <p14:tracePt t="39919" x="2430463" y="4675188"/>
          <p14:tracePt t="39936" x="2430463" y="4641850"/>
          <p14:tracePt t="39952" x="2430463" y="4627563"/>
          <p14:tracePt t="39969" x="2430463" y="4573588"/>
          <p14:tracePt t="39985" x="2465388" y="4513263"/>
          <p14:tracePt t="40002" x="2478088" y="4473575"/>
          <p14:tracePt t="40018" x="2498725" y="4427538"/>
          <p14:tracePt t="40036" x="2517775" y="4400550"/>
          <p14:tracePt t="40052" x="2532063" y="4394200"/>
          <p14:tracePt t="40069" x="2565400" y="4367213"/>
          <p14:tracePt t="40085" x="2598738" y="4359275"/>
          <p14:tracePt t="40102" x="2665413" y="4340225"/>
          <p14:tracePt t="40119" x="2725738" y="4325938"/>
          <p14:tracePt t="40136" x="2759075" y="4325938"/>
          <p14:tracePt t="40152" x="2840038" y="4325938"/>
          <p14:tracePt t="40169" x="2919413" y="4325938"/>
          <p14:tracePt t="40185" x="2960688" y="4325938"/>
          <p14:tracePt t="40202" x="3033713" y="4346575"/>
          <p14:tracePt t="40218" x="3081338" y="4367213"/>
          <p14:tracePt t="40235" x="3154363" y="4413250"/>
          <p14:tracePt t="40252" x="3221038" y="4467225"/>
          <p14:tracePt t="40268" x="3235325" y="4479925"/>
          <p14:tracePt t="40285" x="3275013" y="4513263"/>
          <p14:tracePt t="40302" x="3295650" y="4533900"/>
          <p14:tracePt t="40318" x="3295650" y="4540250"/>
          <p14:tracePt t="40323" x="3308350" y="4554538"/>
          <p14:tracePt t="40335" x="3314700" y="4567238"/>
          <p14:tracePt t="40352" x="3328988" y="4587875"/>
          <p14:tracePt t="40369" x="3335338" y="4594225"/>
          <p14:tracePt t="40385" x="3341688" y="4614863"/>
          <p14:tracePt t="40402" x="3341688" y="4621213"/>
          <p14:tracePt t="40441" x="3341688" y="4627563"/>
          <p14:tracePt t="40472" x="3341688" y="4633913"/>
          <p14:tracePt t="40541" x="3335338" y="4633913"/>
          <p14:tracePt t="40561" x="3322638" y="4633913"/>
          <p14:tracePt t="40573" x="3314700" y="4633913"/>
          <p14:tracePt t="40582" x="3308350" y="4641850"/>
          <p14:tracePt t="40593" x="3275013" y="4654550"/>
          <p14:tracePt t="40611" x="3201988" y="4660900"/>
          <p14:tracePt t="40624" x="3167063" y="4667250"/>
          <p14:tracePt t="40635" x="3127375" y="4675188"/>
          <p14:tracePt t="40652" x="3060700" y="4687888"/>
          <p14:tracePt t="40668" x="3033713" y="4687888"/>
          <p14:tracePt t="40685" x="2987675" y="4687888"/>
          <p14:tracePt t="40702" x="2946400" y="4687888"/>
          <p14:tracePt t="40718" x="2927350" y="4687888"/>
          <p14:tracePt t="40735" x="2894013" y="4687888"/>
          <p14:tracePt t="40751" x="2867025" y="4687888"/>
          <p14:tracePt t="40768" x="2852738" y="4687888"/>
          <p14:tracePt t="40784" x="2825750" y="4681538"/>
          <p14:tracePt t="40802" x="2819400" y="4675188"/>
          <p14:tracePt t="40818" x="2813050" y="4675188"/>
          <p14:tracePt t="40835" x="2806700" y="4667250"/>
          <p14:tracePt t="40855" x="2806700" y="4660900"/>
          <p14:tracePt t="40868" x="2806700" y="4654550"/>
          <p14:tracePt t="40885" x="2806700" y="4648200"/>
          <p14:tracePt t="40901" x="2806700" y="4633913"/>
          <p14:tracePt t="40918" x="2806700" y="4627563"/>
          <p14:tracePt t="40935" x="2806700" y="4614863"/>
          <p14:tracePt t="40951" x="2806700" y="4608513"/>
          <p14:tracePt t="40968" x="2806700" y="4600575"/>
          <p14:tracePt t="40984" x="2813050" y="4587875"/>
          <p14:tracePt t="41018" x="2819400" y="4581525"/>
          <p14:tracePt t="41035" x="2833688" y="4567238"/>
          <p14:tracePt t="41051" x="2840038" y="4567238"/>
          <p14:tracePt t="41068" x="2859088" y="4554538"/>
          <p14:tracePt t="41084" x="2873375" y="4554538"/>
          <p14:tracePt t="41101" x="2900363" y="4540250"/>
          <p14:tracePt t="41118" x="2940050" y="4533900"/>
          <p14:tracePt t="41135" x="2960688" y="4533900"/>
          <p14:tracePt t="41151" x="3000375" y="4527550"/>
          <p14:tracePt t="41168" x="3021013" y="4527550"/>
          <p14:tracePt t="41184" x="3060700" y="4527550"/>
          <p14:tracePt t="41201" x="3100388" y="4533900"/>
          <p14:tracePt t="41218" x="3121025" y="4548188"/>
          <p14:tracePt t="41234" x="3154363" y="4573588"/>
          <p14:tracePt t="41251" x="3175000" y="4594225"/>
          <p14:tracePt t="41267" x="3187700" y="4594225"/>
          <p14:tracePt t="41284" x="3201988" y="4608513"/>
          <p14:tracePt t="41301" x="3208338" y="4614863"/>
          <p14:tracePt t="41317" x="3214688" y="4614863"/>
          <p14:tracePt t="41322" x="3214688" y="4621213"/>
          <p14:tracePt t="41334" x="3221038" y="4621213"/>
          <p14:tracePt t="41352" x="3227388" y="4627563"/>
          <p14:tracePt t="41372" x="3227388" y="4633913"/>
          <p14:tracePt t="41384" x="3235325" y="4641850"/>
          <p14:tracePt t="41403" x="3235325" y="4648200"/>
          <p14:tracePt t="41417" x="3235325" y="4660900"/>
          <p14:tracePt t="41434" x="3235325" y="4675188"/>
          <p14:tracePt t="41453" x="3235325" y="4681538"/>
          <p14:tracePt t="41484" x="3235325" y="4687888"/>
          <p14:tracePt t="41532" x="3235325" y="4694238"/>
          <p14:tracePt t="41558" x="3235325" y="4702175"/>
          <p14:tracePt t="41592" x="3227388" y="4702175"/>
          <p14:tracePt t="41612" x="3221038" y="4702175"/>
          <p14:tracePt t="41623" x="3214688" y="4702175"/>
          <p14:tracePt t="41637" x="3208338" y="4702175"/>
          <p14:tracePt t="41651" x="3194050" y="4702175"/>
          <p14:tracePt t="41667" x="3167063" y="4702175"/>
          <p14:tracePt t="41684" x="3133725" y="4702175"/>
          <p14:tracePt t="41701" x="3121025" y="4702175"/>
          <p14:tracePt t="41717" x="3087688" y="4702175"/>
          <p14:tracePt t="41733" x="3060700" y="4702175"/>
          <p14:tracePt t="41751" x="3054350" y="4702175"/>
          <p14:tracePt t="41767" x="3021013" y="4694238"/>
          <p14:tracePt t="41783" x="3000375" y="4687888"/>
          <p14:tracePt t="41800" x="2987675" y="4681538"/>
          <p14:tracePt t="41817" x="2979738" y="4675188"/>
          <p14:tracePt t="42142" x="2979738" y="4667250"/>
          <p14:tracePt t="42152" x="2973388" y="4667250"/>
          <p14:tracePt t="42162" x="2973388" y="4660900"/>
          <p14:tracePt t="42172" x="2967038" y="4654550"/>
          <p14:tracePt t="42183" x="2967038" y="4641850"/>
          <p14:tracePt t="42202" x="2960688" y="4608513"/>
          <p14:tracePt t="42216" x="2952750" y="4587875"/>
          <p14:tracePt t="42233" x="2946400" y="4554538"/>
          <p14:tracePt t="42250" x="2946400" y="4540250"/>
          <p14:tracePt t="42267" x="2946400" y="4513263"/>
          <p14:tracePt t="42283" x="2946400" y="4494213"/>
          <p14:tracePt t="42316" x="2946400" y="4487863"/>
          <p14:tracePt t="42362" x="2946400" y="4479925"/>
          <p14:tracePt t="42373" x="2946400" y="4473575"/>
          <p14:tracePt t="42384" x="2952750" y="4473575"/>
          <p14:tracePt t="42401" x="2960688" y="4473575"/>
          <p14:tracePt t="42416" x="2967038" y="4467225"/>
          <p14:tracePt t="42433" x="2987675" y="4467225"/>
          <p14:tracePt t="42450" x="2994025" y="4467225"/>
          <p14:tracePt t="42466" x="3006725" y="4467225"/>
          <p14:tracePt t="42484" x="3013075" y="4467225"/>
          <p14:tracePt t="42502" x="3021013" y="4467225"/>
          <p14:tracePt t="42563" x="3027363" y="4467225"/>
          <p14:tracePt t="42593" x="3027363" y="4473575"/>
          <p14:tracePt t="42604" x="3027363" y="4479925"/>
          <p14:tracePt t="42643" x="3027363" y="4487863"/>
          <p14:tracePt t="42653" x="3033713" y="4494213"/>
          <p14:tracePt t="42663" x="3033713" y="4500563"/>
          <p14:tracePt t="42673" x="3040063" y="4506913"/>
          <p14:tracePt t="42684" x="3040063" y="4513263"/>
          <p14:tracePt t="42700" x="3048000" y="4527550"/>
          <p14:tracePt t="42716" x="3054350" y="4554538"/>
          <p14:tracePt t="42733" x="3067050" y="4587875"/>
          <p14:tracePt t="42749" x="3073400" y="4600575"/>
          <p14:tracePt t="42766" x="3073400" y="4627563"/>
          <p14:tracePt t="42783" x="3081338" y="4648200"/>
          <p14:tracePt t="42816" x="3081338" y="4654550"/>
          <p14:tracePt t="42891" x="3081338" y="4660900"/>
          <p14:tracePt t="42912" x="3073400" y="4660900"/>
          <p14:tracePt t="42932" x="3067050" y="4660900"/>
          <p14:tracePt t="42942" x="3054350" y="4660900"/>
          <p14:tracePt t="42953" x="3027363" y="4660900"/>
          <p14:tracePt t="42966" x="3000375" y="4660900"/>
          <p14:tracePt t="42983" x="2946400" y="4660900"/>
          <p14:tracePt t="43000" x="2894013" y="4648200"/>
          <p14:tracePt t="43016" x="2873375" y="4641850"/>
          <p14:tracePt t="43032" x="2852738" y="4633913"/>
          <p14:tracePt t="43050" x="2833688" y="4627563"/>
          <p14:tracePt t="43066" x="2825750" y="4627563"/>
          <p14:tracePt t="43082" x="2819400" y="4621213"/>
          <p14:tracePt t="43121" x="2819400" y="4614863"/>
          <p14:tracePt t="43403" x="2819400" y="4608513"/>
          <p14:tracePt t="43413" x="2813050" y="4608513"/>
          <p14:tracePt t="43425" x="2813050" y="4594225"/>
          <p14:tracePt t="43437" x="2813050" y="4587875"/>
          <p14:tracePt t="43449" x="2813050" y="4573588"/>
          <p14:tracePt t="43465" x="2813050" y="4540250"/>
          <p14:tracePt t="43482" x="2813050" y="4521200"/>
          <p14:tracePt t="43499" x="2813050" y="4513263"/>
          <p14:tracePt t="43515" x="2813050" y="4500563"/>
          <p14:tracePt t="43532" x="2819400" y="4487863"/>
          <p14:tracePt t="43549" x="2819400" y="4479925"/>
          <p14:tracePt t="43565" x="2825750" y="4479925"/>
          <p14:tracePt t="43585" x="2840038" y="4473575"/>
          <p14:tracePt t="43603" x="2867025" y="4467225"/>
          <p14:tracePt t="43619" x="2879725" y="4467225"/>
          <p14:tracePt t="43635" x="2933700" y="4467225"/>
          <p14:tracePt t="43652" x="3000375" y="4473575"/>
          <p14:tracePt t="43665" x="3027363" y="4479925"/>
          <p14:tracePt t="43682" x="3094038" y="4487863"/>
          <p14:tracePt t="43698" x="3121025" y="4494213"/>
          <p14:tracePt t="43715" x="3181350" y="4513263"/>
          <p14:tracePt t="43732" x="3235325" y="4527550"/>
          <p14:tracePt t="43748" x="3248025" y="4540250"/>
          <p14:tracePt t="43765" x="3275013" y="4560888"/>
          <p14:tracePt t="43782" x="3302000" y="4581525"/>
          <p14:tracePt t="43798" x="3314700" y="4587875"/>
          <p14:tracePt t="43815" x="3322638" y="4608513"/>
          <p14:tracePt t="43832" x="3322638" y="4621213"/>
          <p14:tracePt t="43849" x="3328988" y="4621213"/>
          <p14:tracePt t="43853" x="3328988" y="4627563"/>
          <p14:tracePt t="43891" x="3328988" y="4633913"/>
          <p14:tracePt t="43911" x="3322638" y="4641850"/>
          <p14:tracePt t="43921" x="3308350" y="4641850"/>
          <p14:tracePt t="43932" x="3281363" y="4648200"/>
          <p14:tracePt t="43948" x="3254375" y="4654550"/>
          <p14:tracePt t="43965" x="3167063" y="4667250"/>
          <p14:tracePt t="43981" x="3087688" y="4667250"/>
          <p14:tracePt t="43998" x="3040063" y="4667250"/>
          <p14:tracePt t="44015" x="2946400" y="4667250"/>
          <p14:tracePt t="44031" x="2867025" y="4654550"/>
          <p14:tracePt t="44048" x="2846388" y="4648200"/>
          <p14:tracePt t="44065" x="2813050" y="4648200"/>
          <p14:tracePt t="44081" x="2792413" y="4633913"/>
          <p14:tracePt t="44098" x="2786063" y="4633913"/>
          <p14:tracePt t="44115" x="2773363" y="4621213"/>
          <p14:tracePt t="44132" x="2759075" y="4608513"/>
          <p14:tracePt t="44148" x="2752725" y="4594225"/>
          <p14:tracePt t="44165" x="2746375" y="4573588"/>
          <p14:tracePt t="44182" x="2738438" y="4554538"/>
          <p14:tracePt t="44198" x="2738438" y="4548188"/>
          <p14:tracePt t="44215" x="2738438" y="4527550"/>
          <p14:tracePt t="44232" x="2738438" y="4506913"/>
          <p14:tracePt t="44248" x="2738438" y="4494213"/>
          <p14:tracePt t="44265" x="2738438" y="4467225"/>
          <p14:tracePt t="44282" x="2738438" y="4452938"/>
          <p14:tracePt t="44298" x="2746375" y="4440238"/>
          <p14:tracePt t="44315" x="2752725" y="4427538"/>
          <p14:tracePt t="44332" x="2752725" y="4419600"/>
          <p14:tracePt t="44348" x="2779713" y="4406900"/>
          <p14:tracePt t="44365" x="2792413" y="4400550"/>
          <p14:tracePt t="44382" x="2798763" y="4400550"/>
          <p14:tracePt t="44398" x="2833688" y="4400550"/>
          <p14:tracePt t="44414" x="2886075" y="4400550"/>
          <p14:tracePt t="44431" x="2919413" y="4400550"/>
          <p14:tracePt t="44448" x="3006725" y="4400550"/>
          <p14:tracePt t="44464" x="3081338" y="4433888"/>
          <p14:tracePt t="44481" x="3121025" y="4452938"/>
          <p14:tracePt t="44498" x="3175000" y="4500563"/>
          <p14:tracePt t="44514" x="3227388" y="4540250"/>
          <p14:tracePt t="44532" x="3241675" y="4548188"/>
          <p14:tracePt t="44548" x="3268663" y="4573588"/>
          <p14:tracePt t="44565" x="3281363" y="4587875"/>
          <p14:tracePt t="44586" x="3287713" y="4608513"/>
          <p14:tracePt t="44602" x="3302000" y="4621213"/>
          <p14:tracePt t="44618" x="3302000" y="4627563"/>
          <p14:tracePt t="44635" x="3308350" y="4648200"/>
          <p14:tracePt t="44652" x="3308350" y="4667250"/>
          <p14:tracePt t="44664" x="3308350" y="4675188"/>
          <p14:tracePt t="44681" x="3308350" y="4687888"/>
          <p14:tracePt t="44714" x="3308350" y="4694238"/>
          <p14:tracePt t="44732" x="3308350" y="4702175"/>
          <p14:tracePt t="44771" x="3302000" y="4702175"/>
          <p14:tracePt t="44781" x="3287713" y="4702175"/>
          <p14:tracePt t="44791" x="3262313" y="4708525"/>
          <p14:tracePt t="44802" x="3221038" y="4714875"/>
          <p14:tracePt t="44814" x="3175000" y="4714875"/>
          <p14:tracePt t="44831" x="3087688" y="4714875"/>
          <p14:tracePt t="44848" x="3033713" y="4714875"/>
          <p14:tracePt t="44864" x="2940050" y="4714875"/>
          <p14:tracePt t="44881" x="2852738" y="4687888"/>
          <p14:tracePt t="44897" x="2825750" y="4675188"/>
          <p14:tracePt t="44914" x="2792413" y="4660900"/>
          <p14:tracePt t="44931" x="2779713" y="4654550"/>
          <p14:tracePt t="44947" x="2779713" y="4648200"/>
          <p14:tracePt t="44964" x="2773363" y="4641850"/>
          <p14:tracePt t="44981" x="2773363" y="4621213"/>
          <p14:tracePt t="45014" x="2773363" y="4594225"/>
          <p14:tracePt t="45031" x="2779713" y="4573588"/>
          <p14:tracePt t="45047" x="2792413" y="4560888"/>
          <p14:tracePt t="45064" x="2806700" y="4548188"/>
          <p14:tracePt t="45081" x="2833688" y="4533900"/>
          <p14:tracePt t="45097" x="2852738" y="4527550"/>
          <p14:tracePt t="45114" x="2906713" y="4521200"/>
          <p14:tracePt t="45131" x="2979738" y="4527550"/>
          <p14:tracePt t="45147" x="3013075" y="4540250"/>
          <p14:tracePt t="45164" x="3060700" y="4560888"/>
          <p14:tracePt t="45181" x="3094038" y="4581525"/>
          <p14:tracePt t="45197" x="3100388" y="4581525"/>
          <p14:tracePt t="45214" x="3114675" y="4594225"/>
          <p14:tracePt t="45231" x="3121025" y="4600575"/>
          <p14:tracePt t="45521" x="3114675" y="4594225"/>
          <p14:tracePt t="45533" x="3108325" y="4587875"/>
          <p14:tracePt t="45541" x="3100388" y="4554538"/>
          <p14:tracePt t="45552" x="3094038" y="4533900"/>
          <p14:tracePt t="45567" x="3081338" y="4506913"/>
          <p14:tracePt t="45584" x="3067050" y="4446588"/>
          <p14:tracePt t="45601" x="3054350" y="4379913"/>
          <p14:tracePt t="45617" x="3054350" y="4352925"/>
          <p14:tracePt t="45634" x="3040063" y="4319588"/>
          <p14:tracePt t="45647" x="3040063" y="4313238"/>
          <p14:tracePt t="45903" x="3033713" y="4298950"/>
          <p14:tracePt t="45912" x="3033713" y="4259263"/>
          <p14:tracePt t="45922" x="3027363" y="4205288"/>
          <p14:tracePt t="45933" x="3027363" y="4138613"/>
          <p14:tracePt t="45947" x="3013075" y="4044950"/>
          <p14:tracePt t="45963" x="3013075" y="3851275"/>
          <p14:tracePt t="45980" x="3013075" y="3763963"/>
          <p14:tracePt t="46001" x="3021013" y="3603625"/>
          <p14:tracePt t="46013" x="3027363" y="3476625"/>
          <p14:tracePt t="46030" x="3033713" y="3416300"/>
          <p14:tracePt t="46046" x="3040063" y="3362325"/>
          <p14:tracePt t="46063" x="3054350" y="3322638"/>
          <p14:tracePt t="46295" x="3054350" y="3308350"/>
          <p14:tracePt t="46306" x="3054350" y="3287713"/>
          <p14:tracePt t="46320" x="3054350" y="3248025"/>
          <p14:tracePt t="46331" x="3054350" y="3208338"/>
          <p14:tracePt t="46347" x="3040063" y="3133725"/>
          <p14:tracePt t="46364" x="3027363" y="3060700"/>
          <p14:tracePt t="46380" x="3021013" y="3013075"/>
          <p14:tracePt t="46397" x="3013075" y="2940050"/>
          <p14:tracePt t="46413" x="3013075" y="2900363"/>
          <p14:tracePt t="46429" x="3006725" y="2825750"/>
          <p14:tracePt t="46446" x="3000375" y="2752725"/>
          <p14:tracePt t="46463" x="3000375" y="2725738"/>
          <p14:tracePt t="46479" x="2994025" y="2671763"/>
          <p14:tracePt t="46497" x="2994025" y="2652713"/>
          <p14:tracePt t="46725" x="2994025" y="2644775"/>
          <p14:tracePt t="46735" x="2994025" y="2638425"/>
          <p14:tracePt t="46746" x="2994025" y="2632075"/>
          <p14:tracePt t="46763" x="2987675" y="2578100"/>
          <p14:tracePt t="46779" x="2979738" y="2544763"/>
          <p14:tracePt t="46796" x="2960688" y="2484438"/>
          <p14:tracePt t="46812" x="2946400" y="2430463"/>
          <p14:tracePt t="46829" x="2946400" y="2411413"/>
          <p14:tracePt t="46846" x="2940050" y="2363788"/>
          <p14:tracePt t="46862" x="2940050" y="2336800"/>
          <p14:tracePt t="46879" x="2933700" y="2324100"/>
          <p14:tracePt t="46895" x="2933700" y="2309813"/>
          <p14:tracePt t="46912" x="2933700" y="2297113"/>
          <p14:tracePt t="46945" x="2933700" y="2290763"/>
          <p14:tracePt t="46983" x="2933700" y="2284413"/>
          <p14:tracePt t="46992" x="2933700" y="2276475"/>
          <p14:tracePt t="47012" x="2933700" y="2270125"/>
          <p14:tracePt t="47022" x="2933700" y="2263775"/>
          <p14:tracePt t="47034" x="2933700" y="2257425"/>
          <p14:tracePt t="47052" x="2933700" y="2251075"/>
          <p14:tracePt t="47063" x="2933700" y="2236788"/>
          <p14:tracePt t="47079" x="2933700" y="2230438"/>
          <p14:tracePt t="47095" x="2940050" y="2209800"/>
          <p14:tracePt t="47112" x="2940050" y="2203450"/>
          <p14:tracePt t="47129" x="2940050" y="2197100"/>
          <p14:tracePt t="47145" x="2940050" y="2190750"/>
          <p14:tracePt t="47204" x="2940050" y="2182813"/>
          <p14:tracePt t="47302" x="2946400" y="2182813"/>
          <p14:tracePt t="47323" x="2946400" y="2190750"/>
          <p14:tracePt t="47333" x="2946400" y="2203450"/>
          <p14:tracePt t="47342" x="2946400" y="2224088"/>
          <p14:tracePt t="47352" x="2946400" y="2243138"/>
          <p14:tracePt t="47362" x="2946400" y="2270125"/>
          <p14:tracePt t="47379" x="2946400" y="2303463"/>
          <p14:tracePt t="47397" x="2946400" y="2336800"/>
          <p14:tracePt t="47412" x="2940050" y="2351088"/>
          <p14:tracePt t="47445" x="2940050" y="2357438"/>
          <p14:tracePt t="47483" x="2933700" y="2357438"/>
          <p14:tracePt t="47502" x="2927350" y="2357438"/>
          <p14:tracePt t="47512" x="2919413" y="2357438"/>
          <p14:tracePt t="47523" x="2913063" y="2357438"/>
          <p14:tracePt t="47542" x="2900363" y="2357438"/>
          <p14:tracePt t="47552" x="2900363" y="2351088"/>
          <p14:tracePt t="47567" x="2894013" y="2336800"/>
          <p14:tracePt t="47584" x="2886075" y="2324100"/>
          <p14:tracePt t="47601" x="2879725" y="2309813"/>
          <p14:tracePt t="47634" x="2879725" y="2290763"/>
          <p14:tracePt t="47650" x="2873375" y="2276475"/>
          <p14:tracePt t="47663" x="2867025" y="2263775"/>
          <p14:tracePt t="47678" x="2867025" y="2243138"/>
          <p14:tracePt t="47695" x="2867025" y="2216150"/>
          <p14:tracePt t="47712" x="2867025" y="2203450"/>
          <p14:tracePt t="47728" x="2867025" y="2170113"/>
          <p14:tracePt t="47745" x="2873375" y="2155825"/>
          <p14:tracePt t="47762" x="2873375" y="2143125"/>
          <p14:tracePt t="47778" x="2879725" y="2130425"/>
          <p14:tracePt t="48043" x="2879725" y="2122488"/>
          <p14:tracePt t="48073" x="2873375" y="2122488"/>
          <p14:tracePt t="48083" x="2873375" y="2116138"/>
          <p14:tracePt t="48124" x="2873375" y="2109788"/>
          <p14:tracePt t="48144" x="2873375" y="2103438"/>
          <p14:tracePt t="48184" x="2873375" y="2095500"/>
          <p14:tracePt t="48215" x="2873375" y="2089150"/>
          <p14:tracePt t="48246" x="2873375" y="2076450"/>
          <p14:tracePt t="48266" x="2873375" y="2070100"/>
          <p14:tracePt t="48275" x="2873375" y="2062163"/>
          <p14:tracePt t="48286" x="2873375" y="2055813"/>
          <p14:tracePt t="48297" x="2873375" y="2049463"/>
          <p14:tracePt t="48311" x="2873375" y="2043113"/>
          <p14:tracePt t="48327" x="2873375" y="2022475"/>
          <p14:tracePt t="48344" x="2873375" y="2016125"/>
          <p14:tracePt t="48361" x="2873375" y="2001838"/>
          <p14:tracePt t="48377" x="2873375" y="1989138"/>
          <p14:tracePt t="48394" x="2873375" y="1982788"/>
          <p14:tracePt t="48399" x="2879725" y="1982788"/>
          <p14:tracePt t="48503" x="2879725" y="1976438"/>
          <p14:tracePt t="48572" x="2879725" y="1968500"/>
          <p14:tracePt t="48591" x="2879725" y="1962150"/>
          <p14:tracePt t="48602" x="2886075" y="1962150"/>
          <p14:tracePt t="48616" x="2894013" y="1955800"/>
          <p14:tracePt t="48631" x="2894013" y="1935163"/>
          <p14:tracePt t="48649" x="2913063" y="1901825"/>
          <p14:tracePt t="48666" x="2933700" y="1855788"/>
          <p14:tracePt t="48677" x="2952750" y="1835150"/>
          <p14:tracePt t="48694" x="2952750" y="1822450"/>
          <p14:tracePt t="48710" x="2967038" y="1801813"/>
          <p14:tracePt t="48727" x="2967038" y="1795463"/>
          <p14:tracePt t="48745" x="2973388" y="1787525"/>
          <p14:tracePt t="48761" x="2979738" y="1781175"/>
          <p14:tracePt t="48777" x="2994025" y="1762125"/>
          <p14:tracePt t="48794" x="3021013" y="1727200"/>
          <p14:tracePt t="48810" x="3027363" y="1708150"/>
          <p14:tracePt t="48827" x="3048000" y="1687513"/>
          <p14:tracePt t="48846" x="3060700" y="1674813"/>
          <p14:tracePt t="48860" x="3067050" y="1660525"/>
          <p14:tracePt t="48877" x="3081338" y="1647825"/>
          <p14:tracePt t="48894" x="3087688" y="1647825"/>
          <p14:tracePt t="48898" x="3087688" y="1641475"/>
          <p14:tracePt t="48910" x="3094038" y="1641475"/>
          <p14:tracePt t="48927" x="3100388" y="1633538"/>
          <p14:tracePt t="48944" x="3114675" y="1620838"/>
          <p14:tracePt t="48960" x="3127375" y="1608138"/>
          <p14:tracePt t="48977" x="3141663" y="1608138"/>
          <p14:tracePt t="48994" x="3160713" y="1587500"/>
          <p14:tracePt t="49011" x="3175000" y="1573213"/>
          <p14:tracePt t="49027" x="3181350" y="1566863"/>
          <p14:tracePt t="49046" x="3194050" y="1560513"/>
          <p14:tracePt t="49060" x="3208338" y="1554163"/>
          <p14:tracePt t="49094" x="3227388" y="1547813"/>
          <p14:tracePt t="49110" x="3248025" y="1539875"/>
          <p14:tracePt t="49127" x="3262313" y="1539875"/>
          <p14:tracePt t="49143" x="3308350" y="1533525"/>
          <p14:tracePt t="49160" x="3335338" y="1527175"/>
          <p14:tracePt t="49177" x="3348038" y="1527175"/>
          <p14:tracePt t="49193" x="3375025" y="1527175"/>
          <p14:tracePt t="49210" x="3416300" y="1520825"/>
          <p14:tracePt t="49227" x="3435350" y="1520825"/>
          <p14:tracePt t="49244" x="3468688" y="1520825"/>
          <p14:tracePt t="49260" x="3502025" y="1520825"/>
          <p14:tracePt t="49277" x="3509963" y="1520825"/>
          <p14:tracePt t="49293" x="3529013" y="1520825"/>
          <p14:tracePt t="49310" x="3549650" y="1520825"/>
          <p14:tracePt t="49327" x="3562350" y="1520825"/>
          <p14:tracePt t="49344" x="3576638" y="1520825"/>
          <p14:tracePt t="49360" x="3603625" y="1527175"/>
          <p14:tracePt t="49393" x="3622675" y="1527175"/>
          <p14:tracePt t="49410" x="3630613" y="1533525"/>
          <p14:tracePt t="49431" x="3636963" y="1533525"/>
          <p14:tracePt t="49491" x="3643313" y="1533525"/>
          <p14:tracePt t="49596" x="3636963" y="1533525"/>
          <p14:tracePt t="49612" x="3630613" y="1533525"/>
          <p14:tracePt t="49630" x="3622675" y="1533525"/>
          <p14:tracePt t="49647" x="3603625" y="1527175"/>
          <p14:tracePt t="49664" x="3582988" y="1527175"/>
          <p14:tracePt t="49680" x="3570288" y="1527175"/>
          <p14:tracePt t="49693" x="3549650" y="1527175"/>
          <p14:tracePt t="49726" x="3536950" y="1527175"/>
          <p14:tracePt t="49743" x="3522663" y="1527175"/>
          <p14:tracePt t="49760" x="3516313" y="1527175"/>
          <p14:tracePt t="49776" x="3495675" y="1520825"/>
          <p14:tracePt t="49794" x="3482975" y="1520825"/>
          <p14:tracePt t="49809" x="3476625" y="1520825"/>
          <p14:tracePt t="49826" x="3462338" y="1520825"/>
          <p14:tracePt t="49843" x="3455988" y="1520825"/>
          <p14:tracePt t="49859" x="3449638" y="1520825"/>
          <p14:tracePt t="49876" x="3441700" y="1520825"/>
          <p14:tracePt t="49894" x="3435350" y="1520825"/>
          <p14:tracePt t="49909" x="3422650" y="1520825"/>
          <p14:tracePt t="49926" x="3416300" y="1520825"/>
          <p14:tracePt t="49943" x="3395663" y="1527175"/>
          <p14:tracePt t="49960" x="3381375" y="1527175"/>
          <p14:tracePt t="49976" x="3355975" y="1527175"/>
          <p14:tracePt t="49995" x="3348038" y="1533525"/>
          <p14:tracePt t="50009" x="3335338" y="1539875"/>
          <p14:tracePt t="50026" x="3314700" y="1539875"/>
          <p14:tracePt t="50043" x="3302000" y="1554163"/>
          <p14:tracePt t="50059" x="3295650" y="1554163"/>
          <p14:tracePt t="50076" x="3287713" y="1554163"/>
          <p14:tracePt t="50093" x="3281363" y="1554163"/>
          <p14:tracePt t="50109" x="3268663" y="1560513"/>
          <p14:tracePt t="50126" x="3262313" y="1566863"/>
          <p14:tracePt t="50142" x="3241675" y="1573213"/>
          <p14:tracePt t="50159" x="3227388" y="1587500"/>
          <p14:tracePt t="50175" x="3221038" y="1587500"/>
          <p14:tracePt t="50193" x="3201988" y="1614488"/>
          <p14:tracePt t="50209" x="3194050" y="1620838"/>
          <p14:tracePt t="50226" x="3175000" y="1641475"/>
          <p14:tracePt t="50242" x="3160713" y="1654175"/>
          <p14:tracePt t="50259" x="3154363" y="1654175"/>
          <p14:tracePt t="50276" x="3141663" y="1674813"/>
          <p14:tracePt t="50292" x="3127375" y="1687513"/>
          <p14:tracePt t="50309" x="3114675" y="1708150"/>
          <p14:tracePt t="50325" x="3108325" y="1720850"/>
          <p14:tracePt t="50342" x="3081338" y="1735138"/>
          <p14:tracePt t="50359" x="3073400" y="1735138"/>
          <p14:tracePt t="50376" x="3060700" y="1754188"/>
          <p14:tracePt t="50392" x="3048000" y="1754188"/>
          <p14:tracePt t="50411" x="3033713" y="1762125"/>
          <p14:tracePt t="50426" x="3033713" y="1768475"/>
          <p14:tracePt t="50442" x="3021013" y="1781175"/>
          <p14:tracePt t="50475" x="3006725" y="1795463"/>
          <p14:tracePt t="50492" x="3000375" y="1801813"/>
          <p14:tracePt t="50509" x="2994025" y="1808163"/>
          <p14:tracePt t="50526" x="2987675" y="1814513"/>
          <p14:tracePt t="50542" x="2973388" y="1822450"/>
          <p14:tracePt t="50560" x="2960688" y="1841500"/>
          <p14:tracePt t="50575" x="2952750" y="1847850"/>
          <p14:tracePt t="50595" x="2933700" y="1874838"/>
          <p14:tracePt t="50613" x="2927350" y="1889125"/>
          <p14:tracePt t="50629" x="2913063" y="1901825"/>
          <p14:tracePt t="50646" x="2906713" y="1922463"/>
          <p14:tracePt t="50663" x="2900363" y="1928813"/>
          <p14:tracePt t="50675" x="2900363" y="1935163"/>
          <p14:tracePt t="50692" x="2894013" y="1941513"/>
          <p14:tracePt t="50709" x="2879725" y="1995488"/>
          <p14:tracePt t="50725" x="2852738" y="2062163"/>
          <p14:tracePt t="50742" x="2840038" y="2103438"/>
          <p14:tracePt t="50759" x="2825750" y="2176463"/>
          <p14:tracePt t="50775" x="2806700" y="2243138"/>
          <p14:tracePt t="50792" x="2806700" y="2263775"/>
          <p14:tracePt t="50808" x="2798763" y="2303463"/>
          <p14:tracePt t="50825" x="2798763" y="2317750"/>
          <p14:tracePt t="50842" x="2798763" y="2351088"/>
          <p14:tracePt t="50858" x="2798763" y="2384425"/>
          <p14:tracePt t="50876" x="2798763" y="2405063"/>
          <p14:tracePt t="50892" x="2798763" y="2411413"/>
          <p14:tracePt t="50908" x="2798763" y="2424113"/>
          <p14:tracePt t="50925" x="2798763" y="2430463"/>
          <p14:tracePt t="51193" x="2798763" y="2471738"/>
          <p14:tracePt t="51202" x="2798763" y="2538413"/>
          <p14:tracePt t="51212" x="2798763" y="2619375"/>
          <p14:tracePt t="51225" x="2798763" y="2692400"/>
          <p14:tracePt t="51242" x="2792413" y="2792413"/>
          <p14:tracePt t="51258" x="2792413" y="2825750"/>
          <p14:tracePt t="51275" x="2792413" y="2919413"/>
          <p14:tracePt t="51291" x="2792413" y="2952750"/>
          <p14:tracePt t="51308" x="2792413" y="3021013"/>
          <p14:tracePt t="51325" x="2792413" y="3060700"/>
          <p14:tracePt t="51341" x="2792413" y="3073400"/>
          <p14:tracePt t="51358" x="2792413" y="3108325"/>
          <p14:tracePt t="51375" x="2798763" y="3141663"/>
          <p14:tracePt t="51391" x="2798763" y="3160713"/>
          <p14:tracePt t="51408" x="2798763" y="3187700"/>
          <p14:tracePt t="51424" x="2798763" y="3201988"/>
          <p14:tracePt t="51430" x="2798763" y="3208338"/>
          <p14:tracePt t="51441" x="2806700" y="3221038"/>
          <p14:tracePt t="51458" x="2806700" y="3235325"/>
          <p14:tracePt t="51491" x="2813050" y="3241675"/>
          <p14:tracePt t="51508" x="2813050" y="3248025"/>
          <p14:tracePt t="51524" x="2819400" y="3262313"/>
          <p14:tracePt t="51541" x="2825750" y="3275013"/>
          <p14:tracePt t="51559" x="2846388" y="3302000"/>
          <p14:tracePt t="51575" x="2852738" y="3308350"/>
          <p14:tracePt t="51595" x="2873375" y="3328988"/>
          <p14:tracePt t="51612" x="2894013" y="3348038"/>
          <p14:tracePt t="51629" x="2906713" y="3362325"/>
          <p14:tracePt t="51644" x="2927350" y="3375025"/>
          <p14:tracePt t="51661" x="2940050" y="3389313"/>
          <p14:tracePt t="51675" x="2960688" y="3402013"/>
          <p14:tracePt t="51691" x="2973388" y="3408363"/>
          <p14:tracePt t="51708" x="2987675" y="3416300"/>
          <p14:tracePt t="51724" x="3006725" y="3429000"/>
          <p14:tracePt t="51741" x="3021013" y="3435350"/>
          <p14:tracePt t="51758" x="3040063" y="3449638"/>
          <p14:tracePt t="51774" x="3060700" y="3455988"/>
          <p14:tracePt t="51791" x="3067050" y="3462338"/>
          <p14:tracePt t="51807" x="3087688" y="3468688"/>
          <p14:tracePt t="51824" x="3100388" y="3468688"/>
          <p14:tracePt t="51841" x="3108325" y="3476625"/>
          <p14:tracePt t="51858" x="3127375" y="3482975"/>
          <p14:tracePt t="51874" x="3133725" y="3482975"/>
          <p14:tracePt t="51907" x="3141663" y="3482975"/>
          <p14:tracePt t="51933" x="3148013" y="3482975"/>
          <p14:tracePt t="51945" x="3154363" y="3482975"/>
          <p14:tracePt t="51958" x="3160713" y="3489325"/>
          <p14:tracePt t="51974" x="3181350" y="3489325"/>
          <p14:tracePt t="51991" x="3194050" y="3495675"/>
          <p14:tracePt t="52007" x="3208338" y="3495675"/>
          <p14:tracePt t="52024" x="3235325" y="3502025"/>
          <p14:tracePt t="52041" x="3248025" y="3502025"/>
          <p14:tracePt t="52057" x="3295650" y="3509963"/>
          <p14:tracePt t="52074" x="3375025" y="3509963"/>
          <p14:tracePt t="52090" x="3422650" y="3509963"/>
          <p14:tracePt t="52107" x="3502025" y="3509963"/>
          <p14:tracePt t="52124" x="3543300" y="3516313"/>
          <p14:tracePt t="52141" x="3556000" y="3516313"/>
          <p14:tracePt t="52157" x="3582988" y="3516313"/>
          <p14:tracePt t="52174" x="3622675" y="3516313"/>
          <p14:tracePt t="52191" x="3643313" y="3509963"/>
          <p14:tracePt t="52207" x="3703638" y="3509963"/>
          <p14:tracePt t="52224" x="3770313" y="3489325"/>
          <p14:tracePt t="52241" x="3803650" y="3482975"/>
          <p14:tracePt t="52257" x="3851275" y="3468688"/>
          <p14:tracePt t="52274" x="3890963" y="3455988"/>
          <p14:tracePt t="52290" x="3905250" y="3455988"/>
          <p14:tracePt t="52307" x="3924300" y="3441700"/>
          <p14:tracePt t="52324" x="3944938" y="3422650"/>
          <p14:tracePt t="52340" x="3957638" y="3416300"/>
          <p14:tracePt t="52357" x="3971925" y="3395663"/>
          <p14:tracePt t="52373" x="3990975" y="3381375"/>
          <p14:tracePt t="52390" x="3998913" y="3375025"/>
          <p14:tracePt t="52407" x="4005263" y="3355975"/>
          <p14:tracePt t="52424" x="4017963" y="3322638"/>
          <p14:tracePt t="52440" x="4024313" y="3308350"/>
          <p14:tracePt t="52445" x="4024313" y="3287713"/>
          <p14:tracePt t="52457" x="4032250" y="3268663"/>
          <p14:tracePt t="52474" x="4032250" y="3208338"/>
          <p14:tracePt t="52490" x="4038600" y="3167063"/>
          <p14:tracePt t="52507" x="4038600" y="3087688"/>
          <p14:tracePt t="52524" x="4038600" y="3013075"/>
          <p14:tracePt t="52540" x="4038600" y="2967038"/>
          <p14:tracePt t="52557" x="4038600" y="2894013"/>
          <p14:tracePt t="52573" x="4038600" y="2825750"/>
          <p14:tracePt t="52595" x="4044950" y="2738438"/>
          <p14:tracePt t="52610" x="4044950" y="2705100"/>
          <p14:tracePt t="52627" x="4044950" y="2625725"/>
          <p14:tracePt t="52644" x="4044950" y="2598738"/>
          <p14:tracePt t="52661" x="4038600" y="2559050"/>
          <p14:tracePt t="52673" x="4038600" y="2544763"/>
          <p14:tracePt t="52690" x="4032250" y="2517775"/>
          <p14:tracePt t="52707" x="4024313" y="2505075"/>
          <p14:tracePt t="52723" x="4017963" y="2451100"/>
          <p14:tracePt t="52743" x="4005263" y="2411413"/>
          <p14:tracePt t="52757" x="3998913" y="2397125"/>
          <p14:tracePt t="52774" x="3998913" y="2363788"/>
          <p14:tracePt t="52790" x="3984625" y="2344738"/>
          <p14:tracePt t="52806" x="3984625" y="2330450"/>
          <p14:tracePt t="52823" x="3978275" y="2309813"/>
          <p14:tracePt t="52841" x="3965575" y="2290763"/>
          <p14:tracePt t="52857" x="3951288" y="2276475"/>
          <p14:tracePt t="52873" x="3924300" y="2251075"/>
          <p14:tracePt t="52890" x="3911600" y="2236788"/>
          <p14:tracePt t="52906" x="3897313" y="2224088"/>
          <p14:tracePt t="52926" x="3884613" y="2216150"/>
          <p14:tracePt t="52940" x="3870325" y="2209800"/>
          <p14:tracePt t="52944" x="3863975" y="2209800"/>
          <p14:tracePt t="52957" x="3851275" y="2203450"/>
          <p14:tracePt t="52973" x="3817938" y="2190750"/>
          <p14:tracePt t="52990" x="3803650" y="2176463"/>
          <p14:tracePt t="53007" x="3784600" y="2163763"/>
          <p14:tracePt t="53023" x="3757613" y="2149475"/>
          <p14:tracePt t="53040" x="3743325" y="2143125"/>
          <p14:tracePt t="53056" x="3690938" y="2122488"/>
          <p14:tracePt t="53073" x="3622675" y="2095500"/>
          <p14:tracePt t="53092" x="3549650" y="2070100"/>
          <p14:tracePt t="53106" x="3522663" y="2062163"/>
          <p14:tracePt t="53123" x="3441700" y="2049463"/>
          <p14:tracePt t="53140" x="3375025" y="2043113"/>
          <p14:tracePt t="53156" x="3348038" y="2043113"/>
          <p14:tracePt t="53173" x="3281363" y="2043113"/>
          <p14:tracePt t="53190" x="3227388" y="2043113"/>
          <p14:tracePt t="53206" x="3187700" y="2043113"/>
          <p14:tracePt t="53223" x="3133725" y="2043113"/>
          <p14:tracePt t="53240" x="3073400" y="2062163"/>
          <p14:tracePt t="53256" x="3048000" y="2076450"/>
          <p14:tracePt t="53273" x="3006725" y="2089150"/>
          <p14:tracePt t="53290" x="2973388" y="2103438"/>
          <p14:tracePt t="53306" x="2946400" y="2116138"/>
          <p14:tracePt t="53323" x="2919413" y="2136775"/>
          <p14:tracePt t="53340" x="2900363" y="2155825"/>
          <p14:tracePt t="53356" x="2886075" y="2176463"/>
          <p14:tracePt t="53373" x="2846388" y="2243138"/>
          <p14:tracePt t="53389" x="2833688" y="2276475"/>
          <p14:tracePt t="53406" x="2813050" y="2336800"/>
          <p14:tracePt t="53423" x="2792413" y="2444750"/>
          <p14:tracePt t="53440" x="2779713" y="2490788"/>
          <p14:tracePt t="53445" x="2779713" y="2532063"/>
          <p14:tracePt t="53456" x="2779713" y="2571750"/>
          <p14:tracePt t="53473" x="2779713" y="2632075"/>
          <p14:tracePt t="53489" x="2792413" y="2659063"/>
          <p14:tracePt t="53506" x="2825750" y="2725738"/>
          <p14:tracePt t="53523" x="2852738" y="2765425"/>
          <p14:tracePt t="53539" x="2933700" y="2833688"/>
          <p14:tracePt t="53557" x="3006725" y="2900363"/>
          <p14:tracePt t="53573" x="3054350" y="2933700"/>
          <p14:tracePt t="53594" x="3148013" y="2987675"/>
          <p14:tracePt t="53612" x="3235325" y="3033713"/>
          <p14:tracePt t="53626" x="3275013" y="3048000"/>
          <p14:tracePt t="53643" x="3341688" y="3081338"/>
          <p14:tracePt t="53661" x="3422650" y="3108325"/>
          <p14:tracePt t="53672" x="3462338" y="3121025"/>
          <p14:tracePt t="53690" x="3529013" y="3133725"/>
          <p14:tracePt t="53706" x="3562350" y="3133725"/>
          <p14:tracePt t="53723" x="3603625" y="3133725"/>
          <p14:tracePt t="53739" x="3616325" y="3133725"/>
          <p14:tracePt t="53756" x="3643313" y="3133725"/>
          <p14:tracePt t="53772" x="3670300" y="3121025"/>
          <p14:tracePt t="53789" x="3683000" y="3121025"/>
          <p14:tracePt t="53806" x="3716338" y="3100388"/>
          <p14:tracePt t="53823" x="3736975" y="3087688"/>
          <p14:tracePt t="53839" x="3743325" y="3081338"/>
          <p14:tracePt t="53856" x="3757613" y="3073400"/>
          <p14:tracePt t="53873" x="3757613" y="3067050"/>
          <p14:tracePt t="53889" x="3763963" y="3054350"/>
          <p14:tracePt t="53905" x="3790950" y="2994025"/>
          <p14:tracePt t="53922" x="3797300" y="2946400"/>
          <p14:tracePt t="53939" x="3817938" y="2873375"/>
          <p14:tracePt t="53956" x="3824288" y="2833688"/>
          <p14:tracePt t="53973" x="3824288" y="2798763"/>
          <p14:tracePt t="53989" x="3824288" y="2792413"/>
          <p14:tracePt t="54005" x="3824288" y="2779713"/>
          <p14:tracePt t="54023" x="3817938" y="2773363"/>
          <p14:tracePt t="54039" x="3810000" y="2773363"/>
          <p14:tracePt t="54055" x="3790950" y="2719388"/>
          <p14:tracePt t="54072" x="3770313" y="2698750"/>
          <p14:tracePt t="54089" x="3736975" y="2638425"/>
          <p14:tracePt t="54105" x="3716338" y="2625725"/>
          <p14:tracePt t="54122" x="3703638" y="2611438"/>
          <p14:tracePt t="54139" x="3697288" y="2605088"/>
          <p14:tracePt t="54172" x="3683000" y="2605088"/>
          <p14:tracePt t="54477" x="3676650" y="2592388"/>
          <p14:tracePt t="54486" x="3670300" y="2584450"/>
          <p14:tracePt t="54496" x="3649663" y="2571750"/>
          <p14:tracePt t="54507" x="3636963" y="2538413"/>
          <p14:tracePt t="54522" x="3616325" y="2517775"/>
          <p14:tracePt t="54538" x="3582988" y="2478088"/>
          <p14:tracePt t="54556" x="3549650" y="2444750"/>
          <p14:tracePt t="54572" x="3536950" y="2430463"/>
          <p14:tracePt t="54595" x="3509963" y="2411413"/>
          <p14:tracePt t="54611" x="3502025" y="2405063"/>
          <p14:tracePt t="54659" x="3502025" y="2397125"/>
          <p14:tracePt t="54887" x="3495675" y="2397125"/>
          <p14:tracePt t="54908" x="3489325" y="2397125"/>
          <p14:tracePt t="54916" x="3476625" y="2397125"/>
          <p14:tracePt t="54926" x="3462338" y="2397125"/>
          <p14:tracePt t="54938" x="3429000" y="2397125"/>
          <p14:tracePt t="54955" x="3381375" y="2384425"/>
          <p14:tracePt t="54971" x="3362325" y="2384425"/>
          <p14:tracePt t="54988" x="3341688" y="2378075"/>
          <p14:tracePt t="55006" x="3335338" y="2378075"/>
          <p14:tracePt t="55038" x="3328988" y="2378075"/>
          <p14:tracePt t="55058" x="3322638" y="2378075"/>
          <p14:tracePt t="55071" x="3314700" y="2384425"/>
          <p14:tracePt t="55088" x="3262313" y="2438400"/>
          <p14:tracePt t="55104" x="3221038" y="2498725"/>
          <p14:tracePt t="55121" x="3114675" y="2692400"/>
          <p14:tracePt t="55138" x="3000375" y="2946400"/>
          <p14:tracePt t="55154" x="2906713" y="3121025"/>
          <p14:tracePt t="55188" x="2873375" y="3167063"/>
          <p14:tracePt t="55380" x="2873375" y="3175000"/>
          <p14:tracePt t="55389" x="2873375" y="3187700"/>
          <p14:tracePt t="55399" x="2873375" y="3241675"/>
          <p14:tracePt t="55411" x="2873375" y="3308350"/>
          <p14:tracePt t="55423" x="2879725" y="3408363"/>
          <p14:tracePt t="55438" x="2879725" y="3516313"/>
          <p14:tracePt t="55454" x="2894013" y="3730625"/>
          <p14:tracePt t="55472" x="2913063" y="3897313"/>
          <p14:tracePt t="55487" x="2919413" y="3971925"/>
          <p14:tracePt t="55504" x="2940050" y="4078288"/>
          <p14:tracePt t="55522" x="2960688" y="4159250"/>
          <p14:tracePt t="55537" x="2967038" y="4179888"/>
          <p14:tracePt t="55554" x="2979738" y="4225925"/>
          <p14:tracePt t="55571" x="2979738" y="4252913"/>
          <p14:tracePt t="55591" x="2979738" y="4319588"/>
          <p14:tracePt t="55608" x="2973388" y="4413250"/>
          <p14:tracePt t="55625" x="2946400" y="4487863"/>
          <p14:tracePt t="55644" x="2913063" y="4567238"/>
          <p14:tracePt t="55660" x="2894013" y="4600575"/>
          <p14:tracePt t="55671" x="2859088" y="4633913"/>
          <p14:tracePt t="55687" x="2846388" y="4648200"/>
          <p14:tracePt t="55704" x="2813050" y="4667250"/>
          <p14:tracePt t="55721" x="2792413" y="4675188"/>
          <p14:tracePt t="55737" x="2779713" y="4675188"/>
          <p14:tracePt t="55754" x="2746375" y="4675188"/>
          <p14:tracePt t="55771" x="2698750" y="4633913"/>
          <p14:tracePt t="55787" x="2679700" y="4600575"/>
          <p14:tracePt t="55804" x="2625725" y="4533900"/>
          <p14:tracePt t="55821" x="2605088" y="4494213"/>
          <p14:tracePt t="55837" x="2571750" y="4419600"/>
          <p14:tracePt t="55854" x="2565400" y="4333875"/>
          <p14:tracePt t="55871" x="2565400" y="4225925"/>
          <p14:tracePt t="55887" x="2578100" y="4165600"/>
          <p14:tracePt t="55904" x="2611438" y="4078288"/>
          <p14:tracePt t="55920" x="2625725" y="4044950"/>
          <p14:tracePt t="55937" x="2638425" y="4024313"/>
          <p14:tracePt t="55954" x="2652713" y="4011613"/>
          <p14:tracePt t="55970" x="2659063" y="4011613"/>
          <p14:tracePt t="55987" x="2713038" y="4005263"/>
          <p14:tracePt t="56004" x="2746375" y="4005263"/>
          <p14:tracePt t="56020" x="2819400" y="4005263"/>
          <p14:tracePt t="56037" x="2894013" y="3998913"/>
          <p14:tracePt t="56053" x="2919413" y="3998913"/>
          <p14:tracePt t="56070" x="2994025" y="3998913"/>
          <p14:tracePt t="56087" x="3060700" y="4011613"/>
          <p14:tracePt t="56103" x="3094038" y="4017963"/>
          <p14:tracePt t="56120" x="3160713" y="4051300"/>
          <p14:tracePt t="56137" x="3201988" y="4065588"/>
          <p14:tracePt t="56153" x="3254375" y="4105275"/>
          <p14:tracePt t="56170" x="3281363" y="4125913"/>
          <p14:tracePt t="56187" x="3287713" y="4144963"/>
          <p14:tracePt t="56204" x="3308350" y="4186238"/>
          <p14:tracePt t="56221" x="3322638" y="4259263"/>
          <p14:tracePt t="56237" x="3322638" y="4306888"/>
          <p14:tracePt t="56253" x="3322638" y="4419600"/>
          <p14:tracePt t="56270" x="3308350" y="4521200"/>
          <p14:tracePt t="56286" x="3308350" y="4560888"/>
          <p14:tracePt t="56303" x="3302000" y="4608513"/>
          <p14:tracePt t="56320" x="3287713" y="4641850"/>
          <p14:tracePt t="56336" x="3275013" y="4660900"/>
          <p14:tracePt t="56354" x="3268663" y="4667250"/>
          <p14:tracePt t="56370" x="3235325" y="4681538"/>
          <p14:tracePt t="56386" x="3187700" y="4702175"/>
          <p14:tracePt t="56404" x="3127375" y="4702175"/>
          <p14:tracePt t="56420" x="3100388" y="4708525"/>
          <p14:tracePt t="56437" x="3040063" y="4708525"/>
          <p14:tracePt t="56456" x="2973388" y="4708525"/>
          <p14:tracePt t="56470" x="2940050" y="4708525"/>
          <p14:tracePt t="56486" x="2879725" y="4708525"/>
          <p14:tracePt t="56504" x="2846388" y="4708525"/>
          <p14:tracePt t="56520" x="2833688" y="4702175"/>
          <p14:tracePt t="56536" x="2806700" y="4694238"/>
          <p14:tracePt t="56556" x="2779713" y="4687888"/>
          <p14:tracePt t="56570" x="2765425" y="4681538"/>
          <p14:tracePt t="56590" x="2738438" y="4667250"/>
          <p14:tracePt t="56607" x="2713038" y="4654550"/>
          <p14:tracePt t="56624" x="2705100" y="4641850"/>
          <p14:tracePt t="56659" x="2705100" y="4633913"/>
          <p14:tracePt t="56670" x="2705100" y="4627563"/>
          <p14:tracePt t="56686" x="2705100" y="4614863"/>
          <p14:tracePt t="56703" x="2705100" y="4608513"/>
          <p14:tracePt t="56719" x="2705100" y="4587875"/>
          <p14:tracePt t="56736" x="2713038" y="4581525"/>
          <p14:tracePt t="56753" x="2719388" y="4581525"/>
          <p14:tracePt t="56770" x="2732088" y="4567238"/>
          <p14:tracePt t="56786" x="2746375" y="4560888"/>
          <p14:tracePt t="56803" x="2752725" y="4560888"/>
          <p14:tracePt t="56819" x="2765425" y="4554538"/>
          <p14:tracePt t="56836" x="2773363" y="4554538"/>
          <p14:tracePt t="56853" x="2779713" y="4554538"/>
          <p14:tracePt t="56869" x="2792413" y="4560888"/>
          <p14:tracePt t="56886" x="2798763" y="4573588"/>
          <p14:tracePt t="56919" x="2806700" y="4573588"/>
          <p14:tracePt t="56936" x="2813050" y="4573588"/>
          <p14:tracePt t="56953" x="2825750" y="4560888"/>
          <p14:tracePt t="56970" x="2867025" y="4513263"/>
          <p14:tracePt t="56986" x="2886075" y="4446588"/>
          <p14:tracePt t="57003" x="2906713" y="4386263"/>
          <p14:tracePt t="57020" x="2933700" y="4225925"/>
          <p14:tracePt t="57037" x="2940050" y="3957638"/>
          <p14:tracePt t="57053" x="2940050" y="3790950"/>
          <p14:tracePt t="57069" x="2940050" y="3408363"/>
          <p14:tracePt t="57087" x="2940050" y="3127375"/>
          <p14:tracePt t="57103" x="2940050" y="3060700"/>
          <p14:tracePt t="57119" x="2933700" y="3006725"/>
          <p14:tracePt t="57359" x="2933700" y="3000375"/>
          <p14:tracePt t="57369" x="2933700" y="2979738"/>
          <p14:tracePt t="57378" x="2940050" y="2946400"/>
          <p14:tracePt t="57389" x="2946400" y="2913063"/>
          <p14:tracePt t="57403" x="2946400" y="2859088"/>
          <p14:tracePt t="57419" x="2952750" y="2732088"/>
          <p14:tracePt t="57436" x="2952750" y="2665413"/>
          <p14:tracePt t="57452" x="2952750" y="2544763"/>
          <p14:tracePt t="57470" x="2952750" y="2424113"/>
          <p14:tracePt t="57486" x="2952750" y="2384425"/>
          <p14:tracePt t="57503" x="2952750" y="2336800"/>
          <p14:tracePt t="57519" x="2952750" y="2236788"/>
          <p14:tracePt t="57535" x="2952750" y="2182813"/>
          <p14:tracePt t="57552" x="2952750" y="2103438"/>
          <p14:tracePt t="57569" x="2946400" y="2022475"/>
          <p14:tracePt t="57585" x="2946400" y="1995488"/>
          <p14:tracePt t="57605" x="2946400" y="1976438"/>
          <p14:tracePt t="57828" x="2946400" y="1962150"/>
          <p14:tracePt t="57840" x="2940050" y="1955800"/>
          <p14:tracePt t="57848" x="2933700" y="1941513"/>
          <p14:tracePt t="57859" x="2927350" y="1935163"/>
          <p14:tracePt t="57871" x="2927350" y="1928813"/>
          <p14:tracePt t="57885" x="2927350" y="1916113"/>
          <p14:tracePt t="57902" x="2919413" y="1901825"/>
          <p14:tracePt t="57935" x="2913063" y="1901825"/>
          <p14:tracePt t="57972" x="2906713" y="1901825"/>
          <p14:tracePt t="58011" x="2900363" y="1901825"/>
          <p14:tracePt t="58040" x="2894013" y="1901825"/>
          <p14:tracePt t="58070" x="2894013" y="1908175"/>
          <p14:tracePt t="58152" x="2886075" y="1908175"/>
          <p14:tracePt t="58231" x="2886075" y="1916113"/>
          <p14:tracePt t="58270" x="2879725" y="1916113"/>
          <p14:tracePt t="58280" x="2879725" y="1922463"/>
          <p14:tracePt t="58621" x="2873375" y="1922463"/>
          <p14:tracePt t="58671" x="2867025" y="1922463"/>
          <p14:tracePt t="58702" x="2859088" y="1916113"/>
          <p14:tracePt t="58713" x="2852738" y="1916113"/>
          <p14:tracePt t="58742" x="2852738" y="1908175"/>
          <p14:tracePt t="58823" x="2846388" y="1908175"/>
          <p14:tracePt t="58863" x="2840038" y="1908175"/>
          <p14:tracePt t="58964" x="2833688" y="1908175"/>
          <p14:tracePt t="59054" x="2825750" y="1901825"/>
          <p14:tracePt t="59075" x="2819400" y="1901825"/>
          <p14:tracePt t="59135" x="2813050" y="1901825"/>
          <p14:tracePt t="59166" x="2813050" y="1895475"/>
          <p14:tracePt t="59238" x="2819400" y="1895475"/>
          <p14:tracePt t="59258" x="2825750" y="1895475"/>
          <p14:tracePt t="59279" x="2833688" y="1895475"/>
          <p14:tracePt t="59309" x="2840038" y="1895475"/>
          <p14:tracePt t="59330" x="2846388" y="1895475"/>
          <p14:tracePt t="59370" x="2852738" y="1895475"/>
          <p14:tracePt t="59390" x="2859088" y="1895475"/>
          <p14:tracePt t="59440" x="2867025" y="1895475"/>
          <p14:tracePt t="59461" x="2873375" y="1895475"/>
          <p14:tracePt t="59472" x="2879725" y="1895475"/>
          <p14:tracePt t="59482" x="2886075" y="1895475"/>
          <p14:tracePt t="59492" x="2894013" y="1895475"/>
          <p14:tracePt t="59615" x="2886075" y="1895475"/>
          <p14:tracePt t="59646" x="2879725" y="1895475"/>
          <p14:tracePt t="59670" x="2873375" y="1895475"/>
          <p14:tracePt t="59698" x="2873375" y="1889125"/>
          <p14:tracePt t="59953" x="2873375" y="1881188"/>
          <p14:tracePt t="60014" x="2867025" y="1874838"/>
          <p14:tracePt t="60055" x="2867025" y="1868488"/>
          <p14:tracePt t="60086" x="2867025" y="1862138"/>
          <p14:tracePt t="60096" x="2879725" y="1847850"/>
          <p14:tracePt t="60105" x="2886075" y="1828800"/>
          <p14:tracePt t="60117" x="2900363" y="1795463"/>
          <p14:tracePt t="60133" x="2913063" y="1768475"/>
          <p14:tracePt t="60150" x="2946400" y="1708150"/>
          <p14:tracePt t="60166" x="2960688" y="1654175"/>
          <p14:tracePt t="60183" x="2973388" y="1633538"/>
          <p14:tracePt t="60200" x="2979738" y="1600200"/>
          <p14:tracePt t="60216" x="2987675" y="1581150"/>
          <p14:tracePt t="60233" x="2987675" y="1566863"/>
          <p14:tracePt t="60249" x="2987675" y="1554163"/>
          <p14:tracePt t="60266" x="2987675" y="1547813"/>
          <p14:tracePt t="60304" x="2987675" y="1539875"/>
          <p14:tracePt t="60386" x="2994025" y="1539875"/>
          <p14:tracePt t="60539" x="2987675" y="1539875"/>
          <p14:tracePt t="60549" x="2979738" y="1547813"/>
          <p14:tracePt t="60559" x="2979738" y="1554163"/>
          <p14:tracePt t="60570" x="2973388" y="1554163"/>
          <p14:tracePt t="60583" x="2973388" y="1560513"/>
          <p14:tracePt t="60609" x="2967038" y="1566863"/>
          <p14:tracePt t="60640" x="2967038" y="1573213"/>
          <p14:tracePt t="60661" x="2967038" y="1581150"/>
          <p14:tracePt t="60671" x="2960688" y="1587500"/>
          <p14:tracePt t="60713" x="2960688" y="1593850"/>
          <p14:tracePt t="60735" x="2960688" y="1600200"/>
          <p14:tracePt t="60755" x="2952750" y="1600200"/>
          <p14:tracePt t="60765" x="2952750" y="1608138"/>
          <p14:tracePt t="60775" x="2952750" y="1614488"/>
          <p14:tracePt t="60796" x="2952750" y="1620838"/>
          <p14:tracePt t="60806" x="2952750" y="1627188"/>
          <p14:tracePt t="60819" x="2946400" y="1641475"/>
          <p14:tracePt t="60833" x="2946400" y="1654175"/>
          <p14:tracePt t="60849" x="2946400" y="1660525"/>
          <p14:tracePt t="60866" x="2946400" y="1666875"/>
          <p14:tracePt t="60882" x="2946400" y="1674813"/>
          <p14:tracePt t="60899" x="2946400" y="1681163"/>
          <p14:tracePt t="60919" x="2940050" y="1687513"/>
          <p14:tracePt t="60932" x="2940050" y="1693863"/>
          <p14:tracePt t="60949" x="2933700" y="1720850"/>
          <p14:tracePt t="60966" x="2933700" y="1735138"/>
          <p14:tracePt t="60982" x="2919413" y="1774825"/>
          <p14:tracePt t="60999" x="2919413" y="1787525"/>
          <p14:tracePt t="61015" x="2913063" y="1822450"/>
          <p14:tracePt t="61020" x="2906713" y="1841500"/>
          <p14:tracePt t="61033" x="2906713" y="1862138"/>
          <p14:tracePt t="61049" x="2894013" y="1881188"/>
          <p14:tracePt t="61065" x="2894013" y="1895475"/>
          <p14:tracePt t="61082" x="2886075" y="1922463"/>
          <p14:tracePt t="61099" x="2879725" y="1941513"/>
          <p14:tracePt t="61115" x="2879725" y="1955800"/>
          <p14:tracePt t="61132" x="2867025" y="2009775"/>
          <p14:tracePt t="61149" x="2846388" y="2049463"/>
          <p14:tracePt t="61166" x="2825750" y="2076450"/>
          <p14:tracePt t="61182" x="2825750" y="2089150"/>
          <p14:tracePt t="61198" x="2819400" y="2095500"/>
          <p14:tracePt t="61215" x="2819400" y="2103438"/>
          <p14:tracePt t="61232" x="2813050" y="2103438"/>
          <p14:tracePt t="61248" x="2813050" y="2109788"/>
          <p14:tracePt t="61639" x="2813050" y="2103438"/>
          <p14:tracePt t="61727" x="2813050" y="2095500"/>
          <p14:tracePt t="61747" x="2819400" y="2082800"/>
          <p14:tracePt t="61768" x="2819400" y="2076450"/>
          <p14:tracePt t="61777" x="2819400" y="2070100"/>
          <p14:tracePt t="61787" x="2819400" y="2062163"/>
          <p14:tracePt t="61798" x="2825750" y="2062163"/>
          <p14:tracePt t="61815" x="2825750" y="2055813"/>
          <p14:tracePt t="61832" x="2825750" y="2049463"/>
          <p14:tracePt t="61849" x="2825750" y="2043113"/>
          <p14:tracePt t="61865" x="2833688" y="2036763"/>
          <p14:tracePt t="61881" x="2833688" y="2028825"/>
          <p14:tracePt t="61957" x="2840038" y="2022475"/>
          <p14:tracePt t="62087" x="2840038" y="2016125"/>
          <p14:tracePt t="62149" x="2840038" y="2009775"/>
          <p14:tracePt t="62169" x="2846388" y="2009775"/>
          <p14:tracePt t="63308" x="2852738" y="2009775"/>
          <p14:tracePt t="63838" x="2846388" y="2009775"/>
          <p14:tracePt t="63900" x="2840038" y="2009775"/>
          <p14:tracePt t="63929" x="2833688" y="2009775"/>
          <p14:tracePt t="63939" x="2825750" y="2001838"/>
          <p14:tracePt t="63951" x="2819400" y="2001838"/>
          <p14:tracePt t="64009" x="2813050" y="2001838"/>
          <p14:tracePt t="64129" x="2806700" y="1995488"/>
          <p14:tracePt t="64139" x="2798763" y="1995488"/>
          <p14:tracePt t="64177" x="2798763" y="1989138"/>
          <p14:tracePt t="64199" x="2792413" y="1989138"/>
          <p14:tracePt t="64399" x="2792413" y="1982788"/>
          <p14:tracePt t="64410" x="2779713" y="1982788"/>
          <p14:tracePt t="64430" x="2773363" y="1982788"/>
          <p14:tracePt t="64439" x="2765425" y="1982788"/>
          <p14:tracePt t="64450" x="2765425" y="1976438"/>
          <p14:tracePt t="64469" x="2759075" y="1976438"/>
          <p14:tracePt t="64511" x="2752725" y="1976438"/>
          <p14:tracePt t="64570" x="2746375" y="1976438"/>
          <p14:tracePt t="64586" x="2738438" y="1968500"/>
          <p14:tracePt t="64602" x="2732088" y="1968500"/>
          <p14:tracePt t="64619" x="2725738" y="1968500"/>
          <p14:tracePt t="64638" x="2719388" y="1968500"/>
          <p14:tracePt t="64679" x="2719388" y="1962150"/>
          <p14:tracePt t="64727" x="2713038" y="1962150"/>
          <p14:tracePt t="64859" x="2705100" y="1962150"/>
          <p14:tracePt t="64869" x="2705100" y="1955800"/>
          <p14:tracePt t="64880" x="2698750" y="1955800"/>
          <p14:tracePt t="64908" x="2692400" y="1949450"/>
          <p14:tracePt t="65268" x="2686050" y="1949450"/>
          <p14:tracePt t="65410" x="2686050" y="1941513"/>
          <p14:tracePt t="65459" x="2686050" y="1935163"/>
          <p14:tracePt t="65761" x="2686050" y="1928813"/>
          <p14:tracePt t="65770" x="2679700" y="1928813"/>
          <p14:tracePt t="65780" x="2679700" y="1916113"/>
          <p14:tracePt t="65794" x="2671763" y="1908175"/>
          <p14:tracePt t="65811" x="2671763" y="1895475"/>
          <p14:tracePt t="65828" x="2665413" y="1889125"/>
          <p14:tracePt t="65844" x="2659063" y="1874838"/>
          <p14:tracePt t="65862" x="2652713" y="1868488"/>
          <p14:tracePt t="65878" x="2652713" y="1862138"/>
          <p14:tracePt t="65894" x="2638425" y="1855788"/>
          <p14:tracePt t="65911" x="2632075" y="1847850"/>
          <p14:tracePt t="65928" x="2625725" y="1841500"/>
          <p14:tracePt t="65944" x="2625725" y="1835150"/>
          <p14:tracePt t="65963" x="2611438" y="1828800"/>
          <p14:tracePt t="65978" x="2605088" y="1822450"/>
          <p14:tracePt t="65994" x="2598738" y="1822450"/>
          <p14:tracePt t="66011" x="2584450" y="1822450"/>
          <p14:tracePt t="66028" x="2571750" y="1822450"/>
          <p14:tracePt t="66061" x="2565400" y="1822450"/>
          <p14:tracePt t="66098" x="2559050" y="1822450"/>
          <p14:tracePt t="66313" x="2559050" y="1814513"/>
          <p14:tracePt t="66334" x="2565400" y="1814513"/>
          <p14:tracePt t="66350" x="2565400" y="1808163"/>
          <p14:tracePt t="66360" x="2571750" y="1801813"/>
          <p14:tracePt t="66382" x="2578100" y="1795463"/>
          <p14:tracePt t="66400" x="2584450" y="1781175"/>
          <p14:tracePt t="66420" x="2598738" y="1768475"/>
          <p14:tracePt t="66432" x="2605088" y="1747838"/>
          <p14:tracePt t="66443" x="2619375" y="1720850"/>
          <p14:tracePt t="66460" x="2632075" y="1693863"/>
          <p14:tracePt t="66477" x="2652713" y="1654175"/>
          <p14:tracePt t="66493" x="2659063" y="1647825"/>
          <p14:tracePt t="66511" x="2659063" y="1641475"/>
          <p14:tracePt t="66546" x="2659063" y="1633538"/>
          <p14:tracePt t="66919" x="2665413" y="1627188"/>
          <p14:tracePt t="67020" x="2665413" y="1620838"/>
          <p14:tracePt t="67041" x="2671763" y="1614488"/>
          <p14:tracePt t="67065" x="2679700" y="1600200"/>
          <p14:tracePt t="67084" x="2686050" y="1593850"/>
          <p14:tracePt t="67093" x="2686050" y="1587500"/>
          <p14:tracePt t="67103" x="2686050" y="1581150"/>
          <p14:tracePt t="67588" x="2686050" y="1587500"/>
          <p14:tracePt t="67621" x="2686050" y="1593850"/>
          <p14:tracePt t="67647" x="2686050" y="1600200"/>
          <p14:tracePt t="67666" x="2686050" y="1608138"/>
          <p14:tracePt t="67688" x="2686050" y="1614488"/>
          <p14:tracePt t="67712" x="2686050" y="1620838"/>
          <p14:tracePt t="67732" x="2686050" y="1627188"/>
          <p14:tracePt t="67756" x="2686050" y="1633538"/>
          <p14:tracePt t="67766" x="2686050" y="1641475"/>
          <p14:tracePt t="67786" x="2679700" y="1647825"/>
          <p14:tracePt t="67807" x="2679700" y="1654175"/>
          <p14:tracePt t="67817" x="2679700" y="1660525"/>
          <p14:tracePt t="67829" x="2679700" y="1666875"/>
          <p14:tracePt t="67842" x="2671763" y="1681163"/>
          <p14:tracePt t="67859" x="2665413" y="1693863"/>
          <p14:tracePt t="67875" x="2665413" y="1701800"/>
          <p14:tracePt t="67892" x="2659063" y="1714500"/>
          <p14:tracePt t="67909" x="2652713" y="1720850"/>
          <p14:tracePt t="67942" x="2652713" y="1735138"/>
          <p14:tracePt t="67959" x="2652713" y="1741488"/>
          <p14:tracePt t="67975" x="2644775" y="1754188"/>
          <p14:tracePt t="67992" x="2644775" y="1781175"/>
          <p14:tracePt t="68009" x="2638425" y="1781175"/>
          <p14:tracePt t="68026" x="2638425" y="1795463"/>
          <p14:tracePt t="68043" x="2632075" y="1808163"/>
          <p14:tracePt t="68059" x="2632075" y="1814513"/>
          <p14:tracePt t="68075" x="2632075" y="1822450"/>
          <p14:tracePt t="68092" x="2625725" y="1835150"/>
          <p14:tracePt t="68109" x="2619375" y="1847850"/>
          <p14:tracePt t="68125" x="2619375" y="1889125"/>
          <p14:tracePt t="68142" x="2611438" y="1908175"/>
          <p14:tracePt t="68159" x="2611438" y="1928813"/>
          <p14:tracePt t="68176" x="2605088" y="1941513"/>
          <p14:tracePt t="68192" x="2605088" y="1949450"/>
          <p14:tracePt t="68209" x="2605088" y="1968500"/>
          <p14:tracePt t="68227" x="2598738" y="1989138"/>
          <p14:tracePt t="68242" x="2598738" y="1995488"/>
          <p14:tracePt t="68259" x="2598738" y="2009775"/>
          <p14:tracePt t="68316" x="2598738" y="2016125"/>
          <p14:tracePt t="68468" x="2598738" y="2009775"/>
          <p14:tracePt t="68480" x="2605088" y="2009775"/>
          <p14:tracePt t="68499" x="2605088" y="2001838"/>
          <p14:tracePt t="68510" x="2611438" y="1995488"/>
          <p14:tracePt t="68519" x="2619375" y="1995488"/>
          <p14:tracePt t="68530" x="2625725" y="1995488"/>
          <p14:tracePt t="68542" x="2638425" y="1989138"/>
          <p14:tracePt t="68561" x="2644775" y="1989138"/>
          <p14:tracePt t="68580" x="2652713" y="1989138"/>
          <p14:tracePt t="68620" x="2652713" y="1982788"/>
          <p14:tracePt t="68660" x="2652713" y="1976438"/>
          <p14:tracePt t="68680" x="2659063" y="1976438"/>
          <p14:tracePt t="68690" x="2659063" y="1968500"/>
          <p14:tracePt t="68712" x="2659063" y="1962150"/>
          <p14:tracePt t="68730" x="2659063" y="1955800"/>
          <p14:tracePt t="68741" x="2659063" y="1949450"/>
          <p14:tracePt t="68761" x="2659063" y="1941513"/>
          <p14:tracePt t="68780" x="2659063" y="1935163"/>
          <p14:tracePt t="68790" x="2665413" y="1922463"/>
          <p14:tracePt t="68800" x="2665413" y="1908175"/>
          <p14:tracePt t="68812" x="2665413" y="1901825"/>
          <p14:tracePt t="68825" x="2671763" y="1889125"/>
          <p14:tracePt t="68841" x="2671763" y="1874838"/>
          <p14:tracePt t="68858" x="2671763" y="1868488"/>
          <p14:tracePt t="68874" x="2671763" y="1862138"/>
          <p14:tracePt t="68891" x="2671763" y="1847850"/>
          <p14:tracePt t="68925" x="2665413" y="1835150"/>
          <p14:tracePt t="68941" x="2665413" y="1828800"/>
          <p14:tracePt t="68991" x="2659063" y="1828800"/>
          <p14:tracePt t="69021" x="2659063" y="1822450"/>
          <p14:tracePt t="69322" x="2652713" y="1814513"/>
          <p14:tracePt t="69332" x="2652713" y="1808163"/>
          <p14:tracePt t="69344" x="2644775" y="1808163"/>
          <p14:tracePt t="69357" x="2644775" y="1801813"/>
          <p14:tracePt t="69382" x="2638425" y="1801813"/>
          <p14:tracePt t="69393" x="2638425" y="1795463"/>
          <p14:tracePt t="69422" x="2638425" y="1787525"/>
          <p14:tracePt t="69433" x="2632075" y="1787525"/>
          <p14:tracePt t="69484" x="2632075" y="1781175"/>
          <p14:tracePt t="69647" x="2638425" y="1781175"/>
          <p14:tracePt t="69735" x="2644775" y="1781175"/>
          <p14:tracePt t="69745" x="2644775" y="1774825"/>
          <p14:tracePt t="69775" x="2652713" y="1774825"/>
          <p14:tracePt t="69804" x="2659063" y="1774825"/>
          <p14:tracePt t="69824" x="2665413" y="1774825"/>
          <p14:tracePt t="69844" x="2671763" y="1774825"/>
          <p14:tracePt t="69854" x="2671763" y="1768475"/>
          <p14:tracePt t="69863" x="2679700" y="1768475"/>
          <p14:tracePt t="69874" x="2686050" y="1768475"/>
          <p14:tracePt t="69890" x="2698750" y="1768475"/>
          <p14:tracePt t="69907" x="2713038" y="1768475"/>
          <p14:tracePt t="69924" x="2725738" y="1768475"/>
          <p14:tracePt t="69940" x="2732088" y="1768475"/>
          <p14:tracePt t="69957" x="2746375" y="1768475"/>
          <p14:tracePt t="69974" x="2759075" y="1768475"/>
          <p14:tracePt t="70007" x="2773363" y="1768475"/>
          <p14:tracePt t="70024" x="2779713" y="1768475"/>
          <p14:tracePt t="70040" x="2786063" y="1768475"/>
          <p14:tracePt t="70057" x="2792413" y="1774825"/>
          <p14:tracePt t="70074" x="2806700" y="1774825"/>
          <p14:tracePt t="70107" x="2819400" y="1781175"/>
          <p14:tracePt t="70123" x="2819400" y="1787525"/>
          <p14:tracePt t="70156" x="2825750" y="1787525"/>
          <p14:tracePt t="70233" x="2825750" y="1795463"/>
          <p14:tracePt t="70316" x="2833688" y="1795463"/>
          <p14:tracePt t="70330" x="2833688" y="1801813"/>
          <p14:tracePt t="70340" x="2840038" y="1801813"/>
          <p14:tracePt t="70357" x="2846388" y="1814513"/>
          <p14:tracePt t="70390" x="2852738" y="1814513"/>
          <p14:tracePt t="70406" x="2852738" y="1822450"/>
          <p14:tracePt t="70547" x="2852738" y="1828800"/>
          <p14:tracePt t="70723" x="2859088" y="1828800"/>
          <p14:tracePt t="71059" x="2859088" y="1822450"/>
          <p14:tracePt t="71088" x="2859088" y="1814513"/>
          <p14:tracePt t="71176" x="2859088" y="1808163"/>
          <p14:tracePt t="71205" x="2852738" y="1808163"/>
          <p14:tracePt t="71245" x="2852738" y="1801813"/>
          <p14:tracePt t="71275" x="2846388" y="1801813"/>
          <p14:tracePt t="71295" x="2840038" y="1801813"/>
          <p14:tracePt t="71325" x="2833688" y="1795463"/>
          <p14:tracePt t="71346" x="2825750" y="1795463"/>
          <p14:tracePt t="71365" x="2819400" y="1795463"/>
          <p14:tracePt t="71384" x="2813050" y="1795463"/>
          <p14:tracePt t="71414" x="2806700" y="1795463"/>
          <p14:tracePt t="71426" x="2798763" y="1787525"/>
          <p14:tracePt t="71434" x="2792413" y="1787525"/>
          <p14:tracePt t="71454" x="2786063" y="1781175"/>
          <p14:tracePt t="71464" x="2773363" y="1781175"/>
          <p14:tracePt t="71483" x="2765425" y="1781175"/>
          <p14:tracePt t="71532" x="2759075" y="1781175"/>
          <p14:tracePt t="72932" x="2752725" y="1781175"/>
          <p14:tracePt t="72963" x="2746375" y="1781175"/>
          <p14:tracePt t="72975" x="2732088" y="1781175"/>
          <p14:tracePt t="72987" x="2725738" y="1781175"/>
          <p14:tracePt t="73004" x="2705100" y="1781175"/>
          <p14:tracePt t="73021" x="2692400" y="1781175"/>
          <p14:tracePt t="73037" x="2686050" y="1781175"/>
          <p14:tracePt t="73054" x="2671763" y="1781175"/>
          <p14:tracePt t="73070" x="2665413" y="1781175"/>
          <p14:tracePt t="73422" x="2665413" y="1787525"/>
          <p14:tracePt t="73441" x="2665413" y="1795463"/>
          <p14:tracePt t="73461" x="2665413" y="1808163"/>
          <p14:tracePt t="73482" x="2665413" y="1814513"/>
          <p14:tracePt t="73711" x="2665413" y="1808163"/>
          <p14:tracePt t="73722" x="2665413" y="1801813"/>
          <p14:tracePt t="73741" x="2665413" y="1795463"/>
          <p14:tracePt t="73751" x="2665413" y="1787525"/>
          <p14:tracePt t="73771" x="2665413" y="1774825"/>
          <p14:tracePt t="73781" x="2665413" y="1768475"/>
          <p14:tracePt t="73791" x="2665413" y="1747838"/>
          <p14:tracePt t="73803" x="2665413" y="1727200"/>
          <p14:tracePt t="73820" x="2665413" y="1693863"/>
          <p14:tracePt t="73837" x="2671763" y="1681163"/>
          <p14:tracePt t="73853" x="2671763" y="1647825"/>
          <p14:tracePt t="73870" x="2671763" y="1641475"/>
          <p14:tracePt t="73886" x="2679700" y="1641475"/>
          <p14:tracePt t="73903" x="2679700" y="1633538"/>
          <p14:tracePt t="74003" x="2686050" y="1633538"/>
          <p14:tracePt t="74092" x="2686050" y="1641475"/>
          <p14:tracePt t="74112" x="2679700" y="1647825"/>
          <p14:tracePt t="74123" x="2679700" y="1654175"/>
          <p14:tracePt t="74142" x="2679700" y="1660525"/>
          <p14:tracePt t="74152" x="2679700" y="1666875"/>
          <p14:tracePt t="74162" x="2679700" y="1674813"/>
          <p14:tracePt t="74174" x="2671763" y="1687513"/>
          <p14:tracePt t="74187" x="2671763" y="1708150"/>
          <p14:tracePt t="74203" x="2665413" y="1747838"/>
          <p14:tracePt t="74221" x="2665413" y="1787525"/>
          <p14:tracePt t="74236" x="2659063" y="1795463"/>
          <p14:tracePt t="74241" x="2659063" y="1801813"/>
          <p14:tracePt t="74274" x="2659063" y="1808163"/>
          <p14:tracePt t="74452" x="2659063" y="1801813"/>
          <p14:tracePt t="74482" x="2659063" y="1795463"/>
          <p14:tracePt t="74502" x="2659063" y="1787525"/>
          <p14:tracePt t="74522" x="2659063" y="1781175"/>
          <p14:tracePt t="74573" x="2659063" y="1774825"/>
          <p14:tracePt t="74593" x="2665413" y="1768475"/>
          <p14:tracePt t="74622" x="2665413" y="1762125"/>
          <p14:tracePt t="74642" x="2665413" y="1754188"/>
          <p14:tracePt t="74656" x="2671763" y="1747838"/>
          <p14:tracePt t="74662" x="2671763" y="1741488"/>
          <p14:tracePt t="74682" x="2671763" y="1735138"/>
          <p14:tracePt t="74692" x="2671763" y="1727200"/>
          <p14:tracePt t="74703" x="2671763" y="1720850"/>
          <p14:tracePt t="74723" x="2679700" y="1714500"/>
          <p14:tracePt t="74736" x="2679700" y="1701800"/>
          <p14:tracePt t="74752" x="2686050" y="1687513"/>
          <p14:tracePt t="74769" x="2686050" y="1674813"/>
          <p14:tracePt t="74786" x="2686050" y="1660525"/>
          <p14:tracePt t="74803" x="2692400" y="1654175"/>
          <p14:tracePt t="74819" x="2692400" y="1647825"/>
          <p14:tracePt t="74836" x="2692400" y="1641475"/>
          <p14:tracePt t="74947" x="2698750" y="1641475"/>
          <p14:tracePt t="74965" x="2713038" y="1641475"/>
          <p14:tracePt t="74986" x="2719388" y="1641475"/>
          <p14:tracePt t="75003" x="2725738" y="1641475"/>
          <p14:tracePt t="75054" x="2732088" y="1647825"/>
          <p14:tracePt t="75103" x="2732088" y="1654175"/>
          <p14:tracePt t="75112" x="2738438" y="1654175"/>
          <p14:tracePt t="75123" x="2738438" y="1660525"/>
          <p14:tracePt t="75142" x="2738438" y="1666875"/>
          <p14:tracePt t="75152" x="2738438" y="1674813"/>
          <p14:tracePt t="75169" x="2746375" y="1681163"/>
          <p14:tracePt t="75185" x="2752725" y="1693863"/>
          <p14:tracePt t="75202" x="2752725" y="1720850"/>
          <p14:tracePt t="75222" x="2752725" y="1735138"/>
          <p14:tracePt t="75235" x="2752725" y="1747838"/>
          <p14:tracePt t="75269" x="2752725" y="1754188"/>
          <p14:tracePt t="75285" x="2752725" y="1762125"/>
          <p14:tracePt t="75302" x="2752725" y="1768475"/>
          <p14:tracePt t="75341" x="2752725" y="1774825"/>
          <p14:tracePt t="75361" x="2752725" y="1781175"/>
          <p14:tracePt t="75372" x="2746375" y="1787525"/>
          <p14:tracePt t="75381" x="2746375" y="1801813"/>
          <p14:tracePt t="75406" x="2738438" y="1808163"/>
          <p14:tracePt t="75423" x="2738438" y="1814513"/>
          <p14:tracePt t="75623" x="2732088" y="1814513"/>
          <p14:tracePt t="75661" x="2725738" y="1814513"/>
          <p14:tracePt t="75673" x="2719388" y="1814513"/>
          <p14:tracePt t="75691" x="2713038" y="1814513"/>
          <p14:tracePt t="75706" x="2705100" y="1808163"/>
          <p14:tracePt t="75712" x="2698750" y="1808163"/>
          <p14:tracePt t="75722" x="2692400" y="1801813"/>
          <p14:tracePt t="75735" x="2692400" y="1795463"/>
          <p14:tracePt t="75753" x="2686050" y="1781175"/>
          <p14:tracePt t="75768" x="2686050" y="1774825"/>
          <p14:tracePt t="75772" x="2686050" y="1762125"/>
          <p14:tracePt t="75785" x="2686050" y="1747838"/>
          <p14:tracePt t="75801" x="2686050" y="1720850"/>
          <p14:tracePt t="75818" x="2698750" y="1693863"/>
          <p14:tracePt t="75835" x="2719388" y="1654175"/>
          <p14:tracePt t="75851" x="2732088" y="1627188"/>
          <p14:tracePt t="75868" x="2732088" y="1620838"/>
          <p14:tracePt t="75885" x="2738438" y="1608138"/>
          <p14:tracePt t="75901" x="2746375" y="1608138"/>
          <p14:tracePt t="75972" x="2752725" y="1608138"/>
          <p14:tracePt t="76055" x="2759075" y="1608138"/>
          <p14:tracePt t="76074" x="2765425" y="1608138"/>
          <p14:tracePt t="76083" x="2765425" y="1614488"/>
          <p14:tracePt t="76112" x="2773363" y="1614488"/>
          <p14:tracePt t="76122" x="2773363" y="1620838"/>
          <p14:tracePt t="76131" x="2773363" y="1627188"/>
          <p14:tracePt t="76162" x="2779713" y="1633538"/>
          <p14:tracePt t="76266" x="2779713" y="1641475"/>
          <p14:tracePt t="76283" x="2786063" y="1641475"/>
          <p14:tracePt t="79306" x="2792413" y="1641475"/>
          <p14:tracePt t="79333" x="2798763" y="1633538"/>
          <p14:tracePt t="79343" x="2798763" y="1627188"/>
          <p14:tracePt t="79353" x="2798763" y="1620838"/>
          <p14:tracePt t="79365" x="2806700" y="1608138"/>
          <p14:tracePt t="79382" x="2813050" y="1581150"/>
          <p14:tracePt t="79398" x="2813050" y="1566863"/>
          <p14:tracePt t="79415" x="2819400" y="1539875"/>
          <p14:tracePt t="79432" x="2833688" y="1520825"/>
          <p14:tracePt t="79448" x="2833688" y="1512888"/>
          <p14:tracePt t="79465" x="2840038" y="1493838"/>
          <p14:tracePt t="79482" x="2846388" y="1479550"/>
          <p14:tracePt t="79498" x="2859088" y="1460500"/>
          <p14:tracePt t="79515" x="2873375" y="1446213"/>
          <p14:tracePt t="79532" x="2894013" y="1427163"/>
          <p14:tracePt t="79564" x="2900363" y="1419225"/>
          <p14:tracePt t="79582" x="2906713" y="1412875"/>
          <p14:tracePt t="79598" x="2913063" y="1412875"/>
          <p14:tracePt t="79618" x="2919413" y="1406525"/>
          <p14:tracePt t="79635" x="2927350" y="1406525"/>
          <p14:tracePt t="79653" x="2933700" y="1406525"/>
          <p14:tracePt t="79693" x="2940050" y="1406525"/>
          <p14:tracePt t="79986" x="2946400" y="1406525"/>
          <p14:tracePt t="80007" x="2952750" y="1406525"/>
          <p14:tracePt t="80025" x="2973388" y="1393825"/>
          <p14:tracePt t="80036" x="3000375" y="1379538"/>
          <p14:tracePt t="80047" x="3013075" y="1373188"/>
          <p14:tracePt t="80064" x="3048000" y="1339850"/>
          <p14:tracePt t="80081" x="3073400" y="1333500"/>
          <p14:tracePt t="80097" x="3100388" y="1306513"/>
          <p14:tracePt t="80114" x="3160713" y="1252538"/>
          <p14:tracePt t="80131" x="3194050" y="1212850"/>
          <p14:tracePt t="80147" x="3241675" y="1138238"/>
          <p14:tracePt t="80164" x="3262313" y="1098550"/>
          <p14:tracePt t="80181" x="3268663" y="1071563"/>
          <p14:tracePt t="80197" x="3268663" y="1031875"/>
          <p14:tracePt t="80214" x="3268663" y="1011238"/>
          <p14:tracePt t="80230" x="3268663" y="998538"/>
          <p14:tracePt t="80247" x="3241675" y="977900"/>
          <p14:tracePt t="80264" x="3208338" y="971550"/>
          <p14:tracePt t="80297" x="3194050" y="965200"/>
          <p14:tracePt t="80508" x="3187700" y="965200"/>
          <p14:tracePt t="80525" x="3181350" y="965200"/>
          <p14:tracePt t="80535" x="3175000" y="944563"/>
          <p14:tracePt t="80547" x="3167063" y="917575"/>
          <p14:tracePt t="80564" x="3154363" y="823913"/>
          <p14:tracePt t="80580" x="3154363" y="769938"/>
          <p14:tracePt t="80597" x="3154363" y="655638"/>
          <p14:tracePt t="80613" x="3160713" y="569913"/>
          <p14:tracePt t="80635" x="3160713" y="522288"/>
          <p14:tracePt t="80651" x="3160713" y="515938"/>
          <p14:tracePt t="80684" x="3160713" y="509588"/>
          <p14:tracePt t="80713" x="3160713" y="501650"/>
          <p14:tracePt t="80773" x="3167063" y="501650"/>
          <p14:tracePt t="80794" x="3175000" y="501650"/>
          <p14:tracePt t="80803" x="3194050" y="501650"/>
          <p14:tracePt t="80814" x="3208338" y="501650"/>
          <p14:tracePt t="80830" x="3227388" y="501650"/>
          <p14:tracePt t="80846" x="3268663" y="509588"/>
          <p14:tracePt t="80863" x="3295650" y="515938"/>
          <p14:tracePt t="80880" x="3314700" y="515938"/>
          <p14:tracePt t="80897" x="3341688" y="528638"/>
          <p14:tracePt t="80913" x="3355975" y="536575"/>
          <p14:tracePt t="80930" x="3362325" y="536575"/>
          <p14:tracePt t="80946" x="3375025" y="542925"/>
          <p14:tracePt t="80980" x="3381375" y="549275"/>
          <p14:tracePt t="80996" x="3389313" y="549275"/>
          <p14:tracePt t="81014" x="3389313" y="555625"/>
          <p14:tracePt t="81053" x="3389313" y="561975"/>
          <p14:tracePt t="81083" x="3381375" y="569913"/>
          <p14:tracePt t="81103" x="3375025" y="569913"/>
          <p14:tracePt t="81113" x="3362325" y="576263"/>
          <p14:tracePt t="81123" x="3341688" y="582613"/>
          <p14:tracePt t="81134" x="3322638" y="588963"/>
          <p14:tracePt t="81146" x="3302000" y="588963"/>
          <p14:tracePt t="81163" x="3268663" y="603250"/>
          <p14:tracePt t="81180" x="3248025" y="603250"/>
          <p14:tracePt t="81196" x="3227388" y="603250"/>
          <p14:tracePt t="81213" x="3214688" y="603250"/>
          <p14:tracePt t="81246" x="3208338" y="603250"/>
          <p14:tracePt t="81369" x="3208338" y="595313"/>
          <p14:tracePt t="81404" x="3208338" y="588963"/>
          <p14:tracePt t="81436" x="3214688" y="588963"/>
          <p14:tracePt t="81464" x="3221038" y="588963"/>
          <p14:tracePt t="81474" x="3221038" y="582613"/>
          <p14:tracePt t="81494" x="3227388" y="582613"/>
          <p14:tracePt t="81515" x="3235325" y="582613"/>
          <p14:tracePt t="81544" x="3241675" y="582613"/>
          <p14:tracePt t="81553" x="3248025" y="582613"/>
          <p14:tracePt t="81584" x="3254375" y="582613"/>
          <p14:tracePt t="81633" x="3262313" y="582613"/>
          <p14:tracePt t="81713" x="3268663" y="582613"/>
          <p14:tracePt t="86029" x="3281363" y="588963"/>
          <p14:tracePt t="86049" x="3295650" y="588963"/>
          <p14:tracePt t="86061" x="3322638" y="588963"/>
          <p14:tracePt t="86070" x="3368675" y="588963"/>
          <p14:tracePt t="86080" x="3429000" y="588963"/>
          <p14:tracePt t="86091" x="3502025" y="588963"/>
          <p14:tracePt t="86108" x="3609975" y="588963"/>
          <p14:tracePt t="86125" x="3857625" y="595313"/>
          <p14:tracePt t="86142" x="4238625" y="655638"/>
          <p14:tracePt t="86158" x="4473575" y="715963"/>
          <p14:tracePt t="86175" x="4875213" y="823913"/>
          <p14:tracePt t="86191" x="5076825" y="904875"/>
          <p14:tracePt t="86208" x="5137150" y="930275"/>
          <p14:tracePt t="86225" x="5237163" y="984250"/>
          <p14:tracePt t="86242" x="5270500" y="1004888"/>
          <p14:tracePt t="86259" x="5284788" y="1011238"/>
          <p14:tracePt t="86275" x="5297488" y="1017588"/>
          <p14:tracePt t="86510" x="5310188" y="1017588"/>
          <p14:tracePt t="86522" x="5351463" y="1017588"/>
          <p14:tracePt t="86531" x="5424488" y="1017588"/>
          <p14:tracePt t="86541" x="5491163" y="1023938"/>
          <p14:tracePt t="86558" x="5692775" y="1084263"/>
          <p14:tracePt t="86574" x="5786438" y="1111250"/>
          <p14:tracePt t="86591" x="5967413" y="1212850"/>
          <p14:tracePt t="86609" x="6094413" y="1298575"/>
          <p14:tracePt t="86624" x="6188075" y="1373188"/>
          <p14:tracePt t="86641" x="6227763" y="1419225"/>
          <p14:tracePt t="86658" x="6288088" y="1473200"/>
          <p14:tracePt t="86678" x="6315075" y="1506538"/>
          <p14:tracePt t="86695" x="6329363" y="1512888"/>
          <p14:tracePt t="86714" x="6335713" y="1520825"/>
          <p14:tracePt t="86754" x="6335713" y="1527175"/>
          <p14:tracePt t="86784" x="6335713" y="1533525"/>
          <p14:tracePt t="86796" x="6329363" y="1539875"/>
          <p14:tracePt t="86804" x="6315075" y="1547813"/>
          <p14:tracePt t="86824" x="6288088" y="1554163"/>
          <p14:tracePt t="86834" x="6235700" y="1554163"/>
          <p14:tracePt t="87736" x="6235700" y="1566863"/>
          <p14:tracePt t="87747" x="6248400" y="1587500"/>
          <p14:tracePt t="87763" x="6275388" y="1600200"/>
          <p14:tracePt t="87780" x="6323013" y="1647825"/>
          <p14:tracePt t="87795" x="6342063" y="1666875"/>
          <p14:tracePt t="87807" x="6375400" y="1701800"/>
          <p14:tracePt t="87823" x="6450013" y="1768475"/>
          <p14:tracePt t="87841" x="6543675" y="1841500"/>
          <p14:tracePt t="87856" x="6589713" y="1881188"/>
          <p14:tracePt t="87874" x="6664325" y="1962150"/>
          <p14:tracePt t="87890" x="6710363" y="2043113"/>
          <p14:tracePt t="87906" x="6731000" y="2076450"/>
          <p14:tracePt t="87911" x="6743700" y="2095500"/>
          <p14:tracePt t="87923" x="6751638" y="2109788"/>
          <p14:tracePt t="87940" x="6751638" y="2122488"/>
          <p14:tracePt t="87957" x="6751638" y="2130425"/>
          <p14:tracePt t="88108" x="6757988" y="2130425"/>
          <p14:tracePt t="88125" x="6804025" y="2130425"/>
          <p14:tracePt t="88143" x="6891338" y="2122488"/>
          <p14:tracePt t="88156" x="6945313" y="2122488"/>
          <p14:tracePt t="88174" x="7045325" y="2122488"/>
          <p14:tracePt t="88190" x="7092950" y="2130425"/>
          <p14:tracePt t="88206" x="7165975" y="2149475"/>
          <p14:tracePt t="88223" x="7199313" y="2155825"/>
          <p14:tracePt t="88240" x="7226300" y="2163763"/>
          <p14:tracePt t="88256" x="7232650" y="2170113"/>
          <p14:tracePt t="88543" x="7239000" y="2170113"/>
          <p14:tracePt t="88560" x="7259638" y="2176463"/>
          <p14:tracePt t="88570" x="7273925" y="2182813"/>
          <p14:tracePt t="88580" x="7307263" y="2197100"/>
          <p14:tracePt t="88592" x="7334250" y="2216150"/>
          <p14:tracePt t="88606" x="7367588" y="2236788"/>
          <p14:tracePt t="88622" x="7446963" y="2284413"/>
          <p14:tracePt t="88639" x="7488238" y="2309813"/>
          <p14:tracePt t="88656" x="7561263" y="2370138"/>
          <p14:tracePt t="88672" x="7600950" y="2424113"/>
          <p14:tracePt t="88689" x="7621588" y="2444750"/>
          <p14:tracePt t="88710" x="7654925" y="2544763"/>
          <p14:tracePt t="88726" x="7667625" y="2578100"/>
          <p14:tracePt t="88744" x="7667625" y="2619375"/>
          <p14:tracePt t="88760" x="7667625" y="2638425"/>
          <p14:tracePt t="88790" x="7667625" y="2652713"/>
          <p14:tracePt t="88806" x="7661275" y="2659063"/>
          <p14:tracePt t="88822" x="7654925" y="2665413"/>
          <p14:tracePt t="88840" x="7648575" y="2671763"/>
          <p14:tracePt t="88855" x="7642225" y="2671763"/>
          <p14:tracePt t="88872" x="7642225" y="2679700"/>
          <p14:tracePt t="88890" x="7634288" y="2679700"/>
          <p14:tracePt t="88922" x="7627938" y="2679700"/>
          <p14:tracePt t="89300" x="7627938" y="2686050"/>
          <p14:tracePt t="89309" x="7627938" y="2705100"/>
          <p14:tracePt t="89318" x="7621588" y="2719388"/>
          <p14:tracePt t="89328" x="7615238" y="2738438"/>
          <p14:tracePt t="89339" x="7600950" y="2779713"/>
          <p14:tracePt t="89355" x="7588250" y="2819400"/>
          <p14:tracePt t="89372" x="7548563" y="2886075"/>
          <p14:tracePt t="89388" x="7494588" y="2960688"/>
          <p14:tracePt t="89405" x="7467600" y="2994025"/>
          <p14:tracePt t="89410" x="7446963" y="3027363"/>
          <p14:tracePt t="89422" x="7419975" y="3054350"/>
          <p14:tracePt t="89439" x="7373938" y="3114675"/>
          <p14:tracePt t="89455" x="7353300" y="3133725"/>
          <p14:tracePt t="89472" x="7307263" y="3181350"/>
          <p14:tracePt t="89489" x="7253288" y="3227388"/>
          <p14:tracePt t="89505" x="7219950" y="3254375"/>
          <p14:tracePt t="89522" x="7159625" y="3295650"/>
          <p14:tracePt t="89539" x="7099300" y="3335338"/>
          <p14:tracePt t="89555" x="7065963" y="3348038"/>
          <p14:tracePt t="89571" x="6999288" y="3375025"/>
          <p14:tracePt t="89588" x="6951663" y="3408363"/>
          <p14:tracePt t="89605" x="6931025" y="3416300"/>
          <p14:tracePt t="89622" x="6918325" y="3422650"/>
          <p14:tracePt t="89840" x="6911975" y="3429000"/>
          <p14:tracePt t="89849" x="6905625" y="3441700"/>
          <p14:tracePt t="89859" x="6891338" y="3468688"/>
          <p14:tracePt t="89871" x="6870700" y="3489325"/>
          <p14:tracePt t="89888" x="6810375" y="3556000"/>
          <p14:tracePt t="89905" x="6691313" y="3636963"/>
          <p14:tracePt t="89921" x="6623050" y="3676650"/>
          <p14:tracePt t="89938" x="6516688" y="3730625"/>
          <p14:tracePt t="89955" x="6469063" y="3751263"/>
          <p14:tracePt t="89971" x="6375400" y="3797300"/>
          <p14:tracePt t="89988" x="6302375" y="3836988"/>
          <p14:tracePt t="90004" x="6275388" y="3851275"/>
          <p14:tracePt t="90021" x="6202363" y="3870325"/>
          <p14:tracePt t="90038" x="6134100" y="3897313"/>
          <p14:tracePt t="90054" x="6100763" y="3897313"/>
          <p14:tracePt t="90071" x="6054725" y="3911600"/>
          <p14:tracePt t="90088" x="6034088" y="3911600"/>
          <p14:tracePt t="90104" x="6027738" y="3911600"/>
          <p14:tracePt t="90121" x="6021388" y="3911600"/>
          <p14:tracePt t="90348" x="6021388" y="3917950"/>
          <p14:tracePt t="90367" x="6021388" y="3924300"/>
          <p14:tracePt t="90376" x="6021388" y="3930650"/>
          <p14:tracePt t="90396" x="6013450" y="3938588"/>
          <p14:tracePt t="90408" x="6007100" y="3951288"/>
          <p14:tracePt t="90421" x="6000750" y="3957638"/>
          <p14:tracePt t="90438" x="5961063" y="3990975"/>
          <p14:tracePt t="90454" x="5919788" y="4017963"/>
          <p14:tracePt t="90471" x="5834063" y="4071938"/>
          <p14:tracePt t="90487" x="5732463" y="4119563"/>
          <p14:tracePt t="90504" x="5686425" y="4132263"/>
          <p14:tracePt t="90521" x="5611813" y="4165600"/>
          <p14:tracePt t="90537" x="5545138" y="4179888"/>
          <p14:tracePt t="90554" x="5524500" y="4186238"/>
          <p14:tracePt t="90571" x="5499100" y="4186238"/>
          <p14:tracePt t="90587" x="5484813" y="4186238"/>
          <p14:tracePt t="90621" x="5478463" y="4171950"/>
          <p14:tracePt t="90637" x="5478463" y="4144963"/>
          <p14:tracePt t="90654" x="5478463" y="4132263"/>
          <p14:tracePt t="90671" x="5484813" y="4105275"/>
          <p14:tracePt t="90691" x="5505450" y="4071938"/>
          <p14:tracePt t="90708" x="5524500" y="4059238"/>
          <p14:tracePt t="90725" x="5532438" y="4059238"/>
          <p14:tracePt t="90742" x="5545138" y="4044950"/>
          <p14:tracePt t="90758" x="5551488" y="4038600"/>
          <p14:tracePt t="90770" x="5559425" y="4038600"/>
          <p14:tracePt t="90804" x="5565775" y="4032250"/>
          <p14:tracePt t="90823" x="5572125" y="4032250"/>
          <p14:tracePt t="90851" x="5578475" y="4032250"/>
          <p14:tracePt t="90862" x="5584825" y="4032250"/>
          <p14:tracePt t="90893" x="5592763" y="4024313"/>
          <p14:tracePt t="90914" x="5605463" y="4024313"/>
          <p14:tracePt t="90924" x="5619750" y="4024313"/>
          <p14:tracePt t="90934" x="5638800" y="4032250"/>
          <p14:tracePt t="90944" x="5653088" y="4044950"/>
          <p14:tracePt t="90955" x="5665788" y="4051300"/>
          <p14:tracePt t="90970" x="5680075" y="4065588"/>
          <p14:tracePt t="90987" x="5699125" y="4078288"/>
          <p14:tracePt t="91005" x="5719763" y="4111625"/>
          <p14:tracePt t="91021" x="5719763" y="4125913"/>
          <p14:tracePt t="91037" x="5738813" y="4159250"/>
          <p14:tracePt t="91054" x="5746750" y="4192588"/>
          <p14:tracePt t="91070" x="5746750" y="4205288"/>
          <p14:tracePt t="91087" x="5746750" y="4246563"/>
          <p14:tracePt t="91104" x="5746750" y="4286250"/>
          <p14:tracePt t="91123" x="5732463" y="4319588"/>
          <p14:tracePt t="91137" x="5719763" y="4346575"/>
          <p14:tracePt t="91154" x="5713413" y="4373563"/>
          <p14:tracePt t="91170" x="5699125" y="4379913"/>
          <p14:tracePt t="91187" x="5686425" y="4394200"/>
          <p14:tracePt t="91204" x="5659438" y="4413250"/>
          <p14:tracePt t="91223" x="5645150" y="4433888"/>
          <p14:tracePt t="91237" x="5599113" y="4460875"/>
          <p14:tracePt t="91254" x="5551488" y="4487863"/>
          <p14:tracePt t="91270" x="5532438" y="4500563"/>
          <p14:tracePt t="91287" x="5505450" y="4506913"/>
          <p14:tracePt t="91304" x="5491163" y="4513263"/>
          <p14:tracePt t="91576" x="5484813" y="4521200"/>
          <p14:tracePt t="91586" x="5472113" y="4527550"/>
          <p14:tracePt t="91599" x="5457825" y="4533900"/>
          <p14:tracePt t="91610" x="5438775" y="4540250"/>
          <p14:tracePt t="91620" x="5411788" y="4548188"/>
          <p14:tracePt t="91637" x="5364163" y="4560888"/>
          <p14:tracePt t="91654" x="5324475" y="4567238"/>
          <p14:tracePt t="91670" x="5310188" y="4567238"/>
          <p14:tracePt t="91686" x="5284788" y="4573588"/>
          <p14:tracePt t="91708" x="5270500" y="4573588"/>
          <p14:tracePt t="91724" x="5264150" y="4573588"/>
          <p14:tracePt t="91740" x="5257800" y="4573588"/>
          <p14:tracePt t="91757" x="5251450" y="4573588"/>
          <p14:tracePt t="91770" x="5243513" y="4573588"/>
          <p14:tracePt t="91786" x="5237163" y="4573588"/>
          <p14:tracePt t="91819" x="5230813" y="4567238"/>
          <p14:tracePt t="91836" x="5224463" y="4560888"/>
          <p14:tracePt t="91870" x="5216525" y="4560888"/>
          <p14:tracePt t="91899" x="5210175" y="4554538"/>
          <p14:tracePt t="91918" x="5210175" y="4548188"/>
          <p14:tracePt t="91940" x="5210175" y="4540250"/>
          <p14:tracePt t="91949" x="5210175" y="4533900"/>
          <p14:tracePt t="91959" x="5210175" y="4527550"/>
          <p14:tracePt t="91990" x="5210175" y="4521200"/>
          <p14:tracePt t="92000" x="5210175" y="4513263"/>
          <p14:tracePt t="92010" x="5216525" y="4513263"/>
          <p14:tracePt t="92022" x="5216525" y="4506913"/>
          <p14:tracePt t="92042" x="5216525" y="4500563"/>
          <p14:tracePt t="92053" x="5224463" y="4500563"/>
          <p14:tracePt t="92073" x="5230813" y="4487863"/>
          <p14:tracePt t="92086" x="5237163" y="4473575"/>
          <p14:tracePt t="92103" x="5251450" y="4460875"/>
          <p14:tracePt t="92119" x="5257800" y="4452938"/>
          <p14:tracePt t="92136" x="5270500" y="4446588"/>
          <p14:tracePt t="92153" x="5276850" y="4440238"/>
          <p14:tracePt t="92169" x="5284788" y="4440238"/>
          <p14:tracePt t="92186" x="5291138" y="4433888"/>
          <p14:tracePt t="92203" x="5297488" y="4433888"/>
          <p14:tracePt t="92219" x="5310188" y="4433888"/>
          <p14:tracePt t="92236" x="5318125" y="4427538"/>
          <p14:tracePt t="92269" x="5330825" y="4419600"/>
          <p14:tracePt t="92286" x="5337175" y="4419600"/>
          <p14:tracePt t="92302" x="5345113" y="4419600"/>
          <p14:tracePt t="92319" x="5351463" y="4419600"/>
          <p14:tracePt t="92340" x="5357813" y="4419600"/>
          <p14:tracePt t="92352" x="5364163" y="4419600"/>
          <p14:tracePt t="92371" x="5370513" y="4419600"/>
          <p14:tracePt t="92386" x="5378450" y="4419600"/>
          <p14:tracePt t="92402" x="5391150" y="4419600"/>
          <p14:tracePt t="92419" x="5397500" y="4419600"/>
          <p14:tracePt t="92436" x="5405438" y="4419600"/>
          <p14:tracePt t="92452" x="5411788" y="4419600"/>
          <p14:tracePt t="92470" x="5418138" y="4419600"/>
          <p14:tracePt t="92491" x="5424488" y="4419600"/>
          <p14:tracePt t="92502" x="5430838" y="4419600"/>
          <p14:tracePt t="92520" x="5438775" y="4427538"/>
          <p14:tracePt t="92536" x="5438775" y="4433888"/>
          <p14:tracePt t="92552" x="5445125" y="4440238"/>
          <p14:tracePt t="92569" x="5451475" y="4440238"/>
          <p14:tracePt t="92585" x="5457825" y="4446588"/>
          <p14:tracePt t="92602" x="5465763" y="4460875"/>
          <p14:tracePt t="92641" x="5465763" y="4467225"/>
          <p14:tracePt t="92661" x="5472113" y="4467225"/>
          <p14:tracePt t="92692" x="5472113" y="4473575"/>
          <p14:tracePt t="92701" x="5478463" y="4473575"/>
          <p14:tracePt t="92724" x="5478463" y="4479925"/>
          <p14:tracePt t="92752" x="5478463" y="4487863"/>
          <p14:tracePt t="92762" x="5484813" y="4487863"/>
          <p14:tracePt t="92792" x="5491163" y="4487863"/>
          <p14:tracePt t="92802" x="5491163" y="4494213"/>
          <p14:tracePt t="92853" x="5491163" y="4500563"/>
          <p14:tracePt t="92885" x="5499100" y="4506913"/>
          <p14:tracePt t="92913" x="5499100" y="4513263"/>
          <p14:tracePt t="103893" x="5505450" y="4513263"/>
          <p14:tracePt t="103902" x="5518150" y="4513263"/>
          <p14:tracePt t="103913" x="5545138" y="4513263"/>
          <p14:tracePt t="103925" x="5578475" y="4506913"/>
          <p14:tracePt t="103942" x="5659438" y="4494213"/>
          <p14:tracePt t="103958" x="5686425" y="4494213"/>
          <p14:tracePt t="103975" x="5738813" y="4494213"/>
          <p14:tracePt t="103991" x="5746750" y="4494213"/>
          <p14:tracePt t="104008" x="5780088" y="4494213"/>
          <p14:tracePt t="104025" x="5799138" y="4500563"/>
          <p14:tracePt t="104041" x="5819775" y="4513263"/>
          <p14:tracePt t="104058" x="5834063" y="4527550"/>
          <p14:tracePt t="104075" x="5853113" y="4540250"/>
          <p14:tracePt t="104091" x="5867400" y="4554538"/>
          <p14:tracePt t="104108" x="5880100" y="4560888"/>
          <p14:tracePt t="104125" x="5886450" y="4573588"/>
          <p14:tracePt t="104141" x="5886450" y="4581525"/>
          <p14:tracePt t="104158" x="5894388" y="4581525"/>
          <p14:tracePt t="104175" x="5894388" y="4594225"/>
          <p14:tracePt t="104208" x="5894388" y="4608513"/>
          <p14:tracePt t="104241" x="5894388" y="4621213"/>
          <p14:tracePt t="104258" x="5886450" y="4627563"/>
          <p14:tracePt t="104275" x="5880100" y="4641850"/>
          <p14:tracePt t="104291" x="5873750" y="4648200"/>
          <p14:tracePt t="104308" x="5853113" y="4675188"/>
          <p14:tracePt t="104325" x="5834063" y="4702175"/>
          <p14:tracePt t="104341" x="5807075" y="4714875"/>
          <p14:tracePt t="104357" x="5753100" y="4748213"/>
          <p14:tracePt t="104374" x="5713413" y="4762500"/>
          <p14:tracePt t="104391" x="5653088" y="4795838"/>
          <p14:tracePt t="104408" x="5578475" y="4829175"/>
          <p14:tracePt t="104425" x="5491163" y="4848225"/>
          <p14:tracePt t="104441" x="5445125" y="4856163"/>
          <p14:tracePt t="104458" x="5364163" y="4868863"/>
          <p14:tracePt t="104475" x="5297488" y="4868863"/>
          <p14:tracePt t="104491" x="5257800" y="4868863"/>
          <p14:tracePt t="104508" x="5210175" y="4841875"/>
          <p14:tracePt t="104525" x="5164138" y="4802188"/>
          <p14:tracePt t="104541" x="5149850" y="4781550"/>
          <p14:tracePt t="104557" x="5130800" y="4748213"/>
          <p14:tracePt t="104574" x="5110163" y="4727575"/>
          <p14:tracePt t="104579" x="5103813" y="4708525"/>
          <p14:tracePt t="104591" x="5095875" y="4687888"/>
          <p14:tracePt t="104607" x="5089525" y="4675188"/>
          <p14:tracePt t="104624" x="5089525" y="4660900"/>
          <p14:tracePt t="104641" x="5089525" y="4654550"/>
          <p14:tracePt t="104658" x="5089525" y="4648200"/>
          <p14:tracePt t="104674" x="5095875" y="4648200"/>
          <p14:tracePt t="104691" x="5103813" y="4627563"/>
          <p14:tracePt t="104708" x="5122863" y="4614863"/>
          <p14:tracePt t="104724" x="5137150" y="4600575"/>
          <p14:tracePt t="104741" x="5176838" y="4573588"/>
          <p14:tracePt t="104757" x="5191125" y="4560888"/>
          <p14:tracePt t="104777" x="5243513" y="4540250"/>
          <p14:tracePt t="104794" x="5276850" y="4521200"/>
          <p14:tracePt t="104812" x="5310188" y="4513263"/>
          <p14:tracePt t="104827" x="5330825" y="4506913"/>
          <p14:tracePt t="104844" x="5357813" y="4500563"/>
          <p14:tracePt t="104857" x="5378450" y="4494213"/>
          <p14:tracePt t="104874" x="5405438" y="4487863"/>
          <p14:tracePt t="104891" x="5438775" y="4479925"/>
          <p14:tracePt t="104907" x="5451475" y="4479925"/>
          <p14:tracePt t="104924" x="5478463" y="4473575"/>
          <p14:tracePt t="104940" x="5491163" y="4473575"/>
          <p14:tracePt t="104957" x="5524500" y="4473575"/>
          <p14:tracePt t="104974" x="5565775" y="4487863"/>
          <p14:tracePt t="104990" x="5578475" y="4487863"/>
          <p14:tracePt t="105007" x="5605463" y="4494213"/>
          <p14:tracePt t="105024" x="5611813" y="4500563"/>
          <p14:tracePt t="105040" x="5626100" y="4500563"/>
          <p14:tracePt t="105057" x="5638800" y="4506913"/>
          <p14:tracePt t="105074" x="5645150" y="4513263"/>
          <p14:tracePt t="105090" x="5653088" y="4513263"/>
          <p14:tracePt t="105107" x="5659438" y="4521200"/>
          <p14:tracePt t="105124" x="5665788" y="4527550"/>
          <p14:tracePt t="105155" x="5672138" y="4527550"/>
          <p14:tracePt t="105245" x="5672138" y="4533900"/>
          <p14:tracePt t="105318" x="5672138" y="4540250"/>
          <p14:tracePt t="105378" x="5672138" y="4548188"/>
          <p14:tracePt t="105391" x="5672138" y="4554538"/>
          <p14:tracePt t="105412" x="5672138" y="4560888"/>
          <p14:tracePt t="105434" x="5672138" y="4567238"/>
          <p14:tracePt t="105445" x="5672138" y="4573588"/>
          <p14:tracePt t="105456" x="5672138" y="4581525"/>
          <p14:tracePt t="105473" x="5672138" y="4587875"/>
          <p14:tracePt t="105490" x="5672138" y="4600575"/>
          <p14:tracePt t="105507" x="5672138" y="4608513"/>
          <p14:tracePt t="105524" x="5665788" y="4621213"/>
          <p14:tracePt t="105540" x="5659438" y="4621213"/>
          <p14:tracePt t="105556" x="5653088" y="4633913"/>
          <p14:tracePt t="105573" x="5632450" y="4648200"/>
          <p14:tracePt t="105590" x="5619750" y="4654550"/>
          <p14:tracePt t="105606" x="5559425" y="4667250"/>
          <p14:tracePt t="105624" x="5484813" y="4675188"/>
          <p14:tracePt t="105640" x="5451475" y="4675188"/>
          <p14:tracePt t="105656" x="5384800" y="4687888"/>
          <p14:tracePt t="105673" x="5318125" y="4687888"/>
          <p14:tracePt t="105690" x="5291138" y="4687888"/>
          <p14:tracePt t="105706" x="5264150" y="4687888"/>
          <p14:tracePt t="105723" x="5243513" y="4681538"/>
          <p14:tracePt t="105740" x="5237163" y="4675188"/>
          <p14:tracePt t="105756" x="5230813" y="4675188"/>
          <p14:tracePt t="105777" x="5230813" y="4667250"/>
          <p14:tracePt t="105794" x="5224463" y="4667250"/>
          <p14:tracePt t="105810" x="5224463" y="4660900"/>
          <p14:tracePt t="105843" x="5224463" y="4648200"/>
          <p14:tracePt t="105856" x="5230813" y="4641850"/>
          <p14:tracePt t="105874" x="5237163" y="4627563"/>
          <p14:tracePt t="105889" x="5243513" y="4621213"/>
          <p14:tracePt t="105907" x="5264150" y="4594225"/>
          <p14:tracePt t="105923" x="5270500" y="4594225"/>
          <p14:tracePt t="105939" x="5284788" y="4581525"/>
          <p14:tracePt t="105956" x="5297488" y="4567238"/>
          <p14:tracePt t="105973" x="5310188" y="4567238"/>
          <p14:tracePt t="105990" x="5318125" y="4560888"/>
          <p14:tracePt t="106009" x="5345113" y="4548188"/>
          <p14:tracePt t="106023" x="5351463" y="4548188"/>
          <p14:tracePt t="106043" x="5378450" y="4540250"/>
          <p14:tracePt t="106057" x="5397500" y="4540250"/>
          <p14:tracePt t="106073" x="5411788" y="4540250"/>
          <p14:tracePt t="106077" x="5424488" y="4540250"/>
          <p14:tracePt t="106090" x="5438775" y="4540250"/>
          <p14:tracePt t="106108" x="5457825" y="4540250"/>
          <p14:tracePt t="106123" x="5472113" y="4548188"/>
          <p14:tracePt t="106139" x="5491163" y="4548188"/>
          <p14:tracePt t="106156" x="5518150" y="4554538"/>
          <p14:tracePt t="106173" x="5532438" y="4560888"/>
          <p14:tracePt t="106189" x="5565775" y="4573588"/>
          <p14:tracePt t="106208" x="5592763" y="4594225"/>
          <p14:tracePt t="106223" x="5599113" y="4594225"/>
          <p14:tracePt t="106239" x="5619750" y="4608513"/>
          <p14:tracePt t="106256" x="5626100" y="4608513"/>
          <p14:tracePt t="106273" x="5638800" y="4621213"/>
          <p14:tracePt t="106289" x="5653088" y="4633913"/>
          <p14:tracePt t="106307" x="5659438" y="4654550"/>
          <p14:tracePt t="106323" x="5665788" y="4667250"/>
          <p14:tracePt t="106339" x="5672138" y="4687888"/>
          <p14:tracePt t="106357" x="5680075" y="4702175"/>
          <p14:tracePt t="106372" x="5680075" y="4708525"/>
          <p14:tracePt t="106389" x="5680075" y="4727575"/>
          <p14:tracePt t="106406" x="5680075" y="4741863"/>
          <p14:tracePt t="106422" x="5680075" y="4754563"/>
          <p14:tracePt t="106439" x="5672138" y="4775200"/>
          <p14:tracePt t="106456" x="5672138" y="4795838"/>
          <p14:tracePt t="106472" x="5665788" y="4795838"/>
          <p14:tracePt t="106489" x="5659438" y="4802188"/>
          <p14:tracePt t="106506" x="5619750" y="4822825"/>
          <p14:tracePt t="106523" x="5538788" y="4841875"/>
          <p14:tracePt t="106539" x="5491163" y="4848225"/>
          <p14:tracePt t="106555" x="5411788" y="4848225"/>
          <p14:tracePt t="106572" x="5345113" y="4848225"/>
          <p14:tracePt t="106589" x="5310188" y="4835525"/>
          <p14:tracePt t="106605" x="5237163" y="4814888"/>
          <p14:tracePt t="106623" x="5191125" y="4787900"/>
          <p14:tracePt t="106639" x="5170488" y="4775200"/>
          <p14:tracePt t="106655" x="5149850" y="4754563"/>
          <p14:tracePt t="106673" x="5143500" y="4741863"/>
          <p14:tracePt t="106689" x="5143500" y="4735513"/>
          <p14:tracePt t="106705" x="5143500" y="4714875"/>
          <p14:tracePt t="106723" x="5143500" y="4687888"/>
          <p14:tracePt t="106739" x="5143500" y="4675188"/>
          <p14:tracePt t="106755" x="5156200" y="4633913"/>
          <p14:tracePt t="106776" x="5176838" y="4594225"/>
          <p14:tracePt t="106793" x="5183188" y="4581525"/>
          <p14:tracePt t="106809" x="5210175" y="4554538"/>
          <p14:tracePt t="106827" x="5237163" y="4540250"/>
          <p14:tracePt t="106842" x="5251450" y="4533900"/>
          <p14:tracePt t="106856" x="5270500" y="4527550"/>
          <p14:tracePt t="106872" x="5284788" y="4527550"/>
          <p14:tracePt t="106889" x="5330825" y="4521200"/>
          <p14:tracePt t="106906" x="5405438" y="4521200"/>
          <p14:tracePt t="106922" x="5445125" y="4521200"/>
          <p14:tracePt t="106938" x="5524500" y="4540250"/>
          <p14:tracePt t="106955" x="5584825" y="4554538"/>
          <p14:tracePt t="106972" x="5699125" y="4587875"/>
          <p14:tracePt t="106989" x="5807075" y="4633913"/>
          <p14:tracePt t="107006" x="5886450" y="4681538"/>
          <p14:tracePt t="107023" x="5919788" y="4702175"/>
          <p14:tracePt t="107038" x="5946775" y="4721225"/>
          <p14:tracePt t="107055" x="5961063" y="4727575"/>
          <p14:tracePt t="107072" x="5961063" y="4735513"/>
          <p14:tracePt t="107366" x="5961063" y="4748213"/>
          <p14:tracePt t="107376" x="5953125" y="4762500"/>
          <p14:tracePt t="107388" x="5946775" y="4781550"/>
          <p14:tracePt t="107405" x="5919788" y="4829175"/>
          <p14:tracePt t="107425" x="5900738" y="4841875"/>
          <p14:tracePt t="107438" x="5873750" y="4875213"/>
          <p14:tracePt t="107455" x="5853113" y="4881563"/>
          <p14:tracePt t="107472" x="5786438" y="4908550"/>
          <p14:tracePt t="107488" x="5726113" y="4929188"/>
          <p14:tracePt t="107505" x="5699125" y="4935538"/>
          <p14:tracePt t="107521" x="5659438" y="4941888"/>
          <p14:tracePt t="107539" x="5638800" y="4941888"/>
          <p14:tracePt t="107555" x="5632450" y="4941888"/>
          <p14:tracePt t="107571" x="5605463" y="4949825"/>
          <p14:tracePt t="107589" x="5584825" y="4949825"/>
          <p14:tracePt t="107605" x="5578475" y="4949825"/>
          <p14:tracePt t="107621" x="5565775" y="4949825"/>
          <p14:tracePt t="107638" x="5559425" y="4949825"/>
          <p14:tracePt t="107655" x="5551488" y="4949825"/>
          <p14:tracePt t="107671" x="5551488" y="4941888"/>
          <p14:tracePt t="107688" x="5545138" y="4941888"/>
          <p14:tracePt t="107705" x="5545138" y="4929188"/>
          <p14:tracePt t="107721" x="5545138" y="4922838"/>
          <p14:tracePt t="107738" x="5545138" y="4916488"/>
          <p14:tracePt t="107755" x="5545138" y="4908550"/>
          <p14:tracePt t="107775" x="5545138" y="4902200"/>
          <p14:tracePt t="107792" x="5551488" y="4902200"/>
          <p14:tracePt t="107808" x="5559425" y="4895850"/>
          <p14:tracePt t="107825" x="5578475" y="4875213"/>
          <p14:tracePt t="107847" x="5619750" y="4848225"/>
          <p14:tracePt t="107871" x="5665788" y="4814888"/>
          <p14:tracePt t="107888" x="5692775" y="4795838"/>
          <p14:tracePt t="107905" x="5726113" y="4781550"/>
          <p14:tracePt t="107921" x="5759450" y="4768850"/>
          <p14:tracePt t="107938" x="5807075" y="4748213"/>
          <p14:tracePt t="107954" x="5840413" y="4741863"/>
          <p14:tracePt t="107971" x="5880100" y="4735513"/>
          <p14:tracePt t="107988" x="5894388" y="4735513"/>
          <p14:tracePt t="108004" x="5934075" y="4735513"/>
          <p14:tracePt t="108021" x="5967413" y="4735513"/>
          <p14:tracePt t="108038" x="6034088" y="4748213"/>
          <p14:tracePt t="108054" x="6061075" y="4754563"/>
          <p14:tracePt t="108072" x="6134100" y="4768850"/>
          <p14:tracePt t="108088" x="6188075" y="4787900"/>
          <p14:tracePt t="108104" x="6215063" y="4808538"/>
          <p14:tracePt t="108108" x="6242050" y="4822825"/>
          <p14:tracePt t="108121" x="6269038" y="4822825"/>
          <p14:tracePt t="108137" x="6281738" y="4829175"/>
          <p14:tracePt t="108154" x="6308725" y="4848225"/>
          <p14:tracePt t="108171" x="6335713" y="4862513"/>
          <p14:tracePt t="108188" x="6342063" y="4868863"/>
          <p14:tracePt t="108204" x="6348413" y="4881563"/>
          <p14:tracePt t="108221" x="6356350" y="4895850"/>
          <p14:tracePt t="108237" x="6362700" y="4895850"/>
          <p14:tracePt t="108254" x="6362700" y="4902200"/>
          <p14:tracePt t="108302" x="6362700" y="4908550"/>
          <p14:tracePt t="108342" x="6362700" y="4916488"/>
          <p14:tracePt t="108353" x="6362700" y="4922838"/>
          <p14:tracePt t="108363" x="6362700" y="4929188"/>
          <p14:tracePt t="108382" x="6356350" y="4935538"/>
          <p14:tracePt t="108393" x="6356350" y="4941888"/>
          <p14:tracePt t="108406" x="6348413" y="4941888"/>
          <p14:tracePt t="108421" x="6342063" y="4949825"/>
          <p14:tracePt t="108437" x="6323013" y="4968875"/>
          <p14:tracePt t="108454" x="6269038" y="4983163"/>
          <p14:tracePt t="108471" x="6227763" y="4995863"/>
          <p14:tracePt t="108487" x="6134100" y="5010150"/>
          <p14:tracePt t="108504" x="6040438" y="5010150"/>
          <p14:tracePt t="108520" x="5988050" y="5010150"/>
          <p14:tracePt t="108537" x="5900738" y="4995863"/>
          <p14:tracePt t="108554" x="5826125" y="4983163"/>
          <p14:tracePt t="108570" x="5792788" y="4976813"/>
          <p14:tracePt t="108587" x="5732463" y="4956175"/>
          <p14:tracePt t="108604" x="5705475" y="4935538"/>
          <p14:tracePt t="108620" x="5692775" y="4922838"/>
          <p14:tracePt t="108638" x="5692775" y="4916488"/>
          <p14:tracePt t="108654" x="5686425" y="4908550"/>
          <p14:tracePt t="108670" x="5686425" y="4902200"/>
          <p14:tracePt t="108687" x="5686425" y="4881563"/>
          <p14:tracePt t="108704" x="5686425" y="4875213"/>
          <p14:tracePt t="108721" x="5699125" y="4841875"/>
          <p14:tracePt t="108737" x="5713413" y="4829175"/>
          <p14:tracePt t="108754" x="5746750" y="4795838"/>
          <p14:tracePt t="108776" x="5786438" y="4762500"/>
          <p14:tracePt t="108793" x="5813425" y="4748213"/>
          <p14:tracePt t="108809" x="5853113" y="4727575"/>
          <p14:tracePt t="108824" x="5867400" y="4721225"/>
          <p14:tracePt t="108856" x="5953125" y="4702175"/>
          <p14:tracePt t="108870" x="5988050" y="4702175"/>
          <p14:tracePt t="108887" x="6048375" y="4702175"/>
          <p14:tracePt t="108904" x="6108700" y="4721225"/>
          <p14:tracePt t="108920" x="6134100" y="4735513"/>
          <p14:tracePt t="108937" x="6215063" y="4775200"/>
          <p14:tracePt t="108954" x="6275388" y="4814888"/>
          <p14:tracePt t="108970" x="6308725" y="4841875"/>
          <p14:tracePt t="108987" x="6356350" y="4881563"/>
          <p14:tracePt t="109004" x="6396038" y="4922838"/>
          <p14:tracePt t="109020" x="6408738" y="4941888"/>
          <p14:tracePt t="109037" x="6429375" y="4968875"/>
          <p14:tracePt t="109054" x="6442075" y="4989513"/>
          <p14:tracePt t="109087" x="6450013" y="4995863"/>
          <p14:tracePt t="109103" x="6450013" y="5002213"/>
          <p14:tracePt t="109137" x="6450013" y="5010150"/>
          <p14:tracePt t="109175" x="6450013" y="5016500"/>
          <p14:tracePt t="109205" x="6450013" y="5022850"/>
          <p14:tracePt t="109215" x="6442075" y="5022850"/>
          <p14:tracePt t="109235" x="6435725" y="5022850"/>
          <p14:tracePt t="109246" x="6423025" y="5022850"/>
          <p14:tracePt t="109258" x="6408738" y="5029200"/>
          <p14:tracePt t="109270" x="6389688" y="5037138"/>
          <p14:tracePt t="109286" x="6342063" y="5037138"/>
          <p14:tracePt t="109304" x="6315075" y="5043488"/>
          <p14:tracePt t="109320" x="6235700" y="5043488"/>
          <p14:tracePt t="109336" x="6148388" y="5043488"/>
          <p14:tracePt t="109356" x="6067425" y="5029200"/>
          <p14:tracePt t="109370" x="6027738" y="5029200"/>
          <p14:tracePt t="109386" x="5973763" y="5016500"/>
          <p14:tracePt t="109403" x="5946775" y="5010150"/>
          <p14:tracePt t="109420" x="5927725" y="4995863"/>
          <p14:tracePt t="109436" x="5913438" y="4989513"/>
          <p14:tracePt t="109453" x="5907088" y="4983163"/>
          <p14:tracePt t="109486" x="5907088" y="4976813"/>
          <p14:tracePt t="109695" x="5900738" y="4976813"/>
          <p14:tracePt t="109713" x="5886450" y="4976813"/>
          <p14:tracePt t="109723" x="5867400" y="4976813"/>
          <p14:tracePt t="109736" x="5834063" y="4968875"/>
          <p14:tracePt t="109753" x="5753100" y="4941888"/>
          <p14:tracePt t="109769" x="5692775" y="4922838"/>
          <p14:tracePt t="109791" x="5578475" y="4868863"/>
          <p14:tracePt t="109809" x="5472113" y="4808538"/>
          <p14:tracePt t="109825" x="5397500" y="4741863"/>
          <p14:tracePt t="109842" x="5370513" y="4714875"/>
          <p14:tracePt t="109852" x="5357813" y="4687888"/>
          <p14:tracePt t="109870" x="5310188" y="4627563"/>
          <p14:tracePt t="109886" x="5297488" y="4600575"/>
          <p14:tracePt t="109903" x="5264150" y="4554538"/>
          <p14:tracePt t="109919" x="5257800" y="4533900"/>
          <p14:tracePt t="109936" x="5243513" y="4513263"/>
          <p14:tracePt t="109952" x="5237163" y="4506913"/>
          <p14:tracePt t="109969" x="5237163" y="4487863"/>
          <p14:tracePt t="109986" x="5237163" y="4479925"/>
          <p14:tracePt t="110002" x="5237163" y="4467225"/>
          <p14:tracePt t="110019" x="5237163" y="4446588"/>
          <p14:tracePt t="110036" x="5237163" y="4433888"/>
          <p14:tracePt t="110052" x="5237163" y="4419600"/>
          <p14:tracePt t="110069" x="5243513" y="4400550"/>
          <p14:tracePt t="110086" x="5251450" y="4386263"/>
          <p14:tracePt t="110103" x="5257800" y="4367213"/>
          <p14:tracePt t="110119" x="5270500" y="4359275"/>
          <p14:tracePt t="110136" x="5276850" y="4346575"/>
          <p14:tracePt t="110152" x="5297488" y="4325938"/>
          <p14:tracePt t="110169" x="5318125" y="4313238"/>
          <p14:tracePt t="110185" x="5384800" y="4286250"/>
          <p14:tracePt t="110203" x="5472113" y="4273550"/>
          <p14:tracePt t="110219" x="5518150" y="4265613"/>
          <p14:tracePt t="110236" x="5592763" y="4265613"/>
          <p14:tracePt t="110252" x="5626100" y="4265613"/>
          <p14:tracePt t="110269" x="5699125" y="4279900"/>
          <p14:tracePt t="110285" x="5732463" y="4286250"/>
          <p14:tracePt t="110303" x="5807075" y="4319588"/>
          <p14:tracePt t="110319" x="5840413" y="4333875"/>
          <p14:tracePt t="110336" x="5927725" y="4386263"/>
          <p14:tracePt t="110352" x="5967413" y="4419600"/>
          <p14:tracePt t="110368" x="6040438" y="4479925"/>
          <p14:tracePt t="110385" x="6073775" y="4513263"/>
          <p14:tracePt t="110402" x="6127750" y="4573588"/>
          <p14:tracePt t="110418" x="6154738" y="4608513"/>
          <p14:tracePt t="110435" x="6181725" y="4654550"/>
          <p14:tracePt t="110452" x="6194425" y="4675188"/>
          <p14:tracePt t="110468" x="6202363" y="4694238"/>
          <p14:tracePt t="110485" x="6208713" y="4714875"/>
          <p14:tracePt t="110502" x="6215063" y="4741863"/>
          <p14:tracePt t="110519" x="6215063" y="4762500"/>
          <p14:tracePt t="110535" x="6215063" y="4795838"/>
          <p14:tracePt t="110552" x="6215063" y="4814888"/>
          <p14:tracePt t="110568" x="6215063" y="4829175"/>
          <p14:tracePt t="110585" x="6208713" y="4835525"/>
          <p14:tracePt t="110602" x="6208713" y="4841875"/>
          <p14:tracePt t="110618" x="6202363" y="4848225"/>
          <p14:tracePt t="110637" x="6194425" y="4856163"/>
          <p14:tracePt t="110652" x="6175375" y="4856163"/>
          <p14:tracePt t="110668" x="6167438" y="4862513"/>
          <p14:tracePt t="110685" x="6134100" y="4875213"/>
          <p14:tracePt t="110702" x="6094413" y="4889500"/>
          <p14:tracePt t="110718" x="6067425" y="4902200"/>
          <p14:tracePt t="110736" x="6000750" y="4916488"/>
          <p14:tracePt t="110751" x="5953125" y="4922838"/>
          <p14:tracePt t="110773" x="5840413" y="4956175"/>
          <p14:tracePt t="110789" x="5799138" y="4968875"/>
          <p14:tracePt t="110806" x="5719763" y="4976813"/>
          <p14:tracePt t="110822" x="5672138" y="4976813"/>
          <p14:tracePt t="110847" x="5518150" y="4976813"/>
          <p14:tracePt t="110856" x="5472113" y="4968875"/>
          <p14:tracePt t="110869" x="5430838" y="4962525"/>
          <p14:tracePt t="110885" x="5370513" y="4956175"/>
          <p14:tracePt t="110902" x="5345113" y="4956175"/>
          <p14:tracePt t="110918" x="5291138" y="4949825"/>
          <p14:tracePt t="110935" x="5257800" y="4929188"/>
          <p14:tracePt t="110951" x="5224463" y="4916488"/>
          <p14:tracePt t="110968" x="5197475" y="4895850"/>
          <p14:tracePt t="110986" x="5170488" y="4875213"/>
          <p14:tracePt t="111001" x="5164138" y="4862513"/>
          <p14:tracePt t="111018" x="5143500" y="4835525"/>
          <p14:tracePt t="111035" x="5137150" y="4822825"/>
          <p14:tracePt t="111051" x="5122863" y="4802188"/>
          <p14:tracePt t="111068" x="5122863" y="4781550"/>
          <p14:tracePt t="111084" x="5116513" y="4735513"/>
          <p14:tracePt t="111101" x="5116513" y="4708525"/>
          <p14:tracePt t="111118" x="5116513" y="4654550"/>
          <p14:tracePt t="111135" x="5116513" y="4633913"/>
          <p14:tracePt t="111139" x="5116513" y="4614863"/>
          <p14:tracePt t="111151" x="5122863" y="4594225"/>
          <p14:tracePt t="111168" x="5130800" y="4587875"/>
          <p14:tracePt t="111184" x="5143500" y="4554538"/>
          <p14:tracePt t="111201" x="5156200" y="4540250"/>
          <p14:tracePt t="111218" x="5176838" y="4500563"/>
          <p14:tracePt t="111236" x="5210175" y="4460875"/>
          <p14:tracePt t="111251" x="5216525" y="4446588"/>
          <p14:tracePt t="111268" x="5224463" y="4440238"/>
          <p14:tracePt t="111284" x="5251450" y="4427538"/>
          <p14:tracePt t="111301" x="5264150" y="4419600"/>
          <p14:tracePt t="111318" x="5284788" y="4406900"/>
          <p14:tracePt t="111334" x="5303838" y="4400550"/>
          <p14:tracePt t="111351" x="5324475" y="4386263"/>
          <p14:tracePt t="111368" x="5337175" y="4386263"/>
          <p14:tracePt t="111384" x="5364163" y="4379913"/>
          <p14:tracePt t="111401" x="5378450" y="4373563"/>
          <p14:tracePt t="111418" x="5405438" y="4373563"/>
          <p14:tracePt t="111434" x="5430838" y="4367213"/>
          <p14:tracePt t="111451" x="5465763" y="4373563"/>
          <p14:tracePt t="111467" x="5484813" y="4373563"/>
          <p14:tracePt t="111484" x="5505450" y="4394200"/>
          <p14:tracePt t="111501" x="5524500" y="4394200"/>
          <p14:tracePt t="111517" x="5551488" y="4413250"/>
          <p14:tracePt t="111534" x="5578475" y="4427538"/>
          <p14:tracePt t="111551" x="5638800" y="4460875"/>
          <p14:tracePt t="111567" x="5659438" y="4487863"/>
          <p14:tracePt t="111584" x="5726113" y="4533900"/>
          <p14:tracePt t="111601" x="5738813" y="4554538"/>
          <p14:tracePt t="111617" x="5780088" y="4594225"/>
          <p14:tracePt t="111634" x="5792788" y="4608513"/>
          <p14:tracePt t="111651" x="5813425" y="4633913"/>
          <p14:tracePt t="111668" x="5834063" y="4667250"/>
          <p14:tracePt t="111685" x="5840413" y="4681538"/>
          <p14:tracePt t="111701" x="5853113" y="4714875"/>
          <p14:tracePt t="111718" x="5867400" y="4748213"/>
          <p14:tracePt t="111734" x="5873750" y="4768850"/>
          <p14:tracePt t="111750" x="5873750" y="4787900"/>
          <p14:tracePt t="111772" x="5873750" y="4802188"/>
          <p14:tracePt t="111790" x="5873750" y="4808538"/>
          <p14:tracePt t="111822" x="5873750" y="4814888"/>
          <p14:tracePt t="111838" x="5873750" y="4822825"/>
          <p14:tracePt t="111859" x="5873750" y="4829175"/>
          <p14:tracePt t="111879" x="5873750" y="4841875"/>
          <p14:tracePt t="111889" x="5867400" y="4841875"/>
          <p14:tracePt t="111901" x="5867400" y="4848225"/>
          <p14:tracePt t="111917" x="5859463" y="4856163"/>
          <p14:tracePt t="111934" x="5853113" y="4862513"/>
          <p14:tracePt t="111951" x="5853113" y="4868863"/>
          <p14:tracePt t="111967" x="5846763" y="4875213"/>
          <p14:tracePt t="112000" x="5840413" y="4881563"/>
          <p14:tracePt t="112017" x="5834063" y="4889500"/>
          <p14:tracePt t="112034" x="5813425" y="4889500"/>
          <p14:tracePt t="112050" x="5792788" y="4902200"/>
          <p14:tracePt t="112067" x="5780088" y="4902200"/>
          <p14:tracePt t="112084" x="5759450" y="4908550"/>
          <p14:tracePt t="112100" x="5732463" y="4916488"/>
          <p14:tracePt t="112117" x="5726113" y="4916488"/>
          <p14:tracePt t="112134" x="5713413" y="4916488"/>
          <p14:tracePt t="112139" x="5705475" y="4916488"/>
          <p14:tracePt t="112150" x="5699125" y="4916488"/>
          <p14:tracePt t="112167" x="5692775" y="4916488"/>
          <p14:tracePt t="112183" x="5680075" y="4916488"/>
          <p14:tracePt t="112200" x="5672138" y="4916488"/>
          <p14:tracePt t="112227" x="5659438" y="4916488"/>
          <p14:tracePt t="114865" x="5659438" y="4908550"/>
          <p14:tracePt t="114874" x="5659438" y="4902200"/>
          <p14:tracePt t="114892" x="5659438" y="4895850"/>
          <p14:tracePt t="114902" x="5665788" y="4889500"/>
          <p14:tracePt t="114914" x="5665788" y="4875213"/>
          <p14:tracePt t="114931" x="5672138" y="4848225"/>
          <p14:tracePt t="114948" x="5672138" y="4835525"/>
          <p14:tracePt t="114964" x="5680075" y="4795838"/>
          <p14:tracePt t="114981" x="5680075" y="4754563"/>
          <p14:tracePt t="114997" x="5680075" y="4727575"/>
          <p14:tracePt t="115014" x="5680075" y="4681538"/>
          <p14:tracePt t="115031" x="5672138" y="4614863"/>
          <p14:tracePt t="115047" x="5672138" y="4594225"/>
          <p14:tracePt t="115064" x="5665788" y="4554538"/>
          <p14:tracePt t="115081" x="5659438" y="4521200"/>
          <p14:tracePt t="115097" x="5659438" y="4506913"/>
          <p14:tracePt t="115114" x="5659438" y="4473575"/>
          <p14:tracePt t="115131" x="5659438" y="4427538"/>
          <p14:tracePt t="115148" x="5659438" y="4400550"/>
          <p14:tracePt t="115164" x="5659438" y="4333875"/>
          <p14:tracePt t="115181" x="5659438" y="4313238"/>
          <p14:tracePt t="115214" x="5659438" y="4292600"/>
          <p14:tracePt t="115397" x="5653088" y="4279900"/>
          <p14:tracePt t="115405" x="5632450" y="4225925"/>
          <p14:tracePt t="115414" x="5584825" y="4144963"/>
          <p14:tracePt t="115431" x="5472113" y="3890963"/>
          <p14:tracePt t="115447" x="5424488" y="3736975"/>
          <p14:tracePt t="115464" x="5303838" y="3368675"/>
          <p14:tracePt t="115481" x="5251450" y="3208338"/>
          <p14:tracePt t="115497" x="5203825" y="3000375"/>
          <p14:tracePt t="115514" x="5191125" y="2867025"/>
          <p14:tracePt t="115530" x="5191125" y="2819400"/>
          <p14:tracePt t="115548" x="5191125" y="2746375"/>
          <p14:tracePt t="115564" x="5191125" y="2725738"/>
          <p14:tracePt t="115581" x="5191125" y="2698750"/>
          <p14:tracePt t="115597" x="5197475" y="2659063"/>
          <p14:tracePt t="115614" x="5230813" y="2611438"/>
          <p14:tracePt t="115630" x="5251450" y="2592388"/>
          <p14:tracePt t="115647" x="5297488" y="2538413"/>
          <p14:tracePt t="115664" x="5370513" y="2498725"/>
          <p14:tracePt t="115680" x="5411788" y="2478088"/>
          <p14:tracePt t="115697" x="5491163" y="2444750"/>
          <p14:tracePt t="115714" x="5578475" y="2411413"/>
          <p14:tracePt t="115730" x="5626100" y="2390775"/>
          <p14:tracePt t="115747" x="5699125" y="2370138"/>
          <p14:tracePt t="115763" x="5746750" y="2357438"/>
          <p14:tracePt t="115786" x="5867400" y="2351088"/>
          <p14:tracePt t="115801" x="5900738" y="2351088"/>
          <p14:tracePt t="115817" x="5988050" y="2351088"/>
          <p14:tracePt t="115834" x="6061075" y="2363788"/>
          <p14:tracePt t="115850" x="6088063" y="2370138"/>
          <p14:tracePt t="115864" x="6148388" y="2390775"/>
          <p14:tracePt t="115880" x="6181725" y="2405063"/>
          <p14:tracePt t="115897" x="6235700" y="2430463"/>
          <p14:tracePt t="115913" x="6254750" y="2457450"/>
          <p14:tracePt t="115930" x="6308725" y="2532063"/>
          <p14:tracePt t="115947" x="6335713" y="2571750"/>
          <p14:tracePt t="115964" x="6375400" y="2665413"/>
          <p14:tracePt t="115980" x="6389688" y="2705100"/>
          <p14:tracePt t="115997" x="6416675" y="2792413"/>
          <p14:tracePt t="116014" x="6429375" y="2867025"/>
          <p14:tracePt t="116030" x="6429375" y="2913063"/>
          <p14:tracePt t="116047" x="6429375" y="2973388"/>
          <p14:tracePt t="116066" x="6416675" y="3054350"/>
          <p14:tracePt t="116080" x="6402388" y="3081338"/>
          <p14:tracePt t="116097" x="6369050" y="3148013"/>
          <p14:tracePt t="116113" x="6329363" y="3194050"/>
          <p14:tracePt t="116130" x="6302375" y="3208338"/>
          <p14:tracePt t="116147" x="6248400" y="3241675"/>
          <p14:tracePt t="116151" x="6221413" y="3248025"/>
          <p14:tracePt t="116163" x="6188075" y="3262313"/>
          <p14:tracePt t="116180" x="6154738" y="3268663"/>
          <p14:tracePt t="116196" x="6067425" y="3268663"/>
          <p14:tracePt t="116213" x="5967413" y="3254375"/>
          <p14:tracePt t="116230" x="5867400" y="3221038"/>
          <p14:tracePt t="116246" x="5819775" y="3194050"/>
          <p14:tracePt t="116263" x="5732463" y="3127375"/>
          <p14:tracePt t="116280" x="5659438" y="3033713"/>
          <p14:tracePt t="116296" x="5632450" y="2987675"/>
          <p14:tracePt t="116314" x="5578475" y="2886075"/>
          <p14:tracePt t="116330" x="5559425" y="2840038"/>
          <p14:tracePt t="116347" x="5532438" y="2746375"/>
          <p14:tracePt t="116363" x="5518150" y="2705100"/>
          <p14:tracePt t="116379" x="5518150" y="2625725"/>
          <p14:tracePt t="116396" x="5518150" y="2538413"/>
          <p14:tracePt t="116413" x="5524500" y="2490788"/>
          <p14:tracePt t="116429" x="5538788" y="2417763"/>
          <p14:tracePt t="116446" x="5565775" y="2344738"/>
          <p14:tracePt t="116463" x="5584825" y="2324100"/>
          <p14:tracePt t="116480" x="5619750" y="2257425"/>
          <p14:tracePt t="116496" x="5659438" y="2209800"/>
          <p14:tracePt t="116515" x="5680075" y="2190750"/>
          <p14:tracePt t="116529" x="5692775" y="2170113"/>
          <p14:tracePt t="116546" x="5713413" y="2155825"/>
          <p14:tracePt t="116563" x="5738813" y="2149475"/>
          <p14:tracePt t="116579" x="5753100" y="2143125"/>
          <p14:tracePt t="116598" x="5807075" y="2136775"/>
          <p14:tracePt t="116613" x="5859463" y="2130425"/>
          <p14:tracePt t="116630" x="5913438" y="2130425"/>
          <p14:tracePt t="116646" x="5934075" y="2130425"/>
          <p14:tracePt t="116663" x="5967413" y="2130425"/>
          <p14:tracePt t="116680" x="6007100" y="2130425"/>
          <p14:tracePt t="116696" x="6027738" y="2130425"/>
          <p14:tracePt t="116712" x="6067425" y="2130425"/>
          <p14:tracePt t="116730" x="6094413" y="2143125"/>
          <p14:tracePt t="116746" x="6108700" y="2149475"/>
          <p14:tracePt t="116762" x="6142038" y="2170113"/>
          <p14:tracePt t="116785" x="6175375" y="2209800"/>
          <p14:tracePt t="116802" x="6208713" y="2263775"/>
          <p14:tracePt t="116818" x="6227763" y="2303463"/>
          <p14:tracePt t="116834" x="6262688" y="2390775"/>
          <p14:tracePt t="116847" x="6269038" y="2438400"/>
          <p14:tracePt t="116881" x="6281738" y="2571750"/>
          <p14:tracePt t="116896" x="6281738" y="2611438"/>
          <p14:tracePt t="116912" x="6281738" y="2692400"/>
          <p14:tracePt t="116929" x="6275388" y="2719388"/>
          <p14:tracePt t="116946" x="6254750" y="2798763"/>
          <p14:tracePt t="116963" x="6248400" y="2852738"/>
          <p14:tracePt t="116979" x="6242050" y="2873375"/>
          <p14:tracePt t="116996" x="6227763" y="2913063"/>
          <p14:tracePt t="117012" x="6215063" y="2933700"/>
          <p14:tracePt t="117029" x="6202363" y="2967038"/>
          <p14:tracePt t="117045" x="6175375" y="3006725"/>
          <p14:tracePt t="117063" x="6127750" y="3060700"/>
          <p14:tracePt t="117079" x="6108700" y="3087688"/>
          <p14:tracePt t="117096" x="6073775" y="3108325"/>
          <p14:tracePt t="117113" x="6040438" y="3121025"/>
          <p14:tracePt t="117129" x="6013450" y="3133725"/>
          <p14:tracePt t="117145" x="5946775" y="3141663"/>
          <p14:tracePt t="117165" x="5867400" y="3148013"/>
          <p14:tracePt t="117179" x="5819775" y="3148013"/>
          <p14:tracePt t="117195" x="5732463" y="3148013"/>
          <p14:tracePt t="117212" x="5645150" y="3148013"/>
          <p14:tracePt t="117229" x="5611813" y="3141663"/>
          <p14:tracePt t="117245" x="5532438" y="3114675"/>
          <p14:tracePt t="117262" x="5478463" y="3094038"/>
          <p14:tracePt t="117279" x="5451475" y="3073400"/>
          <p14:tracePt t="117295" x="5411788" y="3027363"/>
          <p14:tracePt t="117312" x="5391150" y="2973388"/>
          <p14:tracePt t="117329" x="5384800" y="2940050"/>
          <p14:tracePt t="117346" x="5378450" y="2867025"/>
          <p14:tracePt t="117362" x="5378450" y="2825750"/>
          <p14:tracePt t="117379" x="5378450" y="2752725"/>
          <p14:tracePt t="117395" x="5384800" y="2719388"/>
          <p14:tracePt t="117412" x="5411788" y="2638425"/>
          <p14:tracePt t="117428" x="5438775" y="2565400"/>
          <p14:tracePt t="117446" x="5457825" y="2524125"/>
          <p14:tracePt t="117462" x="5491163" y="2457450"/>
          <p14:tracePt t="117478" x="5532438" y="2417763"/>
          <p14:tracePt t="117495" x="5545138" y="2405063"/>
          <p14:tracePt t="117512" x="5584825" y="2363788"/>
          <p14:tracePt t="117529" x="5626100" y="2351088"/>
          <p14:tracePt t="117546" x="5653088" y="2330450"/>
          <p14:tracePt t="117562" x="5713413" y="2309813"/>
          <p14:tracePt t="117578" x="5759450" y="2309813"/>
          <p14:tracePt t="117595" x="5786438" y="2309813"/>
          <p14:tracePt t="117612" x="5846763" y="2309813"/>
          <p14:tracePt t="117628" x="5900738" y="2324100"/>
          <p14:tracePt t="117647" x="5940425" y="2336800"/>
          <p14:tracePt t="117662" x="6007100" y="2363788"/>
          <p14:tracePt t="117678" x="6048375" y="2384425"/>
          <p14:tracePt t="117682" x="6081713" y="2405063"/>
          <p14:tracePt t="117695" x="6121400" y="2430463"/>
          <p14:tracePt t="117712" x="6154738" y="2465388"/>
          <p14:tracePt t="117729" x="6227763" y="2538413"/>
          <p14:tracePt t="117745" x="6254750" y="2571750"/>
          <p14:tracePt t="117761" x="6288088" y="2625725"/>
          <p14:tracePt t="117783" x="6315075" y="2686050"/>
          <p14:tracePt t="117799" x="6329363" y="2752725"/>
          <p14:tracePt t="117817" x="6329363" y="2786063"/>
          <p14:tracePt t="117834" x="6329363" y="2867025"/>
          <p14:tracePt t="117850" x="6329363" y="2940050"/>
          <p14:tracePt t="117862" x="6329363" y="2979738"/>
          <p14:tracePt t="117878" x="6329363" y="3040063"/>
          <p14:tracePt t="117895" x="6329363" y="3060700"/>
          <p14:tracePt t="117911" x="6329363" y="3087688"/>
          <p14:tracePt t="117928" x="6323013" y="3108325"/>
          <p14:tracePt t="117949" x="6315075" y="3127375"/>
          <p14:tracePt t="117961" x="6308725" y="3141663"/>
          <p14:tracePt t="117978" x="6288088" y="3167063"/>
          <p14:tracePt t="117995" x="6275388" y="3175000"/>
          <p14:tracePt t="118011" x="6262688" y="3194050"/>
          <p14:tracePt t="118028" x="6235700" y="3208338"/>
          <p14:tracePt t="118045" x="6208713" y="3214688"/>
          <p14:tracePt t="118061" x="6108700" y="3221038"/>
          <p14:tracePt t="118078" x="5988050" y="3221038"/>
          <p14:tracePt t="118095" x="5873750" y="3201988"/>
          <p14:tracePt t="118111" x="5813425" y="3187700"/>
          <p14:tracePt t="118129" x="5726113" y="3154363"/>
          <p14:tracePt t="118145" x="5665788" y="3108325"/>
          <p14:tracePt t="118161" x="5632450" y="3081338"/>
          <p14:tracePt t="118178" x="5578475" y="3021013"/>
          <p14:tracePt t="118194" x="5538788" y="2933700"/>
          <p14:tracePt t="118211" x="5538788" y="2894013"/>
          <p14:tracePt t="118228" x="5524500" y="2813050"/>
          <p14:tracePt t="118244" x="5524500" y="2765425"/>
          <p14:tracePt t="118261" x="5538788" y="2671763"/>
          <p14:tracePt t="118278" x="5559425" y="2584450"/>
          <p14:tracePt t="118294" x="5572125" y="2559050"/>
          <p14:tracePt t="118311" x="5605463" y="2490788"/>
          <p14:tracePt t="118328" x="5619750" y="2478088"/>
          <p14:tracePt t="118344" x="5672138" y="2457450"/>
          <p14:tracePt t="118361" x="5705475" y="2438400"/>
          <p14:tracePt t="118378" x="5786438" y="2417763"/>
          <p14:tracePt t="118394" x="5834063" y="2417763"/>
          <p14:tracePt t="118411" x="5927725" y="2417763"/>
          <p14:tracePt t="118427" x="5980113" y="2417763"/>
          <p14:tracePt t="118444" x="6081713" y="2451100"/>
          <p14:tracePt t="118461" x="6142038" y="2471738"/>
          <p14:tracePt t="118477" x="6242050" y="2511425"/>
          <p14:tracePt t="118495" x="6323013" y="2559050"/>
          <p14:tracePt t="118511" x="6356350" y="2578100"/>
          <p14:tracePt t="118527" x="6408738" y="2632075"/>
          <p14:tracePt t="118545" x="6450013" y="2679700"/>
          <p14:tracePt t="118561" x="6469063" y="2705100"/>
          <p14:tracePt t="118578" x="6489700" y="2759075"/>
          <p14:tracePt t="118595" x="6496050" y="2819400"/>
          <p14:tracePt t="118611" x="6496050" y="2846388"/>
          <p14:tracePt t="118627" x="6496050" y="2894013"/>
          <p14:tracePt t="118644" x="6483350" y="2933700"/>
          <p14:tracePt t="118661" x="6483350" y="2940050"/>
          <p14:tracePt t="118677" x="6469063" y="2960688"/>
          <p14:tracePt t="118695" x="6456363" y="2973388"/>
          <p14:tracePt t="118711" x="6442075" y="2979738"/>
          <p14:tracePt t="118728" x="6396038" y="2994025"/>
          <p14:tracePt t="118745" x="6329363" y="3000375"/>
          <p14:tracePt t="118761" x="6281738" y="3000375"/>
          <p14:tracePt t="118781" x="6181725" y="2994025"/>
          <p14:tracePt t="118798" x="6073775" y="2960688"/>
          <p14:tracePt t="118815" x="5973763" y="2927350"/>
          <p14:tracePt t="118831" x="5927725" y="2906713"/>
          <p14:tracePt t="118848" x="5867400" y="2859088"/>
          <p14:tracePt t="118861" x="5834063" y="2825750"/>
          <p14:tracePt t="118877" x="5786438" y="2752725"/>
          <p14:tracePt t="118894" x="5773738" y="2719388"/>
          <p14:tracePt t="118910" x="5759450" y="2625725"/>
          <p14:tracePt t="118928" x="5753100" y="2524125"/>
          <p14:tracePt t="118944" x="5753100" y="2478088"/>
          <p14:tracePt t="118961" x="5753100" y="2411413"/>
          <p14:tracePt t="118977" x="5759450" y="2390775"/>
          <p14:tracePt t="118994" x="5765800" y="2378075"/>
          <p14:tracePt t="119010" x="5780088" y="2370138"/>
          <p14:tracePt t="119027" x="5792788" y="2363788"/>
          <p14:tracePt t="119044" x="5807075" y="2363788"/>
          <p14:tracePt t="119062" x="5873750" y="2357438"/>
          <p14:tracePt t="119077" x="5919788" y="2357438"/>
          <p14:tracePt t="119094" x="6000750" y="2370138"/>
          <p14:tracePt t="119110" x="6048375" y="2384425"/>
          <p14:tracePt t="119127" x="6127750" y="2424113"/>
          <p14:tracePt t="119144" x="6161088" y="2438400"/>
          <p14:tracePt t="119160" x="6227763" y="2478088"/>
          <p14:tracePt t="119177" x="6269038" y="2511425"/>
          <p14:tracePt t="119193" x="6281738" y="2524125"/>
          <p14:tracePt t="119198" x="6288088" y="2544763"/>
          <p14:tracePt t="119210" x="6296025" y="2551113"/>
          <p14:tracePt t="119227" x="6302375" y="2571750"/>
          <p14:tracePt t="119243" x="6302375" y="2584450"/>
          <p14:tracePt t="119260" x="6296025" y="2592388"/>
          <p14:tracePt t="119277" x="6288088" y="2598738"/>
          <p14:tracePt t="119473" x="6281738" y="2598738"/>
          <p14:tracePt t="119491" x="6269038" y="2592388"/>
          <p14:tracePt t="119501" x="6242050" y="2571750"/>
          <p14:tracePt t="119514" x="6202363" y="2559050"/>
          <p14:tracePt t="119527" x="6167438" y="2538413"/>
          <p14:tracePt t="119543" x="6088063" y="2498725"/>
          <p14:tracePt t="119560" x="6027738" y="2444750"/>
          <p14:tracePt t="119577" x="6007100" y="2430463"/>
          <p14:tracePt t="119593" x="5973763" y="2384425"/>
          <p14:tracePt t="119610" x="5934075" y="2330450"/>
          <p14:tracePt t="119626" x="5919788" y="2303463"/>
          <p14:tracePt t="119643" x="5886450" y="2251075"/>
          <p14:tracePt t="119660" x="5873750" y="2230438"/>
          <p14:tracePt t="119676" x="5846763" y="2197100"/>
          <p14:tracePt t="119693" x="5834063" y="2176463"/>
          <p14:tracePt t="119710" x="5826125" y="2176463"/>
          <p14:tracePt t="119913" x="5819775" y="2176463"/>
          <p14:tracePt t="119922" x="5813425" y="2170113"/>
          <p14:tracePt t="119931" x="5792788" y="2143125"/>
          <p14:tracePt t="119943" x="5773738" y="2122488"/>
          <p14:tracePt t="119960" x="5732463" y="2062163"/>
          <p14:tracePt t="119976" x="5719763" y="2043113"/>
          <p14:tracePt t="119993" x="5699125" y="2001838"/>
          <p14:tracePt t="120009" x="5686425" y="1989138"/>
          <p14:tracePt t="120026" x="5680075" y="1968500"/>
          <p14:tracePt t="120043" x="5672138" y="1962150"/>
          <p14:tracePt t="120059" x="5665788" y="1955800"/>
          <p14:tracePt t="120093" x="5665788" y="1949450"/>
          <p14:tracePt t="120245" x="5659438" y="1949450"/>
          <p14:tracePt t="120265" x="5653088" y="1941513"/>
          <p14:tracePt t="120286" x="5653088" y="1935163"/>
          <p14:tracePt t="120297" x="5645150" y="1935163"/>
          <p14:tracePt t="120326" x="5645150" y="1928813"/>
          <p14:tracePt t="120387" x="5638800" y="1928813"/>
          <p14:tracePt t="121565" x="5638800" y="1935163"/>
          <p14:tracePt t="123256" x="5638800" y="1928813"/>
          <p14:tracePt t="123266" x="5638800" y="1922463"/>
          <p14:tracePt t="123276" x="5645150" y="1908175"/>
          <p14:tracePt t="123291" x="5653088" y="1895475"/>
          <p14:tracePt t="123306" x="5659438" y="1874838"/>
          <p14:tracePt t="123323" x="5672138" y="1847850"/>
          <p14:tracePt t="123340" x="5692775" y="1808163"/>
          <p14:tracePt t="123356" x="5699125" y="1781175"/>
          <p14:tracePt t="123373" x="5713413" y="1735138"/>
          <p14:tracePt t="123391" x="5732463" y="1687513"/>
          <p14:tracePt t="123406" x="5732463" y="1674813"/>
          <p14:tracePt t="123423" x="5732463" y="1647825"/>
          <p14:tracePt t="123439" x="5732463" y="1633538"/>
          <p14:tracePt t="123456" x="5738813" y="1614488"/>
          <p14:tracePt t="123473" x="5753100" y="1587500"/>
          <p14:tracePt t="123490" x="5753100" y="1573213"/>
          <p14:tracePt t="123506" x="5773738" y="1539875"/>
          <p14:tracePt t="123523" x="5780088" y="1500188"/>
          <p14:tracePt t="123539" x="5786438" y="1487488"/>
          <p14:tracePt t="123556" x="5786438" y="1473200"/>
          <p14:tracePt t="123573" x="5792788" y="1466850"/>
          <p14:tracePt t="123592" x="5792788" y="1460500"/>
          <p14:tracePt t="123623" x="5792788" y="1452563"/>
          <p14:tracePt t="123639" x="5792788" y="1446213"/>
          <p14:tracePt t="123661" x="5792788" y="1439863"/>
          <p14:tracePt t="123680" x="5792788" y="1433513"/>
          <p14:tracePt t="123922" x="5792788" y="1439863"/>
          <p14:tracePt t="123973" x="5792788" y="1446213"/>
          <p14:tracePt t="124000" x="5792788" y="1452563"/>
          <p14:tracePt t="124040" x="5786438" y="1460500"/>
          <p14:tracePt t="124061" x="5786438" y="1466850"/>
          <p14:tracePt t="124091" x="5786438" y="1473200"/>
          <p14:tracePt t="124102" x="5786438" y="1479550"/>
          <p14:tracePt t="124122" x="5780088" y="1487488"/>
          <p14:tracePt t="124132" x="5780088" y="1493838"/>
          <p14:tracePt t="124143" x="5780088" y="1506538"/>
          <p14:tracePt t="124155" x="5773738" y="1512888"/>
          <p14:tracePt t="124172" x="5773738" y="1520825"/>
          <p14:tracePt t="124189" x="5765800" y="1539875"/>
          <p14:tracePt t="124222" x="5759450" y="1554163"/>
          <p14:tracePt t="124239" x="5759450" y="1560513"/>
          <p14:tracePt t="124244" x="5753100" y="1566863"/>
          <p14:tracePt t="124256" x="5753100" y="1573213"/>
          <p14:tracePt t="124272" x="5753100" y="1581150"/>
          <p14:tracePt t="124289" x="5746750" y="1600200"/>
          <p14:tracePt t="124305" x="5746750" y="1608138"/>
          <p14:tracePt t="124322" x="5732463" y="1627188"/>
          <p14:tracePt t="124339" x="5732463" y="1633538"/>
          <p14:tracePt t="124356" x="5719763" y="1647825"/>
          <p14:tracePt t="124372" x="5719763" y="1654175"/>
          <p14:tracePt t="124388" x="5705475" y="1681163"/>
          <p14:tracePt t="124405" x="5705475" y="1687513"/>
          <p14:tracePt t="124422" x="5692775" y="1708150"/>
          <p14:tracePt t="124438" x="5686425" y="1727200"/>
          <p14:tracePt t="124455" x="5680075" y="1741488"/>
          <p14:tracePt t="124472" x="5665788" y="1768475"/>
          <p14:tracePt t="124489" x="5653088" y="1795463"/>
          <p14:tracePt t="124505" x="5638800" y="1822450"/>
          <p14:tracePt t="124522" x="5626100" y="1868488"/>
          <p14:tracePt t="124539" x="5605463" y="1895475"/>
          <p14:tracePt t="124555" x="5605463" y="1901825"/>
          <p14:tracePt t="124572" x="5592763" y="1916113"/>
          <p14:tracePt t="124588" x="5592763" y="1935163"/>
          <p14:tracePt t="124605" x="5584825" y="1949450"/>
          <p14:tracePt t="124622" x="5572125" y="1976438"/>
          <p14:tracePt t="124638" x="5551488" y="2016125"/>
          <p14:tracePt t="124655" x="5532438" y="2055813"/>
          <p14:tracePt t="124672" x="5532438" y="2076450"/>
          <p14:tracePt t="124688" x="5511800" y="2130425"/>
          <p14:tracePt t="124705" x="5491163" y="2182813"/>
          <p14:tracePt t="124722" x="5484813" y="2203450"/>
          <p14:tracePt t="124738" x="5465763" y="2236788"/>
          <p14:tracePt t="124755" x="5445125" y="2263775"/>
          <p14:tracePt t="124772" x="5445125" y="2270125"/>
          <p14:tracePt t="124794" x="5430838" y="2297113"/>
          <p14:tracePt t="124810" x="5424488" y="2309813"/>
          <p14:tracePt t="124827" x="5424488" y="2317750"/>
          <p14:tracePt t="124860" x="5418138" y="2330450"/>
          <p14:tracePt t="124920" x="5418138" y="2336800"/>
          <p14:tracePt t="125164" x="5418138" y="2330450"/>
          <p14:tracePt t="125184" x="5418138" y="2324100"/>
          <p14:tracePt t="125242" x="5424488" y="2317750"/>
          <p14:tracePt t="125290" x="5424488" y="2309813"/>
          <p14:tracePt t="125310" x="5430838" y="2309813"/>
          <p14:tracePt t="125351" x="5438775" y="2303463"/>
          <p14:tracePt t="125361" x="5438775" y="2297113"/>
          <p14:tracePt t="125380" x="5445125" y="2290763"/>
          <p14:tracePt t="125393" x="5451475" y="2284413"/>
          <p14:tracePt t="125404" x="5457825" y="2270125"/>
          <p14:tracePt t="125421" x="5478463" y="2230438"/>
          <p14:tracePt t="125438" x="5484813" y="2209800"/>
          <p14:tracePt t="125454" x="5511800" y="2143125"/>
          <p14:tracePt t="125471" x="5545138" y="2070100"/>
          <p14:tracePt t="125488" x="5559425" y="2043113"/>
          <p14:tracePt t="125504" x="5599113" y="1962150"/>
          <p14:tracePt t="125521" x="5632450" y="1881188"/>
          <p14:tracePt t="125537" x="5653088" y="1841500"/>
          <p14:tracePt t="125554" x="5686425" y="1768475"/>
          <p14:tracePt t="125571" x="5713413" y="1693863"/>
          <p14:tracePt t="125587" x="5719763" y="1681163"/>
          <p14:tracePt t="125604" x="5732463" y="1647825"/>
          <p14:tracePt t="125621" x="5746750" y="1627188"/>
          <p14:tracePt t="125637" x="5759450" y="1566863"/>
          <p14:tracePt t="125654" x="5773738" y="1533525"/>
          <p14:tracePt t="125671" x="5792788" y="1493838"/>
          <p14:tracePt t="125687" x="5799138" y="1466850"/>
          <p14:tracePt t="125704" x="5819775" y="1427163"/>
          <p14:tracePt t="125721" x="5834063" y="1393825"/>
          <p14:tracePt t="125737" x="5840413" y="1385888"/>
          <p14:tracePt t="125754" x="5840413" y="1373188"/>
          <p14:tracePt t="125775" x="5846763" y="1366838"/>
          <p14:tracePt t="125791" x="5846763" y="1358900"/>
          <p14:tracePt t="125824" x="5846763" y="1352550"/>
          <p14:tracePt t="126002" x="5846763" y="1358900"/>
          <p14:tracePt t="126013" x="5846763" y="1366838"/>
          <p14:tracePt t="126025" x="5846763" y="1373188"/>
          <p14:tracePt t="126046" x="5846763" y="1385888"/>
          <p14:tracePt t="126067" x="5840413" y="1400175"/>
          <p14:tracePt t="126078" x="5834063" y="1412875"/>
          <p14:tracePt t="126090" x="5826125" y="1439863"/>
          <p14:tracePt t="126104" x="5813425" y="1466850"/>
          <p14:tracePt t="126120" x="5780088" y="1527175"/>
          <p14:tracePt t="126138" x="5759450" y="1593850"/>
          <p14:tracePt t="126155" x="5753100" y="1620838"/>
          <p14:tracePt t="126171" x="5738813" y="1647825"/>
          <p14:tracePt t="126187" x="5719763" y="1687513"/>
          <p14:tracePt t="126204" x="5705475" y="1720850"/>
          <p14:tracePt t="126220" x="5686425" y="1781175"/>
          <p14:tracePt t="126237" x="5680075" y="1808163"/>
          <p14:tracePt t="126253" x="5665788" y="1847850"/>
          <p14:tracePt t="126258" x="5659438" y="1855788"/>
          <p14:tracePt t="126270" x="5659438" y="1862138"/>
          <p14:tracePt t="126288" x="5645150" y="1889125"/>
          <p14:tracePt t="126303" x="5645150" y="1895475"/>
          <p14:tracePt t="126320" x="5632450" y="1922463"/>
          <p14:tracePt t="126337" x="5626100" y="1941513"/>
          <p14:tracePt t="126353" x="5619750" y="1962150"/>
          <p14:tracePt t="126370" x="5611813" y="1976438"/>
          <p14:tracePt t="126387" x="5599113" y="1995488"/>
          <p14:tracePt t="126403" x="5599113" y="2001838"/>
          <p14:tracePt t="126420" x="5599113" y="2009775"/>
          <p14:tracePt t="126437" x="5599113" y="2016125"/>
          <p14:tracePt t="126495" x="5599113" y="2009775"/>
          <p14:tracePt t="126514" x="5599113" y="1995488"/>
          <p14:tracePt t="126756" x="5599113" y="2001838"/>
          <p14:tracePt t="126766" x="5599113" y="2009775"/>
          <p14:tracePt t="126777" x="5592763" y="2022475"/>
          <p14:tracePt t="126790" x="5578475" y="2049463"/>
          <p14:tracePt t="126808" x="5545138" y="2116138"/>
          <p14:tracePt t="126824" x="5511800" y="2197100"/>
          <p14:tracePt t="126840" x="5499100" y="2236788"/>
          <p14:tracePt t="126855" x="5465763" y="2303463"/>
          <p14:tracePt t="126870" x="5451475" y="2336800"/>
          <p14:tracePt t="126886" x="5430838" y="2370138"/>
          <p14:tracePt t="126903" x="5424488" y="2390775"/>
          <p14:tracePt t="126920" x="5418138" y="2411413"/>
          <p14:tracePt t="126936" x="5411788" y="2424113"/>
          <p14:tracePt t="126955" x="5405438" y="2430463"/>
          <p14:tracePt t="126969" x="5405438" y="2438400"/>
          <p14:tracePt t="127175" x="5411788" y="2430463"/>
          <p14:tracePt t="127186" x="5411788" y="2424113"/>
          <p14:tracePt t="127207" x="5411788" y="2417763"/>
          <p14:tracePt t="127237" x="5418138" y="2411413"/>
          <p14:tracePt t="127257" x="5418138" y="2405063"/>
          <p14:tracePt t="127266" x="5424488" y="2397125"/>
          <p14:tracePt t="127275" x="5424488" y="2390775"/>
          <p14:tracePt t="127295" x="5430838" y="2384425"/>
          <p14:tracePt t="127306" x="5430838" y="2378075"/>
          <p14:tracePt t="127319" x="5438775" y="2370138"/>
          <p14:tracePt t="127336" x="5438775" y="2357438"/>
          <p14:tracePt t="127353" x="5445125" y="2344738"/>
          <p14:tracePt t="127369" x="5451475" y="2324100"/>
          <p14:tracePt t="127386" x="5465763" y="2290763"/>
          <p14:tracePt t="127402" x="5472113" y="2270125"/>
          <p14:tracePt t="127419" x="5478463" y="2251075"/>
          <p14:tracePt t="127436" x="5484813" y="2230438"/>
          <p14:tracePt t="127452" x="5484813" y="2224088"/>
          <p14:tracePt t="127469" x="5491163" y="2209800"/>
          <p14:tracePt t="127485" x="5491163" y="2203450"/>
          <p14:tracePt t="127502" x="5499100" y="2190750"/>
          <p14:tracePt t="127519" x="5499100" y="2182813"/>
          <p14:tracePt t="127536" x="5505450" y="2176463"/>
          <p14:tracePt t="127552" x="5505450" y="2163763"/>
          <p14:tracePt t="127585" x="5505450" y="2155825"/>
          <p14:tracePt t="127606" x="5505450" y="2149475"/>
          <p14:tracePt t="127624" x="5505450" y="2143125"/>
          <p14:tracePt t="127636" x="5511800" y="2136775"/>
          <p14:tracePt t="127663" x="5511800" y="2130425"/>
          <p14:tracePt t="127999" x="5518150" y="2130425"/>
          <p14:tracePt t="128092" x="5524500" y="2130425"/>
          <p14:tracePt t="128124" x="5532438" y="2136775"/>
          <p14:tracePt t="128146" x="5545138" y="2136775"/>
          <p14:tracePt t="128167" x="5551488" y="2136775"/>
          <p14:tracePt t="128177" x="5559425" y="2136775"/>
          <p14:tracePt t="128190" x="5565775" y="2136775"/>
          <p14:tracePt t="128202" x="5572125" y="2136775"/>
          <p14:tracePt t="128219" x="5584825" y="2136775"/>
          <p14:tracePt t="128251" x="5599113" y="2136775"/>
          <p14:tracePt t="128286" x="5611813" y="2136775"/>
          <p14:tracePt t="128318" x="5619750" y="2136775"/>
          <p14:tracePt t="128338" x="5626100" y="2136775"/>
          <p14:tracePt t="128359" x="5632450" y="2136775"/>
          <p14:tracePt t="128371" x="5638800" y="2136775"/>
          <p14:tracePt t="128385" x="5645150" y="2136775"/>
          <p14:tracePt t="128405" x="5653088" y="2136775"/>
          <p14:tracePt t="128418" x="5659438" y="2136775"/>
          <p14:tracePt t="128435" x="5672138" y="2136775"/>
          <p14:tracePt t="128451" x="5680075" y="2136775"/>
          <p14:tracePt t="128468" x="5686425" y="2143125"/>
          <p14:tracePt t="128485" x="5699125" y="2143125"/>
          <p14:tracePt t="128501" x="5705475" y="2149475"/>
          <p14:tracePt t="128520" x="5713413" y="2149475"/>
          <p14:tracePt t="128583" x="5726113" y="2149475"/>
          <p14:tracePt t="128595" x="5726113" y="2155825"/>
          <p14:tracePt t="128607" x="5732463" y="2155825"/>
          <p14:tracePt t="128619" x="5738813" y="2155825"/>
          <p14:tracePt t="128635" x="5746750" y="2155825"/>
          <p14:tracePt t="128674" x="5753100" y="2155825"/>
          <p14:tracePt t="128809" x="5753100" y="2163763"/>
          <p14:tracePt t="128936" x="5759450" y="2163763"/>
          <p14:tracePt t="128960" x="5765800" y="2163763"/>
          <p14:tracePt t="128974" x="5773738" y="2170113"/>
          <p14:tracePt t="128984" x="5780088" y="2170113"/>
          <p14:tracePt t="129004" x="5786438" y="2176463"/>
          <p14:tracePt t="129023" x="5792788" y="2182813"/>
          <p14:tracePt t="129071" x="5792788" y="2190750"/>
          <p14:tracePt t="129079" x="5799138" y="2190750"/>
          <p14:tracePt t="129090" x="5799138" y="2197100"/>
          <p14:tracePt t="129101" x="5807075" y="2197100"/>
          <p14:tracePt t="129117" x="5807075" y="2203450"/>
          <p14:tracePt t="129134" x="5819775" y="2209800"/>
          <p14:tracePt t="129151" x="5826125" y="2216150"/>
          <p14:tracePt t="129167" x="5826125" y="2224088"/>
          <p14:tracePt t="129400" x="5819775" y="2216150"/>
          <p14:tracePt t="129419" x="5813425" y="2203450"/>
          <p14:tracePt t="129455" x="5807075" y="2197100"/>
          <p14:tracePt t="129892" x="5807075" y="2190750"/>
          <p14:tracePt t="129962" x="5813425" y="2190750"/>
          <p14:tracePt t="129972" x="5813425" y="2182813"/>
          <p14:tracePt t="129983" x="5819775" y="2182813"/>
          <p14:tracePt t="130001" x="5826125" y="2176463"/>
          <p14:tracePt t="130017" x="5834063" y="2176463"/>
          <p14:tracePt t="130033" x="5846763" y="2176463"/>
          <p14:tracePt t="130067" x="5846763" y="2170113"/>
          <p14:tracePt t="130083" x="5853113" y="2170113"/>
          <p14:tracePt t="130103" x="5859463" y="2170113"/>
          <p14:tracePt t="130133" x="5867400" y="2170113"/>
          <p14:tracePt t="130154" x="5873750" y="2170113"/>
          <p14:tracePt t="130181" x="5880100" y="2170113"/>
          <p14:tracePt t="130222" x="5886450" y="2170113"/>
          <p14:tracePt t="130352" x="5894388" y="2170113"/>
          <p14:tracePt t="130582" x="5900738" y="2170113"/>
          <p14:tracePt t="130603" x="5907088" y="2170113"/>
          <p14:tracePt t="130612" x="5913438" y="2170113"/>
          <p14:tracePt t="130622" x="5927725" y="2170113"/>
          <p14:tracePt t="130633" x="5940425" y="2176463"/>
          <p14:tracePt t="130649" x="5961063" y="2176463"/>
          <p14:tracePt t="130666" x="6021388" y="2197100"/>
          <p14:tracePt t="130683" x="6088063" y="2224088"/>
          <p14:tracePt t="130699" x="6134100" y="2236788"/>
          <p14:tracePt t="130716" x="6215063" y="2257425"/>
          <p14:tracePt t="130733" x="6288088" y="2276475"/>
          <p14:tracePt t="130749" x="6323013" y="2297113"/>
          <p14:tracePt t="130771" x="6396038" y="2351088"/>
          <p14:tracePt t="130792" x="6396038" y="2357438"/>
          <p14:tracePt t="131009" x="6402388" y="2357438"/>
          <p14:tracePt t="131019" x="6423025" y="2357438"/>
          <p14:tracePt t="131033" x="6442075" y="2363788"/>
          <p14:tracePt t="131049" x="6456363" y="2363788"/>
          <p14:tracePt t="131066" x="6502400" y="2370138"/>
          <p14:tracePt t="131082" x="6543675" y="2378075"/>
          <p14:tracePt t="131099" x="6562725" y="2384425"/>
          <p14:tracePt t="131116" x="6589713" y="2390775"/>
          <p14:tracePt t="131132" x="6610350" y="2405063"/>
          <p14:tracePt t="131149" x="6616700" y="2411413"/>
          <p14:tracePt t="131165" x="6623050" y="2417763"/>
          <p14:tracePt t="131182" x="6630988" y="2417763"/>
          <p14:tracePt t="131199" x="6637338" y="2417763"/>
          <p14:tracePt t="131262" x="6643688" y="2417763"/>
          <p14:tracePt t="131283" x="6650038" y="2424113"/>
          <p14:tracePt t="131304" x="6656388" y="2424113"/>
          <p14:tracePt t="131312" x="6664325" y="2424113"/>
          <p14:tracePt t="131332" x="6670675" y="2424113"/>
          <p14:tracePt t="131342" x="6677025" y="2424113"/>
          <p14:tracePt t="131362" x="6691313" y="2424113"/>
          <p14:tracePt t="131372" x="6697663" y="2424113"/>
          <p14:tracePt t="131392" x="6710363" y="2424113"/>
          <p14:tracePt t="131412" x="6716713" y="2424113"/>
          <p14:tracePt t="131432" x="6724650" y="2424113"/>
          <p14:tracePt t="131453" x="6731000" y="2424113"/>
          <p14:tracePt t="131482" x="6737350" y="2424113"/>
          <p14:tracePt t="131727" x="6737350" y="2417763"/>
          <p14:tracePt t="131738" x="6731000" y="2417763"/>
          <p14:tracePt t="131749" x="6716713" y="2405063"/>
          <p14:tracePt t="131772" x="6650038" y="2370138"/>
          <p14:tracePt t="131792" x="6577013" y="2330450"/>
          <p14:tracePt t="131805" x="6537325" y="2309813"/>
          <p14:tracePt t="131820" x="6510338" y="2297113"/>
          <p14:tracePt t="131838" x="6429375" y="2263775"/>
          <p14:tracePt t="131853" x="6356350" y="2236788"/>
          <p14:tracePt t="131865" x="6315075" y="2230438"/>
          <p14:tracePt t="131882" x="6235700" y="2209800"/>
          <p14:tracePt t="131898" x="6188075" y="2203450"/>
          <p14:tracePt t="131915" x="6121400" y="2190750"/>
          <p14:tracePt t="131932" x="6081713" y="2190750"/>
          <p14:tracePt t="131948" x="6073775" y="2190750"/>
          <p14:tracePt t="131965" x="6061075" y="2182813"/>
          <p14:tracePt t="131981" x="6054725" y="2176463"/>
          <p14:tracePt t="132214" x="6048375" y="2176463"/>
          <p14:tracePt t="132223" x="6040438" y="2176463"/>
          <p14:tracePt t="132234" x="6021388" y="2176463"/>
          <p14:tracePt t="132248" x="6000750" y="2170113"/>
          <p14:tracePt t="132264" x="5934075" y="2155825"/>
          <p14:tracePt t="132282" x="5867400" y="2149475"/>
          <p14:tracePt t="132298" x="5840413" y="2149475"/>
          <p14:tracePt t="132315" x="5786438" y="2143125"/>
          <p14:tracePt t="132332" x="5759450" y="2143125"/>
          <p14:tracePt t="132348" x="5746750" y="2136775"/>
          <p14:tracePt t="132364" x="5732463" y="2130425"/>
          <p14:tracePt t="132382" x="5713413" y="2130425"/>
          <p14:tracePt t="132399" x="5705475" y="2130425"/>
          <p14:tracePt t="132415" x="5699125" y="2130425"/>
          <p14:tracePt t="132432" x="5686425" y="2130425"/>
          <p14:tracePt t="132567" x="5686425" y="2122488"/>
          <p14:tracePt t="132596" x="5692775" y="2122488"/>
          <p14:tracePt t="132612" x="5692775" y="2116138"/>
          <p14:tracePt t="132636" x="5699125" y="2116138"/>
          <p14:tracePt t="132643" x="5699125" y="2109788"/>
          <p14:tracePt t="132663" x="5713413" y="2109788"/>
          <p14:tracePt t="132672" x="5726113" y="2109788"/>
          <p14:tracePt t="132684" x="5732463" y="2109788"/>
          <p14:tracePt t="132697" x="5753100" y="2109788"/>
          <p14:tracePt t="132714" x="5786438" y="2109788"/>
          <p14:tracePt t="132731" x="5813425" y="2103438"/>
          <p14:tracePt t="132748" x="5819775" y="2103438"/>
          <p14:tracePt t="132764" x="5826125" y="2103438"/>
          <p14:tracePt t="132785" x="5840413" y="2103438"/>
          <p14:tracePt t="132802" x="5846763" y="2103438"/>
          <p14:tracePt t="132822" x="5853113" y="2103438"/>
          <p14:tracePt t="132837" x="5859463" y="2103438"/>
          <p14:tracePt t="132862" x="5867400" y="2103438"/>
          <p14:tracePt t="132944" x="5867400" y="2095500"/>
          <p14:tracePt t="132954" x="5873750" y="2095500"/>
          <p14:tracePt t="132993" x="5880100" y="2095500"/>
          <p14:tracePt t="133014" x="5886450" y="2095500"/>
          <p14:tracePt t="133024" x="5886450" y="2089150"/>
          <p14:tracePt t="133052" x="5894388" y="2082800"/>
          <p14:tracePt t="133063" x="5894388" y="2076450"/>
          <p14:tracePt t="133073" x="5900738" y="2076450"/>
          <p14:tracePt t="133084" x="5900738" y="2070100"/>
          <p14:tracePt t="133097" x="5907088" y="2062163"/>
          <p14:tracePt t="133114" x="5913438" y="2049463"/>
          <p14:tracePt t="133130" x="5913438" y="2043113"/>
          <p14:tracePt t="133147" x="5927725" y="2022475"/>
          <p14:tracePt t="133164" x="5934075" y="2001838"/>
          <p14:tracePt t="133180" x="5934075" y="1995488"/>
          <p14:tracePt t="133197" x="5940425" y="1982788"/>
          <p14:tracePt t="133213" x="5940425" y="1968500"/>
          <p14:tracePt t="133230" x="5940425" y="1962150"/>
          <p14:tracePt t="133247" x="5946775" y="1955800"/>
          <p14:tracePt t="133263" x="5953125" y="1949450"/>
          <p14:tracePt t="133280" x="5953125" y="1941513"/>
          <p14:tracePt t="133297" x="5961063" y="1941513"/>
          <p14:tracePt t="133313" x="5961063" y="1935163"/>
          <p14:tracePt t="133363" x="5967413" y="1928813"/>
          <p14:tracePt t="133373" x="5967413" y="1922463"/>
          <p14:tracePt t="133394" x="5967413" y="1916113"/>
          <p14:tracePt t="133406" x="5973763" y="1908175"/>
          <p14:tracePt t="133417" x="5973763" y="1901825"/>
          <p14:tracePt t="133430" x="5973763" y="1895475"/>
          <p14:tracePt t="133447" x="5973763" y="1881188"/>
          <p14:tracePt t="133463" x="5973763" y="1874838"/>
          <p14:tracePt t="133480" x="5973763" y="1868488"/>
          <p14:tracePt t="133497" x="5973763" y="1855788"/>
          <p14:tracePt t="133530" x="5973763" y="1847850"/>
          <p14:tracePt t="133617" x="5980113" y="1847850"/>
          <p14:tracePt t="133637" x="5980113" y="1841500"/>
          <p14:tracePt t="133765" x="5980113" y="1835150"/>
          <p14:tracePt t="134157" x="5980113" y="1841500"/>
          <p14:tracePt t="134176" x="5980113" y="1847850"/>
          <p14:tracePt t="134199" x="5980113" y="1855788"/>
          <p14:tracePt t="134208" x="5980113" y="1862138"/>
          <p14:tracePt t="134219" x="5980113" y="1868488"/>
          <p14:tracePt t="134239" x="5980113" y="1874838"/>
          <p14:tracePt t="134250" x="5973763" y="1889125"/>
          <p14:tracePt t="134268" x="5973763" y="1901825"/>
          <p14:tracePt t="134288" x="5973763" y="1908175"/>
          <p14:tracePt t="134308" x="5973763" y="1916113"/>
          <p14:tracePt t="134318" x="5967413" y="1916113"/>
          <p14:tracePt t="134332" x="5967413" y="1922463"/>
          <p14:tracePt t="134349" x="5961063" y="1928813"/>
          <p14:tracePt t="134379" x="5953125" y="1935163"/>
          <p14:tracePt t="134397" x="5953125" y="1949450"/>
          <p14:tracePt t="134429" x="5953125" y="1955800"/>
          <p14:tracePt t="134565" x="5946775" y="1955800"/>
          <p14:tracePt t="134813" x="5946775" y="1962150"/>
          <p14:tracePt t="134863" x="5946775" y="1968500"/>
          <p14:tracePt t="134873" x="5946775" y="1976438"/>
          <p14:tracePt t="134883" x="5940425" y="1976438"/>
          <p14:tracePt t="134895" x="5940425" y="1982788"/>
          <p14:tracePt t="134914" x="5940425" y="1989138"/>
          <p14:tracePt t="134928" x="5940425" y="1995488"/>
          <p14:tracePt t="134945" x="5940425" y="2001838"/>
          <p14:tracePt t="134962" x="5940425" y="2009775"/>
          <p14:tracePt t="134978" x="5940425" y="2016125"/>
          <p14:tracePt t="134995" x="5934075" y="2016125"/>
          <p14:tracePt t="135015" x="5934075" y="2022475"/>
          <p14:tracePt t="135028" x="5927725" y="2022475"/>
          <p14:tracePt t="135045" x="5927725" y="2028825"/>
          <p14:tracePt t="135065" x="5927725" y="2036763"/>
          <p14:tracePt t="135079" x="5919788" y="2043113"/>
          <p14:tracePt t="135095" x="5919788" y="2049463"/>
          <p14:tracePt t="135112" x="5919788" y="2055813"/>
          <p14:tracePt t="135134" x="5919788" y="2062163"/>
          <p14:tracePt t="135153" x="5913438" y="2062163"/>
          <p14:tracePt t="135413" x="5913438" y="2055813"/>
          <p14:tracePt t="135443" x="5919788" y="2055813"/>
          <p14:tracePt t="135468" x="5919788" y="2049463"/>
          <p14:tracePt t="135485" x="5927725" y="2049463"/>
          <p14:tracePt t="135493" x="5927725" y="2043113"/>
          <p14:tracePt t="135523" x="5934075" y="2036763"/>
          <p14:tracePt t="135533" x="5940425" y="2036763"/>
          <p14:tracePt t="135545" x="5940425" y="2028825"/>
          <p14:tracePt t="135562" x="5946775" y="2022475"/>
          <p14:tracePt t="135578" x="5946775" y="2016125"/>
          <p14:tracePt t="135595" x="5961063" y="2001838"/>
          <p14:tracePt t="135611" x="5961063" y="1989138"/>
          <p14:tracePt t="135628" x="5967413" y="1982788"/>
          <p14:tracePt t="135644" x="5967413" y="1976438"/>
          <p14:tracePt t="135662" x="5973763" y="1968500"/>
          <p14:tracePt t="135678" x="5980113" y="1968500"/>
          <p14:tracePt t="135694" x="5980113" y="1962150"/>
          <p14:tracePt t="135813" x="5980113" y="1968500"/>
          <p14:tracePt t="135833" x="5973763" y="1968500"/>
          <p14:tracePt t="135853" x="5973763" y="1976438"/>
          <p14:tracePt t="135873" x="5973763" y="1982788"/>
          <p14:tracePt t="135883" x="5973763" y="1989138"/>
          <p14:tracePt t="135894" x="5967413" y="1995488"/>
          <p14:tracePt t="135915" x="5967413" y="2009775"/>
          <p14:tracePt t="135927" x="5961063" y="2009775"/>
          <p14:tracePt t="135944" x="5953125" y="2022475"/>
          <p14:tracePt t="135962" x="5953125" y="2028825"/>
          <p14:tracePt t="135980" x="5946775" y="2036763"/>
          <p14:tracePt t="136011" x="5940425" y="2043113"/>
          <p14:tracePt t="136115" x="5934075" y="2043113"/>
          <p14:tracePt t="136405" x="5934075" y="2036763"/>
          <p14:tracePt t="136425" x="5934075" y="2022475"/>
          <p14:tracePt t="136437" x="5934075" y="2009775"/>
          <p14:tracePt t="136444" x="5934075" y="1995488"/>
          <p14:tracePt t="136460" x="5940425" y="1968500"/>
          <p14:tracePt t="136477" x="5953125" y="1928813"/>
          <p14:tracePt t="136494" x="5961063" y="1895475"/>
          <p14:tracePt t="136510" x="5967413" y="1881188"/>
          <p14:tracePt t="136527" x="5973763" y="1868488"/>
          <p14:tracePt t="136544" x="5988050" y="1868488"/>
          <p14:tracePt t="136560" x="5988050" y="1862138"/>
          <p14:tracePt t="136577" x="5994400" y="1862138"/>
          <p14:tracePt t="136594" x="6000750" y="1855788"/>
          <p14:tracePt t="136627" x="6007100" y="1847850"/>
          <p14:tracePt t="136643" x="6021388" y="1847850"/>
          <p14:tracePt t="136677" x="6034088" y="1847850"/>
          <p14:tracePt t="136694" x="6040438" y="1847850"/>
          <p14:tracePt t="136710" x="6048375" y="1847850"/>
          <p14:tracePt t="136728" x="6054725" y="1847850"/>
          <p14:tracePt t="136743" x="6067425" y="1847850"/>
          <p14:tracePt t="136781" x="6073775" y="1855788"/>
          <p14:tracePt t="136797" x="6081713" y="1862138"/>
          <p14:tracePt t="136814" x="6088063" y="1862138"/>
          <p14:tracePt t="136832" x="6094413" y="1868488"/>
          <p14:tracePt t="136860" x="6094413" y="1874838"/>
          <p14:tracePt t="136876" x="6100763" y="1881188"/>
          <p14:tracePt t="136926" x="6100763" y="1889125"/>
          <p14:tracePt t="136977" x="6100763" y="1895475"/>
          <p14:tracePt t="137039" x="6100763" y="1901825"/>
          <p14:tracePt t="137070" x="6100763" y="1908175"/>
          <p14:tracePt t="137080" x="6100763" y="1916113"/>
          <p14:tracePt t="137159" x="6100763" y="1922463"/>
          <p14:tracePt t="137291" x="6100763" y="1928813"/>
          <p14:tracePt t="137468" x="6100763" y="1935163"/>
          <p14:tracePt t="137518" x="6100763" y="1941513"/>
          <p14:tracePt t="137591" x="6094413" y="1949450"/>
          <p14:tracePt t="137612" x="6088063" y="1949450"/>
          <p14:tracePt t="137620" x="6088063" y="1955800"/>
          <p14:tracePt t="137629" x="6081713" y="1962150"/>
          <p14:tracePt t="137643" x="6073775" y="1962150"/>
          <p14:tracePt t="137659" x="6067425" y="1968500"/>
          <p14:tracePt t="137676" x="6061075" y="1968500"/>
          <p14:tracePt t="137709" x="6054725" y="1976438"/>
          <p14:tracePt t="137726" x="6040438" y="1976438"/>
          <p14:tracePt t="137759" x="6034088" y="1976438"/>
          <p14:tracePt t="137784" x="6027738" y="1976438"/>
          <p14:tracePt t="138213" x="6027738" y="1968500"/>
          <p14:tracePt t="139967" x="6021388" y="1968500"/>
          <p14:tracePt t="139996" x="6013450" y="1968500"/>
          <p14:tracePt t="140019" x="6007100" y="1976438"/>
          <p14:tracePt t="140026" x="5994400" y="1976438"/>
          <p14:tracePt t="140040" x="5994400" y="1982788"/>
          <p14:tracePt t="140057" x="5980113" y="1982788"/>
          <p14:tracePt t="140074" x="5973763" y="1989138"/>
          <p14:tracePt t="140090" x="5967413" y="1989138"/>
          <p14:tracePt t="140107" x="5961063" y="1989138"/>
          <p14:tracePt t="140184" x="5953125" y="1995488"/>
          <p14:tracePt t="140298" x="5946775" y="1995488"/>
          <p14:tracePt t="140317" x="5934075" y="2001838"/>
          <p14:tracePt t="140324" x="5927725" y="2001838"/>
          <p14:tracePt t="140340" x="5913438" y="2009775"/>
          <p14:tracePt t="140357" x="5900738" y="2009775"/>
          <p14:tracePt t="140378" x="5886450" y="2009775"/>
          <p14:tracePt t="140393" x="5880100" y="2009775"/>
          <p14:tracePt t="140424" x="5873750" y="2009775"/>
          <p14:tracePt t="140464" x="5867400" y="2009775"/>
          <p14:tracePt t="141287" x="5867400" y="2016125"/>
          <p14:tracePt t="141305" x="5853113" y="2049463"/>
          <p14:tracePt t="141318" x="5846763" y="2070100"/>
          <p14:tracePt t="141331" x="5840413" y="2082800"/>
          <p14:tracePt t="141341" x="5834063" y="2103438"/>
          <p14:tracePt t="141356" x="5826125" y="2130425"/>
          <p14:tracePt t="141373" x="5813425" y="2149475"/>
          <p14:tracePt t="141406" x="5813425" y="2155825"/>
          <p14:tracePt t="141485" x="5813425" y="2163763"/>
          <p14:tracePt t="142186" x="5813425" y="2170113"/>
          <p14:tracePt t="142226" x="5813425" y="2176463"/>
          <p14:tracePt t="142256" x="5813425" y="2182813"/>
          <p14:tracePt t="142296" x="5813425" y="2190750"/>
          <p14:tracePt t="142305" x="5807075" y="2190750"/>
          <p14:tracePt t="142334" x="5807075" y="2197100"/>
          <p14:tracePt t="142986" x="5799138" y="2197100"/>
          <p14:tracePt t="143008" x="5792788" y="2197100"/>
          <p14:tracePt t="143036" x="5792788" y="2190750"/>
          <p14:tracePt t="143046" x="5786438" y="2190750"/>
          <p14:tracePt t="143057" x="5786438" y="2182813"/>
          <p14:tracePt t="143076" x="5786438" y="2176463"/>
          <p14:tracePt t="143107" x="5786438" y="2170113"/>
          <p14:tracePt t="143126" x="5786438" y="2163763"/>
          <p14:tracePt t="143136" x="5786438" y="2155825"/>
          <p14:tracePt t="143157" x="5786438" y="2149475"/>
          <p14:tracePt t="143175" x="5786438" y="2136775"/>
          <p14:tracePt t="143205" x="5786438" y="2130425"/>
          <p14:tracePt t="143245" x="5786438" y="2122488"/>
          <p14:tracePt t="143257" x="5792788" y="2122488"/>
          <p14:tracePt t="143275" x="5799138" y="2116138"/>
          <p14:tracePt t="143295" x="5807075" y="2109788"/>
          <p14:tracePt t="143315" x="5813425" y="2103438"/>
          <p14:tracePt t="143334" x="5819775" y="2103438"/>
          <p14:tracePt t="143344" x="5826125" y="2103438"/>
          <p14:tracePt t="143375" x="5834063" y="2103438"/>
          <p14:tracePt t="143424" x="5840413" y="2103438"/>
          <p14:tracePt t="143587" x="5840413" y="2109788"/>
          <p14:tracePt t="143611" x="5840413" y="2116138"/>
          <p14:tracePt t="143655" x="5840413" y="2122488"/>
          <p14:tracePt t="143685" x="5834063" y="2122488"/>
          <p14:tracePt t="143705" x="5834063" y="2130425"/>
          <p14:tracePt t="143734" x="5834063" y="2136775"/>
          <p14:tracePt t="143785" x="5826125" y="2136775"/>
          <p14:tracePt t="143806" x="5826125" y="2143125"/>
          <p14:tracePt t="143825" x="5826125" y="2149475"/>
          <p14:tracePt t="143835" x="5819775" y="2149475"/>
          <p14:tracePt t="144024" x="5813425" y="2149475"/>
          <p14:tracePt t="144045" x="5813425" y="2143125"/>
          <p14:tracePt t="144075" x="5813425" y="2136775"/>
          <p14:tracePt t="144135" x="5813425" y="2130425"/>
          <p14:tracePt t="144156" x="5813425" y="2122488"/>
          <p14:tracePt t="144174" x="5813425" y="2109788"/>
          <p14:tracePt t="144185" x="5813425" y="2103438"/>
          <p14:tracePt t="144196" x="5813425" y="2095500"/>
          <p14:tracePt t="144206" x="5813425" y="2089150"/>
          <p14:tracePt t="144220" x="5813425" y="2082800"/>
          <p14:tracePt t="144236" x="5813425" y="2070100"/>
          <p14:tracePt t="144254" x="5813425" y="2055813"/>
          <p14:tracePt t="144270" x="5813425" y="2049463"/>
          <p14:tracePt t="144286" x="5819775" y="2036763"/>
          <p14:tracePt t="144303" x="5826125" y="2028825"/>
          <p14:tracePt t="144319" x="5826125" y="2022475"/>
          <p14:tracePt t="144337" x="5834063" y="2016125"/>
          <p14:tracePt t="144433" x="5840413" y="2016125"/>
          <p14:tracePt t="144453" x="5846763" y="2016125"/>
          <p14:tracePt t="144484" x="5853113" y="2016125"/>
          <p14:tracePt t="144503" x="5853113" y="2022475"/>
          <p14:tracePt t="144513" x="5859463" y="2028825"/>
          <p14:tracePt t="144532" x="5859463" y="2036763"/>
          <p14:tracePt t="144542" x="5867400" y="2043113"/>
          <p14:tracePt t="144557" x="5867400" y="2049463"/>
          <p14:tracePt t="144569" x="5867400" y="2055813"/>
          <p14:tracePt t="144586" x="5873750" y="2070100"/>
          <p14:tracePt t="144603" x="5873750" y="2089150"/>
          <p14:tracePt t="144619" x="5873750" y="2095500"/>
          <p14:tracePt t="144636" x="5873750" y="2103438"/>
          <p14:tracePt t="144653" x="5873750" y="2109788"/>
          <p14:tracePt t="144681" x="5873750" y="2116138"/>
          <p14:tracePt t="144701" x="5873750" y="2122488"/>
          <p14:tracePt t="144908" x="5873750" y="2116138"/>
          <p14:tracePt t="144928" x="5867400" y="2109788"/>
          <p14:tracePt t="144949" x="5867400" y="2103438"/>
          <p14:tracePt t="144969" x="5867400" y="2089150"/>
          <p14:tracePt t="144989" x="5867400" y="2082800"/>
          <p14:tracePt t="144998" x="5867400" y="2076450"/>
          <p14:tracePt t="145008" x="5867400" y="2070100"/>
          <p14:tracePt t="145019" x="5867400" y="2062163"/>
          <p14:tracePt t="145036" x="5867400" y="2055813"/>
          <p14:tracePt t="145052" x="5867400" y="2036763"/>
          <p14:tracePt t="145070" x="5873750" y="2016125"/>
          <p14:tracePt t="145086" x="5873750" y="2009775"/>
          <p14:tracePt t="145103" x="5880100" y="1989138"/>
          <p14:tracePt t="145119" x="5886450" y="1976438"/>
          <p14:tracePt t="145135" x="5894388" y="1955800"/>
          <p14:tracePt t="145152" x="5900738" y="1949450"/>
          <p14:tracePt t="145169" x="5907088" y="1922463"/>
          <p14:tracePt t="145186" x="5913438" y="1908175"/>
          <p14:tracePt t="145202" x="5913438" y="1901825"/>
          <p14:tracePt t="145219" x="5927725" y="1895475"/>
          <p14:tracePt t="145235" x="5927725" y="1889125"/>
          <p14:tracePt t="145252" x="5934075" y="1889125"/>
          <p14:tracePt t="145269" x="5934075" y="1881188"/>
          <p14:tracePt t="145285" x="5940425" y="1874838"/>
          <p14:tracePt t="145302" x="5940425" y="1868488"/>
          <p14:tracePt t="145375" x="5940425" y="1862138"/>
          <p14:tracePt t="145386" x="5946775" y="1862138"/>
          <p14:tracePt t="145395" x="5953125" y="1855788"/>
          <p14:tracePt t="145435" x="5961063" y="1847850"/>
          <p14:tracePt t="145445" x="5961063" y="1841500"/>
          <p14:tracePt t="145456" x="5967413" y="1841500"/>
          <p14:tracePt t="145475" x="5967413" y="1835150"/>
          <p14:tracePt t="145486" x="5973763" y="1828800"/>
          <p14:tracePt t="145502" x="5973763" y="1822450"/>
          <p14:tracePt t="145518" x="5980113" y="1814513"/>
          <p14:tracePt t="145535" x="5988050" y="1808163"/>
          <p14:tracePt t="145552" x="5988050" y="1801813"/>
          <p14:tracePt t="145568" x="5994400" y="1795463"/>
          <p14:tracePt t="145585" x="6000750" y="1787525"/>
          <p14:tracePt t="145602" x="6007100" y="1781175"/>
          <p14:tracePt t="145619" x="6013450" y="1774825"/>
          <p14:tracePt t="145635" x="6027738" y="1768475"/>
          <p14:tracePt t="145652" x="6040438" y="1754188"/>
          <p14:tracePt t="145669" x="6067425" y="1754188"/>
          <p14:tracePt t="145685" x="6115050" y="1735138"/>
          <p14:tracePt t="145702" x="6154738" y="1735138"/>
          <p14:tracePt t="145718" x="6235700" y="1735138"/>
          <p14:tracePt t="145736" x="6329363" y="1747838"/>
          <p14:tracePt t="145751" x="6396038" y="1768475"/>
          <p14:tracePt t="145768" x="6510338" y="1822450"/>
          <p14:tracePt t="145786" x="6604000" y="1895475"/>
          <p14:tracePt t="145802" x="6650038" y="1941513"/>
          <p14:tracePt t="145818" x="6710363" y="2028825"/>
          <p14:tracePt t="145839" x="6770688" y="2116138"/>
          <p14:tracePt t="145855" x="6791325" y="2155825"/>
          <p14:tracePt t="145874" x="6831013" y="2243138"/>
          <p14:tracePt t="145889" x="6864350" y="2303463"/>
          <p14:tracePt t="145905" x="6878638" y="2336800"/>
          <p14:tracePt t="145919" x="6891338" y="2357438"/>
          <p14:tracePt t="145935" x="6891338" y="2363788"/>
          <p14:tracePt t="145951" x="6897688" y="2370138"/>
          <p14:tracePt t="145979" x="6905625" y="2370138"/>
          <p14:tracePt t="145999" x="6905625" y="2378075"/>
          <p14:tracePt t="146029" x="6905625" y="2384425"/>
          <p14:tracePt t="146039" x="6911975" y="2390775"/>
          <p14:tracePt t="146079" x="6911975" y="2397125"/>
          <p14:tracePt t="146211" x="6905625" y="2397125"/>
          <p14:tracePt t="146230" x="6891338" y="2390775"/>
          <p14:tracePt t="146244" x="6884988" y="2384425"/>
          <p14:tracePt t="146253" x="6878638" y="2384425"/>
          <p14:tracePt t="146268" x="6837363" y="2363788"/>
          <p14:tracePt t="146284" x="6810375" y="2351088"/>
          <p14:tracePt t="146301" x="6764338" y="2309813"/>
          <p14:tracePt t="146318" x="6751638" y="2297113"/>
          <p14:tracePt t="146334" x="6737350" y="2276475"/>
          <p14:tracePt t="146352" x="6731000" y="2270125"/>
          <p14:tracePt t="146384" x="6731000" y="2263775"/>
          <p14:tracePt t="146447" x="6731000" y="2257425"/>
          <p14:tracePt t="146521" x="6724650" y="2251075"/>
          <p14:tracePt t="146842" x="6724650" y="2243138"/>
          <p14:tracePt t="146895" x="6724650" y="2236788"/>
          <p14:tracePt t="147019" x="6731000" y="2236788"/>
          <p14:tracePt t="147061" x="6737350" y="2236788"/>
          <p14:tracePt t="147107" x="6743700" y="2236788"/>
          <p14:tracePt t="147191" x="6751638" y="2236788"/>
          <p14:tracePt t="147231" x="6757988" y="2236788"/>
          <p14:tracePt t="147252" x="6757988" y="2243138"/>
          <p14:tracePt t="147280" x="6757988" y="2251075"/>
          <p14:tracePt t="147303" x="6757988" y="2257425"/>
          <p14:tracePt t="147322" x="6757988" y="2263775"/>
          <p14:tracePt t="147341" x="6757988" y="2270125"/>
          <p14:tracePt t="147353" x="6751638" y="2270125"/>
          <p14:tracePt t="147361" x="6751638" y="2276475"/>
          <p14:tracePt t="147372" x="6743700" y="2284413"/>
          <p14:tracePt t="147401" x="6737350" y="2284413"/>
          <p14:tracePt t="147411" x="6731000" y="2284413"/>
          <p14:tracePt t="147440" x="6724650" y="2284413"/>
          <p14:tracePt t="147544" x="6716713" y="2284413"/>
          <p14:tracePt t="147563" x="6716713" y="2276475"/>
          <p14:tracePt t="147600" x="6716713" y="2270125"/>
          <p14:tracePt t="147651" x="6716713" y="2263775"/>
          <p14:tracePt t="147691" x="6716713" y="2257425"/>
          <p14:tracePt t="147710" x="6716713" y="2251075"/>
          <p14:tracePt t="147731" x="6724650" y="2251075"/>
          <p14:tracePt t="147750" x="6724650" y="2243138"/>
          <p14:tracePt t="147841" x="6731000" y="2243138"/>
          <p14:tracePt t="147881" x="6731000" y="2236788"/>
          <p14:tracePt t="147893" x="6737350" y="2236788"/>
          <p14:tracePt t="148049" x="6737350" y="2224088"/>
          <p14:tracePt t="148064" x="6743700" y="2224088"/>
          <p14:tracePt t="148083" x="6743700" y="2203450"/>
          <p14:tracePt t="148093" x="6743700" y="2182813"/>
          <p14:tracePt t="148116" x="6743700" y="2170113"/>
          <p14:tracePt t="148133" x="6743700" y="2163763"/>
          <p14:tracePt t="148150" x="6743700" y="2149475"/>
          <p14:tracePt t="148204" x="6743700" y="2143125"/>
          <p14:tracePt t="148215" x="6743700" y="2136775"/>
          <p14:tracePt t="148226" x="6737350" y="2130425"/>
          <p14:tracePt t="148237" x="6731000" y="2116138"/>
          <p14:tracePt t="148249" x="6731000" y="2103438"/>
          <p14:tracePt t="148266" x="6710363" y="2082800"/>
          <p14:tracePt t="148282" x="6710363" y="2076450"/>
          <p14:tracePt t="148299" x="6704013" y="2062163"/>
          <p14:tracePt t="148316" x="6691313" y="2049463"/>
          <p14:tracePt t="148332" x="6683375" y="2036763"/>
          <p14:tracePt t="148349" x="6670675" y="2016125"/>
          <p14:tracePt t="148366" x="6664325" y="2001838"/>
          <p14:tracePt t="148383" x="6656388" y="1995488"/>
          <p14:tracePt t="148399" x="6650038" y="1982788"/>
          <p14:tracePt t="148416" x="6643688" y="1968500"/>
          <p14:tracePt t="148432" x="6637338" y="1962150"/>
          <p14:tracePt t="148449" x="6616700" y="1949450"/>
          <p14:tracePt t="148466" x="6589713" y="1928813"/>
          <p14:tracePt t="148482" x="6577013" y="1922463"/>
          <p14:tracePt t="148499" x="6562725" y="1908175"/>
          <p14:tracePt t="148516" x="6543675" y="1895475"/>
          <p14:tracePt t="148532" x="6537325" y="1895475"/>
          <p14:tracePt t="148549" x="6529388" y="1889125"/>
          <p14:tracePt t="148566" x="6502400" y="1881188"/>
          <p14:tracePt t="148583" x="6502400" y="1874838"/>
          <p14:tracePt t="148599" x="6489700" y="1874838"/>
          <p14:tracePt t="148616" x="6477000" y="1868488"/>
          <p14:tracePt t="148632" x="6469063" y="1868488"/>
          <p14:tracePt t="148649" x="6462713" y="1862138"/>
          <p14:tracePt t="148666" x="6442075" y="1855788"/>
          <p14:tracePt t="148682" x="6429375" y="1855788"/>
          <p14:tracePt t="148699" x="6402388" y="1847850"/>
          <p14:tracePt t="148715" x="6381750" y="1841500"/>
          <p14:tracePt t="148732" x="6375400" y="1841500"/>
          <p14:tracePt t="148749" x="6362700" y="1841500"/>
          <p14:tracePt t="148765" x="6356350" y="1835150"/>
          <p14:tracePt t="148799" x="6342063" y="1828800"/>
          <p14:tracePt t="148815" x="6329363" y="1828800"/>
          <p14:tracePt t="148832" x="6323013" y="1822450"/>
          <p14:tracePt t="148852" x="6302375" y="1814513"/>
          <p14:tracePt t="148871" x="6296025" y="1814513"/>
          <p14:tracePt t="148887" x="6288088" y="1808163"/>
          <p14:tracePt t="148904" x="6275388" y="1808163"/>
          <p14:tracePt t="148921" x="6269038" y="1808163"/>
          <p14:tracePt t="148948" x="6254750" y="1808163"/>
          <p14:tracePt t="148965" x="6248400" y="1808163"/>
          <p14:tracePt t="148982" x="6242050" y="1808163"/>
          <p14:tracePt t="148998" x="6227763" y="1808163"/>
          <p14:tracePt t="149015" x="6221413" y="1808163"/>
          <p14:tracePt t="149048" x="6208713" y="1808163"/>
          <p14:tracePt t="149065" x="6202363" y="1808163"/>
          <p14:tracePt t="149082" x="6194425" y="1808163"/>
          <p14:tracePt t="149098" x="6181725" y="1808163"/>
          <p14:tracePt t="149117" x="6175375" y="1808163"/>
          <p14:tracePt t="149132" x="6167438" y="1808163"/>
          <p14:tracePt t="149148" x="6154738" y="1814513"/>
          <p14:tracePt t="149165" x="6148388" y="1822450"/>
          <p14:tracePt t="149198" x="6142038" y="1822450"/>
          <p14:tracePt t="149216" x="6134100" y="1828800"/>
          <p14:tracePt t="149232" x="6127750" y="1828800"/>
          <p14:tracePt t="149248" x="6121400" y="1828800"/>
          <p14:tracePt t="149268" x="6115050" y="1835150"/>
          <p14:tracePt t="149283" x="6108700" y="1835150"/>
          <p14:tracePt t="149298" x="6100763" y="1841500"/>
          <p14:tracePt t="149317" x="6094413" y="1841500"/>
          <p14:tracePt t="149336" x="6088063" y="1847850"/>
          <p14:tracePt t="149348" x="6081713" y="1855788"/>
          <p14:tracePt t="149367" x="6073775" y="1862138"/>
          <p14:tracePt t="149386" x="6067425" y="1862138"/>
          <p14:tracePt t="149398" x="6067425" y="1868488"/>
          <p14:tracePt t="149415" x="6061075" y="1868488"/>
          <p14:tracePt t="149431" x="6054725" y="1874838"/>
          <p14:tracePt t="149448" x="6048375" y="1881188"/>
          <p14:tracePt t="149481" x="6040438" y="1889125"/>
          <p14:tracePt t="149498" x="6027738" y="1895475"/>
          <p14:tracePt t="149531" x="6021388" y="1908175"/>
          <p14:tracePt t="149548" x="6013450" y="1908175"/>
          <p14:tracePt t="149565" x="6013450" y="1916113"/>
          <p14:tracePt t="149582" x="6007100" y="1922463"/>
          <p14:tracePt t="149602" x="6000750" y="1922463"/>
          <p14:tracePt t="149615" x="6000750" y="1928813"/>
          <p14:tracePt t="149631" x="5994400" y="1928813"/>
          <p14:tracePt t="149648" x="5994400" y="1941513"/>
          <p14:tracePt t="149681" x="5988050" y="1941513"/>
          <p14:tracePt t="149698" x="5988050" y="1949450"/>
          <p14:tracePt t="149722" x="5980113" y="1955800"/>
          <p14:tracePt t="149779" x="5980113" y="1962150"/>
          <p14:tracePt t="149800" x="5973763" y="1968500"/>
          <p14:tracePt t="150057" x="5973763" y="1962150"/>
          <p14:tracePt t="150378" x="5967413" y="1962150"/>
          <p14:tracePt t="150386" x="5967413" y="1976438"/>
          <p14:tracePt t="150397" x="5953125" y="1976438"/>
          <p14:tracePt t="150415" x="5940425" y="1989138"/>
          <p14:tracePt t="150431" x="5934075" y="1995488"/>
          <p14:tracePt t="150447" x="5919788" y="2009775"/>
          <p14:tracePt t="150465" x="5907088" y="2016125"/>
          <p14:tracePt t="150480" x="5907088" y="2022475"/>
          <p14:tracePt t="150497" x="5900738" y="2022475"/>
          <p14:tracePt t="150513" x="5894388" y="2028825"/>
          <p14:tracePt t="150530" x="5886450" y="2036763"/>
          <p14:tracePt t="150547" x="5880100" y="2043113"/>
          <p14:tracePt t="150564" x="5867400" y="2043113"/>
          <p14:tracePt t="150580" x="5859463" y="2055813"/>
          <p14:tracePt t="150597" x="5846763" y="2062163"/>
          <p14:tracePt t="150630" x="5840413" y="2062163"/>
          <p14:tracePt t="150690" x="5840413" y="2070100"/>
          <p14:tracePt t="151019" x="5840413" y="2076450"/>
          <p14:tracePt t="151163" x="5840413" y="2082800"/>
          <p14:tracePt t="151299" x="5840413" y="2089150"/>
          <p14:tracePt t="151687" x="5840413" y="2095500"/>
          <p14:tracePt t="151699" x="5840413" y="2103438"/>
          <p14:tracePt t="151813" x="5840413" y="2109788"/>
          <p14:tracePt t="151838" x="5840413" y="2116138"/>
          <p14:tracePt t="151858" x="5840413" y="2130425"/>
          <p14:tracePt t="151870" x="5840413" y="2136775"/>
          <p14:tracePt t="151891" x="5840413" y="2149475"/>
          <p14:tracePt t="151917" x="5840413" y="2155825"/>
          <p14:tracePt t="151925" x="5840413" y="2163763"/>
          <p14:tracePt t="151936" x="5840413" y="2170113"/>
          <p14:tracePt t="151959" x="5840413" y="2176463"/>
          <p14:tracePt t="151970" x="5840413" y="2182813"/>
          <p14:tracePt t="151993" x="5840413" y="2197100"/>
          <p14:tracePt t="152016" x="5840413" y="2203450"/>
          <p14:tracePt t="152037" x="5840413" y="2216150"/>
          <p14:tracePt t="152058" x="5840413" y="2224088"/>
          <p14:tracePt t="152068" x="5840413" y="2236788"/>
          <p14:tracePt t="152089" x="5840413" y="2243138"/>
          <p14:tracePt t="152100" x="5840413" y="2251075"/>
          <p14:tracePt t="152112" x="5840413" y="2257425"/>
          <p14:tracePt t="152129" x="5840413" y="2284413"/>
          <p14:tracePt t="152146" x="5840413" y="2297113"/>
          <p14:tracePt t="152162" x="5840413" y="2351088"/>
          <p14:tracePt t="152180" x="5826125" y="2417763"/>
          <p14:tracePt t="152196" x="5813425" y="2457450"/>
          <p14:tracePt t="152212" x="5807075" y="2511425"/>
          <p14:tracePt t="152229" x="5799138" y="2544763"/>
          <p14:tracePt t="152245" x="5799138" y="2578100"/>
          <p14:tracePt t="152262" x="5792788" y="2605088"/>
          <p14:tracePt t="152279" x="5792788" y="2619375"/>
          <p14:tracePt t="152295" x="5792788" y="2644775"/>
          <p14:tracePt t="152312" x="5792788" y="2665413"/>
          <p14:tracePt t="152329" x="5792788" y="2671763"/>
          <p14:tracePt t="152345" x="5792788" y="2686050"/>
          <p14:tracePt t="152702" x="5792788" y="2692400"/>
          <p14:tracePt t="152710" x="5792788" y="2698750"/>
          <p14:tracePt t="152721" x="5792788" y="2705100"/>
          <p14:tracePt t="152748" x="5792788" y="2719388"/>
          <p14:tracePt t="152766" x="5799138" y="2732088"/>
          <p14:tracePt t="152774" x="5807075" y="2765425"/>
          <p14:tracePt t="152783" x="5807075" y="2806700"/>
          <p14:tracePt t="152795" x="5807075" y="2840038"/>
          <p14:tracePt t="152812" x="5807075" y="2879725"/>
          <p14:tracePt t="152828" x="5807075" y="2919413"/>
          <p14:tracePt t="152849" x="5799138" y="2946400"/>
          <p14:tracePt t="152866" x="5799138" y="2960688"/>
          <p14:tracePt t="152883" x="5792788" y="2994025"/>
          <p14:tracePt t="152899" x="5792788" y="3006725"/>
          <p14:tracePt t="152916" x="5786438" y="3048000"/>
          <p14:tracePt t="152928" x="5786438" y="3054350"/>
          <p14:tracePt t="152945" x="5780088" y="3073400"/>
          <p14:tracePt t="152961" x="5780088" y="3087688"/>
          <p14:tracePt t="152978" x="5780088" y="3100388"/>
          <p14:tracePt t="152995" x="5780088" y="3108325"/>
          <p14:tracePt t="153011" x="5780088" y="3114675"/>
          <p14:tracePt t="153045" x="5780088" y="3127375"/>
          <p14:tracePt t="153061" x="5780088" y="3133725"/>
          <p14:tracePt t="153078" x="5773738" y="3148013"/>
          <p14:tracePt t="153095" x="5773738" y="3160713"/>
          <p14:tracePt t="153111" x="5765800" y="3160713"/>
          <p14:tracePt t="153128" x="5765800" y="3167063"/>
          <p14:tracePt t="153144" x="5765800" y="3175000"/>
          <p14:tracePt t="153161" x="5765800" y="3187700"/>
          <p14:tracePt t="153178" x="5765800" y="3201988"/>
          <p14:tracePt t="153195" x="5765800" y="3227388"/>
          <p14:tracePt t="153211" x="5765800" y="3235325"/>
          <p14:tracePt t="153228" x="5765800" y="3254375"/>
          <p14:tracePt t="153244" x="5765800" y="3275013"/>
          <p14:tracePt t="153261" x="5765800" y="3281363"/>
          <p14:tracePt t="153278" x="5765800" y="3302000"/>
          <p14:tracePt t="153295" x="5765800" y="3322638"/>
          <p14:tracePt t="153311" x="5765800" y="3328988"/>
          <p14:tracePt t="153328" x="5765800" y="3341688"/>
          <p14:tracePt t="153612" x="5765800" y="3348038"/>
          <p14:tracePt t="153622" x="5773738" y="3355975"/>
          <p14:tracePt t="153643" x="5780088" y="3368675"/>
          <p14:tracePt t="153654" x="5786438" y="3381375"/>
          <p14:tracePt t="153666" x="5792788" y="3389313"/>
          <p14:tracePt t="153677" x="5807075" y="3408363"/>
          <p14:tracePt t="153697" x="5813425" y="3422650"/>
          <p14:tracePt t="153710" x="5813425" y="3429000"/>
          <p14:tracePt t="153728" x="5819775" y="3441700"/>
          <p14:tracePt t="153744" x="5826125" y="3441700"/>
          <p14:tracePt t="153761" x="5834063" y="3455988"/>
          <p14:tracePt t="153778" x="5840413" y="3468688"/>
          <p14:tracePt t="153794" x="5846763" y="3476625"/>
          <p14:tracePt t="153831" x="5853113" y="3482975"/>
          <p14:tracePt t="153848" x="5859463" y="3489325"/>
          <p14:tracePt t="153864" x="5867400" y="3489325"/>
          <p14:tracePt t="153881" x="5873750" y="3489325"/>
          <p14:tracePt t="153898" x="5880100" y="3489325"/>
          <p14:tracePt t="153910" x="5886450" y="3489325"/>
          <p14:tracePt t="153927" x="5900738" y="3495675"/>
          <p14:tracePt t="153960" x="5907088" y="3495675"/>
          <p14:tracePt t="153977" x="5919788" y="3495675"/>
          <p14:tracePt t="153994" x="5927725" y="3495675"/>
          <p14:tracePt t="154011" x="5934075" y="3495675"/>
          <p14:tracePt t="154027" x="5946775" y="3495675"/>
          <p14:tracePt t="154048" x="5953125" y="3495675"/>
          <p14:tracePt t="154061" x="5953125" y="3489325"/>
          <p14:tracePt t="154077" x="5961063" y="3489325"/>
          <p14:tracePt t="154094" x="5967413" y="3489325"/>
          <p14:tracePt t="154110" x="5973763" y="3482975"/>
          <p14:tracePt t="154127" x="5973763" y="3476625"/>
          <p14:tracePt t="154143" x="5980113" y="3468688"/>
          <p14:tracePt t="154179" x="5988050" y="3468688"/>
          <p14:tracePt t="154194" x="5988050" y="3462338"/>
          <p14:tracePt t="154213" x="5988050" y="3449638"/>
          <p14:tracePt t="154227" x="5988050" y="3441700"/>
          <p14:tracePt t="154244" x="5994400" y="3422650"/>
          <p14:tracePt t="154261" x="5994400" y="3395663"/>
          <p14:tracePt t="154277" x="5994400" y="3389313"/>
          <p14:tracePt t="154293" x="5994400" y="3381375"/>
          <p14:tracePt t="154310" x="5994400" y="3375025"/>
          <p14:tracePt t="154346" x="5994400" y="3368675"/>
          <p14:tracePt t="154360" x="5994400" y="3362325"/>
          <p14:tracePt t="154377" x="5988050" y="3335338"/>
          <p14:tracePt t="154394" x="5988050" y="3314700"/>
          <p14:tracePt t="154410" x="5988050" y="3308350"/>
          <p14:tracePt t="154427" x="5988050" y="3302000"/>
          <p14:tracePt t="154445" x="5980113" y="3295650"/>
          <p14:tracePt t="154460" x="5980113" y="3287713"/>
          <p14:tracePt t="154477" x="5973763" y="3275013"/>
          <p14:tracePt t="154494" x="5967413" y="3241675"/>
          <p14:tracePt t="154510" x="5961063" y="3235325"/>
          <p14:tracePt t="154527" x="5961063" y="3214688"/>
          <p14:tracePt t="154546" x="5946775" y="3208338"/>
          <p14:tracePt t="154577" x="5940425" y="3201988"/>
          <p14:tracePt t="154594" x="5934075" y="3194050"/>
          <p14:tracePt t="154626" x="5919788" y="3187700"/>
          <p14:tracePt t="154643" x="5907088" y="3181350"/>
          <p14:tracePt t="154660" x="5900738" y="3181350"/>
          <p14:tracePt t="154676" x="5894388" y="3181350"/>
          <p14:tracePt t="154693" x="5886450" y="3181350"/>
          <p14:tracePt t="154713" x="5880100" y="3181350"/>
          <p14:tracePt t="154727" x="5873750" y="3181350"/>
          <p14:tracePt t="154744" x="5873750" y="3187700"/>
          <p14:tracePt t="154760" x="5867400" y="3194050"/>
          <p14:tracePt t="154793" x="5859463" y="3194050"/>
          <p14:tracePt t="154810" x="5853113" y="3201988"/>
          <p14:tracePt t="154826" x="5846763" y="3201988"/>
          <p14:tracePt t="154848" x="5834063" y="3214688"/>
          <p14:tracePt t="154866" x="5826125" y="3221038"/>
          <p14:tracePt t="154882" x="5819775" y="3227388"/>
          <p14:tracePt t="154910" x="5819775" y="3241675"/>
          <p14:tracePt t="154926" x="5813425" y="3241675"/>
          <p14:tracePt t="154943" x="5807075" y="3254375"/>
          <p14:tracePt t="154960" x="5807075" y="3262313"/>
          <p14:tracePt t="154976" x="5799138" y="3268663"/>
          <p14:tracePt t="154993" x="5799138" y="3281363"/>
          <p14:tracePt t="155009" x="5799138" y="3287713"/>
          <p14:tracePt t="155026" x="5799138" y="3302000"/>
          <p14:tracePt t="155043" x="5799138" y="3308350"/>
          <p14:tracePt t="155060" x="5792788" y="3322638"/>
          <p14:tracePt t="155076" x="5792788" y="3328988"/>
          <p14:tracePt t="155093" x="5792788" y="3341688"/>
          <p14:tracePt t="155109" x="5792788" y="3355975"/>
          <p14:tracePt t="155126" x="5792788" y="3362325"/>
          <p14:tracePt t="155155" x="5792788" y="3368675"/>
          <p14:tracePt t="155188" x="5792788" y="3375025"/>
          <p14:tracePt t="155210" x="5792788" y="3381375"/>
          <p14:tracePt t="155220" x="5792788" y="3395663"/>
          <p14:tracePt t="155232" x="5799138" y="3402013"/>
          <p14:tracePt t="155243" x="5807075" y="3416300"/>
          <p14:tracePt t="155261" x="5813425" y="3449638"/>
          <p14:tracePt t="155276" x="5826125" y="3462338"/>
          <p14:tracePt t="155292" x="5834063" y="3476625"/>
          <p14:tracePt t="155309" x="5840413" y="3482975"/>
          <p14:tracePt t="155342" x="5846763" y="3489325"/>
          <p14:tracePt t="155359" x="5853113" y="3495675"/>
          <p14:tracePt t="155376" x="5859463" y="3495675"/>
          <p14:tracePt t="155393" x="5873750" y="3509963"/>
          <p14:tracePt t="155409" x="5886450" y="3509963"/>
          <p14:tracePt t="155426" x="5894388" y="3509963"/>
          <p14:tracePt t="155459" x="5900738" y="3509963"/>
          <p14:tracePt t="155476" x="5907088" y="3509963"/>
          <p14:tracePt t="155499" x="5913438" y="3509963"/>
          <p14:tracePt t="155519" x="5919788" y="3509963"/>
          <p14:tracePt t="155539" x="5927725" y="3509963"/>
          <p14:tracePt t="155549" x="5934075" y="3509963"/>
          <p14:tracePt t="155559" x="5934075" y="3502025"/>
          <p14:tracePt t="155639" x="5934075" y="3495675"/>
          <p14:tracePt t="155660" x="5934075" y="3489325"/>
          <p14:tracePt t="155738" x="5934075" y="3482975"/>
          <p14:tracePt t="155759" x="5934075" y="3476625"/>
          <p14:tracePt t="155780" x="5934075" y="3462338"/>
          <p14:tracePt t="155791" x="5934075" y="3455988"/>
          <p14:tracePt t="155801" x="5934075" y="3441700"/>
          <p14:tracePt t="155814" x="5934075" y="3422650"/>
          <p14:tracePt t="155825" x="5934075" y="3416300"/>
          <p14:tracePt t="155848" x="5927725" y="3395663"/>
          <p14:tracePt t="155865" x="5927725" y="3389313"/>
          <p14:tracePt t="155880" x="5927725" y="3381375"/>
          <p14:tracePt t="155898" x="5913438" y="3362325"/>
          <p14:tracePt t="155915" x="5913438" y="3348038"/>
          <p14:tracePt t="155925" x="5900738" y="3341688"/>
          <p14:tracePt t="155942" x="5900738" y="3322638"/>
          <p14:tracePt t="155959" x="5886450" y="3302000"/>
          <p14:tracePt t="155975" x="5880100" y="3281363"/>
          <p14:tracePt t="155992" x="5873750" y="3275013"/>
          <p14:tracePt t="156009" x="5859463" y="3268663"/>
          <p14:tracePt t="156054" x="5853113" y="3268663"/>
          <p14:tracePt t="156084" x="5846763" y="3268663"/>
          <p14:tracePt t="156115" x="5846763" y="3275013"/>
          <p14:tracePt t="156136" x="5846763" y="3281363"/>
          <p14:tracePt t="156146" x="5846763" y="3287713"/>
          <p14:tracePt t="156180" x="5846763" y="3295650"/>
          <p14:tracePt t="156190" x="5846763" y="3302000"/>
          <p14:tracePt t="156201" x="5846763" y="3308350"/>
          <p14:tracePt t="156212" x="5853113" y="3328988"/>
          <p14:tracePt t="156225" x="5859463" y="3348038"/>
          <p14:tracePt t="156242" x="5886450" y="3389313"/>
          <p14:tracePt t="156258" x="5894388" y="3416300"/>
          <p14:tracePt t="156275" x="5907088" y="3435350"/>
          <p14:tracePt t="156292" x="5919788" y="3449638"/>
          <p14:tracePt t="156308" x="5934075" y="3462338"/>
          <p14:tracePt t="156325" x="5934075" y="3468688"/>
          <p14:tracePt t="156342" x="5946775" y="3482975"/>
          <p14:tracePt t="156358" x="5953125" y="3482975"/>
          <p14:tracePt t="156375" x="5953125" y="3489325"/>
          <p14:tracePt t="156391" x="5961063" y="3489325"/>
          <p14:tracePt t="156408" x="5967413" y="3489325"/>
          <p14:tracePt t="156425" x="5973763" y="3489325"/>
          <p14:tracePt t="156441" x="5988050" y="3489325"/>
          <p14:tracePt t="156458" x="6000750" y="3489325"/>
          <p14:tracePt t="156475" x="6034088" y="3489325"/>
          <p14:tracePt t="156491" x="6054725" y="3489325"/>
          <p14:tracePt t="156508" x="6081713" y="3482975"/>
          <p14:tracePt t="156525" x="6100763" y="3476625"/>
          <p14:tracePt t="156541" x="6134100" y="3468688"/>
          <p14:tracePt t="156558" x="6148388" y="3468688"/>
          <p14:tracePt t="156575" x="6175375" y="3462338"/>
          <p14:tracePt t="156591" x="6188075" y="3462338"/>
          <p14:tracePt t="156608" x="6208713" y="3462338"/>
          <p14:tracePt t="156625" x="6221413" y="3462338"/>
          <p14:tracePt t="156642" x="6227763" y="3462338"/>
          <p14:tracePt t="156658" x="6242050" y="3462338"/>
          <p14:tracePt t="156674" x="6254750" y="3455988"/>
          <p14:tracePt t="156691" x="6296025" y="3449638"/>
          <p14:tracePt t="156708" x="6315075" y="3441700"/>
          <p14:tracePt t="156711" x="6335713" y="3441700"/>
          <p14:tracePt t="156724" x="6356350" y="3435350"/>
          <p14:tracePt t="156741" x="6369050" y="3429000"/>
          <p14:tracePt t="156758" x="6402388" y="3422650"/>
          <p14:tracePt t="156775" x="6416675" y="3422650"/>
          <p14:tracePt t="156791" x="6450013" y="3422650"/>
          <p14:tracePt t="156808" x="6477000" y="3416300"/>
          <p14:tracePt t="156825" x="6489700" y="3416300"/>
          <p14:tracePt t="156845" x="6516688" y="3402013"/>
          <p14:tracePt t="156862" x="6550025" y="3395663"/>
          <p14:tracePt t="156878" x="6562725" y="3389313"/>
          <p14:tracePt t="156898" x="6596063" y="3375025"/>
          <p14:tracePt t="156913" x="6630988" y="3362325"/>
          <p14:tracePt t="156924" x="6643688" y="3355975"/>
          <p14:tracePt t="156941" x="6650038" y="3348038"/>
          <p14:tracePt t="156958" x="6670675" y="3341688"/>
          <p14:tracePt t="156974" x="6677025" y="3341688"/>
          <p14:tracePt t="157032" x="6677025" y="3335338"/>
          <p14:tracePt t="157311" x="6683375" y="3335338"/>
          <p14:tracePt t="157331" x="6691313" y="3335338"/>
          <p14:tracePt t="157352" x="6697663" y="3335338"/>
          <p14:tracePt t="157362" x="6697663" y="3328988"/>
          <p14:tracePt t="157374" x="6704013" y="3328988"/>
          <p14:tracePt t="157391" x="6716713" y="3295650"/>
          <p14:tracePt t="157408" x="6737350" y="3268663"/>
          <p14:tracePt t="157424" x="6777038" y="3175000"/>
          <p14:tracePt t="157440" x="6797675" y="3114675"/>
          <p14:tracePt t="157457" x="6831013" y="2979738"/>
          <p14:tracePt t="157474" x="6858000" y="2859088"/>
          <p14:tracePt t="157491" x="6870700" y="2759075"/>
          <p14:tracePt t="157508" x="6870700" y="2732088"/>
          <p14:tracePt t="157540" x="6870700" y="2725738"/>
          <p14:tracePt t="157733" x="6870700" y="2705100"/>
          <p14:tracePt t="157743" x="6870700" y="2665413"/>
          <p14:tracePt t="157751" x="6870700" y="2619375"/>
          <p14:tracePt t="157761" x="6870700" y="2565400"/>
          <p14:tracePt t="157774" x="6858000" y="2511425"/>
          <p14:tracePt t="157790" x="6837363" y="2451100"/>
          <p14:tracePt t="157807" x="6804025" y="2357438"/>
          <p14:tracePt t="157824" x="6777038" y="2297113"/>
          <p14:tracePt t="157844" x="6751638" y="2270125"/>
          <p14:tracePt t="157860" x="6743700" y="2263775"/>
          <p14:tracePt t="157877" x="6716713" y="2243138"/>
          <p14:tracePt t="157894" x="6697663" y="2224088"/>
          <p14:tracePt t="157923" x="6691313" y="2209800"/>
          <p14:tracePt t="157940" x="6683375" y="2209800"/>
          <p14:tracePt t="157957" x="6683375" y="2203450"/>
          <p14:tracePt t="158001" x="6683375" y="2197100"/>
          <p14:tracePt t="158051" x="6691313" y="2197100"/>
          <p14:tracePt t="158081" x="6697663" y="2190750"/>
          <p14:tracePt t="158102" x="6704013" y="2190750"/>
          <p14:tracePt t="158111" x="6710363" y="2182813"/>
          <p14:tracePt t="158123" x="6716713" y="2182813"/>
          <p14:tracePt t="158142" x="6724650" y="2182813"/>
          <p14:tracePt t="158156" x="6737350" y="2182813"/>
          <p14:tracePt t="158173" x="6751638" y="2182813"/>
          <p14:tracePt t="158190" x="6757988" y="2182813"/>
          <p14:tracePt t="158207" x="6764338" y="2182813"/>
          <p14:tracePt t="158223" x="6770688" y="2182813"/>
          <p14:tracePt t="158353" x="6770688" y="2190750"/>
          <p14:tracePt t="158375" x="6770688" y="2197100"/>
          <p14:tracePt t="158396" x="6770688" y="2203450"/>
          <p14:tracePt t="158416" x="6764338" y="2203450"/>
          <p14:tracePt t="158428" x="6764338" y="2209800"/>
          <p14:tracePt t="158461" x="6757988" y="2216150"/>
          <p14:tracePt t="158492" x="6757988" y="2224088"/>
          <p14:tracePt t="158501" x="6751638" y="2224088"/>
          <p14:tracePt t="158554" x="6743700" y="2224088"/>
          <p14:tracePt t="158567" x="6737350" y="2224088"/>
          <p14:tracePt t="158587" x="6731000" y="2224088"/>
          <p14:tracePt t="158598" x="6731000" y="2216150"/>
          <p14:tracePt t="158606" x="6724650" y="2216150"/>
          <p14:tracePt t="158624" x="6716713" y="2209800"/>
          <p14:tracePt t="158639" x="6710363" y="2209800"/>
          <p14:tracePt t="158656" x="6710363" y="2203450"/>
          <p14:tracePt t="158673" x="6704013" y="2197100"/>
          <p14:tracePt t="158689" x="6704013" y="2190750"/>
          <p14:tracePt t="158706" x="6704013" y="2182813"/>
          <p14:tracePt t="158723" x="6704013" y="2170113"/>
          <p14:tracePt t="158756" x="6704013" y="2163763"/>
          <p14:tracePt t="158773" x="6704013" y="2155825"/>
          <p14:tracePt t="158794" x="6704013" y="2149475"/>
          <p14:tracePt t="158806" x="6704013" y="2143125"/>
          <p14:tracePt t="158823" x="6710363" y="2136775"/>
          <p14:tracePt t="158843" x="6716713" y="2130425"/>
          <p14:tracePt t="158914" x="6724650" y="2130425"/>
          <p14:tracePt t="158989" x="6731000" y="2130425"/>
          <p14:tracePt t="159017" x="6737350" y="2130425"/>
          <p14:tracePt t="159038" x="6743700" y="2130425"/>
          <p14:tracePt t="159049" x="6751638" y="2130425"/>
          <p14:tracePt t="159065" x="6757988" y="2130425"/>
          <p14:tracePt t="159086" x="6764338" y="2130425"/>
          <p14:tracePt t="159106" x="6770688" y="2136775"/>
          <p14:tracePt t="159167" x="6770688" y="2143125"/>
          <p14:tracePt t="159177" x="6770688" y="2149475"/>
          <p14:tracePt t="159197" x="6770688" y="2155825"/>
          <p14:tracePt t="159209" x="6764338" y="2155825"/>
          <p14:tracePt t="159223" x="6764338" y="2163763"/>
          <p14:tracePt t="159239" x="6764338" y="2182813"/>
          <p14:tracePt t="159255" x="6764338" y="2197100"/>
          <p14:tracePt t="159260" x="6764338" y="2209800"/>
          <p14:tracePt t="159272" x="6764338" y="2216150"/>
          <p14:tracePt t="159289" x="6764338" y="2224088"/>
          <p14:tracePt t="159312" x="6764338" y="2230438"/>
          <p14:tracePt t="159325" x="6757988" y="2230438"/>
          <p14:tracePt t="159344" x="6757988" y="2236788"/>
          <p14:tracePt t="159356" x="6757988" y="2243138"/>
          <p14:tracePt t="159372" x="6757988" y="2251075"/>
          <p14:tracePt t="159389" x="6743700" y="2257425"/>
          <p14:tracePt t="159406" x="6743700" y="2270125"/>
          <p14:tracePt t="159422" x="6731000" y="2290763"/>
          <p14:tracePt t="159438" x="6710363" y="2324100"/>
          <p14:tracePt t="159455" x="6697663" y="2330450"/>
          <p14:tracePt t="159472" x="6691313" y="2351088"/>
          <p14:tracePt t="159488" x="6677025" y="2357438"/>
          <p14:tracePt t="159506" x="6677025" y="2363788"/>
          <p14:tracePt t="159522" x="6670675" y="2363788"/>
          <p14:tracePt t="159555" x="6664325" y="2363788"/>
          <p14:tracePt t="159586" x="6656388" y="2363788"/>
          <p14:tracePt t="159597" x="6650038" y="2363788"/>
          <p14:tracePt t="159610" x="6643688" y="2363788"/>
          <p14:tracePt t="159629" x="6637338" y="2351088"/>
          <p14:tracePt t="159642" x="6630988" y="2351088"/>
          <p14:tracePt t="159655" x="6623050" y="2344738"/>
          <p14:tracePt t="159672" x="6610350" y="2324100"/>
          <p14:tracePt t="159688" x="6604000" y="2317750"/>
          <p14:tracePt t="159705" x="6589713" y="2290763"/>
          <p14:tracePt t="159722" x="6583363" y="2263775"/>
          <p14:tracePt t="159738" x="6577013" y="2243138"/>
          <p14:tracePt t="159755" x="6577013" y="2209800"/>
          <p14:tracePt t="159772" x="6577013" y="2197100"/>
          <p14:tracePt t="159788" x="6577013" y="2182813"/>
          <p14:tracePt t="159805" x="6577013" y="2170113"/>
          <p14:tracePt t="159822" x="6583363" y="2163763"/>
          <p14:tracePt t="159842" x="6589713" y="2143125"/>
          <p14:tracePt t="159858" x="6604000" y="2116138"/>
          <p14:tracePt t="159876" x="6623050" y="2095500"/>
          <p14:tracePt t="159891" x="6630988" y="2089150"/>
          <p14:tracePt t="159908" x="6637338" y="2082800"/>
          <p14:tracePt t="159922" x="6643688" y="2076450"/>
          <p14:tracePt t="159938" x="6650038" y="2076450"/>
          <p14:tracePt t="159955" x="6664325" y="2070100"/>
          <p14:tracePt t="159988" x="6670675" y="2070100"/>
          <p14:tracePt t="160013" x="6677025" y="2070100"/>
          <p14:tracePt t="160025" x="6683375" y="2070100"/>
          <p14:tracePt t="160038" x="6691313" y="2070100"/>
          <p14:tracePt t="160055" x="6704013" y="2070100"/>
          <p14:tracePt t="160072" x="6710363" y="2070100"/>
          <p14:tracePt t="160088" x="6716713" y="2070100"/>
          <p14:tracePt t="160105" x="6731000" y="2070100"/>
          <p14:tracePt t="160138" x="6737350" y="2070100"/>
          <p14:tracePt t="160155" x="6743700" y="2070100"/>
          <p14:tracePt t="160171" x="6751638" y="2076450"/>
          <p14:tracePt t="160188" x="6757988" y="2089150"/>
          <p14:tracePt t="160204" x="6764338" y="2089150"/>
          <p14:tracePt t="160221" x="6764338" y="2103438"/>
          <p14:tracePt t="160238" x="6764338" y="2109788"/>
          <p14:tracePt t="160255" x="6764338" y="2116138"/>
          <p14:tracePt t="160271" x="6764338" y="2130425"/>
          <p14:tracePt t="160288" x="6770688" y="2136775"/>
          <p14:tracePt t="160305" x="6770688" y="2149475"/>
          <p14:tracePt t="160321" x="6770688" y="2155825"/>
          <p14:tracePt t="160338" x="6777038" y="2176463"/>
          <p14:tracePt t="160354" x="6777038" y="2182813"/>
          <p14:tracePt t="160371" x="6777038" y="2209800"/>
          <p14:tracePt t="160388" x="6777038" y="2224088"/>
          <p14:tracePt t="160404" x="6770688" y="2276475"/>
          <p14:tracePt t="160421" x="6757988" y="2317750"/>
          <p14:tracePt t="160438" x="6757988" y="2330450"/>
          <p14:tracePt t="160454" x="6743700" y="2351088"/>
          <p14:tracePt t="160471" x="6743700" y="2357438"/>
          <p14:tracePt t="160504" x="6737350" y="2357438"/>
          <p14:tracePt t="160521" x="6737350" y="2363788"/>
          <p14:tracePt t="160538" x="6731000" y="2363788"/>
          <p14:tracePt t="160560" x="6724650" y="2363788"/>
          <p14:tracePt t="160580" x="6716713" y="2363788"/>
          <p14:tracePt t="160592" x="6704013" y="2363788"/>
          <p14:tracePt t="160605" x="6691313" y="2363788"/>
          <p14:tracePt t="160621" x="6677025" y="2363788"/>
          <p14:tracePt t="160637" x="6664325" y="2363788"/>
          <p14:tracePt t="160654" x="6656388" y="2357438"/>
          <p14:tracePt t="160671" x="6650038" y="2351088"/>
          <p14:tracePt t="160687" x="6643688" y="2351088"/>
          <p14:tracePt t="160704" x="6643688" y="2344738"/>
          <p14:tracePt t="160721" x="6637338" y="2336800"/>
          <p14:tracePt t="160737" x="6630988" y="2324100"/>
          <p14:tracePt t="160754" x="6623050" y="2309813"/>
          <p14:tracePt t="160759" x="6623050" y="2303463"/>
          <p14:tracePt t="160771" x="6623050" y="2297113"/>
          <p14:tracePt t="160787" x="6616700" y="2297113"/>
          <p14:tracePt t="160804" x="6616700" y="2284413"/>
          <p14:tracePt t="160820" x="6616700" y="2270125"/>
          <p14:tracePt t="160842" x="6616700" y="2251075"/>
          <p14:tracePt t="160857" x="6616700" y="2230438"/>
          <p14:tracePt t="160874" x="6616700" y="2203450"/>
          <p14:tracePt t="160892" x="6616700" y="2170113"/>
          <p14:tracePt t="160907" x="6623050" y="2163763"/>
          <p14:tracePt t="160920" x="6623050" y="2149475"/>
          <p14:tracePt t="160937" x="6630988" y="2143125"/>
          <p14:tracePt t="160954" x="6637338" y="2136775"/>
          <p14:tracePt t="160971" x="6643688" y="2130425"/>
          <p14:tracePt t="160987" x="6656388" y="2122488"/>
          <p14:tracePt t="161004" x="6670675" y="2116138"/>
          <p14:tracePt t="161021" x="6677025" y="2116138"/>
          <p14:tracePt t="161038" x="6683375" y="2116138"/>
          <p14:tracePt t="161054" x="6697663" y="2116138"/>
          <p14:tracePt t="161073" x="6704013" y="2116138"/>
          <p14:tracePt t="161087" x="6731000" y="2109788"/>
          <p14:tracePt t="161104" x="6770688" y="2109788"/>
          <p14:tracePt t="161121" x="6797675" y="2109788"/>
          <p14:tracePt t="161137" x="6810375" y="2109788"/>
          <p14:tracePt t="161154" x="6824663" y="2109788"/>
          <p14:tracePt t="161170" x="6831013" y="2109788"/>
          <p14:tracePt t="161187" x="6837363" y="2116138"/>
          <p14:tracePt t="161204" x="6845300" y="2122488"/>
          <p14:tracePt t="161220" x="6845300" y="2143125"/>
          <p14:tracePt t="161237" x="6851650" y="2216150"/>
          <p14:tracePt t="161254" x="6851650" y="2263775"/>
          <p14:tracePt t="161271" x="6851650" y="2363788"/>
          <p14:tracePt t="161287" x="6851650" y="2405063"/>
          <p14:tracePt t="161304" x="6851650" y="2444750"/>
          <p14:tracePt t="161320" x="6845300" y="2451100"/>
          <p14:tracePt t="161337" x="6845300" y="2457450"/>
          <p14:tracePt t="161379" x="6837363" y="2457450"/>
          <p14:tracePt t="161601" x="6845300" y="2471738"/>
          <p14:tracePt t="161620" x="6851650" y="2511425"/>
          <p14:tracePt t="161629" x="6864350" y="2611438"/>
          <p14:tracePt t="161640" x="6870700" y="2759075"/>
          <p14:tracePt t="161653" x="6870700" y="2927350"/>
          <p14:tracePt t="161670" x="6858000" y="3094038"/>
          <p14:tracePt t="161686" x="6851650" y="3167063"/>
          <p14:tracePt t="161703" x="6837363" y="3241675"/>
          <p14:tracePt t="161720" x="6831013" y="3275013"/>
          <p14:tracePt t="161736" x="6824663" y="3275013"/>
          <p14:tracePt t="161741" x="6824663" y="3281363"/>
          <p14:tracePt t="161760" x="6824663" y="3287713"/>
          <p14:tracePt t="161792" x="6818313" y="3287713"/>
          <p14:tracePt t="161810" x="6810375" y="3295650"/>
          <p14:tracePt t="161822" x="6804025" y="3295650"/>
          <p14:tracePt t="161830" x="6797675" y="3295650"/>
          <p14:tracePt t="161842" x="6791325" y="3295650"/>
          <p14:tracePt t="161857" x="6784975" y="3295650"/>
          <p14:tracePt t="161873" x="6757988" y="3295650"/>
          <p14:tracePt t="161890" x="6737350" y="3295650"/>
          <p14:tracePt t="161906" x="6724650" y="3295650"/>
          <p14:tracePt t="161922" x="6683375" y="3295650"/>
          <p14:tracePt t="161936" x="6664325" y="3295650"/>
          <p14:tracePt t="161953" x="6630988" y="3302000"/>
          <p14:tracePt t="161970" x="6589713" y="3308350"/>
          <p14:tracePt t="161986" x="6583363" y="3308350"/>
          <p14:tracePt t="162003" x="6562725" y="3308350"/>
          <p14:tracePt t="162020" x="6556375" y="3302000"/>
          <p14:tracePt t="162036" x="6550025" y="3287713"/>
          <p14:tracePt t="162053" x="6543675" y="3275013"/>
          <p14:tracePt t="162069" x="6543675" y="3248025"/>
          <p14:tracePt t="162086" x="6550025" y="3208338"/>
          <p14:tracePt t="162103" x="6556375" y="3181350"/>
          <p14:tracePt t="162121" x="6583363" y="3127375"/>
          <p14:tracePt t="162136" x="6610350" y="3100388"/>
          <p14:tracePt t="162153" x="6623050" y="3094038"/>
          <p14:tracePt t="162169" x="6637338" y="3081338"/>
          <p14:tracePt t="162186" x="6650038" y="3073400"/>
          <p14:tracePt t="162220" x="6677025" y="3073400"/>
          <p14:tracePt t="162236" x="6704013" y="3081338"/>
          <p14:tracePt t="162253" x="6724650" y="3087688"/>
          <p14:tracePt t="162270" x="6770688" y="3121025"/>
          <p14:tracePt t="162286" x="6784975" y="3127375"/>
          <p14:tracePt t="162303" x="6824663" y="3167063"/>
          <p14:tracePt t="162319" x="6845300" y="3194050"/>
          <p14:tracePt t="162337" x="6870700" y="3227388"/>
          <p14:tracePt t="162352" x="6870700" y="3241675"/>
          <p14:tracePt t="162369" x="6891338" y="3275013"/>
          <p14:tracePt t="162386" x="6891338" y="3281363"/>
          <p14:tracePt t="162403" x="6897688" y="3295650"/>
          <p14:tracePt t="162419" x="6897688" y="3308350"/>
          <p14:tracePt t="162436" x="6897688" y="3322638"/>
          <p14:tracePt t="162453" x="6897688" y="3341688"/>
          <p14:tracePt t="162470" x="6891338" y="3375025"/>
          <p14:tracePt t="162486" x="6891338" y="3389313"/>
          <p14:tracePt t="162502" x="6878638" y="3402013"/>
          <p14:tracePt t="162520" x="6870700" y="3416300"/>
          <p14:tracePt t="162552" x="6858000" y="3422650"/>
          <p14:tracePt t="162570" x="6837363" y="3435350"/>
          <p14:tracePt t="162602" x="6824663" y="3435350"/>
          <p14:tracePt t="162620" x="6824663" y="3441700"/>
          <p14:tracePt t="162636" x="6818313" y="3441700"/>
          <p14:tracePt t="162652" x="6804025" y="3441700"/>
          <p14:tracePt t="162669" x="6784975" y="3449638"/>
          <p14:tracePt t="162686" x="6777038" y="3455988"/>
          <p14:tracePt t="162702" x="6764338" y="3455988"/>
          <p14:tracePt t="162719" x="6757988" y="3455988"/>
          <p14:tracePt t="162735" x="6743700" y="3455988"/>
          <p14:tracePt t="162752" x="6737350" y="3455988"/>
          <p14:tracePt t="162769" x="6731000" y="3455988"/>
          <p14:tracePt t="162785" x="6724650" y="3455988"/>
          <p14:tracePt t="162810" x="6716713" y="3455988"/>
          <p14:tracePt t="162822" x="6716713" y="3449638"/>
          <p14:tracePt t="162842" x="6716713" y="3441700"/>
          <p14:tracePt t="162857" x="6716713" y="3435350"/>
          <p14:tracePt t="162875" x="6716713" y="3429000"/>
          <p14:tracePt t="162891" x="6716713" y="3416300"/>
          <p14:tracePt t="163147" x="6710363" y="3416300"/>
          <p14:tracePt t="163156" x="6670675" y="3375025"/>
          <p14:tracePt t="163169" x="6623050" y="3328988"/>
          <p14:tracePt t="163185" x="6456363" y="3167063"/>
          <p14:tracePt t="163202" x="6221413" y="2913063"/>
          <p14:tracePt t="163218" x="6073775" y="2759075"/>
          <p14:tracePt t="163235" x="5792788" y="2478088"/>
          <p14:tracePt t="163252" x="5713413" y="2405063"/>
          <p14:tracePt t="163268" x="5605463" y="2336800"/>
          <p14:tracePt t="163285" x="5565775" y="2324100"/>
          <p14:tracePt t="163308" x="5545138" y="2324100"/>
          <p14:tracePt t="163473" x="5545138" y="2330450"/>
          <p14:tracePt t="163482" x="5538788" y="2330450"/>
          <p14:tracePt t="163491" x="5532438" y="2336800"/>
          <p14:tracePt t="163502" x="5524500" y="2336800"/>
          <p14:tracePt t="163518" x="5499100" y="2351088"/>
          <p14:tracePt t="163535" x="5438775" y="2390775"/>
          <p14:tracePt t="163551" x="5378450" y="2424113"/>
          <p14:tracePt t="163568" x="5345113" y="2451100"/>
          <p14:tracePt t="163585" x="5297488" y="2490788"/>
          <p14:tracePt t="163601" x="5257800" y="2524125"/>
          <p14:tracePt t="163620" x="5216525" y="2578100"/>
          <p14:tracePt t="163635" x="5203825" y="2611438"/>
          <p14:tracePt t="163652" x="5176838" y="2671763"/>
          <p14:tracePt t="163668" x="5164138" y="2705100"/>
          <p14:tracePt t="163685" x="5164138" y="2732088"/>
          <p14:tracePt t="163905" x="5164138" y="2738438"/>
          <p14:tracePt t="163916" x="5176838" y="2779713"/>
          <p14:tracePt t="163928" x="5191125" y="2825750"/>
          <p14:tracePt t="163941" x="5203825" y="2900363"/>
          <p14:tracePt t="163951" x="5203825" y="2987675"/>
          <p14:tracePt t="163968" x="5203825" y="3167063"/>
          <p14:tracePt t="163984" x="5197475" y="3241675"/>
          <p14:tracePt t="164001" x="5170488" y="3355975"/>
          <p14:tracePt t="164018" x="5164138" y="3381375"/>
          <p14:tracePt t="164035" x="5164138" y="3389313"/>
          <p14:tracePt t="164088" x="5164138" y="3381375"/>
          <p14:tracePt t="164107" x="5164138" y="3375025"/>
          <p14:tracePt t="164117" x="5164138" y="3368675"/>
          <p14:tracePt t="164128" x="5176838" y="3355975"/>
          <p14:tracePt t="164139" x="5183188" y="3328988"/>
          <p14:tracePt t="164151" x="5203825" y="3302000"/>
          <p14:tracePt t="164167" x="5224463" y="3262313"/>
          <p14:tracePt t="164184" x="5270500" y="3175000"/>
          <p14:tracePt t="164201" x="5318125" y="3094038"/>
          <p14:tracePt t="164217" x="5337175" y="3054350"/>
          <p14:tracePt t="164234" x="5370513" y="2979738"/>
          <p14:tracePt t="164251" x="5418138" y="2913063"/>
          <p14:tracePt t="164267" x="5445125" y="2873375"/>
          <p14:tracePt t="164284" x="5491163" y="2792413"/>
          <p14:tracePt t="164301" x="5538788" y="2719388"/>
          <p14:tracePt t="164317" x="5565775" y="2679700"/>
          <p14:tracePt t="164334" x="5605463" y="2625725"/>
          <p14:tracePt t="164351" x="5645150" y="2565400"/>
          <p14:tracePt t="164367" x="5665788" y="2538413"/>
          <p14:tracePt t="164384" x="5726113" y="2484438"/>
          <p14:tracePt t="164400" x="5773738" y="2438400"/>
          <p14:tracePt t="164417" x="5799138" y="2411413"/>
          <p14:tracePt t="164434" x="5834063" y="2378075"/>
          <p14:tracePt t="164450" x="5886450" y="2351088"/>
          <p14:tracePt t="164484" x="5953125" y="2324100"/>
          <p14:tracePt t="164904" x="5953125" y="2309813"/>
          <p14:tracePt t="164912" x="5961063" y="2303463"/>
          <p14:tracePt t="164925" x="5967413" y="2276475"/>
          <p14:tracePt t="164934" x="5973763" y="2236788"/>
          <p14:tracePt t="164950" x="5994400" y="2143125"/>
          <p14:tracePt t="164967" x="6007100" y="2095500"/>
          <p14:tracePt t="164983" x="6013450" y="2009775"/>
          <p14:tracePt t="165000" x="6040438" y="1901825"/>
          <p14:tracePt t="165017" x="6061075" y="1855788"/>
          <p14:tracePt t="165034" x="6094413" y="1762125"/>
          <p14:tracePt t="165050" x="6127750" y="1693863"/>
          <p14:tracePt t="165067" x="6148388" y="1660525"/>
          <p14:tracePt t="165083" x="6167438" y="1620838"/>
          <p14:tracePt t="165101" x="6194425" y="1566863"/>
          <p14:tracePt t="165117" x="6208713" y="1533525"/>
          <p14:tracePt t="165133" x="6235700" y="1479550"/>
          <p14:tracePt t="165150" x="6248400" y="1460500"/>
          <p14:tracePt t="165167" x="6262688" y="1439863"/>
          <p14:tracePt t="165183" x="6269038" y="1433513"/>
          <p14:tracePt t="165200" x="6275388" y="1427163"/>
          <p14:tracePt t="165217" x="6275388" y="1419225"/>
          <p14:tracePt t="165250" x="6281738" y="1419225"/>
          <p14:tracePt t="165280" x="6281738" y="1412875"/>
          <p14:tracePt t="165312" x="6281738" y="1406525"/>
          <p14:tracePt t="165323" x="6281738" y="1400175"/>
          <p14:tracePt t="165365" x="6281738" y="1393825"/>
          <p14:tracePt t="165418" x="6275388" y="1400175"/>
          <p14:tracePt t="165428" x="6262688" y="1406525"/>
          <p14:tracePt t="165439" x="6254750" y="1427163"/>
          <p14:tracePt t="165451" x="6242050" y="1433513"/>
          <p14:tracePt t="165467" x="6194425" y="1500188"/>
          <p14:tracePt t="165483" x="6167438" y="1539875"/>
          <p14:tracePt t="165500" x="6088063" y="1660525"/>
          <p14:tracePt t="165517" x="6007100" y="1787525"/>
          <p14:tracePt t="165533" x="5967413" y="1841500"/>
          <p14:tracePt t="165550" x="5900738" y="1949450"/>
          <p14:tracePt t="165567" x="5840413" y="2028825"/>
          <p14:tracePt t="165583" x="5813425" y="2062163"/>
          <p14:tracePt t="165599" x="5780088" y="2122488"/>
          <p14:tracePt t="165616" x="5759450" y="2149475"/>
          <p14:tracePt t="165633" x="5753100" y="2155825"/>
          <p14:tracePt t="165650" x="5746750" y="2163763"/>
          <p14:tracePt t="165666" x="5738813" y="2176463"/>
          <p14:tracePt t="165683" x="5738813" y="2182813"/>
          <p14:tracePt t="165783" x="5738813" y="21764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</a:t>
            </a:r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500" y="1118625"/>
            <a:ext cx="4058025" cy="339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/>
          <p:nvPr/>
        </p:nvSpPr>
        <p:spPr>
          <a:xfrm>
            <a:off x="5012550" y="1083475"/>
            <a:ext cx="2798100" cy="576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Sobrecarga de volumen</a:t>
            </a:r>
            <a:endParaRPr sz="19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(aumento precarga)</a:t>
            </a:r>
            <a:endParaRPr sz="19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1" name="Google Shape;171;p24"/>
          <p:cNvSpPr/>
          <p:nvPr/>
        </p:nvSpPr>
        <p:spPr>
          <a:xfrm>
            <a:off x="4962500" y="1895325"/>
            <a:ext cx="28482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PT Sans Narrow"/>
              <a:buChar char="●"/>
            </a:pPr>
            <a:r>
              <a:rPr lang="es">
                <a:latin typeface="PT Sans Narrow"/>
                <a:ea typeface="PT Sans Narrow"/>
                <a:cs typeface="PT Sans Narrow"/>
                <a:sym typeface="PT Sans Narrow"/>
              </a:rPr>
              <a:t>Insuficiencia Aórtica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PT Sans Narrow"/>
              <a:buChar char="●"/>
            </a:pPr>
            <a:r>
              <a:rPr lang="es">
                <a:latin typeface="PT Sans Narrow"/>
                <a:ea typeface="PT Sans Narrow"/>
                <a:cs typeface="PT Sans Narrow"/>
                <a:sym typeface="PT Sans Narrow"/>
              </a:rPr>
              <a:t>Insuficiencia Mitral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4962500" y="2928800"/>
            <a:ext cx="28482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PT Sans Narrow"/>
                <a:ea typeface="PT Sans Narrow"/>
                <a:cs typeface="PT Sans Narrow"/>
                <a:sym typeface="PT Sans Narrow"/>
              </a:rPr>
              <a:t>Ley de Starling</a:t>
            </a:r>
            <a:endParaRPr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T Sans Narrow"/>
                <a:ea typeface="PT Sans Narrow"/>
                <a:cs typeface="PT Sans Narrow"/>
                <a:sym typeface="PT Sans Narrow"/>
              </a:rPr>
              <a:t>Aumento de precarga → Aumento de VE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82"/>
    </mc:Choice>
    <mc:Fallback>
      <p:transition spd="slow" advTm="17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4" x="5726113" y="2170113"/>
          <p14:tracePt t="2003" x="5705475" y="2170113"/>
          <p14:tracePt t="2014" x="5680075" y="2170113"/>
          <p14:tracePt t="2028" x="5645150" y="2170113"/>
          <p14:tracePt t="2044" x="5565775" y="2163763"/>
          <p14:tracePt t="2062" x="5491163" y="2155825"/>
          <p14:tracePt t="2078" x="5451475" y="2149475"/>
          <p14:tracePt t="2094" x="5411788" y="2136775"/>
          <p14:tracePt t="2112" x="5391150" y="2130425"/>
          <p14:tracePt t="2128" x="5384800" y="2130425"/>
          <p14:tracePt t="2144" x="5370513" y="2122488"/>
          <p14:tracePt t="2161" x="5364163" y="2109788"/>
          <p14:tracePt t="2178" x="5357813" y="2095500"/>
          <p14:tracePt t="2197" x="5345113" y="2082800"/>
          <p14:tracePt t="2211" x="5337175" y="2070100"/>
          <p14:tracePt t="2228" x="5330825" y="2049463"/>
          <p14:tracePt t="2244" x="5324475" y="2028825"/>
          <p14:tracePt t="2267" x="5324475" y="2016125"/>
          <p14:tracePt t="2283" x="5324475" y="2009775"/>
          <p14:tracePt t="2299" x="5324475" y="1995488"/>
          <p14:tracePt t="2317" x="5337175" y="1949450"/>
          <p14:tracePt t="2353" x="5384800" y="1828800"/>
          <p14:tracePt t="2378" x="5405438" y="1787525"/>
          <p14:tracePt t="2394" x="5430838" y="1762125"/>
          <p14:tracePt t="2411" x="5451475" y="1741488"/>
          <p14:tracePt t="2427" x="5518150" y="1708150"/>
          <p14:tracePt t="2447" x="5611813" y="1660525"/>
          <p14:tracePt t="2461" x="5659438" y="1647825"/>
          <p14:tracePt t="2477" x="5753100" y="1620838"/>
          <p14:tracePt t="2494" x="5834063" y="1608138"/>
          <p14:tracePt t="2511" x="5873750" y="1608138"/>
          <p14:tracePt t="2527" x="5953125" y="1608138"/>
          <p14:tracePt t="2544" x="6013450" y="1614488"/>
          <p14:tracePt t="2561" x="6040438" y="1627188"/>
          <p14:tracePt t="2578" x="6088063" y="1647825"/>
          <p14:tracePt t="2594" x="6108700" y="1654175"/>
          <p14:tracePt t="2611" x="6108700" y="1660525"/>
          <p14:tracePt t="2627" x="6115050" y="1660525"/>
          <p14:tracePt t="2644" x="6121400" y="1660525"/>
          <p14:tracePt t="2661" x="6121400" y="1666875"/>
          <p14:tracePt t="2677" x="6121400" y="1674813"/>
          <p14:tracePt t="2694" x="6088063" y="1708150"/>
          <p14:tracePt t="2710" x="6067425" y="1727200"/>
          <p14:tracePt t="2727" x="5961063" y="1795463"/>
          <p14:tracePt t="2744" x="5813425" y="1855788"/>
          <p14:tracePt t="2760" x="5719763" y="1881188"/>
          <p14:tracePt t="2777" x="5578475" y="1935163"/>
          <p14:tracePt t="2793" x="5472113" y="1962150"/>
          <p14:tracePt t="2811" x="5424488" y="1968500"/>
          <p14:tracePt t="2827" x="5357813" y="1962150"/>
          <p14:tracePt t="2844" x="5310188" y="1928813"/>
          <p14:tracePt t="2860" x="5297488" y="1916113"/>
          <p14:tracePt t="2877" x="5284788" y="1847850"/>
          <p14:tracePt t="2894" x="5270500" y="1774825"/>
          <p14:tracePt t="2910" x="5270500" y="1754188"/>
          <p14:tracePt t="2927" x="5270500" y="1727200"/>
          <p14:tracePt t="2944" x="5291138" y="1687513"/>
          <p14:tracePt t="2960" x="5318125" y="1654175"/>
          <p14:tracePt t="2977" x="5378450" y="1608138"/>
          <p14:tracePt t="2994" x="5457825" y="1554163"/>
          <p14:tracePt t="3010" x="5499100" y="1533525"/>
          <p14:tracePt t="3027" x="5592763" y="1500188"/>
          <p14:tracePt t="3044" x="5686425" y="1479550"/>
          <p14:tracePt t="3060" x="5732463" y="1473200"/>
          <p14:tracePt t="3077" x="5813425" y="1460500"/>
          <p14:tracePt t="3093" x="5853113" y="1452563"/>
          <p14:tracePt t="3110" x="5934075" y="1446213"/>
          <p14:tracePt t="3127" x="6007100" y="1439863"/>
          <p14:tracePt t="3144" x="6081713" y="1439863"/>
          <p14:tracePt t="3160" x="6127750" y="1439863"/>
          <p14:tracePt t="3164" x="6161088" y="1439863"/>
          <p14:tracePt t="3179" x="6208713" y="1439863"/>
          <p14:tracePt t="3194" x="6281738" y="1439863"/>
          <p14:tracePt t="3210" x="6315075" y="1439863"/>
          <p14:tracePt t="3228" x="6381750" y="1446213"/>
          <p14:tracePt t="3244" x="6435725" y="1446213"/>
          <p14:tracePt t="3263" x="6456363" y="1452563"/>
          <p14:tracePt t="3280" x="6496050" y="1460500"/>
          <p14:tracePt t="3300" x="6523038" y="1473200"/>
          <p14:tracePt t="3316" x="6550025" y="1493838"/>
          <p14:tracePt t="3332" x="6562725" y="1506538"/>
          <p14:tracePt t="3343" x="6570663" y="1512888"/>
          <p14:tracePt t="3360" x="6583363" y="1533525"/>
          <p14:tracePt t="3376" x="6589713" y="1560513"/>
          <p14:tracePt t="3393" x="6589713" y="1573213"/>
          <p14:tracePt t="3411" x="6596063" y="1641475"/>
          <p14:tracePt t="3427" x="6577013" y="1727200"/>
          <p14:tracePt t="3443" x="6556375" y="1768475"/>
          <p14:tracePt t="3460" x="6502400" y="1862138"/>
          <p14:tracePt t="3476" x="6435725" y="1962150"/>
          <p14:tracePt t="3494" x="6381750" y="2036763"/>
          <p14:tracePt t="3510" x="6348413" y="2062163"/>
          <p14:tracePt t="3526" x="6315075" y="2095500"/>
          <p14:tracePt t="3543" x="6296025" y="2109788"/>
          <p14:tracePt t="3576" x="6275388" y="2116138"/>
          <p14:tracePt t="3593" x="6254750" y="2122488"/>
          <p14:tracePt t="3626" x="6235700" y="2122488"/>
          <p14:tracePt t="3848" x="6227763" y="2122488"/>
          <p14:tracePt t="3857" x="6215063" y="2122488"/>
          <p14:tracePt t="3866" x="6175375" y="2143125"/>
          <p14:tracePt t="3876" x="6115050" y="2182813"/>
          <p14:tracePt t="3893" x="5907088" y="2284413"/>
          <p14:tracePt t="3909" x="5765800" y="2363788"/>
          <p14:tracePt t="3926" x="5411788" y="2565400"/>
          <p14:tracePt t="3943" x="5070475" y="2773363"/>
          <p14:tracePt t="3959" x="4962525" y="2833688"/>
          <p14:tracePt t="3976" x="4848225" y="2900363"/>
          <p14:tracePt t="3993" x="4802188" y="2933700"/>
          <p14:tracePt t="4009" x="4787900" y="2940050"/>
          <p14:tracePt t="4026" x="4775200" y="2940050"/>
          <p14:tracePt t="4043" x="4775200" y="2946400"/>
          <p14:tracePt t="5135" x="4775200" y="2952750"/>
          <p14:tracePt t="5163" x="4775200" y="2960688"/>
          <p14:tracePt t="5172" x="4768850" y="2967038"/>
          <p14:tracePt t="5183" x="4754563" y="2979738"/>
          <p14:tracePt t="5194" x="4721225" y="3000375"/>
          <p14:tracePt t="5208" x="4675188" y="3033713"/>
          <p14:tracePt t="5225" x="4554538" y="3108325"/>
          <p14:tracePt t="5242" x="4419600" y="3214688"/>
          <p14:tracePt t="5262" x="4286250" y="3328988"/>
          <p14:tracePt t="5278" x="4219575" y="3389313"/>
          <p14:tracePt t="5296" x="4111625" y="3489325"/>
          <p14:tracePt t="5312" x="4017963" y="3576638"/>
          <p14:tracePt t="5328" x="3984625" y="3609975"/>
          <p14:tracePt t="5347" x="3917950" y="3670300"/>
          <p14:tracePt t="5358" x="3897313" y="3697288"/>
          <p14:tracePt t="5374" x="3863975" y="3724275"/>
          <p14:tracePt t="5408" x="3851275" y="3724275"/>
          <p14:tracePt t="5597" x="3851275" y="3730625"/>
          <p14:tracePt t="5615" x="3844925" y="3736975"/>
          <p14:tracePt t="5624" x="3830638" y="3763963"/>
          <p14:tracePt t="5633" x="3797300" y="3790950"/>
          <p14:tracePt t="5644" x="3763963" y="3810000"/>
          <p14:tracePt t="5657" x="3709988" y="3851275"/>
          <p14:tracePt t="5674" x="3582988" y="3917950"/>
          <p14:tracePt t="5692" x="3468688" y="3957638"/>
          <p14:tracePt t="5707" x="3416300" y="3978275"/>
          <p14:tracePt t="5712" x="3375025" y="3998913"/>
          <p14:tracePt t="5724" x="3348038" y="4011613"/>
          <p14:tracePt t="5742" x="3302000" y="4017963"/>
          <p14:tracePt t="5758" x="3295650" y="4024313"/>
          <p14:tracePt t="5774" x="3287713" y="4024313"/>
          <p14:tracePt t="5791" x="3281363" y="4024313"/>
          <p14:tracePt t="5893" x="3281363" y="4017963"/>
          <p14:tracePt t="5913" x="3287713" y="4011613"/>
          <p14:tracePt t="5924" x="3295650" y="4011613"/>
          <p14:tracePt t="5933" x="3302000" y="4005263"/>
          <p14:tracePt t="5944" x="3314700" y="3998913"/>
          <p14:tracePt t="5957" x="3322638" y="3990975"/>
          <p14:tracePt t="5974" x="3348038" y="3984625"/>
          <p14:tracePt t="5991" x="3368675" y="3978275"/>
          <p14:tracePt t="6007" x="3381375" y="3978275"/>
          <p14:tracePt t="6024" x="3416300" y="3971925"/>
          <p14:tracePt t="6045" x="3441700" y="3971925"/>
          <p14:tracePt t="6057" x="3449638" y="3971925"/>
          <p14:tracePt t="6074" x="3476625" y="3971925"/>
          <p14:tracePt t="6107" x="3482975" y="3971925"/>
          <p14:tracePt t="6124" x="3489325" y="3971925"/>
          <p14:tracePt t="6373" x="3489325" y="3978275"/>
          <p14:tracePt t="6403" x="3489325" y="3984625"/>
          <p14:tracePt t="6423" x="3489325" y="3990975"/>
          <p14:tracePt t="6433" x="3489325" y="3998913"/>
          <p14:tracePt t="6444" x="3489325" y="4005263"/>
          <p14:tracePt t="6457" x="3489325" y="4011613"/>
          <p14:tracePt t="6474" x="3482975" y="4032250"/>
          <p14:tracePt t="6490" x="3476625" y="4032250"/>
          <p14:tracePt t="6507" x="3476625" y="4051300"/>
          <p14:tracePt t="6524" x="3468688" y="4065588"/>
          <p14:tracePt t="6557" x="3462338" y="4071938"/>
          <p14:tracePt t="6573" x="3462338" y="4078288"/>
          <p14:tracePt t="6643" x="3468688" y="4078288"/>
          <p14:tracePt t="6653" x="3476625" y="4078288"/>
          <p14:tracePt t="6663" x="3489325" y="4078288"/>
          <p14:tracePt t="6673" x="3509963" y="4078288"/>
          <p14:tracePt t="6693" x="3543300" y="4071938"/>
          <p14:tracePt t="6707" x="3562350" y="4071938"/>
          <p14:tracePt t="6723" x="3609975" y="4065588"/>
          <p14:tracePt t="6740" x="3630613" y="4059238"/>
          <p14:tracePt t="6757" x="3676650" y="4051300"/>
          <p14:tracePt t="6773" x="3703638" y="4051300"/>
          <p14:tracePt t="6790" x="3709988" y="4051300"/>
          <p14:tracePt t="6807" x="3716338" y="4051300"/>
          <p14:tracePt t="6832" x="3716338" y="4044950"/>
          <p14:tracePt t="6844" x="3724275" y="4044950"/>
          <p14:tracePt t="7159" x="3730625" y="4038600"/>
          <p14:tracePt t="7166" x="3743325" y="4032250"/>
          <p14:tracePt t="7176" x="3757613" y="4024313"/>
          <p14:tracePt t="7190" x="3790950" y="4005263"/>
          <p14:tracePt t="7206" x="3884613" y="3957638"/>
          <p14:tracePt t="7223" x="4017963" y="3905250"/>
          <p14:tracePt t="7244" x="4186238" y="3851275"/>
          <p14:tracePt t="7261" x="4333875" y="3817938"/>
          <p14:tracePt t="7277" x="4406900" y="3797300"/>
          <p14:tracePt t="7295" x="4540250" y="3757613"/>
          <p14:tracePt t="7310" x="4608513" y="3743325"/>
          <p14:tracePt t="7338" x="4808538" y="3676650"/>
          <p14:tracePt t="7347" x="4875213" y="3663950"/>
          <p14:tracePt t="7359" x="4929188" y="3643313"/>
          <p14:tracePt t="7373" x="5022850" y="3603625"/>
          <p14:tracePt t="7389" x="5062538" y="3582988"/>
          <p14:tracePt t="7406" x="5156200" y="3529013"/>
          <p14:tracePt t="7423" x="5237163" y="3476625"/>
          <p14:tracePt t="7439" x="5276850" y="3449638"/>
          <p14:tracePt t="7456" x="5324475" y="3402013"/>
          <p14:tracePt t="7472" x="5345113" y="3368675"/>
          <p14:tracePt t="7489" x="5357813" y="3355975"/>
          <p14:tracePt t="7506" x="5357813" y="3341688"/>
          <p14:tracePt t="7522" x="5364163" y="3314700"/>
          <p14:tracePt t="7539" x="5364163" y="3302000"/>
          <p14:tracePt t="7556" x="5364163" y="3281363"/>
          <p14:tracePt t="7573" x="5364163" y="3254375"/>
          <p14:tracePt t="7589" x="5364163" y="3241675"/>
          <p14:tracePt t="7606" x="5357813" y="3221038"/>
          <p14:tracePt t="7622" x="5351463" y="3214688"/>
          <p14:tracePt t="7639" x="5345113" y="3208338"/>
          <p14:tracePt t="7656" x="5330825" y="3194050"/>
          <p14:tracePt t="7883" x="5330825" y="3187700"/>
          <p14:tracePt t="7892" x="5330825" y="3181350"/>
          <p14:tracePt t="7905" x="5337175" y="3148013"/>
          <p14:tracePt t="7923" x="5357813" y="3040063"/>
          <p14:tracePt t="7939" x="5370513" y="2967038"/>
          <p14:tracePt t="7955" x="5397500" y="2825750"/>
          <p14:tracePt t="7972" x="5430838" y="2686050"/>
          <p14:tracePt t="7989" x="5445125" y="2632075"/>
          <p14:tracePt t="8005" x="5465763" y="2511425"/>
          <p14:tracePt t="8022" x="5491163" y="2424113"/>
          <p14:tracePt t="8039" x="5499100" y="2397125"/>
          <p14:tracePt t="8055" x="5532438" y="2317750"/>
          <p14:tracePt t="8072" x="5545138" y="2290763"/>
          <p14:tracePt t="8089" x="5599113" y="2224088"/>
          <p14:tracePt t="8105" x="5626100" y="2190750"/>
          <p14:tracePt t="8122" x="5699125" y="2136775"/>
          <p14:tracePt t="8139" x="5738813" y="2109788"/>
          <p14:tracePt t="8155" x="5819775" y="2070100"/>
          <p14:tracePt t="8173" x="5886450" y="2043113"/>
          <p14:tracePt t="8189" x="5927725" y="2028825"/>
          <p14:tracePt t="8205" x="5994400" y="2016125"/>
          <p14:tracePt t="8222" x="6027738" y="2016125"/>
          <p14:tracePt t="8227" x="6054725" y="2016125"/>
          <p14:tracePt t="8238" x="6088063" y="2016125"/>
          <p14:tracePt t="8261" x="6127750" y="2022475"/>
          <p14:tracePt t="8277" x="6142038" y="2022475"/>
          <p14:tracePt t="8294" x="6161088" y="2028825"/>
          <p14:tracePt t="8309" x="6167438" y="2028825"/>
          <p14:tracePt t="8322" x="6181725" y="2036763"/>
          <p14:tracePt t="8355" x="6188075" y="2043113"/>
          <p14:tracePt t="8372" x="6194425" y="2043113"/>
          <p14:tracePt t="8409" x="6194425" y="2049463"/>
          <p14:tracePt t="8441" x="6194425" y="2055813"/>
          <p14:tracePt t="8492" x="6194425" y="2062163"/>
          <p14:tracePt t="8543" x="6188075" y="2070100"/>
          <p14:tracePt t="8563" x="6188075" y="2076450"/>
          <p14:tracePt t="8575" x="6175375" y="2082800"/>
          <p14:tracePt t="8584" x="6167438" y="2095500"/>
          <p14:tracePt t="8594" x="6154738" y="2116138"/>
          <p14:tracePt t="8605" x="6134100" y="2136775"/>
          <p14:tracePt t="8622" x="6081713" y="2203450"/>
          <p14:tracePt t="8638" x="6040438" y="2236788"/>
          <p14:tracePt t="8655" x="5953125" y="2309813"/>
          <p14:tracePt t="8672" x="5867400" y="2370138"/>
          <p14:tracePt t="8688" x="5826125" y="2397125"/>
          <p14:tracePt t="8705" x="5765800" y="2438400"/>
          <p14:tracePt t="8722" x="5732463" y="2451100"/>
          <p14:tracePt t="8738" x="5719763" y="2457450"/>
          <p14:tracePt t="8755" x="5713413" y="2457450"/>
          <p14:tracePt t="8813" x="5705475" y="2457450"/>
          <p14:tracePt t="8893" x="5699125" y="2457450"/>
          <p14:tracePt t="8934" x="5699125" y="2451100"/>
          <p14:tracePt t="8954" x="5699125" y="2444750"/>
          <p14:tracePt t="8975" x="5699125" y="2438400"/>
          <p14:tracePt t="8983" x="5699125" y="2430463"/>
          <p14:tracePt t="8993" x="5699125" y="2424113"/>
          <p14:tracePt t="9013" x="5705475" y="2417763"/>
          <p14:tracePt t="9034" x="5705475" y="2411413"/>
          <p14:tracePt t="9064" x="5713413" y="2405063"/>
          <p14:tracePt t="9075" x="5713413" y="2397125"/>
          <p14:tracePt t="9093" x="5719763" y="2384425"/>
          <p14:tracePt t="9113" x="5726113" y="2370138"/>
          <p14:tracePt t="9124" x="5726113" y="2363788"/>
          <p14:tracePt t="9132" x="5732463" y="2351088"/>
          <p14:tracePt t="9143" x="5738813" y="2344738"/>
          <p14:tracePt t="9154" x="5746750" y="2324100"/>
          <p14:tracePt t="9172" x="5753100" y="2324100"/>
          <p14:tracePt t="9188" x="5773738" y="2303463"/>
          <p14:tracePt t="9205" x="5799138" y="2290763"/>
          <p14:tracePt t="9221" x="5813425" y="2270125"/>
          <p14:tracePt t="9237" x="5859463" y="2251075"/>
          <p14:tracePt t="9260" x="5919788" y="2230438"/>
          <p14:tracePt t="9276" x="5953125" y="2230438"/>
          <p14:tracePt t="9294" x="6021388" y="2216150"/>
          <p14:tracePt t="9309" x="6040438" y="2209800"/>
          <p14:tracePt t="9345" x="6115050" y="2203450"/>
          <p14:tracePt t="9355" x="6134100" y="2203450"/>
          <p14:tracePt t="9371" x="6148388" y="2209800"/>
          <p14:tracePt t="9387" x="6161088" y="2209800"/>
          <p14:tracePt t="9404" x="6175375" y="2216150"/>
          <p14:tracePt t="9421" x="6188075" y="2224088"/>
          <p14:tracePt t="9438" x="6215063" y="2236788"/>
          <p14:tracePt t="9454" x="6221413" y="2243138"/>
          <p14:tracePt t="9471" x="6242050" y="2257425"/>
          <p14:tracePt t="9488" x="6262688" y="2263775"/>
          <p14:tracePt t="9504" x="6269038" y="2270125"/>
          <p14:tracePt t="9521" x="6281738" y="2284413"/>
          <p14:tracePt t="9538" x="6288088" y="2297113"/>
          <p14:tracePt t="9554" x="6296025" y="2309813"/>
          <p14:tracePt t="9571" x="6296025" y="2317750"/>
          <p14:tracePt t="9610" x="6296025" y="2324100"/>
          <p14:tracePt t="9621" x="6302375" y="2324100"/>
          <p14:tracePt t="9641" x="6302375" y="2330450"/>
          <p14:tracePt t="9654" x="6302375" y="2336800"/>
          <p14:tracePt t="9670" x="6302375" y="2344738"/>
          <p14:tracePt t="9687" x="6296025" y="2357438"/>
          <p14:tracePt t="9704" x="6296025" y="2378075"/>
          <p14:tracePt t="9720" x="6281738" y="2390775"/>
          <p14:tracePt t="9738" x="6281738" y="2405063"/>
          <p14:tracePt t="9754" x="6275388" y="2411413"/>
          <p14:tracePt t="9770" x="6269038" y="2424113"/>
          <p14:tracePt t="9788" x="6262688" y="2430463"/>
          <p14:tracePt t="9804" x="6262688" y="2438400"/>
          <p14:tracePt t="9821" x="6248400" y="2444750"/>
          <p14:tracePt t="9837" x="6242050" y="2457450"/>
          <p14:tracePt t="9854" x="6235700" y="2457450"/>
          <p14:tracePt t="9870" x="6227763" y="2465388"/>
          <p14:tracePt t="9887" x="6221413" y="2471738"/>
          <p14:tracePt t="9904" x="6215063" y="2478088"/>
          <p14:tracePt t="9920" x="6202363" y="2484438"/>
          <p14:tracePt t="9937" x="6194425" y="2484438"/>
          <p14:tracePt t="9953" x="6181725" y="2490788"/>
          <p14:tracePt t="9970" x="6175375" y="2490788"/>
          <p14:tracePt t="9987" x="6154738" y="2498725"/>
          <p14:tracePt t="10004" x="6115050" y="2505075"/>
          <p14:tracePt t="10020" x="6088063" y="2505075"/>
          <p14:tracePt t="10037" x="6021388" y="2505075"/>
          <p14:tracePt t="10054" x="5973763" y="2505075"/>
          <p14:tracePt t="10070" x="5953125" y="2505075"/>
          <p14:tracePt t="10089" x="5919788" y="2505075"/>
          <p14:tracePt t="10103" x="5900738" y="2505075"/>
          <p14:tracePt t="10120" x="5886450" y="2505075"/>
          <p14:tracePt t="10137" x="5867400" y="2505075"/>
          <p14:tracePt t="10153" x="5846763" y="2498725"/>
          <p14:tracePt t="10170" x="5840413" y="2490788"/>
          <p14:tracePt t="10187" x="5826125" y="2490788"/>
          <p14:tracePt t="10203" x="5819775" y="2484438"/>
          <p14:tracePt t="10237" x="5813425" y="2484438"/>
          <p14:tracePt t="10283" x="5813425" y="2478088"/>
          <p14:tracePt t="10306" x="5813425" y="2471738"/>
          <p14:tracePt t="10326" x="5813425" y="2465388"/>
          <p14:tracePt t="10333" x="5813425" y="2457450"/>
          <p14:tracePt t="10353" x="5813425" y="2451100"/>
          <p14:tracePt t="10374" x="5813425" y="2444750"/>
          <p14:tracePt t="10384" x="5819775" y="2438400"/>
          <p14:tracePt t="10393" x="5826125" y="2430463"/>
          <p14:tracePt t="10404" x="5840413" y="2424113"/>
          <p14:tracePt t="10420" x="5859463" y="2411413"/>
          <p14:tracePt t="10436" x="5940425" y="2370138"/>
          <p14:tracePt t="10453" x="6027738" y="2336800"/>
          <p14:tracePt t="10470" x="6073775" y="2317750"/>
          <p14:tracePt t="10486" x="6148388" y="2290763"/>
          <p14:tracePt t="10503" x="6235700" y="2284413"/>
          <p14:tracePt t="10520" x="6269038" y="2276475"/>
          <p14:tracePt t="10536" x="6335713" y="2270125"/>
          <p14:tracePt t="10553" x="6402388" y="2270125"/>
          <p14:tracePt t="10569" x="6429375" y="2270125"/>
          <p14:tracePt t="10586" x="6469063" y="2276475"/>
          <p14:tracePt t="10603" x="6516688" y="2290763"/>
          <p14:tracePt t="10620" x="6529388" y="2297113"/>
          <p14:tracePt t="10636" x="6562725" y="2309813"/>
          <p14:tracePt t="10653" x="6589713" y="2324100"/>
          <p14:tracePt t="10669" x="6604000" y="2330450"/>
          <p14:tracePt t="10686" x="6623050" y="2344738"/>
          <p14:tracePt t="10703" x="6643688" y="2357438"/>
          <p14:tracePt t="10719" x="6643688" y="2363788"/>
          <p14:tracePt t="10736" x="6656388" y="2378075"/>
          <p14:tracePt t="10753" x="6670675" y="2390775"/>
          <p14:tracePt t="10769" x="6670675" y="2397125"/>
          <p14:tracePt t="10793" x="6670675" y="2405063"/>
          <p14:tracePt t="10823" x="6670675" y="2411413"/>
          <p14:tracePt t="10843" x="6670675" y="2417763"/>
          <p14:tracePt t="10853" x="6664325" y="2424113"/>
          <p14:tracePt t="10863" x="6664325" y="2438400"/>
          <p14:tracePt t="10874" x="6650038" y="2438400"/>
          <p14:tracePt t="10886" x="6643688" y="2451100"/>
          <p14:tracePt t="10902" x="6623050" y="2471738"/>
          <p14:tracePt t="10919" x="6610350" y="2478088"/>
          <p14:tracePt t="10936" x="6577013" y="2498725"/>
          <p14:tracePt t="10952" x="6523038" y="2524125"/>
          <p14:tracePt t="10969" x="6496050" y="2532063"/>
          <p14:tracePt t="10986" x="6429375" y="2551113"/>
          <p14:tracePt t="11003" x="6369050" y="2559050"/>
          <p14:tracePt t="11019" x="6329363" y="2559050"/>
          <p14:tracePt t="11036" x="6227763" y="2559050"/>
          <p14:tracePt t="11052" x="6134100" y="2559050"/>
          <p14:tracePt t="11069" x="6088063" y="2559050"/>
          <p14:tracePt t="11086" x="6021388" y="2538413"/>
          <p14:tracePt t="11103" x="5953125" y="2532063"/>
          <p14:tracePt t="11119" x="5934075" y="2517775"/>
          <p14:tracePt t="11136" x="5900738" y="2505075"/>
          <p14:tracePt t="11153" x="5880100" y="2484438"/>
          <p14:tracePt t="11169" x="5873750" y="2471738"/>
          <p14:tracePt t="11186" x="5859463" y="2457450"/>
          <p14:tracePt t="11203" x="5853113" y="2438400"/>
          <p14:tracePt t="11219" x="5853113" y="2430463"/>
          <p14:tracePt t="11236" x="5853113" y="2424113"/>
          <p14:tracePt t="11257" x="5853113" y="2411413"/>
          <p14:tracePt t="11273" x="5853113" y="2405063"/>
          <p14:tracePt t="11289" x="5853113" y="2390775"/>
          <p14:tracePt t="11307" x="5853113" y="2384425"/>
          <p14:tracePt t="11324" x="5859463" y="2384425"/>
          <p14:tracePt t="11336" x="5859463" y="2378075"/>
          <p14:tracePt t="11353" x="5886450" y="2370138"/>
          <p14:tracePt t="11369" x="5913438" y="2363788"/>
          <p14:tracePt t="11386" x="5973763" y="2351088"/>
          <p14:tracePt t="11403" x="6048375" y="2336800"/>
          <p14:tracePt t="11419" x="6081713" y="2336800"/>
          <p14:tracePt t="11435" x="6148388" y="2330450"/>
          <p14:tracePt t="11453" x="6202363" y="2330450"/>
          <p14:tracePt t="11469" x="6221413" y="2330450"/>
          <p14:tracePt t="11485" x="6254750" y="2336800"/>
          <p14:tracePt t="11502" x="6281738" y="2336800"/>
          <p14:tracePt t="11519" x="6281738" y="2344738"/>
          <p14:tracePt t="11535" x="6296025" y="2351088"/>
          <p14:tracePt t="11593" x="6296025" y="2357438"/>
          <p14:tracePt t="32839" x="6302375" y="2357438"/>
          <p14:tracePt t="32857" x="6308725" y="2357438"/>
          <p14:tracePt t="32875" x="6315075" y="2351088"/>
          <p14:tracePt t="32887" x="6323013" y="2344738"/>
          <p14:tracePt t="32915" x="6329363" y="2344738"/>
          <p14:tracePt t="32925" x="6329363" y="2336800"/>
          <p14:tracePt t="32944" x="6335713" y="2336800"/>
          <p14:tracePt t="32954" x="6342063" y="2330450"/>
          <p14:tracePt t="32965" x="6356350" y="2324100"/>
          <p14:tracePt t="32982" x="6362700" y="2324100"/>
          <p14:tracePt t="32998" x="6381750" y="2317750"/>
          <p14:tracePt t="33015" x="6389688" y="2309813"/>
          <p14:tracePt t="33031" x="6402388" y="2309813"/>
          <p14:tracePt t="33048" x="6416675" y="2303463"/>
          <p14:tracePt t="33065" x="6442075" y="2303463"/>
          <p14:tracePt t="33081" x="6456363" y="2303463"/>
          <p14:tracePt t="33098" x="6496050" y="2303463"/>
          <p14:tracePt t="33114" x="6537325" y="2317750"/>
          <p14:tracePt t="33131" x="6570663" y="2330450"/>
          <p14:tracePt t="33148" x="6610350" y="2357438"/>
          <p14:tracePt t="33165" x="6630988" y="2378075"/>
          <p14:tracePt t="33182" x="6643688" y="2384425"/>
          <p14:tracePt t="33198" x="6650038" y="2390775"/>
          <p14:tracePt t="33215" x="6656388" y="2397125"/>
          <p14:tracePt t="33231" x="6664325" y="2405063"/>
          <p14:tracePt t="33248" x="6670675" y="2417763"/>
          <p14:tracePt t="33264" x="6670675" y="2430463"/>
          <p14:tracePt t="33285" x="6670675" y="2438400"/>
          <p14:tracePt t="33318" x="6670675" y="2451100"/>
          <p14:tracePt t="33355" x="6670675" y="2457450"/>
          <p14:tracePt t="33375" x="6670675" y="2465388"/>
          <p14:tracePt t="33405" x="6656388" y="2471738"/>
          <p14:tracePt t="33414" x="6650038" y="2478088"/>
          <p14:tracePt t="33424" x="6643688" y="2478088"/>
          <p14:tracePt t="33436" x="6623050" y="2484438"/>
          <p14:tracePt t="33448" x="6604000" y="2484438"/>
          <p14:tracePt t="33465" x="6537325" y="2490788"/>
          <p14:tracePt t="33481" x="6502400" y="2490788"/>
          <p14:tracePt t="33498" x="6435725" y="2484438"/>
          <p14:tracePt t="33514" x="6396038" y="2471738"/>
          <p14:tracePt t="33531" x="6375400" y="2465388"/>
          <p14:tracePt t="33548" x="6362700" y="2444750"/>
          <p14:tracePt t="33564" x="6356350" y="2417763"/>
          <p14:tracePt t="33581" x="6348413" y="2397125"/>
          <p14:tracePt t="33598" x="6342063" y="2357438"/>
          <p14:tracePt t="33615" x="6342063" y="2317750"/>
          <p14:tracePt t="33631" x="6342063" y="2297113"/>
          <p14:tracePt t="33648" x="6356350" y="2263775"/>
          <p14:tracePt t="33664" x="6362700" y="2243138"/>
          <p14:tracePt t="33681" x="6369050" y="2236788"/>
          <p14:tracePt t="33698" x="6369050" y="2224088"/>
          <p14:tracePt t="33714" x="6375400" y="2224088"/>
          <p14:tracePt t="33731" x="6381750" y="2216150"/>
          <p14:tracePt t="33747" x="6389688" y="2216150"/>
          <p14:tracePt t="33764" x="6408738" y="2209800"/>
          <p14:tracePt t="33781" x="6416675" y="2203450"/>
          <p14:tracePt t="33797" x="6456363" y="2203450"/>
          <p14:tracePt t="33815" x="6523038" y="2216150"/>
          <p14:tracePt t="33831" x="6543675" y="2224088"/>
          <p14:tracePt t="33848" x="6577013" y="2243138"/>
          <p14:tracePt t="33864" x="6596063" y="2251075"/>
          <p14:tracePt t="33881" x="6604000" y="2257425"/>
          <p14:tracePt t="33925" x="6604000" y="2263775"/>
          <p14:tracePt t="33967" x="6604000" y="2270125"/>
          <p14:tracePt t="34006" x="6604000" y="2276475"/>
          <p14:tracePt t="34018" x="6596063" y="2276475"/>
          <p14:tracePt t="34036" x="6589713" y="2276475"/>
          <p14:tracePt t="34066" x="6583363" y="2276475"/>
          <p14:tracePt t="34076" x="6577013" y="2276475"/>
          <p14:tracePt t="34086" x="6570663" y="2284413"/>
          <p14:tracePt t="34097" x="6562725" y="2284413"/>
          <p14:tracePt t="34114" x="6556375" y="2284413"/>
          <p14:tracePt t="34130" x="6543675" y="2290763"/>
          <p14:tracePt t="34147" x="6537325" y="2290763"/>
          <p14:tracePt t="34164" x="6529388" y="2290763"/>
          <p14:tracePt t="34467" x="6529388" y="2297113"/>
          <p14:tracePt t="34486" x="6537325" y="2303463"/>
          <p14:tracePt t="34496" x="6537325" y="2309813"/>
          <p14:tracePt t="34506" x="6537325" y="2317750"/>
          <p14:tracePt t="34518" x="6537325" y="2330450"/>
          <p14:tracePt t="34530" x="6537325" y="2344738"/>
          <p14:tracePt t="34547" x="6537325" y="2363788"/>
          <p14:tracePt t="34563" x="6537325" y="2384425"/>
          <p14:tracePt t="34580" x="6523038" y="2397125"/>
          <p14:tracePt t="34597" x="6523038" y="2411413"/>
          <p14:tracePt t="34627" x="6523038" y="2417763"/>
          <p14:tracePt t="34647" x="6516688" y="2424113"/>
          <p14:tracePt t="34657" x="6510338" y="2424113"/>
          <p14:tracePt t="34668" x="6502400" y="2430463"/>
          <p14:tracePt t="34687" x="6496050" y="2430463"/>
          <p14:tracePt t="34697" x="6489700" y="2430463"/>
          <p14:tracePt t="34713" x="6483350" y="2438400"/>
          <p14:tracePt t="34730" x="6477000" y="2438400"/>
          <p14:tracePt t="34756" x="6469063" y="2438400"/>
          <p14:tracePt t="35018" x="6462713" y="2438400"/>
          <p14:tracePt t="35038" x="6450013" y="2451100"/>
          <p14:tracePt t="35047" x="6408738" y="2451100"/>
          <p14:tracePt t="35057" x="6348413" y="2457450"/>
          <p14:tracePt t="35068" x="6269038" y="2471738"/>
          <p14:tracePt t="35080" x="6167438" y="2484438"/>
          <p14:tracePt t="35097" x="5900738" y="2565400"/>
          <p14:tracePt t="35113" x="5746750" y="2625725"/>
          <p14:tracePt t="35117" x="5592763" y="2692400"/>
          <p14:tracePt t="35130" x="5418138" y="2779713"/>
          <p14:tracePt t="35147" x="5183188" y="2913063"/>
          <p14:tracePt t="35163" x="5110163" y="2952750"/>
          <p14:tracePt t="35180" x="5016500" y="3000375"/>
          <p14:tracePt t="35196" x="4976813" y="3021013"/>
          <p14:tracePt t="35230" x="4968875" y="3021013"/>
          <p14:tracePt t="35427" x="4956175" y="3033713"/>
          <p14:tracePt t="35438" x="4908550" y="3048000"/>
          <p14:tracePt t="35449" x="4848225" y="3073400"/>
          <p14:tracePt t="35463" x="4762500" y="3108325"/>
          <p14:tracePt t="35479" x="4527550" y="3187700"/>
          <p14:tracePt t="35496" x="4406900" y="3241675"/>
          <p14:tracePt t="35513" x="4138613" y="3362325"/>
          <p14:tracePt t="35529" x="3984625" y="3441700"/>
          <p14:tracePt t="35546" x="3938588" y="3468688"/>
          <p14:tracePt t="35562" x="3884613" y="3502025"/>
          <p14:tracePt t="35579" x="3870325" y="3509963"/>
          <p14:tracePt t="35807" x="3870325" y="3516313"/>
          <p14:tracePt t="35816" x="3863975" y="3516313"/>
          <p14:tracePt t="35826" x="3863975" y="3522663"/>
          <p14:tracePt t="35836" x="3857625" y="3529013"/>
          <p14:tracePt t="35846" x="3844925" y="3543300"/>
          <p14:tracePt t="35862" x="3817938" y="3562350"/>
          <p14:tracePt t="35879" x="3736975" y="3622675"/>
          <p14:tracePt t="35896" x="3643313" y="3697288"/>
          <p14:tracePt t="35912" x="3589338" y="3724275"/>
          <p14:tracePt t="35929" x="3502025" y="3776663"/>
          <p14:tracePt t="35945" x="3435350" y="3830638"/>
          <p14:tracePt t="35962" x="3408363" y="3844925"/>
          <p14:tracePt t="35979" x="3355975" y="3878263"/>
          <p14:tracePt t="35995" x="3328988" y="3884613"/>
          <p14:tracePt t="36012" x="3322638" y="3890963"/>
          <p14:tracePt t="36029" x="3314700" y="3890963"/>
          <p14:tracePt t="36268" x="3314700" y="3897313"/>
          <p14:tracePt t="36287" x="3314700" y="3905250"/>
          <p14:tracePt t="36300" x="3314700" y="3917950"/>
          <p14:tracePt t="36307" x="3322638" y="3930650"/>
          <p14:tracePt t="36318" x="3328988" y="3938588"/>
          <p14:tracePt t="36332" x="3328988" y="3944938"/>
          <p14:tracePt t="36350" x="3335338" y="3957638"/>
          <p14:tracePt t="36362" x="3341688" y="3957638"/>
          <p14:tracePt t="36378" x="3341688" y="3965575"/>
          <p14:tracePt t="36396" x="3355975" y="3971925"/>
          <p14:tracePt t="36412" x="3362325" y="3978275"/>
          <p14:tracePt t="36428" x="3368675" y="3978275"/>
          <p14:tracePt t="36445" x="3375025" y="3984625"/>
          <p14:tracePt t="36496" x="3381375" y="3984625"/>
          <p14:tracePt t="36578" x="3389313" y="3984625"/>
          <p14:tracePt t="36655" x="3395663" y="3984625"/>
          <p14:tracePt t="36747" x="3402013" y="3984625"/>
          <p14:tracePt t="36806" x="3408363" y="3984625"/>
          <p14:tracePt t="36828" x="3408363" y="3990975"/>
          <p14:tracePt t="36838" x="3416300" y="3990975"/>
          <p14:tracePt t="36879" x="3416300" y="3998913"/>
          <p14:tracePt t="36902" x="3422650" y="3998913"/>
          <p14:tracePt t="36910" x="3422650" y="4005263"/>
          <p14:tracePt t="36950" x="3422650" y="4011613"/>
          <p14:tracePt t="36990" x="3422650" y="4017963"/>
          <p14:tracePt t="37053" x="3422650" y="4024313"/>
          <p14:tracePt t="37074" x="3422650" y="4032250"/>
          <p14:tracePt t="37118" x="3422650" y="4038600"/>
          <p14:tracePt t="37416" x="3422650" y="4044950"/>
          <p14:tracePt t="37436" x="3429000" y="4044950"/>
          <p14:tracePt t="37498" x="3429000" y="4051300"/>
          <p14:tracePt t="37588" x="3435350" y="4051300"/>
          <p14:tracePt t="37670" x="3435350" y="4044950"/>
          <p14:tracePt t="37699" x="3435350" y="4038600"/>
          <p14:tracePt t="37716" x="3435350" y="4024313"/>
          <p14:tracePt t="37735" x="3435350" y="4017963"/>
          <p14:tracePt t="37746" x="3435350" y="3998913"/>
          <p14:tracePt t="37755" x="3435350" y="3990975"/>
          <p14:tracePt t="37765" x="3441700" y="3978275"/>
          <p14:tracePt t="37777" x="3449638" y="3965575"/>
          <p14:tracePt t="37794" x="3449638" y="3957638"/>
          <p14:tracePt t="37810" x="3449638" y="3944938"/>
          <p14:tracePt t="37827" x="3455988" y="3938588"/>
          <p14:tracePt t="37844" x="3455988" y="3924300"/>
          <p14:tracePt t="37861" x="3462338" y="3924300"/>
          <p14:tracePt t="37877" x="3468688" y="3917950"/>
          <p14:tracePt t="37894" x="3476625" y="3911600"/>
          <p14:tracePt t="37910" x="3482975" y="3905250"/>
          <p14:tracePt t="37927" x="3509963" y="3897313"/>
          <p14:tracePt t="37943" x="3522663" y="3890963"/>
          <p14:tracePt t="37960" x="3556000" y="3878263"/>
          <p14:tracePt t="37977" x="3603625" y="3863975"/>
          <p14:tracePt t="37995" x="3622675" y="3863975"/>
          <p14:tracePt t="38010" x="3663950" y="3857625"/>
          <p14:tracePt t="38027" x="3697288" y="3857625"/>
          <p14:tracePt t="38044" x="3709988" y="3857625"/>
          <p14:tracePt t="38060" x="3736975" y="3857625"/>
          <p14:tracePt t="38077" x="3757613" y="3857625"/>
          <p14:tracePt t="38094" x="3797300" y="3878263"/>
          <p14:tracePt t="38110" x="3830638" y="3897313"/>
          <p14:tracePt t="38127" x="3851275" y="3911600"/>
          <p14:tracePt t="38147" x="3897313" y="3957638"/>
          <p14:tracePt t="38160" x="3930650" y="3998913"/>
          <p14:tracePt t="38177" x="3938588" y="4024313"/>
          <p14:tracePt t="38182" x="3951288" y="4038600"/>
          <p14:tracePt t="38193" x="3957638" y="4044950"/>
          <p14:tracePt t="38210" x="3957638" y="4059238"/>
          <p14:tracePt t="38243" x="3957638" y="4065588"/>
          <p14:tracePt t="38260" x="3957638" y="4071938"/>
          <p14:tracePt t="38283" x="3957638" y="4084638"/>
          <p14:tracePt t="38299" x="3951288" y="4092575"/>
          <p14:tracePt t="38314" x="3944938" y="4098925"/>
          <p14:tracePt t="38331" x="3924300" y="4125913"/>
          <p14:tracePt t="38347" x="3897313" y="4132263"/>
          <p14:tracePt t="38360" x="3844925" y="4171950"/>
          <p14:tracePt t="38377" x="3817938" y="4186238"/>
          <p14:tracePt t="38393" x="3757613" y="4205288"/>
          <p14:tracePt t="38410" x="3670300" y="4213225"/>
          <p14:tracePt t="38427" x="3636963" y="4213225"/>
          <p14:tracePt t="38443" x="3570288" y="4213225"/>
          <p14:tracePt t="38460" x="3516313" y="4198938"/>
          <p14:tracePt t="38477" x="3482975" y="4179888"/>
          <p14:tracePt t="38493" x="3462338" y="4179888"/>
          <p14:tracePt t="38510" x="3408363" y="4138613"/>
          <p14:tracePt t="38528" x="3381375" y="4105275"/>
          <p14:tracePt t="38543" x="3368675" y="4078288"/>
          <p14:tracePt t="38560" x="3348038" y="4051300"/>
          <p14:tracePt t="38577" x="3341688" y="4011613"/>
          <p14:tracePt t="38593" x="3341688" y="3978275"/>
          <p14:tracePt t="38610" x="3335338" y="3930650"/>
          <p14:tracePt t="38629" x="3341688" y="3878263"/>
          <p14:tracePt t="38643" x="3341688" y="3844925"/>
          <p14:tracePt t="38660" x="3368675" y="3803650"/>
          <p14:tracePt t="38676" x="3368675" y="3790950"/>
          <p14:tracePt t="38693" x="3395663" y="3763963"/>
          <p14:tracePt t="38709" x="3416300" y="3743325"/>
          <p14:tracePt t="38715" x="3429000" y="3730625"/>
          <p14:tracePt t="38726" x="3449638" y="3724275"/>
          <p14:tracePt t="38743" x="3476625" y="3703638"/>
          <p14:tracePt t="38759" x="3482975" y="3697288"/>
          <p14:tracePt t="38777" x="3509963" y="3683000"/>
          <p14:tracePt t="38793" x="3522663" y="3683000"/>
          <p14:tracePt t="38809" x="3529013" y="3683000"/>
          <p14:tracePt t="38826" x="3556000" y="3676650"/>
          <p14:tracePt t="38843" x="3576638" y="3676650"/>
          <p14:tracePt t="38859" x="3609975" y="3676650"/>
          <p14:tracePt t="38876" x="3630613" y="3676650"/>
          <p14:tracePt t="38893" x="3670300" y="3683000"/>
          <p14:tracePt t="38910" x="3709988" y="3697288"/>
          <p14:tracePt t="38926" x="3724275" y="3703638"/>
          <p14:tracePt t="38942" x="3770313" y="3730625"/>
          <p14:tracePt t="38960" x="3810000" y="3763963"/>
          <p14:tracePt t="38976" x="3817938" y="3770313"/>
          <p14:tracePt t="38992" x="3836988" y="3784600"/>
          <p14:tracePt t="39010" x="3851275" y="3803650"/>
          <p14:tracePt t="39026" x="3863975" y="3810000"/>
          <p14:tracePt t="39042" x="3870325" y="3824288"/>
          <p14:tracePt t="39060" x="3884613" y="3844925"/>
          <p14:tracePt t="39076" x="3890963" y="3857625"/>
          <p14:tracePt t="39092" x="3890963" y="3878263"/>
          <p14:tracePt t="39110" x="3897313" y="3897313"/>
          <p14:tracePt t="39126" x="3897313" y="3905250"/>
          <p14:tracePt t="39143" x="3905250" y="3917950"/>
          <p14:tracePt t="39159" x="3905250" y="3930650"/>
          <p14:tracePt t="39192" x="3905250" y="3938588"/>
          <p14:tracePt t="39209" x="3911600" y="3944938"/>
          <p14:tracePt t="39230" x="3911600" y="3951288"/>
          <p14:tracePt t="39243" x="3911600" y="3957638"/>
          <p14:tracePt t="39260" x="3911600" y="3965575"/>
          <p14:tracePt t="39283" x="3911600" y="3978275"/>
          <p14:tracePt t="39299" x="3905250" y="3984625"/>
          <p14:tracePt t="39314" x="3897313" y="3998913"/>
          <p14:tracePt t="39332" x="3897313" y="4011613"/>
          <p14:tracePt t="39348" x="3890963" y="4024313"/>
          <p14:tracePt t="39376" x="3884613" y="4024313"/>
          <p14:tracePt t="39529" x="3878263" y="4024313"/>
          <p14:tracePt t="39659" x="3870325" y="4024313"/>
          <p14:tracePt t="39666" x="3863975" y="4024313"/>
          <p14:tracePt t="39676" x="3857625" y="4024313"/>
          <p14:tracePt t="39692" x="3857625" y="4017963"/>
          <p14:tracePt t="39708" x="3836988" y="4011613"/>
          <p14:tracePt t="39725" x="3824288" y="4005263"/>
          <p14:tracePt t="39742" x="3824288" y="3998913"/>
          <p14:tracePt t="39758" x="3817938" y="3998913"/>
          <p14:tracePt t="39776" x="3817938" y="3990975"/>
          <p14:tracePt t="39825" x="3810000" y="3990975"/>
          <p14:tracePt t="39865" x="3810000" y="3984625"/>
          <p14:tracePt t="40518" x="3810000" y="3978275"/>
          <p14:tracePt t="40537" x="3810000" y="3971925"/>
          <p14:tracePt t="40551" x="3803650" y="3971925"/>
          <p14:tracePt t="40558" x="3797300" y="3965575"/>
          <p14:tracePt t="40575" x="3790950" y="3944938"/>
          <p14:tracePt t="40591" x="3784600" y="3930650"/>
          <p14:tracePt t="40608" x="3770313" y="3917950"/>
          <p14:tracePt t="40625" x="3763963" y="3911600"/>
          <p14:tracePt t="40641" x="3763963" y="3905250"/>
          <p14:tracePt t="40658" x="3751263" y="3890963"/>
          <p14:tracePt t="40675" x="3751263" y="3884613"/>
          <p14:tracePt t="40691" x="3743325" y="3878263"/>
          <p14:tracePt t="40707" x="3743325" y="3870325"/>
          <p14:tracePt t="40725" x="3743325" y="3857625"/>
          <p14:tracePt t="40741" x="3743325" y="3851275"/>
          <p14:tracePt t="40758" x="3743325" y="3844925"/>
          <p14:tracePt t="40775" x="3743325" y="3836988"/>
          <p14:tracePt t="40920" x="3751263" y="3836988"/>
          <p14:tracePt t="40950" x="3751263" y="3844925"/>
          <p14:tracePt t="40956" x="3757613" y="3844925"/>
          <p14:tracePt t="40966" x="3763963" y="3851275"/>
          <p14:tracePt t="40985" x="3763963" y="3857625"/>
          <p14:tracePt t="40996" x="3770313" y="3863975"/>
          <p14:tracePt t="41015" x="3770313" y="3870325"/>
          <p14:tracePt t="41035" x="3776663" y="3878263"/>
          <p14:tracePt t="41045" x="3776663" y="3884613"/>
          <p14:tracePt t="41057" x="3776663" y="3890963"/>
          <p14:tracePt t="41076" x="3776663" y="3897313"/>
          <p14:tracePt t="41115" x="3770313" y="3905250"/>
          <p14:tracePt t="41126" x="3743325" y="3905250"/>
          <p14:tracePt t="41134" x="3703638" y="3897313"/>
          <p14:tracePt t="41145" x="3649663" y="3878263"/>
          <p14:tracePt t="41157" x="3582988" y="3830638"/>
          <p14:tracePt t="41175" x="3422650" y="3683000"/>
          <p14:tracePt t="41190" x="3322638" y="3570288"/>
          <p14:tracePt t="41207" x="3141663" y="3167063"/>
          <p14:tracePt t="41224" x="3081338" y="2833688"/>
          <p14:tracePt t="41240" x="3027363" y="2257425"/>
          <p14:tracePt t="41257" x="3033713" y="2103438"/>
          <p14:tracePt t="41294" x="3054350" y="2062163"/>
          <p14:tracePt t="41451" x="3048000" y="2062163"/>
          <p14:tracePt t="41461" x="3000375" y="2043113"/>
          <p14:tracePt t="41468" x="2927350" y="2016125"/>
          <p14:tracePt t="41479" x="2806700" y="1949450"/>
          <p14:tracePt t="41490" x="2611438" y="1847850"/>
          <p14:tracePt t="41507" x="2136775" y="1493838"/>
          <p14:tracePt t="41523" x="1908175" y="1292225"/>
          <p14:tracePt t="41541" x="1620838" y="984250"/>
          <p14:tracePt t="41557" x="1554163" y="904875"/>
          <p14:tracePt t="41574" x="1487488" y="817563"/>
          <p14:tracePt t="41590" x="1466850" y="790575"/>
          <p14:tracePt t="41607" x="1466850" y="784225"/>
          <p14:tracePt t="41623" x="1466850" y="776288"/>
          <p14:tracePt t="41640" x="1466850" y="769938"/>
          <p14:tracePt t="41657" x="1506538" y="742950"/>
          <p14:tracePt t="41674" x="1608138" y="709613"/>
          <p14:tracePt t="41690" x="1674813" y="703263"/>
          <p14:tracePt t="41707" x="1808163" y="676275"/>
          <p14:tracePt t="41723" x="1889125" y="663575"/>
          <p14:tracePt t="41728" x="1968500" y="655638"/>
          <p14:tracePt t="41740" x="2062163" y="642938"/>
          <p14:tracePt t="41757" x="2143125" y="636588"/>
          <p14:tracePt t="41773" x="2336800" y="630238"/>
          <p14:tracePt t="41790" x="2438400" y="630238"/>
          <p14:tracePt t="41807" x="2632075" y="655638"/>
          <p14:tracePt t="41823" x="2705100" y="682625"/>
          <p14:tracePt t="41840" x="2840038" y="723900"/>
          <p14:tracePt t="41857" x="2900363" y="750888"/>
          <p14:tracePt t="41873" x="3006725" y="817563"/>
          <p14:tracePt t="41890" x="3081338" y="884238"/>
          <p14:tracePt t="41906" x="3100388" y="904875"/>
          <p14:tracePt t="41923" x="3133725" y="944563"/>
          <p14:tracePt t="41940" x="3141663" y="950913"/>
          <p14:tracePt t="41969" x="3141663" y="957263"/>
          <p14:tracePt t="41989" x="3133725" y="957263"/>
          <p14:tracePt t="42000" x="3114675" y="957263"/>
          <p14:tracePt t="42012" x="3081338" y="944563"/>
          <p14:tracePt t="42024" x="3027363" y="917575"/>
          <p14:tracePt t="42040" x="2967038" y="896938"/>
          <p14:tracePt t="42057" x="2752725" y="803275"/>
          <p14:tracePt t="42073" x="2632075" y="750888"/>
          <p14:tracePt t="42090" x="2370138" y="663575"/>
          <p14:tracePt t="42106" x="2263775" y="642938"/>
          <p14:tracePt t="42123" x="2116138" y="609600"/>
          <p14:tracePt t="42139" x="2062163" y="603250"/>
          <p14:tracePt t="42156" x="1976438" y="588963"/>
          <p14:tracePt t="42173" x="1935163" y="582613"/>
          <p14:tracePt t="42189" x="1895475" y="582613"/>
          <p14:tracePt t="42207" x="1889125" y="582613"/>
          <p14:tracePt t="42252" x="1901825" y="582613"/>
          <p14:tracePt t="42263" x="1935163" y="582613"/>
          <p14:tracePt t="42275" x="1989138" y="582613"/>
          <p14:tracePt t="42293" x="2055813" y="582613"/>
          <p14:tracePt t="42311" x="2257425" y="582613"/>
          <p14:tracePt t="42326" x="2384425" y="582613"/>
          <p14:tracePt t="42344" x="2659063" y="582613"/>
          <p14:tracePt t="42361" x="2879725" y="595313"/>
          <p14:tracePt t="42373" x="2967038" y="609600"/>
          <p14:tracePt t="42389" x="3040063" y="622300"/>
          <p14:tracePt t="42406" x="3133725" y="642938"/>
          <p14:tracePt t="42422" x="3148013" y="642938"/>
          <p14:tracePt t="42439" x="3160713" y="649288"/>
          <p14:tracePt t="42473" x="3160713" y="655638"/>
          <p14:tracePt t="42494" x="3148013" y="655638"/>
          <p14:tracePt t="42506" x="3121025" y="655638"/>
          <p14:tracePt t="42522" x="3067050" y="642938"/>
          <p14:tracePt t="42539" x="2873375" y="603250"/>
          <p14:tracePt t="42556" x="2705100" y="561975"/>
          <p14:tracePt t="42573" x="2370138" y="488950"/>
          <p14:tracePt t="42589" x="2243138" y="461963"/>
          <p14:tracePt t="42606" x="2136775" y="441325"/>
          <p14:tracePt t="42622" x="2122488" y="441325"/>
          <p14:tracePt t="42639" x="2109788" y="441325"/>
          <p14:tracePt t="42669" x="2109788" y="434975"/>
          <p14:tracePt t="42680" x="2122488" y="434975"/>
          <p14:tracePt t="42693" x="2163763" y="434975"/>
          <p14:tracePt t="42705" x="2230438" y="441325"/>
          <p14:tracePt t="42722" x="2303463" y="455613"/>
          <p14:tracePt t="42739" x="2490788" y="476250"/>
          <p14:tracePt t="42756" x="2578100" y="482600"/>
          <p14:tracePt t="42772" x="2732088" y="495300"/>
          <p14:tracePt t="42789" x="2798763" y="501650"/>
          <p14:tracePt t="42806" x="2919413" y="515938"/>
          <p14:tracePt t="42823" x="3000375" y="528638"/>
          <p14:tracePt t="42839" x="3027363" y="536575"/>
          <p14:tracePt t="42855" x="3033713" y="536575"/>
          <p14:tracePt t="42872" x="3040063" y="536575"/>
          <p14:tracePt t="42943" x="3033713" y="536575"/>
          <p14:tracePt t="42964" x="3027363" y="536575"/>
          <p14:tracePt t="43118" x="3048000" y="542925"/>
          <p14:tracePt t="43133" x="3087688" y="549275"/>
          <p14:tracePt t="43144" x="3141663" y="561975"/>
          <p14:tracePt t="43155" x="3194050" y="576263"/>
          <p14:tracePt t="43172" x="3308350" y="603250"/>
          <p14:tracePt t="43189" x="3341688" y="609600"/>
          <p14:tracePt t="43205" x="3395663" y="622300"/>
          <p14:tracePt t="43222" x="3408363" y="622300"/>
          <p14:tracePt t="43226" x="3416300" y="622300"/>
          <p14:tracePt t="43259" x="3422650" y="622300"/>
          <p14:tracePt t="43286" x="3402013" y="615950"/>
          <p14:tracePt t="43496" x="3422650" y="615950"/>
          <p14:tracePt t="43507" x="3482975" y="622300"/>
          <p14:tracePt t="43517" x="3562350" y="655638"/>
          <p14:tracePt t="43528" x="3676650" y="690563"/>
          <p14:tracePt t="43539" x="3817938" y="757238"/>
          <p14:tracePt t="43555" x="3965575" y="850900"/>
          <p14:tracePt t="43572" x="4279900" y="1212850"/>
          <p14:tracePt t="43589" x="4473575" y="1614488"/>
          <p14:tracePt t="43605" x="4521200" y="1762125"/>
          <p14:tracePt t="43621" x="4554538" y="1989138"/>
          <p14:tracePt t="43638" x="4554538" y="2109788"/>
          <p14:tracePt t="43655" x="4554538" y="2136775"/>
          <p14:tracePt t="43672" x="4554538" y="2143125"/>
          <p14:tracePt t="43688" x="4500563" y="2122488"/>
          <p14:tracePt t="43843" x="4506913" y="2170113"/>
          <p14:tracePt t="43855" x="4527550" y="2263775"/>
          <p14:tracePt t="43864" x="4540250" y="2378075"/>
          <p14:tracePt t="43874" x="4548188" y="2438400"/>
          <p14:tracePt t="43891" x="4527550" y="2894013"/>
          <p14:tracePt t="43905" x="4473575" y="3355975"/>
          <p14:tracePt t="43922" x="4386263" y="3743325"/>
          <p14:tracePt t="43938" x="4359275" y="3890963"/>
          <p14:tracePt t="43954" x="4306888" y="4059238"/>
          <p14:tracePt t="43971" x="4259263" y="4144963"/>
          <p14:tracePt t="43990" x="4246563" y="4159250"/>
          <p14:tracePt t="44021" x="4225925" y="4165600"/>
          <p14:tracePt t="44200" x="4225925" y="4171950"/>
          <p14:tracePt t="44208" x="4219575" y="4179888"/>
          <p14:tracePt t="44227" x="4205288" y="4186238"/>
          <p14:tracePt t="44238" x="4192588" y="4186238"/>
          <p14:tracePt t="44254" x="4152900" y="4198938"/>
          <p14:tracePt t="44274" x="4051300" y="4219575"/>
          <p14:tracePt t="44291" x="3930650" y="4225925"/>
          <p14:tracePt t="44308" x="3830638" y="4225925"/>
          <p14:tracePt t="44324" x="3784600" y="4225925"/>
          <p14:tracePt t="44341" x="3709988" y="4213225"/>
          <p14:tracePt t="44354" x="3676650" y="4198938"/>
          <p14:tracePt t="44371" x="3649663" y="4186238"/>
          <p14:tracePt t="44387" x="3636963" y="4159250"/>
          <p14:tracePt t="44404" x="3630613" y="4152900"/>
          <p14:tracePt t="44421" x="3622675" y="4138613"/>
          <p14:tracePt t="44437" x="3622675" y="4132263"/>
          <p14:tracePt t="44678" x="3616325" y="4132263"/>
          <p14:tracePt t="44698" x="3609975" y="4132263"/>
          <p14:tracePt t="44709" x="3595688" y="4132263"/>
          <p14:tracePt t="44717" x="3576638" y="4132263"/>
          <p14:tracePt t="44727" x="3556000" y="4132263"/>
          <p14:tracePt t="44738" x="3536950" y="4132263"/>
          <p14:tracePt t="44754" x="3516313" y="4132263"/>
          <p14:tracePt t="44770" x="3489325" y="4132263"/>
          <p14:tracePt t="44788" x="3462338" y="4132263"/>
          <p14:tracePt t="44804" x="3449638" y="4132263"/>
          <p14:tracePt t="44820" x="3422650" y="4119563"/>
          <p14:tracePt t="44837" x="3402013" y="4111625"/>
          <p14:tracePt t="44854" x="3395663" y="4111625"/>
          <p14:tracePt t="44871" x="3381375" y="4111625"/>
          <p14:tracePt t="44903" x="3375025" y="4111625"/>
          <p14:tracePt t="45045" x="3381375" y="4111625"/>
          <p14:tracePt t="45063" x="3389313" y="4105275"/>
          <p14:tracePt t="45076" x="3395663" y="4105275"/>
          <p14:tracePt t="45103" x="3402013" y="4105275"/>
          <p14:tracePt t="45246" x="3408363" y="4105275"/>
          <p14:tracePt t="45267" x="3408363" y="4098925"/>
          <p14:tracePt t="45291" x="3416300" y="4092575"/>
          <p14:tracePt t="45311" x="3422650" y="4092575"/>
          <p14:tracePt t="45328" x="3435350" y="4084638"/>
          <p14:tracePt t="45340" x="3441700" y="4078288"/>
          <p14:tracePt t="45358" x="3462338" y="4071938"/>
          <p14:tracePt t="45374" x="3489325" y="4065588"/>
          <p14:tracePt t="45386" x="3509963" y="4059238"/>
          <p14:tracePt t="45404" x="3543300" y="4051300"/>
          <p14:tracePt t="45420" x="3562350" y="4051300"/>
          <p14:tracePt t="45436" x="3582988" y="4051300"/>
          <p14:tracePt t="45454" x="3603625" y="4051300"/>
          <p14:tracePt t="45470" x="3609975" y="4051300"/>
          <p14:tracePt t="45486" x="3622675" y="4051300"/>
          <p14:tracePt t="45525" x="3630613" y="4051300"/>
          <p14:tracePt t="45648" x="3616325" y="4051300"/>
          <p14:tracePt t="45671" x="3609975" y="4051300"/>
          <p14:tracePt t="45686" x="3556000" y="4038600"/>
          <p14:tracePt t="45703" x="3536950" y="4038600"/>
          <p14:tracePt t="45719" x="3489325" y="4024313"/>
          <p14:tracePt t="45737" x="3455988" y="4017963"/>
          <p14:tracePt t="45753" x="3449638" y="4017963"/>
          <p14:tracePt t="45769" x="3422650" y="4017963"/>
          <p14:tracePt t="45787" x="3395663" y="4017963"/>
          <p14:tracePt t="45803" x="3389313" y="4017963"/>
          <p14:tracePt t="45820" x="3375025" y="4017963"/>
          <p14:tracePt t="45836" x="3368675" y="4017963"/>
          <p14:tracePt t="45853" x="3348038" y="4017963"/>
          <p14:tracePt t="45886" x="3341688" y="4017963"/>
          <p14:tracePt t="46082" x="3341688" y="4011613"/>
          <p14:tracePt t="46132" x="3348038" y="4011613"/>
          <p14:tracePt t="46171" x="3355975" y="4011613"/>
          <p14:tracePt t="46192" x="3362325" y="4011613"/>
          <p14:tracePt t="46212" x="3368675" y="4011613"/>
          <p14:tracePt t="46224" x="3375025" y="4011613"/>
          <p14:tracePt t="46232" x="3389313" y="4005263"/>
          <p14:tracePt t="46242" x="3402013" y="4005263"/>
          <p14:tracePt t="46253" x="3416300" y="3998913"/>
          <p14:tracePt t="46269" x="3435350" y="3998913"/>
          <p14:tracePt t="46291" x="3495675" y="3984625"/>
          <p14:tracePt t="46309" x="3509963" y="3984625"/>
          <p14:tracePt t="46325" x="3529013" y="3978275"/>
          <p14:tracePt t="46339" x="3536950" y="3978275"/>
          <p14:tracePt t="46355" x="3556000" y="3978275"/>
          <p14:tracePt t="46369" x="3562350" y="3971925"/>
          <p14:tracePt t="46385" x="3570288" y="3971925"/>
          <p14:tracePt t="46402" x="3576638" y="3971925"/>
          <p14:tracePt t="46688" x="3582988" y="3957638"/>
          <p14:tracePt t="46698" x="3622675" y="3924300"/>
          <p14:tracePt t="46708" x="3683000" y="3878263"/>
          <p14:tracePt t="46722" x="3751263" y="3824288"/>
          <p14:tracePt t="46735" x="3836988" y="3757613"/>
          <p14:tracePt t="46752" x="4065588" y="3630613"/>
          <p14:tracePt t="46769" x="4359275" y="3495675"/>
          <p14:tracePt t="46785" x="4560888" y="3422650"/>
          <p14:tracePt t="46802" x="4862513" y="3308350"/>
          <p14:tracePt t="46819" x="5037138" y="3262313"/>
          <p14:tracePt t="46835" x="5095875" y="3248025"/>
          <p14:tracePt t="46852" x="5183188" y="3221038"/>
          <p14:tracePt t="46868" x="5230813" y="3214688"/>
          <p14:tracePt t="46885" x="5230813" y="3208338"/>
          <p14:tracePt t="46902" x="5237163" y="3208338"/>
          <p14:tracePt t="47092" x="5237163" y="3194050"/>
          <p14:tracePt t="47108" x="5251450" y="3160713"/>
          <p14:tracePt t="47120" x="5264150" y="3114675"/>
          <p14:tracePt t="47135" x="5276850" y="3060700"/>
          <p14:tracePt t="47151" x="5318125" y="2940050"/>
          <p14:tracePt t="47168" x="5364163" y="2833688"/>
          <p14:tracePt t="47185" x="5384800" y="2786063"/>
          <p14:tracePt t="47201" x="5445125" y="2679700"/>
          <p14:tracePt t="47218" x="5491163" y="2592388"/>
          <p14:tracePt t="47235" x="5511800" y="2559050"/>
          <p14:tracePt t="47252" x="5551488" y="2505075"/>
          <p14:tracePt t="47269" x="5578475" y="2465388"/>
          <p14:tracePt t="47290" x="5592763" y="2457450"/>
          <p14:tracePt t="47307" x="5605463" y="2444750"/>
          <p14:tracePt t="47323" x="5619750" y="2444750"/>
          <p14:tracePt t="47357" x="5626100" y="2438400"/>
          <p14:tracePt t="47368" x="5632450" y="2438400"/>
          <p14:tracePt t="47385" x="5665788" y="2444750"/>
          <p14:tracePt t="47401" x="5705475" y="2451100"/>
          <p14:tracePt t="47418" x="5807075" y="2471738"/>
          <p14:tracePt t="47434" x="5873750" y="2484438"/>
          <p14:tracePt t="47452" x="5980113" y="2532063"/>
          <p14:tracePt t="47468" x="6100763" y="2578100"/>
          <p14:tracePt t="47485" x="6161088" y="2598738"/>
          <p14:tracePt t="47501" x="6254750" y="2644775"/>
          <p14:tracePt t="47518" x="6329363" y="2692400"/>
          <p14:tracePt t="47534" x="6362700" y="2713038"/>
          <p14:tracePt t="47552" x="6389688" y="2725738"/>
          <p14:tracePt t="47568" x="6396038" y="2725738"/>
          <p14:tracePt t="47585" x="6396038" y="2732088"/>
          <p14:tracePt t="47636" x="6375400" y="2732088"/>
          <p14:tracePt t="47645" x="6348413" y="2725738"/>
          <p14:tracePt t="47656" x="6302375" y="2713038"/>
          <p14:tracePt t="47668" x="6254750" y="2705100"/>
          <p14:tracePt t="47686" x="6148388" y="2679700"/>
          <p14:tracePt t="47701" x="6094413" y="2665413"/>
          <p14:tracePt t="47717" x="5967413" y="2619375"/>
          <p14:tracePt t="47737" x="5859463" y="2571750"/>
          <p14:tracePt t="47751" x="5813425" y="2551113"/>
          <p14:tracePt t="47768" x="5732463" y="2517775"/>
          <p14:tracePt t="47784" x="5705475" y="2505075"/>
          <p14:tracePt t="47801" x="5665788" y="2478088"/>
          <p14:tracePt t="47819" x="5645150" y="2457450"/>
          <p14:tracePt t="47834" x="5638800" y="2438400"/>
          <p14:tracePt t="47851" x="5632450" y="2397125"/>
          <p14:tracePt t="47868" x="5626100" y="2378075"/>
          <p14:tracePt t="47885" x="5626100" y="2336800"/>
          <p14:tracePt t="47901" x="5626100" y="2317750"/>
          <p14:tracePt t="47917" x="5626100" y="2290763"/>
          <p14:tracePt t="47935" x="5632450" y="2263775"/>
          <p14:tracePt t="47951" x="5632450" y="2257425"/>
          <p14:tracePt t="47967" x="5632450" y="2251075"/>
          <p14:tracePt t="47984" x="5632450" y="2243138"/>
          <p14:tracePt t="48001" x="5638800" y="2243138"/>
          <p14:tracePt t="48537" x="5638800" y="2251075"/>
          <p14:tracePt t="48910" x="5632450" y="2257425"/>
          <p14:tracePt t="48923" x="5626100" y="2263775"/>
          <p14:tracePt t="48933" x="5605463" y="2263775"/>
          <p14:tracePt t="48951" x="5478463" y="2324100"/>
          <p14:tracePt t="48966" x="5397500" y="2370138"/>
          <p14:tracePt t="48983" x="5276850" y="2424113"/>
          <p14:tracePt t="49000" x="5103813" y="2517775"/>
          <p14:tracePt t="49016" x="4956175" y="2592388"/>
          <p14:tracePt t="49033" x="4895850" y="2625725"/>
          <p14:tracePt t="49050" x="4822825" y="2652713"/>
          <p14:tracePt t="49067" x="4775200" y="2686050"/>
          <p14:tracePt t="49083" x="4762500" y="2686050"/>
          <p14:tracePt t="49099" x="4754563" y="2686050"/>
          <p14:tracePt t="49294" x="4762500" y="2686050"/>
          <p14:tracePt t="49306" x="4762500" y="2679700"/>
          <p14:tracePt t="49377" x="4762500" y="2686050"/>
          <p14:tracePt t="49388" x="4741863" y="2713038"/>
          <p14:tracePt t="49397" x="4714875" y="2746375"/>
          <p14:tracePt t="49407" x="4681538" y="2779713"/>
          <p14:tracePt t="49418" x="4641850" y="2819400"/>
          <p14:tracePt t="49432" x="4600575" y="2867025"/>
          <p14:tracePt t="49449" x="4506913" y="2946400"/>
          <p14:tracePt t="49466" x="4419600" y="3033713"/>
          <p14:tracePt t="49483" x="4394200" y="3060700"/>
          <p14:tracePt t="49499" x="4340225" y="3100388"/>
          <p14:tracePt t="49516" x="4325938" y="3108325"/>
          <p14:tracePt t="49769" x="4325938" y="3121025"/>
          <p14:tracePt t="49778" x="4313238" y="3121025"/>
          <p14:tracePt t="49788" x="4286250" y="3133725"/>
          <p14:tracePt t="49799" x="4238625" y="3154363"/>
          <p14:tracePt t="49816" x="4144963" y="3187700"/>
          <p14:tracePt t="49832" x="4084638" y="3208338"/>
          <p14:tracePt t="49836" x="4032250" y="3235325"/>
          <p14:tracePt t="49849" x="3978275" y="3268663"/>
          <p14:tracePt t="49866" x="3890963" y="3314700"/>
          <p14:tracePt t="49882" x="3863975" y="3328988"/>
          <p14:tracePt t="49899" x="3810000" y="3362325"/>
          <p14:tracePt t="49916" x="3790950" y="3368675"/>
          <p14:tracePt t="49932" x="3784600" y="3375025"/>
          <p14:tracePt t="49949" x="3776663" y="3375025"/>
          <p14:tracePt t="50077" x="3784600" y="3375025"/>
          <p14:tracePt t="50088" x="3790950" y="3368675"/>
          <p14:tracePt t="50099" x="3803650" y="3362325"/>
          <p14:tracePt t="50116" x="3830638" y="3335338"/>
          <p14:tracePt t="50132" x="3863975" y="3314700"/>
          <p14:tracePt t="50149" x="3938588" y="3268663"/>
          <p14:tracePt t="50166" x="4005263" y="3227388"/>
          <p14:tracePt t="50182" x="4024313" y="3221038"/>
          <p14:tracePt t="50199" x="4078288" y="3187700"/>
          <p14:tracePt t="50216" x="4125913" y="3167063"/>
          <p14:tracePt t="50232" x="4138613" y="3160713"/>
          <p14:tracePt t="50248" x="4179888" y="3148013"/>
          <p14:tracePt t="50266" x="4205288" y="3141663"/>
          <p14:tracePt t="50286" x="4225925" y="3141663"/>
          <p14:tracePt t="50302" x="4232275" y="3133725"/>
          <p14:tracePt t="50320" x="4252913" y="3133725"/>
          <p14:tracePt t="50336" x="4259263" y="3133725"/>
          <p14:tracePt t="50352" x="4265613" y="3133725"/>
          <p14:tracePt t="50366" x="4279900" y="3133725"/>
          <p14:tracePt t="50398" x="4286250" y="3133725"/>
          <p14:tracePt t="50415" x="4292600" y="3133725"/>
          <p14:tracePt t="50432" x="4298950" y="3133725"/>
          <p14:tracePt t="50448" x="4306888" y="3133725"/>
          <p14:tracePt t="50465" x="4313238" y="3133725"/>
          <p14:tracePt t="50496" x="4313238" y="3141663"/>
          <p14:tracePt t="50517" x="4313238" y="3148013"/>
          <p14:tracePt t="50526" x="4313238" y="3154363"/>
          <p14:tracePt t="50537" x="4313238" y="3160713"/>
          <p14:tracePt t="50548" x="4313238" y="3181350"/>
          <p14:tracePt t="50565" x="4306888" y="3208338"/>
          <p14:tracePt t="50581" x="4279900" y="3241675"/>
          <p14:tracePt t="50598" x="4238625" y="3281363"/>
          <p14:tracePt t="50615" x="4192588" y="3322638"/>
          <p14:tracePt t="50631" x="4159250" y="3341688"/>
          <p14:tracePt t="50648" x="4125913" y="3362325"/>
          <p14:tracePt t="50665" x="4092575" y="3375025"/>
          <p14:tracePt t="50682" x="4078288" y="3381375"/>
          <p14:tracePt t="50698" x="4032250" y="3381375"/>
          <p14:tracePt t="50716" x="3984625" y="3368675"/>
          <p14:tracePt t="50731" x="3957638" y="3348038"/>
          <p14:tracePt t="50748" x="3917950" y="3322638"/>
          <p14:tracePt t="50765" x="3897313" y="3295650"/>
          <p14:tracePt t="50781" x="3884613" y="3275013"/>
          <p14:tracePt t="50798" x="3870325" y="3235325"/>
          <p14:tracePt t="50815" x="3870325" y="3221038"/>
          <p14:tracePt t="50831" x="3870325" y="3181350"/>
          <p14:tracePt t="50836" x="3870325" y="3160713"/>
          <p14:tracePt t="50848" x="3870325" y="3141663"/>
          <p14:tracePt t="50865" x="3878263" y="3127375"/>
          <p14:tracePt t="50881" x="3884613" y="3108325"/>
          <p14:tracePt t="50898" x="3890963" y="3087688"/>
          <p14:tracePt t="50915" x="3897313" y="3087688"/>
          <p14:tracePt t="50931" x="3905250" y="3081338"/>
          <p14:tracePt t="50948" x="3911600" y="3073400"/>
          <p14:tracePt t="50964" x="3917950" y="3067050"/>
          <p14:tracePt t="50981" x="3930650" y="3060700"/>
          <p14:tracePt t="50998" x="3944938" y="3054350"/>
          <p14:tracePt t="51014" x="3951288" y="3054350"/>
          <p14:tracePt t="51031" x="3965575" y="3040063"/>
          <p14:tracePt t="51048" x="3990975" y="3040063"/>
          <p14:tracePt t="51064" x="4005263" y="3033713"/>
          <p14:tracePt t="51081" x="4038600" y="3033713"/>
          <p14:tracePt t="51097" x="4065588" y="3033713"/>
          <p14:tracePt t="51114" x="4071938" y="3033713"/>
          <p14:tracePt t="51131" x="4098925" y="3033713"/>
          <p14:tracePt t="51148" x="4119563" y="3040063"/>
          <p14:tracePt t="51165" x="4144963" y="3048000"/>
          <p14:tracePt t="51181" x="4152900" y="3048000"/>
          <p14:tracePt t="51198" x="4171950" y="3060700"/>
          <p14:tracePt t="51214" x="4179888" y="3067050"/>
          <p14:tracePt t="51231" x="4213225" y="3108325"/>
          <p14:tracePt t="51248" x="4225925" y="3127375"/>
          <p14:tracePt t="51264" x="4232275" y="3133725"/>
          <p14:tracePt t="51285" x="4238625" y="3141663"/>
          <p14:tracePt t="51301" x="4246563" y="3148013"/>
          <p14:tracePt t="51318" x="4246563" y="3154363"/>
          <p14:tracePt t="51335" x="4246563" y="3160713"/>
          <p14:tracePt t="51351" x="4246563" y="3167063"/>
          <p14:tracePt t="51365" x="4246563" y="3181350"/>
          <p14:tracePt t="51381" x="4246563" y="3187700"/>
          <p14:tracePt t="51397" x="4246563" y="3194050"/>
          <p14:tracePt t="51431" x="4246563" y="3208338"/>
          <p14:tracePt t="51464" x="4246563" y="3214688"/>
          <p14:tracePt t="51481" x="4232275" y="3214688"/>
          <p14:tracePt t="51497" x="4225925" y="3221038"/>
          <p14:tracePt t="51514" x="4219575" y="3221038"/>
          <p14:tracePt t="51531" x="4186238" y="3235325"/>
          <p14:tracePt t="51547" x="4119563" y="3248025"/>
          <p14:tracePt t="51564" x="4078288" y="3248025"/>
          <p14:tracePt t="51581" x="4044950" y="3248025"/>
          <p14:tracePt t="51597" x="4032250" y="3248025"/>
          <p14:tracePt t="51614" x="4024313" y="3248025"/>
          <p14:tracePt t="51631" x="4017963" y="3248025"/>
          <p14:tracePt t="51656" x="4017963" y="3241675"/>
          <p14:tracePt t="51676" x="4017963" y="3235325"/>
          <p14:tracePt t="51687" x="4017963" y="3227388"/>
          <p14:tracePt t="51697" x="4017963" y="3221038"/>
          <p14:tracePt t="51714" x="4032250" y="3208338"/>
          <p14:tracePt t="51731" x="4051300" y="3181350"/>
          <p14:tracePt t="51747" x="4078288" y="3148013"/>
          <p14:tracePt t="51764" x="4084638" y="3141663"/>
          <p14:tracePt t="51780" x="4092575" y="3133725"/>
          <p14:tracePt t="51797" x="4098925" y="3127375"/>
          <p14:tracePt t="52399" x="4092575" y="3127375"/>
          <p14:tracePt t="52431" x="4084638" y="3121025"/>
          <p14:tracePt t="52441" x="4078288" y="3121025"/>
          <p14:tracePt t="52451" x="4071938" y="3114675"/>
          <p14:tracePt t="52463" x="4065588" y="3114675"/>
          <p14:tracePt t="52480" x="4044950" y="3114675"/>
          <p14:tracePt t="52496" x="3990975" y="3114675"/>
          <p14:tracePt t="52514" x="3930650" y="3121025"/>
          <p14:tracePt t="52529" x="3911600" y="3127375"/>
          <p14:tracePt t="52546" x="3830638" y="3154363"/>
          <p14:tracePt t="52563" x="3790950" y="3175000"/>
          <p14:tracePt t="52579" x="3709988" y="3227388"/>
          <p14:tracePt t="52596" x="3636963" y="3287713"/>
          <p14:tracePt t="52613" x="3603625" y="3322638"/>
          <p14:tracePt t="52630" x="3556000" y="3362325"/>
          <p14:tracePt t="52646" x="3536950" y="3389313"/>
          <p14:tracePt t="52663" x="3536950" y="3402013"/>
          <p14:tracePt t="52680" x="3529013" y="3402013"/>
          <p14:tracePt t="52707" x="3529013" y="3408363"/>
          <p14:tracePt t="52852" x="3529013" y="3402013"/>
          <p14:tracePt t="52932" x="3516313" y="3395663"/>
          <p14:tracePt t="52946" x="3509963" y="3389313"/>
          <p14:tracePt t="52964" x="3489325" y="3389313"/>
          <p14:tracePt t="52981" x="3468688" y="3389313"/>
          <p14:tracePt t="52996" x="3449638" y="3389313"/>
          <p14:tracePt t="53013" x="3368675" y="3422650"/>
          <p14:tracePt t="53030" x="3275013" y="3476625"/>
          <p14:tracePt t="53046" x="3214688" y="3509963"/>
          <p14:tracePt t="53062" x="3121025" y="3582988"/>
          <p14:tracePt t="53080" x="3040063" y="3649663"/>
          <p14:tracePt t="53096" x="3006725" y="3676650"/>
          <p14:tracePt t="53113" x="2952750" y="3730625"/>
          <p14:tracePt t="53130" x="2906713" y="3770313"/>
          <p14:tracePt t="53146" x="2879725" y="3790950"/>
          <p14:tracePt t="53162" x="2840038" y="3830638"/>
          <p14:tracePt t="53179" x="2825750" y="3851275"/>
          <p14:tracePt t="53212" x="2819400" y="3851275"/>
          <p14:tracePt t="53430" x="2819400" y="3857625"/>
          <p14:tracePt t="53439" x="2813050" y="3863975"/>
          <p14:tracePt t="53450" x="2813050" y="3870325"/>
          <p14:tracePt t="53462" x="2813050" y="3878263"/>
          <p14:tracePt t="53479" x="2798763" y="3890963"/>
          <p14:tracePt t="53496" x="2786063" y="3897313"/>
          <p14:tracePt t="53512" x="2759075" y="3917950"/>
          <p14:tracePt t="53529" x="2732088" y="3938588"/>
          <p14:tracePt t="53545" x="2719388" y="3951288"/>
          <p14:tracePt t="53562" x="2686050" y="3965575"/>
          <p14:tracePt t="53579" x="2671763" y="3971925"/>
          <p14:tracePt t="53595" x="2652713" y="3978275"/>
          <p14:tracePt t="53612" x="2625725" y="3990975"/>
          <p14:tracePt t="53629" x="2598738" y="4005263"/>
          <p14:tracePt t="53645" x="2578100" y="4011613"/>
          <p14:tracePt t="53662" x="2551113" y="4024313"/>
          <p14:tracePt t="53679" x="2532063" y="4038600"/>
          <p14:tracePt t="53695" x="2524125" y="4038600"/>
          <p14:tracePt t="53712" x="2505075" y="4051300"/>
          <p14:tracePt t="53728" x="2490788" y="4059238"/>
          <p14:tracePt t="53762" x="2478088" y="4065588"/>
          <p14:tracePt t="53778" x="2471738" y="4071938"/>
          <p14:tracePt t="53812" x="2465388" y="4071938"/>
          <p14:tracePt t="53828" x="2457450" y="4078288"/>
          <p14:tracePt t="53862" x="2451100" y="4078288"/>
          <p14:tracePt t="53879" x="2444750" y="4078288"/>
          <p14:tracePt t="53899" x="2438400" y="4078288"/>
          <p14:tracePt t="53912" x="2430463" y="4078288"/>
          <p14:tracePt t="53928" x="2424113" y="4071938"/>
          <p14:tracePt t="53946" x="2417763" y="4059238"/>
          <p14:tracePt t="53962" x="2417763" y="4051300"/>
          <p14:tracePt t="53978" x="2411413" y="4024313"/>
          <p14:tracePt t="53995" x="2411413" y="4005263"/>
          <p14:tracePt t="54011" x="2411413" y="3938588"/>
          <p14:tracePt t="54028" x="2417763" y="3884613"/>
          <p14:tracePt t="54045" x="2424113" y="3851275"/>
          <p14:tracePt t="54061" x="2457450" y="3763963"/>
          <p14:tracePt t="54078" x="2490788" y="3716338"/>
          <p14:tracePt t="54095" x="2532063" y="3643313"/>
          <p14:tracePt t="54112" x="2565400" y="3595688"/>
          <p14:tracePt t="54128" x="2578100" y="3582988"/>
          <p14:tracePt t="54145" x="2592388" y="3576638"/>
          <p14:tracePt t="54162" x="2592388" y="3570288"/>
          <p14:tracePt t="54179" x="2605088" y="3562350"/>
          <p14:tracePt t="54195" x="2619375" y="3562350"/>
          <p14:tracePt t="54211" x="2659063" y="3582988"/>
          <p14:tracePt t="54228" x="2692400" y="3603625"/>
          <p14:tracePt t="54244" x="2765425" y="3683000"/>
          <p14:tracePt t="54261" x="2833688" y="3803650"/>
          <p14:tracePt t="54284" x="2894013" y="3938588"/>
          <p14:tracePt t="54300" x="2933700" y="4044950"/>
          <p14:tracePt t="54316" x="2946400" y="4092575"/>
          <p14:tracePt t="54334" x="2946400" y="4138613"/>
          <p14:tracePt t="54350" x="2946400" y="4159250"/>
          <p14:tracePt t="54361" x="2946400" y="4171950"/>
          <p14:tracePt t="54378" x="2940050" y="4186238"/>
          <p14:tracePt t="54382" x="2913063" y="4192588"/>
          <p14:tracePt t="54394" x="2886075" y="4213225"/>
          <p14:tracePt t="54411" x="2806700" y="4246563"/>
          <p14:tracePt t="54428" x="2713038" y="4265613"/>
          <p14:tracePt t="54445" x="2665413" y="4279900"/>
          <p14:tracePt t="54461" x="2571750" y="4292600"/>
          <p14:tracePt t="54479" x="2498725" y="4292600"/>
          <p14:tracePt t="54494" x="2471738" y="4292600"/>
          <p14:tracePt t="54511" x="2424113" y="4286250"/>
          <p14:tracePt t="54528" x="2378075" y="4252913"/>
          <p14:tracePt t="54544" x="2351088" y="4238625"/>
          <p14:tracePt t="54561" x="2317750" y="4186238"/>
          <p14:tracePt t="54578" x="2290763" y="4105275"/>
          <p14:tracePt t="54594" x="2284413" y="4065588"/>
          <p14:tracePt t="54611" x="2284413" y="3998913"/>
          <p14:tracePt t="54628" x="2284413" y="3971925"/>
          <p14:tracePt t="54644" x="2290763" y="3944938"/>
          <p14:tracePt t="54661" x="2297113" y="3924300"/>
          <p14:tracePt t="54678" x="2309813" y="3911600"/>
          <p14:tracePt t="54694" x="2317750" y="3905250"/>
          <p14:tracePt t="54711" x="2344738" y="3878263"/>
          <p14:tracePt t="54727" x="2351088" y="3878263"/>
          <p14:tracePt t="54744" x="2390775" y="3857625"/>
          <p14:tracePt t="54761" x="2424113" y="3851275"/>
          <p14:tracePt t="54778" x="2438400" y="3851275"/>
          <p14:tracePt t="54794" x="2484438" y="3851275"/>
          <p14:tracePt t="54811" x="2544763" y="3863975"/>
          <p14:tracePt t="54828" x="2578100" y="3870325"/>
          <p14:tracePt t="54849" x="2605088" y="3897313"/>
          <p14:tracePt t="54865" x="2625725" y="3917950"/>
          <p14:tracePt t="54878" x="2632075" y="3917950"/>
          <p14:tracePt t="54884" x="2632075" y="3924300"/>
          <p14:tracePt t="54894" x="2632075" y="3930650"/>
          <p14:tracePt t="54915" x="2632075" y="3938588"/>
          <p14:tracePt t="54933" x="2632075" y="3951288"/>
          <p14:tracePt t="54953" x="2632075" y="3957638"/>
          <p14:tracePt t="54965" x="2632075" y="3965575"/>
          <p14:tracePt t="54977" x="2625725" y="3971925"/>
          <p14:tracePt t="54994" x="2611438" y="3984625"/>
          <p14:tracePt t="55011" x="2605088" y="3998913"/>
          <p14:tracePt t="55027" x="2571750" y="4024313"/>
          <p14:tracePt t="55044" x="2544763" y="4044950"/>
          <p14:tracePt t="55061" x="2538413" y="4051300"/>
          <p14:tracePt t="55077" x="2524125" y="4065588"/>
          <p14:tracePt t="55094" x="2511425" y="4065588"/>
          <p14:tracePt t="55184" x="2511425" y="4059238"/>
          <p14:tracePt t="55213" x="2511425" y="4051300"/>
          <p14:tracePt t="55233" x="2517775" y="4051300"/>
          <p14:tracePt t="55243" x="2524125" y="4044950"/>
          <p14:tracePt t="55252" x="2524125" y="4038600"/>
          <p14:tracePt t="55264" x="2532063" y="4032250"/>
          <p14:tracePt t="55283" x="2544763" y="4017963"/>
          <p14:tracePt t="55299" x="2559050" y="4017963"/>
          <p14:tracePt t="55316" x="2592388" y="3984625"/>
          <p14:tracePt t="55333" x="2632075" y="3944938"/>
          <p14:tracePt t="55349" x="2652713" y="3924300"/>
          <p14:tracePt t="55366" x="2698750" y="3897313"/>
          <p14:tracePt t="55377" x="2719388" y="3884613"/>
          <p14:tracePt t="55399" x="2786063" y="3844925"/>
          <p14:tracePt t="55410" x="2819400" y="3817938"/>
          <p14:tracePt t="55427" x="2906713" y="3770313"/>
          <p14:tracePt t="55444" x="2946400" y="3743325"/>
          <p14:tracePt t="55460" x="3040063" y="3703638"/>
          <p14:tracePt t="55477" x="3081338" y="3690938"/>
          <p14:tracePt t="55494" x="3154363" y="3670300"/>
          <p14:tracePt t="55511" x="3235325" y="3643313"/>
          <p14:tracePt t="55527" x="3281363" y="3636963"/>
          <p14:tracePt t="55544" x="3362325" y="3616325"/>
          <p14:tracePt t="55560" x="3408363" y="3603625"/>
          <p14:tracePt t="55578" x="3509963" y="3595688"/>
          <p14:tracePt t="55593" x="3576638" y="3589338"/>
          <p14:tracePt t="55611" x="3683000" y="3589338"/>
          <p14:tracePt t="55627" x="3736975" y="3589338"/>
          <p14:tracePt t="55643" x="3851275" y="3595688"/>
          <p14:tracePt t="55660" x="3890963" y="3609975"/>
          <p14:tracePt t="55677" x="3978275" y="3649663"/>
          <p14:tracePt t="55694" x="4051300" y="3683000"/>
          <p14:tracePt t="55710" x="4071938" y="3697288"/>
          <p14:tracePt t="55727" x="4111625" y="3724275"/>
          <p14:tracePt t="55744" x="4132263" y="3743325"/>
          <p14:tracePt t="55760" x="4132263" y="3751263"/>
          <p14:tracePt t="55776" x="4138613" y="3757613"/>
          <p14:tracePt t="55794" x="4138613" y="3763963"/>
          <p14:tracePt t="55835" x="4138613" y="3770313"/>
          <p14:tracePt t="56136" x="4132263" y="3770313"/>
          <p14:tracePt t="56164" x="4125913" y="3770313"/>
          <p14:tracePt t="56557" x="4125913" y="3776663"/>
          <p14:tracePt t="56747" x="4119563" y="3776663"/>
          <p14:tracePt t="57047" x="4119563" y="3770313"/>
          <p14:tracePt t="57077" x="4119563" y="3763963"/>
          <p14:tracePt t="57097" x="4119563" y="3757613"/>
          <p14:tracePt t="57107" x="4132263" y="3757613"/>
          <p14:tracePt t="57117" x="4144963" y="3743325"/>
          <p14:tracePt t="57127" x="4159250" y="3743325"/>
          <p14:tracePt t="57142" x="4186238" y="3724275"/>
          <p14:tracePt t="57159" x="4246563" y="3697288"/>
          <p14:tracePt t="57175" x="4265613" y="3697288"/>
          <p14:tracePt t="57192" x="4340225" y="3676650"/>
          <p14:tracePt t="57209" x="4406900" y="3643313"/>
          <p14:tracePt t="57225" x="4440238" y="3630613"/>
          <p14:tracePt t="57242" x="4513263" y="3595688"/>
          <p14:tracePt t="57258" x="4581525" y="3562350"/>
          <p14:tracePt t="57275" x="4600575" y="3543300"/>
          <p14:tracePt t="57296" x="4648200" y="3502025"/>
          <p14:tracePt t="57313" x="4702175" y="3449638"/>
          <p14:tracePt t="57330" x="4735513" y="3402013"/>
          <p14:tracePt t="57346" x="4754563" y="3368675"/>
          <p14:tracePt t="57359" x="4762500" y="3348038"/>
          <p14:tracePt t="57375" x="4775200" y="3314700"/>
          <p14:tracePt t="57392" x="4781550" y="3308350"/>
          <p14:tracePt t="57408" x="4787900" y="3281363"/>
          <p14:tracePt t="57426" x="4795838" y="3268663"/>
          <p14:tracePt t="57442" x="4795838" y="3254375"/>
          <p14:tracePt t="57458" x="4795838" y="3235325"/>
          <p14:tracePt t="57475" x="4795838" y="3221038"/>
          <p14:tracePt t="57492" x="4795838" y="3194050"/>
          <p14:tracePt t="57509" x="4795838" y="3181350"/>
          <p14:tracePt t="57525" x="4795838" y="3175000"/>
          <p14:tracePt t="57541" x="4795838" y="3167063"/>
          <p14:tracePt t="57560" x="4787900" y="3160713"/>
          <p14:tracePt t="57592" x="4781550" y="3154363"/>
          <p14:tracePt t="57609" x="4775200" y="3154363"/>
          <p14:tracePt t="57642" x="4768850" y="3154363"/>
          <p14:tracePt t="57670" x="4762500" y="3154363"/>
          <p14:tracePt t="57990" x="4762500" y="3148013"/>
          <p14:tracePt t="58012" x="4768850" y="3141663"/>
          <p14:tracePt t="58021" x="4768850" y="3133725"/>
          <p14:tracePt t="58030" x="4775200" y="3133725"/>
          <p14:tracePt t="58051" x="4775200" y="3127375"/>
          <p14:tracePt t="58090" x="4781550" y="3127375"/>
          <p14:tracePt t="58100" x="4781550" y="3121025"/>
          <p14:tracePt t="58150" x="4787900" y="3114675"/>
          <p14:tracePt t="58169" x="4787900" y="3108325"/>
          <p14:tracePt t="58179" x="4787900" y="3100388"/>
          <p14:tracePt t="58199" x="4795838" y="3087688"/>
          <p14:tracePt t="58228" x="4795838" y="3081338"/>
          <p14:tracePt t="58268" x="4795838" y="3073400"/>
          <p14:tracePt t="58280" x="4795838" y="3067050"/>
          <p14:tracePt t="58291" x="4795838" y="3060700"/>
          <p14:tracePt t="58301" x="4795838" y="3054350"/>
          <p14:tracePt t="58315" x="4795838" y="3040063"/>
          <p14:tracePt t="58328" x="4795838" y="3027363"/>
          <p14:tracePt t="58345" x="4795838" y="3013075"/>
          <p14:tracePt t="58362" x="4795838" y="3000375"/>
          <p14:tracePt t="58416" x="4795838" y="2994025"/>
          <p14:tracePt t="58527" x="4795838" y="2987675"/>
          <p14:tracePt t="58584" x="4787900" y="2987675"/>
          <p14:tracePt t="58729" x="4781550" y="2987675"/>
          <p14:tracePt t="59090" x="4775200" y="2987675"/>
          <p14:tracePt t="59314" x="4768850" y="2987675"/>
          <p14:tracePt t="59328" x="4762500" y="2973388"/>
          <p14:tracePt t="59334" x="4754563" y="2973388"/>
          <p14:tracePt t="59345" x="4748213" y="2952750"/>
          <p14:tracePt t="59360" x="4735513" y="2946400"/>
          <p14:tracePt t="59378" x="4721225" y="2919413"/>
          <p14:tracePt t="59390" x="4714875" y="2913063"/>
          <p14:tracePt t="59406" x="4708525" y="2906713"/>
          <p14:tracePt t="59424" x="4708525" y="2900363"/>
          <p14:tracePt t="59440" x="4694238" y="2886075"/>
          <p14:tracePt t="59456" x="4675188" y="2879725"/>
          <p14:tracePt t="59473" x="4667250" y="2873375"/>
          <p14:tracePt t="59490" x="4660900" y="2873375"/>
          <p14:tracePt t="59507" x="4641850" y="2873375"/>
          <p14:tracePt t="59523" x="4641850" y="2867025"/>
          <p14:tracePt t="59540" x="4627563" y="2867025"/>
          <p14:tracePt t="59557" x="4614863" y="2867025"/>
          <p14:tracePt t="59573" x="4608513" y="2867025"/>
          <p14:tracePt t="59590" x="4573588" y="2873375"/>
          <p14:tracePt t="59607" x="4548188" y="2886075"/>
          <p14:tracePt t="59623" x="4533900" y="2894013"/>
          <p14:tracePt t="59640" x="4494213" y="2913063"/>
          <p14:tracePt t="59656" x="4479925" y="2919413"/>
          <p14:tracePt t="59673" x="4446588" y="2946400"/>
          <p14:tracePt t="59690" x="4433888" y="2960688"/>
          <p14:tracePt t="59706" x="4413250" y="2987675"/>
          <p14:tracePt t="59723" x="4406900" y="2994025"/>
          <p14:tracePt t="59739" x="4386263" y="3013075"/>
          <p14:tracePt t="59757" x="4379913" y="3027363"/>
          <p14:tracePt t="59773" x="4373563" y="3033713"/>
          <p14:tracePt t="59790" x="4367213" y="3048000"/>
          <p14:tracePt t="59806" x="4359275" y="3060700"/>
          <p14:tracePt t="59823" x="4346575" y="3094038"/>
          <p14:tracePt t="59840" x="4340225" y="3114675"/>
          <p14:tracePt t="59856" x="4325938" y="3148013"/>
          <p14:tracePt t="59873" x="4319588" y="3181350"/>
          <p14:tracePt t="59889" x="4319588" y="3187700"/>
          <p14:tracePt t="59906" x="4313238" y="3208338"/>
          <p14:tracePt t="59925" x="4306888" y="3214688"/>
          <p14:tracePt t="59939" x="4306888" y="3221038"/>
          <p14:tracePt t="59956" x="4298950" y="3241675"/>
          <p14:tracePt t="59973" x="4298950" y="3254375"/>
          <p14:tracePt t="59989" x="4292600" y="3268663"/>
          <p14:tracePt t="60006" x="4286250" y="3281363"/>
          <p14:tracePt t="60023" x="4286250" y="3302000"/>
          <p14:tracePt t="60039" x="4286250" y="3308350"/>
          <p14:tracePt t="60056" x="4286250" y="3322638"/>
          <p14:tracePt t="60073" x="4286250" y="3328988"/>
          <p14:tracePt t="60089" x="4286250" y="3341688"/>
          <p14:tracePt t="60106" x="4286250" y="3355975"/>
          <p14:tracePt t="60122" x="4286250" y="3362325"/>
          <p14:tracePt t="60139" x="4286250" y="3368675"/>
          <p14:tracePt t="60215" x="4286250" y="3362325"/>
          <p14:tracePt t="60235" x="4292600" y="3355975"/>
          <p14:tracePt t="60245" x="4292600" y="3335338"/>
          <p14:tracePt t="60256" x="4292600" y="3328988"/>
          <p14:tracePt t="60272" x="4298950" y="3314700"/>
          <p14:tracePt t="60289" x="4319588" y="3262313"/>
          <p14:tracePt t="60306" x="4340225" y="3187700"/>
          <p14:tracePt t="60327" x="4373563" y="3108325"/>
          <p14:tracePt t="60343" x="4386263" y="3081338"/>
          <p14:tracePt t="60360" x="4419600" y="3027363"/>
          <p14:tracePt t="60376" x="4433888" y="3000375"/>
          <p14:tracePt t="60393" x="4446588" y="2979738"/>
          <p14:tracePt t="60405" x="4452938" y="2967038"/>
          <p14:tracePt t="60422" x="4473575" y="2952750"/>
          <p14:tracePt t="60439" x="4487863" y="2946400"/>
          <p14:tracePt t="60455" x="4540250" y="2940050"/>
          <p14:tracePt t="60473" x="4587875" y="2940050"/>
          <p14:tracePt t="60489" x="4614863" y="2940050"/>
          <p14:tracePt t="60506" x="4675188" y="2946400"/>
          <p14:tracePt t="60522" x="4702175" y="2960688"/>
          <p14:tracePt t="60539" x="4748213" y="2994025"/>
          <p14:tracePt t="60556" x="4768850" y="3021013"/>
          <p14:tracePt t="60572" x="4781550" y="3033713"/>
          <p14:tracePt t="60589" x="4787900" y="3040063"/>
          <p14:tracePt t="60605" x="4787900" y="3048000"/>
          <p14:tracePt t="60767" x="4787900" y="3040063"/>
          <p14:tracePt t="60778" x="4787900" y="3027363"/>
          <p14:tracePt t="60788" x="4787900" y="3021013"/>
          <p14:tracePt t="60799" x="4781550" y="3006725"/>
          <p14:tracePt t="60809" x="4775200" y="2987675"/>
          <p14:tracePt t="60822" x="4775200" y="2973388"/>
          <p14:tracePt t="60839" x="4775200" y="2952750"/>
          <p14:tracePt t="60855" x="4768850" y="2940050"/>
          <p14:tracePt t="60872" x="4762500" y="2919413"/>
          <p14:tracePt t="60888" x="4762500" y="2913063"/>
          <p14:tracePt t="60905" x="4754563" y="2900363"/>
          <p14:tracePt t="60922" x="4748213" y="2886075"/>
          <p14:tracePt t="60938" x="4741863" y="2859088"/>
          <p14:tracePt t="60955" x="4735513" y="2840038"/>
          <p14:tracePt t="60972" x="4721225" y="2825750"/>
          <p14:tracePt t="60988" x="4708525" y="2806700"/>
          <p14:tracePt t="61005" x="4687888" y="2773363"/>
          <p14:tracePt t="61022" x="4667250" y="2752725"/>
          <p14:tracePt t="61038" x="4654550" y="2732088"/>
          <p14:tracePt t="61055" x="4641850" y="2725738"/>
          <p14:tracePt t="61072" x="4621213" y="2725738"/>
          <p14:tracePt t="61088" x="4608513" y="2719388"/>
          <p14:tracePt t="61106" x="4594225" y="2719388"/>
          <p14:tracePt t="61121" x="4587875" y="2719388"/>
          <p14:tracePt t="61155" x="4581525" y="2719388"/>
          <p14:tracePt t="61309" x="4573588" y="2725738"/>
          <p14:tracePt t="62031" x="4573588" y="2719388"/>
          <p14:tracePt t="62187" x="4573588" y="2732088"/>
          <p14:tracePt t="62196" x="4573588" y="2759075"/>
          <p14:tracePt t="62207" x="4573588" y="2798763"/>
          <p14:tracePt t="62220" x="4567238" y="2840038"/>
          <p14:tracePt t="62238" x="4560888" y="2919413"/>
          <p14:tracePt t="62254" x="4560888" y="2967038"/>
          <p14:tracePt t="62271" x="4560888" y="3048000"/>
          <p14:tracePt t="62290" x="4554538" y="3121025"/>
          <p14:tracePt t="62309" x="4548188" y="3187700"/>
          <p14:tracePt t="62326" x="4540250" y="3214688"/>
          <p14:tracePt t="62343" x="4521200" y="3268663"/>
          <p14:tracePt t="62360" x="4506913" y="3302000"/>
          <p14:tracePt t="62376" x="4500563" y="3308350"/>
          <p14:tracePt t="62388" x="4500563" y="3314700"/>
          <p14:tracePt t="62414" x="4500563" y="3322638"/>
          <p14:tracePt t="62424" x="4494213" y="3322638"/>
          <p14:tracePt t="62448" x="4479925" y="3322638"/>
          <p14:tracePt t="62459" x="4479925" y="3328988"/>
          <p14:tracePt t="62471" x="4467225" y="3328988"/>
          <p14:tracePt t="62490" x="4440238" y="3335338"/>
          <p14:tracePt t="62504" x="4433888" y="3341688"/>
          <p14:tracePt t="62520" x="4413250" y="3341688"/>
          <p14:tracePt t="62538" x="4406900" y="3341688"/>
          <p14:tracePt t="62570" x="4400550" y="3341688"/>
          <p14:tracePt t="62938" x="4400550" y="3348038"/>
          <p14:tracePt t="62948" x="4400550" y="3355975"/>
          <p14:tracePt t="62978" x="4400550" y="3362325"/>
          <p14:tracePt t="62989" x="4400550" y="3381375"/>
          <p14:tracePt t="62998" x="4400550" y="3389313"/>
          <p14:tracePt t="63009" x="4400550" y="3402013"/>
          <p14:tracePt t="63020" x="4400550" y="3416300"/>
          <p14:tracePt t="63037" x="4400550" y="3429000"/>
          <p14:tracePt t="63053" x="4400550" y="3435350"/>
          <p14:tracePt t="63070" x="4394200" y="3441700"/>
          <p14:tracePt t="63087" x="4394200" y="3449638"/>
          <p14:tracePt t="63103" x="4386263" y="3449638"/>
          <p14:tracePt t="63120" x="4373563" y="3449638"/>
          <p14:tracePt t="63153" x="4367213" y="3449638"/>
          <p14:tracePt t="63170" x="4359275" y="3449638"/>
          <p14:tracePt t="63190" x="4352925" y="3449638"/>
          <p14:tracePt t="63203" x="4352925" y="3441700"/>
          <p14:tracePt t="63220" x="4352925" y="3422650"/>
          <p14:tracePt t="63236" x="4352925" y="3408363"/>
          <p14:tracePt t="63253" x="4352925" y="3381375"/>
          <p14:tracePt t="63270" x="4367213" y="3362325"/>
          <p14:tracePt t="63286" x="4373563" y="3348038"/>
          <p14:tracePt t="63303" x="4386263" y="3335338"/>
          <p14:tracePt t="63323" x="4400550" y="3328988"/>
          <p14:tracePt t="63342" x="4419600" y="3322638"/>
          <p14:tracePt t="63358" x="4433888" y="3322638"/>
          <p14:tracePt t="63374" x="4440238" y="3322638"/>
          <p14:tracePt t="63391" x="4452938" y="3328988"/>
          <p14:tracePt t="63419" x="4460875" y="3335338"/>
          <p14:tracePt t="63479" x="4460875" y="3341688"/>
          <p14:tracePt t="63588" x="4452938" y="3341688"/>
          <p14:tracePt t="63598" x="4446588" y="3341688"/>
          <p14:tracePt t="63608" x="4433888" y="3341688"/>
          <p14:tracePt t="63619" x="4419600" y="3341688"/>
          <p14:tracePt t="63636" x="4413250" y="3341688"/>
          <p14:tracePt t="63653" x="4394200" y="3341688"/>
          <p14:tracePt t="63669" x="4367213" y="3335338"/>
          <p14:tracePt t="63686" x="4359275" y="3328988"/>
          <p14:tracePt t="63705" x="4352925" y="3322638"/>
          <p14:tracePt t="63952" x="4340225" y="3322638"/>
          <p14:tracePt t="63961" x="4333875" y="3328988"/>
          <p14:tracePt t="63972" x="4298950" y="3335338"/>
          <p14:tracePt t="63985" x="4252913" y="3341688"/>
          <p14:tracePt t="64002" x="4125913" y="3381375"/>
          <p14:tracePt t="64019" x="3990975" y="3422650"/>
          <p14:tracePt t="64036" x="3930650" y="3455988"/>
          <p14:tracePt t="64052" x="3817938" y="3509963"/>
          <p14:tracePt t="64069" x="3709988" y="3582988"/>
          <p14:tracePt t="64085" x="3663950" y="3616325"/>
          <p14:tracePt t="64102" x="3603625" y="3663950"/>
          <p14:tracePt t="64119" x="3556000" y="3709988"/>
          <p14:tracePt t="64135" x="3536950" y="3724275"/>
          <p14:tracePt t="64152" x="3522663" y="3743325"/>
          <p14:tracePt t="64169" x="3509963" y="3751263"/>
          <p14:tracePt t="64185" x="3509963" y="3757613"/>
          <p14:tracePt t="64343" x="3509963" y="3763963"/>
          <p14:tracePt t="64356" x="3509963" y="3770313"/>
          <p14:tracePt t="64362" x="3509963" y="3776663"/>
          <p14:tracePt t="64379" x="3509963" y="3790950"/>
          <p14:tracePt t="64398" x="3509963" y="3797300"/>
          <p14:tracePt t="64408" x="3502025" y="3810000"/>
          <p14:tracePt t="64419" x="3495675" y="3817938"/>
          <p14:tracePt t="64435" x="3495675" y="3824288"/>
          <p14:tracePt t="64452" x="3495675" y="3836988"/>
          <p14:tracePt t="64471" x="3489325" y="3851275"/>
          <p14:tracePt t="64485" x="3489325" y="3857625"/>
          <p14:tracePt t="64502" x="3482975" y="3857625"/>
          <p14:tracePt t="64518" x="3482975" y="3863975"/>
          <p14:tracePt t="64535" x="3482975" y="3870325"/>
          <p14:tracePt t="64552" x="3476625" y="3884613"/>
          <p14:tracePt t="64568" x="3468688" y="3897313"/>
          <p14:tracePt t="64602" x="3462338" y="3905250"/>
          <p14:tracePt t="64639" x="3462338" y="3911600"/>
          <p14:tracePt t="64889" x="3462338" y="3917950"/>
          <p14:tracePt t="64898" x="3462338" y="3924300"/>
          <p14:tracePt t="64920" x="3462338" y="3930650"/>
          <p14:tracePt t="64928" x="3462338" y="3938588"/>
          <p14:tracePt t="64940" x="3455988" y="3944938"/>
          <p14:tracePt t="64954" x="3455988" y="3957638"/>
          <p14:tracePt t="64968" x="3449638" y="3971925"/>
          <p14:tracePt t="64984" x="3449638" y="3978275"/>
          <p14:tracePt t="65290" x="3449638" y="3984625"/>
          <p14:tracePt t="65450" x="3441700" y="3984625"/>
          <p14:tracePt t="65471" x="3441700" y="3978275"/>
          <p14:tracePt t="65490" x="3441700" y="3965575"/>
          <p14:tracePt t="65499" x="3441700" y="3957638"/>
          <p14:tracePt t="65509" x="3441700" y="3938588"/>
          <p14:tracePt t="65521" x="3441700" y="3911600"/>
          <p14:tracePt t="65534" x="3441700" y="3870325"/>
          <p14:tracePt t="65551" x="3441700" y="3803650"/>
          <p14:tracePt t="65571" x="3455988" y="3716338"/>
          <p14:tracePt t="65584" x="3455988" y="3683000"/>
          <p14:tracePt t="65601" x="3468688" y="3622675"/>
          <p14:tracePt t="65617" x="3468688" y="3609975"/>
          <p14:tracePt t="65634" x="3468688" y="3589338"/>
          <p14:tracePt t="65680" x="3468688" y="3582988"/>
          <p14:tracePt t="65873" x="3476625" y="3570288"/>
          <p14:tracePt t="65883" x="3476625" y="3536950"/>
          <p14:tracePt t="65892" x="3476625" y="3489325"/>
          <p14:tracePt t="65902" x="3476625" y="3435350"/>
          <p14:tracePt t="65917" x="3476625" y="3381375"/>
          <p14:tracePt t="65934" x="3476625" y="3287713"/>
          <p14:tracePt t="65951" x="3476625" y="3187700"/>
          <p14:tracePt t="65967" x="3468688" y="3141663"/>
          <p14:tracePt t="65984" x="3462338" y="3033713"/>
          <p14:tracePt t="66000" x="3462338" y="2979738"/>
          <p14:tracePt t="66017" x="3449638" y="2840038"/>
          <p14:tracePt t="66034" x="3449638" y="2705100"/>
          <p14:tracePt t="66050" x="3449638" y="2652713"/>
          <p14:tracePt t="66067" x="3455988" y="2571750"/>
          <p14:tracePt t="66083" x="3455988" y="2551113"/>
          <p14:tracePt t="66294" x="3455988" y="2544763"/>
          <p14:tracePt t="66312" x="3455988" y="2538413"/>
          <p14:tracePt t="66321" x="3449638" y="2524125"/>
          <p14:tracePt t="66337" x="3435350" y="2498725"/>
          <p14:tracePt t="66354" x="3408363" y="2430463"/>
          <p14:tracePt t="66370" x="3389313" y="2378075"/>
          <p14:tracePt t="66384" x="3348038" y="2284413"/>
          <p14:tracePt t="66400" x="3335338" y="2243138"/>
          <p14:tracePt t="66416" x="3295650" y="2155825"/>
          <p14:tracePt t="66433" x="3262313" y="2095500"/>
          <p14:tracePt t="66450" x="3241675" y="2070100"/>
          <p14:tracePt t="66466" x="3175000" y="2009775"/>
          <p14:tracePt t="66484" x="3094038" y="1928813"/>
          <p14:tracePt t="66500" x="3048000" y="1889125"/>
          <p14:tracePt t="66517" x="2973388" y="1822450"/>
          <p14:tracePt t="66534" x="2919413" y="1774825"/>
          <p14:tracePt t="66550" x="2900363" y="1754188"/>
          <p14:tracePt t="66566" x="2873375" y="1741488"/>
          <p14:tracePt t="66583" x="2867025" y="1735138"/>
          <p14:tracePt t="66616" x="2859088" y="1735138"/>
          <p14:tracePt t="66806" x="2852738" y="1735138"/>
          <p14:tracePt t="66815" x="2846388" y="1735138"/>
          <p14:tracePt t="66824" x="2819400" y="1720850"/>
          <p14:tracePt t="66836" x="2792413" y="1701800"/>
          <p14:tracePt t="66849" x="2752725" y="1687513"/>
          <p14:tracePt t="66867" x="2659063" y="1666875"/>
          <p14:tracePt t="66883" x="2611438" y="1660525"/>
          <p14:tracePt t="66899" x="2532063" y="1654175"/>
          <p14:tracePt t="66917" x="2490788" y="1654175"/>
          <p14:tracePt t="66933" x="2424113" y="1660525"/>
          <p14:tracePt t="66949" x="2405063" y="1660525"/>
          <p14:tracePt t="66967" x="2363788" y="1674813"/>
          <p14:tracePt t="66983" x="2344738" y="1674813"/>
          <p14:tracePt t="66999" x="2303463" y="1693863"/>
          <p14:tracePt t="67016" x="2270125" y="1708150"/>
          <p14:tracePt t="67032" x="2230438" y="1727200"/>
          <p14:tracePt t="67049" x="2197100" y="1741488"/>
          <p14:tracePt t="67066" x="2143125" y="1768475"/>
          <p14:tracePt t="67082" x="2095500" y="1822450"/>
          <p14:tracePt t="67099" x="2070100" y="1841500"/>
          <p14:tracePt t="67116" x="2022475" y="1916113"/>
          <p14:tracePt t="67132" x="1968500" y="2022475"/>
          <p14:tracePt t="67150" x="1949450" y="2082800"/>
          <p14:tracePt t="67166" x="1895475" y="2216150"/>
          <p14:tracePt t="67183" x="1847850" y="2344738"/>
          <p14:tracePt t="67199" x="1835150" y="2397125"/>
          <p14:tracePt t="67216" x="1808163" y="2511425"/>
          <p14:tracePt t="67233" x="1801813" y="2611438"/>
          <p14:tracePt t="67250" x="1801813" y="2713038"/>
          <p14:tracePt t="67266" x="1801813" y="2746375"/>
          <p14:tracePt t="67282" x="1814513" y="2786063"/>
          <p14:tracePt t="67299" x="1822450" y="2798763"/>
          <p14:tracePt t="67490" x="1828800" y="2798763"/>
          <p14:tracePt t="67500" x="1835150" y="2806700"/>
          <p14:tracePt t="67510" x="1841500" y="2819400"/>
          <p14:tracePt t="67521" x="1862138" y="2846388"/>
          <p14:tracePt t="67532" x="1881188" y="2886075"/>
          <p14:tracePt t="67549" x="1901825" y="2927350"/>
          <p14:tracePt t="67566" x="1949450" y="3040063"/>
          <p14:tracePt t="67582" x="1989138" y="3154363"/>
          <p14:tracePt t="67599" x="2016125" y="3208338"/>
          <p14:tracePt t="67615" x="2043113" y="3302000"/>
          <p14:tracePt t="67632" x="2062163" y="3375025"/>
          <p14:tracePt t="67650" x="2076450" y="3449638"/>
          <p14:tracePt t="67665" x="2089150" y="3476625"/>
          <p14:tracePt t="67682" x="2109788" y="3549650"/>
          <p14:tracePt t="67699" x="2122488" y="3589338"/>
          <p14:tracePt t="67715" x="2143125" y="3670300"/>
          <p14:tracePt t="67732" x="2170113" y="3743325"/>
          <p14:tracePt t="67749" x="2190750" y="3824288"/>
          <p14:tracePt t="67765" x="2203450" y="3851275"/>
          <p14:tracePt t="67782" x="2224088" y="3897313"/>
          <p14:tracePt t="67799" x="2251075" y="3944938"/>
          <p14:tracePt t="67815" x="2257425" y="3957638"/>
          <p14:tracePt t="67832" x="2284413" y="3984625"/>
          <p14:tracePt t="67849" x="2303463" y="4005263"/>
          <p14:tracePt t="67865" x="2309813" y="4017963"/>
          <p14:tracePt t="68076" x="2317750" y="4024313"/>
          <p14:tracePt t="68086" x="2324100" y="4032250"/>
          <p14:tracePt t="68093" x="2330450" y="4044950"/>
          <p14:tracePt t="68103" x="2344738" y="4071938"/>
          <p14:tracePt t="68115" x="2351088" y="4098925"/>
          <p14:tracePt t="68132" x="2397125" y="4144963"/>
          <p14:tracePt t="68148" x="2417763" y="4171950"/>
          <p14:tracePt t="68165" x="2451100" y="4213225"/>
          <p14:tracePt t="68182" x="2471738" y="4225925"/>
          <p14:tracePt t="68198" x="2478088" y="4232275"/>
          <p14:tracePt t="68215" x="2490788" y="4238625"/>
          <p14:tracePt t="68231" x="2498725" y="4238625"/>
          <p14:tracePt t="68248" x="2511425" y="4238625"/>
          <p14:tracePt t="68265" x="2524125" y="4238625"/>
          <p14:tracePt t="68282" x="2559050" y="4238625"/>
          <p14:tracePt t="68298" x="2571750" y="4246563"/>
          <p14:tracePt t="68321" x="2619375" y="4252913"/>
          <p14:tracePt t="68337" x="2638425" y="4252913"/>
          <p14:tracePt t="68354" x="2671763" y="4252913"/>
          <p14:tracePt t="68369" x="2686050" y="4246563"/>
          <p14:tracePt t="68386" x="2725738" y="4246563"/>
          <p14:tracePt t="68398" x="2738438" y="4246563"/>
          <p14:tracePt t="68417" x="2759075" y="4238625"/>
          <p14:tracePt t="68432" x="2798763" y="4225925"/>
          <p14:tracePt t="68448" x="2813050" y="4225925"/>
          <p14:tracePt t="68465" x="2846388" y="4213225"/>
          <p14:tracePt t="68482" x="2886075" y="4198938"/>
          <p14:tracePt t="68498" x="2906713" y="4198938"/>
          <p14:tracePt t="68502" x="2927350" y="4192588"/>
          <p14:tracePt t="68515" x="2946400" y="4186238"/>
          <p14:tracePt t="68532" x="2979738" y="4179888"/>
          <p14:tracePt t="68548" x="2994025" y="4171950"/>
          <p14:tracePt t="68564" x="3027363" y="4159250"/>
          <p14:tracePt t="68582" x="3054350" y="4159250"/>
          <p14:tracePt t="68598" x="3067050" y="4144963"/>
          <p14:tracePt t="68614" x="3094038" y="4144963"/>
          <p14:tracePt t="68632" x="3114675" y="4125913"/>
          <p14:tracePt t="68648" x="3127375" y="4125913"/>
          <p14:tracePt t="68664" x="3154363" y="4111625"/>
          <p14:tracePt t="68681" x="3181350" y="4098925"/>
          <p14:tracePt t="68698" x="3201988" y="4084638"/>
          <p14:tracePt t="68715" x="3221038" y="4071938"/>
          <p14:tracePt t="68731" x="3248025" y="4051300"/>
          <p14:tracePt t="68748" x="3262313" y="4051300"/>
          <p14:tracePt t="68764" x="3281363" y="4038600"/>
          <p14:tracePt t="68782" x="3308350" y="4024313"/>
          <p14:tracePt t="68798" x="3322638" y="4017963"/>
          <p14:tracePt t="68814" x="3362325" y="3990975"/>
          <p14:tracePt t="68832" x="3389313" y="3971925"/>
          <p14:tracePt t="68847" x="3395663" y="3965575"/>
          <p14:tracePt t="68868" x="3408363" y="3957638"/>
          <p14:tracePt t="68881" x="3416300" y="3951288"/>
          <p14:tracePt t="68898" x="3422650" y="3951288"/>
          <p14:tracePt t="68934" x="3422650" y="3944938"/>
          <p14:tracePt t="69230" x="3422650" y="3938588"/>
          <p14:tracePt t="69280" x="3429000" y="3930650"/>
          <p14:tracePt t="69290" x="3429000" y="3924300"/>
          <p14:tracePt t="69302" x="3429000" y="3917950"/>
          <p14:tracePt t="69320" x="3429000" y="3897313"/>
          <p14:tracePt t="69335" x="3429000" y="3890963"/>
          <p14:tracePt t="69353" x="3429000" y="3884613"/>
          <p14:tracePt t="69386" x="3429000" y="3878263"/>
          <p14:tracePt t="69530" x="3429000" y="3870325"/>
          <p14:tracePt t="69540" x="3429000" y="3863975"/>
          <p14:tracePt t="69551" x="3429000" y="3851275"/>
          <p14:tracePt t="69564" x="3422650" y="3836988"/>
          <p14:tracePt t="69580" x="3416300" y="3817938"/>
          <p14:tracePt t="69597" x="3416300" y="3810000"/>
          <p14:tracePt t="69754" x="3416300" y="3824288"/>
          <p14:tracePt t="69764" x="3416300" y="3830638"/>
          <p14:tracePt t="69784" x="3416300" y="3844925"/>
          <p14:tracePt t="69794" x="3416300" y="3851275"/>
          <p14:tracePt t="69804" x="3416300" y="3857625"/>
          <p14:tracePt t="69815" x="3416300" y="3884613"/>
          <p14:tracePt t="69830" x="3422650" y="3917950"/>
          <p14:tracePt t="69847" x="3429000" y="3990975"/>
          <p14:tracePt t="69863" x="3429000" y="4044950"/>
          <p14:tracePt t="69880" x="3429000" y="4059238"/>
          <p14:tracePt t="69897" x="3429000" y="4078288"/>
          <p14:tracePt t="69914" x="3429000" y="4084638"/>
          <p14:tracePt t="70383" x="3435350" y="4084638"/>
          <p14:tracePt t="70403" x="3441700" y="4084638"/>
          <p14:tracePt t="70422" x="3449638" y="4078288"/>
          <p14:tracePt t="70441" x="3455988" y="4078288"/>
          <p14:tracePt t="70451" x="3455988" y="4071938"/>
          <p14:tracePt t="70473" x="3462338" y="4071938"/>
          <p14:tracePt t="70485" x="3468688" y="4071938"/>
          <p14:tracePt t="70501" x="3476625" y="4065588"/>
          <p14:tracePt t="70522" x="3482975" y="4059238"/>
          <p14:tracePt t="70542" x="3489325" y="4059238"/>
          <p14:tracePt t="70562" x="3495675" y="4051300"/>
          <p14:tracePt t="70572" x="3502025" y="4051300"/>
          <p14:tracePt t="70654" x="3509963" y="4051300"/>
          <p14:tracePt t="70675" x="3509963" y="4044950"/>
          <p14:tracePt t="70704" x="3516313" y="4044950"/>
          <p14:tracePt t="70798" x="3522663" y="4044950"/>
          <p14:tracePt t="70810" x="3529013" y="4044950"/>
          <p14:tracePt t="70825" x="3536950" y="4038600"/>
          <p14:tracePt t="70854" x="3543300" y="4038600"/>
          <p14:tracePt t="70884" x="3556000" y="4038600"/>
          <p14:tracePt t="70904" x="3562350" y="4032250"/>
          <p14:tracePt t="70915" x="3570288" y="4032250"/>
          <p14:tracePt t="70923" x="3576638" y="4024313"/>
          <p14:tracePt t="70934" x="3589338" y="4017963"/>
          <p14:tracePt t="70953" x="3595688" y="4017963"/>
          <p14:tracePt t="70974" x="3603625" y="4011613"/>
          <p14:tracePt t="71354" x="3609975" y="4011613"/>
          <p14:tracePt t="71432" x="3616325" y="4011613"/>
          <p14:tracePt t="71472" x="3622675" y="4011613"/>
          <p14:tracePt t="71492" x="3630613" y="4011613"/>
          <p14:tracePt t="71515" x="3636963" y="4011613"/>
          <p14:tracePt t="71534" x="3643313" y="4011613"/>
          <p14:tracePt t="71583" x="3649663" y="4011613"/>
          <p14:tracePt t="71647" x="3656013" y="4011613"/>
          <p14:tracePt t="71660" x="3663950" y="4011613"/>
          <p14:tracePt t="71696" x="3670300" y="4011613"/>
          <p14:tracePt t="72202" x="3670300" y="4005263"/>
          <p14:tracePt t="72242" x="3676650" y="3998913"/>
          <p14:tracePt t="72252" x="3676650" y="3990975"/>
          <p14:tracePt t="72263" x="3683000" y="3990975"/>
          <p14:tracePt t="72292" x="3690938" y="3990975"/>
          <p14:tracePt t="72520" x="3690938" y="3984625"/>
          <p14:tracePt t="72571" x="3697288" y="3984625"/>
          <p14:tracePt t="72601" x="3703638" y="3984625"/>
          <p14:tracePt t="72659" x="3703638" y="3978275"/>
          <p14:tracePt t="72670" x="3709988" y="3978275"/>
          <p14:tracePt t="72689" x="3716338" y="3978275"/>
          <p14:tracePt t="72750" x="3716338" y="3971925"/>
          <p14:tracePt t="72870" x="3709988" y="3971925"/>
          <p14:tracePt t="74140" x="3716338" y="3971925"/>
          <p14:tracePt t="74190" x="3724275" y="3971925"/>
          <p14:tracePt t="74212" x="3730625" y="3965575"/>
          <p14:tracePt t="74220" x="3736975" y="3965575"/>
          <p14:tracePt t="74240" x="3743325" y="3965575"/>
          <p14:tracePt t="74280" x="3751263" y="3965575"/>
          <p14:tracePt t="74310" x="3757613" y="3957638"/>
          <p14:tracePt t="74320" x="3763963" y="3957638"/>
          <p14:tracePt t="74491" x="3757613" y="3957638"/>
          <p14:tracePt t="74521" x="3751263" y="3957638"/>
          <p14:tracePt t="74532" x="3743325" y="3957638"/>
          <p14:tracePt t="74548" x="3736975" y="3957638"/>
          <p14:tracePt t="74562" x="3730625" y="3957638"/>
          <p14:tracePt t="74621" x="3724275" y="3957638"/>
          <p14:tracePt t="75280" x="3724275" y="3951288"/>
          <p14:tracePt t="75311" x="3724275" y="3944938"/>
          <p14:tracePt t="75320" x="3730625" y="3944938"/>
          <p14:tracePt t="75344" x="3730625" y="3938588"/>
          <p14:tracePt t="75363" x="3736975" y="3938588"/>
          <p14:tracePt t="75380" x="3743325" y="3930650"/>
          <p14:tracePt t="75402" x="3751263" y="3924300"/>
          <p14:tracePt t="75420" x="3757613" y="3911600"/>
          <p14:tracePt t="75441" x="3763963" y="3905250"/>
          <p14:tracePt t="75462" x="3770313" y="3897313"/>
          <p14:tracePt t="75510" x="3776663" y="3890963"/>
          <p14:tracePt t="75520" x="3776663" y="3884613"/>
          <p14:tracePt t="75530" x="3784600" y="3884613"/>
          <p14:tracePt t="75541" x="3784600" y="3878263"/>
          <p14:tracePt t="75558" x="3790950" y="3870325"/>
          <p14:tracePt t="75574" x="3803650" y="3857625"/>
          <p14:tracePt t="75591" x="3810000" y="3851275"/>
          <p14:tracePt t="75608" x="3810000" y="3844925"/>
          <p14:tracePt t="75624" x="3817938" y="3830638"/>
          <p14:tracePt t="75641" x="3817938" y="3824288"/>
          <p14:tracePt t="75658" x="3824288" y="3810000"/>
          <p14:tracePt t="75674" x="3836988" y="3790950"/>
          <p14:tracePt t="75691" x="3851275" y="3763963"/>
          <p14:tracePt t="75707" x="3863975" y="3751263"/>
          <p14:tracePt t="75725" x="3878263" y="3709988"/>
          <p14:tracePt t="75741" x="3905250" y="3670300"/>
          <p14:tracePt t="75757" x="3924300" y="3636963"/>
          <p14:tracePt t="75774" x="3978275" y="3562350"/>
          <p14:tracePt t="75791" x="4038600" y="3476625"/>
          <p14:tracePt t="75807" x="4071938" y="3429000"/>
          <p14:tracePt t="75824" x="4132263" y="3341688"/>
          <p14:tracePt t="75841" x="4159250" y="3302000"/>
          <p14:tracePt t="75858" x="4225925" y="3221038"/>
          <p14:tracePt t="75874" x="4298950" y="3141663"/>
          <p14:tracePt t="75891" x="4352925" y="3108325"/>
          <p14:tracePt t="75907" x="4467225" y="3040063"/>
          <p14:tracePt t="75924" x="4548188" y="3021013"/>
          <p14:tracePt t="75941" x="4735513" y="2987675"/>
          <p14:tracePt t="75958" x="4995863" y="2979738"/>
          <p14:tracePt t="75974" x="5116513" y="2979738"/>
          <p14:tracePt t="75991" x="5216525" y="2994025"/>
          <p14:tracePt t="76007" x="5330825" y="3006725"/>
          <p14:tracePt t="76024" x="5364163" y="3013075"/>
          <p14:tracePt t="76295" x="5370513" y="3013075"/>
          <p14:tracePt t="76304" x="5397500" y="2994025"/>
          <p14:tracePt t="76318" x="5438775" y="2960688"/>
          <p14:tracePt t="76332" x="5518150" y="2879725"/>
          <p14:tracePt t="76348" x="5572125" y="2833688"/>
          <p14:tracePt t="76363" x="5672138" y="2773363"/>
          <p14:tracePt t="76380" x="5780088" y="2732088"/>
          <p14:tracePt t="76391" x="5834063" y="2719388"/>
          <p14:tracePt t="76407" x="5886450" y="2705100"/>
          <p14:tracePt t="76423" x="6000750" y="2692400"/>
          <p14:tracePt t="76441" x="6108700" y="2713038"/>
          <p14:tracePt t="76457" x="6175375" y="2732088"/>
          <p14:tracePt t="76474" x="6269038" y="2786063"/>
          <p14:tracePt t="76490" x="6342063" y="2852738"/>
          <p14:tracePt t="76507" x="6375400" y="2886075"/>
          <p14:tracePt t="76523" x="6435725" y="2960688"/>
          <p14:tracePt t="76541" x="6477000" y="3013075"/>
          <p14:tracePt t="76557" x="6489700" y="3027363"/>
          <p14:tracePt t="76574" x="6502400" y="3067050"/>
          <p14:tracePt t="76590" x="6510338" y="3087688"/>
          <p14:tracePt t="76607" x="6510338" y="3100388"/>
          <p14:tracePt t="76623" x="6510338" y="3121025"/>
          <p14:tracePt t="76640" x="6496050" y="3160713"/>
          <p14:tracePt t="76657" x="6483350" y="3181350"/>
          <p14:tracePt t="76673" x="6462713" y="3208338"/>
          <p14:tracePt t="76691" x="6450013" y="3227388"/>
          <p14:tracePt t="76706" x="6442075" y="3235325"/>
          <p14:tracePt t="76723" x="6429375" y="3241675"/>
          <p14:tracePt t="76740" x="6408738" y="3248025"/>
          <p14:tracePt t="76757" x="6402388" y="3254375"/>
          <p14:tracePt t="76773" x="6369050" y="3268663"/>
          <p14:tracePt t="76790" x="6335713" y="3275013"/>
          <p14:tracePt t="76807" x="6329363" y="3281363"/>
          <p14:tracePt t="76823" x="6302375" y="3281363"/>
          <p14:tracePt t="76840" x="6269038" y="3281363"/>
          <p14:tracePt t="76857" x="6254750" y="3281363"/>
          <p14:tracePt t="76873" x="6235700" y="3281363"/>
          <p14:tracePt t="76893" x="6208713" y="3281363"/>
          <p14:tracePt t="76907" x="6194425" y="3281363"/>
          <p14:tracePt t="76923" x="6175375" y="3281363"/>
          <p14:tracePt t="76941" x="6142038" y="3275013"/>
          <p14:tracePt t="76956" x="6127750" y="3275013"/>
          <p14:tracePt t="76973" x="6115050" y="3262313"/>
          <p14:tracePt t="76990" x="6100763" y="3262313"/>
          <p14:tracePt t="77006" x="6100763" y="3254375"/>
          <p14:tracePt t="77023" x="6094413" y="3248025"/>
          <p14:tracePt t="77040" x="6081713" y="3227388"/>
          <p14:tracePt t="77057" x="6081713" y="3214688"/>
          <p14:tracePt t="77073" x="6073775" y="3133725"/>
          <p14:tracePt t="77091" x="6073775" y="3021013"/>
          <p14:tracePt t="77106" x="6073775" y="2967038"/>
          <p14:tracePt t="77123" x="6094413" y="2852738"/>
          <p14:tracePt t="77140" x="6115050" y="2773363"/>
          <p14:tracePt t="77157" x="6121400" y="2738438"/>
          <p14:tracePt t="77173" x="6134100" y="2719388"/>
          <p14:tracePt t="77192" x="6148388" y="2705100"/>
          <p14:tracePt t="77223" x="6167438" y="2698750"/>
          <p14:tracePt t="77240" x="6188075" y="2692400"/>
          <p14:tracePt t="77256" x="6215063" y="2692400"/>
          <p14:tracePt t="77273" x="6242050" y="2705100"/>
          <p14:tracePt t="77292" x="6281738" y="2725738"/>
          <p14:tracePt t="77311" x="6323013" y="2759075"/>
          <p14:tracePt t="77326" x="6342063" y="2779713"/>
          <p14:tracePt t="77345" x="6362700" y="2806700"/>
          <p14:tracePt t="77362" x="6375400" y="2825750"/>
          <p14:tracePt t="77378" x="6389688" y="2840038"/>
          <p14:tracePt t="77390" x="6408738" y="2879725"/>
          <p14:tracePt t="77406" x="6423025" y="2894013"/>
          <p14:tracePt t="77423" x="6450013" y="2946400"/>
          <p14:tracePt t="77440" x="6469063" y="3006725"/>
          <p14:tracePt t="77456" x="6483350" y="3027363"/>
          <p14:tracePt t="77472" x="6502400" y="3067050"/>
          <p14:tracePt t="77490" x="6502400" y="3094038"/>
          <p14:tracePt t="77506" x="6502400" y="3108325"/>
          <p14:tracePt t="77523" x="6502400" y="3133725"/>
          <p14:tracePt t="77540" x="6496050" y="3167063"/>
          <p14:tracePt t="77556" x="6489700" y="3181350"/>
          <p14:tracePt t="77572" x="6477000" y="3201988"/>
          <p14:tracePt t="77590" x="6462713" y="3214688"/>
          <p14:tracePt t="77606" x="6450013" y="3227388"/>
          <p14:tracePt t="77622" x="6402388" y="3248025"/>
          <p14:tracePt t="77640" x="6329363" y="3275013"/>
          <p14:tracePt t="77656" x="6281738" y="3295650"/>
          <p14:tracePt t="77672" x="6194425" y="3328988"/>
          <p14:tracePt t="77690" x="6108700" y="3355975"/>
          <p14:tracePt t="77706" x="6061075" y="3362325"/>
          <p14:tracePt t="77722" x="5994400" y="3381375"/>
          <p14:tracePt t="77740" x="5946775" y="3389313"/>
          <p14:tracePt t="77772" x="5894388" y="3389313"/>
          <p14:tracePt t="78003" x="5886450" y="3395663"/>
          <p14:tracePt t="78013" x="5873750" y="3395663"/>
          <p14:tracePt t="78023" x="5853113" y="3402013"/>
          <p14:tracePt t="78039" x="5819775" y="3402013"/>
          <p14:tracePt t="78055" x="5705475" y="3422650"/>
          <p14:tracePt t="78072" x="5584825" y="3435350"/>
          <p14:tracePt t="78089" x="5524500" y="3441700"/>
          <p14:tracePt t="78093" x="5472113" y="3441700"/>
          <p14:tracePt t="78105" x="5418138" y="3441700"/>
          <p14:tracePt t="78122" x="5330825" y="3441700"/>
          <p14:tracePt t="78139" x="5303838" y="3441700"/>
          <p14:tracePt t="78155" x="5251450" y="3435350"/>
          <p14:tracePt t="78172" x="5210175" y="3429000"/>
          <p14:tracePt t="78188" x="5191125" y="3429000"/>
          <p14:tracePt t="78205" x="5164138" y="3429000"/>
          <p14:tracePt t="78222" x="5137150" y="3416300"/>
          <p14:tracePt t="78241" x="5110163" y="3408363"/>
          <p14:tracePt t="78255" x="5103813" y="3402013"/>
          <p14:tracePt t="78272" x="5103813" y="3395663"/>
          <p14:tracePt t="78288" x="5095875" y="3395663"/>
          <p14:tracePt t="78371" x="5095875" y="3389313"/>
          <p14:tracePt t="78393" x="5110163" y="3381375"/>
          <p14:tracePt t="78401" x="5116513" y="3381375"/>
          <p14:tracePt t="78414" x="5122863" y="3381375"/>
          <p14:tracePt t="78422" x="5137150" y="3381375"/>
          <p14:tracePt t="78438" x="5156200" y="3375025"/>
          <p14:tracePt t="78455" x="5191125" y="3368675"/>
          <p14:tracePt t="78472" x="5216525" y="3362325"/>
          <p14:tracePt t="78488" x="5237163" y="3362325"/>
          <p14:tracePt t="78505" x="5291138" y="3341688"/>
          <p14:tracePt t="78522" x="5370513" y="3322638"/>
          <p14:tracePt t="78538" x="5418138" y="3308350"/>
          <p14:tracePt t="78555" x="5524500" y="3281363"/>
          <p14:tracePt t="78572" x="5605463" y="3262313"/>
          <p14:tracePt t="78588" x="5645150" y="3262313"/>
          <p14:tracePt t="78592" x="5680075" y="3254375"/>
          <p14:tracePt t="78605" x="5705475" y="3248025"/>
          <p14:tracePt t="78622" x="5746750" y="3248025"/>
          <p14:tracePt t="78638" x="5765800" y="3248025"/>
          <p14:tracePt t="78655" x="5799138" y="3248025"/>
          <p14:tracePt t="78672" x="5834063" y="3248025"/>
          <p14:tracePt t="78688" x="5846763" y="3248025"/>
          <p14:tracePt t="78705" x="5873750" y="3248025"/>
          <p14:tracePt t="78722" x="5894388" y="3254375"/>
          <p14:tracePt t="78740" x="5900738" y="3254375"/>
          <p14:tracePt t="78755" x="5907088" y="3254375"/>
          <p14:tracePt t="78801" x="5907088" y="3262313"/>
          <p14:tracePt t="78852" x="5907088" y="3268663"/>
          <p14:tracePt t="78882" x="5900738" y="3268663"/>
          <p14:tracePt t="78893" x="5886450" y="3268663"/>
          <p14:tracePt t="78908" x="5867400" y="3268663"/>
          <p14:tracePt t="78922" x="5813425" y="3268663"/>
          <p14:tracePt t="78938" x="5780088" y="3268663"/>
          <p14:tracePt t="78955" x="5713413" y="3268663"/>
          <p14:tracePt t="78971" x="5653088" y="3268663"/>
          <p14:tracePt t="78988" x="5611813" y="3268663"/>
          <p14:tracePt t="79004" x="5532438" y="3262313"/>
          <p14:tracePt t="79021" x="5438775" y="3254375"/>
          <p14:tracePt t="79038" x="5391150" y="3254375"/>
          <p14:tracePt t="79055" x="5330825" y="3254375"/>
          <p14:tracePt t="79071" x="5297488" y="3254375"/>
          <p14:tracePt t="79088" x="5276850" y="3254375"/>
          <p14:tracePt t="79092" x="5270500" y="3254375"/>
          <p14:tracePt t="79131" x="5264150" y="3254375"/>
          <p14:tracePt t="79235" x="5270500" y="3254375"/>
          <p14:tracePt t="79254" x="5276850" y="3254375"/>
          <p14:tracePt t="79273" x="5324475" y="3248025"/>
          <p14:tracePt t="79288" x="5357813" y="3248025"/>
          <p14:tracePt t="79305" x="5445125" y="3248025"/>
          <p14:tracePt t="79321" x="5505450" y="3248025"/>
          <p14:tracePt t="79324" x="5545138" y="3248025"/>
          <p14:tracePt t="79342" x="5632450" y="3254375"/>
          <p14:tracePt t="79358" x="5665788" y="3262313"/>
          <p14:tracePt t="79375" x="5726113" y="3268663"/>
          <p14:tracePt t="79392" x="5753100" y="3268663"/>
          <p14:tracePt t="79407" x="5759450" y="3268663"/>
          <p14:tracePt t="79421" x="5765800" y="3268663"/>
          <p14:tracePt t="79437" x="5773738" y="3268663"/>
          <p14:tracePt t="79492" x="5765800" y="3268663"/>
          <p14:tracePt t="79723" x="5765800" y="3275013"/>
          <p14:tracePt t="79742" x="5765800" y="3281363"/>
          <p14:tracePt t="79751" x="5759450" y="3281363"/>
          <p14:tracePt t="79761" x="5753100" y="3287713"/>
          <p14:tracePt t="79771" x="5746750" y="3295650"/>
          <p14:tracePt t="79787" x="5726113" y="3295650"/>
          <p14:tracePt t="79804" x="5680075" y="3308350"/>
          <p14:tracePt t="79821" x="5619750" y="3314700"/>
          <p14:tracePt t="79837" x="5578475" y="3322638"/>
          <p14:tracePt t="79854" x="5511800" y="3328988"/>
          <p14:tracePt t="79870" x="5445125" y="3335338"/>
          <p14:tracePt t="79887" x="5424488" y="3335338"/>
          <p14:tracePt t="79903" x="5391150" y="3341688"/>
          <p14:tracePt t="79921" x="5378450" y="3341688"/>
          <p14:tracePt t="79937" x="5364163" y="3341688"/>
          <p14:tracePt t="79954" x="5351463" y="3341688"/>
          <p14:tracePt t="79971" x="5337175" y="3341688"/>
          <p14:tracePt t="79987" x="5330825" y="3341688"/>
          <p14:tracePt t="80003" x="5324475" y="3341688"/>
          <p14:tracePt t="80021" x="5303838" y="3341688"/>
          <p14:tracePt t="80054" x="5291138" y="3341688"/>
          <p14:tracePt t="80071" x="5284788" y="3341688"/>
          <p14:tracePt t="80103" x="5276850" y="3348038"/>
          <p14:tracePt t="80120" x="5270500" y="3348038"/>
          <p14:tracePt t="80137" x="5264150" y="3348038"/>
          <p14:tracePt t="80182" x="5257800" y="3341688"/>
          <p14:tracePt t="80327" x="5257800" y="3335338"/>
          <p14:tracePt t="80360" x="5270500" y="3335338"/>
          <p14:tracePt t="80374" x="5270500" y="3328988"/>
          <p14:tracePt t="80390" x="5276850" y="3328988"/>
          <p14:tracePt t="80406" x="5291138" y="3328988"/>
          <p14:tracePt t="80424" x="5318125" y="3328988"/>
          <p14:tracePt t="80436" x="5324475" y="3328988"/>
          <p14:tracePt t="80453" x="5370513" y="3328988"/>
          <p14:tracePt t="80470" x="5405438" y="3328988"/>
          <p14:tracePt t="80486" x="5472113" y="3328988"/>
          <p14:tracePt t="80503" x="5518150" y="3328988"/>
          <p14:tracePt t="80520" x="5538788" y="3328988"/>
          <p14:tracePt t="80537" x="5584825" y="3328988"/>
          <p14:tracePt t="80553" x="5638800" y="3335338"/>
          <p14:tracePt t="80570" x="5665788" y="3335338"/>
          <p14:tracePt t="80586" x="5713413" y="3348038"/>
          <p14:tracePt t="80603" x="5753100" y="3362325"/>
          <p14:tracePt t="80620" x="5780088" y="3375025"/>
          <p14:tracePt t="80636" x="5786438" y="3375025"/>
          <p14:tracePt t="80653" x="5799138" y="3381375"/>
          <p14:tracePt t="80711" x="5799138" y="3389313"/>
          <p14:tracePt t="80741" x="5799138" y="3395663"/>
          <p14:tracePt t="80771" x="5799138" y="3402013"/>
          <p14:tracePt t="80781" x="5792788" y="3402013"/>
          <p14:tracePt t="80802" x="5786438" y="3402013"/>
          <p14:tracePt t="80811" x="5780088" y="3402013"/>
          <p14:tracePt t="80823" x="5780088" y="3408363"/>
          <p14:tracePt t="80836" x="5765800" y="3408363"/>
          <p14:tracePt t="80853" x="5746750" y="3416300"/>
          <p14:tracePt t="80870" x="5713413" y="3429000"/>
          <p14:tracePt t="80886" x="5686425" y="3441700"/>
          <p14:tracePt t="80903" x="5619750" y="3455988"/>
          <p14:tracePt t="80920" x="5532438" y="3476625"/>
          <p14:tracePt t="80936" x="5484813" y="3489325"/>
          <p14:tracePt t="80953" x="5397500" y="3516313"/>
          <p14:tracePt t="80969" x="5364163" y="3522663"/>
          <p14:tracePt t="80986" x="5297488" y="3536950"/>
          <p14:tracePt t="81003" x="5251450" y="3543300"/>
          <p14:tracePt t="81020" x="5224463" y="3543300"/>
          <p14:tracePt t="81036" x="5176838" y="3549650"/>
          <p14:tracePt t="81053" x="5149850" y="3556000"/>
          <p14:tracePt t="81069" x="5130800" y="3562350"/>
          <p14:tracePt t="81086" x="5110163" y="3562350"/>
          <p14:tracePt t="81102" x="5089525" y="3562350"/>
          <p14:tracePt t="81122" x="5083175" y="3562350"/>
          <p14:tracePt t="81136" x="5076825" y="3562350"/>
          <p14:tracePt t="81191" x="5070475" y="3562350"/>
          <p14:tracePt t="81315" x="5076825" y="3562350"/>
          <p14:tracePt t="81345" x="5089525" y="3562350"/>
          <p14:tracePt t="81364" x="5095875" y="3562350"/>
          <p14:tracePt t="81384" x="5103813" y="3562350"/>
          <p14:tracePt t="81395" x="5122863" y="3562350"/>
          <p14:tracePt t="81407" x="5137150" y="3556000"/>
          <p14:tracePt t="81422" x="5149850" y="3556000"/>
          <p14:tracePt t="81436" x="5191125" y="3549650"/>
          <p14:tracePt t="81452" x="5210175" y="3549650"/>
          <p14:tracePt t="81469" x="5237163" y="3549650"/>
          <p14:tracePt t="81486" x="5276850" y="3543300"/>
          <p14:tracePt t="81502" x="5291138" y="3543300"/>
          <p14:tracePt t="81519" x="5330825" y="3543300"/>
          <p14:tracePt t="81536" x="5384800" y="3536950"/>
          <p14:tracePt t="81552" x="5411788" y="3529013"/>
          <p14:tracePt t="81569" x="5478463" y="3516313"/>
          <p14:tracePt t="81585" x="5545138" y="3502025"/>
          <p14:tracePt t="81602" x="5572125" y="3502025"/>
          <p14:tracePt t="81606" x="5599113" y="3495675"/>
          <p14:tracePt t="81619" x="5619750" y="3495675"/>
          <p14:tracePt t="81635" x="5653088" y="3489325"/>
          <p14:tracePt t="81652" x="5659438" y="3489325"/>
          <p14:tracePt t="81669" x="5686425" y="3482975"/>
          <p14:tracePt t="81685" x="5726113" y="3482975"/>
          <p14:tracePt t="81702" x="5738813" y="3476625"/>
          <p14:tracePt t="81719" x="5759450" y="3476625"/>
          <p14:tracePt t="81739" x="5773738" y="3476625"/>
          <p14:tracePt t="81752" x="5780088" y="3476625"/>
          <p14:tracePt t="81769" x="5792788" y="3476625"/>
          <p14:tracePt t="81785" x="5799138" y="3476625"/>
          <p14:tracePt t="81802" x="5813425" y="3476625"/>
          <p14:tracePt t="81818" x="5819775" y="3482975"/>
          <p14:tracePt t="81835" x="5826125" y="3482975"/>
          <p14:tracePt t="81852" x="5834063" y="3482975"/>
          <p14:tracePt t="81934" x="5834063" y="3489325"/>
          <p14:tracePt t="81972" x="5826125" y="3489325"/>
          <p14:tracePt t="81981" x="5819775" y="3489325"/>
          <p14:tracePt t="81991" x="5807075" y="3489325"/>
          <p14:tracePt t="82002" x="5786438" y="3489325"/>
          <p14:tracePt t="82018" x="5746750" y="3489325"/>
          <p14:tracePt t="82035" x="5638800" y="3489325"/>
          <p14:tracePt t="82052" x="5524500" y="3489325"/>
          <p14:tracePt t="82071" x="5405438" y="3482975"/>
          <p14:tracePt t="82085" x="5351463" y="3482975"/>
          <p14:tracePt t="82101" x="5243513" y="3476625"/>
          <p14:tracePt t="82119" x="5156200" y="3476625"/>
          <p14:tracePt t="82135" x="5116513" y="3468688"/>
          <p14:tracePt t="82152" x="5049838" y="3468688"/>
          <p14:tracePt t="82169" x="5016500" y="3462338"/>
          <p14:tracePt t="82185" x="5010150" y="3462338"/>
          <p14:tracePt t="82201" x="4995863" y="3455988"/>
          <p14:tracePt t="82219" x="4989513" y="3455988"/>
          <p14:tracePt t="82319" x="4995863" y="3455988"/>
          <p14:tracePt t="82328" x="5002213" y="3455988"/>
          <p14:tracePt t="82340" x="5016500" y="3455988"/>
          <p14:tracePt t="82355" x="5022850" y="3455988"/>
          <p14:tracePt t="82373" x="5037138" y="3455988"/>
          <p14:tracePt t="82389" x="5043488" y="3455988"/>
          <p14:tracePt t="82404" x="5062538" y="3455988"/>
          <p14:tracePt t="82418" x="5095875" y="3455988"/>
          <p14:tracePt t="82435" x="5122863" y="3455988"/>
          <p14:tracePt t="82451" x="5197475" y="3455988"/>
          <p14:tracePt t="82468" x="5284788" y="3449638"/>
          <p14:tracePt t="82485" x="5324475" y="3449638"/>
          <p14:tracePt t="82501" x="5397500" y="3449638"/>
          <p14:tracePt t="82518" x="5445125" y="3441700"/>
          <p14:tracePt t="82535" x="5524500" y="3441700"/>
          <p14:tracePt t="82551" x="5605463" y="3441700"/>
          <p14:tracePt t="82568" x="5653088" y="3441700"/>
          <p14:tracePt t="82584" x="5746750" y="3441700"/>
          <p14:tracePt t="82601" x="5819775" y="3441700"/>
          <p14:tracePt t="82618" x="5859463" y="3441700"/>
          <p14:tracePt t="82634" x="5900738" y="3449638"/>
          <p14:tracePt t="82651" x="5953125" y="3455988"/>
          <p14:tracePt t="82668" x="5988050" y="3462338"/>
          <p14:tracePt t="82684" x="6040438" y="3468688"/>
          <p14:tracePt t="82701" x="6073775" y="3468688"/>
          <p14:tracePt t="82718" x="6088063" y="3468688"/>
          <p14:tracePt t="82734" x="6100763" y="3468688"/>
          <p14:tracePt t="82751" x="6108700" y="3468688"/>
          <p14:tracePt t="82939" x="6081713" y="3468688"/>
          <p14:tracePt t="83354" x="6081713" y="3476625"/>
          <p14:tracePt t="83364" x="6081713" y="3482975"/>
          <p14:tracePt t="83402" x="6081713" y="3489325"/>
          <p14:tracePt t="83422" x="6081713" y="3495675"/>
          <p14:tracePt t="83432" x="6088063" y="3502025"/>
          <p14:tracePt t="83441" x="6088063" y="3509963"/>
          <p14:tracePt t="83453" x="6088063" y="3529013"/>
          <p14:tracePt t="83467" x="6088063" y="3549650"/>
          <p14:tracePt t="83483" x="6088063" y="3576638"/>
          <p14:tracePt t="83500" x="6081713" y="3603625"/>
          <p14:tracePt t="83517" x="6073775" y="3616325"/>
          <p14:tracePt t="83534" x="6067425" y="3622675"/>
          <p14:tracePt t="83551" x="6061075" y="3630613"/>
          <p14:tracePt t="83583" x="6048375" y="3636963"/>
          <p14:tracePt t="83617" x="6040438" y="3636963"/>
          <p14:tracePt t="84160" x="6040438" y="3630613"/>
          <p14:tracePt t="84178" x="6061075" y="3582988"/>
          <p14:tracePt t="84193" x="6100763" y="3522663"/>
          <p14:tracePt t="84206" x="6121400" y="3495675"/>
          <p14:tracePt t="84218" x="6148388" y="3468688"/>
          <p14:tracePt t="84233" x="6188075" y="3441700"/>
          <p14:tracePt t="84250" x="6194425" y="3441700"/>
          <p14:tracePt t="84266" x="6202363" y="3435350"/>
          <p14:tracePt t="84283" x="6208713" y="3435350"/>
          <p14:tracePt t="84304" x="6215063" y="3435350"/>
          <p14:tracePt t="84322" x="6221413" y="3435350"/>
          <p14:tracePt t="84338" x="6221413" y="3449638"/>
          <p14:tracePt t="93403" x="6227763" y="3441700"/>
          <p14:tracePt t="93415" x="6227763" y="3435350"/>
          <p14:tracePt t="93431" x="6235700" y="3429000"/>
          <p14:tracePt t="93448" x="6235700" y="3422650"/>
          <p14:tracePt t="93457" x="6235700" y="3416300"/>
          <p14:tracePt t="93474" x="6242050" y="3408363"/>
          <p14:tracePt t="93491" x="6248400" y="3402013"/>
          <p14:tracePt t="93507" x="6254750" y="3395663"/>
          <p14:tracePt t="93524" x="6262688" y="3381375"/>
          <p14:tracePt t="93541" x="6269038" y="3381375"/>
          <p14:tracePt t="93557" x="6281738" y="3375025"/>
          <p14:tracePt t="93574" x="6302375" y="3368675"/>
          <p14:tracePt t="93591" x="6323013" y="3362325"/>
          <p14:tracePt t="93607" x="6356350" y="3348038"/>
          <p14:tracePt t="93625" x="6423025" y="3335338"/>
          <p14:tracePt t="93641" x="6462713" y="3328988"/>
          <p14:tracePt t="93657" x="6523038" y="3328988"/>
          <p14:tracePt t="93674" x="6604000" y="3322638"/>
          <p14:tracePt t="93691" x="6637338" y="3322638"/>
          <p14:tracePt t="93695" x="6664325" y="3322638"/>
          <p14:tracePt t="93707" x="6691313" y="3322638"/>
          <p14:tracePt t="93725" x="6737350" y="3322638"/>
          <p14:tracePt t="93741" x="6757988" y="3322638"/>
          <p14:tracePt t="93757" x="6764338" y="3322638"/>
          <p14:tracePt t="93774" x="6777038" y="3328988"/>
          <p14:tracePt t="94037" x="6784975" y="3328988"/>
          <p14:tracePt t="94047" x="6797675" y="3328988"/>
          <p14:tracePt t="94060" x="6804025" y="3328988"/>
          <p14:tracePt t="94074" x="6818313" y="3328988"/>
          <p14:tracePt t="94090" x="6878638" y="3322638"/>
          <p14:tracePt t="94107" x="6905625" y="3322638"/>
          <p14:tracePt t="94124" x="6911975" y="3322638"/>
          <p14:tracePt t="94142" x="6918325" y="3322638"/>
          <p14:tracePt t="94157" x="6924675" y="3322638"/>
          <p14:tracePt t="94174" x="6931025" y="3314700"/>
          <p14:tracePt t="94190" x="6945313" y="3302000"/>
          <p14:tracePt t="94207" x="6965950" y="3287713"/>
          <p14:tracePt t="94223" x="6978650" y="3275013"/>
          <p14:tracePt t="94227" x="6991350" y="3268663"/>
          <p14:tracePt t="94242" x="7011988" y="3254375"/>
          <p14:tracePt t="94257" x="7051675" y="3241675"/>
          <p14:tracePt t="94273" x="7078663" y="3235325"/>
          <p14:tracePt t="94290" x="7132638" y="3227388"/>
          <p14:tracePt t="94307" x="7192963" y="3221038"/>
          <p14:tracePt t="94324" x="7213600" y="3221038"/>
          <p14:tracePt t="94340" x="7253288" y="3221038"/>
          <p14:tracePt t="94357" x="7286625" y="3235325"/>
          <p14:tracePt t="94378" x="7307263" y="3241675"/>
          <p14:tracePt t="94394" x="7334250" y="3248025"/>
          <p14:tracePt t="94411" x="7346950" y="3262313"/>
          <p14:tracePt t="94428" x="7373938" y="3268663"/>
          <p14:tracePt t="94445" x="7394575" y="3281363"/>
          <p14:tracePt t="94460" x="7394575" y="3287713"/>
          <p14:tracePt t="94473" x="7400925" y="3295650"/>
          <p14:tracePt t="94490" x="7413625" y="3295650"/>
          <p14:tracePt t="94506" x="7419975" y="3302000"/>
          <p14:tracePt t="94523" x="7419975" y="3308350"/>
          <p14:tracePt t="94540" x="7427913" y="3322638"/>
          <p14:tracePt t="94557" x="7440613" y="3348038"/>
          <p14:tracePt t="94573" x="7446963" y="3368675"/>
          <p14:tracePt t="94590" x="7446963" y="3395663"/>
          <p14:tracePt t="94607" x="7446963" y="3408363"/>
          <p14:tracePt t="94623" x="7446963" y="3416300"/>
          <p14:tracePt t="94640" x="7446963" y="3429000"/>
          <p14:tracePt t="94657" x="7446963" y="3435350"/>
          <p14:tracePt t="94673" x="7446963" y="3441700"/>
          <p14:tracePt t="94689" x="7446963" y="3449638"/>
          <p14:tracePt t="94707" x="7446963" y="3455988"/>
          <p14:tracePt t="94723" x="7440613" y="3468688"/>
          <p14:tracePt t="94740" x="7434263" y="3476625"/>
          <p14:tracePt t="94756" x="7427913" y="3476625"/>
          <p14:tracePt t="94776" x="7427913" y="3489325"/>
          <p14:tracePt t="94792" x="7419975" y="3489325"/>
          <p14:tracePt t="94807" x="7407275" y="3495675"/>
          <p14:tracePt t="94824" x="7407275" y="3502025"/>
          <p14:tracePt t="94840" x="7394575" y="3509963"/>
          <p14:tracePt t="94856" x="7373938" y="3516313"/>
          <p14:tracePt t="94873" x="7359650" y="3529013"/>
          <p14:tracePt t="94891" x="7346950" y="3529013"/>
          <p14:tracePt t="94906" x="7319963" y="3543300"/>
          <p14:tracePt t="94924" x="7265988" y="3556000"/>
          <p14:tracePt t="94939" x="7232650" y="3556000"/>
          <p14:tracePt t="94956" x="7159625" y="3562350"/>
          <p14:tracePt t="94973" x="7085013" y="3562350"/>
          <p14:tracePt t="94993" x="7032625" y="3562350"/>
          <p14:tracePt t="95007" x="7011988" y="3562350"/>
          <p14:tracePt t="95027" x="6958013" y="3549650"/>
          <p14:tracePt t="95039" x="6938963" y="3536950"/>
          <p14:tracePt t="95056" x="6911975" y="3522663"/>
          <p14:tracePt t="95073" x="6891338" y="3502025"/>
          <p14:tracePt t="95089" x="6884988" y="3489325"/>
          <p14:tracePt t="95106" x="6884988" y="3468688"/>
          <p14:tracePt t="95123" x="6878638" y="3449638"/>
          <p14:tracePt t="95139" x="6878638" y="3441700"/>
          <p14:tracePt t="95156" x="6878638" y="3408363"/>
          <p14:tracePt t="95173" x="6884988" y="3368675"/>
          <p14:tracePt t="95189" x="6891338" y="3341688"/>
          <p14:tracePt t="95206" x="6905625" y="3308350"/>
          <p14:tracePt t="95223" x="6911975" y="3287713"/>
          <p14:tracePt t="95239" x="6918325" y="3281363"/>
          <p14:tracePt t="95256" x="6924675" y="3262313"/>
          <p14:tracePt t="95273" x="6951663" y="3241675"/>
          <p14:tracePt t="95289" x="6965950" y="3235325"/>
          <p14:tracePt t="95306" x="7011988" y="3221038"/>
          <p14:tracePt t="95323" x="7059613" y="3214688"/>
          <p14:tracePt t="95339" x="7085013" y="3214688"/>
          <p14:tracePt t="95356" x="7126288" y="3214688"/>
          <p14:tracePt t="95377" x="7180263" y="3214688"/>
          <p14:tracePt t="95393" x="7226300" y="3227388"/>
          <p14:tracePt t="95409" x="7259638" y="3235325"/>
          <p14:tracePt t="95427" x="7319963" y="3268663"/>
          <p14:tracePt t="95459" x="7373938" y="3295650"/>
          <p14:tracePt t="95473" x="7394575" y="3314700"/>
          <p14:tracePt t="95489" x="7413625" y="3328988"/>
          <p14:tracePt t="95505" x="7434263" y="3355975"/>
          <p14:tracePt t="95522" x="7446963" y="3362325"/>
          <p14:tracePt t="95539" x="7467600" y="3381375"/>
          <p14:tracePt t="95556" x="7480300" y="3402013"/>
          <p14:tracePt t="95572" x="7488238" y="3408363"/>
          <p14:tracePt t="95589" x="7494588" y="3416300"/>
          <p14:tracePt t="95605" x="7500938" y="3429000"/>
          <p14:tracePt t="95656" x="7500938" y="3435350"/>
          <p14:tracePt t="95666" x="7500938" y="3441700"/>
          <p14:tracePt t="95677" x="7507288" y="3441700"/>
          <p14:tracePt t="95689" x="7507288" y="3449638"/>
          <p14:tracePt t="95705" x="7507288" y="3455988"/>
          <p14:tracePt t="95726" x="7507288" y="3462338"/>
          <p14:tracePt t="95739" x="7507288" y="3468688"/>
          <p14:tracePt t="95794" x="7507288" y="3476625"/>
          <p14:tracePt t="95844" x="7500938" y="3482975"/>
          <p14:tracePt t="95864" x="7494588" y="3489325"/>
          <p14:tracePt t="95876" x="7488238" y="3495675"/>
          <p14:tracePt t="95894" x="7480300" y="3495675"/>
          <p14:tracePt t="95904" x="7473950" y="3502025"/>
          <p14:tracePt t="95914" x="7467600" y="3502025"/>
          <p14:tracePt t="95925" x="7461250" y="3509963"/>
          <p14:tracePt t="95938" x="7453313" y="3516313"/>
          <p14:tracePt t="95955" x="7434263" y="3522663"/>
          <p14:tracePt t="95973" x="7419975" y="3529013"/>
          <p14:tracePt t="95988" x="7400925" y="3529013"/>
          <p14:tracePt t="96005" x="7386638" y="3536950"/>
          <p14:tracePt t="96022" x="7373938" y="3536950"/>
          <p14:tracePt t="96039" x="7367588" y="3536950"/>
          <p14:tracePt t="96055" x="7353300" y="3536950"/>
          <p14:tracePt t="96073" x="7346950" y="3536950"/>
          <p14:tracePt t="96088" x="7340600" y="3536950"/>
          <p14:tracePt t="96105" x="7326313" y="3536950"/>
          <p14:tracePt t="96122" x="7319963" y="3536950"/>
          <p14:tracePt t="96138" x="7313613" y="3536950"/>
          <p14:tracePt t="96155" x="7307263" y="3529013"/>
          <p14:tracePt t="96188" x="7292975" y="3522663"/>
          <p14:tracePt t="96205" x="7280275" y="3516313"/>
          <p14:tracePt t="96238" x="7273925" y="3516313"/>
          <p14:tracePt t="96255" x="7273925" y="3509963"/>
          <p14:tracePt t="96374" x="7273925" y="3502025"/>
          <p14:tracePt t="97484" x="7280275" y="3502025"/>
          <p14:tracePt t="97505" x="7286625" y="3502025"/>
          <p14:tracePt t="97514" x="7292975" y="3509963"/>
          <p14:tracePt t="97525" x="7299325" y="3516313"/>
          <p14:tracePt t="97537" x="7307263" y="3516313"/>
          <p14:tracePt t="97554" x="7326313" y="3529013"/>
          <p14:tracePt t="97570" x="7334250" y="3529013"/>
          <p14:tracePt t="97587" x="7340600" y="3536950"/>
          <p14:tracePt t="97604" x="7346950" y="3543300"/>
          <p14:tracePt t="97637" x="7353300" y="3549650"/>
          <p14:tracePt t="97654" x="7359650" y="3556000"/>
          <p14:tracePt t="97794" x="7367588" y="3556000"/>
          <p14:tracePt t="98114" x="7367588" y="3562350"/>
          <p14:tracePt t="98125" x="7373938" y="3562350"/>
          <p14:tracePt t="98165" x="7380288" y="3562350"/>
          <p14:tracePt t="98174" x="7380288" y="3570288"/>
          <p14:tracePt t="98195" x="7386638" y="3570288"/>
          <p14:tracePt t="98205" x="7394575" y="3570288"/>
          <p14:tracePt t="98220" x="7394575" y="3576638"/>
          <p14:tracePt t="98236" x="7400925" y="3582988"/>
          <p14:tracePt t="98254" x="7407275" y="3582988"/>
          <p14:tracePt t="98270" x="7407275" y="3589338"/>
          <p14:tracePt t="98326" x="7407275" y="3595688"/>
          <p14:tracePt t="101718" x="7400925" y="3603625"/>
          <p14:tracePt t="101726" x="7386638" y="3609975"/>
          <p14:tracePt t="101737" x="7367588" y="3609975"/>
          <p14:tracePt t="101750" x="7340600" y="3609975"/>
          <p14:tracePt t="101768" x="7265988" y="3609975"/>
          <p14:tracePt t="101784" x="7205663" y="3609975"/>
          <p14:tracePt t="101799" x="7165975" y="3609975"/>
          <p14:tracePt t="101816" x="7119938" y="3603625"/>
          <p14:tracePt t="101834" x="7092950" y="3595688"/>
          <p14:tracePt t="101850" x="7078663" y="3589338"/>
          <p14:tracePt t="101866" x="7065963" y="3576638"/>
          <p14:tracePt t="101883" x="7065963" y="3570288"/>
          <p14:tracePt t="101899" x="7065963" y="3549650"/>
          <p14:tracePt t="101916" x="7065963" y="3516313"/>
          <p14:tracePt t="101933" x="7065963" y="3502025"/>
          <p14:tracePt t="101949" x="7078663" y="3482975"/>
          <p14:tracePt t="101966" x="7099300" y="3455988"/>
          <p14:tracePt t="101983" x="7105650" y="3441700"/>
          <p14:tracePt t="101999" x="7126288" y="3422650"/>
          <p14:tracePt t="102016" x="7138988" y="3408363"/>
          <p14:tracePt t="102033" x="7145338" y="3402013"/>
          <p14:tracePt t="102049" x="7165975" y="3395663"/>
          <p14:tracePt t="102066" x="7186613" y="3389313"/>
          <p14:tracePt t="102083" x="7199313" y="3381375"/>
          <p14:tracePt t="102099" x="7226300" y="3381375"/>
          <p14:tracePt t="102117" x="7246938" y="3381375"/>
          <p14:tracePt t="102133" x="7253288" y="3381375"/>
          <p14:tracePt t="102149" x="7273925" y="3381375"/>
          <p14:tracePt t="102166" x="7286625" y="3389313"/>
          <p14:tracePt t="102182" x="7292975" y="3389313"/>
          <p14:tracePt t="102199" x="7299325" y="3402013"/>
          <p14:tracePt t="102216" x="7307263" y="3408363"/>
          <p14:tracePt t="102233" x="7313613" y="3416300"/>
          <p14:tracePt t="102249" x="7319963" y="3429000"/>
          <p14:tracePt t="102266" x="7326313" y="3441700"/>
          <p14:tracePt t="102299" x="7334250" y="3455988"/>
          <p14:tracePt t="102316" x="7334250" y="3476625"/>
          <p14:tracePt t="102349" x="7334250" y="3489325"/>
          <p14:tracePt t="102366" x="7334250" y="3495675"/>
          <p14:tracePt t="102387" x="7334250" y="3502025"/>
          <p14:tracePt t="102403" x="7334250" y="3509963"/>
          <p14:tracePt t="102445" x="7334250" y="3516313"/>
          <p14:tracePt t="102475" x="7326313" y="3529013"/>
          <p14:tracePt t="102486" x="7319963" y="3529013"/>
          <p14:tracePt t="102495" x="7313613" y="3536950"/>
          <p14:tracePt t="102516" x="7299325" y="3543300"/>
          <p14:tracePt t="102525" x="7299325" y="3549650"/>
          <p14:tracePt t="102537" x="7292975" y="3549650"/>
          <p14:tracePt t="102549" x="7280275" y="3549650"/>
          <p14:tracePt t="102566" x="7273925" y="3549650"/>
          <p14:tracePt t="102587" x="7265988" y="3549650"/>
          <p14:tracePt t="102599" x="7259638" y="3549650"/>
          <p14:tracePt t="102626" x="7253288" y="3549650"/>
          <p14:tracePt t="104745" x="7246938" y="3549650"/>
          <p14:tracePt t="104755" x="7246938" y="3536950"/>
          <p14:tracePt t="104767" x="7239000" y="3529013"/>
          <p14:tracePt t="104780" x="7239000" y="3522663"/>
          <p14:tracePt t="104797" x="7232650" y="3502025"/>
          <p14:tracePt t="104813" x="7226300" y="3495675"/>
          <p14:tracePt t="104830" x="7226300" y="3482975"/>
          <p14:tracePt t="104847" x="7226300" y="3476625"/>
          <p14:tracePt t="104880" x="7226300" y="3468688"/>
          <p14:tracePt t="104906" x="7226300" y="3462338"/>
          <p14:tracePt t="104975" x="7226300" y="3455988"/>
          <p14:tracePt t="105066" x="7226300" y="3462338"/>
          <p14:tracePt t="105086" x="7226300" y="3468688"/>
          <p14:tracePt t="105096" x="7226300" y="3476625"/>
          <p14:tracePt t="105106" x="7219950" y="3482975"/>
          <p14:tracePt t="105117" x="7199313" y="3516313"/>
          <p14:tracePt t="105130" x="7172325" y="3536950"/>
          <p14:tracePt t="105146" x="7099300" y="3603625"/>
          <p14:tracePt t="105163" x="7059613" y="3636963"/>
          <p14:tracePt t="105180" x="6978650" y="3683000"/>
          <p14:tracePt t="105197" x="6924675" y="3709988"/>
          <p14:tracePt t="105213" x="6905625" y="3724275"/>
          <p14:tracePt t="105230" x="6864350" y="3736975"/>
          <p14:tracePt t="105246" x="6851650" y="3743325"/>
          <p14:tracePt t="105263" x="6837363" y="3743325"/>
          <p14:tracePt t="105279" x="6831013" y="3743325"/>
          <p14:tracePt t="105296" x="6818313" y="3736975"/>
          <p14:tracePt t="105313" x="6818313" y="3730625"/>
          <p14:tracePt t="105329" x="6810375" y="3730625"/>
          <p14:tracePt t="105346" x="6810375" y="3724275"/>
          <p14:tracePt t="105566" x="6810375" y="3716338"/>
          <p14:tracePt t="105576" x="6797675" y="3709988"/>
          <p14:tracePt t="105586" x="6791325" y="3697288"/>
          <p14:tracePt t="105597" x="6770688" y="3676650"/>
          <p14:tracePt t="105613" x="6743700" y="3649663"/>
          <p14:tracePt t="105629" x="6710363" y="3595688"/>
          <p14:tracePt t="105646" x="6670675" y="3543300"/>
          <p14:tracePt t="105662" x="6656388" y="3522663"/>
          <p14:tracePt t="105679" x="6656388" y="3489325"/>
          <p14:tracePt t="105696" x="6656388" y="3462338"/>
          <p14:tracePt t="105712" x="6656388" y="3455988"/>
          <p14:tracePt t="105729" x="6656388" y="3429000"/>
          <p14:tracePt t="105746" x="6670675" y="3416300"/>
          <p14:tracePt t="105762" x="6683375" y="3389313"/>
          <p14:tracePt t="105779" x="6724650" y="3348038"/>
          <p14:tracePt t="105796" x="6777038" y="3302000"/>
          <p14:tracePt t="105812" x="6804025" y="3281363"/>
          <p14:tracePt t="105829" x="6858000" y="3254375"/>
          <p14:tracePt t="105846" x="6891338" y="3235325"/>
          <p14:tracePt t="105862" x="6911975" y="3221038"/>
          <p14:tracePt t="105879" x="6951663" y="3208338"/>
          <p14:tracePt t="105896" x="6991350" y="3194050"/>
          <p14:tracePt t="105912" x="7005638" y="3187700"/>
          <p14:tracePt t="105929" x="7038975" y="3187700"/>
          <p14:tracePt t="105946" x="7059613" y="3187700"/>
          <p14:tracePt t="105962" x="7072313" y="3187700"/>
          <p14:tracePt t="105979" x="7099300" y="3187700"/>
          <p14:tracePt t="105995" x="7119938" y="3194050"/>
          <p14:tracePt t="106012" x="7153275" y="3201988"/>
          <p14:tracePt t="106029" x="7186613" y="3221038"/>
          <p14:tracePt t="106045" x="7199313" y="3221038"/>
          <p14:tracePt t="106062" x="7219950" y="3235325"/>
          <p14:tracePt t="106079" x="7239000" y="3248025"/>
          <p14:tracePt t="106095" x="7246938" y="3254375"/>
          <p14:tracePt t="106112" x="7265988" y="3281363"/>
          <p14:tracePt t="106129" x="7286625" y="3308350"/>
          <p14:tracePt t="106145" x="7286625" y="3322638"/>
          <p14:tracePt t="106162" x="7299325" y="3335338"/>
          <p14:tracePt t="106179" x="7299325" y="3348038"/>
          <p14:tracePt t="106195" x="7299325" y="3355975"/>
          <p14:tracePt t="106212" x="7307263" y="3368675"/>
          <p14:tracePt t="106229" x="7307263" y="3381375"/>
          <p14:tracePt t="106245" x="7307263" y="3389313"/>
          <p14:tracePt t="106262" x="7313613" y="3402013"/>
          <p14:tracePt t="106278" x="7313613" y="3408363"/>
          <p14:tracePt t="106296" x="7313613" y="3422650"/>
          <p14:tracePt t="106329" x="7313613" y="3429000"/>
          <p14:tracePt t="106345" x="7313613" y="3435350"/>
          <p14:tracePt t="106367" x="7313613" y="3441700"/>
          <p14:tracePt t="106378" x="7313613" y="3449638"/>
          <p14:tracePt t="106406" x="7307263" y="3455988"/>
          <p14:tracePt t="106427" x="7307263" y="3462338"/>
          <p14:tracePt t="106439" x="7299325" y="3462338"/>
          <p14:tracePt t="106450" x="7299325" y="3468688"/>
          <p14:tracePt t="106464" x="7299325" y="3476625"/>
          <p14:tracePt t="106478" x="7286625" y="3476625"/>
          <p14:tracePt t="106495" x="7273925" y="3482975"/>
          <p14:tracePt t="106511" x="7265988" y="3489325"/>
          <p14:tracePt t="106528" x="7246938" y="3495675"/>
          <p14:tracePt t="106546" x="7219950" y="3509963"/>
          <p14:tracePt t="106562" x="7213600" y="3516313"/>
          <p14:tracePt t="106578" x="7192963" y="3516313"/>
          <p14:tracePt t="106595" x="7165975" y="3516313"/>
          <p14:tracePt t="106612" x="7159625" y="3516313"/>
          <p14:tracePt t="106629" x="7138988" y="3516313"/>
          <p14:tracePt t="106645" x="7126288" y="3516313"/>
          <p14:tracePt t="106662" x="7119938" y="3516313"/>
          <p14:tracePt t="106678" x="7112000" y="3516313"/>
          <p14:tracePt t="106695" x="7105650" y="3509963"/>
          <p14:tracePt t="106712" x="7099300" y="3502025"/>
          <p14:tracePt t="106728" x="7092950" y="3495675"/>
          <p14:tracePt t="106745" x="7078663" y="3482975"/>
          <p14:tracePt t="106778" x="7072313" y="3468688"/>
          <p14:tracePt t="106795" x="7072313" y="3462338"/>
          <p14:tracePt t="106812" x="7065963" y="3462338"/>
          <p14:tracePt t="106828" x="7065963" y="3455988"/>
          <p14:tracePt t="106845" x="7065963" y="3441700"/>
          <p14:tracePt t="106878" x="7065963" y="3435350"/>
          <p14:tracePt t="106916" x="7072313" y="3429000"/>
          <p14:tracePt t="106936" x="7078663" y="3429000"/>
          <p14:tracePt t="106948" x="7085013" y="3422650"/>
          <p14:tracePt t="106956" x="7099300" y="3416300"/>
          <p14:tracePt t="106966" x="7112000" y="3416300"/>
          <p14:tracePt t="106978" x="7126288" y="3408363"/>
          <p14:tracePt t="106995" x="7145338" y="3402013"/>
          <p14:tracePt t="107011" x="7172325" y="3402013"/>
          <p14:tracePt t="107028" x="7213600" y="3395663"/>
          <p14:tracePt t="107045" x="7239000" y="3395663"/>
          <p14:tracePt t="107061" x="7292975" y="3402013"/>
          <p14:tracePt t="107078" x="7334250" y="3416300"/>
          <p14:tracePt t="107095" x="7359650" y="3422650"/>
          <p14:tracePt t="107111" x="7367588" y="3429000"/>
          <p14:tracePt t="107128" x="7380288" y="3435350"/>
          <p14:tracePt t="107145" x="7386638" y="3435350"/>
          <p14:tracePt t="107161" x="7394575" y="3435350"/>
          <p14:tracePt t="107178" x="7394575" y="3441700"/>
          <p14:tracePt t="107195" x="7394575" y="3449638"/>
          <p14:tracePt t="107228" x="7394575" y="3455988"/>
          <p14:tracePt t="107247" x="7386638" y="3462338"/>
          <p14:tracePt t="107261" x="7380288" y="3468688"/>
          <p14:tracePt t="107278" x="7359650" y="3482975"/>
          <p14:tracePt t="107295" x="7340600" y="3495675"/>
          <p14:tracePt t="107311" x="7326313" y="3509963"/>
          <p14:tracePt t="107328" x="7313613" y="3522663"/>
          <p14:tracePt t="107345" x="7292975" y="3536950"/>
          <p14:tracePt t="107361" x="7280275" y="3543300"/>
          <p14:tracePt t="107377" x="7265988" y="3549650"/>
          <p14:tracePt t="107400" x="7232650" y="3549650"/>
          <p14:tracePt t="107417" x="7205663" y="3556000"/>
          <p14:tracePt t="107451" x="7199313" y="3556000"/>
          <p14:tracePt t="107819" x="7192963" y="3556000"/>
          <p14:tracePt t="107837" x="7186613" y="3556000"/>
          <p14:tracePt t="107847" x="7180263" y="3556000"/>
          <p14:tracePt t="107860" x="7172325" y="3556000"/>
          <p14:tracePt t="107877" x="7159625" y="3556000"/>
          <p14:tracePt t="107898" x="7153275" y="3556000"/>
          <p14:tracePt t="107911" x="7145338" y="3556000"/>
          <p14:tracePt t="107927" x="7138988" y="3556000"/>
          <p14:tracePt t="107947" x="7132638" y="3556000"/>
          <p14:tracePt t="107986" x="7126288" y="3556000"/>
          <p14:tracePt t="108058" x="7119938" y="3556000"/>
          <p14:tracePt t="108150" x="7119938" y="3549650"/>
          <p14:tracePt t="108169" x="7112000" y="3543300"/>
          <p14:tracePt t="108189" x="7112000" y="3536950"/>
          <p14:tracePt t="108209" x="7112000" y="3529013"/>
          <p14:tracePt t="108238" x="7112000" y="3522663"/>
          <p14:tracePt t="108258" x="7112000" y="3516313"/>
          <p14:tracePt t="108279" x="7112000" y="3509963"/>
          <p14:tracePt t="108288" x="7112000" y="3502025"/>
          <p14:tracePt t="108308" x="7112000" y="3495675"/>
          <p14:tracePt t="108330" x="7112000" y="3489325"/>
          <p14:tracePt t="108358" x="7112000" y="3482975"/>
          <p14:tracePt t="108379" x="7112000" y="3476625"/>
          <p14:tracePt t="108550" x="7119938" y="3476625"/>
          <p14:tracePt t="108590" x="7126288" y="3476625"/>
          <p14:tracePt t="108660" x="7159625" y="3482975"/>
          <p14:tracePt t="108675" x="7165975" y="3489325"/>
          <p14:tracePt t="108692" x="7172325" y="3495675"/>
          <p14:tracePt t="108714" x="7180263" y="3509963"/>
          <p14:tracePt t="108731" x="7186613" y="3516313"/>
          <p14:tracePt t="108751" x="7192963" y="3522663"/>
          <p14:tracePt t="108764" x="7192963" y="3529013"/>
          <p14:tracePt t="108791" x="7192963" y="3536950"/>
          <p14:tracePt t="108832" x="7186613" y="3536950"/>
          <p14:tracePt t="108842" x="7186613" y="3543300"/>
          <p14:tracePt t="108851" x="7180263" y="3543300"/>
          <p14:tracePt t="108863" x="7165975" y="3549650"/>
          <p14:tracePt t="108876" x="7145338" y="3562350"/>
          <p14:tracePt t="108893" x="7072313" y="3576638"/>
          <p14:tracePt t="108910" x="6985000" y="3603625"/>
          <p14:tracePt t="108926" x="6945313" y="3616325"/>
          <p14:tracePt t="108943" x="6870700" y="3636963"/>
          <p14:tracePt t="108960" x="6831013" y="3649663"/>
          <p14:tracePt t="108976" x="6810375" y="3656013"/>
          <p14:tracePt t="108993" x="6777038" y="3656013"/>
          <p14:tracePt t="109026" x="6770688" y="3656013"/>
          <p14:tracePt t="109250" x="6770688" y="3670300"/>
          <p14:tracePt t="109259" x="6751638" y="3676650"/>
          <p14:tracePt t="109268" x="6704013" y="3697288"/>
          <p14:tracePt t="109278" x="6583363" y="3730625"/>
          <p14:tracePt t="109292" x="6348413" y="3803650"/>
          <p14:tracePt t="109309" x="5680075" y="3984625"/>
          <p14:tracePt t="109326" x="5330825" y="4105275"/>
          <p14:tracePt t="109342" x="4841875" y="4252913"/>
          <p14:tracePt t="109359" x="4621213" y="4313238"/>
          <p14:tracePt t="109376" x="4527550" y="4319588"/>
          <p14:tracePt t="109397" x="4506913" y="4319588"/>
          <p14:tracePt t="109416" x="4506913" y="4313238"/>
          <p14:tracePt t="109620" x="4500563" y="4313238"/>
          <p14:tracePt t="109630" x="4467225" y="4313238"/>
          <p14:tracePt t="109638" x="4400550" y="4313238"/>
          <p14:tracePt t="109648" x="4319588" y="4306888"/>
          <p14:tracePt t="109659" x="4205288" y="4292600"/>
          <p14:tracePt t="109675" x="4105275" y="4273550"/>
          <p14:tracePt t="109692" x="3917950" y="4246563"/>
          <p14:tracePt t="109709" x="3776663" y="4225925"/>
          <p14:tracePt t="109725" x="3724275" y="4213225"/>
          <p14:tracePt t="109742" x="3643313" y="4192588"/>
          <p14:tracePt t="109758" x="3595688" y="4171950"/>
          <p14:tracePt t="109775" x="3582988" y="4171950"/>
          <p14:tracePt t="109792" x="3570288" y="4165600"/>
          <p14:tracePt t="110008" x="3562350" y="4165600"/>
          <p14:tracePt t="110018" x="3556000" y="4165600"/>
          <p14:tracePt t="110029" x="3543300" y="4159250"/>
          <p14:tracePt t="110042" x="3522663" y="4144963"/>
          <p14:tracePt t="110059" x="3449638" y="4119563"/>
          <p14:tracePt t="110075" x="3429000" y="4092575"/>
          <p14:tracePt t="110092" x="3395663" y="4065588"/>
          <p14:tracePt t="110108" x="3375025" y="4044950"/>
          <p14:tracePt t="110125" x="3368675" y="4038600"/>
          <p14:tracePt t="110142" x="3362325" y="4032250"/>
          <p14:tracePt t="110158" x="3362325" y="4024313"/>
          <p14:tracePt t="110228" x="3362325" y="4017963"/>
          <p14:tracePt t="110250" x="3368675" y="4017963"/>
          <p14:tracePt t="110279" x="3375025" y="4017963"/>
          <p14:tracePt t="110299" x="3381375" y="4017963"/>
          <p14:tracePt t="110319" x="3389313" y="4011613"/>
          <p14:tracePt t="110339" x="3395663" y="4011613"/>
          <p14:tracePt t="110349" x="3402013" y="4011613"/>
          <p14:tracePt t="110360" x="3408363" y="4011613"/>
          <p14:tracePt t="110375" x="3416300" y="4011613"/>
          <p14:tracePt t="110400" x="3422650" y="4011613"/>
          <p14:tracePt t="110449" x="3429000" y="4011613"/>
          <p14:tracePt t="110489" x="3435350" y="4011613"/>
          <p14:tracePt t="110512" x="3441700" y="4011613"/>
          <p14:tracePt t="110519" x="3441700" y="4017963"/>
          <p14:tracePt t="110531" x="3441700" y="4024313"/>
          <p14:tracePt t="110549" x="3449638" y="4032250"/>
          <p14:tracePt t="110562" x="3449638" y="4038600"/>
          <p14:tracePt t="110611" x="3449638" y="4044950"/>
          <p14:tracePt t="110661" x="3449638" y="4051300"/>
          <p14:tracePt t="110732" x="3441700" y="4051300"/>
          <p14:tracePt t="110821" x="3435350" y="4044950"/>
          <p14:tracePt t="110839" x="3429000" y="4044950"/>
          <p14:tracePt t="110853" x="3429000" y="4038600"/>
          <p14:tracePt t="110882" x="3429000" y="4032250"/>
          <p14:tracePt t="110993" x="3429000" y="4024313"/>
          <p14:tracePt t="111076" x="3435350" y="4024313"/>
          <p14:tracePt t="111913" x="3441700" y="4024313"/>
          <p14:tracePt t="112168" x="3449638" y="4024313"/>
          <p14:tracePt t="112188" x="3455988" y="4024313"/>
          <p14:tracePt t="112208" x="3455988" y="4017963"/>
          <p14:tracePt t="112223" x="3462338" y="4017963"/>
          <p14:tracePt t="112246" x="3468688" y="4017963"/>
          <p14:tracePt t="112266" x="3482975" y="4011613"/>
          <p14:tracePt t="112278" x="3495675" y="4011613"/>
          <p14:tracePt t="112290" x="3502025" y="4011613"/>
          <p14:tracePt t="112307" x="3522663" y="4011613"/>
          <p14:tracePt t="112323" x="3529013" y="4005263"/>
          <p14:tracePt t="112340" x="3543300" y="4005263"/>
          <p14:tracePt t="112373" x="3549650" y="4005263"/>
          <p14:tracePt t="112390" x="3556000" y="4005263"/>
          <p14:tracePt t="112441" x="3562350" y="4005263"/>
          <p14:tracePt t="112502" x="3570288" y="4005263"/>
          <p14:tracePt t="112552" x="3570288" y="3998913"/>
          <p14:tracePt t="112572" x="3576638" y="3990975"/>
          <p14:tracePt t="112583" x="3576638" y="3984625"/>
          <p14:tracePt t="112595" x="3582988" y="3984625"/>
          <p14:tracePt t="112613" x="3582988" y="3978275"/>
          <p14:tracePt t="112683" x="3589338" y="3971925"/>
          <p14:tracePt t="112704" x="3595688" y="3957638"/>
          <p14:tracePt t="112714" x="3603625" y="3957638"/>
          <p14:tracePt t="112727" x="3609975" y="3944938"/>
          <p14:tracePt t="112745" x="3622675" y="3930650"/>
          <p14:tracePt t="112765" x="3630613" y="3924300"/>
          <p14:tracePt t="112797" x="3643313" y="3924300"/>
          <p14:tracePt t="112817" x="3649663" y="3924300"/>
          <p14:tracePt t="112837" x="3663950" y="3924300"/>
          <p14:tracePt t="112859" x="3670300" y="3917950"/>
          <p14:tracePt t="112868" x="3683000" y="3917950"/>
          <p14:tracePt t="112878" x="3690938" y="3917950"/>
          <p14:tracePt t="112890" x="3697288" y="3917950"/>
          <p14:tracePt t="112905" x="3703638" y="3917950"/>
          <p14:tracePt t="112923" x="3716338" y="3917950"/>
          <p14:tracePt t="112940" x="3730625" y="3917950"/>
          <p14:tracePt t="112955" x="3736975" y="3917950"/>
          <p14:tracePt t="112972" x="3751263" y="3930650"/>
          <p14:tracePt t="112989" x="3757613" y="3930650"/>
          <p14:tracePt t="113005" x="3763963" y="3944938"/>
          <p14:tracePt t="113022" x="3763963" y="3951288"/>
          <p14:tracePt t="113039" x="3763963" y="3957638"/>
          <p14:tracePt t="113056" x="3770313" y="3965575"/>
          <p14:tracePt t="113072" x="3770313" y="3971925"/>
          <p14:tracePt t="113089" x="3770313" y="3984625"/>
          <p14:tracePt t="113106" x="3770313" y="3990975"/>
          <p14:tracePt t="113122" x="3770313" y="3998913"/>
          <p14:tracePt t="113139" x="3763963" y="4005263"/>
          <p14:tracePt t="113172" x="3757613" y="4005263"/>
          <p14:tracePt t="113188" x="3743325" y="4005263"/>
          <p14:tracePt t="113205" x="3736975" y="4005263"/>
          <p14:tracePt t="113222" x="3716338" y="4005263"/>
          <p14:tracePt t="113239" x="3683000" y="3998913"/>
          <p14:tracePt t="113255" x="3656013" y="3998913"/>
          <p14:tracePt t="113272" x="3616325" y="3990975"/>
          <p14:tracePt t="113289" x="3589338" y="3978275"/>
          <p14:tracePt t="113305" x="3589338" y="3971925"/>
          <p14:tracePt t="113322" x="3576638" y="3957638"/>
          <p14:tracePt t="113355" x="3576638" y="3944938"/>
          <p14:tracePt t="113372" x="3576638" y="3930650"/>
          <p14:tracePt t="113405" x="3582988" y="3930650"/>
          <p14:tracePt t="113422" x="3589338" y="3924300"/>
          <p14:tracePt t="113443" x="3622675" y="3917950"/>
          <p14:tracePt t="113459" x="3643313" y="3911600"/>
          <p14:tracePt t="113476" x="3709988" y="3905250"/>
          <p14:tracePt t="113492" x="3736975" y="3905250"/>
          <p14:tracePt t="113509" x="3770313" y="3905250"/>
          <p14:tracePt t="113522" x="3776663" y="3905250"/>
          <p14:tracePt t="113538" x="3784600" y="3905250"/>
          <p14:tracePt t="113556" x="3797300" y="3911600"/>
          <p14:tracePt t="113588" x="3797300" y="3917950"/>
          <p14:tracePt t="113629" x="3797300" y="3924300"/>
          <p14:tracePt t="113706" x="3790950" y="3924300"/>
          <p14:tracePt t="113745" x="3784600" y="3924300"/>
          <p14:tracePt t="114150" x="3784600" y="3917950"/>
          <p14:tracePt t="114166" x="3776663" y="3911600"/>
          <p14:tracePt t="114184" x="3776663" y="3905250"/>
          <p14:tracePt t="114207" x="3776663" y="3897313"/>
          <p14:tracePt t="114226" x="3770313" y="3890963"/>
          <p14:tracePt t="114236" x="3770313" y="3884613"/>
          <p14:tracePt t="114247" x="3770313" y="3878263"/>
          <p14:tracePt t="114257" x="3770313" y="3863975"/>
          <p14:tracePt t="114271" x="3763963" y="3857625"/>
          <p14:tracePt t="114288" x="3763963" y="3851275"/>
          <p14:tracePt t="114304" x="3763963" y="3844925"/>
          <p14:tracePt t="114399" x="3763963" y="3836988"/>
          <p14:tracePt t="114581" x="3763963" y="3830638"/>
          <p14:tracePt t="114591" x="3763963" y="3824288"/>
          <p14:tracePt t="114599" x="3770313" y="3817938"/>
          <p14:tracePt t="114609" x="3770313" y="3803650"/>
          <p14:tracePt t="114621" x="3770313" y="3790950"/>
          <p14:tracePt t="114637" x="3776663" y="3763963"/>
          <p14:tracePt t="114654" x="3784600" y="3743325"/>
          <p14:tracePt t="114670" x="3784600" y="3736975"/>
          <p14:tracePt t="114687" x="3784600" y="3716338"/>
          <p14:tracePt t="114721" x="3784600" y="3697288"/>
          <p14:tracePt t="114737" x="3790950" y="3683000"/>
          <p14:tracePt t="114754" x="3790950" y="3676650"/>
          <p14:tracePt t="114770" x="3790950" y="3663950"/>
          <p14:tracePt t="114787" x="3790950" y="3649663"/>
          <p14:tracePt t="114804" x="3790950" y="3643313"/>
          <p14:tracePt t="114821" x="3790950" y="3616325"/>
          <p14:tracePt t="114838" x="3790950" y="3595688"/>
          <p14:tracePt t="114854" x="3790950" y="3582988"/>
          <p14:tracePt t="114870" x="3790950" y="3543300"/>
          <p14:tracePt t="114888" x="3790950" y="3516313"/>
          <p14:tracePt t="114904" x="3790950" y="3509963"/>
          <p14:tracePt t="114920" x="3790950" y="3495675"/>
          <p14:tracePt t="114947" x="3790950" y="3489325"/>
          <p14:tracePt t="115151" x="3790950" y="3476625"/>
          <p14:tracePt t="115160" x="3790950" y="3462338"/>
          <p14:tracePt t="115170" x="3797300" y="3429000"/>
          <p14:tracePt t="115188" x="3797300" y="3368675"/>
          <p14:tracePt t="115204" x="3797300" y="3348038"/>
          <p14:tracePt t="115220" x="3797300" y="3322638"/>
          <p14:tracePt t="115237" x="3797300" y="3308350"/>
          <p14:tracePt t="115254" x="3797300" y="3281363"/>
          <p14:tracePt t="115270" x="3797300" y="3254375"/>
          <p14:tracePt t="115287" x="3790950" y="3241675"/>
          <p14:tracePt t="115304" x="3790950" y="3208338"/>
          <p14:tracePt t="115320" x="3790950" y="3181350"/>
          <p14:tracePt t="115337" x="3790950" y="3160713"/>
          <p14:tracePt t="115353" x="3790950" y="3141663"/>
          <p14:tracePt t="115370" x="3790950" y="3133725"/>
          <p14:tracePt t="115386" x="3790950" y="3114675"/>
          <p14:tracePt t="115403" x="3790950" y="3094038"/>
          <p14:tracePt t="115420" x="3790950" y="3087688"/>
          <p14:tracePt t="115462" x="3784600" y="3087688"/>
          <p14:tracePt t="115671" x="3784600" y="3073400"/>
          <p14:tracePt t="115680" x="3776663" y="3054350"/>
          <p14:tracePt t="115690" x="3776663" y="3021013"/>
          <p14:tracePt t="115703" x="3776663" y="2994025"/>
          <p14:tracePt t="115720" x="3763963" y="2933700"/>
          <p14:tracePt t="115736" x="3763963" y="2913063"/>
          <p14:tracePt t="115753" x="3751263" y="2873375"/>
          <p14:tracePt t="115770" x="3751263" y="2846388"/>
          <p14:tracePt t="115786" x="3743325" y="2825750"/>
          <p14:tracePt t="115803" x="3730625" y="2798763"/>
          <p14:tracePt t="115820" x="3730625" y="2779713"/>
          <p14:tracePt t="115836" x="3724275" y="2779713"/>
          <p14:tracePt t="115853" x="3724275" y="2773363"/>
          <p14:tracePt t="115870" x="3724275" y="2759075"/>
          <p14:tracePt t="115886" x="3716338" y="2759075"/>
          <p14:tracePt t="115903" x="3709988" y="2752725"/>
          <p14:tracePt t="116121" x="3709988" y="2738438"/>
          <p14:tracePt t="116130" x="3709988" y="2732088"/>
          <p14:tracePt t="116140" x="3709988" y="2719388"/>
          <p14:tracePt t="116153" x="3709988" y="2705100"/>
          <p14:tracePt t="116169" x="3703638" y="2679700"/>
          <p14:tracePt t="116186" x="3703638" y="2665413"/>
          <p14:tracePt t="116202" x="3697288" y="2652713"/>
          <p14:tracePt t="116220" x="3697288" y="2638425"/>
          <p14:tracePt t="116236" x="3697288" y="2632075"/>
          <p14:tracePt t="116252" x="3697288" y="2625725"/>
          <p14:tracePt t="116270" x="3697288" y="2619375"/>
          <p14:tracePt t="116302" x="3690938" y="2619375"/>
          <p14:tracePt t="116322" x="3690938" y="2611438"/>
          <p14:tracePt t="116628" x="3690938" y="2605088"/>
          <p14:tracePt t="116649" x="3690938" y="2592388"/>
          <p14:tracePt t="116660" x="3690938" y="2584450"/>
          <p14:tracePt t="116669" x="3690938" y="2578100"/>
          <p14:tracePt t="116685" x="3690938" y="2565400"/>
          <p14:tracePt t="116702" x="3683000" y="2559050"/>
          <p14:tracePt t="116719" x="3683000" y="2544763"/>
          <p14:tracePt t="116735" x="3683000" y="2538413"/>
          <p14:tracePt t="116752" x="3676650" y="2532063"/>
          <p14:tracePt t="116769" x="3676650" y="2517775"/>
          <p14:tracePt t="116785" x="3670300" y="2505075"/>
          <p14:tracePt t="116802" x="3663950" y="2498725"/>
          <p14:tracePt t="116819" x="3663950" y="2484438"/>
          <p14:tracePt t="116852" x="3663950" y="2478088"/>
          <p14:tracePt t="117090" x="3656013" y="2465388"/>
          <p14:tracePt t="117099" x="3656013" y="2457450"/>
          <p14:tracePt t="117108" x="3656013" y="2451100"/>
          <p14:tracePt t="117118" x="3656013" y="2438400"/>
          <p14:tracePt t="117135" x="3649663" y="2424113"/>
          <p14:tracePt t="117152" x="3643313" y="2405063"/>
          <p14:tracePt t="117169" x="3630613" y="2378075"/>
          <p14:tracePt t="117185" x="3622675" y="2370138"/>
          <p14:tracePt t="117201" x="3609975" y="2330450"/>
          <p14:tracePt t="117218" x="3595688" y="2309813"/>
          <p14:tracePt t="117235" x="3582988" y="2276475"/>
          <p14:tracePt t="117252" x="3570288" y="2243138"/>
          <p14:tracePt t="117268" x="3556000" y="2230438"/>
          <p14:tracePt t="117285" x="3549650" y="2209800"/>
          <p14:tracePt t="117302" x="3543300" y="2203450"/>
          <p14:tracePt t="117318" x="3536950" y="2203450"/>
          <p14:tracePt t="117335" x="3529013" y="2197100"/>
          <p14:tracePt t="117561" x="3529013" y="2190750"/>
          <p14:tracePt t="117572" x="3522663" y="2182813"/>
          <p14:tracePt t="117579" x="3516313" y="2170113"/>
          <p14:tracePt t="117589" x="3509963" y="2149475"/>
          <p14:tracePt t="117601" x="3489325" y="2122488"/>
          <p14:tracePt t="117619" x="3441700" y="2043113"/>
          <p14:tracePt t="117635" x="3416300" y="2001838"/>
          <p14:tracePt t="117651" x="3355975" y="1935163"/>
          <p14:tracePt t="117668" x="3335338" y="1901825"/>
          <p14:tracePt t="117684" x="3281363" y="1841500"/>
          <p14:tracePt t="117701" x="3254375" y="1814513"/>
          <p14:tracePt t="117718" x="3187700" y="1762125"/>
          <p14:tracePt t="117735" x="3160713" y="1741488"/>
          <p14:tracePt t="117751" x="3100388" y="1720850"/>
          <p14:tracePt t="117768" x="3067050" y="1708150"/>
          <p14:tracePt t="117785" x="3006725" y="1687513"/>
          <p14:tracePt t="117801" x="2979738" y="1681163"/>
          <p14:tracePt t="117818" x="2913063" y="1666875"/>
          <p14:tracePt t="117835" x="2879725" y="1654175"/>
          <p14:tracePt t="117851" x="2833688" y="1641475"/>
          <p14:tracePt t="117868" x="2792413" y="1633538"/>
          <p14:tracePt t="117884" x="2773363" y="1627188"/>
          <p14:tracePt t="117902" x="2732088" y="1614488"/>
          <p14:tracePt t="117918" x="2713038" y="1608138"/>
          <p14:tracePt t="117935" x="2679700" y="1587500"/>
          <p14:tracePt t="117951" x="2665413" y="1581150"/>
          <p14:tracePt t="117968" x="2644775" y="1573213"/>
          <p14:tracePt t="117984" x="2638425" y="1573213"/>
          <p14:tracePt t="118001" x="2632075" y="1573213"/>
          <p14:tracePt t="118250" x="2619375" y="1573213"/>
          <p14:tracePt t="118272" x="2611438" y="1573213"/>
          <p14:tracePt t="118282" x="2592388" y="1587500"/>
          <p14:tracePt t="118293" x="2578100" y="1593850"/>
          <p14:tracePt t="118304" x="2559050" y="1608138"/>
          <p14:tracePt t="118317" x="2538413" y="1614488"/>
          <p14:tracePt t="118334" x="2505075" y="1633538"/>
          <p14:tracePt t="118351" x="2478088" y="1654175"/>
          <p14:tracePt t="118367" x="2457450" y="1660525"/>
          <p14:tracePt t="118384" x="2430463" y="1681163"/>
          <p14:tracePt t="118401" x="2417763" y="1693863"/>
          <p14:tracePt t="118417" x="2405063" y="1708150"/>
          <p14:tracePt t="118437" x="2390775" y="1720850"/>
          <p14:tracePt t="118455" x="2378075" y="1735138"/>
          <p14:tracePt t="118471" x="2378075" y="1741488"/>
          <p14:tracePt t="118488" x="2370138" y="1754188"/>
          <p14:tracePt t="118505" x="2351088" y="1768475"/>
          <p14:tracePt t="118517" x="2330450" y="1781175"/>
          <p14:tracePt t="118534" x="2317750" y="1801813"/>
          <p14:tracePt t="118550" x="2309813" y="1814513"/>
          <p14:tracePt t="118567" x="2297113" y="1835150"/>
          <p14:tracePt t="118583" x="2284413" y="1862138"/>
          <p14:tracePt t="118600" x="2270125" y="1874838"/>
          <p14:tracePt t="118617" x="2251075" y="1901825"/>
          <p14:tracePt t="118634" x="2230438" y="1935163"/>
          <p14:tracePt t="118650" x="2224088" y="1949450"/>
          <p14:tracePt t="118667" x="2203450" y="1968500"/>
          <p14:tracePt t="118684" x="2190750" y="1989138"/>
          <p14:tracePt t="118717" x="2182813" y="2009775"/>
          <p14:tracePt t="118734" x="2170113" y="2016125"/>
          <p14:tracePt t="118750" x="2170113" y="2022475"/>
          <p14:tracePt t="118767" x="2163763" y="2036763"/>
          <p14:tracePt t="118783" x="2163763" y="2049463"/>
          <p14:tracePt t="118801" x="2149475" y="2062163"/>
          <p14:tracePt t="118817" x="2149475" y="2082800"/>
          <p14:tracePt t="118833" x="2143125" y="2095500"/>
          <p14:tracePt t="118850" x="2130425" y="2116138"/>
          <p14:tracePt t="118866" x="2130425" y="2122488"/>
          <p14:tracePt t="118883" x="2130425" y="2130425"/>
          <p14:tracePt t="118900" x="2130425" y="2143125"/>
          <p14:tracePt t="118917" x="2122488" y="2149475"/>
          <p14:tracePt t="118933" x="2122488" y="2155825"/>
          <p14:tracePt t="118950" x="2122488" y="2163763"/>
          <p14:tracePt t="118996" x="2116138" y="2163763"/>
          <p14:tracePt t="119176" x="2116138" y="2155825"/>
          <p14:tracePt t="119206" x="2116138" y="2149475"/>
          <p14:tracePt t="119296" x="2116138" y="2143125"/>
          <p14:tracePt t="119356" x="2116138" y="2136775"/>
          <p14:tracePt t="119386" x="2109788" y="2130425"/>
          <p14:tracePt t="119476" x="2109788" y="2122488"/>
          <p14:tracePt t="119519" x="2109788" y="2109788"/>
          <p14:tracePt t="119739" x="2103438" y="2116138"/>
          <p14:tracePt t="119749" x="2095500" y="2130425"/>
          <p14:tracePt t="119759" x="2089150" y="2136775"/>
          <p14:tracePt t="119771" x="2076450" y="2149475"/>
          <p14:tracePt t="119782" x="2062163" y="2163763"/>
          <p14:tracePt t="119799" x="2036763" y="2203450"/>
          <p14:tracePt t="119816" x="2016125" y="2230438"/>
          <p14:tracePt t="119832" x="1989138" y="2270125"/>
          <p14:tracePt t="119851" x="1982788" y="2297113"/>
          <p14:tracePt t="119866" x="1976438" y="2303463"/>
          <p14:tracePt t="119882" x="1968500" y="2324100"/>
          <p14:tracePt t="119899" x="1968500" y="2330450"/>
          <p14:tracePt t="120180" x="1968500" y="2336800"/>
          <p14:tracePt t="120191" x="1968500" y="2344738"/>
          <p14:tracePt t="120220" x="1968500" y="2351088"/>
          <p14:tracePt t="120229" x="1976438" y="2357438"/>
          <p14:tracePt t="120239" x="1976438" y="2363788"/>
          <p14:tracePt t="120249" x="1976438" y="2378075"/>
          <p14:tracePt t="120265" x="1989138" y="2390775"/>
          <p14:tracePt t="120282" x="1995488" y="2411413"/>
          <p14:tracePt t="120299" x="2001838" y="2417763"/>
          <p14:tracePt t="120398" x="2001838" y="2411413"/>
          <p14:tracePt t="120408" x="2001838" y="2405063"/>
          <p14:tracePt t="120419" x="2001838" y="2384425"/>
          <p14:tracePt t="120432" x="1995488" y="2357438"/>
          <p14:tracePt t="120448" x="1989138" y="2309813"/>
          <p14:tracePt t="120470" x="1982788" y="2263775"/>
          <p14:tracePt t="120487" x="1982788" y="2230438"/>
          <p14:tracePt t="120503" x="1982788" y="2209800"/>
          <p14:tracePt t="120520" x="1982788" y="2176463"/>
          <p14:tracePt t="120532" x="1982788" y="2155825"/>
          <p14:tracePt t="120548" x="1982788" y="2103438"/>
          <p14:tracePt t="120565" x="1982788" y="2082800"/>
          <p14:tracePt t="120582" x="1982788" y="2062163"/>
          <p14:tracePt t="120702" x="1982788" y="2070100"/>
          <p14:tracePt t="120724" x="1989138" y="2089150"/>
          <p14:tracePt t="120734" x="1989138" y="2116138"/>
          <p14:tracePt t="120748" x="1989138" y="2149475"/>
          <p14:tracePt t="120765" x="1989138" y="2243138"/>
          <p14:tracePt t="120782" x="2001838" y="2344738"/>
          <p14:tracePt t="120799" x="2016125" y="2444750"/>
          <p14:tracePt t="120815" x="2022475" y="2498725"/>
          <p14:tracePt t="120832" x="2036763" y="2592388"/>
          <p14:tracePt t="120848" x="2036763" y="2632075"/>
          <p14:tracePt t="120865" x="2036763" y="2644775"/>
          <p14:tracePt t="120881" x="2036763" y="2652713"/>
          <p14:tracePt t="120956" x="2036763" y="2644775"/>
          <p14:tracePt t="120967" x="2028825" y="2619375"/>
          <p14:tracePt t="120976" x="2016125" y="2592388"/>
          <p14:tracePt t="120986" x="2009775" y="2544763"/>
          <p14:tracePt t="120998" x="2001838" y="2498725"/>
          <p14:tracePt t="121015" x="1989138" y="2378075"/>
          <p14:tracePt t="121031" x="1982788" y="2324100"/>
          <p14:tracePt t="121048" x="1976438" y="2251075"/>
          <p14:tracePt t="121065" x="1976438" y="2197100"/>
          <p14:tracePt t="121081" x="1976438" y="2182813"/>
          <p14:tracePt t="121098" x="1976438" y="2155825"/>
          <p14:tracePt t="121114" x="1976438" y="2149475"/>
          <p14:tracePt t="121131" x="1989138" y="2122488"/>
          <p14:tracePt t="121148" x="2001838" y="2109788"/>
          <p14:tracePt t="121164" x="2016125" y="2109788"/>
          <p14:tracePt t="121181" x="2055813" y="2095500"/>
          <p14:tracePt t="121198" x="2095500" y="2095500"/>
          <p14:tracePt t="121215" x="2130425" y="2109788"/>
          <p14:tracePt t="121231" x="2182813" y="2149475"/>
          <p14:tracePt t="121248" x="2236788" y="2216150"/>
          <p14:tracePt t="121264" x="2257425" y="2251075"/>
          <p14:tracePt t="121281" x="2284413" y="2336800"/>
          <p14:tracePt t="121297" x="2290763" y="2424113"/>
          <p14:tracePt t="121315" x="2290763" y="2478088"/>
          <p14:tracePt t="121331" x="2290763" y="2490788"/>
          <p14:tracePt t="121348" x="2290763" y="2511425"/>
          <p14:tracePt t="121365" x="2290763" y="2517775"/>
          <p14:tracePt t="121381" x="2284413" y="2524125"/>
          <p14:tracePt t="121398" x="2270125" y="2524125"/>
          <p14:tracePt t="121415" x="2243138" y="2524125"/>
          <p14:tracePt t="121431" x="2216150" y="2524125"/>
          <p14:tracePt t="121447" x="2136775" y="2490788"/>
          <p14:tracePt t="121469" x="2055813" y="2424113"/>
          <p14:tracePt t="121485" x="1989138" y="2336800"/>
          <p14:tracePt t="121501" x="1968500" y="2297113"/>
          <p14:tracePt t="121519" x="1941513" y="2216150"/>
          <p14:tracePt t="121532" x="1928813" y="2182813"/>
          <p14:tracePt t="121547" x="1928813" y="2155825"/>
          <p14:tracePt t="121581" x="1928813" y="2149475"/>
          <p14:tracePt t="121597" x="1928813" y="2143125"/>
          <p14:tracePt t="121614" x="1935163" y="2143125"/>
          <p14:tracePt t="121631" x="1968500" y="2143125"/>
          <p14:tracePt t="121647" x="2016125" y="2143125"/>
          <p14:tracePt t="121664" x="2043113" y="2149475"/>
          <p14:tracePt t="121681" x="2095500" y="2176463"/>
          <p14:tracePt t="121697" x="2136775" y="2216150"/>
          <p14:tracePt t="121714" x="2155825" y="2236788"/>
          <p14:tracePt t="121732" x="2176463" y="2263775"/>
          <p14:tracePt t="121747" x="2182813" y="2284413"/>
          <p14:tracePt t="121780" x="2182813" y="2290763"/>
          <p14:tracePt t="121797" x="2182813" y="2297113"/>
          <p14:tracePt t="121818" x="2182813" y="2303463"/>
          <p14:tracePt t="121830" x="2182813" y="2309813"/>
          <p14:tracePt t="121847" x="2163763" y="2317750"/>
          <p14:tracePt t="121864" x="2155825" y="2324100"/>
          <p14:tracePt t="121880" x="2130425" y="2324100"/>
          <p14:tracePt t="121897" x="2089150" y="2324100"/>
          <p14:tracePt t="121914" x="2082800" y="2317750"/>
          <p14:tracePt t="121930" x="2043113" y="2251075"/>
          <p14:tracePt t="121947" x="2036763" y="2163763"/>
          <p14:tracePt t="121964" x="2036763" y="2136775"/>
          <p14:tracePt t="121980" x="2036763" y="2103438"/>
          <p14:tracePt t="121997" x="2036763" y="2089150"/>
          <p14:tracePt t="122037" x="2043113" y="2089150"/>
          <p14:tracePt t="122047" x="2049463" y="2095500"/>
          <p14:tracePt t="122064" x="2062163" y="2103438"/>
          <p14:tracePt t="122080" x="2109788" y="2149475"/>
          <p14:tracePt t="122097" x="2170113" y="2230438"/>
          <p14:tracePt t="122113" x="2190750" y="2263775"/>
          <p14:tracePt t="122130" x="2216150" y="2309813"/>
          <p14:tracePt t="122147" x="2216150" y="2330450"/>
          <p14:tracePt t="122164" x="2216150" y="2336800"/>
          <p14:tracePt t="122180" x="2216150" y="2344738"/>
          <p14:tracePt t="122197" x="2216150" y="2351088"/>
          <p14:tracePt t="122214" x="2203450" y="2351088"/>
          <p14:tracePt t="122230" x="2170113" y="2351088"/>
          <p14:tracePt t="122247" x="2103438" y="2336800"/>
          <p14:tracePt t="122266" x="2036763" y="2303463"/>
          <p14:tracePt t="122280" x="2009775" y="2276475"/>
          <p14:tracePt t="122297" x="1982788" y="2243138"/>
          <p14:tracePt t="122313" x="1976438" y="2230438"/>
          <p14:tracePt t="122330" x="1968500" y="2203450"/>
          <p14:tracePt t="122347" x="1968500" y="2190750"/>
          <p14:tracePt t="122363" x="1968500" y="2182813"/>
          <p14:tracePt t="122380" x="1976438" y="2176463"/>
          <p14:tracePt t="122397" x="2001838" y="2170113"/>
          <p14:tracePt t="122414" x="2028825" y="2170113"/>
          <p14:tracePt t="122430" x="2076450" y="2176463"/>
          <p14:tracePt t="122452" x="2143125" y="2209800"/>
          <p14:tracePt t="122469" x="2163763" y="2243138"/>
          <p14:tracePt t="122486" x="2182813" y="2257425"/>
          <p14:tracePt t="122500" x="2182813" y="2263775"/>
          <p14:tracePt t="122518" x="2182813" y="2270125"/>
          <p14:tracePt t="122531" x="2182813" y="2276475"/>
          <p14:tracePt t="122547" x="2176463" y="2284413"/>
          <p14:tracePt t="122563" x="2163763" y="2290763"/>
          <p14:tracePt t="122580" x="2130425" y="2297113"/>
          <p14:tracePt t="122596" x="2089150" y="2297113"/>
          <p14:tracePt t="122613" x="2076450" y="2297113"/>
          <p14:tracePt t="122630" x="2049463" y="2276475"/>
          <p14:tracePt t="122646" x="2036763" y="2243138"/>
          <p14:tracePt t="122663" x="2028825" y="2224088"/>
          <p14:tracePt t="122680" x="2028825" y="2182813"/>
          <p14:tracePt t="122697" x="2028825" y="2163763"/>
          <p14:tracePt t="122730" x="2028825" y="2155825"/>
          <p14:tracePt t="122746" x="2036763" y="2155825"/>
          <p14:tracePt t="122763" x="2049463" y="2163763"/>
          <p14:tracePt t="122779" x="2082800" y="2203450"/>
          <p14:tracePt t="122796" x="2116138" y="2257425"/>
          <p14:tracePt t="122813" x="2116138" y="2284413"/>
          <p14:tracePt t="122829" x="2130425" y="2317750"/>
          <p14:tracePt t="122846" x="2130425" y="2330450"/>
          <p14:tracePt t="122880" x="2130425" y="2336800"/>
          <p14:tracePt t="122896" x="2103438" y="2336800"/>
          <p14:tracePt t="122913" x="2082800" y="2330450"/>
          <p14:tracePt t="122930" x="2022475" y="2290763"/>
          <p14:tracePt t="122946" x="1989138" y="2243138"/>
          <p14:tracePt t="122963" x="1976438" y="2224088"/>
          <p14:tracePt t="122980" x="1968500" y="2190750"/>
          <p14:tracePt t="122996" x="1962150" y="2170113"/>
          <p14:tracePt t="123013" x="1962150" y="2163763"/>
          <p14:tracePt t="123046" x="1962150" y="2155825"/>
          <p14:tracePt t="123097" x="1962150" y="2149475"/>
          <p14:tracePt t="123106" x="1955800" y="2149475"/>
          <p14:tracePt t="123117" x="1955800" y="2143125"/>
          <p14:tracePt t="123136" x="1955800" y="2130425"/>
          <p14:tracePt t="123149" x="1955800" y="2116138"/>
          <p14:tracePt t="123163" x="1955800" y="2109788"/>
          <p14:tracePt t="123179" x="1955800" y="2082800"/>
          <p14:tracePt t="123197" x="1955800" y="2055813"/>
          <p14:tracePt t="123213" x="1955800" y="2043113"/>
          <p14:tracePt t="123229" x="1989138" y="2001838"/>
          <p14:tracePt t="123246" x="2001838" y="1968500"/>
          <p14:tracePt t="123263" x="2049463" y="1901825"/>
          <p14:tracePt t="123280" x="2076450" y="1881188"/>
          <p14:tracePt t="123296" x="2122488" y="1822450"/>
          <p14:tracePt t="123313" x="2155825" y="1787525"/>
          <p14:tracePt t="123329" x="2224088" y="1735138"/>
          <p14:tracePt t="123346" x="2263775" y="1708150"/>
          <p14:tracePt t="123362" x="2344738" y="1660525"/>
          <p14:tracePt t="123380" x="2424113" y="1620838"/>
          <p14:tracePt t="123396" x="2457450" y="1600200"/>
          <p14:tracePt t="123412" x="2511425" y="1581150"/>
          <p14:tracePt t="123429" x="2598738" y="1539875"/>
          <p14:tracePt t="123451" x="2671763" y="1512888"/>
          <p14:tracePt t="123468" x="2738438" y="1493838"/>
          <p14:tracePt t="123484" x="2773363" y="1479550"/>
          <p14:tracePt t="123502" x="2833688" y="1473200"/>
          <p14:tracePt t="123519" x="2867025" y="1466850"/>
          <p14:tracePt t="123530" x="2886075" y="1460500"/>
          <p14:tracePt t="123546" x="2900363" y="1460500"/>
          <p14:tracePt t="123550" x="2913063" y="1452563"/>
          <p14:tracePt t="123563" x="2940050" y="1446213"/>
          <p14:tracePt t="123579" x="2960688" y="1446213"/>
          <p14:tracePt t="123596" x="3013075" y="1446213"/>
          <p14:tracePt t="123612" x="3073400" y="1446213"/>
          <p14:tracePt t="123629" x="3094038" y="1446213"/>
          <p14:tracePt t="123646" x="3133725" y="1446213"/>
          <p14:tracePt t="123662" x="3148013" y="1452563"/>
          <p14:tracePt t="123679" x="3201988" y="1493838"/>
          <p14:tracePt t="123696" x="3235325" y="1520825"/>
          <p14:tracePt t="123712" x="3295650" y="1560513"/>
          <p14:tracePt t="123731" x="3328988" y="1593850"/>
          <p14:tracePt t="123745" x="3389313" y="1666875"/>
          <p14:tracePt t="123763" x="3441700" y="1741488"/>
          <p14:tracePt t="123779" x="3462338" y="1781175"/>
          <p14:tracePt t="123796" x="3509963" y="1862138"/>
          <p14:tracePt t="123812" x="3529013" y="1895475"/>
          <p14:tracePt t="123829" x="3570288" y="1968500"/>
          <p14:tracePt t="123846" x="3609975" y="2049463"/>
          <p14:tracePt t="123862" x="3616325" y="2089150"/>
          <p14:tracePt t="123878" x="3649663" y="2176463"/>
          <p14:tracePt t="123896" x="3683000" y="2257425"/>
          <p14:tracePt t="123912" x="3703638" y="2290763"/>
          <p14:tracePt t="123929" x="3730625" y="2378075"/>
          <p14:tracePt t="123945" x="3736975" y="2411413"/>
          <p14:tracePt t="123962" x="3763963" y="2471738"/>
          <p14:tracePt t="123979" x="3776663" y="2517775"/>
          <p14:tracePt t="123995" x="3790950" y="2544763"/>
          <p14:tracePt t="124012" x="3803650" y="2584450"/>
          <p14:tracePt t="124029" x="3824288" y="2619375"/>
          <p14:tracePt t="124045" x="3824288" y="2632075"/>
          <p14:tracePt t="124050" x="3830638" y="2644775"/>
          <p14:tracePt t="124062" x="3830638" y="2652713"/>
          <p14:tracePt t="124078" x="3836988" y="2665413"/>
          <p14:tracePt t="124095" x="3836988" y="2671763"/>
          <p14:tracePt t="124112" x="3836988" y="2679700"/>
          <p14:tracePt t="124186" x="3836988" y="2686050"/>
          <p14:tracePt t="124306" x="3836988" y="2679700"/>
          <p14:tracePt t="124336" x="3830638" y="2679700"/>
          <p14:tracePt t="124349" x="3830638" y="2671763"/>
          <p14:tracePt t="124366" x="3824288" y="2665413"/>
          <p14:tracePt t="124377" x="3824288" y="2659063"/>
          <p14:tracePt t="124386" x="3817938" y="2644775"/>
          <p14:tracePt t="124398" x="3803650" y="2632075"/>
          <p14:tracePt t="124412" x="3797300" y="2625725"/>
          <p14:tracePt t="124428" x="3784600" y="2592388"/>
          <p14:tracePt t="124445" x="3776663" y="2578100"/>
          <p14:tracePt t="124465" x="3763963" y="2559050"/>
          <p14:tracePt t="124483" x="3763963" y="2551113"/>
          <p14:tracePt t="124500" x="3751263" y="2538413"/>
          <p14:tracePt t="124517" x="3736975" y="2511425"/>
          <p14:tracePt t="124533" x="3736975" y="2498725"/>
          <p14:tracePt t="124555" x="3724275" y="2465388"/>
          <p14:tracePt t="124558" x="3724275" y="2451100"/>
          <p14:tracePt t="124569" x="3716338" y="2444750"/>
          <p14:tracePt t="124580" x="3716338" y="2438400"/>
          <p14:tracePt t="124600" x="3709988" y="2430463"/>
          <p14:tracePt t="124611" x="3709988" y="2424113"/>
          <p14:tracePt t="124628" x="3697288" y="2417763"/>
          <p14:tracePt t="124647" x="3697288" y="2411413"/>
          <p14:tracePt t="124661" x="3690938" y="2397125"/>
          <p14:tracePt t="124678" x="3690938" y="2390775"/>
          <p14:tracePt t="124711" x="3683000" y="2384425"/>
          <p14:tracePt t="124819" x="3683000" y="2378075"/>
          <p14:tracePt t="125131" x="3676650" y="2378075"/>
          <p14:tracePt t="125138" x="3670300" y="2370138"/>
          <p14:tracePt t="125148" x="3663950" y="2357438"/>
          <p14:tracePt t="125161" x="3649663" y="2330450"/>
          <p14:tracePt t="125178" x="3630613" y="2263775"/>
          <p14:tracePt t="125194" x="3616325" y="2236788"/>
          <p14:tracePt t="125211" x="3589338" y="2190750"/>
          <p14:tracePt t="125227" x="3576638" y="2163763"/>
          <p14:tracePt t="125244" x="3570288" y="2155825"/>
          <p14:tracePt t="125261" x="3562350" y="2143125"/>
          <p14:tracePt t="125278" x="3549650" y="2130425"/>
          <p14:tracePt t="125294" x="3549650" y="2122488"/>
          <p14:tracePt t="125311" x="3543300" y="2109788"/>
          <p14:tracePt t="125328" x="3522663" y="2089150"/>
          <p14:tracePt t="125344" x="3522663" y="2082800"/>
          <p14:tracePt t="125361" x="3502025" y="2055813"/>
          <p14:tracePt t="125378" x="3489325" y="2043113"/>
          <p14:tracePt t="125394" x="3482975" y="2036763"/>
          <p14:tracePt t="125411" x="3462338" y="2016125"/>
          <p14:tracePt t="125427" x="3455988" y="2016125"/>
          <p14:tracePt t="125444" x="3449638" y="2001838"/>
          <p14:tracePt t="125465" x="3435350" y="1989138"/>
          <p14:tracePt t="125481" x="3429000" y="1976438"/>
          <p14:tracePt t="125498" x="3416300" y="1955800"/>
          <p14:tracePt t="125514" x="3408363" y="1941513"/>
          <p14:tracePt t="125527" x="3395663" y="1922463"/>
          <p14:tracePt t="125544" x="3381375" y="1908175"/>
          <p14:tracePt t="125560" x="3362325" y="1889125"/>
          <p14:tracePt t="125577" x="3348038" y="1874838"/>
          <p14:tracePt t="125582" x="3335338" y="1862138"/>
          <p14:tracePt t="125595" x="3308350" y="1841500"/>
          <p14:tracePt t="125610" x="3287713" y="1828800"/>
          <p14:tracePt t="125627" x="3248025" y="1795463"/>
          <p14:tracePt t="125644" x="3214688" y="1747838"/>
          <p14:tracePt t="125660" x="3194050" y="1720850"/>
          <p14:tracePt t="125677" x="3167063" y="1687513"/>
          <p14:tracePt t="125693" x="3154363" y="1666875"/>
          <p14:tracePt t="125710" x="3127375" y="1641475"/>
          <p14:tracePt t="125728" x="3100388" y="1614488"/>
          <p14:tracePt t="125744" x="3073400" y="1593850"/>
          <p14:tracePt t="125760" x="3040063" y="1566863"/>
          <p14:tracePt t="125777" x="3027363" y="1554163"/>
          <p14:tracePt t="125793" x="3000375" y="1533525"/>
          <p14:tracePt t="125810" x="2973388" y="1512888"/>
          <p14:tracePt t="125827" x="2960688" y="1512888"/>
          <p14:tracePt t="125843" x="2933700" y="1500188"/>
          <p14:tracePt t="125860" x="2913063" y="1487488"/>
          <p14:tracePt t="125877" x="2900363" y="1487488"/>
          <p14:tracePt t="125893" x="2873375" y="1479550"/>
          <p14:tracePt t="125910" x="2846388" y="1473200"/>
          <p14:tracePt t="125927" x="2813050" y="1473200"/>
          <p14:tracePt t="125943" x="2798763" y="1473200"/>
          <p14:tracePt t="125960" x="2779713" y="1473200"/>
          <p14:tracePt t="125977" x="2752725" y="1473200"/>
          <p14:tracePt t="125993" x="2746375" y="1473200"/>
          <p14:tracePt t="126010" x="2732088" y="1473200"/>
          <p14:tracePt t="126044" x="2719388" y="1479550"/>
          <p14:tracePt t="126060" x="2705100" y="1487488"/>
          <p14:tracePt t="126076" x="2698750" y="1493838"/>
          <p14:tracePt t="126080" x="2679700" y="1512888"/>
          <p14:tracePt t="126093" x="2665413" y="1527175"/>
          <p14:tracePt t="126110" x="2652713" y="1539875"/>
          <p14:tracePt t="126126" x="2619375" y="1573213"/>
          <p14:tracePt t="126143" x="2592388" y="1593850"/>
          <p14:tracePt t="126160" x="2559050" y="1654175"/>
          <p14:tracePt t="126176" x="2532063" y="1674813"/>
          <p14:tracePt t="126193" x="2490788" y="1720850"/>
          <p14:tracePt t="126210" x="2465388" y="1774825"/>
          <p14:tracePt t="126226" x="2451100" y="1795463"/>
          <p14:tracePt t="126243" x="2438400" y="1808163"/>
          <p14:tracePt t="126259" x="2417763" y="1835150"/>
          <p14:tracePt t="126277" x="2405063" y="1862138"/>
          <p14:tracePt t="126293" x="2378075" y="1916113"/>
          <p14:tracePt t="126310" x="2357438" y="1941513"/>
          <p14:tracePt t="126326" x="2330450" y="1995488"/>
          <p14:tracePt t="126343" x="2290763" y="2043113"/>
          <p14:tracePt t="126360" x="2276475" y="2070100"/>
          <p14:tracePt t="126376" x="2236788" y="2130425"/>
          <p14:tracePt t="126393" x="2224088" y="2163763"/>
          <p14:tracePt t="126410" x="2203450" y="2230438"/>
          <p14:tracePt t="126426" x="2170113" y="2276475"/>
          <p14:tracePt t="126443" x="2170113" y="2297113"/>
          <p14:tracePt t="126463" x="2149475" y="2324100"/>
          <p14:tracePt t="126480" x="2136775" y="2351088"/>
          <p14:tracePt t="126496" x="2122488" y="2363788"/>
          <p14:tracePt t="126513" x="2116138" y="2390775"/>
          <p14:tracePt t="126530" x="2103438" y="2397125"/>
          <p14:tracePt t="126543" x="2103438" y="2405063"/>
          <p14:tracePt t="126560" x="2103438" y="2411413"/>
          <p14:tracePt t="126613" x="2095500" y="2411413"/>
          <p14:tracePt t="126633" x="2095500" y="2405063"/>
          <p14:tracePt t="126663" x="2095500" y="2397125"/>
          <p14:tracePt t="126684" x="2095500" y="2390775"/>
          <p14:tracePt t="126697" x="2095500" y="2384425"/>
          <p14:tracePt t="126705" x="2095500" y="2378075"/>
          <p14:tracePt t="126716" x="2103438" y="2357438"/>
          <p14:tracePt t="126726" x="2103438" y="2336800"/>
          <p14:tracePt t="126743" x="2116138" y="2303463"/>
          <p14:tracePt t="126759" x="2149475" y="2216150"/>
          <p14:tracePt t="126776" x="2170113" y="2176463"/>
          <p14:tracePt t="126792" x="2209800" y="2103438"/>
          <p14:tracePt t="126809" x="2230438" y="2062163"/>
          <p14:tracePt t="126826" x="2284413" y="2001838"/>
          <p14:tracePt t="126842" x="2317750" y="1962150"/>
          <p14:tracePt t="126859" x="2363788" y="1895475"/>
          <p14:tracePt t="126876" x="2397125" y="1868488"/>
          <p14:tracePt t="126893" x="2444750" y="1814513"/>
          <p14:tracePt t="126909" x="2465388" y="1787525"/>
          <p14:tracePt t="126926" x="2517775" y="1741488"/>
          <p14:tracePt t="126942" x="2538413" y="1714500"/>
          <p14:tracePt t="126959" x="2584450" y="1681163"/>
          <p14:tracePt t="126976" x="2619375" y="1660525"/>
          <p14:tracePt t="126992" x="2692400" y="1633538"/>
          <p14:tracePt t="127010" x="2779713" y="1600200"/>
          <p14:tracePt t="127026" x="2819400" y="1587500"/>
          <p14:tracePt t="127042" x="2886075" y="1560513"/>
          <p14:tracePt t="127059" x="2906713" y="1554163"/>
          <p14:tracePt t="127076" x="2967038" y="1539875"/>
          <p14:tracePt t="127093" x="3021013" y="1539875"/>
          <p14:tracePt t="127109" x="3060700" y="1539875"/>
          <p14:tracePt t="127126" x="3154363" y="1573213"/>
          <p14:tracePt t="127142" x="3201988" y="1600200"/>
          <p14:tracePt t="127159" x="3241675" y="1627188"/>
          <p14:tracePt t="127176" x="3335338" y="1681163"/>
          <p14:tracePt t="127192" x="3375025" y="1714500"/>
          <p14:tracePt t="127209" x="3449638" y="1774825"/>
          <p14:tracePt t="127225" x="3482975" y="1801813"/>
          <p14:tracePt t="127242" x="3536950" y="1862138"/>
          <p14:tracePt t="127259" x="3589338" y="1935163"/>
          <p14:tracePt t="127275" x="3616325" y="1976438"/>
          <p14:tracePt t="127292" x="3663950" y="2049463"/>
          <p14:tracePt t="127309" x="3703638" y="2136775"/>
          <p14:tracePt t="127325" x="3716338" y="2176463"/>
          <p14:tracePt t="127342" x="3751263" y="2243138"/>
          <p14:tracePt t="127359" x="3770313" y="2290763"/>
          <p14:tracePt t="127375" x="3776663" y="2303463"/>
          <p14:tracePt t="127392" x="3797300" y="2330450"/>
          <p14:tracePt t="127409" x="3797300" y="2344738"/>
          <p14:tracePt t="127425" x="3803650" y="2351088"/>
          <p14:tracePt t="127442" x="3810000" y="2370138"/>
          <p14:tracePt t="127463" x="3817938" y="2390775"/>
          <p14:tracePt t="127480" x="3824288" y="2405063"/>
          <p14:tracePt t="127496" x="3830638" y="2411413"/>
          <p14:tracePt t="127513" x="3830638" y="2417763"/>
          <p14:tracePt t="127602" x="3830638" y="2424113"/>
          <p14:tracePt t="127674" x="3824288" y="2424113"/>
          <p14:tracePt t="127694" x="3817938" y="2417763"/>
          <p14:tracePt t="127713" x="3810000" y="2411413"/>
          <p14:tracePt t="127724" x="3797300" y="2397125"/>
          <p14:tracePt t="127733" x="3776663" y="2378075"/>
          <p14:tracePt t="127744" x="3757613" y="2357438"/>
          <p14:tracePt t="127758" x="3736975" y="2336800"/>
          <p14:tracePt t="127775" x="3690938" y="2290763"/>
          <p14:tracePt t="127792" x="3670300" y="2270125"/>
          <p14:tracePt t="127808" x="3643313" y="2230438"/>
          <p14:tracePt t="127825" x="3616325" y="2182813"/>
          <p14:tracePt t="127842" x="3595688" y="2149475"/>
          <p14:tracePt t="127858" x="3543300" y="2089150"/>
          <p14:tracePt t="127875" x="3529013" y="2055813"/>
          <p14:tracePt t="127891" x="3489325" y="2009775"/>
          <p14:tracePt t="127908" x="3476625" y="1989138"/>
          <p14:tracePt t="127925" x="3441700" y="1949450"/>
          <p14:tracePt t="127941" x="3416300" y="1916113"/>
          <p14:tracePt t="127958" x="3348038" y="1841500"/>
          <p14:tracePt t="127975" x="3308350" y="1814513"/>
          <p14:tracePt t="127991" x="3235325" y="1754188"/>
          <p14:tracePt t="128008" x="3201988" y="1727200"/>
          <p14:tracePt t="128027" x="3148013" y="1693863"/>
          <p14:tracePt t="128041" x="3127375" y="1681163"/>
          <p14:tracePt t="128058" x="3054350" y="1641475"/>
          <p14:tracePt t="128075" x="3013075" y="1620838"/>
          <p14:tracePt t="128079" x="2973388" y="1600200"/>
          <p14:tracePt t="128091" x="2933700" y="1587500"/>
          <p14:tracePt t="128108" x="2886075" y="1560513"/>
          <p14:tracePt t="128125" x="2806700" y="1547813"/>
          <p14:tracePt t="128141" x="2765425" y="1539875"/>
          <p14:tracePt t="128158" x="2686050" y="1527175"/>
          <p14:tracePt t="128175" x="2644775" y="1520825"/>
          <p14:tracePt t="128191" x="2571750" y="1520825"/>
          <p14:tracePt t="128208" x="2538413" y="1520825"/>
          <p14:tracePt t="128224" x="2478088" y="1520825"/>
          <p14:tracePt t="128241" x="2451100" y="1527175"/>
          <p14:tracePt t="128258" x="2390775" y="1554163"/>
          <p14:tracePt t="128274" x="2357438" y="1566863"/>
          <p14:tracePt t="128291" x="2297113" y="1614488"/>
          <p14:tracePt t="128308" x="2251075" y="1654175"/>
          <p14:tracePt t="128325" x="2176463" y="1720850"/>
          <p14:tracePt t="128341" x="2143125" y="1747838"/>
          <p14:tracePt t="128358" x="2095500" y="1822450"/>
          <p14:tracePt t="128374" x="2070100" y="1862138"/>
          <p14:tracePt t="128391" x="2009775" y="1955800"/>
          <p14:tracePt t="128408" x="1968500" y="2043113"/>
          <p14:tracePt t="128424" x="1949450" y="2082800"/>
          <p14:tracePt t="128444" x="1928813" y="2149475"/>
          <p14:tracePt t="128462" x="1916113" y="2197100"/>
          <p14:tracePt t="128478" x="1916113" y="2216150"/>
          <p14:tracePt t="128495" x="1916113" y="2251075"/>
          <p14:tracePt t="128512" x="1916113" y="2276475"/>
          <p14:tracePt t="128527" x="1916113" y="2284413"/>
          <p14:tracePt t="128541" x="1916113" y="2309813"/>
          <p14:tracePt t="128557" x="1916113" y="2324100"/>
          <p14:tracePt t="128574" x="1916113" y="2336800"/>
          <p14:tracePt t="128591" x="1916113" y="2351088"/>
          <p14:tracePt t="128607" x="1916113" y="2357438"/>
          <p14:tracePt t="128675" x="1916113" y="2363788"/>
          <p14:tracePt t="128715" x="1922463" y="2363788"/>
          <p14:tracePt t="128734" x="1922463" y="2370138"/>
          <p14:tracePt t="128745" x="1935163" y="2370138"/>
          <p14:tracePt t="128754" x="1935163" y="2378075"/>
          <p14:tracePt t="128764" x="1941513" y="2378075"/>
          <p14:tracePt t="129381" x="1949450" y="2378075"/>
          <p14:tracePt t="129400" x="1962150" y="2370138"/>
          <p14:tracePt t="129421" x="1976438" y="2370138"/>
          <p14:tracePt t="129430" x="1989138" y="2357438"/>
          <p14:tracePt t="129441" x="2009775" y="2357438"/>
          <p14:tracePt t="129462" x="2049463" y="2351088"/>
          <p14:tracePt t="129478" x="2082800" y="2344738"/>
          <p14:tracePt t="129495" x="2136775" y="2336800"/>
          <p14:tracePt t="129512" x="2197100" y="2324100"/>
          <p14:tracePt t="129526" x="2224088" y="2324100"/>
          <p14:tracePt t="129540" x="2270125" y="2324100"/>
          <p14:tracePt t="129557" x="2290763" y="2324100"/>
          <p14:tracePt t="129573" x="2324100" y="2324100"/>
          <p14:tracePt t="129590" x="2336800" y="2330450"/>
          <p14:tracePt t="129607" x="2351088" y="2336800"/>
          <p14:tracePt t="129623" x="2357438" y="2336800"/>
          <p14:tracePt t="129640" x="2363788" y="2336800"/>
          <p14:tracePt t="129657" x="2370138" y="2344738"/>
          <p14:tracePt t="129673" x="2378075" y="2344738"/>
          <p14:tracePt t="129690" x="2384425" y="2344738"/>
          <p14:tracePt t="130613" x="2390775" y="2344738"/>
          <p14:tracePt t="130622" x="2397125" y="2351088"/>
          <p14:tracePt t="130631" x="2417763" y="2357438"/>
          <p14:tracePt t="130641" x="2444750" y="2357438"/>
          <p14:tracePt t="130656" x="2471738" y="2363788"/>
          <p14:tracePt t="130672" x="2559050" y="2390775"/>
          <p14:tracePt t="130689" x="2692400" y="2438400"/>
          <p14:tracePt t="130706" x="2840038" y="2484438"/>
          <p14:tracePt t="130722" x="2927350" y="2517775"/>
          <p14:tracePt t="130740" x="3073400" y="2592388"/>
          <p14:tracePt t="130756" x="3208338" y="2671763"/>
          <p14:tracePt t="130772" x="3254375" y="2705100"/>
          <p14:tracePt t="130789" x="3355975" y="2773363"/>
          <p14:tracePt t="130806" x="3435350" y="2819400"/>
          <p14:tracePt t="130822" x="3455988" y="2833688"/>
          <p14:tracePt t="130839" x="3462338" y="2846388"/>
          <p14:tracePt t="131063" x="3468688" y="2846388"/>
          <p14:tracePt t="131072" x="3476625" y="2852738"/>
          <p14:tracePt t="131082" x="3495675" y="2852738"/>
          <p14:tracePt t="131092" x="3516313" y="2859088"/>
          <p14:tracePt t="131105" x="3556000" y="2867025"/>
          <p14:tracePt t="131122" x="3643313" y="2894013"/>
          <p14:tracePt t="131138" x="3751263" y="2927350"/>
          <p14:tracePt t="131155" x="3803650" y="2952750"/>
          <p14:tracePt t="131172" x="3924300" y="3000375"/>
          <p14:tracePt t="131188" x="4024313" y="3040063"/>
          <p14:tracePt t="131205" x="4084638" y="3060700"/>
          <p14:tracePt t="131222" x="4179888" y="3100388"/>
          <p14:tracePt t="131238" x="4265613" y="3133725"/>
          <p14:tracePt t="131255" x="4298950" y="3154363"/>
          <p14:tracePt t="131272" x="4340225" y="3175000"/>
          <p14:tracePt t="131288" x="4359275" y="3181350"/>
          <p14:tracePt t="131305" x="4367213" y="3187700"/>
          <p14:tracePt t="131322" x="4373563" y="3187700"/>
          <p14:tracePt t="131359" x="4367213" y="3187700"/>
          <p14:tracePt t="131367" x="4340225" y="3187700"/>
          <p14:tracePt t="131592" x="4346575" y="3187700"/>
          <p14:tracePt t="131600" x="4352925" y="3181350"/>
          <p14:tracePt t="131611" x="4359275" y="3181350"/>
          <p14:tracePt t="131621" x="4379913" y="3175000"/>
          <p14:tracePt t="131638" x="4427538" y="3160713"/>
          <p14:tracePt t="131654" x="4446588" y="3160713"/>
          <p14:tracePt t="131671" x="4500563" y="3154363"/>
          <p14:tracePt t="131688" x="4567238" y="3154363"/>
          <p14:tracePt t="131704" x="4594225" y="3160713"/>
          <p14:tracePt t="131721" x="4633913" y="3160713"/>
          <p14:tracePt t="131738" x="4687888" y="3160713"/>
          <p14:tracePt t="131754" x="4721225" y="3160713"/>
          <p14:tracePt t="131771" x="4754563" y="3160713"/>
          <p14:tracePt t="131788" x="4787900" y="3167063"/>
          <p14:tracePt t="131804" x="4808538" y="3175000"/>
          <p14:tracePt t="131821" x="4856163" y="3181350"/>
          <p14:tracePt t="131838" x="4902200" y="3187700"/>
          <p14:tracePt t="131855" x="4916488" y="3194050"/>
          <p14:tracePt t="131871" x="4935538" y="3201988"/>
          <p14:tracePt t="131888" x="4956175" y="3208338"/>
          <p14:tracePt t="131904" x="4962525" y="3214688"/>
          <p14:tracePt t="131921" x="4968875" y="3214688"/>
          <p14:tracePt t="131937" x="4983163" y="3221038"/>
          <p14:tracePt t="131954" x="4989513" y="3221038"/>
          <p14:tracePt t="131971" x="4995863" y="3227388"/>
          <p14:tracePt t="131987" x="5002213" y="3235325"/>
          <p14:tracePt t="132021" x="5002213" y="3241675"/>
          <p14:tracePt t="132067" x="5010150" y="3248025"/>
          <p14:tracePt t="132087" x="5010150" y="3254375"/>
          <p14:tracePt t="132097" x="5010150" y="3262313"/>
          <p14:tracePt t="132117" x="5010150" y="3268663"/>
          <p14:tracePt t="132127" x="5010150" y="3275013"/>
          <p14:tracePt t="132138" x="5002213" y="3281363"/>
          <p14:tracePt t="132154" x="4995863" y="3281363"/>
          <p14:tracePt t="132171" x="4983163" y="3295650"/>
          <p14:tracePt t="132187" x="4956175" y="3314700"/>
          <p14:tracePt t="132204" x="4941888" y="3322638"/>
          <p14:tracePt t="132220" x="4908550" y="3328988"/>
          <p14:tracePt t="132237" x="4868863" y="3341688"/>
          <p14:tracePt t="132254" x="4848225" y="3348038"/>
          <p14:tracePt t="132271" x="4808538" y="3355975"/>
          <p14:tracePt t="132287" x="4768850" y="3375025"/>
          <p14:tracePt t="132304" x="4748213" y="3375025"/>
          <p14:tracePt t="132321" x="4687888" y="3395663"/>
          <p14:tracePt t="132337" x="4654550" y="3408363"/>
          <p14:tracePt t="132371" x="4627563" y="3416300"/>
          <p14:tracePt t="134962" x="4627563" y="3402013"/>
          <p14:tracePt t="134972" x="4633913" y="3368675"/>
          <p14:tracePt t="134980" x="4654550" y="3322638"/>
          <p14:tracePt t="134989" x="4675188" y="3262313"/>
          <p14:tracePt t="135001" x="4702175" y="3201988"/>
          <p14:tracePt t="135018" x="4781550" y="3067050"/>
          <p14:tracePt t="135035" x="4822825" y="3000375"/>
          <p14:tracePt t="135051" x="4908550" y="2886075"/>
          <p14:tracePt t="135068" x="5016500" y="2773363"/>
          <p14:tracePt t="135085" x="5083175" y="2713038"/>
          <p14:tracePt t="135101" x="5216525" y="2611438"/>
          <p14:tracePt t="135118" x="5284788" y="2565400"/>
          <p14:tracePt t="135134" x="5391150" y="2490788"/>
          <p14:tracePt t="135152" x="5491163" y="2444750"/>
          <p14:tracePt t="135168" x="5538788" y="2417763"/>
          <p14:tracePt t="135185" x="5632450" y="2378075"/>
          <p14:tracePt t="135201" x="5699125" y="2351088"/>
          <p14:tracePt t="135218" x="5819775" y="2309813"/>
          <p14:tracePt t="135234" x="5880100" y="2297113"/>
          <p14:tracePt t="135251" x="5994400" y="2290763"/>
          <p14:tracePt t="135268" x="6027738" y="2290763"/>
          <p14:tracePt t="135284" x="6100763" y="2290763"/>
          <p14:tracePt t="135301" x="6134100" y="2290763"/>
          <p14:tracePt t="135318" x="6175375" y="2297113"/>
          <p14:tracePt t="135335" x="6208713" y="2317750"/>
          <p14:tracePt t="135351" x="6215063" y="2317750"/>
          <p14:tracePt t="135367" x="6235700" y="2330450"/>
          <p14:tracePt t="135385" x="6242050" y="2344738"/>
          <p14:tracePt t="135418" x="6248400" y="2351088"/>
          <p14:tracePt t="135456" x="6248400" y="2357438"/>
          <p14:tracePt t="135488" x="6248400" y="2370138"/>
          <p14:tracePt t="135506" x="6248400" y="2378075"/>
          <p14:tracePt t="135515" x="6248400" y="2384425"/>
          <p14:tracePt t="135528" x="6248400" y="2397125"/>
          <p14:tracePt t="135537" x="6248400" y="2405063"/>
          <p14:tracePt t="135551" x="6248400" y="2417763"/>
          <p14:tracePt t="135567" x="6248400" y="2430463"/>
          <p14:tracePt t="135585" x="6248400" y="2444750"/>
          <p14:tracePt t="135601" x="6248400" y="2451100"/>
          <p14:tracePt t="135617" x="6248400" y="2457450"/>
          <p14:tracePt t="135634" x="6242050" y="2465388"/>
          <p14:tracePt t="135651" x="6235700" y="2471738"/>
          <p14:tracePt t="135667" x="6227763" y="2484438"/>
          <p14:tracePt t="135684" x="6221413" y="2498725"/>
          <p14:tracePt t="135701" x="6215063" y="2505075"/>
          <p14:tracePt t="135717" x="6208713" y="2511425"/>
          <p14:tracePt t="135734" x="6202363" y="2511425"/>
          <p14:tracePt t="135751" x="6202363" y="2517775"/>
          <p14:tracePt t="135767" x="6194425" y="2517775"/>
          <p14:tracePt t="135784" x="6194425" y="2524125"/>
          <p14:tracePt t="135805" x="6188075" y="2524125"/>
          <p14:tracePt t="135823" x="6175375" y="2524125"/>
          <p14:tracePt t="135834" x="6167438" y="2532063"/>
          <p14:tracePt t="135851" x="6134100" y="2544763"/>
          <p14:tracePt t="135867" x="6115050" y="2544763"/>
          <p14:tracePt t="135884" x="6067425" y="2565400"/>
          <p14:tracePt t="135901" x="5994400" y="2592388"/>
          <p14:tracePt t="135917" x="5953125" y="2605088"/>
          <p14:tracePt t="135934" x="5853113" y="2644775"/>
          <p14:tracePt t="135951" x="5738813" y="2679700"/>
          <p14:tracePt t="135967" x="5680075" y="2698750"/>
          <p14:tracePt t="135984" x="5578475" y="2725738"/>
          <p14:tracePt t="136001" x="5505450" y="2746375"/>
          <p14:tracePt t="136017" x="5465763" y="2759075"/>
          <p14:tracePt t="136034" x="5405438" y="2779713"/>
          <p14:tracePt t="136051" x="5364163" y="2786063"/>
          <p14:tracePt t="136067" x="5351463" y="2786063"/>
          <p14:tracePt t="136083" x="5324475" y="2786063"/>
          <p14:tracePt t="136101" x="5310188" y="2779713"/>
          <p14:tracePt t="136117" x="5303838" y="2779713"/>
          <p14:tracePt t="136134" x="5303838" y="2765425"/>
          <p14:tracePt t="136150" x="5297488" y="2738438"/>
          <p14:tracePt t="136167" x="5291138" y="2725738"/>
          <p14:tracePt t="136183" x="5291138" y="2671763"/>
          <p14:tracePt t="136200" x="5291138" y="2605088"/>
          <p14:tracePt t="136217" x="5291138" y="2565400"/>
          <p14:tracePt t="136233" x="5318125" y="2451100"/>
          <p14:tracePt t="136250" x="5351463" y="2384425"/>
          <p14:tracePt t="136267" x="5411788" y="2257425"/>
          <p14:tracePt t="136284" x="5451475" y="2190750"/>
          <p14:tracePt t="136300" x="5532438" y="2089150"/>
          <p14:tracePt t="136317" x="5559425" y="2055813"/>
          <p14:tracePt t="136333" x="5632450" y="1995488"/>
          <p14:tracePt t="136351" x="5705475" y="1962150"/>
          <p14:tracePt t="136367" x="5753100" y="1949450"/>
          <p14:tracePt t="136384" x="5834063" y="1949450"/>
          <p14:tracePt t="136400" x="5873750" y="1949450"/>
          <p14:tracePt t="136417" x="5953125" y="1976438"/>
          <p14:tracePt t="136433" x="5994400" y="1995488"/>
          <p14:tracePt t="136455" x="6067425" y="2049463"/>
          <p14:tracePt t="136473" x="6127750" y="2122488"/>
          <p14:tracePt t="136490" x="6181725" y="2197100"/>
          <p14:tracePt t="136504" x="6215063" y="2236788"/>
          <p14:tracePt t="136521" x="6254750" y="2324100"/>
          <p14:tracePt t="136533" x="6262688" y="2370138"/>
          <p14:tracePt t="136550" x="6288088" y="2465388"/>
          <p14:tracePt t="136566" x="6315075" y="2551113"/>
          <p14:tracePt t="136583" x="6323013" y="2598738"/>
          <p14:tracePt t="136600" x="6323013" y="2665413"/>
          <p14:tracePt t="136616" x="6323013" y="2725738"/>
          <p14:tracePt t="136633" x="6308725" y="2752725"/>
          <p14:tracePt t="136650" x="6296025" y="2813050"/>
          <p14:tracePt t="136654" x="6288088" y="2833688"/>
          <p14:tracePt t="136667" x="6281738" y="2852738"/>
          <p14:tracePt t="136683" x="6275388" y="2886075"/>
          <p14:tracePt t="136700" x="6262688" y="2906713"/>
          <p14:tracePt t="136716" x="6242050" y="2946400"/>
          <p14:tracePt t="136733" x="6221413" y="2979738"/>
          <p14:tracePt t="136750" x="6202363" y="3013075"/>
          <p14:tracePt t="136766" x="6181725" y="3021013"/>
          <p14:tracePt t="136783" x="6148388" y="3048000"/>
          <p14:tracePt t="136799" x="6081713" y="3073400"/>
          <p14:tracePt t="136817" x="5994400" y="3094038"/>
          <p14:tracePt t="136833" x="5961063" y="3100388"/>
          <p14:tracePt t="136850" x="5873750" y="3108325"/>
          <p14:tracePt t="136866" x="5819775" y="3108325"/>
          <p14:tracePt t="136883" x="5738813" y="3108325"/>
          <p14:tracePt t="136899" x="5680075" y="3108325"/>
          <p14:tracePt t="136917" x="5632450" y="3094038"/>
          <p14:tracePt t="136933" x="5619750" y="3081338"/>
          <p14:tracePt t="136949" x="5592763" y="3040063"/>
          <p14:tracePt t="136966" x="5578475" y="3000375"/>
          <p14:tracePt t="136983" x="5565775" y="2919413"/>
          <p14:tracePt t="136999" x="5565775" y="2825750"/>
          <p14:tracePt t="137016" x="5565775" y="2779713"/>
          <p14:tracePt t="137033" x="5584825" y="2698750"/>
          <p14:tracePt t="137049" x="5605463" y="2638425"/>
          <p14:tracePt t="137066" x="5619750" y="2605088"/>
          <p14:tracePt t="137083" x="5645150" y="2559050"/>
          <p14:tracePt t="137099" x="5665788" y="2538413"/>
          <p14:tracePt t="137116" x="5686425" y="2532063"/>
          <p14:tracePt t="137133" x="5732463" y="2505075"/>
          <p14:tracePt t="137149" x="5799138" y="2490788"/>
          <p14:tracePt t="137166" x="5840413" y="2484438"/>
          <p14:tracePt t="137170" x="5886450" y="2484438"/>
          <p14:tracePt t="137183" x="5940425" y="2484438"/>
          <p14:tracePt t="137199" x="6040438" y="2498725"/>
          <p14:tracePt t="137216" x="6088063" y="2511425"/>
          <p14:tracePt t="137233" x="6181725" y="2551113"/>
          <p14:tracePt t="137249" x="6262688" y="2605088"/>
          <p14:tracePt t="137266" x="6288088" y="2632075"/>
          <p14:tracePt t="137282" x="6335713" y="2671763"/>
          <p14:tracePt t="137299" x="6362700" y="2698750"/>
          <p14:tracePt t="137316" x="6369050" y="2713038"/>
          <p14:tracePt t="137332" x="6375400" y="2725738"/>
          <p14:tracePt t="137349" x="6375400" y="2732088"/>
          <p14:tracePt t="137590" x="6375400" y="2738438"/>
          <p14:tracePt t="137600" x="6375400" y="2746375"/>
          <p14:tracePt t="137610" x="6375400" y="2752725"/>
          <p14:tracePt t="137621" x="6369050" y="2765425"/>
          <p14:tracePt t="137632" x="6356350" y="2779713"/>
          <p14:tracePt t="137649" x="6329363" y="2813050"/>
          <p14:tracePt t="137666" x="6315075" y="2833688"/>
          <p14:tracePt t="137682" x="6269038" y="2873375"/>
          <p14:tracePt t="137699" x="6194425" y="2919413"/>
          <p14:tracePt t="137716" x="6148388" y="2940050"/>
          <p14:tracePt t="137732" x="6048375" y="2979738"/>
          <p14:tracePt t="137749" x="5961063" y="3006725"/>
          <p14:tracePt t="137765" x="5919788" y="3013075"/>
          <p14:tracePt t="137782" x="5867400" y="3021013"/>
          <p14:tracePt t="137799" x="5819775" y="3021013"/>
          <p14:tracePt t="137815" x="5799138" y="3013075"/>
          <p14:tracePt t="137832" x="5759450" y="2967038"/>
          <p14:tracePt t="137849" x="5732463" y="2906713"/>
          <p14:tracePt t="137865" x="5726113" y="2879725"/>
          <p14:tracePt t="137882" x="5713413" y="2813050"/>
          <p14:tracePt t="137899" x="5705475" y="2738438"/>
          <p14:tracePt t="137915" x="5705475" y="2705100"/>
          <p14:tracePt t="137932" x="5705475" y="2644775"/>
          <p14:tracePt t="137948" x="5705475" y="2619375"/>
          <p14:tracePt t="137965" x="5726113" y="2544763"/>
          <p14:tracePt t="137982" x="5746750" y="2524125"/>
          <p14:tracePt t="137999" x="5792788" y="2471738"/>
          <p14:tracePt t="138015" x="5807075" y="2444750"/>
          <p14:tracePt t="138032" x="5853113" y="2405063"/>
          <p14:tracePt t="138048" x="5886450" y="2384425"/>
          <p14:tracePt t="138065" x="5927725" y="2357438"/>
          <p14:tracePt t="138082" x="6021388" y="2309813"/>
          <p14:tracePt t="138099" x="6115050" y="2290763"/>
          <p14:tracePt t="138115" x="6167438" y="2284413"/>
          <p14:tracePt t="138132" x="6262688" y="2276475"/>
          <p14:tracePt t="138148" x="6308725" y="2270125"/>
          <p14:tracePt t="138165" x="6389688" y="2270125"/>
          <p14:tracePt t="138182" x="6429375" y="2270125"/>
          <p14:tracePt t="138198" x="6477000" y="2276475"/>
          <p14:tracePt t="138215" x="6489700" y="2284413"/>
          <p14:tracePt t="138232" x="6529388" y="2297113"/>
          <p14:tracePt t="138248" x="6543675" y="2309813"/>
          <p14:tracePt t="138265" x="6577013" y="2330450"/>
          <p14:tracePt t="138281" x="6596063" y="2344738"/>
          <p14:tracePt t="138298" x="6616700" y="2357438"/>
          <p14:tracePt t="138316" x="6637338" y="2378075"/>
          <p14:tracePt t="138331" x="6643688" y="2378075"/>
          <p14:tracePt t="138349" x="6656388" y="2397125"/>
          <p14:tracePt t="138365" x="6664325" y="2405063"/>
          <p14:tracePt t="138382" x="6677025" y="2424113"/>
          <p14:tracePt t="138399" x="6683375" y="2444750"/>
          <p14:tracePt t="138415" x="6691313" y="2451100"/>
          <p14:tracePt t="138432" x="6691313" y="2471738"/>
          <p14:tracePt t="138448" x="6697663" y="2484438"/>
          <p14:tracePt t="138469" x="6704013" y="2511425"/>
          <p14:tracePt t="138485" x="6704013" y="2538413"/>
          <p14:tracePt t="138503" x="6704013" y="2578100"/>
          <p14:tracePt t="138519" x="6704013" y="2598738"/>
          <p14:tracePt t="138539" x="6704013" y="2644775"/>
          <p14:tracePt t="138564" x="6697663" y="2659063"/>
          <p14:tracePt t="138581" x="6691313" y="2671763"/>
          <p14:tracePt t="138598" x="6683375" y="2679700"/>
          <p14:tracePt t="138631" x="6677025" y="2679700"/>
          <p14:tracePt t="138648" x="6664325" y="2686050"/>
          <p14:tracePt t="138664" x="6650038" y="2686050"/>
          <p14:tracePt t="138681" x="6630988" y="2686050"/>
          <p14:tracePt t="138698" x="6616700" y="2686050"/>
          <p14:tracePt t="138715" x="6604000" y="2686050"/>
          <p14:tracePt t="138731" x="6596063" y="2679700"/>
          <p14:tracePt t="138771" x="6596063" y="2671763"/>
          <p14:tracePt t="138781" x="6596063" y="2665413"/>
          <p14:tracePt t="138810" x="6596063" y="2659063"/>
          <p14:tracePt t="138820" x="6604000" y="2659063"/>
          <p14:tracePt t="138831" x="6616700" y="2659063"/>
          <p14:tracePt t="138847" x="6637338" y="2659063"/>
          <p14:tracePt t="138865" x="6677025" y="2652713"/>
          <p14:tracePt t="138881" x="6716713" y="2652713"/>
          <p14:tracePt t="138898" x="6737350" y="2659063"/>
          <p14:tracePt t="138915" x="6791325" y="2692400"/>
          <p14:tracePt t="138931" x="6845300" y="2746375"/>
          <p14:tracePt t="138948" x="6870700" y="2819400"/>
          <p14:tracePt t="138964" x="6878638" y="2846388"/>
          <p14:tracePt t="138981" x="6878638" y="2894013"/>
          <p14:tracePt t="138998" x="6818313" y="2952750"/>
          <p14:tracePt t="139014" x="6757988" y="2979738"/>
          <p14:tracePt t="139031" x="6537325" y="3060700"/>
          <p14:tracePt t="139048" x="6269038" y="3121025"/>
          <p14:tracePt t="139064" x="6127750" y="3141663"/>
          <p14:tracePt t="139081" x="5873750" y="3167063"/>
          <p14:tracePt t="139098" x="5680075" y="3167063"/>
          <p14:tracePt t="139114" x="5605463" y="3160713"/>
          <p14:tracePt t="139131" x="5499100" y="3121025"/>
          <p14:tracePt t="139148" x="5430838" y="3040063"/>
          <p14:tracePt t="139164" x="5405438" y="2987675"/>
          <p14:tracePt t="139181" x="5384800" y="2879725"/>
          <p14:tracePt t="139198" x="5384800" y="2765425"/>
          <p14:tracePt t="139214" x="5397500" y="2705100"/>
          <p14:tracePt t="139231" x="5472113" y="2578100"/>
          <p14:tracePt t="139247" x="5511800" y="2524125"/>
          <p14:tracePt t="139264" x="5632450" y="2438400"/>
          <p14:tracePt t="139281" x="5765800" y="2390775"/>
          <p14:tracePt t="139297" x="5846763" y="2384425"/>
          <p14:tracePt t="139314" x="6000750" y="2390775"/>
          <p14:tracePt t="139331" x="6142038" y="2457450"/>
          <p14:tracePt t="139347" x="6202363" y="2505075"/>
          <p14:tracePt t="139364" x="6288088" y="2605088"/>
          <p14:tracePt t="139380" x="6342063" y="2705100"/>
          <p14:tracePt t="139398" x="6362700" y="2798763"/>
          <p14:tracePt t="139414" x="6362700" y="2840038"/>
          <p14:tracePt t="139430" x="6335713" y="2900363"/>
          <p14:tracePt t="139447" x="6227763" y="2960688"/>
          <p14:tracePt t="139464" x="6154738" y="2994025"/>
          <p14:tracePt t="139484" x="5988050" y="3027363"/>
          <p14:tracePt t="139501" x="5834063" y="3027363"/>
          <p14:tracePt t="139518" x="5738813" y="2987675"/>
          <p14:tracePt t="139534" x="5705475" y="2952750"/>
          <p14:tracePt t="139549" x="5672138" y="2840038"/>
          <p14:tracePt t="139563" x="5672138" y="2779713"/>
          <p14:tracePt t="139580" x="5705475" y="2665413"/>
          <p14:tracePt t="139597" x="5746750" y="2611438"/>
          <p14:tracePt t="139614" x="5867400" y="2532063"/>
          <p14:tracePt t="139630" x="6048375" y="2478088"/>
          <p14:tracePt t="139647" x="6127750" y="2478088"/>
          <p14:tracePt t="139664" x="6281738" y="2484438"/>
          <p14:tracePt t="139680" x="6408738" y="2544763"/>
          <p14:tracePt t="139697" x="6456363" y="2571750"/>
          <p14:tracePt t="139714" x="6523038" y="2632075"/>
          <p14:tracePt t="139719" x="6543675" y="2652713"/>
          <p14:tracePt t="139730" x="6550025" y="2671763"/>
          <p14:tracePt t="139748" x="6550025" y="2698750"/>
          <p14:tracePt t="139763" x="6543675" y="2738438"/>
          <p14:tracePt t="139780" x="6429375" y="2833688"/>
          <p14:tracePt t="139798" x="6142038" y="2960688"/>
          <p14:tracePt t="139813" x="5953125" y="3013075"/>
          <p14:tracePt t="139830" x="5672138" y="3040063"/>
          <p14:tracePt t="139847" x="5578475" y="3040063"/>
          <p14:tracePt t="139863" x="5484813" y="3013075"/>
          <p14:tracePt t="139880" x="5445125" y="2973388"/>
          <p14:tracePt t="139897" x="5430838" y="2940050"/>
          <p14:tracePt t="139913" x="5430838" y="2859088"/>
          <p14:tracePt t="139930" x="5457825" y="2765425"/>
          <p14:tracePt t="139963" x="5472113" y="2746375"/>
          <p14:tracePt t="149558" x="5472113" y="2738438"/>
          <p14:tracePt t="149567" x="5465763" y="2738438"/>
          <p14:tracePt t="149577" x="5430838" y="2732088"/>
          <p14:tracePt t="149591" x="5397500" y="2725738"/>
          <p14:tracePt t="149604" x="5318125" y="2725738"/>
          <p14:tracePt t="149621" x="5270500" y="2732088"/>
          <p14:tracePt t="149638" x="5191125" y="2752725"/>
          <p14:tracePt t="149654" x="5137150" y="2759075"/>
          <p14:tracePt t="149671" x="5110163" y="2765425"/>
          <p14:tracePt t="149687" x="5103813" y="2765425"/>
          <p14:tracePt t="149704" x="5089525" y="2765425"/>
          <p14:tracePt t="149721" x="5083175" y="2765425"/>
          <p14:tracePt t="149737" x="5083175" y="2759075"/>
          <p14:tracePt t="149754" x="5076825" y="2752725"/>
          <p14:tracePt t="149771" x="5076825" y="2746375"/>
          <p14:tracePt t="149787" x="5070475" y="2738438"/>
          <p14:tracePt t="149804" x="5070475" y="2732088"/>
          <p14:tracePt t="149821" x="5070475" y="2725738"/>
          <p14:tracePt t="149837" x="5076825" y="2719388"/>
          <p14:tracePt t="149854" x="5103813" y="2705100"/>
          <p14:tracePt t="149870" x="5116513" y="2692400"/>
          <p14:tracePt t="149887" x="5156200" y="2671763"/>
          <p14:tracePt t="149906" x="5237163" y="2652713"/>
          <p14:tracePt t="149921" x="5264150" y="2652713"/>
          <p14:tracePt t="149937" x="5324475" y="2652713"/>
          <p14:tracePt t="149954" x="5364163" y="2644775"/>
          <p14:tracePt t="149970" x="5378450" y="2644775"/>
          <p14:tracePt t="149987" x="5397500" y="2644775"/>
          <p14:tracePt t="150004" x="5411788" y="2644775"/>
          <p14:tracePt t="150020" x="5418138" y="2652713"/>
          <p14:tracePt t="150037" x="5430838" y="2665413"/>
          <p14:tracePt t="150054" x="5451475" y="2679700"/>
          <p14:tracePt t="150070" x="5457825" y="2686050"/>
          <p14:tracePt t="150087" x="5465763" y="2713038"/>
          <p14:tracePt t="150104" x="5472113" y="2746375"/>
          <p14:tracePt t="150121" x="5472113" y="2773363"/>
          <p14:tracePt t="150137" x="5472113" y="2779713"/>
          <p14:tracePt t="150153" x="5465763" y="2819400"/>
          <p14:tracePt t="150171" x="5451475" y="2852738"/>
          <p14:tracePt t="150187" x="5438775" y="2886075"/>
          <p14:tracePt t="150203" x="5418138" y="2913063"/>
          <p14:tracePt t="150221" x="5397500" y="29464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 - Sobrecarga de Presión</a:t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 rotWithShape="1">
          <a:blip r:embed="rId6">
            <a:alphaModFix/>
          </a:blip>
          <a:srcRect l="29382" t="34309" r="31033" b="18556"/>
          <a:stretch/>
        </p:blipFill>
        <p:spPr>
          <a:xfrm>
            <a:off x="416725" y="1226350"/>
            <a:ext cx="4801698" cy="32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/>
          <p:nvPr/>
        </p:nvSpPr>
        <p:spPr>
          <a:xfrm>
            <a:off x="6024575" y="12263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Aumento Postcarga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81" name="Google Shape;181;p25"/>
          <p:cNvSpPr/>
          <p:nvPr/>
        </p:nvSpPr>
        <p:spPr>
          <a:xfrm>
            <a:off x="6024575" y="184310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VE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82" name="Google Shape;182;p25"/>
          <p:cNvSpPr/>
          <p:nvPr/>
        </p:nvSpPr>
        <p:spPr>
          <a:xfrm>
            <a:off x="6024575" y="24598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Hipertrofia Concéntrica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183" name="Google Shape;183;p25"/>
          <p:cNvCxnSpPr>
            <a:stCxn id="180" idx="2"/>
            <a:endCxn id="181" idx="0"/>
          </p:cNvCxnSpPr>
          <p:nvPr/>
        </p:nvCxnSpPr>
        <p:spPr>
          <a:xfrm>
            <a:off x="6983075" y="163105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Google Shape;184;p25"/>
          <p:cNvCxnSpPr>
            <a:stCxn id="181" idx="2"/>
            <a:endCxn id="182" idx="0"/>
          </p:cNvCxnSpPr>
          <p:nvPr/>
        </p:nvCxnSpPr>
        <p:spPr>
          <a:xfrm>
            <a:off x="6983075" y="224780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58"/>
    </mc:Choice>
    <mc:Fallback>
      <p:transition spd="slow" advTm="15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8" x="5391150" y="2946400"/>
          <p14:tracePt t="3879" x="5384800" y="2946400"/>
          <p14:tracePt t="3898" x="5378450" y="2940050"/>
          <p14:tracePt t="3912" x="5370513" y="2940050"/>
          <p14:tracePt t="3917" x="5357813" y="2940050"/>
          <p14:tracePt t="3930" x="5351463" y="2940050"/>
          <p14:tracePt t="3944" x="5337175" y="2933700"/>
          <p14:tracePt t="3958" x="5324475" y="2927350"/>
          <p14:tracePt t="3974" x="5318125" y="2927350"/>
          <p14:tracePt t="3991" x="5310188" y="2927350"/>
          <p14:tracePt t="4007" x="5303838" y="2919413"/>
          <p14:tracePt t="4028" x="5297488" y="2913063"/>
          <p14:tracePt t="4048" x="5291138" y="2913063"/>
          <p14:tracePt t="4060" x="5291138" y="2906713"/>
          <p14:tracePt t="4079" x="5291138" y="2900363"/>
          <p14:tracePt t="4109" x="5291138" y="2894013"/>
          <p14:tracePt t="4117" x="5291138" y="2886075"/>
          <p14:tracePt t="4138" x="5291138" y="2879725"/>
          <p14:tracePt t="4178" x="5291138" y="2873375"/>
          <p14:tracePt t="4209" x="5297488" y="2867025"/>
          <p14:tracePt t="4217" x="5297488" y="2859088"/>
          <p14:tracePt t="4238" x="5303838" y="2859088"/>
          <p14:tracePt t="4247" x="5303838" y="2852738"/>
          <p14:tracePt t="4267" x="5303838" y="2846388"/>
          <p14:tracePt t="4287" x="5310188" y="2846388"/>
          <p14:tracePt t="4307" x="5310188" y="2840038"/>
          <p14:tracePt t="4359" x="5310188" y="2833688"/>
          <p14:tracePt t="4368" x="5318125" y="2833688"/>
          <p14:tracePt t="4388" x="5324475" y="2833688"/>
          <p14:tracePt t="4397" x="5324475" y="2825750"/>
          <p14:tracePt t="4418" x="5330825" y="2825750"/>
          <p14:tracePt t="4438" x="5330825" y="2819400"/>
          <p14:tracePt t="4448" x="5337175" y="2819400"/>
          <p14:tracePt t="4498" x="5345113" y="2819400"/>
          <p14:tracePt t="4517" x="5351463" y="2819400"/>
          <p14:tracePt t="4547" x="5357813" y="2819400"/>
          <p14:tracePt t="4578" x="5364163" y="2819400"/>
          <p14:tracePt t="4727" x="5357813" y="2825750"/>
          <p14:tracePt t="4738" x="5351463" y="2825750"/>
          <p14:tracePt t="4747" x="5345113" y="2833688"/>
          <p14:tracePt t="4759" x="5330825" y="2840038"/>
          <p14:tracePt t="4773" x="5318125" y="2840038"/>
          <p14:tracePt t="4790" x="5297488" y="2852738"/>
          <p14:tracePt t="4807" x="5264150" y="2867025"/>
          <p14:tracePt t="4823" x="5251450" y="2873375"/>
          <p14:tracePt t="4840" x="5230813" y="2879725"/>
          <p14:tracePt t="4857" x="5210175" y="2879725"/>
          <p14:tracePt t="4877" x="5197475" y="2879725"/>
          <p14:tracePt t="4894" x="5191125" y="2879725"/>
          <p14:tracePt t="4910" x="5183188" y="2879725"/>
          <p14:tracePt t="4948" x="5176838" y="2879725"/>
          <p14:tracePt t="4987" x="5170488" y="2879725"/>
          <p14:tracePt t="5058" x="5170488" y="2873375"/>
          <p14:tracePt t="5068" x="5170488" y="2867025"/>
          <p14:tracePt t="5107" x="5170488" y="2859088"/>
          <p14:tracePt t="5128" x="5164138" y="2859088"/>
          <p14:tracePt t="5137" x="5164138" y="2852738"/>
          <p14:tracePt t="5178" x="5156200" y="2846388"/>
          <p14:tracePt t="5198" x="5156200" y="2840038"/>
          <p14:tracePt t="5209" x="5149850" y="2840038"/>
          <p14:tracePt t="5217" x="5143500" y="2840038"/>
          <p14:tracePt t="5238" x="5143500" y="2833688"/>
          <p14:tracePt t="5508" x="5137150" y="2833688"/>
          <p14:tracePt t="5517" x="5122863" y="2833688"/>
          <p14:tracePt t="5528" x="5083175" y="2840038"/>
          <p14:tracePt t="5539" x="5022850" y="2840038"/>
          <p14:tracePt t="5556" x="4814888" y="2840038"/>
          <p14:tracePt t="5572" x="4702175" y="2825750"/>
          <p14:tracePt t="5592" x="4540250" y="2798763"/>
          <p14:tracePt t="5606" x="4419600" y="2773363"/>
          <p14:tracePt t="5622" x="4373563" y="2759075"/>
          <p14:tracePt t="5639" x="4333875" y="2746375"/>
          <p14:tracePt t="5657" x="4313238" y="2738438"/>
          <p14:tracePt t="5672" x="4306888" y="2732088"/>
          <p14:tracePt t="5689" x="4298950" y="2719388"/>
          <p14:tracePt t="5706" x="4298950" y="2705100"/>
          <p14:tracePt t="5722" x="4298950" y="2698750"/>
          <p14:tracePt t="5739" x="4333875" y="2665413"/>
          <p14:tracePt t="5756" x="4352925" y="2638425"/>
          <p14:tracePt t="5772" x="4419600" y="2584450"/>
          <p14:tracePt t="5789" x="4487863" y="2544763"/>
          <p14:tracePt t="5806" x="4573588" y="2505075"/>
          <p14:tracePt t="5822" x="4621213" y="2490788"/>
          <p14:tracePt t="5839" x="4708525" y="2490788"/>
          <p14:tracePt t="5855" x="4748213" y="2490788"/>
          <p14:tracePt t="5872" x="4829175" y="2505075"/>
          <p14:tracePt t="5893" x="4875213" y="2532063"/>
          <p14:tracePt t="5910" x="4902200" y="2544763"/>
          <p14:tracePt t="5926" x="4908550" y="2544763"/>
          <p14:tracePt t="5956" x="4916488" y="2544763"/>
          <p14:tracePt t="6027" x="4916488" y="2551113"/>
          <p14:tracePt t="15032" x="4916488" y="2559050"/>
          <p14:tracePt t="15040" x="4902200" y="2559050"/>
          <p14:tracePt t="15051" x="4895850" y="2559050"/>
          <p14:tracePt t="15064" x="4881563" y="2559050"/>
          <p14:tracePt t="15081" x="4835525" y="2559050"/>
          <p14:tracePt t="15097" x="4754563" y="2498725"/>
          <p14:tracePt t="15115" x="4667250" y="2390775"/>
          <p14:tracePt t="15130" x="4621213" y="2309813"/>
          <p14:tracePt t="15147" x="4560888" y="2149475"/>
          <p14:tracePt t="15164" x="4533900" y="2001838"/>
          <p14:tracePt t="15180" x="4527550" y="1941513"/>
          <p14:tracePt t="15197" x="4527550" y="1835150"/>
          <p14:tracePt t="15213" x="4533900" y="1774825"/>
          <p14:tracePt t="15230" x="4567238" y="1674813"/>
          <p14:tracePt t="15247" x="4614863" y="1581150"/>
          <p14:tracePt t="15263" x="4641850" y="1539875"/>
          <p14:tracePt t="15280" x="4681538" y="1479550"/>
          <p14:tracePt t="15297" x="4702175" y="1452563"/>
          <p14:tracePt t="15313" x="4754563" y="1400175"/>
          <p14:tracePt t="15330" x="4781550" y="1373188"/>
          <p14:tracePt t="15346" x="4856163" y="1312863"/>
          <p14:tracePt t="15363" x="4881563" y="1279525"/>
          <p14:tracePt t="15380" x="4922838" y="1252538"/>
          <p14:tracePt t="15396" x="4976813" y="1204913"/>
          <p14:tracePt t="15414" x="5002213" y="1185863"/>
          <p14:tracePt t="15430" x="5022850" y="1179513"/>
          <p14:tracePt t="15447" x="5037138" y="1165225"/>
          <p14:tracePt t="15463" x="5049838" y="1158875"/>
          <p14:tracePt t="15480" x="5062538" y="1152525"/>
          <p14:tracePt t="15496" x="5076825" y="1152525"/>
          <p14:tracePt t="15513" x="5089525" y="1152525"/>
          <p14:tracePt t="15546" x="5103813" y="1152525"/>
          <p14:tracePt t="15564" x="5116513" y="1165225"/>
          <p14:tracePt t="15580" x="5122863" y="1179513"/>
          <p14:tracePt t="15597" x="5143500" y="1198563"/>
          <p14:tracePt t="15613" x="5143500" y="1204913"/>
          <p14:tracePt t="15630" x="5149850" y="1219200"/>
          <p14:tracePt t="15663" x="5149850" y="1231900"/>
          <p14:tracePt t="15696" x="5149850" y="1238250"/>
          <p14:tracePt t="15714" x="5149850" y="1246188"/>
          <p14:tracePt t="15730" x="5149850" y="1258888"/>
          <p14:tracePt t="15746" x="5156200" y="1265238"/>
          <p14:tracePt t="15764" x="5156200" y="1279525"/>
          <p14:tracePt t="15796" x="5156200" y="1292225"/>
          <p14:tracePt t="15813" x="5156200" y="1298575"/>
          <p14:tracePt t="15829" x="5156200" y="1306513"/>
          <p14:tracePt t="15846" x="5156200" y="1312863"/>
          <p14:tracePt t="15863" x="5156200" y="1339850"/>
          <p14:tracePt t="15884" x="5156200" y="1373188"/>
          <p14:tracePt t="15901" x="5156200" y="1412875"/>
          <p14:tracePt t="15917" x="5156200" y="1419225"/>
          <p14:tracePt t="15935" x="5156200" y="1446213"/>
          <p14:tracePt t="15952" x="5156200" y="1452563"/>
          <p14:tracePt t="15963" x="5149850" y="1452563"/>
          <p14:tracePt t="15979" x="5149850" y="1460500"/>
          <p14:tracePt t="15996" x="5103813" y="1479550"/>
          <p14:tracePt t="16012" x="5010150" y="1506538"/>
          <p14:tracePt t="16029" x="4941888" y="1512888"/>
          <p14:tracePt t="16046" x="4808538" y="1512888"/>
          <p14:tracePt t="16062" x="4702175" y="1512888"/>
          <p14:tracePt t="16079" x="4660900" y="1512888"/>
          <p14:tracePt t="16096" x="4614863" y="1500188"/>
          <p14:tracePt t="16100" x="4608513" y="1493838"/>
          <p14:tracePt t="16113" x="4600575" y="1487488"/>
          <p14:tracePt t="16132" x="4587875" y="1466850"/>
          <p14:tracePt t="16146" x="4587875" y="1460500"/>
          <p14:tracePt t="16163" x="4587875" y="1427163"/>
          <p14:tracePt t="16179" x="4587875" y="1406525"/>
          <p14:tracePt t="16196" x="4614863" y="1352550"/>
          <p14:tracePt t="16212" x="4621213" y="1333500"/>
          <p14:tracePt t="16229" x="4667250" y="1285875"/>
          <p14:tracePt t="16246" x="4694238" y="1258888"/>
          <p14:tracePt t="16262" x="4741863" y="1225550"/>
          <p14:tracePt t="16279" x="4762500" y="1204913"/>
          <p14:tracePt t="16296" x="4822825" y="1171575"/>
          <p14:tracePt t="16312" x="4841875" y="1158875"/>
          <p14:tracePt t="16329" x="4875213" y="1144588"/>
          <p14:tracePt t="16347" x="4916488" y="1138238"/>
          <p14:tracePt t="16362" x="4949825" y="1138238"/>
          <p14:tracePt t="16379" x="5037138" y="1165225"/>
          <p14:tracePt t="16396" x="5122863" y="1204913"/>
          <p14:tracePt t="16412" x="5149850" y="1225550"/>
          <p14:tracePt t="16429" x="5210175" y="1279525"/>
          <p14:tracePt t="16446" x="5257800" y="1319213"/>
          <p14:tracePt t="16462" x="5270500" y="1339850"/>
          <p14:tracePt t="16479" x="5291138" y="1373188"/>
          <p14:tracePt t="16495" x="5310188" y="1393825"/>
          <p14:tracePt t="16512" x="5310188" y="1406525"/>
          <p14:tracePt t="16529" x="5318125" y="1419225"/>
          <p14:tracePt t="16595" x="5318125" y="1427163"/>
          <p14:tracePt t="16634" x="5318125" y="1433513"/>
          <p14:tracePt t="16655" x="5310188" y="1439863"/>
          <p14:tracePt t="16674" x="5297488" y="1446213"/>
          <p14:tracePt t="16684" x="5291138" y="1452563"/>
          <p14:tracePt t="16694" x="5284788" y="1460500"/>
          <p14:tracePt t="16705" x="5264150" y="1466850"/>
          <p14:tracePt t="16716" x="5251450" y="1479550"/>
          <p14:tracePt t="16729" x="5237163" y="1487488"/>
          <p14:tracePt t="16745" x="5203825" y="1506538"/>
          <p14:tracePt t="16762" x="5183188" y="1506538"/>
          <p14:tracePt t="16778" x="5164138" y="1520825"/>
          <p14:tracePt t="16795" x="5137150" y="1527175"/>
          <p14:tracePt t="16812" x="5130800" y="1533525"/>
          <p14:tracePt t="16828" x="5116513" y="1533525"/>
          <p14:tracePt t="16845" x="5103813" y="1533525"/>
          <p14:tracePt t="16862" x="5095875" y="1539875"/>
          <p14:tracePt t="16899" x="5089525" y="1539875"/>
          <p14:tracePt t="18845" x="5083175" y="1539875"/>
          <p14:tracePt t="18855" x="5070475" y="1539875"/>
          <p14:tracePt t="18864" x="5043488" y="1527175"/>
          <p14:tracePt t="18880" x="5010150" y="1506538"/>
          <p14:tracePt t="18898" x="4949825" y="1466850"/>
          <p14:tracePt t="18914" x="4916488" y="1439863"/>
          <p14:tracePt t="18930" x="4902200" y="1439863"/>
          <p14:tracePt t="18947" x="4895850" y="1427163"/>
          <p14:tracePt t="18993" x="4895850" y="1419225"/>
          <p14:tracePt t="19023" x="4895850" y="1412875"/>
          <p14:tracePt t="19044" x="4895850" y="1406525"/>
          <p14:tracePt t="19053" x="4895850" y="1400175"/>
          <p14:tracePt t="19074" x="4895850" y="1393825"/>
          <p14:tracePt t="19083" x="4895850" y="1385888"/>
          <p14:tracePt t="19094" x="4895850" y="1379538"/>
          <p14:tracePt t="19114" x="4895850" y="1373188"/>
          <p14:tracePt t="19126" x="4902200" y="1366838"/>
          <p14:tracePt t="19144" x="4908550" y="1346200"/>
          <p14:tracePt t="19160" x="4916488" y="1339850"/>
          <p14:tracePt t="19176" x="4922838" y="1319213"/>
          <p14:tracePt t="19193" x="4929188" y="1306513"/>
          <p14:tracePt t="19210" x="4935538" y="1298575"/>
          <p14:tracePt t="19226" x="4935538" y="1292225"/>
          <p14:tracePt t="19254" x="4941888" y="1285875"/>
          <p14:tracePt t="19264" x="4949825" y="1285875"/>
          <p14:tracePt t="19284" x="4956175" y="1279525"/>
          <p14:tracePt t="19295" x="4968875" y="1273175"/>
          <p14:tracePt t="19310" x="4976813" y="1273175"/>
          <p14:tracePt t="19326" x="5002213" y="1265238"/>
          <p14:tracePt t="19343" x="5010150" y="1265238"/>
          <p14:tracePt t="19359" x="5016500" y="1265238"/>
          <p14:tracePt t="19376" x="5029200" y="1265238"/>
          <p14:tracePt t="19393" x="5037138" y="1265238"/>
          <p14:tracePt t="19426" x="5049838" y="1265238"/>
          <p14:tracePt t="19443" x="5056188" y="1265238"/>
          <p14:tracePt t="19459" x="5062538" y="1265238"/>
          <p14:tracePt t="19476" x="5070475" y="1265238"/>
          <p14:tracePt t="19493" x="5076825" y="1265238"/>
          <p14:tracePt t="19514" x="5083175" y="1265238"/>
          <p14:tracePt t="19526" x="5083175" y="1273175"/>
          <p14:tracePt t="19543" x="5095875" y="1279525"/>
          <p14:tracePt t="19559" x="5095875" y="1285875"/>
          <p14:tracePt t="19576" x="5103813" y="1298575"/>
          <p14:tracePt t="19593" x="5110163" y="1312863"/>
          <p14:tracePt t="19609" x="5116513" y="1312863"/>
          <p14:tracePt t="19626" x="5116513" y="1325563"/>
          <p14:tracePt t="19673" x="5116513" y="1333500"/>
          <p14:tracePt t="19713" x="5116513" y="1339850"/>
          <p14:tracePt t="19733" x="5116513" y="1346200"/>
          <p14:tracePt t="19745" x="5116513" y="1352550"/>
          <p14:tracePt t="19774" x="5116513" y="1358900"/>
          <p14:tracePt t="19886" x="5116513" y="1366838"/>
          <p14:tracePt t="19943" x="5110163" y="1373188"/>
          <p14:tracePt t="19983" x="5110163" y="1379538"/>
          <p14:tracePt t="19994" x="5110163" y="1385888"/>
          <p14:tracePt t="20003" x="5103813" y="1385888"/>
          <p14:tracePt t="20074" x="5103813" y="1393825"/>
          <p14:tracePt t="20085" x="5095875" y="1393825"/>
          <p14:tracePt t="20115" x="5083175" y="1400175"/>
          <p14:tracePt t="20133" x="5076825" y="1406525"/>
          <p14:tracePt t="20144" x="5070475" y="1406525"/>
          <p14:tracePt t="20154" x="5062538" y="1412875"/>
          <p14:tracePt t="20163" x="5056188" y="1412875"/>
          <p14:tracePt t="20175" x="5043488" y="1412875"/>
          <p14:tracePt t="20193" x="5029200" y="1412875"/>
          <p14:tracePt t="20209" x="5022850" y="1419225"/>
          <p14:tracePt t="20225" x="5010150" y="1419225"/>
          <p14:tracePt t="20242" x="4995863" y="1419225"/>
          <p14:tracePt t="20258" x="4989513" y="1419225"/>
          <p14:tracePt t="20275" x="4976813" y="1412875"/>
          <p14:tracePt t="20292" x="4962525" y="1412875"/>
          <p14:tracePt t="20309" x="4962525" y="1406525"/>
          <p14:tracePt t="20325" x="4956175" y="1400175"/>
          <p14:tracePt t="20342" x="4941888" y="1393825"/>
          <p14:tracePt t="20358" x="4941888" y="1385888"/>
          <p14:tracePt t="20392" x="4941888" y="1379538"/>
          <p14:tracePt t="20408" x="4941888" y="1373188"/>
          <p14:tracePt t="20425" x="4941888" y="1366838"/>
          <p14:tracePt t="20444" x="4941888" y="1358900"/>
          <p14:tracePt t="20463" x="4941888" y="1346200"/>
          <p14:tracePt t="20475" x="4949825" y="1346200"/>
          <p14:tracePt t="20492" x="4949825" y="1333500"/>
          <p14:tracePt t="20508" x="4949825" y="1325563"/>
          <p14:tracePt t="20525" x="4956175" y="1312863"/>
          <p14:tracePt t="20542" x="4956175" y="1298575"/>
          <p14:tracePt t="20558" x="4962525" y="1298575"/>
          <p14:tracePt t="20575" x="4962525" y="1292225"/>
          <p14:tracePt t="20592" x="4968875" y="1285875"/>
          <p14:tracePt t="20803" x="4976813" y="1285875"/>
          <p14:tracePt t="20823" x="4983163" y="1285875"/>
          <p14:tracePt t="20845" x="4995863" y="1285875"/>
          <p14:tracePt t="20853" x="5002213" y="1285875"/>
          <p14:tracePt t="20863" x="5010150" y="1285875"/>
          <p14:tracePt t="20879" x="5016500" y="1285875"/>
          <p14:tracePt t="20896" x="5029200" y="1285875"/>
          <p14:tracePt t="20912" x="5043488" y="1292225"/>
          <p14:tracePt t="20928" x="5049838" y="1292225"/>
          <p14:tracePt t="20945" x="5070475" y="1312863"/>
          <p14:tracePt t="20958" x="5083175" y="1312863"/>
          <p14:tracePt t="20974" x="5095875" y="1319213"/>
          <p14:tracePt t="20992" x="5103813" y="1333500"/>
          <p14:tracePt t="21008" x="5116513" y="1339850"/>
          <p14:tracePt t="21024" x="5130800" y="1352550"/>
          <p14:tracePt t="21041" x="5130800" y="1358900"/>
          <p14:tracePt t="21058" x="5137150" y="1366838"/>
          <p14:tracePt t="21074" x="5149850" y="1379538"/>
          <p14:tracePt t="21091" x="5149850" y="1385888"/>
          <p14:tracePt t="21124" x="5156200" y="1393825"/>
          <p14:tracePt t="21141" x="5156200" y="1406525"/>
          <p14:tracePt t="21157" x="5156200" y="1412875"/>
          <p14:tracePt t="21174" x="5156200" y="1419225"/>
          <p14:tracePt t="21191" x="5156200" y="1427163"/>
          <p14:tracePt t="21214" x="5156200" y="1433513"/>
          <p14:tracePt t="21253" x="5156200" y="1439863"/>
          <p14:tracePt t="21263" x="5156200" y="1446213"/>
          <p14:tracePt t="21283" x="5156200" y="1452563"/>
          <p14:tracePt t="21364" x="5156200" y="1460500"/>
          <p14:tracePt t="21444" x="5156200" y="1466850"/>
          <p14:tracePt t="21454" x="5149850" y="1466850"/>
          <p14:tracePt t="21474" x="5143500" y="1466850"/>
          <p14:tracePt t="21482" x="5137150" y="1466850"/>
          <p14:tracePt t="21503" x="5130800" y="1466850"/>
          <p14:tracePt t="21533" x="5122863" y="1466850"/>
          <p14:tracePt t="21777" x="5122863" y="1460500"/>
          <p14:tracePt t="22454" x="5122863" y="1466850"/>
          <p14:tracePt t="22615" x="5122863" y="1473200"/>
          <p14:tracePt t="22663" x="5122863" y="1479550"/>
          <p14:tracePt t="22703" x="5122863" y="1487488"/>
          <p14:tracePt t="22733" x="5122863" y="1493838"/>
          <p14:tracePt t="22754" x="5116513" y="1493838"/>
          <p14:tracePt t="22763" x="5116513" y="1500188"/>
          <p14:tracePt t="22777" x="5110163" y="1500188"/>
          <p14:tracePt t="22790" x="5110163" y="1506538"/>
          <p14:tracePt t="22806" x="5103813" y="1506538"/>
          <p14:tracePt t="22823" x="5095875" y="1512888"/>
          <p14:tracePt t="22839" x="5095875" y="1520825"/>
          <p14:tracePt t="22856" x="5089525" y="1520825"/>
          <p14:tracePt t="22877" x="5083175" y="1527175"/>
          <p14:tracePt t="22911" x="5076825" y="1533525"/>
          <p14:tracePt t="22932" x="5070475" y="1533525"/>
          <p14:tracePt t="22952" x="5070475" y="1539875"/>
          <p14:tracePt t="29648" x="5076825" y="1539875"/>
          <p14:tracePt t="29657" x="5116513" y="1547813"/>
          <p14:tracePt t="29667" x="5183188" y="1554163"/>
          <p14:tracePt t="29683" x="5276850" y="1560513"/>
          <p14:tracePt t="29699" x="5532438" y="1600200"/>
          <p14:tracePt t="29717" x="5900738" y="1666875"/>
          <p14:tracePt t="29733" x="6127750" y="1701800"/>
          <p14:tracePt t="29749" x="6529388" y="1754188"/>
          <p14:tracePt t="29766" x="6650038" y="1774825"/>
          <p14:tracePt t="29783" x="6824663" y="1781175"/>
          <p14:tracePt t="29799" x="6951663" y="1795463"/>
          <p14:tracePt t="29816" x="6999288" y="1795463"/>
          <p14:tracePt t="29832" x="7085013" y="1795463"/>
          <p14:tracePt t="29849" x="7153275" y="1801813"/>
          <p14:tracePt t="29866" x="7159625" y="1801813"/>
          <p14:tracePt t="29883" x="7186613" y="1801813"/>
          <p14:tracePt t="29905" x="7199313" y="1801813"/>
          <p14:tracePt t="29922" x="7219950" y="1801813"/>
          <p14:tracePt t="29939" x="7239000" y="1801813"/>
          <p14:tracePt t="29957" x="7253288" y="1795463"/>
          <p14:tracePt t="29972" x="7286625" y="1795463"/>
          <p14:tracePt t="29983" x="7326313" y="1787525"/>
          <p14:tracePt t="29999" x="7353300" y="1787525"/>
          <p14:tracePt t="30016" x="7419975" y="1768475"/>
          <p14:tracePt t="30033" x="7473950" y="1762125"/>
          <p14:tracePt t="30049" x="7507288" y="1754188"/>
          <p14:tracePt t="30066" x="7581900" y="1747838"/>
          <p14:tracePt t="30083" x="7654925" y="1747838"/>
          <p14:tracePt t="30099" x="7688263" y="1747838"/>
          <p14:tracePt t="30116" x="7715250" y="1747838"/>
          <p14:tracePt t="30133" x="7735888" y="1747838"/>
          <p14:tracePt t="30194" x="7727950" y="1741488"/>
          <p14:tracePt t="30206" x="7702550" y="1727200"/>
          <p14:tracePt t="30219" x="7648575" y="1720850"/>
          <p14:tracePt t="30232" x="7588250" y="1714500"/>
          <p14:tracePt t="30250" x="7427913" y="1701800"/>
          <p14:tracePt t="30266" x="7340600" y="1681163"/>
          <p14:tracePt t="30283" x="7180263" y="1647825"/>
          <p14:tracePt t="30299" x="7105650" y="1641475"/>
          <p14:tracePt t="30316" x="6965950" y="1620838"/>
          <p14:tracePt t="30333" x="6891338" y="1614488"/>
          <p14:tracePt t="30336" x="6818313" y="1608138"/>
          <p14:tracePt t="30349" x="6764338" y="1600200"/>
          <p14:tracePt t="30366" x="6716713" y="1587500"/>
          <p14:tracePt t="30383" x="6650038" y="1573213"/>
          <p14:tracePt t="30399" x="6643688" y="1566863"/>
          <p14:tracePt t="30416" x="6637338" y="1566863"/>
          <p14:tracePt t="30491" x="6650038" y="1566863"/>
          <p14:tracePt t="30504" x="6664325" y="1566863"/>
          <p14:tracePt t="30514" x="6691313" y="1566863"/>
          <p14:tracePt t="30525" x="6743700" y="1560513"/>
          <p14:tracePt t="30536" x="6797675" y="1560513"/>
          <p14:tracePt t="30548" x="6870700" y="1560513"/>
          <p14:tracePt t="30565" x="6931025" y="1560513"/>
          <p14:tracePt t="30582" x="7065963" y="1560513"/>
          <p14:tracePt t="30599" x="7119938" y="1560513"/>
          <p14:tracePt t="30615" x="7205663" y="1560513"/>
          <p14:tracePt t="30632" x="7246938" y="1560513"/>
          <p14:tracePt t="30649" x="7299325" y="1560513"/>
          <p14:tracePt t="30665" x="7313613" y="1560513"/>
          <p14:tracePt t="30682" x="7319963" y="1560513"/>
          <p14:tracePt t="30699" x="7326313" y="1560513"/>
          <p14:tracePt t="30773" x="7319963" y="1560513"/>
          <p14:tracePt t="30785" x="7313613" y="1560513"/>
          <p14:tracePt t="30794" x="7299325" y="1560513"/>
          <p14:tracePt t="30806" x="7259638" y="1566863"/>
          <p14:tracePt t="30818" x="7186613" y="1566863"/>
          <p14:tracePt t="30832" x="7099300" y="1566863"/>
          <p14:tracePt t="30849" x="6905625" y="1573213"/>
          <p14:tracePt t="30865" x="6804025" y="1573213"/>
          <p14:tracePt t="30882" x="6630988" y="1573213"/>
          <p14:tracePt t="30902" x="6556375" y="1560513"/>
          <p14:tracePt t="30921" x="6442075" y="1539875"/>
          <p14:tracePt t="30937" x="6416675" y="1539875"/>
          <p14:tracePt t="30954" x="6402388" y="1539875"/>
          <p14:tracePt t="30982" x="6396038" y="1539875"/>
          <p14:tracePt t="31028" x="6402388" y="1539875"/>
          <p14:tracePt t="31039" x="6408738" y="1539875"/>
          <p14:tracePt t="31052" x="6429375" y="1539875"/>
          <p14:tracePt t="31065" x="6456363" y="1539875"/>
          <p14:tracePt t="31082" x="6556375" y="1554163"/>
          <p14:tracePt t="31098" x="6610350" y="1566863"/>
          <p14:tracePt t="31115" x="6704013" y="1573213"/>
          <p14:tracePt t="31131" x="6751638" y="1573213"/>
          <p14:tracePt t="31148" x="6818313" y="1581150"/>
          <p14:tracePt t="31165" x="6845300" y="1581150"/>
          <p14:tracePt t="31181" x="6870700" y="1587500"/>
          <p14:tracePt t="31198" x="6878638" y="1587500"/>
          <p14:tracePt t="31215" x="6884988" y="1587500"/>
          <p14:tracePt t="32472" x="6884988" y="1593850"/>
          <p14:tracePt t="32531" x="6878638" y="1593850"/>
          <p14:tracePt t="32581" x="6878638" y="1600200"/>
          <p14:tracePt t="32592" x="6870700" y="1600200"/>
          <p14:tracePt t="32607" x="6864350" y="1608138"/>
          <p14:tracePt t="32616" x="6858000" y="1608138"/>
          <p14:tracePt t="32630" x="6837363" y="1614488"/>
          <p14:tracePt t="32647" x="6824663" y="1614488"/>
          <p14:tracePt t="32664" x="6770688" y="1633538"/>
          <p14:tracePt t="32681" x="6691313" y="1654175"/>
          <p14:tracePt t="32697" x="6650038" y="1666875"/>
          <p14:tracePt t="32713" x="6604000" y="1674813"/>
          <p14:tracePt t="32935" x="6596063" y="1681163"/>
          <p14:tracePt t="32944" x="6570663" y="1687513"/>
          <p14:tracePt t="32957" x="6496050" y="1708150"/>
          <p14:tracePt t="32970" x="6348413" y="1747838"/>
          <p14:tracePt t="32980" x="6088063" y="1795463"/>
          <p14:tracePt t="32996" x="5224463" y="2016125"/>
          <p14:tracePt t="33013" x="4379913" y="2309813"/>
          <p14:tracePt t="33030" x="4125913" y="2411413"/>
          <p14:tracePt t="33046" x="3797300" y="2544763"/>
          <p14:tracePt t="33064" x="3656013" y="2605088"/>
          <p14:tracePt t="33080" x="3616325" y="2619375"/>
          <p14:tracePt t="33099" x="3603625" y="2625725"/>
          <p14:tracePt t="33326" x="3595688" y="2632075"/>
          <p14:tracePt t="33344" x="3589338" y="2632075"/>
          <p14:tracePt t="33352" x="3570288" y="2644775"/>
          <p14:tracePt t="33363" x="3543300" y="2665413"/>
          <p14:tracePt t="33380" x="3476625" y="2692400"/>
          <p14:tracePt t="33396" x="3214688" y="2798763"/>
          <p14:tracePt t="33413" x="2852738" y="2967038"/>
          <p14:tracePt t="33429" x="2692400" y="3040063"/>
          <p14:tracePt t="33446" x="2424113" y="3154363"/>
          <p14:tracePt t="33463" x="2309813" y="3214688"/>
          <p14:tracePt t="33479" x="2276475" y="3227388"/>
          <p14:tracePt t="33496" x="2257425" y="3235325"/>
          <p14:tracePt t="33513" x="2251075" y="3235325"/>
          <p14:tracePt t="33744" x="2251075" y="3241675"/>
          <p14:tracePt t="33761" x="2251075" y="3248025"/>
          <p14:tracePt t="33790" x="2257425" y="3254375"/>
          <p14:tracePt t="33800" x="2263775" y="3254375"/>
          <p14:tracePt t="33810" x="2270125" y="3262313"/>
          <p14:tracePt t="33821" x="2284413" y="3262313"/>
          <p14:tracePt t="33832" x="2297113" y="3275013"/>
          <p14:tracePt t="33846" x="2309813" y="3281363"/>
          <p14:tracePt t="33862" x="2324100" y="3287713"/>
          <p14:tracePt t="33879" x="2330450" y="3287713"/>
          <p14:tracePt t="33900" x="2336800" y="3302000"/>
          <p14:tracePt t="33952" x="2344738" y="3302000"/>
          <p14:tracePt t="33962" x="2344738" y="3308350"/>
          <p14:tracePt t="33983" x="2344738" y="3314700"/>
          <p14:tracePt t="34032" x="2344738" y="3322638"/>
          <p14:tracePt t="34043" x="2344738" y="3328988"/>
          <p14:tracePt t="34052" x="2351088" y="3328988"/>
          <p14:tracePt t="34063" x="2351088" y="3335338"/>
          <p14:tracePt t="34083" x="2351088" y="3348038"/>
          <p14:tracePt t="34095" x="2351088" y="3355975"/>
          <p14:tracePt t="34112" x="2357438" y="3368675"/>
          <p14:tracePt t="34133" x="2357438" y="3375025"/>
          <p14:tracePt t="34182" x="2357438" y="3381375"/>
          <p14:tracePt t="34239" x="2357438" y="3389313"/>
          <p14:tracePt t="34319" x="2357438" y="3395663"/>
          <p14:tracePt t="34379" x="2357438" y="3402013"/>
          <p14:tracePt t="34469" x="2357438" y="3408363"/>
          <p14:tracePt t="34731" x="2351088" y="3408363"/>
          <p14:tracePt t="34739" x="2351088" y="3402013"/>
          <p14:tracePt t="34759" x="2351088" y="3395663"/>
          <p14:tracePt t="34770" x="2344738" y="3389313"/>
          <p14:tracePt t="34789" x="2344738" y="3381375"/>
          <p14:tracePt t="34799" x="2336800" y="3381375"/>
          <p14:tracePt t="34829" x="2330450" y="3381375"/>
          <p14:tracePt t="34838" x="2330450" y="3375025"/>
          <p14:tracePt t="34879" x="2324100" y="3375025"/>
          <p14:tracePt t="34899" x="2317750" y="3368675"/>
          <p14:tracePt t="34909" x="2309813" y="3362325"/>
          <p14:tracePt t="34920" x="2303463" y="3348038"/>
          <p14:tracePt t="34933" x="2290763" y="3341688"/>
          <p14:tracePt t="34949" x="2263775" y="3322638"/>
          <p14:tracePt t="34962" x="2251075" y="3314700"/>
          <p14:tracePt t="34978" x="2230438" y="3295650"/>
          <p14:tracePt t="34995" x="2209800" y="3295650"/>
          <p14:tracePt t="35011" x="2182813" y="3268663"/>
          <p14:tracePt t="35028" x="2136775" y="3241675"/>
          <p14:tracePt t="35044" x="2116138" y="3227388"/>
          <p14:tracePt t="35061" x="2082800" y="3214688"/>
          <p14:tracePt t="35078" x="2070100" y="3201988"/>
          <p14:tracePt t="35313" x="2055813" y="3201988"/>
          <p14:tracePt t="35332" x="2049463" y="3201988"/>
          <p14:tracePt t="35340" x="2043113" y="3201988"/>
          <p14:tracePt t="35350" x="2028825" y="3194050"/>
          <p14:tracePt t="35361" x="2016125" y="3187700"/>
          <p14:tracePt t="35378" x="2001838" y="3181350"/>
          <p14:tracePt t="35394" x="1976438" y="3175000"/>
          <p14:tracePt t="35411" x="1962150" y="3167063"/>
          <p14:tracePt t="35427" x="1955800" y="3167063"/>
          <p14:tracePt t="35444" x="1949450" y="3167063"/>
          <p14:tracePt t="35461" x="1941513" y="3167063"/>
          <p14:tracePt t="35478" x="1935163" y="3167063"/>
          <p14:tracePt t="35494" x="1922463" y="3167063"/>
          <p14:tracePt t="35511" x="1916113" y="3175000"/>
          <p14:tracePt t="35527" x="1916113" y="3181350"/>
          <p14:tracePt t="35544" x="1908175" y="3181350"/>
          <p14:tracePt t="35561" x="1895475" y="3187700"/>
          <p14:tracePt t="35577" x="1889125" y="3187700"/>
          <p14:tracePt t="35594" x="1874838" y="3187700"/>
          <p14:tracePt t="35611" x="1855788" y="3201988"/>
          <p14:tracePt t="35628" x="1835150" y="3214688"/>
          <p14:tracePt t="35661" x="1814513" y="3227388"/>
          <p14:tracePt t="35677" x="1808163" y="3227388"/>
          <p14:tracePt t="35694" x="1795463" y="3235325"/>
          <p14:tracePt t="35710" x="1787525" y="3235325"/>
          <p14:tracePt t="35728" x="1781175" y="3241675"/>
          <p14:tracePt t="35744" x="1781175" y="3248025"/>
          <p14:tracePt t="35760" x="1768475" y="3248025"/>
          <p14:tracePt t="35794" x="1768475" y="3254375"/>
          <p14:tracePt t="35984" x="1774825" y="3254375"/>
          <p14:tracePt t="36012" x="1774825" y="3262313"/>
          <p14:tracePt t="36063" x="1774825" y="3268663"/>
          <p14:tracePt t="36073" x="1774825" y="3275013"/>
          <p14:tracePt t="36094" x="1768475" y="3281363"/>
          <p14:tracePt t="36103" x="1762125" y="3281363"/>
          <p14:tracePt t="36122" x="1762125" y="3287713"/>
          <p14:tracePt t="36132" x="1754188" y="3287713"/>
          <p14:tracePt t="36152" x="1754188" y="3295650"/>
          <p14:tracePt t="36164" x="1747838" y="3302000"/>
          <p14:tracePt t="36182" x="1747838" y="3308350"/>
          <p14:tracePt t="36193" x="1747838" y="3314700"/>
          <p14:tracePt t="36210" x="1741488" y="3322638"/>
          <p14:tracePt t="36226" x="1735138" y="3328988"/>
          <p14:tracePt t="36243" x="1727200" y="3335338"/>
          <p14:tracePt t="36260" x="1727200" y="3341688"/>
          <p14:tracePt t="36277" x="1720850" y="3362325"/>
          <p14:tracePt t="36293" x="1720850" y="3368675"/>
          <p14:tracePt t="36315" x="1720850" y="3375025"/>
          <p14:tracePt t="36334" x="1720850" y="3381375"/>
          <p14:tracePt t="36346" x="1720850" y="3389313"/>
          <p14:tracePt t="36360" x="1714500" y="3389313"/>
          <p14:tracePt t="36377" x="1714500" y="3395663"/>
          <p14:tracePt t="36397" x="1714500" y="3402013"/>
          <p14:tracePt t="36415" x="1714500" y="3408363"/>
          <p14:tracePt t="36435" x="1714500" y="3416300"/>
          <p14:tracePt t="36447" x="1714500" y="3422650"/>
          <p14:tracePt t="36475" x="1714500" y="3429000"/>
          <p14:tracePt t="36505" x="1714500" y="3435350"/>
          <p14:tracePt t="36534" x="1714500" y="3441700"/>
          <p14:tracePt t="36564" x="1720850" y="3449638"/>
          <p14:tracePt t="36603" x="1720850" y="3455988"/>
          <p14:tracePt t="36632" x="1727200" y="3462338"/>
          <p14:tracePt t="36651" x="1727200" y="3468688"/>
          <p14:tracePt t="36660" x="1727200" y="3476625"/>
          <p14:tracePt t="36670" x="1735138" y="3476625"/>
          <p14:tracePt t="36681" x="1735138" y="3482975"/>
          <p14:tracePt t="36693" x="1741488" y="3482975"/>
          <p14:tracePt t="36709" x="1747838" y="3489325"/>
          <p14:tracePt t="36727" x="1747838" y="3502025"/>
          <p14:tracePt t="36743" x="1754188" y="3509963"/>
          <p14:tracePt t="36759" x="1762125" y="3522663"/>
          <p14:tracePt t="36793" x="1768475" y="3529013"/>
          <p14:tracePt t="36810" x="1774825" y="3536950"/>
          <p14:tracePt t="36826" x="1781175" y="3543300"/>
          <p14:tracePt t="36843" x="1787525" y="3543300"/>
          <p14:tracePt t="36860" x="1801813" y="3549650"/>
          <p14:tracePt t="36876" x="1808163" y="3556000"/>
          <p14:tracePt t="36899" x="1835150" y="3570288"/>
          <p14:tracePt t="36914" x="1841500" y="3570288"/>
          <p14:tracePt t="36932" x="1862138" y="3576638"/>
          <p14:tracePt t="36946" x="1868488" y="3582988"/>
          <p14:tracePt t="36963" x="1889125" y="3589338"/>
          <p14:tracePt t="36977" x="1901825" y="3589338"/>
          <p14:tracePt t="36992" x="1922463" y="3589338"/>
          <p14:tracePt t="37009" x="1955800" y="3589338"/>
          <p14:tracePt t="37026" x="1962150" y="3595688"/>
          <p14:tracePt t="37042" x="1989138" y="3603625"/>
          <p14:tracePt t="37059" x="2022475" y="3603625"/>
          <p14:tracePt t="37076" x="2049463" y="3603625"/>
          <p14:tracePt t="37092" x="2109788" y="3603625"/>
          <p14:tracePt t="37109" x="2143125" y="3603625"/>
          <p14:tracePt t="37126" x="2155825" y="3603625"/>
          <p14:tracePt t="37142" x="2176463" y="3603625"/>
          <p14:tracePt t="37159" x="2203450" y="3603625"/>
          <p14:tracePt t="37176" x="2216150" y="3603625"/>
          <p14:tracePt t="37192" x="2224088" y="3603625"/>
          <p14:tracePt t="37382" x="2230438" y="3603625"/>
          <p14:tracePt t="37400" x="2230438" y="3595688"/>
          <p14:tracePt t="37411" x="2236788" y="3589338"/>
          <p14:tracePt t="37430" x="2236788" y="3582988"/>
          <p14:tracePt t="37440" x="2243138" y="3570288"/>
          <p14:tracePt t="37449" x="2243138" y="3562350"/>
          <p14:tracePt t="37462" x="2251075" y="3556000"/>
          <p14:tracePt t="37475" x="2251075" y="3536950"/>
          <p14:tracePt t="37492" x="2251075" y="3522663"/>
          <p14:tracePt t="37511" x="2251075" y="3495675"/>
          <p14:tracePt t="37526" x="2243138" y="3489325"/>
          <p14:tracePt t="37542" x="2236788" y="3468688"/>
          <p14:tracePt t="37559" x="2224088" y="3455988"/>
          <p14:tracePt t="37576" x="2216150" y="3435350"/>
          <p14:tracePt t="37592" x="2197100" y="3416300"/>
          <p14:tracePt t="37609" x="2190750" y="3416300"/>
          <p14:tracePt t="37625" x="2176463" y="3402013"/>
          <p14:tracePt t="37642" x="2163763" y="3381375"/>
          <p14:tracePt t="37659" x="2155825" y="3375025"/>
          <p14:tracePt t="37675" x="2143125" y="3362325"/>
          <p14:tracePt t="37692" x="2130425" y="3355975"/>
          <p14:tracePt t="37711" x="2116138" y="3355975"/>
          <p14:tracePt t="37725" x="2109788" y="3348038"/>
          <p14:tracePt t="37742" x="2103438" y="3341688"/>
          <p14:tracePt t="37759" x="2089150" y="3328988"/>
          <p14:tracePt t="37775" x="2076450" y="3314700"/>
          <p14:tracePt t="37792" x="2070100" y="3302000"/>
          <p14:tracePt t="37812" x="2055813" y="3295650"/>
          <p14:tracePt t="37825" x="2049463" y="3287713"/>
          <p14:tracePt t="37842" x="2049463" y="3281363"/>
          <p14:tracePt t="37859" x="2028825" y="3262313"/>
          <p14:tracePt t="37875" x="2009775" y="3241675"/>
          <p14:tracePt t="37897" x="1989138" y="3235325"/>
          <p14:tracePt t="37914" x="1976438" y="3227388"/>
          <p14:tracePt t="37930" x="1941513" y="3214688"/>
          <p14:tracePt t="37946" x="1928813" y="3214688"/>
          <p14:tracePt t="37960" x="1916113" y="3208338"/>
          <p14:tracePt t="37975" x="1889125" y="3208338"/>
          <p14:tracePt t="37993" x="1862138" y="3208338"/>
          <p14:tracePt t="38008" x="1847850" y="3208338"/>
          <p14:tracePt t="38025" x="1808163" y="3214688"/>
          <p14:tracePt t="38042" x="1795463" y="3221038"/>
          <p14:tracePt t="38058" x="1774825" y="3227388"/>
          <p14:tracePt t="38075" x="1762125" y="3235325"/>
          <p14:tracePt t="38091" x="1735138" y="3248025"/>
          <p14:tracePt t="38108" x="1714500" y="3275013"/>
          <p14:tracePt t="38125" x="1701800" y="3281363"/>
          <p14:tracePt t="38142" x="1687513" y="3302000"/>
          <p14:tracePt t="38158" x="1666875" y="3322638"/>
          <p14:tracePt t="38175" x="1654175" y="3341688"/>
          <p14:tracePt t="38192" x="1647825" y="3368675"/>
          <p14:tracePt t="38208" x="1641475" y="3375025"/>
          <p14:tracePt t="38225" x="1633538" y="3402013"/>
          <p14:tracePt t="38241" x="1633538" y="3422650"/>
          <p14:tracePt t="38258" x="1633538" y="3449638"/>
          <p14:tracePt t="38275" x="1633538" y="3468688"/>
          <p14:tracePt t="38291" x="1633538" y="3482975"/>
          <p14:tracePt t="38308" x="1641475" y="3509963"/>
          <p14:tracePt t="38325" x="1654175" y="3529013"/>
          <p14:tracePt t="38341" x="1666875" y="3543300"/>
          <p14:tracePt t="38358" x="1693863" y="3570288"/>
          <p14:tracePt t="38375" x="1735138" y="3616325"/>
          <p14:tracePt t="38391" x="1754188" y="3630613"/>
          <p14:tracePt t="38408" x="1801813" y="3676650"/>
          <p14:tracePt t="38425" x="1828800" y="3697288"/>
          <p14:tracePt t="38441" x="1841500" y="3697288"/>
          <p14:tracePt t="38458" x="1862138" y="3709988"/>
          <p14:tracePt t="38474" x="1874838" y="3716338"/>
          <p14:tracePt t="38491" x="1889125" y="3724275"/>
          <p14:tracePt t="38508" x="1895475" y="3724275"/>
          <p14:tracePt t="38525" x="1916113" y="3736975"/>
          <p14:tracePt t="38541" x="1935163" y="3736975"/>
          <p14:tracePt t="38559" x="1955800" y="3751263"/>
          <p14:tracePt t="38574" x="1968500" y="3751263"/>
          <p14:tracePt t="38591" x="1982788" y="3757613"/>
          <p14:tracePt t="38608" x="1989138" y="3763963"/>
          <p14:tracePt t="38624" x="2001838" y="3763963"/>
          <p14:tracePt t="38641" x="2009775" y="3763963"/>
          <p14:tracePt t="38660" x="2036763" y="3763963"/>
          <p14:tracePt t="38674" x="2049463" y="3763963"/>
          <p14:tracePt t="38691" x="2070100" y="3763963"/>
          <p14:tracePt t="38707" x="2116138" y="3763963"/>
          <p14:tracePt t="38725" x="2149475" y="3763963"/>
          <p14:tracePt t="38741" x="2209800" y="3757613"/>
          <p14:tracePt t="38758" x="2297113" y="3736975"/>
          <p14:tracePt t="38775" x="2344738" y="3724275"/>
          <p14:tracePt t="38791" x="2430463" y="3683000"/>
          <p14:tracePt t="38807" x="2490788" y="3663950"/>
          <p14:tracePt t="38824" x="2498725" y="3656013"/>
          <p14:tracePt t="38841" x="2511425" y="3649663"/>
          <p14:tracePt t="38858" x="2517775" y="3649663"/>
          <p14:tracePt t="38874" x="2517775" y="3643313"/>
          <p14:tracePt t="38911" x="2517775" y="3636963"/>
          <p14:tracePt t="38929" x="2517775" y="3630613"/>
          <p14:tracePt t="38948" x="2517775" y="3616325"/>
          <p14:tracePt t="38964" x="2517775" y="3603625"/>
          <p14:tracePt t="38974" x="2511425" y="3576638"/>
          <p14:tracePt t="38991" x="2505075" y="3543300"/>
          <p14:tracePt t="39008" x="2498725" y="3516313"/>
          <p14:tracePt t="39024" x="2490788" y="3502025"/>
          <p14:tracePt t="39041" x="2490788" y="3489325"/>
          <p14:tracePt t="39057" x="2484438" y="3482975"/>
          <p14:tracePt t="39074" x="2478088" y="3482975"/>
          <p14:tracePt t="39091" x="2478088" y="3476625"/>
          <p14:tracePt t="39107" x="2471738" y="3476625"/>
          <p14:tracePt t="39152" x="2465388" y="3476625"/>
          <p14:tracePt t="39234" x="2457450" y="3476625"/>
          <p14:tracePt t="39383" x="2451100" y="3476625"/>
          <p14:tracePt t="39750" x="2451100" y="3482975"/>
          <p14:tracePt t="39766" x="2457450" y="3482975"/>
          <p14:tracePt t="39830" x="2457450" y="3489325"/>
          <p14:tracePt t="39898" x="2457450" y="3495675"/>
          <p14:tracePt t="40017" x="2457450" y="3502025"/>
          <p14:tracePt t="40058" x="2457450" y="3509963"/>
          <p14:tracePt t="40087" x="2457450" y="3516313"/>
          <p14:tracePt t="40097" x="2451100" y="3522663"/>
          <p14:tracePt t="40137" x="2444750" y="3522663"/>
          <p14:tracePt t="40158" x="2444750" y="3529013"/>
          <p14:tracePt t="40207" x="2438400" y="3529013"/>
          <p14:tracePt t="40238" x="2430463" y="3529013"/>
          <p14:tracePt t="40248" x="2424113" y="3529013"/>
          <p14:tracePt t="40268" x="2417763" y="3529013"/>
          <p14:tracePt t="40287" x="2411413" y="3529013"/>
          <p14:tracePt t="40298" x="2405063" y="3522663"/>
          <p14:tracePt t="40337" x="2397125" y="3516313"/>
          <p14:tracePt t="40367" x="2390775" y="3516313"/>
          <p14:tracePt t="40377" x="2390775" y="3509963"/>
          <p14:tracePt t="40397" x="2384425" y="3509963"/>
          <p14:tracePt t="40408" x="2384425" y="3502025"/>
          <p14:tracePt t="40416" x="2378075" y="3502025"/>
          <p14:tracePt t="40447" x="2378075" y="3495675"/>
          <p14:tracePt t="40467" x="2370138" y="3495675"/>
          <p14:tracePt t="40477" x="2370138" y="3489325"/>
          <p14:tracePt t="40544" x="2370138" y="3482975"/>
          <p14:tracePt t="40610" x="2370138" y="3476625"/>
          <p14:tracePt t="40678" x="2370138" y="3468688"/>
          <p14:tracePt t="40707" x="2370138" y="3462338"/>
          <p14:tracePt t="40727" x="2370138" y="3455988"/>
          <p14:tracePt t="40747" x="2370138" y="3449638"/>
          <p14:tracePt t="40758" x="2370138" y="3441700"/>
          <p14:tracePt t="40767" x="2370138" y="3435350"/>
          <p14:tracePt t="40787" x="2370138" y="3429000"/>
          <p14:tracePt t="40839" x="2370138" y="3422650"/>
          <p14:tracePt t="40868" x="2370138" y="3416300"/>
          <p14:tracePt t="40894" x="2370138" y="3408363"/>
          <p14:tracePt t="40912" x="2363788" y="3402013"/>
          <p14:tracePt t="40920" x="2363788" y="3395663"/>
          <p14:tracePt t="40930" x="2363788" y="3389313"/>
          <p14:tracePt t="40943" x="2357438" y="3389313"/>
          <p14:tracePt t="40960" x="2351088" y="3375025"/>
          <p14:tracePt t="40974" x="2351088" y="3368675"/>
          <p14:tracePt t="40989" x="2344738" y="3362325"/>
          <p14:tracePt t="41006" x="2344738" y="3355975"/>
          <p14:tracePt t="41022" x="2336800" y="3348038"/>
          <p14:tracePt t="41039" x="2336800" y="3341688"/>
          <p14:tracePt t="41077" x="2336800" y="3335338"/>
          <p14:tracePt t="41108" x="2330450" y="3328988"/>
          <p14:tracePt t="41160" x="2330450" y="3322638"/>
          <p14:tracePt t="41199" x="2330450" y="3314700"/>
          <p14:tracePt t="41241" x="2330450" y="3308350"/>
          <p14:tracePt t="41261" x="2330450" y="3302000"/>
          <p14:tracePt t="41280" x="2330450" y="3295650"/>
          <p14:tracePt t="41321" x="2330450" y="3287713"/>
          <p14:tracePt t="41363" x="2336800" y="3287713"/>
          <p14:tracePt t="41383" x="2336800" y="3281363"/>
          <p14:tracePt t="41423" x="2344738" y="3281363"/>
          <p14:tracePt t="41453" x="2351088" y="3281363"/>
          <p14:tracePt t="41464" x="2351088" y="3275013"/>
          <p14:tracePt t="41476" x="2357438" y="3275013"/>
          <p14:tracePt t="41494" x="2363788" y="3275013"/>
          <p14:tracePt t="41525" x="2370138" y="3268663"/>
          <p14:tracePt t="41555" x="2378075" y="3268663"/>
          <p14:tracePt t="41576" x="2384425" y="3262313"/>
          <p14:tracePt t="41616" x="2390775" y="3262313"/>
          <p14:tracePt t="41646" x="2397125" y="3262313"/>
          <p14:tracePt t="41676" x="2405063" y="3262313"/>
          <p14:tracePt t="41686" x="2411413" y="3262313"/>
          <p14:tracePt t="41708" x="2417763" y="3262313"/>
          <p14:tracePt t="41727" x="2424113" y="3262313"/>
          <p14:tracePt t="41740" x="2430463" y="3268663"/>
          <p14:tracePt t="41749" x="2438400" y="3268663"/>
          <p14:tracePt t="41769" x="2438400" y="3275013"/>
          <p14:tracePt t="41779" x="2444750" y="3275013"/>
          <p14:tracePt t="41791" x="2444750" y="3281363"/>
          <p14:tracePt t="41805" x="2444750" y="3287713"/>
          <p14:tracePt t="41829" x="2444750" y="3295650"/>
          <p14:tracePt t="41861" x="2444750" y="3302000"/>
          <p14:tracePt t="41881" x="2444750" y="3308350"/>
          <p14:tracePt t="41901" x="2444750" y="3314700"/>
          <p14:tracePt t="41911" x="2444750" y="3322638"/>
          <p14:tracePt t="41931" x="2444750" y="3328988"/>
          <p14:tracePt t="41952" x="2444750" y="3335338"/>
          <p14:tracePt t="41981" x="2444750" y="3341688"/>
          <p14:tracePt t="42001" x="2444750" y="3348038"/>
          <p14:tracePt t="42032" x="2438400" y="3355975"/>
          <p14:tracePt t="42043" x="2430463" y="3355975"/>
          <p14:tracePt t="42074" x="2430463" y="3362325"/>
          <p14:tracePt t="42082" x="2424113" y="3362325"/>
          <p14:tracePt t="42122" x="2417763" y="3362325"/>
          <p14:tracePt t="42132" x="2411413" y="3368675"/>
          <p14:tracePt t="42143" x="2405063" y="3368675"/>
          <p14:tracePt t="42154" x="2397125" y="3375025"/>
          <p14:tracePt t="42174" x="2384425" y="3375025"/>
          <p14:tracePt t="42193" x="2370138" y="3375025"/>
          <p14:tracePt t="42204" x="2363788" y="3375025"/>
          <p14:tracePt t="42225" x="2351088" y="3375025"/>
          <p14:tracePt t="42238" x="2344738" y="3362325"/>
          <p14:tracePt t="42254" x="2330450" y="3355975"/>
          <p14:tracePt t="42271" x="2324100" y="3348038"/>
          <p14:tracePt t="42287" x="2317750" y="3341688"/>
          <p14:tracePt t="42304" x="2309813" y="3328988"/>
          <p14:tracePt t="42321" x="2309813" y="3322638"/>
          <p14:tracePt t="42338" x="2303463" y="3302000"/>
          <p14:tracePt t="42354" x="2303463" y="3295650"/>
          <p14:tracePt t="42387" x="2303463" y="3287713"/>
          <p14:tracePt t="42404" x="2303463" y="3281363"/>
          <p14:tracePt t="42421" x="2303463" y="3275013"/>
          <p14:tracePt t="42446" x="2309813" y="3275013"/>
          <p14:tracePt t="42458" x="2309813" y="3268663"/>
          <p14:tracePt t="42488" x="2317750" y="3262313"/>
          <p14:tracePt t="42508" x="2317750" y="3254375"/>
          <p14:tracePt t="42518" x="2317750" y="3248025"/>
          <p14:tracePt t="42529" x="2324100" y="3248025"/>
          <p14:tracePt t="42550" x="2330450" y="3241675"/>
          <p14:tracePt t="42561" x="2336800" y="3241675"/>
          <p14:tracePt t="42582" x="2344738" y="3235325"/>
          <p14:tracePt t="42593" x="2351088" y="3235325"/>
          <p14:tracePt t="42606" x="2357438" y="3227388"/>
          <p14:tracePt t="42620" x="2363788" y="3227388"/>
          <p14:tracePt t="42639" x="2370138" y="3227388"/>
          <p14:tracePt t="42656" x="2378075" y="3227388"/>
          <p14:tracePt t="42670" x="2384425" y="3227388"/>
          <p14:tracePt t="42687" x="2397125" y="3227388"/>
          <p14:tracePt t="42704" x="2405063" y="3227388"/>
          <p14:tracePt t="42720" x="2411413" y="3235325"/>
          <p14:tracePt t="42754" x="2417763" y="3235325"/>
          <p14:tracePt t="42770" x="2424113" y="3241675"/>
          <p14:tracePt t="42791" x="2430463" y="3248025"/>
          <p14:tracePt t="42809" x="2430463" y="3262313"/>
          <p14:tracePt t="42830" x="2430463" y="3268663"/>
          <p14:tracePt t="42841" x="2438400" y="3268663"/>
          <p14:tracePt t="42861" x="2438400" y="3275013"/>
          <p14:tracePt t="42882" x="2438400" y="3281363"/>
          <p14:tracePt t="42932" x="2438400" y="3287713"/>
          <p14:tracePt t="42963" x="2430463" y="3287713"/>
          <p14:tracePt t="42993" x="2424113" y="3287713"/>
          <p14:tracePt t="43033" x="2424113" y="3295650"/>
          <p14:tracePt t="43055" x="2417763" y="3295650"/>
          <p14:tracePt t="43116" x="2411413" y="3295650"/>
          <p14:tracePt t="43136" x="2405063" y="3295650"/>
          <p14:tracePt t="43157" x="2390775" y="3302000"/>
          <p14:tracePt t="43167" x="2384425" y="3302000"/>
          <p14:tracePt t="43175" x="2378075" y="3302000"/>
          <p14:tracePt t="43187" x="2370138" y="3302000"/>
          <p14:tracePt t="43204" x="2363788" y="3308350"/>
          <p14:tracePt t="43220" x="2357438" y="3308350"/>
          <p14:tracePt t="43236" x="2351088" y="3308350"/>
          <p14:tracePt t="43276" x="2344738" y="3308350"/>
          <p14:tracePt t="43296" x="2344738" y="3302000"/>
          <p14:tracePt t="43326" x="2344738" y="3295650"/>
          <p14:tracePt t="43346" x="2344738" y="3287713"/>
          <p14:tracePt t="43377" x="2344738" y="3281363"/>
          <p14:tracePt t="43407" x="2344738" y="3275013"/>
          <p14:tracePt t="45229" x="2351088" y="3268663"/>
          <p14:tracePt t="45240" x="2370138" y="3241675"/>
          <p14:tracePt t="45247" x="2417763" y="3181350"/>
          <p14:tracePt t="45257" x="2524125" y="3073400"/>
          <p14:tracePt t="45268" x="2746375" y="2900363"/>
          <p14:tracePt t="45285" x="3603625" y="2444750"/>
          <p14:tracePt t="45301" x="4152900" y="2224088"/>
          <p14:tracePt t="45318" x="5176838" y="1995488"/>
          <p14:tracePt t="45335" x="5545138" y="1941513"/>
          <p14:tracePt t="45351" x="6073775" y="1928813"/>
          <p14:tracePt t="45369" x="6329363" y="1949450"/>
          <p14:tracePt t="45385" x="6442075" y="1976438"/>
          <p14:tracePt t="45401" x="6469063" y="1976438"/>
          <p14:tracePt t="45418" x="6489700" y="1976438"/>
          <p14:tracePt t="45685" x="6489700" y="1962150"/>
          <p14:tracePt t="45695" x="6489700" y="1955800"/>
          <p14:tracePt t="45705" x="6483350" y="1941513"/>
          <p14:tracePt t="45717" x="6483350" y="1928813"/>
          <p14:tracePt t="45735" x="6462713" y="1895475"/>
          <p14:tracePt t="45751" x="6456363" y="1889125"/>
          <p14:tracePt t="45768" x="6442075" y="1855788"/>
          <p14:tracePt t="45784" x="6429375" y="1841500"/>
          <p14:tracePt t="45801" x="6423025" y="1808163"/>
          <p14:tracePt t="45817" x="6416675" y="1795463"/>
          <p14:tracePt t="45834" x="6416675" y="1781175"/>
          <p14:tracePt t="45851" x="6416675" y="1774825"/>
          <p14:tracePt t="45876" x="6416675" y="1768475"/>
          <p14:tracePt t="45898" x="6429375" y="1762125"/>
          <p14:tracePt t="45909" x="6450013" y="1762125"/>
          <p14:tracePt t="45929" x="6537325" y="1762125"/>
          <p14:tracePt t="45944" x="6589713" y="1762125"/>
          <p14:tracePt t="45960" x="6704013" y="1762125"/>
          <p14:tracePt t="45970" x="6764338" y="1768475"/>
          <p14:tracePt t="45984" x="6824663" y="1768475"/>
          <p14:tracePt t="46001" x="6938963" y="1774825"/>
          <p14:tracePt t="46018" x="7038975" y="1774825"/>
          <p14:tracePt t="46034" x="7078663" y="1774825"/>
          <p14:tracePt t="46051" x="7145338" y="1774825"/>
          <p14:tracePt t="46067" x="7186613" y="1774825"/>
          <p14:tracePt t="46084" x="7192963" y="1774825"/>
          <p14:tracePt t="46100" x="7205663" y="1774825"/>
          <p14:tracePt t="46199" x="7192963" y="1774825"/>
          <p14:tracePt t="46218" x="7165975" y="1774825"/>
          <p14:tracePt t="46232" x="7138988" y="1774825"/>
          <p14:tracePt t="46245" x="7065963" y="1774825"/>
          <p14:tracePt t="46257" x="7024688" y="1774825"/>
          <p14:tracePt t="46267" x="6999288" y="1774825"/>
          <p14:tracePt t="46284" x="6965950" y="1768475"/>
          <p14:tracePt t="46300" x="6897688" y="1762125"/>
          <p14:tracePt t="46317" x="6870700" y="1762125"/>
          <p14:tracePt t="46334" x="6804025" y="1762125"/>
          <p14:tracePt t="46350" x="6737350" y="1762125"/>
          <p14:tracePt t="46367" x="6716713" y="1762125"/>
          <p14:tracePt t="46384" x="6697663" y="1762125"/>
          <p14:tracePt t="46401" x="6677025" y="1762125"/>
          <p14:tracePt t="46440" x="6670675" y="1762125"/>
          <p14:tracePt t="46597" x="6677025" y="1762125"/>
          <p14:tracePt t="46613" x="6683375" y="1762125"/>
          <p14:tracePt t="46633" x="6716713" y="1768475"/>
          <p14:tracePt t="46645" x="6743700" y="1774825"/>
          <p14:tracePt t="46651" x="6764338" y="1774825"/>
          <p14:tracePt t="46667" x="6791325" y="1781175"/>
          <p14:tracePt t="46683" x="6824663" y="1801813"/>
          <p14:tracePt t="46701" x="6845300" y="1801813"/>
          <p14:tracePt t="46717" x="6851650" y="1801813"/>
          <p14:tracePt t="46733" x="6858000" y="1808163"/>
          <p14:tracePt t="46829" x="6851650" y="1808163"/>
          <p14:tracePt t="46840" x="6824663" y="1801813"/>
          <p14:tracePt t="46852" x="6791325" y="1787525"/>
          <p14:tracePt t="46867" x="6751638" y="1781175"/>
          <p14:tracePt t="46887" x="6683375" y="1747838"/>
          <p14:tracePt t="46904" x="6623050" y="1714500"/>
          <p14:tracePt t="46920" x="6589713" y="1693863"/>
          <p14:tracePt t="46937" x="6537325" y="1674813"/>
          <p14:tracePt t="46953" x="6523038" y="1666875"/>
          <p14:tracePt t="46966" x="6510338" y="1660525"/>
          <p14:tracePt t="46984" x="6489700" y="1654175"/>
          <p14:tracePt t="47016" x="6483350" y="1654175"/>
          <p14:tracePt t="47033" x="6483350" y="1647825"/>
          <p14:tracePt t="47049" x="6483350" y="1641475"/>
          <p14:tracePt t="47071" x="6496050" y="1633538"/>
          <p14:tracePt t="47083" x="6502400" y="1627188"/>
          <p14:tracePt t="47100" x="6550025" y="1620838"/>
          <p14:tracePt t="47116" x="6583363" y="1614488"/>
          <p14:tracePt t="47133" x="6656388" y="1608138"/>
          <p14:tracePt t="47150" x="6704013" y="1608138"/>
          <p14:tracePt t="47167" x="6791325" y="1608138"/>
          <p14:tracePt t="47183" x="6884988" y="1614488"/>
          <p14:tracePt t="47200" x="6931025" y="1620838"/>
          <p14:tracePt t="47216" x="7018338" y="1641475"/>
          <p14:tracePt t="47233" x="7045325" y="1641475"/>
          <p14:tracePt t="47250" x="7099300" y="1647825"/>
          <p14:tracePt t="47266" x="7112000" y="1654175"/>
          <p14:tracePt t="47283" x="7138988" y="1654175"/>
          <p14:tracePt t="47300" x="7145338" y="1654175"/>
          <p14:tracePt t="47319" x="7153275" y="1654175"/>
          <p14:tracePt t="47742" x="7153275" y="1660525"/>
          <p14:tracePt t="47774" x="7138988" y="1666875"/>
          <p14:tracePt t="47785" x="7126288" y="1681163"/>
          <p14:tracePt t="47794" x="7112000" y="1687513"/>
          <p14:tracePt t="47805" x="7092950" y="1693863"/>
          <p14:tracePt t="47816" x="7072313" y="1708150"/>
          <p14:tracePt t="47833" x="7018338" y="1727200"/>
          <p14:tracePt t="47849" x="6999288" y="1741488"/>
          <p14:tracePt t="47866" x="6931025" y="1762125"/>
          <p14:tracePt t="47886" x="6870700" y="1787525"/>
          <p14:tracePt t="47903" x="6804025" y="1808163"/>
          <p14:tracePt t="47920" x="6743700" y="1828800"/>
          <p14:tracePt t="47936" x="6724650" y="1835150"/>
          <p14:tracePt t="47953" x="6691313" y="1847850"/>
          <p14:tracePt t="47966" x="6670675" y="1855788"/>
          <p14:tracePt t="47982" x="6656388" y="1862138"/>
          <p14:tracePt t="48001" x="6643688" y="1862138"/>
          <p14:tracePt t="48016" x="6637338" y="1862138"/>
          <p14:tracePt t="48032" x="6623050" y="1868488"/>
          <p14:tracePt t="48049" x="6616700" y="1868488"/>
          <p14:tracePt t="48082" x="6610350" y="1868488"/>
          <p14:tracePt t="48119" x="6610350" y="1862138"/>
          <p14:tracePt t="48147" x="6610350" y="1855788"/>
          <p14:tracePt t="48157" x="6610350" y="1847850"/>
          <p14:tracePt t="48170" x="6623050" y="1847850"/>
          <p14:tracePt t="48182" x="6630988" y="1835150"/>
          <p14:tracePt t="48199" x="6664325" y="1828800"/>
          <p14:tracePt t="48217" x="6683375" y="1814513"/>
          <p14:tracePt t="48233" x="6731000" y="1801813"/>
          <p14:tracePt t="48249" x="6757988" y="1795463"/>
          <p14:tracePt t="48266" x="6797675" y="1795463"/>
          <p14:tracePt t="48282" x="6818313" y="1787525"/>
          <p14:tracePt t="48298" x="6858000" y="1781175"/>
          <p14:tracePt t="48315" x="6878638" y="1781175"/>
          <p14:tracePt t="48332" x="6924675" y="1774825"/>
          <p14:tracePt t="48349" x="6951663" y="1774825"/>
          <p14:tracePt t="48366" x="6958013" y="1774825"/>
          <p14:tracePt t="48382" x="6978650" y="1774825"/>
          <p14:tracePt t="48399" x="6991350" y="1774825"/>
          <p14:tracePt t="48415" x="6999288" y="1781175"/>
          <p14:tracePt t="48432" x="7005638" y="1781175"/>
          <p14:tracePt t="48448" x="7032625" y="1795463"/>
          <p14:tracePt t="48465" x="7038975" y="1795463"/>
          <p14:tracePt t="48482" x="7051675" y="1808163"/>
          <p14:tracePt t="48498" x="7072313" y="1814513"/>
          <p14:tracePt t="48531" x="7085013" y="1828800"/>
          <p14:tracePt t="48548" x="7092950" y="1835150"/>
          <p14:tracePt t="48565" x="7105650" y="1835150"/>
          <p14:tracePt t="48582" x="7119938" y="1847850"/>
          <p14:tracePt t="48598" x="7126288" y="1862138"/>
          <p14:tracePt t="48615" x="7138988" y="1862138"/>
          <p14:tracePt t="48632" x="7153275" y="1874838"/>
          <p14:tracePt t="48648" x="7172325" y="1889125"/>
          <p14:tracePt t="48665" x="7186613" y="1901825"/>
          <p14:tracePt t="48681" x="7192963" y="1908175"/>
          <p14:tracePt t="48698" x="7192963" y="1916113"/>
          <p14:tracePt t="48715" x="7199313" y="1922463"/>
          <p14:tracePt t="48748" x="7205663" y="1928813"/>
          <p14:tracePt t="48765" x="7213600" y="1941513"/>
          <p14:tracePt t="48798" x="7219950" y="1962150"/>
          <p14:tracePt t="48815" x="7226300" y="1995488"/>
          <p14:tracePt t="48831" x="7226300" y="2009775"/>
          <p14:tracePt t="48848" x="7232650" y="2036763"/>
          <p14:tracePt t="48865" x="7232650" y="2055813"/>
          <p14:tracePt t="48886" x="7232650" y="2070100"/>
          <p14:tracePt t="48901" x="7232650" y="2082800"/>
          <p14:tracePt t="48918" x="7232650" y="2095500"/>
          <p14:tracePt t="48936" x="7232650" y="2116138"/>
          <p14:tracePt t="48953" x="7232650" y="2130425"/>
          <p14:tracePt t="48965" x="7226300" y="2136775"/>
          <p14:tracePt t="48981" x="7219950" y="2143125"/>
          <p14:tracePt t="48998" x="7219950" y="2155825"/>
          <p14:tracePt t="49015" x="7213600" y="2163763"/>
          <p14:tracePt t="49031" x="7213600" y="2170113"/>
          <p14:tracePt t="49074" x="7205663" y="2176463"/>
          <p14:tracePt t="49094" x="7199313" y="2176463"/>
          <p14:tracePt t="49104" x="7192963" y="2182813"/>
          <p14:tracePt t="49114" x="7186613" y="2182813"/>
          <p14:tracePt t="49131" x="7180263" y="2182813"/>
          <p14:tracePt t="49148" x="7153275" y="2190750"/>
          <p14:tracePt t="49165" x="7132638" y="2197100"/>
          <p14:tracePt t="49181" x="7119938" y="2197100"/>
          <p14:tracePt t="49198" x="7099300" y="2203450"/>
          <p14:tracePt t="49214" x="7065963" y="2203450"/>
          <p14:tracePt t="49231" x="7045325" y="2203450"/>
          <p14:tracePt t="49247" x="7005638" y="2197100"/>
          <p14:tracePt t="49264" x="6985000" y="2182813"/>
          <p14:tracePt t="49281" x="6972300" y="2176463"/>
          <p14:tracePt t="49297" x="6958013" y="2170113"/>
          <p14:tracePt t="49314" x="6945313" y="2149475"/>
          <p14:tracePt t="49331" x="6938963" y="2136775"/>
          <p14:tracePt t="49347" x="6918325" y="2095500"/>
          <p14:tracePt t="49364" x="6911975" y="2043113"/>
          <p14:tracePt t="49381" x="6911975" y="2022475"/>
          <p14:tracePt t="49397" x="6911975" y="1989138"/>
          <p14:tracePt t="49414" x="6911975" y="1968500"/>
          <p14:tracePt t="49431" x="6911975" y="1962150"/>
          <p14:tracePt t="49447" x="6911975" y="1949450"/>
          <p14:tracePt t="49464" x="6911975" y="1941513"/>
          <p14:tracePt t="49481" x="6918325" y="1935163"/>
          <p14:tracePt t="49497" x="6931025" y="1928813"/>
          <p14:tracePt t="49514" x="6978650" y="1901825"/>
          <p14:tracePt t="49530" x="6999288" y="1889125"/>
          <p14:tracePt t="49547" x="7051675" y="1874838"/>
          <p14:tracePt t="49564" x="7105650" y="1868488"/>
          <p14:tracePt t="49581" x="7126288" y="1862138"/>
          <p14:tracePt t="49597" x="7165975" y="1855788"/>
          <p14:tracePt t="49614" x="7199313" y="1847850"/>
          <p14:tracePt t="49630" x="7213600" y="1847850"/>
          <p14:tracePt t="49647" x="7246938" y="1847850"/>
          <p14:tracePt t="49664" x="7273925" y="1847850"/>
          <p14:tracePt t="49681" x="7286625" y="1847850"/>
          <p14:tracePt t="49697" x="7313613" y="1847850"/>
          <p14:tracePt t="49714" x="7326313" y="1847850"/>
          <p14:tracePt t="49730" x="7340600" y="1847850"/>
          <p14:tracePt t="49747" x="7353300" y="1847850"/>
          <p14:tracePt t="49763" x="7367588" y="1855788"/>
          <p14:tracePt t="49781" x="7373938" y="1855788"/>
          <p14:tracePt t="49797" x="7386638" y="1855788"/>
          <p14:tracePt t="49814" x="7394575" y="1862138"/>
          <p14:tracePt t="49830" x="7407275" y="1868488"/>
          <p14:tracePt t="49847" x="7419975" y="1881188"/>
          <p14:tracePt t="49864" x="7434263" y="1889125"/>
          <p14:tracePt t="49901" x="7440613" y="1895475"/>
          <p14:tracePt t="49917" x="7446963" y="1901825"/>
          <p14:tracePt t="49935" x="7453313" y="1908175"/>
          <p14:tracePt t="49952" x="7467600" y="1916113"/>
          <p14:tracePt t="49984" x="7473950" y="1928813"/>
          <p14:tracePt t="50004" x="7480300" y="1935163"/>
          <p14:tracePt t="50014" x="7480300" y="1941513"/>
          <p14:tracePt t="50030" x="7488238" y="1941513"/>
          <p14:tracePt t="50047" x="7488238" y="1955800"/>
          <p14:tracePt t="50064" x="7494588" y="1968500"/>
          <p14:tracePt t="50080" x="7494588" y="1976438"/>
          <p14:tracePt t="50096" x="7494588" y="1982788"/>
          <p14:tracePt t="50113" x="7494588" y="1995488"/>
          <p14:tracePt t="50147" x="7494588" y="2009775"/>
          <p14:tracePt t="50164" x="7494588" y="2016125"/>
          <p14:tracePt t="50197" x="7494588" y="2022475"/>
          <p14:tracePt t="50213" x="7494588" y="2036763"/>
          <p14:tracePt t="50230" x="7494588" y="2043113"/>
          <p14:tracePt t="50247" x="7494588" y="2049463"/>
          <p14:tracePt t="50263" x="7494588" y="2070100"/>
          <p14:tracePt t="50280" x="7494588" y="2076450"/>
          <p14:tracePt t="50297" x="7488238" y="2089150"/>
          <p14:tracePt t="50313" x="7488238" y="2103438"/>
          <p14:tracePt t="50347" x="7480300" y="2109788"/>
          <p14:tracePt t="50363" x="7480300" y="2116138"/>
          <p14:tracePt t="50380" x="7473950" y="2116138"/>
          <p14:tracePt t="50397" x="7467600" y="2122488"/>
          <p14:tracePt t="50413" x="7453313" y="2122488"/>
          <p14:tracePt t="50430" x="7446963" y="2130425"/>
          <p14:tracePt t="50446" x="7419975" y="2136775"/>
          <p14:tracePt t="50463" x="7394575" y="2136775"/>
          <p14:tracePt t="50480" x="7373938" y="2136775"/>
          <p14:tracePt t="50496" x="7313613" y="2136775"/>
          <p14:tracePt t="50514" x="7246938" y="2122488"/>
          <p14:tracePt t="50530" x="7213600" y="2116138"/>
          <p14:tracePt t="50533" x="7186613" y="2103438"/>
          <p14:tracePt t="50546" x="7153275" y="2095500"/>
          <p14:tracePt t="50563" x="7112000" y="2070100"/>
          <p14:tracePt t="50580" x="7085013" y="2055813"/>
          <p14:tracePt t="50596" x="7065963" y="2028825"/>
          <p14:tracePt t="50613" x="7038975" y="2001838"/>
          <p14:tracePt t="50630" x="7032625" y="1989138"/>
          <p14:tracePt t="50646" x="7011988" y="1962150"/>
          <p14:tracePt t="50663" x="6999288" y="1928813"/>
          <p14:tracePt t="50680" x="6999288" y="1916113"/>
          <p14:tracePt t="50696" x="6999288" y="1889125"/>
          <p14:tracePt t="50713" x="6999288" y="1881188"/>
          <p14:tracePt t="50729" x="6999288" y="1874838"/>
          <p14:tracePt t="50763" x="6999288" y="1868488"/>
          <p14:tracePt t="50793" x="7005638" y="1868488"/>
          <p14:tracePt t="50803" x="7018338" y="1868488"/>
          <p14:tracePt t="50816" x="7045325" y="1862138"/>
          <p14:tracePt t="50829" x="7085013" y="1862138"/>
          <p14:tracePt t="50846" x="7192963" y="1874838"/>
          <p14:tracePt t="50863" x="7319963" y="1901825"/>
          <p14:tracePt t="50879" x="7386638" y="1928813"/>
          <p14:tracePt t="50899" x="7488238" y="1976438"/>
          <p14:tracePt t="50917" x="7561263" y="2022475"/>
          <p14:tracePt t="50933" x="7594600" y="2036763"/>
          <p14:tracePt t="50950" x="7600950" y="2043113"/>
          <p14:tracePt t="50966" x="7608888" y="2043113"/>
          <p14:tracePt t="51257" x="7615238" y="2049463"/>
          <p14:tracePt t="51266" x="7615238" y="2055813"/>
          <p14:tracePt t="51279" x="7615238" y="2062163"/>
          <p14:tracePt t="51295" x="7621588" y="2076450"/>
          <p14:tracePt t="51313" x="7634288" y="2095500"/>
          <p14:tracePt t="51329" x="7634288" y="2103438"/>
          <p14:tracePt t="51345" x="7642225" y="2122488"/>
          <p14:tracePt t="51363" x="7642225" y="2149475"/>
          <p14:tracePt t="51379" x="7648575" y="2155825"/>
          <p14:tracePt t="51396" x="7648575" y="2170113"/>
          <p14:tracePt t="51413" x="7648575" y="2182813"/>
          <p14:tracePt t="51445" x="7648575" y="2190750"/>
          <p14:tracePt t="51543" x="7648575" y="2197100"/>
          <p14:tracePt t="53369" x="7642225" y="2197100"/>
          <p14:tracePt t="53377" x="7642225" y="2203450"/>
          <p14:tracePt t="53398" x="7642225" y="2209800"/>
          <p14:tracePt t="53404" x="7627938" y="2209800"/>
          <p14:tracePt t="53415" x="7608888" y="2209800"/>
          <p14:tracePt t="53427" x="7573963" y="2209800"/>
          <p14:tracePt t="53443" x="7494588" y="2203450"/>
          <p14:tracePt t="53460" x="7446963" y="2197100"/>
          <p14:tracePt t="53477" x="7359650" y="2182813"/>
          <p14:tracePt t="53493" x="7286625" y="2170113"/>
          <p14:tracePt t="53510" x="7246938" y="2155825"/>
          <p14:tracePt t="53527" x="7199313" y="2136775"/>
          <p14:tracePt t="53543" x="7180263" y="2136775"/>
          <p14:tracePt t="53577" x="7172325" y="2130425"/>
          <p14:tracePt t="54514" x="7165975" y="2130425"/>
          <p14:tracePt t="54534" x="7165975" y="2116138"/>
          <p14:tracePt t="54552" x="7172325" y="2103438"/>
          <p14:tracePt t="54564" x="7180263" y="2089150"/>
          <p14:tracePt t="54572" x="7205663" y="2049463"/>
          <p14:tracePt t="54582" x="7239000" y="2009775"/>
          <p14:tracePt t="54593" x="7273925" y="1976438"/>
          <p14:tracePt t="54609" x="7313613" y="1935163"/>
          <p14:tracePt t="54626" x="7373938" y="1881188"/>
          <p14:tracePt t="54642" x="7419975" y="1862138"/>
          <p14:tracePt t="54659" x="7440613" y="1855788"/>
          <p14:tracePt t="54676" x="7473950" y="1847850"/>
          <p14:tracePt t="54693" x="7488238" y="1847850"/>
          <p14:tracePt t="54709" x="7494588" y="1847850"/>
          <p14:tracePt t="54726" x="7507288" y="1855788"/>
          <p14:tracePt t="54759" x="7527925" y="1868488"/>
          <p14:tracePt t="54776" x="7548563" y="1895475"/>
          <p14:tracePt t="54793" x="7561263" y="1916113"/>
          <p14:tracePt t="54809" x="7567613" y="1928813"/>
          <p14:tracePt t="54826" x="7581900" y="1949450"/>
          <p14:tracePt t="54843" x="7594600" y="1962150"/>
          <p14:tracePt t="54859" x="7600950" y="1982788"/>
          <p14:tracePt t="54879" x="7621588" y="2001838"/>
          <p14:tracePt t="54897" x="7634288" y="2043113"/>
          <p14:tracePt t="54913" x="7642225" y="2070100"/>
          <p14:tracePt t="54929" x="7648575" y="2082800"/>
          <p14:tracePt t="54947" x="7661275" y="2116138"/>
          <p14:tracePt t="54959" x="7661275" y="2136775"/>
          <p14:tracePt t="54975" x="7675563" y="2155825"/>
          <p14:tracePt t="54992" x="7675563" y="2176463"/>
          <p14:tracePt t="55009" x="7675563" y="2190750"/>
          <p14:tracePt t="55025" x="7675563" y="2230438"/>
          <p14:tracePt t="55042" x="7675563" y="2270125"/>
          <p14:tracePt t="55059" x="7675563" y="2290763"/>
          <p14:tracePt t="55075" x="7661275" y="2324100"/>
          <p14:tracePt t="55092" x="7661275" y="2363788"/>
          <p14:tracePt t="55109" x="7648575" y="2384425"/>
          <p14:tracePt t="55125" x="7642225" y="2405063"/>
          <p14:tracePt t="55142" x="7634288" y="2424113"/>
          <p14:tracePt t="55159" x="7627938" y="2430463"/>
          <p14:tracePt t="55175" x="7627938" y="2438400"/>
          <p14:tracePt t="55192" x="7621588" y="2451100"/>
          <p14:tracePt t="55208" x="7615238" y="2457450"/>
          <p14:tracePt t="55225" x="7600950" y="2471738"/>
          <p14:tracePt t="55242" x="7594600" y="2478088"/>
          <p14:tracePt t="55258" x="7588250" y="2478088"/>
          <p14:tracePt t="55275" x="7581900" y="2484438"/>
          <p14:tracePt t="55292" x="7567613" y="2490788"/>
          <p14:tracePt t="55308" x="7548563" y="2511425"/>
          <p14:tracePt t="74948" x="7540625" y="2511425"/>
          <p14:tracePt t="74956" x="7527925" y="2511425"/>
          <p14:tracePt t="74966" x="7494588" y="2490788"/>
          <p14:tracePt t="74978" x="7434263" y="2451100"/>
          <p14:tracePt t="74993" x="7346950" y="2397125"/>
          <p14:tracePt t="75010" x="7099300" y="2243138"/>
          <p14:tracePt t="75028" x="6858000" y="2082800"/>
          <p14:tracePt t="75044" x="6751638" y="2009775"/>
          <p14:tracePt t="75057" x="6589713" y="1895475"/>
          <p14:tracePt t="75073" x="6523038" y="1855788"/>
          <p14:tracePt t="75090" x="6429375" y="1787525"/>
          <p14:tracePt t="75106" x="6342063" y="1727200"/>
          <p14:tracePt t="75123" x="6308725" y="1693863"/>
          <p14:tracePt t="75140" x="6248400" y="1620838"/>
          <p14:tracePt t="75156" x="6215063" y="1539875"/>
          <p14:tracePt t="75173" x="6208713" y="1506538"/>
          <p14:tracePt t="75189" x="6202363" y="1433513"/>
          <p14:tracePt t="75206" x="6202363" y="1400175"/>
          <p14:tracePt t="75223" x="6215063" y="1358900"/>
          <p14:tracePt t="75239" x="6221413" y="1346200"/>
          <p14:tracePt t="75257" x="6248400" y="1312863"/>
          <p14:tracePt t="75273" x="6308725" y="1258888"/>
          <p14:tracePt t="75289" x="6348413" y="1225550"/>
          <p14:tracePt t="75306" x="6442075" y="1152525"/>
          <p14:tracePt t="75323" x="6502400" y="1119188"/>
          <p14:tracePt t="75340" x="6610350" y="1071563"/>
          <p14:tracePt t="75356" x="6710363" y="1038225"/>
          <p14:tracePt t="75373" x="6757988" y="1017588"/>
          <p14:tracePt t="75376" x="6804025" y="1004888"/>
          <p14:tracePt t="75389" x="6851650" y="984250"/>
          <p14:tracePt t="75406" x="6965950" y="950913"/>
          <p14:tracePt t="75423" x="7018338" y="944563"/>
          <p14:tracePt t="75440" x="7138988" y="923925"/>
          <p14:tracePt t="75456" x="7273925" y="917575"/>
          <p14:tracePt t="75473" x="7334250" y="917575"/>
          <p14:tracePt t="75489" x="7453313" y="930275"/>
          <p14:tracePt t="75506" x="7581900" y="977900"/>
          <p14:tracePt t="75523" x="7642225" y="1004888"/>
          <p14:tracePt t="75539" x="7694613" y="1031875"/>
          <p14:tracePt t="75556" x="7796213" y="1098550"/>
          <p14:tracePt t="75573" x="7848600" y="1131888"/>
          <p14:tracePt t="75589" x="7856538" y="1138238"/>
          <p14:tracePt t="75606" x="7862888" y="1144588"/>
          <p14:tracePt t="75623" x="7862888" y="1152525"/>
          <p14:tracePt t="75651" x="7862888" y="1158875"/>
          <p14:tracePt t="75665" x="7848600" y="1158875"/>
          <p14:tracePt t="75678" x="7802563" y="1152525"/>
          <p14:tracePt t="75689" x="7735888" y="1144588"/>
          <p14:tracePt t="75706" x="7473950" y="1119188"/>
          <p14:tracePt t="75722" x="7280275" y="1098550"/>
          <p14:tracePt t="75739" x="6905625" y="1065213"/>
          <p14:tracePt t="75756" x="6743700" y="1065213"/>
          <p14:tracePt t="75772" x="6442075" y="1044575"/>
          <p14:tracePt t="75789" x="6329363" y="1044575"/>
          <p14:tracePt t="75806" x="6181725" y="1023938"/>
          <p14:tracePt t="75822" x="6127750" y="1017588"/>
          <p14:tracePt t="75839" x="6061075" y="990600"/>
          <p14:tracePt t="75872" x="6054725" y="990600"/>
          <p14:tracePt t="76048" x="6061075" y="990600"/>
          <p14:tracePt t="76068" x="6061075" y="998538"/>
          <p14:tracePt t="76078" x="6034088" y="998538"/>
          <p14:tracePt t="76092" x="5961063" y="998538"/>
          <p14:tracePt t="76105" x="5873750" y="990600"/>
          <p14:tracePt t="76122" x="5599113" y="971550"/>
          <p14:tracePt t="76139" x="5465763" y="965200"/>
          <p14:tracePt t="76155" x="5276850" y="957263"/>
          <p14:tracePt t="76172" x="5216525" y="957263"/>
          <p14:tracePt t="76188" x="5137150" y="950913"/>
          <p14:tracePt t="76205" x="5116513" y="950913"/>
          <p14:tracePt t="76222" x="5089525" y="950913"/>
          <p14:tracePt t="76239" x="5083175" y="950913"/>
          <p14:tracePt t="76272" x="5076825" y="950913"/>
          <p14:tracePt t="76294" x="5076825" y="944563"/>
          <p14:tracePt t="76327" x="5089525" y="944563"/>
          <p14:tracePt t="76340" x="5103813" y="944563"/>
          <p14:tracePt t="76349" x="5137150" y="944563"/>
          <p14:tracePt t="76361" x="5176838" y="944563"/>
          <p14:tracePt t="76372" x="5224463" y="944563"/>
          <p14:tracePt t="76389" x="5276850" y="944563"/>
          <p14:tracePt t="76405" x="5397500" y="950913"/>
          <p14:tracePt t="76422" x="5472113" y="957263"/>
          <p14:tracePt t="76438" x="5653088" y="984250"/>
          <p14:tracePt t="76455" x="5738813" y="998538"/>
          <p14:tracePt t="76472" x="5894388" y="1031875"/>
          <p14:tracePt t="76488" x="6013450" y="1050925"/>
          <p14:tracePt t="76505" x="6067425" y="1065213"/>
          <p14:tracePt t="76522" x="6167438" y="1084263"/>
          <p14:tracePt t="76538" x="6248400" y="1098550"/>
          <p14:tracePt t="76555" x="6275388" y="1104900"/>
          <p14:tracePt t="76572" x="6302375" y="1104900"/>
          <p14:tracePt t="76589" x="6315075" y="1104900"/>
          <p14:tracePt t="76861" x="6323013" y="1104900"/>
          <p14:tracePt t="76872" x="6329363" y="1104900"/>
          <p14:tracePt t="76884" x="6335713" y="1111250"/>
          <p14:tracePt t="76893" x="6356350" y="1125538"/>
          <p14:tracePt t="76905" x="6375400" y="1144588"/>
          <p14:tracePt t="76922" x="6442075" y="1212850"/>
          <p14:tracePt t="76938" x="6483350" y="1252538"/>
          <p14:tracePt t="76955" x="6562725" y="1352550"/>
          <p14:tracePt t="76977" x="6637338" y="1466850"/>
          <p14:tracePt t="76993" x="6704013" y="1600200"/>
          <p14:tracePt t="77010" x="6743700" y="1674813"/>
          <p14:tracePt t="77027" x="6818313" y="1801813"/>
          <p14:tracePt t="77043" x="6864350" y="1928813"/>
          <p14:tracePt t="77055" x="6891338" y="1982788"/>
          <p14:tracePt t="77071" x="6911975" y="2036763"/>
          <p14:tracePt t="77088" x="6931025" y="2122488"/>
          <p14:tracePt t="77104" x="6938963" y="2149475"/>
          <p14:tracePt t="77281" x="6938963" y="2163763"/>
          <p14:tracePt t="77292" x="6938963" y="2170113"/>
          <p14:tracePt t="77304" x="6951663" y="2190750"/>
          <p14:tracePt t="77321" x="6972300" y="2270125"/>
          <p14:tracePt t="77338" x="6991350" y="2370138"/>
          <p14:tracePt t="77354" x="6999288" y="2424113"/>
          <p14:tracePt t="77371" x="6999288" y="2524125"/>
          <p14:tracePt t="77390" x="7005638" y="2605088"/>
          <p14:tracePt t="77404" x="7005638" y="2638425"/>
          <p14:tracePt t="77421" x="7005638" y="2686050"/>
          <p14:tracePt t="77437" x="7005638" y="2719388"/>
          <p14:tracePt t="77454" x="7005638" y="2732088"/>
          <p14:tracePt t="77471" x="7011988" y="2752725"/>
          <p14:tracePt t="77490" x="7011988" y="2765425"/>
          <p14:tracePt t="77504" x="7011988" y="2779713"/>
          <p14:tracePt t="77538" x="7011988" y="2792413"/>
          <p14:tracePt t="77557" x="7011988" y="2798763"/>
          <p14:tracePt t="77571" x="7011988" y="2813050"/>
          <p14:tracePt t="77590" x="7011988" y="2825750"/>
          <p14:tracePt t="77604" x="7011988" y="2840038"/>
          <p14:tracePt t="77620" x="7011988" y="2846388"/>
          <p14:tracePt t="77861" x="7005638" y="2846388"/>
          <p14:tracePt t="77918" x="6999288" y="2846388"/>
          <p14:tracePt t="77936" x="6985000" y="2833688"/>
          <p14:tracePt t="77957" x="6965950" y="2813050"/>
          <p14:tracePt t="77970" x="6945313" y="2806700"/>
          <p14:tracePt t="77991" x="6924675" y="2779713"/>
          <p14:tracePt t="78008" x="6905625" y="2752725"/>
          <p14:tracePt t="78025" x="6897688" y="2732088"/>
          <p14:tracePt t="78044" x="6897688" y="2725738"/>
          <p14:tracePt t="78070" x="6897688" y="2719388"/>
          <p14:tracePt t="78114" x="6897688" y="2713038"/>
          <p14:tracePt t="78135" x="6905625" y="2713038"/>
          <p14:tracePt t="78145" x="6918325" y="2713038"/>
          <p14:tracePt t="78156" x="6931025" y="2705100"/>
          <p14:tracePt t="78170" x="6958013" y="2705100"/>
          <p14:tracePt t="78187" x="7038975" y="2719388"/>
          <p14:tracePt t="78204" x="7105650" y="2746375"/>
          <p14:tracePt t="78220" x="7138988" y="2759075"/>
          <p14:tracePt t="78237" x="7186613" y="2813050"/>
          <p14:tracePt t="78254" x="7205663" y="2833688"/>
          <p14:tracePt t="78287" x="7213600" y="2846388"/>
          <p14:tracePt t="85142" x="7213600" y="2840038"/>
          <p14:tracePt t="85151" x="7205663" y="2833688"/>
          <p14:tracePt t="85163" x="7199313" y="2819400"/>
          <p14:tracePt t="85180" x="7180263" y="2792413"/>
          <p14:tracePt t="85199" x="7159625" y="2765425"/>
          <p14:tracePt t="85213" x="7132638" y="2713038"/>
          <p14:tracePt t="85231" x="7105650" y="2671763"/>
          <p14:tracePt t="85247" x="7092950" y="2659063"/>
          <p14:tracePt t="85264" x="7078663" y="2638425"/>
          <p14:tracePt t="85281" x="7072313" y="2605088"/>
          <p14:tracePt t="85298" x="7072313" y="2598738"/>
          <p14:tracePt t="85313" x="7065963" y="2571750"/>
          <p14:tracePt t="85331" x="7065963" y="2565400"/>
          <p14:tracePt t="85347" x="7065963" y="2559050"/>
          <p14:tracePt t="85363" x="7065963" y="2551113"/>
          <p14:tracePt t="85381" x="7065963" y="2544763"/>
          <p14:tracePt t="85397" x="7065963" y="2538413"/>
          <p14:tracePt t="85413" x="7072313" y="2524125"/>
          <p14:tracePt t="85430" x="7085013" y="2517775"/>
          <p14:tracePt t="85447" x="7092950" y="2511425"/>
          <p14:tracePt t="85463" x="7119938" y="2498725"/>
          <p14:tracePt t="85481" x="7138988" y="2490788"/>
          <p14:tracePt t="85498" x="7153275" y="2484438"/>
          <p14:tracePt t="85513" x="7186613" y="2484438"/>
          <p14:tracePt t="85531" x="7226300" y="2484438"/>
          <p14:tracePt t="85546" x="7253288" y="2484438"/>
          <p14:tracePt t="85563" x="7326313" y="2517775"/>
          <p14:tracePt t="85580" x="7394575" y="2559050"/>
          <p14:tracePt t="85600" x="7427913" y="2578100"/>
          <p14:tracePt t="85613" x="7480300" y="2611438"/>
          <p14:tracePt t="85630" x="7521575" y="2638425"/>
          <p14:tracePt t="85646" x="7534275" y="2652713"/>
          <p14:tracePt t="85663" x="7548563" y="2659063"/>
          <p14:tracePt t="85680" x="7561263" y="2671763"/>
          <p14:tracePt t="85697" x="7567613" y="2679700"/>
          <p14:tracePt t="85713" x="7573963" y="2692400"/>
          <p14:tracePt t="85730" x="7573963" y="2698750"/>
          <p14:tracePt t="85746" x="7573963" y="2705100"/>
          <p14:tracePt t="85802" x="7573963" y="2713038"/>
          <p14:tracePt t="85866" x="7573963" y="2719388"/>
          <p14:tracePt t="85886" x="7567613" y="2719388"/>
          <p14:tracePt t="85898" x="7561263" y="2725738"/>
          <p14:tracePt t="85913" x="7540625" y="2738438"/>
          <p14:tracePt t="85929" x="7534275" y="2752725"/>
          <p14:tracePt t="85946" x="7513638" y="2765425"/>
          <p14:tracePt t="85964" x="7494588" y="2773363"/>
          <p14:tracePt t="85980" x="7488238" y="2779713"/>
          <p14:tracePt t="85996" x="7467600" y="2779713"/>
          <p14:tracePt t="86017" x="7446963" y="2792413"/>
          <p14:tracePt t="86033" x="7419975" y="2798763"/>
          <p14:tracePt t="86051" x="7386638" y="2813050"/>
          <p14:tracePt t="86068" x="7373938" y="2819400"/>
          <p14:tracePt t="86085" x="7340600" y="2819400"/>
          <p14:tracePt t="86096" x="7326313" y="2819400"/>
          <p14:tracePt t="86113" x="7299325" y="2825750"/>
          <p14:tracePt t="86129" x="7286625" y="2825750"/>
          <p14:tracePt t="86146" x="7259638" y="2825750"/>
          <p14:tracePt t="86163" x="7226300" y="2825750"/>
          <p14:tracePt t="86179" x="7213600" y="2825750"/>
          <p14:tracePt t="86196" x="7186613" y="2825750"/>
          <p14:tracePt t="86212" x="7159625" y="2825750"/>
          <p14:tracePt t="86229" x="7153275" y="2825750"/>
          <p14:tracePt t="86247" x="7132638" y="2813050"/>
          <p14:tracePt t="86262" x="7119938" y="2806700"/>
          <p14:tracePt t="86280" x="7105650" y="2786063"/>
          <p14:tracePt t="86296" x="7099300" y="2779713"/>
          <p14:tracePt t="86313" x="7078663" y="2746375"/>
          <p14:tracePt t="86329" x="7078663" y="2732088"/>
          <p14:tracePt t="86348" x="7065963" y="2713038"/>
          <p14:tracePt t="86362" x="7065963" y="2692400"/>
          <p14:tracePt t="86379" x="7065963" y="2686050"/>
          <p14:tracePt t="86396" x="7065963" y="2679700"/>
          <p14:tracePt t="86412" x="7065963" y="2665413"/>
          <p14:tracePt t="86481" x="7065963" y="2659063"/>
          <p14:tracePt t="86531" x="7072313" y="2659063"/>
          <p14:tracePt t="86543" x="7072313" y="2652713"/>
          <p14:tracePt t="86551" x="7078663" y="2652713"/>
          <p14:tracePt t="86563" x="7085013" y="2652713"/>
          <p14:tracePt t="86579" x="7099300" y="2652713"/>
          <p14:tracePt t="86595" x="7112000" y="2652713"/>
          <p14:tracePt t="86612" x="7138988" y="2644775"/>
          <p14:tracePt t="86629" x="7153275" y="2644775"/>
          <p14:tracePt t="86646" x="7180263" y="2644775"/>
          <p14:tracePt t="86666" x="7205663" y="2644775"/>
          <p14:tracePt t="86679" x="7213600" y="2644775"/>
          <p14:tracePt t="86695" x="7232650" y="2652713"/>
          <p14:tracePt t="86712" x="7239000" y="2652713"/>
          <p14:tracePt t="86729" x="7239000" y="2665413"/>
          <p14:tracePt t="86746" x="7246938" y="2671763"/>
          <p14:tracePt t="86762" x="7246938" y="2686050"/>
          <p14:tracePt t="86780" x="7246938" y="2692400"/>
          <p14:tracePt t="86812" x="7246938" y="2698750"/>
          <p14:tracePt t="86841" x="7239000" y="2705100"/>
          <p14:tracePt t="86851" x="7232650" y="2713038"/>
          <p14:tracePt t="86862" x="7213600" y="2725738"/>
          <p14:tracePt t="86879" x="7172325" y="2746375"/>
          <p14:tracePt t="86895" x="7072313" y="2798763"/>
          <p14:tracePt t="86912" x="6985000" y="2846388"/>
          <p14:tracePt t="86929" x="6945313" y="2867025"/>
          <p14:tracePt t="86945" x="6878638" y="2906713"/>
          <p14:tracePt t="86962" x="6818313" y="2933700"/>
          <p14:tracePt t="86978" x="6797675" y="2933700"/>
          <p14:tracePt t="86995" x="6764338" y="2933700"/>
          <p14:tracePt t="87012" x="6743700" y="2933700"/>
          <p14:tracePt t="87033" x="6724650" y="2933700"/>
          <p14:tracePt t="87315" x="6710363" y="2933700"/>
          <p14:tracePt t="87324" x="6691313" y="2919413"/>
          <p14:tracePt t="87333" x="6637338" y="2900363"/>
          <p14:tracePt t="87345" x="6562725" y="2879725"/>
          <p14:tracePt t="87361" x="6356350" y="2825750"/>
          <p14:tracePt t="87378" x="6235700" y="2813050"/>
          <p14:tracePt t="87395" x="5994400" y="2779713"/>
          <p14:tracePt t="87411" x="5846763" y="2765425"/>
          <p14:tracePt t="87428" x="5780088" y="2759075"/>
          <p14:tracePt t="87445" x="5705475" y="2752725"/>
          <p14:tracePt t="87478" x="5699125" y="2746375"/>
          <p14:tracePt t="87651" x="5692775" y="2746375"/>
          <p14:tracePt t="87673" x="5578475" y="2752725"/>
          <p14:tracePt t="87688" x="5103813" y="2786063"/>
          <p14:tracePt t="87694" x="4608513" y="2825750"/>
          <p14:tracePt t="87713" x="3676650" y="3013075"/>
          <p14:tracePt t="87728" x="3375025" y="3073400"/>
          <p14:tracePt t="87744" x="3000375" y="3160713"/>
          <p14:tracePt t="87761" x="2852738" y="3175000"/>
          <p14:tracePt t="87778" x="2813050" y="3175000"/>
          <p14:tracePt t="87794" x="2798763" y="3175000"/>
          <p14:tracePt t="87811" x="2792413" y="3175000"/>
          <p14:tracePt t="87991" x="2786063" y="3175000"/>
          <p14:tracePt t="88008" x="2698750" y="3175000"/>
          <p14:tracePt t="88025" x="2517775" y="3175000"/>
          <p14:tracePt t="88035" x="2417763" y="3154363"/>
          <p14:tracePt t="88050" x="2330450" y="3133725"/>
          <p14:tracePt t="88065" x="2190750" y="3094038"/>
          <p14:tracePt t="88082" x="2103438" y="3027363"/>
          <p14:tracePt t="88094" x="2076450" y="2994025"/>
          <p14:tracePt t="88111" x="2049463" y="2913063"/>
          <p14:tracePt t="88127" x="2049463" y="2867025"/>
          <p14:tracePt t="88144" x="2062163" y="2759075"/>
          <p14:tracePt t="88161" x="2076450" y="2705100"/>
          <p14:tracePt t="88177" x="2109788" y="2625725"/>
          <p14:tracePt t="88195" x="2143125" y="2551113"/>
          <p14:tracePt t="88210" x="2143125" y="2538413"/>
          <p14:tracePt t="88227" x="2163763" y="2511425"/>
          <p14:tracePt t="88244" x="2170113" y="2498725"/>
          <p14:tracePt t="88261" x="2176463" y="2490788"/>
          <p14:tracePt t="88277" x="2176463" y="2484438"/>
          <p14:tracePt t="88322" x="2182813" y="2484438"/>
          <p14:tracePt t="88373" x="2182813" y="2478088"/>
          <p14:tracePt t="88449" x="2190750" y="2478088"/>
          <p14:tracePt t="88513" x="2190750" y="2484438"/>
          <p14:tracePt t="88521" x="2190750" y="2490788"/>
          <p14:tracePt t="88531" x="2190750" y="2498725"/>
          <p14:tracePt t="88544" x="2190750" y="2505075"/>
          <p14:tracePt t="88560" x="2182813" y="2524125"/>
          <p14:tracePt t="88577" x="2182813" y="2532063"/>
          <p14:tracePt t="88593" x="2176463" y="2538413"/>
          <p14:tracePt t="89113" x="2170113" y="2538413"/>
          <p14:tracePt t="89150" x="2170113" y="2544763"/>
          <p14:tracePt t="89161" x="2163763" y="2544763"/>
          <p14:tracePt t="89170" x="2163763" y="2559050"/>
          <p14:tracePt t="89181" x="2163763" y="2565400"/>
          <p14:tracePt t="89193" x="2149475" y="2584450"/>
          <p14:tracePt t="89210" x="2116138" y="2665413"/>
          <p14:tracePt t="89226" x="2095500" y="2713038"/>
          <p14:tracePt t="89243" x="2062163" y="2792413"/>
          <p14:tracePt t="89260" x="2043113" y="2840038"/>
          <p14:tracePt t="89277" x="2036763" y="2867025"/>
          <p14:tracePt t="89293" x="2028825" y="2879725"/>
          <p14:tracePt t="89310" x="2022475" y="2886075"/>
          <p14:tracePt t="89370" x="2022475" y="2894013"/>
          <p14:tracePt t="90662" x="2022475" y="2900363"/>
          <p14:tracePt t="90710" x="2016125" y="2900363"/>
          <p14:tracePt t="90792" x="2009775" y="2900363"/>
          <p14:tracePt t="90849" x="2001838" y="2900363"/>
          <p14:tracePt t="90880" x="1995488" y="2900363"/>
          <p14:tracePt t="90919" x="1989138" y="2894013"/>
          <p14:tracePt t="90934" x="1982788" y="2894013"/>
          <p14:tracePt t="90969" x="1976438" y="2886075"/>
          <p14:tracePt t="90989" x="1968500" y="2886075"/>
          <p14:tracePt t="91013" x="1962150" y="2886075"/>
          <p14:tracePt t="91110" x="1955800" y="2879725"/>
          <p14:tracePt t="91130" x="1949450" y="2879725"/>
          <p14:tracePt t="91150" x="1949450" y="2873375"/>
          <p14:tracePt t="91179" x="1941513" y="2873375"/>
          <p14:tracePt t="91231" x="1935163" y="2873375"/>
          <p14:tracePt t="91270" x="1928813" y="2873375"/>
          <p14:tracePt t="91311" x="1922463" y="2873375"/>
          <p14:tracePt t="91361" x="1916113" y="2873375"/>
          <p14:tracePt t="91380" x="1908175" y="2873375"/>
          <p14:tracePt t="91401" x="1901825" y="2873375"/>
          <p14:tracePt t="91420" x="1895475" y="2867025"/>
          <p14:tracePt t="91460" x="1889125" y="2867025"/>
          <p14:tracePt t="91479" x="1881188" y="2867025"/>
          <p14:tracePt t="91561" x="1874838" y="2867025"/>
          <p14:tracePt t="91581" x="1868488" y="2867025"/>
          <p14:tracePt t="97481" x="1881188" y="2867025"/>
          <p14:tracePt t="97490" x="1889125" y="2867025"/>
          <p14:tracePt t="97502" x="1922463" y="2867025"/>
          <p14:tracePt t="97519" x="2028825" y="2859088"/>
          <p14:tracePt t="97535" x="2103438" y="2852738"/>
          <p14:tracePt t="97552" x="2303463" y="2840038"/>
          <p14:tracePt t="97569" x="2619375" y="2825750"/>
          <p14:tracePt t="97585" x="2894013" y="2825750"/>
          <p14:tracePt t="97602" x="3589338" y="2859088"/>
          <p14:tracePt t="97619" x="4105275" y="2952750"/>
          <p14:tracePt t="97635" x="4286250" y="3006725"/>
          <p14:tracePt t="97652" x="4473575" y="3073400"/>
          <p14:tracePt t="97669" x="4567238" y="3108325"/>
          <p14:tracePt t="97685" x="4581525" y="3108325"/>
          <p14:tracePt t="97702" x="4581525" y="3114675"/>
          <p14:tracePt t="98083" x="4594225" y="3114675"/>
          <p14:tracePt t="98092" x="4621213" y="3114675"/>
          <p14:tracePt t="98105" x="4675188" y="3114675"/>
          <p14:tracePt t="98122" x="4841875" y="3114675"/>
          <p14:tracePt t="98134" x="4968875" y="3121025"/>
          <p14:tracePt t="98151" x="5257800" y="3148013"/>
          <p14:tracePt t="98168" x="5411788" y="3181350"/>
          <p14:tracePt t="98184" x="5680075" y="3248025"/>
          <p14:tracePt t="98201" x="5873750" y="3275013"/>
          <p14:tracePt t="98218" x="5940425" y="3295650"/>
          <p14:tracePt t="98234" x="6040438" y="3308350"/>
          <p14:tracePt t="98251" x="6094413" y="3314700"/>
          <p14:tracePt t="98268" x="6100763" y="3314700"/>
          <p14:tracePt t="98284" x="6115050" y="3314700"/>
          <p14:tracePt t="98484" x="6121400" y="3314700"/>
          <p14:tracePt t="98491" x="6134100" y="3302000"/>
          <p14:tracePt t="98503" x="6175375" y="3287713"/>
          <p14:tracePt t="98519" x="6296025" y="3235325"/>
          <p14:tracePt t="98534" x="6369050" y="3208338"/>
          <p14:tracePt t="98551" x="6516688" y="3148013"/>
          <p14:tracePt t="98567" x="6589713" y="3127375"/>
          <p14:tracePt t="98584" x="6710363" y="3087688"/>
          <p14:tracePt t="98601" x="6804025" y="3060700"/>
          <p14:tracePt t="98620" x="6851650" y="3048000"/>
          <p14:tracePt t="98634" x="6864350" y="3040063"/>
          <p14:tracePt t="98651" x="6878638" y="3033713"/>
          <p14:tracePt t="98668" x="6878638" y="3027363"/>
          <p14:tracePt t="98701" x="6884988" y="3013075"/>
          <p14:tracePt t="98720" x="6884988" y="3000375"/>
          <p14:tracePt t="98734" x="6891338" y="2987675"/>
          <p14:tracePt t="98751" x="6891338" y="2967038"/>
          <p14:tracePt t="98768" x="6897688" y="2960688"/>
          <p14:tracePt t="98784" x="6897688" y="2952750"/>
          <p14:tracePt t="98828" x="6897688" y="2946400"/>
          <p14:tracePt t="98849" x="6897688" y="2940050"/>
          <p14:tracePt t="98860" x="6897688" y="2933700"/>
          <p14:tracePt t="98871" x="6891338" y="2933700"/>
          <p14:tracePt t="98923" x="6884988" y="2933700"/>
          <p14:tracePt t="98966" x="6878638" y="2933700"/>
          <p14:tracePt t="98977" x="6870700" y="2933700"/>
          <p14:tracePt t="99009" x="6864350" y="2940050"/>
          <p14:tracePt t="99041" x="6858000" y="2940050"/>
          <p14:tracePt t="99062" x="6851650" y="2946400"/>
          <p14:tracePt t="99073" x="6845300" y="2946400"/>
          <p14:tracePt t="99088" x="6837363" y="2946400"/>
          <p14:tracePt t="99106" x="6824663" y="2952750"/>
          <p14:tracePt t="99117" x="6824663" y="2960688"/>
          <p14:tracePt t="99134" x="6818313" y="2960688"/>
          <p14:tracePt t="99155" x="6810375" y="2960688"/>
          <p14:tracePt t="99188" x="6810375" y="2967038"/>
          <p14:tracePt t="99197" x="6804025" y="2967038"/>
          <p14:tracePt t="99313" x="6804025" y="2973388"/>
          <p14:tracePt t="99448" x="6810375" y="2967038"/>
          <p14:tracePt t="99473" x="6810375" y="2952750"/>
          <p14:tracePt t="99489" x="6810375" y="2946400"/>
          <p14:tracePt t="99500" x="6810375" y="2940050"/>
          <p14:tracePt t="99783" x="6818313" y="2940050"/>
          <p14:tracePt t="99811" x="6824663" y="2940050"/>
          <p14:tracePt t="99831" x="6824663" y="2933700"/>
          <p14:tracePt t="99852" x="6831013" y="2933700"/>
          <p14:tracePt t="99882" x="6837363" y="2933700"/>
          <p14:tracePt t="99911" x="6837363" y="2927350"/>
          <p14:tracePt t="99985" x="6831013" y="2927350"/>
          <p14:tracePt t="100007" x="6818313" y="2927350"/>
          <p14:tracePt t="100024" x="6784975" y="2927350"/>
          <p14:tracePt t="100039" x="6764338" y="2919413"/>
          <p14:tracePt t="100042" x="6724650" y="2913063"/>
          <p14:tracePt t="100057" x="6691313" y="2906713"/>
          <p14:tracePt t="100072" x="6604000" y="2900363"/>
          <p14:tracePt t="100087" x="6570663" y="2894013"/>
          <p14:tracePt t="100104" x="6510338" y="2886075"/>
          <p14:tracePt t="100116" x="6496050" y="2886075"/>
          <p14:tracePt t="100133" x="6462713" y="2886075"/>
          <p14:tracePt t="100149" x="6442075" y="2886075"/>
          <p14:tracePt t="100167" x="6416675" y="2886075"/>
          <p14:tracePt t="100182" x="6408738" y="2886075"/>
          <p14:tracePt t="100199" x="6402388" y="2886075"/>
          <p14:tracePt t="100232" x="6396038" y="2886075"/>
          <p14:tracePt t="100388" x="6402388" y="2886075"/>
          <p14:tracePt t="100407" x="6408738" y="2886075"/>
          <p14:tracePt t="100429" x="6416675" y="2886075"/>
          <p14:tracePt t="100441" x="6423025" y="2886075"/>
          <p14:tracePt t="100462" x="6429375" y="2886075"/>
          <p14:tracePt t="100472" x="6435725" y="2886075"/>
          <p14:tracePt t="100485" x="6435725" y="2879725"/>
          <p14:tracePt t="100499" x="6442075" y="2879725"/>
          <p14:tracePt t="100538" x="6450013" y="2879725"/>
          <p14:tracePt t="100549" x="6456363" y="2879725"/>
          <p14:tracePt t="100560" x="6462713" y="2879725"/>
          <p14:tracePt t="100571" x="6477000" y="2879725"/>
          <p14:tracePt t="100583" x="6483350" y="2873375"/>
          <p14:tracePt t="100599" x="6489700" y="2873375"/>
          <p14:tracePt t="100615" x="6523038" y="2873375"/>
          <p14:tracePt t="100632" x="6543675" y="2867025"/>
          <p14:tracePt t="100649" x="6577013" y="2859088"/>
          <p14:tracePt t="100666" x="6583363" y="2859088"/>
          <p14:tracePt t="100682" x="6610350" y="2859088"/>
          <p14:tracePt t="100699" x="6616700" y="2859088"/>
          <p14:tracePt t="100716" x="6637338" y="2859088"/>
          <p14:tracePt t="100732" x="6650038" y="2859088"/>
          <p14:tracePt t="100765" x="6664325" y="2859088"/>
          <p14:tracePt t="100820" x="6670675" y="2859088"/>
          <p14:tracePt t="100831" x="6677025" y="2859088"/>
          <p14:tracePt t="100842" x="6691313" y="2859088"/>
          <p14:tracePt t="100853" x="6704013" y="2859088"/>
          <p14:tracePt t="100865" x="6716713" y="2867025"/>
          <p14:tracePt t="100882" x="6724650" y="2867025"/>
          <p14:tracePt t="100899" x="6737350" y="2873375"/>
          <p14:tracePt t="100915" x="6743700" y="2873375"/>
          <p14:tracePt t="100948" x="6751638" y="2873375"/>
          <p14:tracePt t="100967" x="6764338" y="2879725"/>
          <p14:tracePt t="100982" x="6784975" y="2879725"/>
          <p14:tracePt t="100998" x="6845300" y="2894013"/>
          <p14:tracePt t="101015" x="6878638" y="2906713"/>
          <p14:tracePt t="101035" x="6918325" y="2919413"/>
          <p14:tracePt t="101053" x="6985000" y="2946400"/>
          <p14:tracePt t="101070" x="7059613" y="2973388"/>
          <p14:tracePt t="101087" x="7092950" y="2987675"/>
          <p14:tracePt t="101103" x="7159625" y="3000375"/>
          <p14:tracePt t="101115" x="7199313" y="3013075"/>
          <p14:tracePt t="101132" x="7259638" y="3033713"/>
          <p14:tracePt t="101148" x="7292975" y="3048000"/>
          <p14:tracePt t="101165" x="7359650" y="3067050"/>
          <p14:tracePt t="101182" x="7427913" y="3087688"/>
          <p14:tracePt t="101198" x="7473950" y="3094038"/>
          <p14:tracePt t="101215" x="7567613" y="3114675"/>
          <p14:tracePt t="101232" x="7648575" y="3133725"/>
          <p14:tracePt t="101248" x="7702550" y="3133725"/>
          <p14:tracePt t="101265" x="7796213" y="3141663"/>
          <p14:tracePt t="101282" x="7889875" y="3141663"/>
          <p14:tracePt t="101298" x="7942263" y="3141663"/>
          <p14:tracePt t="101315" x="8050213" y="3127375"/>
          <p14:tracePt t="101332" x="8150225" y="3100388"/>
          <p14:tracePt t="101348" x="8191500" y="3087688"/>
          <p14:tracePt t="101365" x="8231188" y="3073400"/>
          <p14:tracePt t="101381" x="8243888" y="3067050"/>
          <p14:tracePt t="101398" x="8251825" y="3060700"/>
          <p14:tracePt t="101415" x="8258175" y="3054350"/>
          <p14:tracePt t="101448" x="8264525" y="3048000"/>
          <p14:tracePt t="101465" x="8318500" y="2973388"/>
          <p14:tracePt t="101481" x="8345488" y="2927350"/>
          <p14:tracePt t="101498" x="8405813" y="2819400"/>
          <p14:tracePt t="101515" x="8431213" y="2779713"/>
          <p14:tracePt t="101531" x="8451850" y="2732088"/>
          <p14:tracePt t="101548" x="8458200" y="2725738"/>
          <p14:tracePt t="101564" x="8458200" y="2705100"/>
          <p14:tracePt t="101581" x="8458200" y="2698750"/>
          <p14:tracePt t="101598" x="8451850" y="2671763"/>
          <p14:tracePt t="101614" x="8412163" y="2592388"/>
          <p14:tracePt t="101631" x="8391525" y="2551113"/>
          <p14:tracePt t="101648" x="8358188" y="2490788"/>
          <p14:tracePt t="101664" x="8337550" y="2457450"/>
          <p14:tracePt t="101681" x="8318500" y="2430463"/>
          <p14:tracePt t="101698" x="8264525" y="2384425"/>
          <p14:tracePt t="101714" x="8224838" y="2336800"/>
          <p14:tracePt t="101731" x="8204200" y="2309813"/>
          <p14:tracePt t="101748" x="8150225" y="2263775"/>
          <p14:tracePt t="101764" x="8123238" y="2236788"/>
          <p14:tracePt t="101781" x="8110538" y="2230438"/>
          <p14:tracePt t="101797" x="8077200" y="2216150"/>
          <p14:tracePt t="101814" x="8056563" y="2209800"/>
          <p14:tracePt t="101832" x="8029575" y="2197100"/>
          <p14:tracePt t="101847" x="8016875" y="2190750"/>
          <p14:tracePt t="101865" x="7996238" y="2176463"/>
          <p14:tracePt t="101882" x="7977188" y="2170113"/>
          <p14:tracePt t="101898" x="7956550" y="2163763"/>
          <p14:tracePt t="101915" x="7935913" y="2155825"/>
          <p14:tracePt t="101931" x="7902575" y="2143125"/>
          <p14:tracePt t="101947" x="7896225" y="2143125"/>
          <p14:tracePt t="101964" x="7875588" y="2143125"/>
          <p14:tracePt t="101981" x="7842250" y="2143125"/>
          <p14:tracePt t="101997" x="7808913" y="2143125"/>
          <p14:tracePt t="102014" x="7775575" y="2143125"/>
          <p14:tracePt t="102034" x="7748588" y="2143125"/>
          <p14:tracePt t="102052" x="7735888" y="2143125"/>
          <p14:tracePt t="102068" x="7727950" y="2143125"/>
          <p14:tracePt t="102084" x="7721600" y="2149475"/>
          <p14:tracePt t="102087" x="7708900" y="2149475"/>
          <p14:tracePt t="102102" x="7694613" y="2149475"/>
          <p14:tracePt t="102114" x="7681913" y="2149475"/>
          <p14:tracePt t="102131" x="7667625" y="2149475"/>
          <p14:tracePt t="102147" x="7661275" y="2155825"/>
          <p14:tracePt t="104356" x="7667625" y="2155825"/>
          <p14:tracePt t="104367" x="7675563" y="2155825"/>
          <p14:tracePt t="104375" x="7681913" y="2155825"/>
          <p14:tracePt t="104385" x="7694613" y="2149475"/>
          <p14:tracePt t="104396" x="7715250" y="2136775"/>
          <p14:tracePt t="104412" x="7748588" y="2122488"/>
          <p14:tracePt t="104428" x="7808913" y="2095500"/>
          <p14:tracePt t="104445" x="7856538" y="2076450"/>
          <p14:tracePt t="104462" x="7869238" y="2062163"/>
          <p14:tracePt t="104479" x="7902575" y="2049463"/>
          <p14:tracePt t="104496" x="7929563" y="2036763"/>
          <p14:tracePt t="104513" x="7962900" y="2009775"/>
          <p14:tracePt t="104528" x="7977188" y="1995488"/>
          <p14:tracePt t="104545" x="7996238" y="1976438"/>
          <p14:tracePt t="104563" x="7996238" y="1955800"/>
          <p14:tracePt t="104566" x="8010525" y="1941513"/>
          <p14:tracePt t="104578" x="8016875" y="1928813"/>
          <p14:tracePt t="104595" x="8029575" y="1901825"/>
          <p14:tracePt t="104612" x="8029575" y="1881188"/>
          <p14:tracePt t="104628" x="8029575" y="1874838"/>
          <p14:tracePt t="104645" x="8029575" y="1868488"/>
          <p14:tracePt t="104662" x="8029575" y="1862138"/>
          <p14:tracePt t="104679" x="8023225" y="1828800"/>
          <p14:tracePt t="104695" x="8002588" y="1774825"/>
          <p14:tracePt t="104712" x="7983538" y="1747838"/>
          <p14:tracePt t="104728" x="7962900" y="1701800"/>
          <p14:tracePt t="104745" x="7950200" y="1681163"/>
          <p14:tracePt t="104761" x="7929563" y="1654175"/>
          <p14:tracePt t="104779" x="7908925" y="1627188"/>
          <p14:tracePt t="104795" x="7902575" y="1614488"/>
          <p14:tracePt t="104811" x="7881938" y="1587500"/>
          <p14:tracePt t="104828" x="7875588" y="1573213"/>
          <p14:tracePt t="104845" x="7856538" y="1560513"/>
          <p14:tracePt t="104861" x="7848600" y="1554163"/>
          <p14:tracePt t="104878" x="7848600" y="1547813"/>
          <p14:tracePt t="104895" x="7829550" y="1539875"/>
          <p14:tracePt t="104912" x="7823200" y="1539875"/>
          <p14:tracePt t="104928" x="7788275" y="1539875"/>
          <p14:tracePt t="104945" x="7769225" y="1539875"/>
          <p14:tracePt t="104961" x="7754938" y="1547813"/>
          <p14:tracePt t="104978" x="7748588" y="1547813"/>
          <p14:tracePt t="105012" x="7735888" y="1547813"/>
          <p14:tracePt t="105028" x="7721600" y="1547813"/>
          <p14:tracePt t="105048" x="7702550" y="1547813"/>
          <p14:tracePt t="105065" x="7694613" y="1547813"/>
          <p14:tracePt t="105436" x="7688263" y="1547813"/>
          <p14:tracePt t="105446" x="7681913" y="1554163"/>
          <p14:tracePt t="105454" x="7648575" y="1554163"/>
          <p14:tracePt t="105466" x="7594600" y="1566863"/>
          <p14:tracePt t="105477" x="7521575" y="1573213"/>
          <p14:tracePt t="105494" x="7307263" y="1573213"/>
          <p14:tracePt t="105511" x="7199313" y="1573213"/>
          <p14:tracePt t="105527" x="6837363" y="1608138"/>
          <p14:tracePt t="105544" x="6356350" y="1720850"/>
          <p14:tracePt t="105561" x="6134100" y="1795463"/>
          <p14:tracePt t="105577" x="5759450" y="1935163"/>
          <p14:tracePt t="105594" x="5518150" y="2055813"/>
          <p14:tracePt t="105611" x="5451475" y="2103438"/>
          <p14:tracePt t="105627" x="5364163" y="2155825"/>
          <p14:tracePt t="105644" x="5337175" y="2176463"/>
          <p14:tracePt t="105890" x="5330825" y="2182813"/>
          <p14:tracePt t="105899" x="5284788" y="2190750"/>
          <p14:tracePt t="105911" x="5203825" y="2190750"/>
          <p14:tracePt t="105928" x="4829175" y="2230438"/>
          <p14:tracePt t="105944" x="4171950" y="2344738"/>
          <p14:tracePt t="105960" x="3810000" y="2451100"/>
          <p14:tracePt t="105977" x="3308350" y="2632075"/>
          <p14:tracePt t="105994" x="3054350" y="2759075"/>
          <p14:tracePt t="106010" x="2979738" y="2792413"/>
          <p14:tracePt t="106027" x="2873375" y="2852738"/>
          <p14:tracePt t="106047" x="2819400" y="2873375"/>
          <p14:tracePt t="106064" x="2813050" y="2873375"/>
          <p14:tracePt t="106302" x="2806700" y="2879725"/>
          <p14:tracePt t="106311" x="2798763" y="2879725"/>
          <p14:tracePt t="106327" x="2765425" y="2894013"/>
          <p14:tracePt t="106343" x="2671763" y="2919413"/>
          <p14:tracePt t="106360" x="2619375" y="2940050"/>
          <p14:tracePt t="106377" x="2544763" y="2979738"/>
          <p14:tracePt t="106393" x="2478088" y="3021013"/>
          <p14:tracePt t="106410" x="2451100" y="3040063"/>
          <p14:tracePt t="106427" x="2384425" y="3094038"/>
          <p14:tracePt t="106443" x="2317750" y="3154363"/>
          <p14:tracePt t="106460" x="2276475" y="3181350"/>
          <p14:tracePt t="106477" x="2203450" y="3235325"/>
          <p14:tracePt t="106493" x="2149475" y="3268663"/>
          <p14:tracePt t="106510" x="2136775" y="3281363"/>
          <p14:tracePt t="106526" x="2103438" y="3302000"/>
          <p14:tracePt t="106543" x="2082800" y="3314700"/>
          <p14:tracePt t="106560" x="2070100" y="3322638"/>
          <p14:tracePt t="106576" x="2043113" y="3341688"/>
          <p14:tracePt t="106593" x="2028825" y="3355975"/>
          <p14:tracePt t="106627" x="2022475" y="3355975"/>
          <p14:tracePt t="106837" x="2016125" y="3362325"/>
          <p14:tracePt t="106846" x="2009775" y="3362325"/>
          <p14:tracePt t="106859" x="1995488" y="3368675"/>
          <p14:tracePt t="106876" x="1928813" y="3389313"/>
          <p14:tracePt t="106893" x="1835150" y="3416300"/>
          <p14:tracePt t="106913" x="1735138" y="3449638"/>
          <p14:tracePt t="106926" x="1687513" y="3462338"/>
          <p14:tracePt t="106943" x="1614488" y="3482975"/>
          <p14:tracePt t="106960" x="1587500" y="3489325"/>
          <p14:tracePt t="106976" x="1581150" y="3495675"/>
          <p14:tracePt t="106993" x="1573213" y="3495675"/>
          <p14:tracePt t="107013" x="1566863" y="3495675"/>
          <p14:tracePt t="107142" x="1573213" y="3495675"/>
          <p14:tracePt t="107172" x="1581150" y="3495675"/>
          <p14:tracePt t="107193" x="1587500" y="3495675"/>
          <p14:tracePt t="107202" x="1593850" y="3495675"/>
          <p14:tracePt t="107213" x="1600200" y="3495675"/>
          <p14:tracePt t="107226" x="1608138" y="3495675"/>
          <p14:tracePt t="107242" x="1627188" y="3509963"/>
          <p14:tracePt t="107259" x="1641475" y="3516313"/>
          <p14:tracePt t="107276" x="1660525" y="3529013"/>
          <p14:tracePt t="107292" x="1674813" y="3536950"/>
          <p14:tracePt t="107312" x="1681163" y="3543300"/>
          <p14:tracePt t="107326" x="1687513" y="3549650"/>
          <p14:tracePt t="107363" x="1693863" y="3549650"/>
          <p14:tracePt t="107444" x="1693863" y="3556000"/>
          <p14:tracePt t="107604" x="1693863" y="3562350"/>
          <p14:tracePt t="107736" x="1687513" y="3562350"/>
          <p14:tracePt t="107749" x="1681163" y="3562350"/>
          <p14:tracePt t="107766" x="1647825" y="3562350"/>
          <p14:tracePt t="107777" x="1627188" y="3562350"/>
          <p14:tracePt t="107792" x="1608138" y="3556000"/>
          <p14:tracePt t="107809" x="1593850" y="3549650"/>
          <p14:tracePt t="107825" x="1587500" y="3549650"/>
          <p14:tracePt t="107859" x="1581150" y="3543300"/>
          <p14:tracePt t="107875" x="1573213" y="3536950"/>
          <p14:tracePt t="107892" x="1566863" y="3516313"/>
          <p14:tracePt t="107909" x="1566863" y="3509963"/>
          <p14:tracePt t="107925" x="1560513" y="3489325"/>
          <p14:tracePt t="107942" x="1560513" y="3476625"/>
          <p14:tracePt t="107960" x="1560513" y="3468688"/>
          <p14:tracePt t="107975" x="1560513" y="3462338"/>
          <p14:tracePt t="107992" x="1560513" y="3455988"/>
          <p14:tracePt t="108008" x="1566863" y="3449638"/>
          <p14:tracePt t="108025" x="1581150" y="3429000"/>
          <p14:tracePt t="108047" x="1600200" y="3402013"/>
          <p14:tracePt t="108065" x="1620838" y="3375025"/>
          <p14:tracePt t="108079" x="1627188" y="3362325"/>
          <p14:tracePt t="108097" x="1633538" y="3355975"/>
          <p14:tracePt t="108114" x="1641475" y="3355975"/>
          <p14:tracePt t="108127" x="1647825" y="3348038"/>
          <p14:tracePt t="108142" x="1660525" y="3341688"/>
          <p14:tracePt t="108159" x="1660525" y="3335338"/>
          <p14:tracePt t="108175" x="1681163" y="3328988"/>
          <p14:tracePt t="108192" x="1687513" y="3322638"/>
          <p14:tracePt t="108208" x="1693863" y="3322638"/>
          <p14:tracePt t="108226" x="1708150" y="3314700"/>
          <p14:tracePt t="108241" x="1714500" y="3314700"/>
          <p14:tracePt t="108261" x="1747838" y="3302000"/>
          <p14:tracePt t="108275" x="1768475" y="3295650"/>
          <p14:tracePt t="108291" x="1808163" y="3287713"/>
          <p14:tracePt t="108308" x="1828800" y="3287713"/>
          <p14:tracePt t="108325" x="1881188" y="3281363"/>
          <p14:tracePt t="108341" x="1908175" y="3281363"/>
          <p14:tracePt t="108358" x="1982788" y="3281363"/>
          <p14:tracePt t="108375" x="2076450" y="3281363"/>
          <p14:tracePt t="108391" x="2116138" y="3281363"/>
          <p14:tracePt t="108408" x="2209800" y="3287713"/>
          <p14:tracePt t="108425" x="2297113" y="3302000"/>
          <p14:tracePt t="108441" x="2330450" y="3314700"/>
          <p14:tracePt t="108458" x="2397125" y="3335338"/>
          <p14:tracePt t="108475" x="2451100" y="3381375"/>
          <p14:tracePt t="108492" x="2490788" y="3435350"/>
          <p14:tracePt t="108508" x="2511425" y="3462338"/>
          <p14:tracePt t="108525" x="2524125" y="3489325"/>
          <p14:tracePt t="108542" x="2532063" y="3509963"/>
          <p14:tracePt t="108558" x="2532063" y="3516313"/>
          <p14:tracePt t="108574" x="2532063" y="3536950"/>
          <p14:tracePt t="108592" x="2532063" y="3576638"/>
          <p14:tracePt t="108608" x="2517775" y="3609975"/>
          <p14:tracePt t="108624" x="2511425" y="3649663"/>
          <p14:tracePt t="108642" x="2490788" y="3690938"/>
          <p14:tracePt t="108658" x="2484438" y="3716338"/>
          <p14:tracePt t="108674" x="2465388" y="3743325"/>
          <p14:tracePt t="108692" x="2444750" y="3763963"/>
          <p14:tracePt t="108708" x="2430463" y="3770313"/>
          <p14:tracePt t="108724" x="2370138" y="3790950"/>
          <p14:tracePt t="108742" x="2263775" y="3810000"/>
          <p14:tracePt t="108758" x="2209800" y="3817938"/>
          <p14:tracePt t="108774" x="2062163" y="3817938"/>
          <p14:tracePt t="108791" x="1949450" y="3803650"/>
          <p14:tracePt t="108808" x="1881188" y="3790950"/>
          <p14:tracePt t="108824" x="1781175" y="3763963"/>
          <p14:tracePt t="108841" x="1693863" y="3730625"/>
          <p14:tracePt t="108857" x="1660525" y="3716338"/>
          <p14:tracePt t="108874" x="1627188" y="3683000"/>
          <p14:tracePt t="108891" x="1608138" y="3663950"/>
          <p14:tracePt t="108908" x="1593850" y="3649663"/>
          <p14:tracePt t="108924" x="1587500" y="3630613"/>
          <p14:tracePt t="108941" x="1573213" y="3616325"/>
          <p14:tracePt t="108957" x="1573213" y="3603625"/>
          <p14:tracePt t="108974" x="1573213" y="3589338"/>
          <p14:tracePt t="108991" x="1573213" y="3562350"/>
          <p14:tracePt t="109007" x="1573213" y="3549650"/>
          <p14:tracePt t="109024" x="1573213" y="3509963"/>
          <p14:tracePt t="109041" x="1587500" y="3476625"/>
          <p14:tracePt t="109062" x="1600200" y="3455988"/>
          <p14:tracePt t="109078" x="1608138" y="3449638"/>
          <p14:tracePt t="109095" x="1641475" y="3422650"/>
          <p14:tracePt t="109114" x="1674813" y="3402013"/>
          <p14:tracePt t="109125" x="1693863" y="3389313"/>
          <p14:tracePt t="109141" x="1747838" y="3375025"/>
          <p14:tracePt t="109157" x="1774825" y="3375025"/>
          <p14:tracePt t="109162" x="1814513" y="3375025"/>
          <p14:tracePt t="109174" x="1847850" y="3375025"/>
          <p14:tracePt t="109191" x="1922463" y="3389313"/>
          <p14:tracePt t="109207" x="1962150" y="3402013"/>
          <p14:tracePt t="109224" x="2043113" y="3429000"/>
          <p14:tracePt t="109241" x="2130425" y="3468688"/>
          <p14:tracePt t="109257" x="2170113" y="3489325"/>
          <p14:tracePt t="109274" x="2230438" y="3549650"/>
          <p14:tracePt t="109291" x="2290763" y="3609975"/>
          <p14:tracePt t="109307" x="2317750" y="3643313"/>
          <p14:tracePt t="109324" x="2357438" y="3690938"/>
          <p14:tracePt t="109341" x="2378075" y="3730625"/>
          <p14:tracePt t="109357" x="2378075" y="3736975"/>
          <p14:tracePt t="109374" x="2390775" y="3757613"/>
          <p14:tracePt t="109391" x="2390775" y="3770313"/>
          <p14:tracePt t="109407" x="2390775" y="3776663"/>
          <p14:tracePt t="109424" x="2390775" y="3797300"/>
          <p14:tracePt t="109441" x="2390775" y="3803650"/>
          <p14:tracePt t="109457" x="2390775" y="3810000"/>
          <p14:tracePt t="109474" x="2390775" y="3817938"/>
          <p14:tracePt t="109508" x="2390775" y="3824288"/>
          <p14:tracePt t="109542" x="2390775" y="3830638"/>
          <p14:tracePt t="109552" x="2384425" y="3830638"/>
          <p14:tracePt t="109571" x="2378075" y="3836988"/>
          <p14:tracePt t="109602" x="2370138" y="3836988"/>
          <p14:tracePt t="109622" x="2370138" y="3844925"/>
          <p14:tracePt t="109631" x="2357438" y="3844925"/>
          <p14:tracePt t="109643" x="2336800" y="3844925"/>
          <p14:tracePt t="109657" x="2303463" y="3844925"/>
          <p14:tracePt t="109674" x="2197100" y="3844925"/>
          <p14:tracePt t="109691" x="2062163" y="3810000"/>
          <p14:tracePt t="109707" x="1995488" y="3797300"/>
          <p14:tracePt t="109723" x="1895475" y="3757613"/>
          <p14:tracePt t="109741" x="1814513" y="3724275"/>
          <p14:tracePt t="109757" x="1781175" y="3709988"/>
          <p14:tracePt t="109773" x="1714500" y="3683000"/>
          <p14:tracePt t="109790" x="1660525" y="3649663"/>
          <p14:tracePt t="109807" x="1627188" y="3622675"/>
          <p14:tracePt t="109823" x="1581150" y="3582988"/>
          <p14:tracePt t="109840" x="1554163" y="3543300"/>
          <p14:tracePt t="109857" x="1539875" y="3516313"/>
          <p14:tracePt t="109873" x="1533525" y="3455988"/>
          <p14:tracePt t="109891" x="1520825" y="3389313"/>
          <p14:tracePt t="109907" x="1512888" y="3362325"/>
          <p14:tracePt t="109923" x="1512888" y="3302000"/>
          <p14:tracePt t="109940" x="1512888" y="3268663"/>
          <p14:tracePt t="109957" x="1512888" y="3227388"/>
          <p14:tracePt t="109974" x="1520825" y="3194050"/>
          <p14:tracePt t="109990" x="1520825" y="3181350"/>
          <p14:tracePt t="110006" x="1520825" y="3160713"/>
          <p14:tracePt t="110040" x="1527175" y="3154363"/>
          <p14:tracePt t="110355" x="1539875" y="3148013"/>
          <p14:tracePt t="110365" x="1560513" y="3141663"/>
          <p14:tracePt t="110375" x="1593850" y="3133725"/>
          <p14:tracePt t="110390" x="1627188" y="3127375"/>
          <p14:tracePt t="110406" x="1727200" y="3100388"/>
          <p14:tracePt t="110423" x="1828800" y="3073400"/>
          <p14:tracePt t="110440" x="1908175" y="3067050"/>
          <p14:tracePt t="110456" x="1949450" y="3067050"/>
          <p14:tracePt t="110473" x="2001838" y="3067050"/>
          <p14:tracePt t="110490" x="2022475" y="3067050"/>
          <p14:tracePt t="110506" x="2049463" y="3073400"/>
          <p14:tracePt t="110523" x="2055813" y="3081338"/>
          <p14:tracePt t="110540" x="2062163" y="3087688"/>
          <p14:tracePt t="110602" x="2055813" y="3087688"/>
          <p14:tracePt t="110611" x="2055813" y="3073400"/>
          <p14:tracePt t="110623" x="2055813" y="3067050"/>
          <p14:tracePt t="110640" x="2036763" y="3013075"/>
          <p14:tracePt t="110656" x="2022475" y="2960688"/>
          <p14:tracePt t="110673" x="2009775" y="2846388"/>
          <p14:tracePt t="110689" x="2001838" y="2773363"/>
          <p14:tracePt t="110706" x="1995488" y="2611438"/>
          <p14:tracePt t="110723" x="1995488" y="2444750"/>
          <p14:tracePt t="110739" x="1995488" y="2370138"/>
          <p14:tracePt t="110756" x="1995488" y="2257425"/>
          <p14:tracePt t="110772" x="2001838" y="2216150"/>
          <p14:tracePt t="110806" x="2001838" y="2209800"/>
          <p14:tracePt t="111035" x="2001838" y="2203450"/>
          <p14:tracePt t="111044" x="2001838" y="2197100"/>
          <p14:tracePt t="111059" x="2001838" y="2170113"/>
          <p14:tracePt t="111076" x="2016125" y="2082800"/>
          <p14:tracePt t="111093" x="2036763" y="1995488"/>
          <p14:tracePt t="111110" x="2055813" y="1941513"/>
          <p14:tracePt t="111126" x="2070100" y="1928813"/>
          <p14:tracePt t="111140" x="2089150" y="1908175"/>
          <p14:tracePt t="111155" x="2116138" y="1895475"/>
          <p14:tracePt t="111172" x="2197100" y="1868488"/>
          <p14:tracePt t="111189" x="2236788" y="1862138"/>
          <p14:tracePt t="111192" x="2297113" y="1855788"/>
          <p14:tracePt t="111205" x="2351088" y="1847850"/>
          <p14:tracePt t="111222" x="2457450" y="1847850"/>
          <p14:tracePt t="111239" x="2505075" y="1847850"/>
          <p14:tracePt t="111255" x="2578100" y="1868488"/>
          <p14:tracePt t="111272" x="2605088" y="1874838"/>
          <p14:tracePt t="111288" x="2611438" y="1874838"/>
          <p14:tracePt t="111305" x="2619375" y="1881188"/>
          <p14:tracePt t="111322" x="2619375" y="1889125"/>
          <p14:tracePt t="111355" x="2611438" y="1895475"/>
          <p14:tracePt t="111372" x="2551113" y="1922463"/>
          <p14:tracePt t="111388" x="2505075" y="1941513"/>
          <p14:tracePt t="111405" x="2363788" y="2001838"/>
          <p14:tracePt t="111422" x="2190750" y="2049463"/>
          <p14:tracePt t="111438" x="2109788" y="2062163"/>
          <p14:tracePt t="111455" x="1976438" y="2076450"/>
          <p14:tracePt t="111472" x="1868488" y="2082800"/>
          <p14:tracePt t="111488" x="1828800" y="2082800"/>
          <p14:tracePt t="111505" x="1781175" y="2082800"/>
          <p14:tracePt t="111522" x="1762125" y="2082800"/>
          <p14:tracePt t="111538" x="1754188" y="2082800"/>
          <p14:tracePt t="111635" x="1762125" y="2082800"/>
          <p14:tracePt t="111654" x="1768475" y="2082800"/>
          <p14:tracePt t="111673" x="1781175" y="2082800"/>
          <p14:tracePt t="111683" x="1795463" y="2089150"/>
          <p14:tracePt t="111694" x="1835150" y="2095500"/>
          <p14:tracePt t="111705" x="1874838" y="2109788"/>
          <p14:tracePt t="111725" x="1962150" y="2149475"/>
          <p14:tracePt t="111740" x="2028825" y="2197100"/>
          <p14:tracePt t="111755" x="2070100" y="2216150"/>
          <p14:tracePt t="111772" x="2116138" y="2251075"/>
          <p14:tracePt t="111789" x="2130425" y="2257425"/>
          <p14:tracePt t="111805" x="2143125" y="2270125"/>
          <p14:tracePt t="112183" x="2149475" y="2276475"/>
          <p14:tracePt t="112194" x="2155825" y="2284413"/>
          <p14:tracePt t="112204" x="2163763" y="2290763"/>
          <p14:tracePt t="112222" x="2163763" y="2297113"/>
          <p14:tracePt t="112238" x="2182813" y="2330450"/>
          <p14:tracePt t="112254" x="2203450" y="2357438"/>
          <p14:tracePt t="112272" x="2216150" y="2390775"/>
          <p14:tracePt t="112288" x="2216150" y="2405063"/>
          <p14:tracePt t="112304" x="2243138" y="2444750"/>
          <p14:tracePt t="112321" x="2257425" y="2498725"/>
          <p14:tracePt t="112338" x="2270125" y="2532063"/>
          <p14:tracePt t="112354" x="2290763" y="2584450"/>
          <p14:tracePt t="112371" x="2297113" y="2625725"/>
          <p14:tracePt t="112387" x="2297113" y="2644775"/>
          <p14:tracePt t="112404" x="2297113" y="2665413"/>
          <p14:tracePt t="112617" x="2297113" y="2671763"/>
          <p14:tracePt t="112627" x="2297113" y="2679700"/>
          <p14:tracePt t="112638" x="2297113" y="2705100"/>
          <p14:tracePt t="112654" x="2303463" y="2786063"/>
          <p14:tracePt t="112671" x="2303463" y="2894013"/>
          <p14:tracePt t="112687" x="2303463" y="2960688"/>
          <p14:tracePt t="112704" x="2297113" y="3067050"/>
          <p14:tracePt t="112721" x="2290763" y="3141663"/>
          <p14:tracePt t="112737" x="2290763" y="3175000"/>
          <p14:tracePt t="112754" x="2290763" y="3235325"/>
          <p14:tracePt t="112771" x="2290763" y="3254375"/>
          <p14:tracePt t="112787" x="2290763" y="3262313"/>
          <p14:tracePt t="112804" x="2290763" y="3287713"/>
          <p14:tracePt t="112820" x="2290763" y="3302000"/>
          <p14:tracePt t="112837" x="2290763" y="3322638"/>
          <p14:tracePt t="112854" x="2290763" y="3341688"/>
          <p14:tracePt t="112870" x="2290763" y="3368675"/>
          <p14:tracePt t="112887" x="2290763" y="3381375"/>
          <p14:tracePt t="112904" x="2290763" y="3395663"/>
          <p14:tracePt t="112920" x="2290763" y="3402013"/>
          <p14:tracePt t="113144" x="2297113" y="3408363"/>
          <p14:tracePt t="113162" x="2297113" y="3416300"/>
          <p14:tracePt t="113173" x="2303463" y="3416300"/>
          <p14:tracePt t="113191" x="2309813" y="3422650"/>
          <p14:tracePt t="113230" x="2317750" y="3429000"/>
          <p14:tracePt t="113280" x="2324100" y="3429000"/>
          <p14:tracePt t="113620" x="2330450" y="3429000"/>
          <p14:tracePt t="113640" x="2330450" y="3422650"/>
          <p14:tracePt t="113763" x="2330450" y="3416300"/>
          <p14:tracePt t="113793" x="2330450" y="3408363"/>
          <p14:tracePt t="113802" x="2330450" y="3402013"/>
          <p14:tracePt t="113812" x="2336800" y="3402013"/>
          <p14:tracePt t="113883" x="2336800" y="3395663"/>
          <p14:tracePt t="114119" x="2336800" y="3389313"/>
          <p14:tracePt t="114140" x="2344738" y="3381375"/>
          <p14:tracePt t="114149" x="2344738" y="3375025"/>
          <p14:tracePt t="114169" x="2351088" y="3368675"/>
          <p14:tracePt t="114191" x="2351088" y="3362325"/>
          <p14:tracePt t="114263" x="2351088" y="3355975"/>
          <p14:tracePt t="115419" x="2351088" y="3348038"/>
          <p14:tracePt t="115962" x="2351088" y="3341688"/>
          <p14:tracePt t="115982" x="2351088" y="3335338"/>
          <p14:tracePt t="116002" x="2351088" y="3322638"/>
          <p14:tracePt t="116013" x="2351088" y="3314700"/>
          <p14:tracePt t="116021" x="2351088" y="3308350"/>
          <p14:tracePt t="116040" x="2351088" y="3302000"/>
          <p14:tracePt t="116089" x="2351088" y="3295650"/>
          <p14:tracePt t="116228" x="2351088" y="3281363"/>
          <p14:tracePt t="116250" x="2351088" y="3275013"/>
          <p14:tracePt t="116290" x="2351088" y="3268663"/>
          <p14:tracePt t="117558" x="2351088" y="3275013"/>
          <p14:tracePt t="117578" x="2351088" y="3281363"/>
          <p14:tracePt t="117596" x="2351088" y="3287713"/>
          <p14:tracePt t="117609" x="2351088" y="3295650"/>
          <p14:tracePt t="117623" x="2351088" y="3302000"/>
          <p14:tracePt t="117643" x="2351088" y="3308350"/>
          <p14:tracePt t="117663" x="2351088" y="3314700"/>
          <p14:tracePt t="117721" x="2351088" y="3322638"/>
          <p14:tracePt t="117731" x="2351088" y="3328988"/>
          <p14:tracePt t="117749" x="2351088" y="3335338"/>
          <p14:tracePt t="117758" x="2351088" y="3341688"/>
          <p14:tracePt t="117798" x="2351088" y="3348038"/>
          <p14:tracePt t="117981" x="2357438" y="3348038"/>
          <p14:tracePt t="118981" x="2357438" y="3341688"/>
          <p14:tracePt t="119304" x="2357438" y="3348038"/>
          <p14:tracePt t="119309" x="2357438" y="3355975"/>
          <p14:tracePt t="119328" x="2357438" y="3368675"/>
          <p14:tracePt t="119349" x="2357438" y="3375025"/>
          <p14:tracePt t="119378" x="2357438" y="3381375"/>
          <p14:tracePt t="119592" x="2357438" y="3375025"/>
          <p14:tracePt t="119653" x="2357438" y="3368675"/>
          <p14:tracePt t="119741" x="2357438" y="3362325"/>
          <p14:tracePt t="119761" x="2357438" y="3355975"/>
          <p14:tracePt t="119779" x="2357438" y="3341688"/>
          <p14:tracePt t="119794" x="2357438" y="3335338"/>
          <p14:tracePt t="119803" x="2357438" y="3322638"/>
          <p14:tracePt t="119819" x="2357438" y="3314700"/>
          <p14:tracePt t="119830" x="2357438" y="3308350"/>
          <p14:tracePt t="119848" x="2357438" y="3302000"/>
          <p14:tracePt t="119878" x="2351088" y="3295650"/>
          <p14:tracePt t="119967" x="2344738" y="3287713"/>
          <p14:tracePt t="119977" x="2344738" y="3281363"/>
          <p14:tracePt t="119988" x="2344738" y="3262313"/>
          <p14:tracePt t="119998" x="2344738" y="3235325"/>
          <p14:tracePt t="120014" x="2336800" y="3194050"/>
          <p14:tracePt t="120030" x="2330450" y="3121025"/>
          <p14:tracePt t="120048" x="2324100" y="3054350"/>
          <p14:tracePt t="120067" x="2317750" y="3027363"/>
          <p14:tracePt t="120084" x="2317750" y="3021013"/>
          <p14:tracePt t="120101" x="2309813" y="3013075"/>
          <p14:tracePt t="120117" x="2309813" y="3006725"/>
          <p14:tracePt t="120137" x="2309813" y="3000375"/>
          <p14:tracePt t="120150" x="2303463" y="2994025"/>
          <p14:tracePt t="120164" x="2303463" y="2979738"/>
          <p14:tracePt t="120180" x="2290763" y="2967038"/>
          <p14:tracePt t="120197" x="2290763" y="2946400"/>
          <p14:tracePt t="120214" x="2284413" y="2940050"/>
          <p14:tracePt t="120218" x="2276475" y="2919413"/>
          <p14:tracePt t="120230" x="2270125" y="2913063"/>
          <p14:tracePt t="120247" x="2263775" y="2894013"/>
          <p14:tracePt t="120263" x="2263775" y="2886075"/>
          <p14:tracePt t="120280" x="2251075" y="2873375"/>
          <p14:tracePt t="120297" x="2243138" y="2846388"/>
          <p14:tracePt t="120314" x="2243138" y="2840038"/>
          <p14:tracePt t="120330" x="2236788" y="2833688"/>
          <p14:tracePt t="120347" x="2236788" y="2825750"/>
          <p14:tracePt t="120380" x="2230438" y="2825750"/>
          <p14:tracePt t="120710" x="2230438" y="2819400"/>
          <p14:tracePt t="120740" x="2230438" y="2813050"/>
          <p14:tracePt t="120759" x="2230438" y="2806700"/>
          <p14:tracePt t="120769" x="2224088" y="2798763"/>
          <p14:tracePt t="120789" x="2224088" y="2792413"/>
          <p14:tracePt t="120818" x="2224088" y="2786063"/>
          <p14:tracePt t="120878" x="2216150" y="2786063"/>
          <p14:tracePt t="120908" x="2209800" y="2779713"/>
          <p14:tracePt t="120918" x="2209800" y="2773363"/>
          <p14:tracePt t="120957" x="2203450" y="2765425"/>
          <p14:tracePt t="120997" x="2197100" y="2765425"/>
          <p14:tracePt t="121007" x="2197100" y="2759075"/>
          <p14:tracePt t="121018" x="2190750" y="2759075"/>
          <p14:tracePt t="121037" x="2190750" y="2752725"/>
          <p14:tracePt t="121048" x="2182813" y="2746375"/>
          <p14:tracePt t="121068" x="2176463" y="2738438"/>
          <p14:tracePt t="121083" x="2170113" y="2738438"/>
          <p14:tracePt t="121107" x="2163763" y="2738438"/>
          <p14:tracePt t="121118" x="2163763" y="2732088"/>
          <p14:tracePt t="121131" x="2155825" y="2732088"/>
          <p14:tracePt t="121148" x="2143125" y="2732088"/>
          <p14:tracePt t="121179" x="2136775" y="2732088"/>
          <p14:tracePt t="121196" x="2122488" y="2725738"/>
          <p14:tracePt t="121230" x="2116138" y="2725738"/>
          <p14:tracePt t="121249" x="2109788" y="2719388"/>
          <p14:tracePt t="121268" x="2103438" y="2719388"/>
          <p14:tracePt t="121279" x="2095500" y="2719388"/>
          <p14:tracePt t="121298" x="2089150" y="2719388"/>
          <p14:tracePt t="121312" x="2082800" y="2719388"/>
          <p14:tracePt t="121329" x="2076450" y="2719388"/>
          <p14:tracePt t="121348" x="2062163" y="2719388"/>
          <p14:tracePt t="121379" x="2055813" y="2719388"/>
          <p14:tracePt t="121398" x="2049463" y="2719388"/>
          <p14:tracePt t="121437" x="2043113" y="2725738"/>
          <p14:tracePt t="121449" x="2036763" y="2725738"/>
          <p14:tracePt t="121467" x="2022475" y="2725738"/>
          <p14:tracePt t="121487" x="2016125" y="2732088"/>
          <p14:tracePt t="121498" x="2009775" y="2732088"/>
          <p14:tracePt t="121507" x="2001838" y="2732088"/>
          <p14:tracePt t="121517" x="1995488" y="2738438"/>
          <p14:tracePt t="121537" x="1982788" y="2746375"/>
          <p14:tracePt t="121557" x="1976438" y="2746375"/>
          <p14:tracePt t="121567" x="1976438" y="2752725"/>
          <p14:tracePt t="121579" x="1962150" y="2759075"/>
          <p14:tracePt t="121596" x="1955800" y="2765425"/>
          <p14:tracePt t="121612" x="1949450" y="2765425"/>
          <p14:tracePt t="121629" x="1941513" y="2773363"/>
          <p14:tracePt t="121668" x="1935163" y="2773363"/>
          <p14:tracePt t="121739" x="1935163" y="2765425"/>
          <p14:tracePt t="121769" x="1935163" y="2759075"/>
          <p14:tracePt t="121965" x="1935163" y="2752725"/>
          <p14:tracePt t="121972" x="1935163" y="2738438"/>
          <p14:tracePt t="121982" x="1949450" y="2713038"/>
          <p14:tracePt t="121996" x="1949450" y="2671763"/>
          <p14:tracePt t="122012" x="1962150" y="2632075"/>
          <p14:tracePt t="122028" x="1968500" y="2605088"/>
          <p14:tracePt t="122045" x="1968500" y="2592388"/>
          <p14:tracePt t="122068" x="1976438" y="2578100"/>
          <p14:tracePt t="122083" x="1976438" y="2571750"/>
          <p14:tracePt t="122116" x="1982788" y="2559050"/>
          <p14:tracePt t="122132" x="1982788" y="2551113"/>
          <p14:tracePt t="122145" x="1982788" y="2544763"/>
          <p14:tracePt t="122161" x="1982788" y="2538413"/>
          <p14:tracePt t="122179" x="1982788" y="2532063"/>
          <p14:tracePt t="122195" x="1982788" y="2524125"/>
          <p14:tracePt t="122212" x="1982788" y="2517775"/>
          <p14:tracePt t="122232" x="1989138" y="2511425"/>
          <p14:tracePt t="122245" x="1989138" y="2505075"/>
          <p14:tracePt t="122261" x="1989138" y="2478088"/>
          <p14:tracePt t="122279" x="1995488" y="2465388"/>
          <p14:tracePt t="122295" x="2001838" y="2451100"/>
          <p14:tracePt t="122311" x="2001838" y="2444750"/>
          <p14:tracePt t="122369" x="2001838" y="2438400"/>
          <p14:tracePt t="122389" x="2009775" y="2430463"/>
          <p14:tracePt t="122399" x="2009775" y="2417763"/>
          <p14:tracePt t="122409" x="2016125" y="2411413"/>
          <p14:tracePt t="122419" x="2016125" y="2397125"/>
          <p14:tracePt t="122431" x="2022475" y="2384425"/>
          <p14:tracePt t="122445" x="2028825" y="2378075"/>
          <p14:tracePt t="122461" x="2028825" y="2363788"/>
          <p14:tracePt t="122510" x="2036763" y="2357438"/>
          <p14:tracePt t="122540" x="2036763" y="2351088"/>
          <p14:tracePt t="122551" x="2043113" y="2344738"/>
          <p14:tracePt t="122561" x="2043113" y="2336800"/>
          <p14:tracePt t="122570" x="2043113" y="2330450"/>
          <p14:tracePt t="122583" x="2043113" y="2317750"/>
          <p14:tracePt t="122600" x="2043113" y="2303463"/>
          <p14:tracePt t="122620" x="2043113" y="2297113"/>
          <p14:tracePt t="122632" x="2049463" y="2297113"/>
          <p14:tracePt t="122644" x="2049463" y="2290763"/>
          <p14:tracePt t="122661" x="2049463" y="2276475"/>
          <p14:tracePt t="122678" x="2049463" y="2270125"/>
          <p14:tracePt t="122695" x="2049463" y="2263775"/>
          <p14:tracePt t="122711" x="2055813" y="2257425"/>
          <p14:tracePt t="122728" x="2055813" y="2251075"/>
          <p14:tracePt t="122768" x="2055813" y="2243138"/>
          <p14:tracePt t="122890" x="2049463" y="2243138"/>
          <p14:tracePt t="122909" x="2049463" y="2251075"/>
          <p14:tracePt t="122929" x="2049463" y="2257425"/>
          <p14:tracePt t="122938" x="2043113" y="2263775"/>
          <p14:tracePt t="122948" x="2036763" y="2270125"/>
          <p14:tracePt t="122966" x="2028825" y="2284413"/>
          <p14:tracePt t="122987" x="2022475" y="2290763"/>
          <p14:tracePt t="122997" x="2016125" y="2297113"/>
          <p14:tracePt t="123011" x="2016125" y="2303463"/>
          <p14:tracePt t="123027" x="2009775" y="2309813"/>
          <p14:tracePt t="123066" x="1982788" y="2357438"/>
          <p14:tracePt t="123082" x="1968500" y="2378075"/>
          <p14:tracePt t="123100" x="1949450" y="2424113"/>
          <p14:tracePt t="123115" x="1935163" y="2444750"/>
          <p14:tracePt t="123133" x="1922463" y="2478088"/>
          <p14:tracePt t="123144" x="1922463" y="2484438"/>
          <p14:tracePt t="123161" x="1901825" y="2511425"/>
          <p14:tracePt t="123177" x="1901825" y="2532063"/>
          <p14:tracePt t="123194" x="1889125" y="2551113"/>
          <p14:tracePt t="123211" x="1881188" y="2565400"/>
          <p14:tracePt t="123227" x="1874838" y="2584450"/>
          <p14:tracePt t="123244" x="1868488" y="2598738"/>
          <p14:tracePt t="123260" x="1862138" y="2611438"/>
          <p14:tracePt t="123277" x="1855788" y="2638425"/>
          <p14:tracePt t="123294" x="1847850" y="2652713"/>
          <p14:tracePt t="123311" x="1835150" y="2679700"/>
          <p14:tracePt t="123327" x="1828800" y="2732088"/>
          <p14:tracePt t="123344" x="1822450" y="2765425"/>
          <p14:tracePt t="123361" x="1801813" y="2825750"/>
          <p14:tracePt t="123377" x="1787525" y="2879725"/>
          <p14:tracePt t="123394" x="1781175" y="2900363"/>
          <p14:tracePt t="123410" x="1762125" y="2967038"/>
          <p14:tracePt t="123427" x="1741488" y="3054350"/>
          <p14:tracePt t="123444" x="1735138" y="3087688"/>
          <p14:tracePt t="123460" x="1714500" y="3167063"/>
          <p14:tracePt t="123477" x="1708150" y="3214688"/>
          <p14:tracePt t="123494" x="1701800" y="3227388"/>
          <p14:tracePt t="123510" x="1693863" y="3254375"/>
          <p14:tracePt t="123527" x="1693863" y="3262313"/>
          <p14:tracePt t="123560" x="1687513" y="3275013"/>
          <p14:tracePt t="123647" x="1687513" y="3268663"/>
          <p14:tracePt t="123656" x="1687513" y="3262313"/>
          <p14:tracePt t="123666" x="1687513" y="3254375"/>
          <p14:tracePt t="123677" x="1701800" y="3241675"/>
          <p14:tracePt t="123693" x="1708150" y="3235325"/>
          <p14:tracePt t="123710" x="1747838" y="3208338"/>
          <p14:tracePt t="123727" x="1801813" y="3167063"/>
          <p14:tracePt t="123743" x="1828800" y="3141663"/>
          <p14:tracePt t="123760" x="1881188" y="3087688"/>
          <p14:tracePt t="123777" x="1928813" y="3027363"/>
          <p14:tracePt t="123793" x="1949450" y="3006725"/>
          <p14:tracePt t="123810" x="1982788" y="2973388"/>
          <p14:tracePt t="123827" x="2001838" y="2960688"/>
          <p14:tracePt t="123843" x="2001838" y="2952750"/>
          <p14:tracePt t="123860" x="2009775" y="2940050"/>
          <p14:tracePt t="123877" x="2016125" y="2913063"/>
          <p14:tracePt t="123893" x="2022475" y="2900363"/>
          <p14:tracePt t="123910" x="2028825" y="2886075"/>
          <p14:tracePt t="123927" x="2028825" y="2879725"/>
          <p14:tracePt t="123966" x="2028825" y="2873375"/>
          <p14:tracePt t="124026" x="2028825" y="2867025"/>
          <p14:tracePt t="124036" x="2022475" y="2867025"/>
          <p14:tracePt t="124066" x="2016125" y="2867025"/>
          <p14:tracePt t="124079" x="2016125" y="2859088"/>
          <p14:tracePt t="124099" x="2009775" y="2859088"/>
          <p14:tracePt t="124115" x="2001838" y="2859088"/>
          <p14:tracePt t="124131" x="2001838" y="2852738"/>
          <p14:tracePt t="124186" x="1995488" y="2852738"/>
          <p14:tracePt t="124216" x="1989138" y="2852738"/>
          <p14:tracePt t="124246" x="1982788" y="2852738"/>
          <p14:tracePt t="124286" x="1976438" y="2852738"/>
          <p14:tracePt t="124316" x="1962150" y="2852738"/>
          <p14:tracePt t="124336" x="1955800" y="2852738"/>
          <p14:tracePt t="124355" x="1941513" y="2846388"/>
          <p14:tracePt t="124386" x="1935163" y="2846388"/>
          <p14:tracePt t="124406" x="1928813" y="2846388"/>
          <p14:tracePt t="124426" x="1922463" y="2840038"/>
          <p14:tracePt t="124435" x="1916113" y="2840038"/>
          <p14:tracePt t="124456" x="1908175" y="2840038"/>
          <p14:tracePt t="124486" x="1901825" y="2840038"/>
          <p14:tracePt t="124526" x="1895475" y="2840038"/>
          <p14:tracePt t="124669" x="1901825" y="2833688"/>
          <p14:tracePt t="124690" x="1908175" y="2825750"/>
          <p14:tracePt t="124712" x="1922463" y="2825750"/>
          <p14:tracePt t="124731" x="1935163" y="2819400"/>
          <p14:tracePt t="124742" x="1955800" y="2813050"/>
          <p14:tracePt t="124753" x="1989138" y="2813050"/>
          <p14:tracePt t="124765" x="2016125" y="2806700"/>
          <p14:tracePt t="124776" x="2055813" y="2798763"/>
          <p14:tracePt t="124793" x="2116138" y="2786063"/>
          <p14:tracePt t="124809" x="2136775" y="2786063"/>
          <p14:tracePt t="124826" x="2149475" y="2779713"/>
          <p14:tracePt t="124842" x="2155825" y="2779713"/>
          <p14:tracePt t="124909" x="2149475" y="2779713"/>
          <p14:tracePt t="124931" x="2136775" y="2779713"/>
          <p14:tracePt t="124940" x="2116138" y="2779713"/>
          <p14:tracePt t="124952" x="2095500" y="2779713"/>
          <p14:tracePt t="124963" x="2062163" y="2779713"/>
          <p14:tracePt t="124976" x="2036763" y="2779713"/>
          <p14:tracePt t="124993" x="1976438" y="2779713"/>
          <p14:tracePt t="125009" x="1941513" y="2779713"/>
          <p14:tracePt t="125026" x="1889125" y="2779713"/>
          <p14:tracePt t="125042" x="1862138" y="2773363"/>
          <p14:tracePt t="125062" x="1808163" y="2773363"/>
          <p14:tracePt t="125080" x="1774825" y="2773363"/>
          <p14:tracePt t="125096" x="1768475" y="2773363"/>
          <p14:tracePt t="125113" x="1754188" y="2773363"/>
          <p14:tracePt t="125228" x="1762125" y="2773363"/>
          <p14:tracePt t="125248" x="1768475" y="2773363"/>
          <p14:tracePt t="125259" x="1774825" y="2773363"/>
          <p14:tracePt t="125280" x="1781175" y="2773363"/>
          <p14:tracePt t="125291" x="1787525" y="2773363"/>
          <p14:tracePt t="125366" x="1795463" y="2773363"/>
          <p14:tracePt t="125514" x="1801813" y="2773363"/>
          <p14:tracePt t="125525" x="1814513" y="2773363"/>
          <p14:tracePt t="125534" x="1822450" y="2773363"/>
          <p14:tracePt t="125546" x="1828800" y="2773363"/>
          <p14:tracePt t="125558" x="1835150" y="2779713"/>
          <p14:tracePt t="125575" x="1841500" y="2779713"/>
          <p14:tracePt t="125592" x="1847850" y="2779713"/>
          <p14:tracePt t="125608" x="1855788" y="2779713"/>
          <p14:tracePt t="125625" x="1855788" y="2786063"/>
          <p14:tracePt t="125975" x="1862138" y="2786063"/>
          <p14:tracePt t="126046" x="1868488" y="2786063"/>
          <p14:tracePt t="126165" x="1874838" y="2786063"/>
          <p14:tracePt t="126395" x="1874838" y="2792413"/>
          <p14:tracePt t="126405" x="1868488" y="2792413"/>
          <p14:tracePt t="126415" x="1862138" y="2792413"/>
          <p14:tracePt t="126426" x="1855788" y="2792413"/>
          <p14:tracePt t="126441" x="1841500" y="2798763"/>
          <p14:tracePt t="126458" x="1822450" y="2798763"/>
          <p14:tracePt t="126474" x="1801813" y="2798763"/>
          <p14:tracePt t="126508" x="1787525" y="2806700"/>
          <p14:tracePt t="126524" x="1781175" y="2806700"/>
          <p14:tracePt t="126715" x="1787525" y="2806700"/>
          <p14:tracePt t="126734" x="1801813" y="2798763"/>
          <p14:tracePt t="126745" x="1814513" y="2792413"/>
          <p14:tracePt t="126754" x="1835150" y="2786063"/>
          <p14:tracePt t="126765" x="1855788" y="2779713"/>
          <p14:tracePt t="126777" x="1889125" y="2765425"/>
          <p14:tracePt t="126791" x="1908175" y="2759075"/>
          <p14:tracePt t="126811" x="1941513" y="2746375"/>
          <p14:tracePt t="126824" x="1962150" y="2738438"/>
          <p14:tracePt t="126857" x="1982788" y="2725738"/>
          <p14:tracePt t="126874" x="2001838" y="2713038"/>
          <p14:tracePt t="126891" x="2022475" y="2705100"/>
          <p14:tracePt t="126907" x="2070100" y="2644775"/>
          <p14:tracePt t="126924" x="2089150" y="2625725"/>
          <p14:tracePt t="126940" x="2116138" y="2584450"/>
          <p14:tracePt t="126957" x="2130425" y="2571750"/>
          <p14:tracePt t="126974" x="2136775" y="2551113"/>
          <p14:tracePt t="126990" x="2143125" y="2551113"/>
          <p14:tracePt t="127007" x="2143125" y="2538413"/>
          <p14:tracePt t="127140" x="2143125" y="2532063"/>
          <p14:tracePt t="127150" x="2143125" y="2517775"/>
          <p14:tracePt t="127161" x="2149475" y="2505075"/>
          <p14:tracePt t="127174" x="2155825" y="2498725"/>
          <p14:tracePt t="127191" x="2155825" y="2490788"/>
          <p14:tracePt t="127466" x="2149475" y="2490788"/>
          <p14:tracePt t="127500" x="2143125" y="2490788"/>
          <p14:tracePt t="127511" x="2136775" y="2490788"/>
          <p14:tracePt t="127533" x="2130425" y="2490788"/>
          <p14:tracePt t="127545" x="2122488" y="2484438"/>
          <p14:tracePt t="127556" x="2116138" y="2484438"/>
          <p14:tracePt t="127567" x="2116138" y="2478088"/>
          <p14:tracePt t="127579" x="2109788" y="2478088"/>
          <p14:tracePt t="127590" x="2103438" y="2478088"/>
          <p14:tracePt t="127606" x="2095500" y="2471738"/>
          <p14:tracePt t="127623" x="2082800" y="2465388"/>
          <p14:tracePt t="127640" x="2076450" y="2465388"/>
          <p14:tracePt t="127659" x="2049463" y="2465388"/>
          <p14:tracePt t="127673" x="2043113" y="2457450"/>
          <p14:tracePt t="127690" x="2036763" y="2457450"/>
          <p14:tracePt t="127709" x="2028825" y="2457450"/>
          <p14:tracePt t="127803" x="2028825" y="2451100"/>
          <p14:tracePt t="127822" x="2028825" y="2444750"/>
          <p14:tracePt t="127844" x="2028825" y="2438400"/>
          <p14:tracePt t="127893" x="2028825" y="2430463"/>
          <p14:tracePt t="127932" x="2028825" y="2417763"/>
          <p14:tracePt t="127952" x="2028825" y="2411413"/>
          <p14:tracePt t="127962" x="2028825" y="2390775"/>
          <p14:tracePt t="127973" x="2028825" y="2384425"/>
          <p14:tracePt t="127990" x="2028825" y="2378075"/>
          <p14:tracePt t="128011" x="2028825" y="2370138"/>
          <p14:tracePt t="128060" x="2028825" y="2363788"/>
          <p14:tracePt t="128101" x="2036763" y="2363788"/>
          <p14:tracePt t="128121" x="2036763" y="2357438"/>
          <p14:tracePt t="128142" x="2043113" y="2351088"/>
          <p14:tracePt t="128152" x="2049463" y="2351088"/>
          <p14:tracePt t="128161" x="2055813" y="2344738"/>
          <p14:tracePt t="128181" x="2062163" y="2330450"/>
          <p14:tracePt t="128211" x="2070100" y="2330450"/>
          <p14:tracePt t="128221" x="2076450" y="2324100"/>
          <p14:tracePt t="128244" x="2082800" y="2324100"/>
          <p14:tracePt t="128253" x="2095500" y="2324100"/>
          <p14:tracePt t="128261" x="2109788" y="2324100"/>
          <p14:tracePt t="128272" x="2130425" y="2324100"/>
          <p14:tracePt t="128290" x="2170113" y="2324100"/>
          <p14:tracePt t="128306" x="2176463" y="2330450"/>
          <p14:tracePt t="128322" x="2203450" y="2330450"/>
          <p14:tracePt t="128340" x="2216150" y="2351088"/>
          <p14:tracePt t="128356" x="2230438" y="2363788"/>
          <p14:tracePt t="128372" x="2243138" y="2384425"/>
          <p14:tracePt t="128390" x="2251075" y="2390775"/>
          <p14:tracePt t="128406" x="2257425" y="2397125"/>
          <p14:tracePt t="128422" x="2257425" y="2417763"/>
          <p14:tracePt t="128439" x="2257425" y="2430463"/>
          <p14:tracePt t="128456" x="2257425" y="2471738"/>
          <p14:tracePt t="128472" x="2251075" y="2498725"/>
          <p14:tracePt t="128489" x="2251075" y="2505075"/>
          <p14:tracePt t="128506" x="2243138" y="2511425"/>
          <p14:tracePt t="128526" x="2243138" y="2517775"/>
          <p14:tracePt t="128541" x="2243138" y="2524125"/>
          <p14:tracePt t="128556" x="2230438" y="2524125"/>
          <p14:tracePt t="128573" x="2230438" y="2532063"/>
          <p14:tracePt t="128589" x="2224088" y="2532063"/>
          <p14:tracePt t="128606" x="2209800" y="2532063"/>
          <p14:tracePt t="128622" x="2170113" y="2532063"/>
          <p14:tracePt t="128639" x="2143125" y="2532063"/>
          <p14:tracePt t="128655" x="2076450" y="2532063"/>
          <p14:tracePt t="128672" x="2049463" y="2524125"/>
          <p14:tracePt t="128689" x="1989138" y="2505075"/>
          <p14:tracePt t="128706" x="1949450" y="2471738"/>
          <p14:tracePt t="128722" x="1941513" y="2457450"/>
          <p14:tracePt t="128739" x="1928813" y="2430463"/>
          <p14:tracePt t="128756" x="1922463" y="2417763"/>
          <p14:tracePt t="128789" x="1922463" y="2411413"/>
          <p14:tracePt t="128806" x="1922463" y="2405063"/>
          <p14:tracePt t="128826" x="1922463" y="2397125"/>
          <p14:tracePt t="128839" x="1922463" y="2390775"/>
          <p14:tracePt t="128855" x="1928813" y="2370138"/>
          <p14:tracePt t="128872" x="1928813" y="2363788"/>
          <p14:tracePt t="128889" x="1935163" y="2351088"/>
          <p14:tracePt t="128905" x="1941513" y="2344738"/>
          <p14:tracePt t="128939" x="1941513" y="2330450"/>
          <p14:tracePt t="128955" x="1941513" y="2324100"/>
          <p14:tracePt t="128972" x="1955800" y="2309813"/>
          <p14:tracePt t="128989" x="1962150" y="2297113"/>
          <p14:tracePt t="129005" x="1968500" y="2290763"/>
          <p14:tracePt t="129022" x="1976438" y="2290763"/>
          <p14:tracePt t="129060" x="1982788" y="2290763"/>
          <p14:tracePt t="129077" x="2001838" y="2290763"/>
          <p14:tracePt t="129093" x="2036763" y="2290763"/>
          <p14:tracePt t="129108" x="2055813" y="2290763"/>
          <p14:tracePt t="129126" x="2095500" y="2303463"/>
          <p14:tracePt t="129138" x="2130425" y="2317750"/>
          <p14:tracePt t="129155" x="2190750" y="2351088"/>
          <p14:tracePt t="129173" x="2236788" y="2370138"/>
          <p14:tracePt t="129188" x="2251075" y="2384425"/>
          <p14:tracePt t="129205" x="2270125" y="2397125"/>
          <p14:tracePt t="129222" x="2270125" y="2405063"/>
          <p14:tracePt t="129238" x="2276475" y="2411413"/>
          <p14:tracePt t="129255" x="2284413" y="2424113"/>
          <p14:tracePt t="129272" x="2290763" y="2430463"/>
          <p14:tracePt t="129288" x="2290763" y="2438400"/>
          <p14:tracePt t="129305" x="2290763" y="2451100"/>
          <p14:tracePt t="129324" x="2290763" y="2457450"/>
          <p14:tracePt t="129375" x="2284413" y="2465388"/>
          <p14:tracePt t="129394" x="2276475" y="2465388"/>
          <p14:tracePt t="129424" x="2270125" y="2465388"/>
          <p14:tracePt t="129454" x="2263775" y="2465388"/>
          <p14:tracePt t="129463" x="2257425" y="2465388"/>
          <p14:tracePt t="129475" x="2243138" y="2457450"/>
          <p14:tracePt t="129488" x="2224088" y="2457450"/>
          <p14:tracePt t="129505" x="2197100" y="2444750"/>
          <p14:tracePt t="129521" x="2190750" y="2444750"/>
          <p14:tracePt t="129538" x="2163763" y="2424113"/>
          <p14:tracePt t="129555" x="2136775" y="2405063"/>
          <p14:tracePt t="129571" x="2116138" y="2405063"/>
          <p14:tracePt t="129588" x="2095500" y="2384425"/>
          <p14:tracePt t="129605" x="2076450" y="2363788"/>
          <p14:tracePt t="129621" x="2062163" y="2357438"/>
          <p14:tracePt t="129638" x="2049463" y="2336800"/>
          <p14:tracePt t="129654" x="2043113" y="2330450"/>
          <p14:tracePt t="129688" x="2036763" y="2317750"/>
          <p14:tracePt t="129704" x="2028825" y="2309813"/>
          <p14:tracePt t="129738" x="2028825" y="2303463"/>
          <p14:tracePt t="129793" x="2028825" y="2297113"/>
          <p14:tracePt t="129813" x="2036763" y="2297113"/>
          <p14:tracePt t="129853" x="2043113" y="2297113"/>
          <p14:tracePt t="129875" x="2049463" y="2297113"/>
          <p14:tracePt t="129893" x="2062163" y="2297113"/>
          <p14:tracePt t="129904" x="2076450" y="2297113"/>
          <p14:tracePt t="129913" x="2082800" y="2297113"/>
          <p14:tracePt t="129925" x="2103438" y="2297113"/>
          <p14:tracePt t="129938" x="2116138" y="2297113"/>
          <p14:tracePt t="129955" x="2143125" y="2303463"/>
          <p14:tracePt t="129972" x="2170113" y="2324100"/>
          <p14:tracePt t="129987" x="2182813" y="2330450"/>
          <p14:tracePt t="130004" x="2216150" y="2357438"/>
          <p14:tracePt t="130021" x="2230438" y="2363788"/>
          <p14:tracePt t="130037" x="2243138" y="2384425"/>
          <p14:tracePt t="130059" x="2243138" y="2390775"/>
          <p14:tracePt t="130076" x="2251075" y="2397125"/>
          <p14:tracePt t="130093" x="2257425" y="2405063"/>
          <p14:tracePt t="130109" x="2257425" y="2411413"/>
          <p14:tracePt t="130127" x="2257425" y="2424113"/>
          <p14:tracePt t="130141" x="2257425" y="2430463"/>
          <p14:tracePt t="130155" x="2257425" y="2451100"/>
          <p14:tracePt t="130187" x="2251075" y="2465388"/>
          <p14:tracePt t="130204" x="2251075" y="2471738"/>
          <p14:tracePt t="130221" x="2251075" y="2478088"/>
          <p14:tracePt t="130237" x="2243138" y="2484438"/>
          <p14:tracePt t="130254" x="2236788" y="2484438"/>
          <p14:tracePt t="130271" x="2236788" y="2490788"/>
          <p14:tracePt t="130287" x="2224088" y="2490788"/>
          <p14:tracePt t="130305" x="2216150" y="2490788"/>
          <p14:tracePt t="130321" x="2209800" y="2490788"/>
          <p14:tracePt t="130337" x="2190750" y="2490788"/>
          <p14:tracePt t="130355" x="2155825" y="2490788"/>
          <p14:tracePt t="130371" x="2136775" y="2490788"/>
          <p14:tracePt t="130387" x="2116138" y="2478088"/>
          <p14:tracePt t="130404" x="2103438" y="2478088"/>
          <p14:tracePt t="130420" x="2076450" y="2457450"/>
          <p14:tracePt t="130437" x="2062163" y="2444750"/>
          <p14:tracePt t="130454" x="2055813" y="2430463"/>
          <p14:tracePt t="130470" x="2049463" y="2417763"/>
          <p14:tracePt t="130487" x="2043113" y="2405063"/>
          <p14:tracePt t="130504" x="2043113" y="2390775"/>
          <p14:tracePt t="130520" x="2043113" y="2378075"/>
          <p14:tracePt t="130537" x="2062163" y="2324100"/>
          <p14:tracePt t="130554" x="2089150" y="2270125"/>
          <p14:tracePt t="130570" x="2095500" y="2257425"/>
          <p14:tracePt t="130587" x="2109788" y="2236788"/>
          <p14:tracePt t="130604" x="2116138" y="2230438"/>
          <p14:tracePt t="130637" x="2122488" y="2230438"/>
          <p14:tracePt t="130675" x="2130425" y="2230438"/>
          <p14:tracePt t="130694" x="2130425" y="2236788"/>
          <p14:tracePt t="130707" x="2136775" y="2236788"/>
          <p14:tracePt t="130714" x="2143125" y="2251075"/>
          <p14:tracePt t="130725" x="2155825" y="2263775"/>
          <p14:tracePt t="130737" x="2163763" y="2284413"/>
          <p14:tracePt t="130754" x="2182813" y="2344738"/>
          <p14:tracePt t="130770" x="2190750" y="2363788"/>
          <p14:tracePt t="130787" x="2197100" y="2417763"/>
          <p14:tracePt t="130804" x="2197100" y="2438400"/>
          <p14:tracePt t="130820" x="2197100" y="2444750"/>
          <p14:tracePt t="130855" x="2197100" y="2451100"/>
          <p14:tracePt t="130905" x="2190750" y="2451100"/>
          <p14:tracePt t="130936" x="2182813" y="2451100"/>
          <p14:tracePt t="130947" x="2176463" y="2451100"/>
          <p14:tracePt t="130966" x="2170113" y="2451100"/>
          <p14:tracePt t="130976" x="2163763" y="2451100"/>
          <p14:tracePt t="130987" x="2155825" y="2451100"/>
          <p14:tracePt t="131008" x="2149475" y="2451100"/>
          <p14:tracePt t="131020" x="2143125" y="2451100"/>
          <p14:tracePt t="131040" x="2130425" y="2451100"/>
          <p14:tracePt t="131061" x="2122488" y="2444750"/>
          <p14:tracePt t="131076" x="2116138" y="2444750"/>
          <p14:tracePt t="131096" x="2109788" y="2444750"/>
          <p14:tracePt t="131108" x="2103438" y="2444750"/>
          <p14:tracePt t="131136" x="2103438" y="2438400"/>
          <p14:tracePt t="131176" x="2095500" y="2438400"/>
          <p14:tracePt t="131216" x="2089150" y="2430463"/>
          <p14:tracePt t="131226" x="2082800" y="2430463"/>
          <p14:tracePt t="131237" x="2076450" y="2430463"/>
          <p14:tracePt t="131258" x="2070100" y="2430463"/>
          <p14:tracePt t="131270" x="2062163" y="2430463"/>
          <p14:tracePt t="131286" x="2055813" y="2430463"/>
          <p14:tracePt t="131303" x="2049463" y="2430463"/>
          <p14:tracePt t="131320" x="2036763" y="2438400"/>
          <p14:tracePt t="131337" x="2028825" y="2438400"/>
          <p14:tracePt t="131353" x="2016125" y="2451100"/>
          <p14:tracePt t="131370" x="1995488" y="2465388"/>
          <p14:tracePt t="131386" x="1982788" y="2465388"/>
          <p14:tracePt t="131403" x="1962150" y="2484438"/>
          <p14:tracePt t="131420" x="1949450" y="2498725"/>
          <p14:tracePt t="131436" x="1935163" y="2505075"/>
          <p14:tracePt t="131453" x="1928813" y="2517775"/>
          <p14:tracePt t="131470" x="1922463" y="2524125"/>
          <p14:tracePt t="131486" x="1908175" y="2544763"/>
          <p14:tracePt t="131503" x="1901825" y="2551113"/>
          <p14:tracePt t="131519" x="1881188" y="2578100"/>
          <p14:tracePt t="131536" x="1874838" y="2584450"/>
          <p14:tracePt t="131553" x="1855788" y="2611438"/>
          <p14:tracePt t="131570" x="1847850" y="2632075"/>
          <p14:tracePt t="131586" x="1841500" y="2638425"/>
          <p14:tracePt t="131603" x="1841500" y="2644775"/>
          <p14:tracePt t="131867" x="1841500" y="2652713"/>
          <p14:tracePt t="131886" x="1835150" y="2665413"/>
          <p14:tracePt t="131907" x="1835150" y="2671763"/>
          <p14:tracePt t="131916" x="1828800" y="2679700"/>
          <p14:tracePt t="131926" x="1822450" y="2686050"/>
          <p14:tracePt t="131938" x="1808163" y="2698750"/>
          <p14:tracePt t="131952" x="1801813" y="2713038"/>
          <p14:tracePt t="131969" x="1768475" y="2752725"/>
          <p14:tracePt t="131986" x="1735138" y="2798763"/>
          <p14:tracePt t="132002" x="1720850" y="2813050"/>
          <p14:tracePt t="132020" x="1701800" y="2840038"/>
          <p14:tracePt t="132036" x="1701800" y="2852738"/>
          <p14:tracePt t="132055" x="1681163" y="2873375"/>
          <p14:tracePt t="132074" x="1674813" y="2894013"/>
          <p14:tracePt t="132089" x="1666875" y="2900363"/>
          <p14:tracePt t="132106" x="1654175" y="2933700"/>
          <p14:tracePt t="132123" x="1641475" y="2973388"/>
          <p14:tracePt t="132135" x="1633538" y="2987675"/>
          <p14:tracePt t="132153" x="1627188" y="3027363"/>
          <p14:tracePt t="132172" x="1620838" y="3054350"/>
          <p14:tracePt t="132185" x="1620838" y="3073400"/>
          <p14:tracePt t="132202" x="1614488" y="3094038"/>
          <p14:tracePt t="132219" x="1614488" y="3100388"/>
          <p14:tracePt t="132235" x="1608138" y="3121025"/>
          <p14:tracePt t="132252" x="1608138" y="3133725"/>
          <p14:tracePt t="132469" x="1608138" y="3141663"/>
          <p14:tracePt t="132488" x="1608138" y="3148013"/>
          <p14:tracePt t="132496" x="1608138" y="3160713"/>
          <p14:tracePt t="132506" x="1608138" y="3181350"/>
          <p14:tracePt t="132518" x="1608138" y="3208338"/>
          <p14:tracePt t="132535" x="1608138" y="3241675"/>
          <p14:tracePt t="132552" x="1614488" y="3328988"/>
          <p14:tracePt t="132569" x="1620838" y="3362325"/>
          <p14:tracePt t="132585" x="1627188" y="3429000"/>
          <p14:tracePt t="132602" x="1633538" y="3468688"/>
          <p14:tracePt t="132618" x="1641475" y="3536950"/>
          <p14:tracePt t="132635" x="1654175" y="3576638"/>
          <p14:tracePt t="132652" x="1654175" y="3589338"/>
          <p14:tracePt t="132668" x="1660525" y="3616325"/>
          <p14:tracePt t="132685" x="1666875" y="3649663"/>
          <p14:tracePt t="132702" x="1674813" y="3670300"/>
          <p14:tracePt t="132718" x="1687513" y="3716338"/>
          <p14:tracePt t="132735" x="1708150" y="3757613"/>
          <p14:tracePt t="132752" x="1720850" y="3784600"/>
          <p14:tracePt t="132768" x="1754188" y="3830638"/>
          <p14:tracePt t="132785" x="1768475" y="3851275"/>
          <p14:tracePt t="132802" x="1774825" y="3857625"/>
          <p14:tracePt t="132818" x="1801813" y="3878263"/>
          <p14:tracePt t="132836" x="1822450" y="3890963"/>
          <p14:tracePt t="132851" x="1841500" y="3905250"/>
          <p14:tracePt t="132868" x="1881188" y="3924300"/>
          <p14:tracePt t="132885" x="1935163" y="3951288"/>
          <p14:tracePt t="132901" x="1968500" y="3965575"/>
          <p14:tracePt t="132918" x="2036763" y="3978275"/>
          <p14:tracePt t="132935" x="2089150" y="3990975"/>
          <p14:tracePt t="132952" x="2170113" y="3990975"/>
          <p14:tracePt t="132968" x="2209800" y="3990975"/>
          <p14:tracePt t="132985" x="2309813" y="3978275"/>
          <p14:tracePt t="133002" x="2405063" y="3944938"/>
          <p14:tracePt t="133018" x="2444750" y="3930650"/>
          <p14:tracePt t="133035" x="2505075" y="3897313"/>
          <p14:tracePt t="133052" x="2532063" y="3884613"/>
          <p14:tracePt t="133072" x="2551113" y="3870325"/>
          <p14:tracePt t="133088" x="2551113" y="3863975"/>
          <p14:tracePt t="133105" x="2559050" y="3851275"/>
          <p14:tracePt t="133122" x="2559050" y="3824288"/>
          <p14:tracePt t="133138" x="2565400" y="3784600"/>
          <p14:tracePt t="133151" x="2578100" y="3730625"/>
          <p14:tracePt t="133168" x="2584450" y="3622675"/>
          <p14:tracePt t="133185" x="2584450" y="3509963"/>
          <p14:tracePt t="133201" x="2584450" y="3449638"/>
          <p14:tracePt t="133218" x="2578100" y="3348038"/>
          <p14:tracePt t="133234" x="2551113" y="3275013"/>
          <p14:tracePt t="133251" x="2538413" y="3227388"/>
          <p14:tracePt t="133268" x="2505075" y="3114675"/>
          <p14:tracePt t="133284" x="2451100" y="3000375"/>
          <p14:tracePt t="133301" x="2430463" y="2952750"/>
          <p14:tracePt t="133318" x="2384425" y="2873375"/>
          <p14:tracePt t="133334" x="2324100" y="2806700"/>
          <p14:tracePt t="133352" x="2263775" y="2765425"/>
          <p14:tracePt t="133368" x="2243138" y="2746375"/>
          <p14:tracePt t="133384" x="2176463" y="2713038"/>
          <p14:tracePt t="133402" x="2116138" y="2671763"/>
          <p14:tracePt t="133417" x="2082800" y="2659063"/>
          <p14:tracePt t="133434" x="2028825" y="2625725"/>
          <p14:tracePt t="133451" x="1989138" y="2611438"/>
          <p14:tracePt t="133467" x="1962150" y="2611438"/>
          <p14:tracePt t="133484" x="1922463" y="2605088"/>
          <p14:tracePt t="133502" x="1881188" y="2605088"/>
          <p14:tracePt t="133517" x="1855788" y="2605088"/>
          <p14:tracePt t="133534" x="1801813" y="2605088"/>
          <p14:tracePt t="133552" x="1747838" y="2611438"/>
          <p14:tracePt t="133568" x="1727200" y="2619375"/>
          <p14:tracePt t="133584" x="1687513" y="2625725"/>
          <p14:tracePt t="133603" x="1633538" y="2652713"/>
          <p14:tracePt t="133617" x="1600200" y="2679700"/>
          <p14:tracePt t="133634" x="1547813" y="2732088"/>
          <p14:tracePt t="133651" x="1479550" y="2825750"/>
          <p14:tracePt t="133667" x="1452563" y="2879725"/>
          <p14:tracePt t="133684" x="1412875" y="2994025"/>
          <p14:tracePt t="133702" x="1393825" y="3048000"/>
          <p14:tracePt t="133717" x="1373188" y="3141663"/>
          <p14:tracePt t="133734" x="1373188" y="3181350"/>
          <p14:tracePt t="133751" x="1373188" y="3254375"/>
          <p14:tracePt t="133767" x="1379538" y="3281363"/>
          <p14:tracePt t="133784" x="1412875" y="3355975"/>
          <p14:tracePt t="133802" x="1460500" y="3422650"/>
          <p14:tracePt t="133817" x="1493838" y="3455988"/>
          <p14:tracePt t="133834" x="1560513" y="3529013"/>
          <p14:tracePt t="133851" x="1627188" y="3595688"/>
          <p14:tracePt t="133867" x="1654175" y="3616325"/>
          <p14:tracePt t="133884" x="1720850" y="3663950"/>
          <p14:tracePt t="133904" x="1787525" y="3690938"/>
          <p14:tracePt t="133917" x="1828800" y="3703638"/>
          <p14:tracePt t="133934" x="1895475" y="3724275"/>
          <p14:tracePt t="133950" x="1982788" y="3736975"/>
          <p14:tracePt t="133967" x="2028825" y="3743325"/>
          <p14:tracePt t="133984" x="2103438" y="3751263"/>
          <p14:tracePt t="134001" x="2176463" y="3751263"/>
          <p14:tracePt t="134017" x="2209800" y="3743325"/>
          <p14:tracePt t="134034" x="2276475" y="3730625"/>
          <p14:tracePt t="134050" x="2330450" y="3716338"/>
          <p14:tracePt t="134071" x="2357438" y="3697288"/>
          <p14:tracePt t="134087" x="2384425" y="3683000"/>
          <p14:tracePt t="134104" x="2417763" y="3643313"/>
          <p14:tracePt t="134121" x="2457450" y="3589338"/>
          <p14:tracePt t="134137" x="2478088" y="3549650"/>
          <p14:tracePt t="134151" x="2511425" y="3449638"/>
          <p14:tracePt t="134167" x="2517775" y="3402013"/>
          <p14:tracePt t="134183" x="2524125" y="3302000"/>
          <p14:tracePt t="134200" x="2524125" y="3201988"/>
          <p14:tracePt t="134217" x="2517775" y="3154363"/>
          <p14:tracePt t="134233" x="2490788" y="3060700"/>
          <p14:tracePt t="134250" x="2444750" y="2979738"/>
          <p14:tracePt t="134267" x="2390775" y="2886075"/>
          <p14:tracePt t="134284" x="2357438" y="2846388"/>
          <p14:tracePt t="134300" x="2297113" y="2779713"/>
          <p14:tracePt t="134317" x="2251075" y="2725738"/>
          <p14:tracePt t="134334" x="2182813" y="2705100"/>
          <p14:tracePt t="134350" x="2155825" y="2698750"/>
          <p14:tracePt t="134355" x="2122488" y="2692400"/>
          <p14:tracePt t="134367" x="2082800" y="2692400"/>
          <p14:tracePt t="134384" x="2009775" y="2692400"/>
          <p14:tracePt t="134400" x="1982788" y="2698750"/>
          <p14:tracePt t="134417" x="1922463" y="2713038"/>
          <p14:tracePt t="134433" x="1868488" y="2738438"/>
          <p14:tracePt t="134450" x="1835150" y="2752725"/>
          <p14:tracePt t="134467" x="1768475" y="2779713"/>
          <p14:tracePt t="134483" x="1701800" y="2846388"/>
          <p14:tracePt t="134500" x="1666875" y="2900363"/>
          <p14:tracePt t="134517" x="1614488" y="3021013"/>
          <p14:tracePt t="134533" x="1600200" y="3081338"/>
          <p14:tracePt t="134550" x="1581150" y="3201988"/>
          <p14:tracePt t="134567" x="1581150" y="3254375"/>
          <p14:tracePt t="134583" x="1587500" y="3348038"/>
          <p14:tracePt t="134600" x="1608138" y="3402013"/>
          <p14:tracePt t="134616" x="1666875" y="3509963"/>
          <p14:tracePt t="134633" x="1735138" y="3616325"/>
          <p14:tracePt t="134651" x="1774825" y="3663950"/>
          <p14:tracePt t="134666" x="1847850" y="3757613"/>
          <p14:tracePt t="134683" x="1928813" y="3830638"/>
          <p14:tracePt t="134700" x="1962150" y="3863975"/>
          <p14:tracePt t="134716" x="2043113" y="3911600"/>
          <p14:tracePt t="134733" x="2122488" y="3930650"/>
          <p14:tracePt t="134752" x="2182813" y="3938588"/>
          <p14:tracePt t="134766" x="2224088" y="3938588"/>
          <p14:tracePt t="134783" x="2270125" y="3938588"/>
          <p14:tracePt t="134800" x="2297113" y="3924300"/>
          <p14:tracePt t="134816" x="2303463" y="3917950"/>
          <p14:tracePt t="134833" x="2344738" y="3884613"/>
          <p14:tracePt t="134849" x="2357438" y="3863975"/>
          <p14:tracePt t="134866" x="2390775" y="3784600"/>
          <p14:tracePt t="134883" x="2430463" y="3683000"/>
          <p14:tracePt t="134899" x="2451100" y="3616325"/>
          <p14:tracePt t="134916" x="2465388" y="3482975"/>
          <p14:tracePt t="134933" x="2471738" y="3355975"/>
          <p14:tracePt t="134954" x="2471738" y="3241675"/>
          <p14:tracePt t="134970" x="2465388" y="3194050"/>
          <p14:tracePt t="134987" x="2444750" y="3108325"/>
          <p14:tracePt t="135004" x="2397125" y="3048000"/>
          <p14:tracePt t="135019" x="2370138" y="3013075"/>
          <p14:tracePt t="135033" x="2290763" y="2952750"/>
          <p14:tracePt t="135053" x="2203450" y="2886075"/>
          <p14:tracePt t="135069" x="2163763" y="2859088"/>
          <p14:tracePt t="135086" x="2076450" y="2819400"/>
          <p14:tracePt t="135103" x="1982788" y="2786063"/>
          <p14:tracePt t="135120" x="1868488" y="2773363"/>
          <p14:tracePt t="135133" x="1814513" y="2765425"/>
          <p14:tracePt t="135149" x="1762125" y="2765425"/>
          <p14:tracePt t="135166" x="1666875" y="2765425"/>
          <p14:tracePt t="135182" x="1620838" y="2779713"/>
          <p14:tracePt t="135199" x="1600200" y="2786063"/>
          <p14:tracePt t="135216" x="1581150" y="2798763"/>
          <p14:tracePt t="135232" x="1554163" y="2833688"/>
          <p14:tracePt t="135249" x="1539875" y="2867025"/>
          <p14:tracePt t="135266" x="1512888" y="2967038"/>
          <p14:tracePt t="135283" x="1493838" y="3087688"/>
          <p14:tracePt t="135299" x="1487488" y="3160713"/>
          <p14:tracePt t="135316" x="1487488" y="3308350"/>
          <p14:tracePt t="135332" x="1500188" y="3381375"/>
          <p14:tracePt t="135349" x="1533525" y="3509963"/>
          <p14:tracePt t="135366" x="1587500" y="3622675"/>
          <p14:tracePt t="135382" x="1614488" y="3670300"/>
          <p14:tracePt t="135399" x="1687513" y="3763963"/>
          <p14:tracePt t="135416" x="1774825" y="3836988"/>
          <p14:tracePt t="135432" x="1814513" y="3870325"/>
          <p14:tracePt t="135449" x="1908175" y="3930650"/>
          <p14:tracePt t="135465" x="2016125" y="3965575"/>
          <p14:tracePt t="135482" x="2070100" y="3978275"/>
          <p14:tracePt t="135499" x="2170113" y="3984625"/>
          <p14:tracePt t="135516" x="2270125" y="3984625"/>
          <p14:tracePt t="135532" x="2303463" y="3978275"/>
          <p14:tracePt t="135549" x="2363788" y="3957638"/>
          <p14:tracePt t="135566" x="2411413" y="3938588"/>
          <p14:tracePt t="135583" x="2444750" y="3917950"/>
          <p14:tracePt t="135599" x="2457450" y="3905250"/>
          <p14:tracePt t="135615" x="2484438" y="3851275"/>
          <p14:tracePt t="135633" x="2517775" y="3797300"/>
          <p14:tracePt t="135649" x="2532063" y="3763963"/>
          <p14:tracePt t="135665" x="2544763" y="3697288"/>
          <p14:tracePt t="135682" x="2559050" y="3656013"/>
          <p14:tracePt t="135699" x="2565400" y="3570288"/>
          <p14:tracePt t="135715" x="2565400" y="3489325"/>
          <p14:tracePt t="135732" x="2565400" y="3449638"/>
          <p14:tracePt t="135749" x="2559050" y="3375025"/>
          <p14:tracePt t="135766" x="2538413" y="3308350"/>
          <p14:tracePt t="135782" x="2517775" y="3268663"/>
          <p14:tracePt t="135799" x="2465388" y="3167063"/>
          <p14:tracePt t="135815" x="2417763" y="3081338"/>
          <p14:tracePt t="135832" x="2378075" y="3013075"/>
          <p14:tracePt t="135849" x="2351088" y="2979738"/>
          <p14:tracePt t="135865" x="2317750" y="2946400"/>
          <p14:tracePt t="135882" x="2284413" y="2927350"/>
          <p14:tracePt t="135899" x="2251075" y="2913063"/>
          <p14:tracePt t="135915" x="2176463" y="2900363"/>
          <p14:tracePt t="135932" x="2089150" y="2879725"/>
          <p14:tracePt t="135949" x="2055813" y="2873375"/>
          <p14:tracePt t="135965" x="1989138" y="2873375"/>
          <p14:tracePt t="135982" x="1949450" y="2873375"/>
          <p14:tracePt t="135998" x="1935163" y="2873375"/>
          <p14:tracePt t="136015" x="1916113" y="2873375"/>
          <p14:tracePt t="136032" x="1901825" y="2873375"/>
          <p14:tracePt t="136048" x="1895475" y="2873375"/>
          <p14:tracePt t="136070" x="1881188" y="2879725"/>
          <p14:tracePt t="136087" x="1862138" y="2900363"/>
          <p14:tracePt t="136103" x="1841500" y="2933700"/>
          <p14:tracePt t="136118" x="1835150" y="2967038"/>
          <p14:tracePt t="136135" x="1822450" y="3048000"/>
          <p14:tracePt t="136148" x="1814513" y="3094038"/>
          <p14:tracePt t="136165" x="1808163" y="3141663"/>
          <p14:tracePt t="136182" x="1808163" y="3254375"/>
          <p14:tracePt t="136198" x="1808163" y="3308350"/>
          <p14:tracePt t="136215" x="1814513" y="3408363"/>
          <p14:tracePt t="136233" x="1841500" y="3495675"/>
          <p14:tracePt t="136248" x="1862138" y="3536950"/>
          <p14:tracePt t="136265" x="1908175" y="3622675"/>
          <p14:tracePt t="136282" x="1962150" y="3697288"/>
          <p14:tracePt t="136298" x="1989138" y="3730625"/>
          <p14:tracePt t="136315" x="2043113" y="3776663"/>
          <p14:tracePt t="136332" x="2109788" y="3817938"/>
          <p14:tracePt t="136348" x="2136775" y="3830638"/>
          <p14:tracePt t="136365" x="2190750" y="3844925"/>
          <p14:tracePt t="136381" x="2224088" y="3851275"/>
          <p14:tracePt t="136398" x="2236788" y="3851275"/>
          <p14:tracePt t="136402" x="2251075" y="3851275"/>
          <p14:tracePt t="136415" x="2263775" y="3851275"/>
          <p14:tracePt t="136431" x="2290763" y="3844925"/>
          <p14:tracePt t="136448" x="2309813" y="3836988"/>
          <p14:tracePt t="136465" x="2336800" y="3817938"/>
          <p14:tracePt t="136481" x="2357438" y="3797300"/>
          <p14:tracePt t="136498" x="2378075" y="3784600"/>
          <p14:tracePt t="136515" x="2405063" y="3751263"/>
          <p14:tracePt t="136531" x="2411413" y="3730625"/>
          <p14:tracePt t="136548" x="2438400" y="3670300"/>
          <p14:tracePt t="136565" x="2451100" y="3595688"/>
          <p14:tracePt t="136582" x="2451100" y="3522663"/>
          <p14:tracePt t="136598" x="2451100" y="3476625"/>
          <p14:tracePt t="136614" x="2430463" y="3381375"/>
          <p14:tracePt t="136632" x="2378075" y="3268663"/>
          <p14:tracePt t="136648" x="2351088" y="3208338"/>
          <p14:tracePt t="136664" x="2290763" y="3094038"/>
          <p14:tracePt t="136681" x="2230438" y="2994025"/>
          <p14:tracePt t="136698" x="2197100" y="2960688"/>
          <p14:tracePt t="136714" x="2122488" y="2900363"/>
          <p14:tracePt t="136731" x="2036763" y="2867025"/>
          <p14:tracePt t="136748" x="1989138" y="2852738"/>
          <p14:tracePt t="136765" x="1908175" y="2846388"/>
          <p14:tracePt t="136781" x="1841500" y="2846388"/>
          <p14:tracePt t="136798" x="1814513" y="2846388"/>
          <p14:tracePt t="136814" x="1768475" y="2846388"/>
          <p14:tracePt t="136831" x="1741488" y="2846388"/>
          <p14:tracePt t="136847" x="1727200" y="2852738"/>
          <p14:tracePt t="136864" x="1720850" y="2859088"/>
          <p14:tracePt t="136881" x="1701800" y="2886075"/>
          <p14:tracePt t="136898" x="1693863" y="2900363"/>
          <p14:tracePt t="136902" x="1674813" y="2933700"/>
          <p14:tracePt t="136915" x="1660525" y="2967038"/>
          <p14:tracePt t="136932" x="1633538" y="3060700"/>
          <p14:tracePt t="136948" x="1627188" y="3121025"/>
          <p14:tracePt t="136965" x="1627188" y="3235325"/>
          <p14:tracePt t="136981" x="1627188" y="3295650"/>
          <p14:tracePt t="136998" x="1641475" y="3355975"/>
          <p14:tracePt t="137014" x="1666875" y="3462338"/>
          <p14:tracePt t="137031" x="1708150" y="3556000"/>
          <p14:tracePt t="137047" x="1727200" y="3595688"/>
          <p14:tracePt t="137070" x="1787525" y="3709988"/>
          <p14:tracePt t="137085" x="1814513" y="3751263"/>
          <p14:tracePt t="137103" x="1855788" y="3803650"/>
          <p14:tracePt t="137120" x="1881188" y="3844925"/>
          <p14:tracePt t="137136" x="1895475" y="3863975"/>
          <p14:tracePt t="137148" x="1935163" y="3878263"/>
          <p14:tracePt t="137164" x="1955800" y="3890963"/>
          <p14:tracePt t="137181" x="2009775" y="3911600"/>
          <p14:tracePt t="137198" x="2076450" y="3917950"/>
          <p14:tracePt t="137214" x="2103438" y="3924300"/>
          <p14:tracePt t="137231" x="2143125" y="3930650"/>
          <p14:tracePt t="137247" x="2170113" y="3930650"/>
          <p14:tracePt t="137264" x="2190750" y="3930650"/>
          <p14:tracePt t="137281" x="2209800" y="3917950"/>
          <p14:tracePt t="137297" x="2230438" y="3897313"/>
          <p14:tracePt t="137314" x="2243138" y="3890963"/>
          <p14:tracePt t="137330" x="2263775" y="3851275"/>
          <p14:tracePt t="137347" x="2290763" y="3810000"/>
          <p14:tracePt t="137364" x="2297113" y="3776663"/>
          <p14:tracePt t="137381" x="2324100" y="3716338"/>
          <p14:tracePt t="137397" x="2344738" y="3643313"/>
          <p14:tracePt t="137414" x="2344738" y="3609975"/>
          <p14:tracePt t="137430" x="2344738" y="3522663"/>
          <p14:tracePt t="137447" x="2336800" y="3449638"/>
          <p14:tracePt t="137464" x="2309813" y="3381375"/>
          <p14:tracePt t="137480" x="2290763" y="3341688"/>
          <p14:tracePt t="137497" x="2257425" y="3281363"/>
          <p14:tracePt t="137514" x="2209800" y="3214688"/>
          <p14:tracePt t="137530" x="2182813" y="3181350"/>
          <p14:tracePt t="137547" x="2149475" y="3127375"/>
          <p14:tracePt t="137564" x="2116138" y="3087688"/>
          <p14:tracePt t="137580" x="2095500" y="3073400"/>
          <p14:tracePt t="137597" x="2062163" y="3040063"/>
          <p14:tracePt t="137613" x="2022475" y="3013075"/>
          <p14:tracePt t="137631" x="1995488" y="3006725"/>
          <p14:tracePt t="137647" x="1976438" y="3000375"/>
          <p14:tracePt t="137663" x="1962150" y="3000375"/>
          <p14:tracePt t="137680" x="1955800" y="3000375"/>
          <p14:tracePt t="137713" x="1949450" y="3000375"/>
          <p14:tracePt t="137742" x="1941513" y="3000375"/>
          <p14:tracePt t="139453" x="1949450" y="3000375"/>
          <p14:tracePt t="139483" x="1955800" y="3000375"/>
          <p14:tracePt t="139503" x="1962150" y="3000375"/>
          <p14:tracePt t="139523" x="1968500" y="3000375"/>
          <p14:tracePt t="139542" x="1976438" y="3000375"/>
          <p14:tracePt t="139563" x="1982788" y="3000375"/>
          <p14:tracePt t="139624" x="1989138" y="3000375"/>
          <p14:tracePt t="139645" x="1995488" y="3000375"/>
          <p14:tracePt t="139674" x="1995488" y="2994025"/>
          <p14:tracePt t="139720" x="1995488" y="2987675"/>
          <p14:tracePt t="139741" x="1995488" y="2979738"/>
          <p14:tracePt t="139750" x="1995488" y="2973388"/>
          <p14:tracePt t="139761" x="1989138" y="2973388"/>
          <p14:tracePt t="139778" x="1989138" y="2967038"/>
          <p14:tracePt t="139795" x="1982788" y="2933700"/>
          <p14:tracePt t="139812" x="1968500" y="2894013"/>
          <p14:tracePt t="139828" x="1968500" y="2873375"/>
          <p14:tracePt t="139846" x="1955800" y="2846388"/>
          <p14:tracePt t="139861" x="1955800" y="2825750"/>
          <p14:tracePt t="139878" x="1955800" y="2806700"/>
          <p14:tracePt t="139895" x="1955800" y="2798763"/>
          <p14:tracePt t="139912" x="1955800" y="2779713"/>
          <p14:tracePt t="139928" x="1955800" y="2752725"/>
          <p14:tracePt t="139945" x="1962150" y="2725738"/>
          <p14:tracePt t="139949" x="1982788" y="2692400"/>
          <p14:tracePt t="139962" x="1989138" y="2671763"/>
          <p14:tracePt t="139978" x="2036763" y="2611438"/>
          <p14:tracePt t="139995" x="2055813" y="2598738"/>
          <p14:tracePt t="140012" x="2116138" y="2551113"/>
          <p14:tracePt t="140028" x="2190750" y="2524125"/>
          <p14:tracePt t="140047" x="2276475" y="2505075"/>
          <p14:tracePt t="140065" x="2330450" y="2505075"/>
          <p14:tracePt t="140081" x="2417763" y="2505075"/>
          <p14:tracePt t="140099" x="2524125" y="2544763"/>
          <p14:tracePt t="140115" x="2565400" y="2571750"/>
          <p14:tracePt t="140132" x="2638425" y="2632075"/>
          <p14:tracePt t="140146" x="2679700" y="2671763"/>
          <p14:tracePt t="140161" x="2732088" y="2752725"/>
          <p14:tracePt t="140178" x="2752725" y="2792413"/>
          <p14:tracePt t="140194" x="2792413" y="2873375"/>
          <p14:tracePt t="140211" x="2819400" y="2952750"/>
          <p14:tracePt t="140228" x="2825750" y="3000375"/>
          <p14:tracePt t="140244" x="2825750" y="3100388"/>
          <p14:tracePt t="140261" x="2825750" y="3201988"/>
          <p14:tracePt t="140278" x="2825750" y="3254375"/>
          <p14:tracePt t="140294" x="2819400" y="3341688"/>
          <p14:tracePt t="140311" x="2806700" y="3402013"/>
          <p14:tracePt t="140328" x="2798763" y="3435350"/>
          <p14:tracePt t="140344" x="2798763" y="3455988"/>
          <p14:tracePt t="140361" x="2798763" y="3482975"/>
          <p14:tracePt t="140378" x="2792413" y="3489325"/>
          <p14:tracePt t="140394" x="2786063" y="3509963"/>
          <p14:tracePt t="140411" x="2779713" y="3516313"/>
          <p14:tracePt t="140428" x="2773363" y="3522663"/>
          <p14:tracePt t="140444" x="2765425" y="3529013"/>
          <p14:tracePt t="140461" x="2732088" y="3536950"/>
          <p14:tracePt t="140477" x="2713038" y="3543300"/>
          <p14:tracePt t="140494" x="2671763" y="3549650"/>
          <p14:tracePt t="140511" x="2644775" y="3549650"/>
          <p14:tracePt t="140528" x="2638425" y="3549650"/>
          <p14:tracePt t="140544" x="2638425" y="3543300"/>
          <p14:tracePt t="140561" x="2638425" y="3522663"/>
          <p14:tracePt t="140578" x="2671763" y="3502025"/>
          <p14:tracePt t="140594" x="2825750" y="3402013"/>
          <p14:tracePt t="140611" x="3262313" y="3214688"/>
          <p14:tracePt t="140627" x="3622675" y="3094038"/>
          <p14:tracePt t="140644" x="4359275" y="2946400"/>
          <p14:tracePt t="140661" x="4748213" y="2940050"/>
          <p14:tracePt t="140677" x="4868863" y="2952750"/>
          <p14:tracePt t="140694" x="4995863" y="2994025"/>
          <p14:tracePt t="140711" x="5070475" y="3021013"/>
          <p14:tracePt t="140744" x="5070475" y="3033713"/>
          <p14:tracePt t="140936" x="5089525" y="3033713"/>
          <p14:tracePt t="140946" x="5137150" y="3033713"/>
          <p14:tracePt t="140954" x="5216525" y="3033713"/>
          <p14:tracePt t="140964" x="5330825" y="3027363"/>
          <p14:tracePt t="140977" x="5457825" y="3027363"/>
          <p14:tracePt t="140994" x="5799138" y="3060700"/>
          <p14:tracePt t="141011" x="6215063" y="3160713"/>
          <p14:tracePt t="141027" x="6342063" y="3208338"/>
          <p14:tracePt t="141043" x="6537325" y="3281363"/>
          <p14:tracePt t="141060" x="6616700" y="3328988"/>
          <p14:tracePt t="141081" x="6643688" y="3335338"/>
          <p14:tracePt t="141097" x="6650038" y="3341688"/>
          <p14:tracePt t="141170" x="6637338" y="3341688"/>
          <p14:tracePt t="141181" x="6616700" y="3341688"/>
          <p14:tracePt t="141190" x="6577013" y="3341688"/>
          <p14:tracePt t="141200" x="6550025" y="3335338"/>
          <p14:tracePt t="141210" x="6529388" y="3335338"/>
          <p14:tracePt t="141227" x="6516688" y="3335338"/>
          <p14:tracePt t="141243" x="6510338" y="3335338"/>
          <p14:tracePt t="141260" x="6502400" y="3335338"/>
          <p14:tracePt t="141289" x="6496050" y="3335338"/>
          <p14:tracePt t="141390" x="6496050" y="3328988"/>
          <p14:tracePt t="141411" x="6496050" y="3314700"/>
          <p14:tracePt t="141419" x="6496050" y="3308350"/>
          <p14:tracePt t="141432" x="6496050" y="3302000"/>
          <p14:tracePt t="141443" x="6496050" y="3295650"/>
          <p14:tracePt t="141460" x="6496050" y="3281363"/>
          <p14:tracePt t="141493" x="6496050" y="3275013"/>
          <p14:tracePt t="141510" x="6496050" y="3268663"/>
          <p14:tracePt t="141527" x="6496050" y="3262313"/>
          <p14:tracePt t="141543" x="6496050" y="3254375"/>
          <p14:tracePt t="142403" x="6496050" y="3248025"/>
          <p14:tracePt t="142420" x="6496050" y="3241675"/>
          <p14:tracePt t="142439" x="6496050" y="3235325"/>
          <p14:tracePt t="142449" x="6496050" y="3227388"/>
          <p14:tracePt t="142460" x="6496050" y="3214688"/>
          <p14:tracePt t="142475" x="6502400" y="3187700"/>
          <p14:tracePt t="142492" x="6529388" y="3127375"/>
          <p14:tracePt t="142509" x="6543675" y="3100388"/>
          <p14:tracePt t="142526" x="6562725" y="3054350"/>
          <p14:tracePt t="142542" x="6577013" y="3033713"/>
          <p14:tracePt t="142559" x="6583363" y="3021013"/>
          <p14:tracePt t="142575" x="6589713" y="3013075"/>
          <p14:tracePt t="142593" x="6589713" y="3006725"/>
          <p14:tracePt t="142619" x="6589713" y="3000375"/>
          <p14:tracePt t="143202" x="6596063" y="3000375"/>
          <p14:tracePt t="143240" x="6596063" y="3006725"/>
          <p14:tracePt t="143281" x="6604000" y="3006725"/>
          <p14:tracePt t="143320" x="6610350" y="3006725"/>
          <p14:tracePt t="143361" x="6616700" y="3013075"/>
          <p14:tracePt t="147128" x="6610350" y="3006725"/>
          <p14:tracePt t="147141" x="6610350" y="2994025"/>
          <p14:tracePt t="147148" x="6610350" y="2973388"/>
          <p14:tracePt t="147160" x="6610350" y="2940050"/>
          <p14:tracePt t="147171" x="6610350" y="2913063"/>
          <p14:tracePt t="147188" x="6630988" y="2819400"/>
          <p14:tracePt t="147205" x="6643688" y="2773363"/>
          <p14:tracePt t="147221" x="6683375" y="2665413"/>
          <p14:tracePt t="147238" x="6743700" y="2578100"/>
          <p14:tracePt t="147254" x="6757988" y="2551113"/>
          <p14:tracePt t="147271" x="6810375" y="2484438"/>
          <p14:tracePt t="147288" x="6864350" y="2438400"/>
          <p14:tracePt t="147305" x="6897688" y="2417763"/>
          <p14:tracePt t="147321" x="6978650" y="2384425"/>
          <p14:tracePt t="147338" x="7018338" y="2370138"/>
          <p14:tracePt t="147354" x="7099300" y="2351088"/>
          <p14:tracePt t="147371" x="7145338" y="2344738"/>
          <p14:tracePt t="147388" x="7226300" y="2344738"/>
          <p14:tracePt t="147404" x="7273925" y="2344738"/>
          <p14:tracePt t="147421" x="7359650" y="2363788"/>
          <p14:tracePt t="147437" x="7446963" y="2397125"/>
          <p14:tracePt t="147454" x="7488238" y="2417763"/>
          <p14:tracePt t="147471" x="7561263" y="2457450"/>
          <p14:tracePt t="147488" x="7634288" y="2490788"/>
          <p14:tracePt t="147504" x="7667625" y="2511425"/>
          <p14:tracePt t="147521" x="7708900" y="2565400"/>
          <p14:tracePt t="147538" x="7754938" y="2632075"/>
          <p14:tracePt t="147554" x="7775575" y="2665413"/>
          <p14:tracePt t="147571" x="7802563" y="2719388"/>
          <p14:tracePt t="147588" x="7808913" y="2738438"/>
          <p14:tracePt t="147604" x="7815263" y="2746375"/>
          <p14:tracePt t="147621" x="7823200" y="2773363"/>
          <p14:tracePt t="147637" x="7823200" y="2813050"/>
          <p14:tracePt t="147654" x="7823200" y="2840038"/>
          <p14:tracePt t="147671" x="7815263" y="2900363"/>
          <p14:tracePt t="147687" x="7802563" y="2933700"/>
          <p14:tracePt t="147704" x="7796213" y="2946400"/>
          <p14:tracePt t="147721" x="7775575" y="2973388"/>
          <p14:tracePt t="147737" x="7742238" y="3000375"/>
          <p14:tracePt t="147754" x="7715250" y="3021013"/>
          <p14:tracePt t="147771" x="7654925" y="3040063"/>
          <p14:tracePt t="147787" x="7573963" y="3067050"/>
          <p14:tracePt t="147804" x="7540625" y="3073400"/>
          <p14:tracePt t="147821" x="7453313" y="3073400"/>
          <p14:tracePt t="147837" x="7359650" y="3073400"/>
          <p14:tracePt t="147854" x="7292975" y="3073400"/>
          <p14:tracePt t="147870" x="7145338" y="3073400"/>
          <p14:tracePt t="147887" x="6999288" y="3067050"/>
          <p14:tracePt t="147904" x="6938963" y="3060700"/>
          <p14:tracePt t="147920" x="6837363" y="3054350"/>
          <p14:tracePt t="147937" x="6743700" y="3021013"/>
          <p14:tracePt t="147954" x="6704013" y="3006725"/>
          <p14:tracePt t="147970" x="6656388" y="2979738"/>
          <p14:tracePt t="147988" x="6623050" y="2940050"/>
          <p14:tracePt t="148004" x="6616700" y="2906713"/>
          <p14:tracePt t="148021" x="6604000" y="2833688"/>
          <p14:tracePt t="148037" x="6604000" y="2725738"/>
          <p14:tracePt t="148054" x="6604000" y="2671763"/>
          <p14:tracePt t="148074" x="6630988" y="2551113"/>
          <p14:tracePt t="148091" x="6670675" y="2438400"/>
          <p14:tracePt t="148108" x="6724650" y="2351088"/>
          <p14:tracePt t="148124" x="6751638" y="2317750"/>
          <p14:tracePt t="148142" x="6810375" y="2251075"/>
          <p14:tracePt t="148154" x="6851650" y="2224088"/>
          <p14:tracePt t="148171" x="6945313" y="2182813"/>
          <p14:tracePt t="148187" x="6991350" y="2176463"/>
          <p14:tracePt t="148204" x="7099300" y="2176463"/>
          <p14:tracePt t="148220" x="7165975" y="2176463"/>
          <p14:tracePt t="148237" x="7273925" y="2209800"/>
          <p14:tracePt t="148254" x="7334250" y="2230438"/>
          <p14:tracePt t="148270" x="7427913" y="2290763"/>
          <p14:tracePt t="148287" x="7500938" y="2351088"/>
          <p14:tracePt t="148304" x="7567613" y="2411413"/>
          <p14:tracePt t="148320" x="7594600" y="2444750"/>
          <p14:tracePt t="148337" x="7642225" y="2511425"/>
          <p14:tracePt t="148354" x="7667625" y="2565400"/>
          <p14:tracePt t="148370" x="7681913" y="2605088"/>
          <p14:tracePt t="148387" x="7715250" y="2665413"/>
          <p14:tracePt t="148404" x="7727950" y="2713038"/>
          <p14:tracePt t="148420" x="7727950" y="2725738"/>
          <p14:tracePt t="148438" x="7735888" y="2738438"/>
          <p14:tracePt t="148453" x="7735888" y="2752725"/>
          <p14:tracePt t="148470" x="7735888" y="2759075"/>
          <p14:tracePt t="148503" x="7727950" y="2779713"/>
          <p14:tracePt t="148520" x="7715250" y="2798763"/>
          <p14:tracePt t="148537" x="7702550" y="2813050"/>
          <p14:tracePt t="148540" x="7694613" y="2819400"/>
          <p14:tracePt t="148553" x="7667625" y="2840038"/>
          <p14:tracePt t="148570" x="7615238" y="2867025"/>
          <p14:tracePt t="148588" x="7521575" y="2906713"/>
          <p14:tracePt t="148603" x="7467600" y="2927350"/>
          <p14:tracePt t="148620" x="7353300" y="2946400"/>
          <p14:tracePt t="148637" x="7246938" y="2960688"/>
          <p14:tracePt t="148653" x="7192963" y="2967038"/>
          <p14:tracePt t="148670" x="7085013" y="2973388"/>
          <p14:tracePt t="148686" x="6965950" y="2979738"/>
          <p14:tracePt t="148703" x="6905625" y="2979738"/>
          <p14:tracePt t="148720" x="6804025" y="2979738"/>
          <p14:tracePt t="148736" x="6710363" y="2979738"/>
          <p14:tracePt t="148753" x="6677025" y="2973388"/>
          <p14:tracePt t="148770" x="6616700" y="2967038"/>
          <p14:tracePt t="148786" x="6577013" y="2946400"/>
          <p14:tracePt t="148803" x="6556375" y="2940050"/>
          <p14:tracePt t="148820" x="6516688" y="2906713"/>
          <p14:tracePt t="148836" x="6489700" y="2859088"/>
          <p14:tracePt t="148853" x="6477000" y="2833688"/>
          <p14:tracePt t="148869" x="6462713" y="2738438"/>
          <p14:tracePt t="148886" x="6456363" y="2659063"/>
          <p14:tracePt t="148903" x="6456363" y="2611438"/>
          <p14:tracePt t="148919" x="6469063" y="2517775"/>
          <p14:tracePt t="148936" x="6483350" y="2451100"/>
          <p14:tracePt t="148953" x="6496050" y="2411413"/>
          <p14:tracePt t="148970" x="6543675" y="2357438"/>
          <p14:tracePt t="148987" x="6589713" y="2309813"/>
          <p14:tracePt t="149003" x="6630988" y="2290763"/>
          <p14:tracePt t="149019" x="6716713" y="2257425"/>
          <p14:tracePt t="149036" x="6824663" y="2251075"/>
          <p14:tracePt t="149053" x="6884988" y="2251075"/>
          <p14:tracePt t="149057" x="6951663" y="2257425"/>
          <p14:tracePt t="149073" x="7018338" y="2270125"/>
          <p14:tracePt t="149090" x="7138988" y="2317750"/>
          <p14:tracePt t="149107" x="7253288" y="2384425"/>
          <p14:tracePt t="149123" x="7299325" y="2424113"/>
          <p14:tracePt t="149140" x="7373938" y="2490788"/>
          <p14:tracePt t="149153" x="7413625" y="2538413"/>
          <p14:tracePt t="149169" x="7461250" y="2592388"/>
          <p14:tracePt t="149186" x="7494588" y="2638425"/>
          <p14:tracePt t="149203" x="7500938" y="2652713"/>
          <p14:tracePt t="149219" x="7513638" y="2679700"/>
          <p14:tracePt t="149236" x="7527925" y="2713038"/>
          <p14:tracePt t="149253" x="7527925" y="2725738"/>
          <p14:tracePt t="149269" x="7527925" y="2773363"/>
          <p14:tracePt t="149286" x="7527925" y="2806700"/>
          <p14:tracePt t="149303" x="7527925" y="2819400"/>
          <p14:tracePt t="149319" x="7527925" y="2852738"/>
          <p14:tracePt t="149336" x="7521575" y="2879725"/>
          <p14:tracePt t="149352" x="7513638" y="2886075"/>
          <p14:tracePt t="149369" x="7507288" y="2906713"/>
          <p14:tracePt t="149388" x="7488238" y="2940050"/>
          <p14:tracePt t="149402" x="7473950" y="2946400"/>
          <p14:tracePt t="149419" x="7440613" y="2973388"/>
          <p14:tracePt t="149436" x="7394575" y="3000375"/>
          <p14:tracePt t="149452" x="7353300" y="3021013"/>
          <p14:tracePt t="149469" x="7246938" y="3048000"/>
          <p14:tracePt t="149488" x="7126288" y="3060700"/>
          <p14:tracePt t="149502" x="7038975" y="3067050"/>
          <p14:tracePt t="149519" x="6911975" y="3067050"/>
          <p14:tracePt t="149536" x="6791325" y="3067050"/>
          <p14:tracePt t="149552" x="6737350" y="3067050"/>
          <p14:tracePt t="149569" x="6637338" y="3054350"/>
          <p14:tracePt t="149588" x="6570663" y="3033713"/>
          <p14:tracePt t="149603" x="6537325" y="3021013"/>
          <p14:tracePt t="149619" x="6483350" y="2979738"/>
          <p14:tracePt t="149635" x="6442075" y="2933700"/>
          <p14:tracePt t="149652" x="6423025" y="2913063"/>
          <p14:tracePt t="149669" x="6408738" y="2852738"/>
          <p14:tracePt t="149686" x="6389688" y="2786063"/>
          <p14:tracePt t="149702" x="6389688" y="2759075"/>
          <p14:tracePt t="149719" x="6389688" y="2705100"/>
          <p14:tracePt t="149736" x="6402388" y="2638425"/>
          <p14:tracePt t="149752" x="6416675" y="2598738"/>
          <p14:tracePt t="149769" x="6456363" y="2524125"/>
          <p14:tracePt t="149786" x="6489700" y="2471738"/>
          <p14:tracePt t="149805" x="6516688" y="2444750"/>
          <p14:tracePt t="149819" x="6589713" y="2411413"/>
          <p14:tracePt t="149836" x="6683375" y="2384425"/>
          <p14:tracePt t="149852" x="6737350" y="2378075"/>
          <p14:tracePt t="149868" x="6864350" y="2370138"/>
          <p14:tracePt t="149886" x="6999288" y="2370138"/>
          <p14:tracePt t="149902" x="7059613" y="2370138"/>
          <p14:tracePt t="149918" x="7186613" y="2405063"/>
          <p14:tracePt t="149936" x="7307263" y="2444750"/>
          <p14:tracePt t="149952" x="7359650" y="2471738"/>
          <p14:tracePt t="149969" x="7446963" y="2538413"/>
          <p14:tracePt t="149986" x="7513638" y="2619375"/>
          <p14:tracePt t="150002" x="7540625" y="2659063"/>
          <p14:tracePt t="150020" x="7573963" y="2725738"/>
          <p14:tracePt t="150036" x="7600950" y="2786063"/>
          <p14:tracePt t="150052" x="7600950" y="2806700"/>
          <p14:tracePt t="150057" x="7600950" y="2825750"/>
          <p14:tracePt t="150069" x="7600950" y="2846388"/>
          <p14:tracePt t="150089" x="7573963" y="2894013"/>
          <p14:tracePt t="150106" x="7513638" y="2940050"/>
          <p14:tracePt t="150122" x="7488238" y="2952750"/>
          <p14:tracePt t="150139" x="7407275" y="3000375"/>
          <p14:tracePt t="150156" x="7307263" y="3040063"/>
          <p14:tracePt t="150168" x="7253288" y="3054350"/>
          <p14:tracePt t="150185" x="7145338" y="3073400"/>
          <p14:tracePt t="150202" x="7072313" y="3081338"/>
          <p14:tracePt t="150218" x="6918325" y="3087688"/>
          <p14:tracePt t="150235" x="6777038" y="3081338"/>
          <p14:tracePt t="150252" x="6710363" y="3067050"/>
          <p14:tracePt t="150268" x="6637338" y="3040063"/>
          <p14:tracePt t="150285" x="6596063" y="3013075"/>
          <p14:tracePt t="150302" x="6589713" y="3000375"/>
          <p14:tracePt t="150318" x="6570663" y="2973388"/>
          <p14:tracePt t="150335" x="6550025" y="2919413"/>
          <p14:tracePt t="150351" x="6550025" y="2873375"/>
          <p14:tracePt t="150368" x="6550025" y="2792413"/>
          <p14:tracePt t="150386" x="6570663" y="2705100"/>
          <p14:tracePt t="150401" x="6583363" y="2671763"/>
          <p14:tracePt t="150405" x="6596063" y="2632075"/>
          <p14:tracePt t="150418" x="6610350" y="2598738"/>
          <p14:tracePt t="150435" x="6643688" y="2551113"/>
          <p14:tracePt t="150451" x="6664325" y="2532063"/>
          <p14:tracePt t="150468" x="6737350" y="2498725"/>
          <p14:tracePt t="150485" x="6824663" y="2478088"/>
          <p14:tracePt t="150501" x="6884988" y="2478088"/>
          <p14:tracePt t="150518" x="7011988" y="2478088"/>
          <p14:tracePt t="150535" x="7145338" y="2490788"/>
          <p14:tracePt t="150551" x="7205663" y="2490788"/>
          <p14:tracePt t="150568" x="7319963" y="2511425"/>
          <p14:tracePt t="150585" x="7400925" y="2538413"/>
          <p14:tracePt t="150601" x="7434263" y="2544763"/>
          <p14:tracePt t="150618" x="7480300" y="2571750"/>
          <p14:tracePt t="150635" x="7494588" y="2584450"/>
          <p14:tracePt t="150651" x="7500938" y="2592388"/>
          <p14:tracePt t="150668" x="7500938" y="2598738"/>
          <p14:tracePt t="150685" x="7488238" y="2625725"/>
          <p14:tracePt t="150701" x="7461250" y="2659063"/>
          <p14:tracePt t="150718" x="7373938" y="2732088"/>
          <p14:tracePt t="150735" x="7253288" y="2806700"/>
          <p14:tracePt t="150751" x="7199313" y="2846388"/>
          <p14:tracePt t="150768" x="7065963" y="2913063"/>
          <p14:tracePt t="150785" x="6938963" y="2952750"/>
          <p14:tracePt t="150801" x="6884988" y="2967038"/>
          <p14:tracePt t="150818" x="6784975" y="2973388"/>
          <p14:tracePt t="150835" x="6724650" y="2973388"/>
          <p14:tracePt t="150867" x="6704013" y="296068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 - Sobrecarga de Presión</a:t>
            </a:r>
            <a:endParaRPr/>
          </a:p>
        </p:txBody>
      </p:sp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/>
          <p:nvPr/>
        </p:nvSpPr>
        <p:spPr>
          <a:xfrm>
            <a:off x="6024575" y="12263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Aumento Postcarga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6024575" y="184310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VE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6024575" y="24598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Hipertrofia Concéntrica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 rotWithShape="1">
          <a:blip r:embed="rId6">
            <a:alphaModFix/>
          </a:blip>
          <a:srcRect l="9169" t="36893" r="41743" b="14420"/>
          <a:stretch/>
        </p:blipFill>
        <p:spPr>
          <a:xfrm>
            <a:off x="904875" y="1473900"/>
            <a:ext cx="4488649" cy="2502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26"/>
          <p:cNvCxnSpPr>
            <a:endCxn id="192" idx="0"/>
          </p:cNvCxnSpPr>
          <p:nvPr/>
        </p:nvCxnSpPr>
        <p:spPr>
          <a:xfrm>
            <a:off x="6983075" y="163100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26"/>
          <p:cNvCxnSpPr>
            <a:stCxn id="192" idx="2"/>
            <a:endCxn id="193" idx="0"/>
          </p:cNvCxnSpPr>
          <p:nvPr/>
        </p:nvCxnSpPr>
        <p:spPr>
          <a:xfrm>
            <a:off x="6983075" y="224780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74"/>
    </mc:Choice>
    <mc:Fallback>
      <p:transition spd="slow" advTm="34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5" x="6691313" y="2960688"/>
          <p14:tracePt t="3426" x="6664325" y="2952750"/>
          <p14:tracePt t="3439" x="6577013" y="2927350"/>
          <p14:tracePt t="3458" x="6469063" y="2894013"/>
          <p14:tracePt t="3472" x="6408738" y="2873375"/>
          <p14:tracePt t="3489" x="6281738" y="2840038"/>
          <p14:tracePt t="3506" x="6127750" y="2806700"/>
          <p14:tracePt t="3522" x="6054725" y="2798763"/>
          <p14:tracePt t="3526" x="5973763" y="2792413"/>
          <p14:tracePt t="3539" x="5894388" y="2779713"/>
          <p14:tracePt t="3557" x="5732463" y="2779713"/>
          <p14:tracePt t="3572" x="5659438" y="2779713"/>
          <p14:tracePt t="3589" x="5511800" y="2779713"/>
          <p14:tracePt t="3605" x="5397500" y="2779713"/>
          <p14:tracePt t="3622" x="5345113" y="2786063"/>
          <p14:tracePt t="3639" x="5230813" y="2792413"/>
          <p14:tracePt t="3658" x="5149850" y="2798763"/>
          <p14:tracePt t="3672" x="5122863" y="2806700"/>
          <p14:tracePt t="3688" x="5095875" y="2806700"/>
          <p14:tracePt t="3705" x="5083175" y="2806700"/>
          <p14:tracePt t="3951" x="5083175" y="2813050"/>
          <p14:tracePt t="3960" x="5083175" y="2819400"/>
          <p14:tracePt t="3971" x="5083175" y="2825750"/>
          <p14:tracePt t="3988" x="5083175" y="2833688"/>
          <p14:tracePt t="4008" x="5022850" y="2852738"/>
          <p14:tracePt t="4021" x="4956175" y="2867025"/>
          <p14:tracePt t="4042" x="4768850" y="2886075"/>
          <p14:tracePt t="4045" x="4660900" y="2906713"/>
          <p14:tracePt t="4060" x="4567238" y="2913063"/>
          <p14:tracePt t="4076" x="4394200" y="2927350"/>
          <p14:tracePt t="4092" x="4333875" y="2933700"/>
          <p14:tracePt t="4105" x="4225925" y="2940050"/>
          <p14:tracePt t="4122" x="4179888" y="2940050"/>
          <p14:tracePt t="4138" x="4119563" y="2933700"/>
          <p14:tracePt t="4155" x="4084638" y="2919413"/>
          <p14:tracePt t="4389" x="4092575" y="2919413"/>
          <p14:tracePt t="4398" x="4092575" y="2927350"/>
          <p14:tracePt t="4416" x="4084638" y="2933700"/>
          <p14:tracePt t="4426" x="4051300" y="2940050"/>
          <p14:tracePt t="4438" x="3990975" y="2940050"/>
          <p14:tracePt t="4455" x="3776663" y="2933700"/>
          <p14:tracePt t="4471" x="3636963" y="2906713"/>
          <p14:tracePt t="4488" x="3348038" y="2825750"/>
          <p14:tracePt t="4505" x="3194050" y="2759075"/>
          <p14:tracePt t="4521" x="3141663" y="2725738"/>
          <p14:tracePt t="4538" x="3073400" y="2659063"/>
          <p14:tracePt t="4555" x="3033713" y="2571750"/>
          <p14:tracePt t="4571" x="3027363" y="2532063"/>
          <p14:tracePt t="4588" x="3021013" y="2457450"/>
          <p14:tracePt t="4604" x="3021013" y="2424113"/>
          <p14:tracePt t="4621" x="3060700" y="2324100"/>
          <p14:tracePt t="4638" x="3100388" y="2270125"/>
          <p14:tracePt t="4654" x="3194050" y="2163763"/>
          <p14:tracePt t="4672" x="3235325" y="2109788"/>
          <p14:tracePt t="4688" x="3328988" y="2036763"/>
          <p14:tracePt t="4704" x="3408363" y="1989138"/>
          <p14:tracePt t="4721" x="3441700" y="1976438"/>
          <p14:tracePt t="4737" x="3495675" y="1955800"/>
          <p14:tracePt t="4754" x="3549650" y="1941513"/>
          <p14:tracePt t="4771" x="3570288" y="1935163"/>
          <p14:tracePt t="4787" x="3622675" y="1928813"/>
          <p14:tracePt t="4804" x="3709988" y="1928813"/>
          <p14:tracePt t="4821" x="3751263" y="1935163"/>
          <p14:tracePt t="4837" x="3857625" y="1962150"/>
          <p14:tracePt t="4854" x="3911600" y="1982788"/>
          <p14:tracePt t="4871" x="4032250" y="2049463"/>
          <p14:tracePt t="4890" x="4159250" y="2109788"/>
          <p14:tracePt t="4904" x="4213225" y="2143125"/>
          <p14:tracePt t="4921" x="4279900" y="2176463"/>
          <p14:tracePt t="4937" x="4394200" y="2243138"/>
          <p14:tracePt t="4954" x="4473575" y="2290763"/>
          <p14:tracePt t="4971" x="4506913" y="2309813"/>
          <p14:tracePt t="4987" x="4527550" y="2324100"/>
          <p14:tracePt t="5005" x="4540250" y="2336800"/>
          <p14:tracePt t="5044" x="4540250" y="2344738"/>
          <p14:tracePt t="5095" x="4540250" y="2351088"/>
          <p14:tracePt t="5185" x="4540250" y="2357438"/>
          <p14:tracePt t="5207" x="4540250" y="2363788"/>
          <p14:tracePt t="5246" x="4533900" y="2370138"/>
          <p14:tracePt t="5258" x="4521200" y="2378075"/>
          <p14:tracePt t="5267" x="4506913" y="2378075"/>
          <p14:tracePt t="5276" x="4479925" y="2384425"/>
          <p14:tracePt t="5287" x="4446588" y="2390775"/>
          <p14:tracePt t="5304" x="4419600" y="2397125"/>
          <p14:tracePt t="5320" x="4352925" y="2417763"/>
          <p14:tracePt t="5337" x="4279900" y="2430463"/>
          <p14:tracePt t="5354" x="4232275" y="2438400"/>
          <p14:tracePt t="5370" x="4144963" y="2451100"/>
          <p14:tracePt t="5387" x="4038600" y="2478088"/>
          <p14:tracePt t="5404" x="3917950" y="2498725"/>
          <p14:tracePt t="5420" x="3857625" y="2505075"/>
          <p14:tracePt t="5437" x="3751263" y="2524125"/>
          <p14:tracePt t="5454" x="3670300" y="2538413"/>
          <p14:tracePt t="5470" x="3649663" y="2538413"/>
          <p14:tracePt t="5487" x="3636963" y="2538413"/>
          <p14:tracePt t="5504" x="3630613" y="2538413"/>
          <p14:tracePt t="5708" x="3622675" y="2544763"/>
          <p14:tracePt t="5717" x="3609975" y="2544763"/>
          <p14:tracePt t="5726" x="3582988" y="2551113"/>
          <p14:tracePt t="5737" x="3529013" y="2551113"/>
          <p14:tracePt t="5753" x="3449638" y="2538413"/>
          <p14:tracePt t="5770" x="3221038" y="2490788"/>
          <p14:tracePt t="5786" x="2979738" y="2451100"/>
          <p14:tracePt t="5803" x="2873375" y="2430463"/>
          <p14:tracePt t="5820" x="2692400" y="2397125"/>
          <p14:tracePt t="5836" x="2592388" y="2357438"/>
          <p14:tracePt t="5853" x="2551113" y="2336800"/>
          <p14:tracePt t="5870" x="2538413" y="2324100"/>
          <p14:tracePt t="6062" x="2532063" y="2309813"/>
          <p14:tracePt t="6068" x="2532063" y="2276475"/>
          <p14:tracePt t="6079" x="2544763" y="2216150"/>
          <p14:tracePt t="6091" x="2592388" y="2109788"/>
          <p14:tracePt t="6106" x="2638425" y="1962150"/>
          <p14:tracePt t="6124" x="2813050" y="1660525"/>
          <p14:tracePt t="6136" x="2933700" y="1506538"/>
          <p14:tracePt t="6153" x="3221038" y="1252538"/>
          <p14:tracePt t="6169" x="3368675" y="1158875"/>
          <p14:tracePt t="6187" x="3690938" y="1031875"/>
          <p14:tracePt t="6202" x="3884613" y="990600"/>
          <p14:tracePt t="6219" x="4273550" y="938213"/>
          <p14:tracePt t="6236" x="4400550" y="923925"/>
          <p14:tracePt t="6253" x="4667250" y="911225"/>
          <p14:tracePt t="6269" x="4856163" y="911225"/>
          <p14:tracePt t="6286" x="4929188" y="911225"/>
          <p14:tracePt t="6303" x="5062538" y="911225"/>
          <p14:tracePt t="6320" x="5164138" y="923925"/>
          <p14:tracePt t="6336" x="5210175" y="938213"/>
          <p14:tracePt t="6352" x="5303838" y="965200"/>
          <p14:tracePt t="6369" x="5345113" y="984250"/>
          <p14:tracePt t="6386" x="5418138" y="1017588"/>
          <p14:tracePt t="6402" x="5445125" y="1023938"/>
          <p14:tracePt t="6419" x="5472113" y="1031875"/>
          <p14:tracePt t="6436" x="5472113" y="1038225"/>
          <p14:tracePt t="6658" x="5472113" y="1031875"/>
          <p14:tracePt t="6671" x="5484813" y="1004888"/>
          <p14:tracePt t="6681" x="5511800" y="957263"/>
          <p14:tracePt t="6692" x="5545138" y="911225"/>
          <p14:tracePt t="6705" x="5599113" y="850900"/>
          <p14:tracePt t="6719" x="5659438" y="790575"/>
          <p14:tracePt t="6736" x="5799138" y="669925"/>
          <p14:tracePt t="6752" x="5873750" y="615950"/>
          <p14:tracePt t="6769" x="6061075" y="528638"/>
          <p14:tracePt t="6785" x="6148388" y="501650"/>
          <p14:tracePt t="6802" x="6381750" y="476250"/>
          <p14:tracePt t="6819" x="6477000" y="476250"/>
          <p14:tracePt t="6836" x="6664325" y="488950"/>
          <p14:tracePt t="6852" x="6743700" y="515938"/>
          <p14:tracePt t="6869" x="6870700" y="576263"/>
          <p14:tracePt t="6885" x="6918325" y="603250"/>
          <p14:tracePt t="6902" x="7005638" y="649288"/>
          <p14:tracePt t="6919" x="7038975" y="676275"/>
          <p14:tracePt t="6935" x="7085013" y="715963"/>
          <p14:tracePt t="6953" x="7126288" y="763588"/>
          <p14:tracePt t="6968" x="7132638" y="776288"/>
          <p14:tracePt t="6985" x="7145338" y="809625"/>
          <p14:tracePt t="7002" x="7145338" y="823913"/>
          <p14:tracePt t="7018" x="7159625" y="869950"/>
          <p14:tracePt t="7041" x="7172325" y="957263"/>
          <p14:tracePt t="7058" x="7180263" y="1023938"/>
          <p14:tracePt t="7072" x="7180263" y="1038225"/>
          <p14:tracePt t="7075" x="7180263" y="1044575"/>
          <p14:tracePt t="7091" x="7180263" y="1050925"/>
          <p14:tracePt t="7107" x="7180263" y="1058863"/>
          <p14:tracePt t="7118" x="7172325" y="1058863"/>
          <p14:tracePt t="7136" x="7132638" y="1077913"/>
          <p14:tracePt t="7152" x="7072313" y="1098550"/>
          <p14:tracePt t="7168" x="6918325" y="1158875"/>
          <p14:tracePt t="7186" x="6650038" y="1252538"/>
          <p14:tracePt t="7202" x="6462713" y="1306513"/>
          <p14:tracePt t="7218" x="5994400" y="1433513"/>
          <p14:tracePt t="7236" x="5565775" y="1520825"/>
          <p14:tracePt t="7252" x="5418138" y="1560513"/>
          <p14:tracePt t="7268" x="5183188" y="1620838"/>
          <p14:tracePt t="7285" x="5022850" y="1660525"/>
          <p14:tracePt t="7302" x="4956175" y="1674813"/>
          <p14:tracePt t="7319" x="4862513" y="1693863"/>
          <p14:tracePt t="7336" x="4814888" y="1693863"/>
          <p14:tracePt t="7352" x="4808538" y="1693863"/>
          <p14:tracePt t="7536" x="4802188" y="1693863"/>
          <p14:tracePt t="7560" x="4654550" y="1741488"/>
          <p14:tracePt t="7568" x="4494213" y="1768475"/>
          <p14:tracePt t="7585" x="4246563" y="1822450"/>
          <p14:tracePt t="7602" x="3549650" y="1962150"/>
          <p14:tracePt t="7618" x="2933700" y="2143125"/>
          <p14:tracePt t="7636" x="2632075" y="2297113"/>
          <p14:tracePt t="7651" x="2524125" y="2357438"/>
          <p14:tracePt t="7668" x="2411413" y="2417763"/>
          <p14:tracePt t="7685" x="2363788" y="2438400"/>
          <p14:tracePt t="7701" x="2303463" y="2451100"/>
          <p14:tracePt t="7718" x="2284413" y="2451100"/>
          <p14:tracePt t="7735" x="2276475" y="2451100"/>
          <p14:tracePt t="7930" x="2270125" y="2451100"/>
          <p14:tracePt t="7939" x="2263775" y="2451100"/>
          <p14:tracePt t="7951" x="2243138" y="2457450"/>
          <p14:tracePt t="7968" x="2136775" y="2465388"/>
          <p14:tracePt t="7984" x="2055813" y="2471738"/>
          <p14:tracePt t="8001" x="1868488" y="2471738"/>
          <p14:tracePt t="8018" x="1727200" y="2471738"/>
          <p14:tracePt t="8040" x="1660525" y="2471738"/>
          <p14:tracePt t="8057" x="1641475" y="2471738"/>
          <p14:tracePt t="8091" x="1633538" y="2471738"/>
          <p14:tracePt t="8127" x="1633538" y="2478088"/>
          <p14:tracePt t="8263" x="1641475" y="2478088"/>
          <p14:tracePt t="8283" x="1647825" y="2478088"/>
          <p14:tracePt t="8297" x="1660525" y="2478088"/>
          <p14:tracePt t="8308" x="1681163" y="2478088"/>
          <p14:tracePt t="8317" x="1708150" y="2478088"/>
          <p14:tracePt t="8334" x="1808163" y="2465388"/>
          <p14:tracePt t="8351" x="1895475" y="2444750"/>
          <p14:tracePt t="8367" x="1922463" y="2430463"/>
          <p14:tracePt t="8384" x="1962150" y="2411413"/>
          <p14:tracePt t="8401" x="1976438" y="2397125"/>
          <p14:tracePt t="8434" x="1976438" y="2363788"/>
          <p14:tracePt t="8450" x="1976438" y="2324100"/>
          <p14:tracePt t="8467" x="1941513" y="2230438"/>
          <p14:tracePt t="8484" x="1922463" y="2190750"/>
          <p14:tracePt t="8500" x="1868488" y="2076450"/>
          <p14:tracePt t="8517" x="1841500" y="2028825"/>
          <p14:tracePt t="8534" x="1774825" y="1916113"/>
          <p14:tracePt t="8551" x="1747838" y="1874838"/>
          <p14:tracePt t="8568" x="1687513" y="1801813"/>
          <p14:tracePt t="8584" x="1666875" y="1774825"/>
          <p14:tracePt t="8601" x="1627188" y="1754188"/>
          <p14:tracePt t="8617" x="1620838" y="1747838"/>
          <p14:tracePt t="8634" x="1608138" y="1747838"/>
          <p14:tracePt t="8650" x="1600200" y="1747838"/>
          <p14:tracePt t="8667" x="1600200" y="1735138"/>
          <p14:tracePt t="8701" x="1620838" y="1727200"/>
          <p14:tracePt t="8717" x="1701800" y="1708150"/>
          <p14:tracePt t="8734" x="1754188" y="1693863"/>
          <p14:tracePt t="8750" x="1889125" y="1687513"/>
          <p14:tracePt t="8767" x="1955800" y="1687513"/>
          <p14:tracePt t="8784" x="2055813" y="1708150"/>
          <p14:tracePt t="8801" x="2143125" y="1754188"/>
          <p14:tracePt t="8817" x="2182813" y="1787525"/>
          <p14:tracePt t="8834" x="2257425" y="1889125"/>
          <p14:tracePt t="8850" x="2276475" y="1935163"/>
          <p14:tracePt t="8867" x="2297113" y="2055813"/>
          <p14:tracePt t="8884" x="2284413" y="2182813"/>
          <p14:tracePt t="8900" x="2257425" y="2243138"/>
          <p14:tracePt t="8917" x="2190750" y="2357438"/>
          <p14:tracePt t="8934" x="2143125" y="2417763"/>
          <p14:tracePt t="8950" x="2043113" y="2505075"/>
          <p14:tracePt t="8967" x="1922463" y="2559050"/>
          <p14:tracePt t="8983" x="1862138" y="2578100"/>
          <p14:tracePt t="9000" x="1747838" y="2592388"/>
          <p14:tracePt t="9017" x="1641475" y="2584450"/>
          <p14:tracePt t="9038" x="1560513" y="2544763"/>
          <p14:tracePt t="9054" x="1520825" y="2511425"/>
          <p14:tracePt t="9073" x="1473200" y="2430463"/>
          <p14:tracePt t="9089" x="1439863" y="2344738"/>
          <p14:tracePt t="9105" x="1427163" y="2284413"/>
          <p14:tracePt t="9117" x="1412875" y="2236788"/>
          <p14:tracePt t="9133" x="1406525" y="2136775"/>
          <p14:tracePt t="9150" x="1406525" y="2095500"/>
          <p14:tracePt t="9167" x="1427163" y="2001838"/>
          <p14:tracePt t="9183" x="1446213" y="1955800"/>
          <p14:tracePt t="9200" x="1506538" y="1868488"/>
          <p14:tracePt t="9216" x="1539875" y="1847850"/>
          <p14:tracePt t="9233" x="1620838" y="1814513"/>
          <p14:tracePt t="9250" x="1666875" y="1801813"/>
          <p14:tracePt t="9266" x="1768475" y="1801813"/>
          <p14:tracePt t="9284" x="1862138" y="1828800"/>
          <p14:tracePt t="9300" x="1908175" y="1847850"/>
          <p14:tracePt t="9317" x="1989138" y="1901825"/>
          <p14:tracePt t="9333" x="2022475" y="1928813"/>
          <p14:tracePt t="9351" x="2089150" y="1995488"/>
          <p14:tracePt t="9366" x="2122488" y="2036763"/>
          <p14:tracePt t="9383" x="2176463" y="2122488"/>
          <p14:tracePt t="9400" x="2209800" y="2224088"/>
          <p14:tracePt t="9416" x="2216150" y="2270125"/>
          <p14:tracePt t="9433" x="2224088" y="2363788"/>
          <p14:tracePt t="9452" x="2224088" y="2417763"/>
          <p14:tracePt t="9466" x="2216150" y="2438400"/>
          <p14:tracePt t="9483" x="2209800" y="2444750"/>
          <p14:tracePt t="9500" x="2197100" y="2457450"/>
          <p14:tracePt t="9517" x="2149475" y="2471738"/>
          <p14:tracePt t="9533" x="2062163" y="2478088"/>
          <p14:tracePt t="9552" x="2022475" y="2478088"/>
          <p14:tracePt t="9566" x="1941513" y="2465388"/>
          <p14:tracePt t="9583" x="1889125" y="2430463"/>
          <p14:tracePt t="9599" x="1862138" y="2405063"/>
          <p14:tracePt t="9616" x="1835150" y="2363788"/>
          <p14:tracePt t="9633" x="1828800" y="2344738"/>
          <p14:tracePt t="9650" x="1828800" y="2330450"/>
          <p14:tracePt t="9666" x="1828800" y="2324100"/>
          <p14:tracePt t="9699" x="1835150" y="2317750"/>
          <p14:tracePt t="9717" x="1855788" y="2309813"/>
          <p14:tracePt t="9733" x="1895475" y="2309813"/>
          <p14:tracePt t="9749" x="1976438" y="2303463"/>
          <p14:tracePt t="9766" x="2022475" y="2303463"/>
          <p14:tracePt t="9783" x="2103438" y="2317750"/>
          <p14:tracePt t="9799" x="2176463" y="2344738"/>
          <p14:tracePt t="9816" x="2203450" y="2357438"/>
          <p14:tracePt t="9832" x="2243138" y="2384425"/>
          <p14:tracePt t="9849" x="2276475" y="2417763"/>
          <p14:tracePt t="9866" x="2284413" y="2430463"/>
          <p14:tracePt t="9882" x="2297113" y="2465388"/>
          <p14:tracePt t="9899" x="2309813" y="2478088"/>
          <p14:tracePt t="9916" x="2309813" y="2490788"/>
          <p14:tracePt t="9949" x="2309813" y="2498725"/>
          <p14:tracePt t="10268" x="2324100" y="2498725"/>
          <p14:tracePt t="10278" x="2336800" y="2498725"/>
          <p14:tracePt t="10288" x="2370138" y="2498725"/>
          <p14:tracePt t="10301" x="2417763" y="2498725"/>
          <p14:tracePt t="10316" x="2471738" y="2498725"/>
          <p14:tracePt t="10332" x="2578100" y="2498725"/>
          <p14:tracePt t="10349" x="2632075" y="2505075"/>
          <p14:tracePt t="10365" x="2732088" y="2511425"/>
          <p14:tracePt t="10382" x="2819400" y="2532063"/>
          <p14:tracePt t="10399" x="2859088" y="2538413"/>
          <p14:tracePt t="10415" x="2946400" y="2551113"/>
          <p14:tracePt t="10433" x="3040063" y="2559050"/>
          <p14:tracePt t="10449" x="3081338" y="2565400"/>
          <p14:tracePt t="10465" x="3160713" y="2578100"/>
          <p14:tracePt t="10483" x="3214688" y="2584450"/>
          <p14:tracePt t="10499" x="3235325" y="2584450"/>
          <p14:tracePt t="10515" x="3281363" y="2592388"/>
          <p14:tracePt t="10532" x="3314700" y="2598738"/>
          <p14:tracePt t="10549" x="3328988" y="2598738"/>
          <p14:tracePt t="10565" x="3355975" y="2605088"/>
          <p14:tracePt t="10582" x="3368675" y="2611438"/>
          <p14:tracePt t="10599" x="3389313" y="2611438"/>
          <p14:tracePt t="10615" x="3402013" y="2611438"/>
          <p14:tracePt t="10632" x="3408363" y="2611438"/>
          <p14:tracePt t="10655" x="3416300" y="2611438"/>
          <p14:tracePt t="10705" x="3416300" y="2619375"/>
          <p14:tracePt t="10795" x="3416300" y="2625725"/>
          <p14:tracePt t="10825" x="3416300" y="2632075"/>
          <p14:tracePt t="10846" x="3408363" y="2632075"/>
          <p14:tracePt t="10855" x="3402013" y="2632075"/>
          <p14:tracePt t="10867" x="3395663" y="2632075"/>
          <p14:tracePt t="10886" x="3389313" y="2638425"/>
          <p14:tracePt t="10898" x="3381375" y="2638425"/>
          <p14:tracePt t="10916" x="3368675" y="2638425"/>
          <p14:tracePt t="10949" x="3362325" y="2644775"/>
          <p14:tracePt t="10966" x="3348038" y="2652713"/>
          <p14:tracePt t="10982" x="3328988" y="2652713"/>
          <p14:tracePt t="10999" x="3262313" y="2671763"/>
          <p14:tracePt t="11016" x="3214688" y="2686050"/>
          <p14:tracePt t="11032" x="3201988" y="2686050"/>
          <p14:tracePt t="11052" x="3187700" y="2692400"/>
          <p14:tracePt t="11070" x="3175000" y="2692400"/>
          <p14:tracePt t="11086" x="3160713" y="2692400"/>
          <p14:tracePt t="11102" x="3141663" y="2698750"/>
          <p14:tracePt t="11119" x="3087688" y="2713038"/>
          <p14:tracePt t="11142" x="3054350" y="2713038"/>
          <p14:tracePt t="11148" x="3040063" y="2719388"/>
          <p14:tracePt t="11165" x="3033713" y="2719388"/>
          <p14:tracePt t="11182" x="3006725" y="2725738"/>
          <p14:tracePt t="11200" x="2994025" y="2725738"/>
          <p14:tracePt t="11215" x="2987675" y="2725738"/>
          <p14:tracePt t="11232" x="2973388" y="2725738"/>
          <p14:tracePt t="11248" x="2952750" y="2725738"/>
          <p14:tracePt t="11265" x="2940050" y="2725738"/>
          <p14:tracePt t="11281" x="2927350" y="2725738"/>
          <p14:tracePt t="11298" x="2919413" y="2725738"/>
          <p14:tracePt t="11418" x="2927350" y="2725738"/>
          <p14:tracePt t="11439" x="2933700" y="2725738"/>
          <p14:tracePt t="11459" x="2946400" y="2725738"/>
          <p14:tracePt t="11469" x="2952750" y="2725738"/>
          <p14:tracePt t="11481" x="2967038" y="2725738"/>
          <p14:tracePt t="11499" x="3013075" y="2725738"/>
          <p14:tracePt t="11515" x="3048000" y="2719388"/>
          <p14:tracePt t="11531" x="3081338" y="2719388"/>
          <p14:tracePt t="11553" x="3127375" y="2719388"/>
          <p14:tracePt t="11564" x="3148013" y="2719388"/>
          <p14:tracePt t="11581" x="3208338" y="2719388"/>
          <p14:tracePt t="11597" x="3241675" y="2719388"/>
          <p14:tracePt t="11614" x="3287713" y="2719388"/>
          <p14:tracePt t="11632" x="3322638" y="2719388"/>
          <p14:tracePt t="11648" x="3335338" y="2719388"/>
          <p14:tracePt t="11664" x="3348038" y="2719388"/>
          <p14:tracePt t="11681" x="3355975" y="2719388"/>
          <p14:tracePt t="11784" x="3348038" y="2719388"/>
          <p14:tracePt t="11793" x="3341688" y="2719388"/>
          <p14:tracePt t="11804" x="3335338" y="2719388"/>
          <p14:tracePt t="11814" x="3328988" y="2719388"/>
          <p14:tracePt t="11830" x="3322638" y="2719388"/>
          <p14:tracePt t="11847" x="3281363" y="2719388"/>
          <p14:tracePt t="11864" x="3187700" y="2713038"/>
          <p14:tracePt t="11881" x="3154363" y="2713038"/>
          <p14:tracePt t="11897" x="3081338" y="2705100"/>
          <p14:tracePt t="11914" x="3048000" y="2705100"/>
          <p14:tracePt t="11931" x="3027363" y="2705100"/>
          <p14:tracePt t="11947" x="2994025" y="2705100"/>
          <p14:tracePt t="11964" x="2967038" y="2705100"/>
          <p14:tracePt t="11980" x="2960688" y="2705100"/>
          <p14:tracePt t="11997" x="2933700" y="2705100"/>
          <p14:tracePt t="12014" x="2919413" y="2705100"/>
          <p14:tracePt t="12034" x="2906713" y="2705100"/>
          <p14:tracePt t="12051" x="2894013" y="2705100"/>
          <p14:tracePt t="12068" x="2886075" y="2705100"/>
          <p14:tracePt t="12108" x="2879725" y="2705100"/>
          <p14:tracePt t="12172" x="2886075" y="2705100"/>
          <p14:tracePt t="12183" x="2886075" y="2698750"/>
          <p14:tracePt t="12192" x="2894013" y="2698750"/>
          <p14:tracePt t="12203" x="2900363" y="2698750"/>
          <p14:tracePt t="12214" x="2913063" y="2692400"/>
          <p14:tracePt t="12230" x="2927350" y="2692400"/>
          <p14:tracePt t="12247" x="3006725" y="2686050"/>
          <p14:tracePt t="12264" x="3121025" y="2679700"/>
          <p14:tracePt t="12281" x="3227388" y="2671763"/>
          <p14:tracePt t="12297" x="3281363" y="2671763"/>
          <p14:tracePt t="12313" x="3381375" y="2665413"/>
          <p14:tracePt t="12330" x="3422650" y="2665413"/>
          <p14:tracePt t="12347" x="3495675" y="2665413"/>
          <p14:tracePt t="12363" x="3549650" y="2665413"/>
          <p14:tracePt t="12380" x="3576638" y="2665413"/>
          <p14:tracePt t="12397" x="3630613" y="2665413"/>
          <p14:tracePt t="12413" x="3663950" y="2665413"/>
          <p14:tracePt t="12430" x="3676650" y="2665413"/>
          <p14:tracePt t="12447" x="3690938" y="2665413"/>
          <p14:tracePt t="12534" x="3683000" y="2665413"/>
          <p14:tracePt t="12767" x="3676650" y="2665413"/>
          <p14:tracePt t="12776" x="3670300" y="2665413"/>
          <p14:tracePt t="12787" x="3663950" y="2665413"/>
          <p14:tracePt t="12797" x="3630613" y="2665413"/>
          <p14:tracePt t="12813" x="3549650" y="2665413"/>
          <p14:tracePt t="12830" x="3509963" y="2665413"/>
          <p14:tracePt t="12846" x="3429000" y="2659063"/>
          <p14:tracePt t="12864" x="3362325" y="2659063"/>
          <p14:tracePt t="12879" x="3328988" y="2659063"/>
          <p14:tracePt t="12896" x="3254375" y="2659063"/>
          <p14:tracePt t="12913" x="3227388" y="2652713"/>
          <p14:tracePt t="12929" x="3175000" y="2652713"/>
          <p14:tracePt t="12947" x="3148013" y="2644775"/>
          <p14:tracePt t="12979" x="3133725" y="2638425"/>
          <p14:tracePt t="13060" x="3133725" y="2632075"/>
          <p14:tracePt t="13084" x="3141663" y="2632075"/>
          <p14:tracePt t="13091" x="3154363" y="2632075"/>
          <p14:tracePt t="13102" x="3175000" y="2632075"/>
          <p14:tracePt t="13116" x="3201988" y="2632075"/>
          <p14:tracePt t="13130" x="3241675" y="2632075"/>
          <p14:tracePt t="13146" x="3322638" y="2625725"/>
          <p14:tracePt t="13163" x="3422650" y="2625725"/>
          <p14:tracePt t="13179" x="3476625" y="2625725"/>
          <p14:tracePt t="13196" x="3562350" y="2625725"/>
          <p14:tracePt t="13213" x="3663950" y="2625725"/>
          <p14:tracePt t="13229" x="3709988" y="2625725"/>
          <p14:tracePt t="13246" x="3803650" y="2625725"/>
          <p14:tracePt t="13263" x="3878263" y="2625725"/>
          <p14:tracePt t="13279" x="3905250" y="2625725"/>
          <p14:tracePt t="13296" x="3938588" y="2625725"/>
          <p14:tracePt t="13313" x="3944938" y="2625725"/>
          <p14:tracePt t="13413" x="3938588" y="2625725"/>
          <p14:tracePt t="13423" x="3930650" y="2625725"/>
          <p14:tracePt t="13436" x="3911600" y="2625725"/>
          <p14:tracePt t="13446" x="3884613" y="2625725"/>
          <p14:tracePt t="13462" x="3770313" y="2625725"/>
          <p14:tracePt t="13479" x="3709988" y="2625725"/>
          <p14:tracePt t="13496" x="3582988" y="2625725"/>
          <p14:tracePt t="13513" x="3482975" y="2619375"/>
          <p14:tracePt t="13529" x="3435350" y="2619375"/>
          <p14:tracePt t="13546" x="3362325" y="2619375"/>
          <p14:tracePt t="13562" x="3328988" y="2611438"/>
          <p14:tracePt t="13579" x="3262313" y="2611438"/>
          <p14:tracePt t="13596" x="3227388" y="2611438"/>
          <p14:tracePt t="13612" x="3214688" y="2611438"/>
          <p14:tracePt t="13629" x="3201988" y="2611438"/>
          <p14:tracePt t="13739" x="3208338" y="2611438"/>
          <p14:tracePt t="13751" x="3214688" y="2611438"/>
          <p14:tracePt t="13760" x="3227388" y="2611438"/>
          <p14:tracePt t="13772" x="3248025" y="2611438"/>
          <p14:tracePt t="13783" x="3287713" y="2611438"/>
          <p14:tracePt t="13795" x="3314700" y="2611438"/>
          <p14:tracePt t="13812" x="3408363" y="2619375"/>
          <p14:tracePt t="13829" x="3449638" y="2625725"/>
          <p14:tracePt t="13845" x="3536950" y="2638425"/>
          <p14:tracePt t="13862" x="3603625" y="2644775"/>
          <p14:tracePt t="13879" x="3636963" y="2652713"/>
          <p14:tracePt t="13895" x="3683000" y="2659063"/>
          <p14:tracePt t="13913" x="3703638" y="2659063"/>
          <p14:tracePt t="13945" x="3709988" y="2659063"/>
          <p14:tracePt t="13984" x="3709988" y="2665413"/>
          <p14:tracePt t="14004" x="3697288" y="2665413"/>
          <p14:tracePt t="14017" x="3690938" y="2665413"/>
          <p14:tracePt t="14024" x="3670300" y="2665413"/>
          <p14:tracePt t="14035" x="3630613" y="2659063"/>
          <p14:tracePt t="14049" x="3576638" y="2652713"/>
          <p14:tracePt t="14066" x="3449638" y="2638425"/>
          <p14:tracePt t="14082" x="3395663" y="2625725"/>
          <p14:tracePt t="14099" x="3295650" y="2611438"/>
          <p14:tracePt t="14112" x="3254375" y="2611438"/>
          <p14:tracePt t="14128" x="3181350" y="2605088"/>
          <p14:tracePt t="14146" x="3141663" y="2598738"/>
          <p14:tracePt t="14162" x="3127375" y="2598738"/>
          <p14:tracePt t="14178" x="3114675" y="2592388"/>
          <p14:tracePt t="14212" x="3108325" y="2592388"/>
          <p14:tracePt t="14270" x="3121025" y="2592388"/>
          <p14:tracePt t="14280" x="3133725" y="2592388"/>
          <p14:tracePt t="14290" x="3154363" y="2592388"/>
          <p14:tracePt t="14300" x="3187700" y="2592388"/>
          <p14:tracePt t="14312" x="3235325" y="2598738"/>
          <p14:tracePt t="14329" x="3348038" y="2619375"/>
          <p14:tracePt t="14345" x="3416300" y="2625725"/>
          <p14:tracePt t="14362" x="3529013" y="2638425"/>
          <p14:tracePt t="14378" x="3589338" y="2644775"/>
          <p14:tracePt t="14395" x="3670300" y="2659063"/>
          <p14:tracePt t="14411" x="3703638" y="2665413"/>
          <p14:tracePt t="14428" x="3709988" y="2665413"/>
          <p14:tracePt t="14464" x="3709988" y="2671763"/>
          <p14:tracePt t="14483" x="3703638" y="2671763"/>
          <p14:tracePt t="14495" x="3676650" y="2679700"/>
          <p14:tracePt t="14512" x="3562350" y="2679700"/>
          <p14:tracePt t="14528" x="3476625" y="2671763"/>
          <p14:tracePt t="14545" x="3287713" y="2652713"/>
          <p14:tracePt t="14563" x="3133725" y="2644775"/>
          <p14:tracePt t="14578" x="3067050" y="2644775"/>
          <p14:tracePt t="14595" x="2987675" y="2644775"/>
          <p14:tracePt t="14611" x="2967038" y="2644775"/>
          <p14:tracePt t="14628" x="2946400" y="2644775"/>
          <p14:tracePt t="14663" x="2946400" y="2652713"/>
          <p14:tracePt t="14698" x="2960688" y="2652713"/>
          <p14:tracePt t="14708" x="2994025" y="2652713"/>
          <p14:tracePt t="14718" x="3040063" y="2652713"/>
          <p14:tracePt t="14730" x="3094038" y="2652713"/>
          <p14:tracePt t="14745" x="3154363" y="2665413"/>
          <p14:tracePt t="14761" x="3295650" y="2686050"/>
          <p14:tracePt t="14778" x="3429000" y="2705100"/>
          <p14:tracePt t="14794" x="3482975" y="2713038"/>
          <p14:tracePt t="14811" x="3543300" y="2719388"/>
          <p14:tracePt t="14828" x="3549650" y="2725738"/>
          <p14:tracePt t="14844" x="3556000" y="2725738"/>
          <p14:tracePt t="14880" x="3549650" y="2725738"/>
          <p14:tracePt t="14894" x="3509963" y="2725738"/>
          <p14:tracePt t="14911" x="3395663" y="2725738"/>
          <p14:tracePt t="14928" x="3322638" y="2725738"/>
          <p14:tracePt t="14944" x="3154363" y="2713038"/>
          <p14:tracePt t="14961" x="3021013" y="2705100"/>
          <p14:tracePt t="14978" x="2973388" y="2705100"/>
          <p14:tracePt t="14994" x="2894013" y="2698750"/>
          <p14:tracePt t="15011" x="2867025" y="2698750"/>
          <p14:tracePt t="15033" x="2852738" y="2692400"/>
          <p14:tracePt t="15093" x="2867025" y="2686050"/>
          <p14:tracePt t="15104" x="2900363" y="2679700"/>
          <p14:tracePt t="15115" x="2946400" y="2671763"/>
          <p14:tracePt t="15127" x="3006725" y="2671763"/>
          <p14:tracePt t="15144" x="3160713" y="2671763"/>
          <p14:tracePt t="15161" x="3227388" y="2671763"/>
          <p14:tracePt t="15178" x="3381375" y="2671763"/>
          <p14:tracePt t="15195" x="3543300" y="2671763"/>
          <p14:tracePt t="15211" x="3622675" y="2671763"/>
          <p14:tracePt t="15227" x="3763963" y="2671763"/>
          <p14:tracePt t="15244" x="3870325" y="2671763"/>
          <p14:tracePt t="15261" x="3917950" y="2671763"/>
          <p14:tracePt t="15277" x="3965575" y="2665413"/>
          <p14:tracePt t="15294" x="3978275" y="2665413"/>
          <p14:tracePt t="15311" x="3984625" y="2665413"/>
          <p14:tracePt t="15364" x="3984625" y="2659063"/>
          <p14:tracePt t="15384" x="3984625" y="2652713"/>
          <p14:tracePt t="15434" x="3984625" y="2644775"/>
          <p14:tracePt t="15453" x="3990975" y="2632075"/>
          <p14:tracePt t="15464" x="3990975" y="2625725"/>
          <p14:tracePt t="15472" x="4005263" y="2619375"/>
          <p14:tracePt t="15483" x="4011613" y="2605088"/>
          <p14:tracePt t="15494" x="4024313" y="2584450"/>
          <p14:tracePt t="15514" x="4044950" y="2532063"/>
          <p14:tracePt t="15527" x="4051300" y="2505075"/>
          <p14:tracePt t="15544" x="4078288" y="2444750"/>
          <p14:tracePt t="15560" x="4092575" y="2411413"/>
          <p14:tracePt t="15577" x="4098925" y="2370138"/>
          <p14:tracePt t="15594" x="4105275" y="2357438"/>
          <p14:tracePt t="15613" x="4111625" y="2330450"/>
          <p14:tracePt t="15627" x="4111625" y="2309813"/>
          <p14:tracePt t="15644" x="4111625" y="2251075"/>
          <p14:tracePt t="15660" x="4111625" y="2209800"/>
          <p14:tracePt t="15677" x="4098925" y="2136775"/>
          <p14:tracePt t="15694" x="4084638" y="2070100"/>
          <p14:tracePt t="15711" x="4078288" y="2022475"/>
          <p14:tracePt t="15727" x="4078288" y="2016125"/>
          <p14:tracePt t="15744" x="4078288" y="1995488"/>
          <p14:tracePt t="15777" x="4078288" y="1989138"/>
          <p14:tracePt t="15802" x="4078288" y="1982788"/>
          <p14:tracePt t="15842" x="4071938" y="1982788"/>
          <p14:tracePt t="15895" x="4065588" y="1982788"/>
          <p14:tracePt t="15924" x="4065588" y="1989138"/>
          <p14:tracePt t="15957" x="4065588" y="1995488"/>
          <p14:tracePt t="15968" x="4059238" y="2001838"/>
          <p14:tracePt t="15981" x="4059238" y="2009775"/>
          <p14:tracePt t="16001" x="4059238" y="2016125"/>
          <p14:tracePt t="16012" x="4059238" y="2022475"/>
          <p14:tracePt t="16033" x="4059238" y="2028825"/>
          <p14:tracePt t="16066" x="4059238" y="2036763"/>
          <p14:tracePt t="16087" x="4051300" y="2043113"/>
          <p14:tracePt t="16109" x="4051300" y="2055813"/>
          <p14:tracePt t="16120" x="4051300" y="2062163"/>
          <p14:tracePt t="16132" x="4051300" y="2070100"/>
          <p14:tracePt t="16143" x="4051300" y="2076450"/>
          <p14:tracePt t="16160" x="4051300" y="2082800"/>
          <p14:tracePt t="16176" x="4051300" y="2089150"/>
          <p14:tracePt t="16217" x="4051300" y="2095500"/>
          <p14:tracePt t="16231" x="4051300" y="2103438"/>
          <p14:tracePt t="16240" x="4051300" y="2109788"/>
          <p14:tracePt t="16250" x="4051300" y="2122488"/>
          <p14:tracePt t="16260" x="4044950" y="2143125"/>
          <p14:tracePt t="16276" x="4044950" y="2155825"/>
          <p14:tracePt t="16293" x="4044950" y="2176463"/>
          <p14:tracePt t="16310" x="4044950" y="2197100"/>
          <p14:tracePt t="16343" x="4044950" y="2203450"/>
          <p14:tracePt t="16373" x="4044950" y="2209800"/>
          <p14:tracePt t="16383" x="4044950" y="2216150"/>
          <p14:tracePt t="16395" x="4051300" y="2224088"/>
          <p14:tracePt t="16409" x="4065588" y="2251075"/>
          <p14:tracePt t="16426" x="4078288" y="2309813"/>
          <p14:tracePt t="16443" x="4092575" y="2324100"/>
          <p14:tracePt t="16460" x="4098925" y="2351088"/>
          <p14:tracePt t="16476" x="4111625" y="2370138"/>
          <p14:tracePt t="16510" x="4119563" y="2384425"/>
          <p14:tracePt t="16526" x="4125913" y="2390775"/>
          <p14:tracePt t="16543" x="4132263" y="2405063"/>
          <p14:tracePt t="16559" x="4138613" y="2417763"/>
          <p14:tracePt t="16576" x="4144963" y="2417763"/>
          <p14:tracePt t="16593" x="4152900" y="2424113"/>
          <p14:tracePt t="16609" x="4159250" y="2438400"/>
          <p14:tracePt t="16626" x="4165600" y="2438400"/>
          <p14:tracePt t="16662" x="4171950" y="2438400"/>
          <p14:tracePt t="16681" x="4179888" y="2438400"/>
          <p14:tracePt t="16693" x="4186238" y="2438400"/>
          <p14:tracePt t="16710" x="4198938" y="2438400"/>
          <p14:tracePt t="16743" x="4213225" y="2438400"/>
          <p14:tracePt t="16759" x="4219575" y="2438400"/>
          <p14:tracePt t="16776" x="4232275" y="2444750"/>
          <p14:tracePt t="16793" x="4246563" y="2444750"/>
          <p14:tracePt t="16809" x="4252913" y="2444750"/>
          <p14:tracePt t="16826" x="4279900" y="2444750"/>
          <p14:tracePt t="16842" x="4292600" y="2451100"/>
          <p14:tracePt t="16859" x="4306888" y="2451100"/>
          <p14:tracePt t="16876" x="4313238" y="2451100"/>
          <p14:tracePt t="16892" x="4325938" y="2451100"/>
          <p14:tracePt t="16909" x="4340225" y="2451100"/>
          <p14:tracePt t="16926" x="4379913" y="2451100"/>
          <p14:tracePt t="16943" x="4400550" y="2451100"/>
          <p14:tracePt t="16959" x="4406900" y="2444750"/>
          <p14:tracePt t="16976" x="4419600" y="2438400"/>
          <p14:tracePt t="16993" x="4427538" y="2438400"/>
          <p14:tracePt t="17009" x="4440238" y="2438400"/>
          <p14:tracePt t="17026" x="4467225" y="2424113"/>
          <p14:tracePt t="17046" x="4500563" y="2411413"/>
          <p14:tracePt t="17063" x="4506913" y="2411413"/>
          <p14:tracePt t="17098" x="4506913" y="2405063"/>
          <p14:tracePt t="17123" x="4506913" y="2397125"/>
          <p14:tracePt t="17134" x="4513263" y="2397125"/>
          <p14:tracePt t="17173" x="4513263" y="2390775"/>
          <p14:tracePt t="17192" x="4513263" y="2384425"/>
          <p14:tracePt t="17222" x="4513263" y="2378075"/>
          <p14:tracePt t="17232" x="4513263" y="2370138"/>
          <p14:tracePt t="17253" x="4513263" y="2344738"/>
          <p14:tracePt t="17263" x="4527550" y="2297113"/>
          <p14:tracePt t="17275" x="4540250" y="2251075"/>
          <p14:tracePt t="17292" x="4554538" y="2176463"/>
          <p14:tracePt t="17309" x="4554538" y="2155825"/>
          <p14:tracePt t="17326" x="4554538" y="2143125"/>
          <p14:tracePt t="17342" x="4554538" y="2136775"/>
          <p14:tracePt t="17375" x="4554538" y="2130425"/>
          <p14:tracePt t="17401" x="4548188" y="2130425"/>
          <p14:tracePt t="17421" x="4548188" y="2122488"/>
          <p14:tracePt t="17432" x="4540250" y="2122488"/>
          <p14:tracePt t="17481" x="4533900" y="2122488"/>
          <p14:tracePt t="17584" x="4533900" y="2130425"/>
          <p14:tracePt t="17598" x="4540250" y="2136775"/>
          <p14:tracePt t="17623" x="4540250" y="2143125"/>
          <p14:tracePt t="17635" x="4548188" y="2143125"/>
          <p14:tracePt t="17643" x="4548188" y="2155825"/>
          <p14:tracePt t="17658" x="4554538" y="2182813"/>
          <p14:tracePt t="17675" x="4581525" y="2297113"/>
          <p14:tracePt t="17692" x="4594225" y="2417763"/>
          <p14:tracePt t="17708" x="4608513" y="2465388"/>
          <p14:tracePt t="17725" x="4614863" y="2524125"/>
          <p14:tracePt t="17742" x="4614863" y="2544763"/>
          <p14:tracePt t="17759" x="4614863" y="2551113"/>
          <p14:tracePt t="17812" x="4608513" y="2551113"/>
          <p14:tracePt t="17995" x="4608513" y="2559050"/>
          <p14:tracePt t="18004" x="4608513" y="2565400"/>
          <p14:tracePt t="18025" x="4608513" y="2571750"/>
          <p14:tracePt t="18034" x="4608513" y="2578100"/>
          <p14:tracePt t="18055" x="4594225" y="2584450"/>
          <p14:tracePt t="18068" x="4567238" y="2598738"/>
          <p14:tracePt t="18079" x="4527550" y="2625725"/>
          <p14:tracePt t="18095" x="4367213" y="2725738"/>
          <p14:tracePt t="18112" x="4246563" y="2792413"/>
          <p14:tracePt t="18125" x="3917950" y="2927350"/>
          <p14:tracePt t="18141" x="3709988" y="3021013"/>
          <p14:tracePt t="18158" x="3241675" y="3227388"/>
          <p14:tracePt t="18175" x="2913063" y="3375025"/>
          <p14:tracePt t="18192" x="2813050" y="3422650"/>
          <p14:tracePt t="18208" x="2686050" y="3476625"/>
          <p14:tracePt t="18225" x="2605088" y="3502025"/>
          <p14:tracePt t="18258" x="2598738" y="3509963"/>
          <p14:tracePt t="18447" x="2598738" y="3516313"/>
          <p14:tracePt t="18464" x="2592388" y="3522663"/>
          <p14:tracePt t="18482" x="2578100" y="3536950"/>
          <p14:tracePt t="18493" x="2544763" y="3549650"/>
          <p14:tracePt t="18502" x="2484438" y="3582988"/>
          <p14:tracePt t="18512" x="2397125" y="3616325"/>
          <p14:tracePt t="18525" x="2303463" y="3670300"/>
          <p14:tracePt t="18541" x="2095500" y="3770313"/>
          <p14:tracePt t="18558" x="2022475" y="3797300"/>
          <p14:tracePt t="18574" x="1908175" y="3844925"/>
          <p14:tracePt t="18591" x="1862138" y="3851275"/>
          <p14:tracePt t="18607" x="1847850" y="3851275"/>
          <p14:tracePt t="18624" x="1835150" y="3844925"/>
          <p14:tracePt t="18641" x="1814513" y="3797300"/>
          <p14:tracePt t="18657" x="1801813" y="3784600"/>
          <p14:tracePt t="18674" x="1787525" y="3743325"/>
          <p14:tracePt t="18691" x="1774825" y="3676650"/>
          <p14:tracePt t="18707" x="1768475" y="3643313"/>
          <p14:tracePt t="18724" x="1762125" y="3582988"/>
          <p14:tracePt t="18741" x="1762125" y="3543300"/>
          <p14:tracePt t="18746" x="1762125" y="3509963"/>
          <p14:tracePt t="18758" x="1762125" y="3482975"/>
          <p14:tracePt t="18774" x="1762125" y="3462338"/>
          <p14:tracePt t="18791" x="1762125" y="3422650"/>
          <p14:tracePt t="18807" x="1762125" y="3416300"/>
          <p14:tracePt t="18824" x="1762125" y="3389313"/>
          <p14:tracePt t="18841" x="1762125" y="3381375"/>
          <p14:tracePt t="18857" x="1768475" y="3362325"/>
          <p14:tracePt t="18876" x="1781175" y="3348038"/>
          <p14:tracePt t="18891" x="1787525" y="3341688"/>
          <p14:tracePt t="18908" x="1822450" y="3341688"/>
          <p14:tracePt t="18924" x="1841500" y="3335338"/>
          <p14:tracePt t="18942" x="1895475" y="3335338"/>
          <p14:tracePt t="18957" x="1922463" y="3335338"/>
          <p14:tracePt t="18975" x="1989138" y="3335338"/>
          <p14:tracePt t="18990" x="2016125" y="3341688"/>
          <p14:tracePt t="19007" x="2082800" y="3355975"/>
          <p14:tracePt t="19024" x="2122488" y="3362325"/>
          <p14:tracePt t="19044" x="2163763" y="3389313"/>
          <p14:tracePt t="19061" x="2197100" y="3408363"/>
          <p14:tracePt t="19079" x="2230438" y="3429000"/>
          <p14:tracePt t="19094" x="2236788" y="3441700"/>
          <p14:tracePt t="19111" x="2263775" y="3468688"/>
          <p14:tracePt t="19124" x="2284413" y="3502025"/>
          <p14:tracePt t="19141" x="2317750" y="3549650"/>
          <p14:tracePt t="19157" x="2336800" y="3582988"/>
          <p14:tracePt t="19176" x="2363788" y="3643313"/>
          <p14:tracePt t="19191" x="2384425" y="3690938"/>
          <p14:tracePt t="19207" x="2390775" y="3716338"/>
          <p14:tracePt t="19224" x="2405063" y="3743325"/>
          <p14:tracePt t="19240" x="2411413" y="3757613"/>
          <p14:tracePt t="19244" x="2411413" y="3770313"/>
          <p14:tracePt t="19257" x="2411413" y="3784600"/>
          <p14:tracePt t="19274" x="2411413" y="3803650"/>
          <p14:tracePt t="19290" x="2411413" y="3817938"/>
          <p14:tracePt t="19307" x="2411413" y="3836988"/>
          <p14:tracePt t="19323" x="2411413" y="3844925"/>
          <p14:tracePt t="19340" x="2411413" y="3851275"/>
          <p14:tracePt t="19374" x="2405063" y="3857625"/>
          <p14:tracePt t="19390" x="2397125" y="3857625"/>
          <p14:tracePt t="19407" x="2378075" y="3878263"/>
          <p14:tracePt t="19423" x="2351088" y="3884613"/>
          <p14:tracePt t="19440" x="2336800" y="3890963"/>
          <p14:tracePt t="19457" x="2276475" y="3911600"/>
          <p14:tracePt t="19473" x="2197100" y="3930650"/>
          <p14:tracePt t="19490" x="2155825" y="3938588"/>
          <p14:tracePt t="19506" x="2076450" y="3938588"/>
          <p14:tracePt t="19523" x="2001838" y="3938588"/>
          <p14:tracePt t="19541" x="1935163" y="3930650"/>
          <p14:tracePt t="19557" x="1908175" y="3924300"/>
          <p14:tracePt t="19573" x="1847850" y="3905250"/>
          <p14:tracePt t="19590" x="1814513" y="3884613"/>
          <p14:tracePt t="19607" x="1762125" y="3830638"/>
          <p14:tracePt t="19623" x="1714500" y="3770313"/>
          <p14:tracePt t="19640" x="1701800" y="3736975"/>
          <p14:tracePt t="19656" x="1687513" y="3690938"/>
          <p14:tracePt t="19673" x="1674813" y="3636963"/>
          <p14:tracePt t="19690" x="1666875" y="3616325"/>
          <p14:tracePt t="19706" x="1654175" y="3549650"/>
          <p14:tracePt t="19724" x="1654175" y="3476625"/>
          <p14:tracePt t="19740" x="1654175" y="3441700"/>
          <p14:tracePt t="19758" x="1666875" y="3375025"/>
          <p14:tracePt t="19773" x="1674813" y="3348038"/>
          <p14:tracePt t="19790" x="1687513" y="3314700"/>
          <p14:tracePt t="19806" x="1693863" y="3308350"/>
          <p14:tracePt t="19824" x="1714500" y="3302000"/>
          <p14:tracePt t="19840" x="1727200" y="3302000"/>
          <p14:tracePt t="19857" x="1781175" y="3302000"/>
          <p14:tracePt t="19873" x="1814513" y="3302000"/>
          <p14:tracePt t="19891" x="1901825" y="3322638"/>
          <p14:tracePt t="19907" x="1989138" y="3355975"/>
          <p14:tracePt t="19925" x="2036763" y="3381375"/>
          <p14:tracePt t="19940" x="2116138" y="3435350"/>
          <p14:tracePt t="19956" x="2149475" y="3462338"/>
          <p14:tracePt t="19973" x="2216150" y="3529013"/>
          <p14:tracePt t="19989" x="2263775" y="3589338"/>
          <p14:tracePt t="20006" x="2276475" y="3622675"/>
          <p14:tracePt t="20026" x="2309813" y="3709988"/>
          <p14:tracePt t="20043" x="2330450" y="3790950"/>
          <p14:tracePt t="20061" x="2330450" y="3878263"/>
          <p14:tracePt t="20077" x="2324100" y="3951288"/>
          <p14:tracePt t="20093" x="2324100" y="3978275"/>
          <p14:tracePt t="20107" x="2290763" y="4032250"/>
          <p14:tracePt t="20123" x="2276475" y="4059238"/>
          <p14:tracePt t="20140" x="2224088" y="4111625"/>
          <p14:tracePt t="20156" x="2163763" y="4159250"/>
          <p14:tracePt t="20173" x="2055813" y="4213225"/>
          <p14:tracePt t="20189" x="1989138" y="4232275"/>
          <p14:tracePt t="20206" x="1874838" y="4279900"/>
          <p14:tracePt t="20223" x="1774825" y="4306888"/>
          <p14:tracePt t="20239" x="1741488" y="4313238"/>
          <p14:tracePt t="20243" x="1701800" y="4313238"/>
          <p14:tracePt t="20256" x="1674813" y="4319588"/>
          <p14:tracePt t="20273" x="1627188" y="4319588"/>
          <p14:tracePt t="20290" x="1566863" y="4319588"/>
          <p14:tracePt t="20306" x="1539875" y="4306888"/>
          <p14:tracePt t="20323" x="1487488" y="4265613"/>
          <p14:tracePt t="20340" x="1439863" y="4213225"/>
          <p14:tracePt t="20356" x="1419225" y="4179888"/>
          <p14:tracePt t="20372" x="1385888" y="4078288"/>
          <p14:tracePt t="20389" x="1379538" y="4024313"/>
          <p14:tracePt t="20406" x="1379538" y="3924300"/>
          <p14:tracePt t="20423" x="1385888" y="3863975"/>
          <p14:tracePt t="20439" x="1393825" y="3851275"/>
          <p14:tracePt t="20456" x="1406525" y="3836988"/>
          <p14:tracePt t="20472" x="1419225" y="3830638"/>
          <p14:tracePt t="20489" x="1487488" y="3803650"/>
          <p14:tracePt t="20506" x="1600200" y="3776663"/>
          <p14:tracePt t="20522" x="1666875" y="3770313"/>
          <p14:tracePt t="20539" x="1828800" y="3763963"/>
          <p14:tracePt t="20556" x="2016125" y="3763963"/>
          <p14:tracePt t="20572" x="2109788" y="3770313"/>
          <p14:tracePt t="20589" x="2284413" y="3797300"/>
          <p14:tracePt t="20605" x="2444750" y="3857625"/>
          <p14:tracePt t="20622" x="2498725" y="3897313"/>
          <p14:tracePt t="20639" x="2611438" y="3957638"/>
          <p14:tracePt t="20656" x="2686050" y="4005263"/>
          <p14:tracePt t="20672" x="2719388" y="4024313"/>
          <p14:tracePt t="20689" x="2732088" y="4032250"/>
          <p14:tracePt t="20722" x="2725738" y="4032250"/>
          <p14:tracePt t="20894" x="2732088" y="4032250"/>
          <p14:tracePt t="20903" x="2738438" y="4038600"/>
          <p14:tracePt t="20913" x="2765425" y="4038600"/>
          <p14:tracePt t="20925" x="2819400" y="4038600"/>
          <p14:tracePt t="20939" x="2894013" y="4038600"/>
          <p14:tracePt t="20955" x="3067050" y="4038600"/>
          <p14:tracePt t="20973" x="3235325" y="4038600"/>
          <p14:tracePt t="20989" x="3314700" y="4044950"/>
          <p14:tracePt t="21005" x="3449638" y="4059238"/>
          <p14:tracePt t="21022" x="3509963" y="4071938"/>
          <p14:tracePt t="21042" x="3582988" y="4092575"/>
          <p14:tracePt t="21058" x="3609975" y="4098925"/>
          <p14:tracePt t="21076" x="3616325" y="4105275"/>
          <p14:tracePt t="21127" x="3609975" y="4105275"/>
          <p14:tracePt t="21135" x="3603625" y="4105275"/>
          <p14:tracePt t="21145" x="3576638" y="4105275"/>
          <p14:tracePt t="21156" x="3536950" y="4098925"/>
          <p14:tracePt t="21172" x="3489325" y="4098925"/>
          <p14:tracePt t="21189" x="3389313" y="4092575"/>
          <p14:tracePt t="21205" x="3268663" y="4084638"/>
          <p14:tracePt t="21222" x="3201988" y="4078288"/>
          <p14:tracePt t="21238" x="3094038" y="4078288"/>
          <p14:tracePt t="21255" x="3000375" y="4071938"/>
          <p14:tracePt t="21272" x="2967038" y="4071938"/>
          <p14:tracePt t="21275" x="2940050" y="4065588"/>
          <p14:tracePt t="21288" x="2919413" y="4065588"/>
          <p14:tracePt t="21305" x="2894013" y="4051300"/>
          <p14:tracePt t="21322" x="2886075" y="4051300"/>
          <p14:tracePt t="21338" x="2879725" y="4038600"/>
          <p14:tracePt t="21355" x="2867025" y="4024313"/>
          <p14:tracePt t="21372" x="2867025" y="4017963"/>
          <p14:tracePt t="21388" x="2859088" y="4011613"/>
          <p14:tracePt t="21405" x="2852738" y="4005263"/>
          <p14:tracePt t="21422" x="2852738" y="3998913"/>
          <p14:tracePt t="21449" x="2852738" y="3990975"/>
          <p14:tracePt t="21468" x="2852738" y="3984625"/>
          <p14:tracePt t="21499" x="2859088" y="3984625"/>
          <p14:tracePt t="21509" x="2867025" y="3978275"/>
          <p14:tracePt t="21519" x="2886075" y="3971925"/>
          <p14:tracePt t="21530" x="2927350" y="3965575"/>
          <p14:tracePt t="21541" x="2967038" y="3965575"/>
          <p14:tracePt t="21555" x="3013075" y="3965575"/>
          <p14:tracePt t="21572" x="3121025" y="3965575"/>
          <p14:tracePt t="21590" x="3241675" y="3971925"/>
          <p14:tracePt t="21605" x="3295650" y="3978275"/>
          <p14:tracePt t="21621" x="3408363" y="4005263"/>
          <p14:tracePt t="21638" x="3449638" y="4011613"/>
          <p14:tracePt t="21655" x="3549650" y="4038600"/>
          <p14:tracePt t="21671" x="3616325" y="4065588"/>
          <p14:tracePt t="21689" x="3636963" y="4071938"/>
          <p14:tracePt t="21705" x="3656013" y="4078288"/>
          <p14:tracePt t="21721" x="3656013" y="4084638"/>
          <p14:tracePt t="21738" x="3656013" y="4092575"/>
          <p14:tracePt t="21755" x="3656013" y="4098925"/>
          <p14:tracePt t="21771" x="3649663" y="4098925"/>
          <p14:tracePt t="21791" x="3582988" y="4098925"/>
          <p14:tracePt t="21805" x="3529013" y="4098925"/>
          <p14:tracePt t="21821" x="3395663" y="4098925"/>
          <p14:tracePt t="21838" x="3314700" y="4098925"/>
          <p14:tracePt t="21854" x="3175000" y="4098925"/>
          <p14:tracePt t="21871" x="3040063" y="4078288"/>
          <p14:tracePt t="21888" x="2987675" y="4078288"/>
          <p14:tracePt t="21904" x="2886075" y="4071938"/>
          <p14:tracePt t="21921" x="2792413" y="4044950"/>
          <p14:tracePt t="21938" x="2752725" y="4032250"/>
          <p14:tracePt t="21954" x="2686050" y="3998913"/>
          <p14:tracePt t="21971" x="2659063" y="3990975"/>
          <p14:tracePt t="21988" x="2638425" y="3971925"/>
          <p14:tracePt t="22004" x="2611438" y="3930650"/>
          <p14:tracePt t="22021" x="2605088" y="3924300"/>
          <p14:tracePt t="22042" x="2592388" y="3905250"/>
          <p14:tracePt t="22058" x="2584450" y="3884613"/>
          <p14:tracePt t="22092" x="2584450" y="3878263"/>
          <p14:tracePt t="22107" x="2584450" y="3870325"/>
          <p14:tracePt t="22126" x="2584450" y="3863975"/>
          <p14:tracePt t="22138" x="2592388" y="3857625"/>
          <p14:tracePt t="22154" x="2605088" y="3851275"/>
          <p14:tracePt t="22171" x="2671763" y="3836988"/>
          <p14:tracePt t="22187" x="2719388" y="3836988"/>
          <p14:tracePt t="22204" x="2840038" y="3836988"/>
          <p14:tracePt t="22221" x="2913063" y="3836988"/>
          <p14:tracePt t="22238" x="3054350" y="3851275"/>
          <p14:tracePt t="22254" x="3201988" y="3878263"/>
          <p14:tracePt t="22271" x="3268663" y="3890963"/>
          <p14:tracePt t="22275" x="3328988" y="3905250"/>
          <p14:tracePt t="22287" x="3381375" y="3917950"/>
          <p14:tracePt t="22304" x="3482975" y="3951288"/>
          <p14:tracePt t="22321" x="3509963" y="3971925"/>
          <p14:tracePt t="22337" x="3549650" y="3984625"/>
          <p14:tracePt t="22354" x="3562350" y="3990975"/>
          <p14:tracePt t="22371" x="3562350" y="3998913"/>
          <p14:tracePt t="22425" x="3562350" y="4005263"/>
          <p14:tracePt t="22445" x="3556000" y="4005263"/>
          <p14:tracePt t="22454" x="3549650" y="4005263"/>
          <p14:tracePt t="22484" x="3543300" y="4005263"/>
          <p14:tracePt t="22506" x="3529013" y="4005263"/>
          <p14:tracePt t="22514" x="3509963" y="3990975"/>
          <p14:tracePt t="22525" x="3489325" y="3978275"/>
          <p14:tracePt t="22538" x="3455988" y="3971925"/>
          <p14:tracePt t="22554" x="3408363" y="3951288"/>
          <p14:tracePt t="22570" x="3389313" y="3944938"/>
          <p14:tracePt t="22587" x="3362325" y="3944938"/>
          <p14:tracePt t="22604" x="3341688" y="3938588"/>
          <p14:tracePt t="22620" x="3328988" y="3930650"/>
          <p14:tracePt t="22640" x="3308350" y="3917950"/>
          <p14:tracePt t="22654" x="3295650" y="3911600"/>
          <p14:tracePt t="22670" x="3268663" y="3897313"/>
          <p14:tracePt t="22687" x="3262313" y="3897313"/>
          <p14:tracePt t="22704" x="3254375" y="3890963"/>
          <p14:tracePt t="22746" x="3254375" y="3884613"/>
          <p14:tracePt t="22823" x="3254375" y="3878263"/>
          <p14:tracePt t="22844" x="3262313" y="3878263"/>
          <p14:tracePt t="22855" x="3268663" y="3878263"/>
          <p14:tracePt t="22865" x="3275013" y="3878263"/>
          <p14:tracePt t="22876" x="3287713" y="3878263"/>
          <p14:tracePt t="22887" x="3308350" y="3878263"/>
          <p14:tracePt t="22903" x="3335338" y="3878263"/>
          <p14:tracePt t="22920" x="3389313" y="3890963"/>
          <p14:tracePt t="22937" x="3429000" y="3905250"/>
          <p14:tracePt t="22954" x="3476625" y="3917950"/>
          <p14:tracePt t="22970" x="3495675" y="3924300"/>
          <p14:tracePt t="22986" x="3529013" y="3930650"/>
          <p14:tracePt t="23004" x="3549650" y="3938588"/>
          <p14:tracePt t="23020" x="3562350" y="3944938"/>
          <p14:tracePt t="23042" x="3576638" y="3951288"/>
          <p14:tracePt t="23075" x="3582988" y="3951288"/>
          <p14:tracePt t="23670" x="3589338" y="3944938"/>
          <p14:tracePt t="23680" x="3595688" y="3930650"/>
          <p14:tracePt t="23690" x="3622675" y="3917950"/>
          <p14:tracePt t="23703" x="3649663" y="3890963"/>
          <p14:tracePt t="23719" x="3716338" y="3836988"/>
          <p14:tracePt t="23736" x="3751263" y="3824288"/>
          <p14:tracePt t="23753" x="3803650" y="3790950"/>
          <p14:tracePt t="23770" x="3851275" y="3776663"/>
          <p14:tracePt t="23786" x="3863975" y="3776663"/>
          <p14:tracePt t="23803" x="3884613" y="3770313"/>
          <p14:tracePt t="23819" x="3897313" y="3763963"/>
          <p14:tracePt t="23853" x="3905250" y="3763963"/>
          <p14:tracePt t="23910" x="3890963" y="3763963"/>
          <p14:tracePt t="23919" x="3878263" y="3770313"/>
          <p14:tracePt t="23929" x="3851275" y="3770313"/>
          <p14:tracePt t="23940" x="3817938" y="3770313"/>
          <p14:tracePt t="23952" x="3770313" y="3776663"/>
          <p14:tracePt t="23969" x="3683000" y="3776663"/>
          <p14:tracePt t="23986" x="3643313" y="3784600"/>
          <p14:tracePt t="24002" x="3576638" y="3790950"/>
          <p14:tracePt t="24020" x="3495675" y="3790950"/>
          <p14:tracePt t="24040" x="3422650" y="3790950"/>
          <p14:tracePt t="24059" x="3341688" y="3790950"/>
          <p14:tracePt t="24075" x="3302000" y="3790950"/>
          <p14:tracePt t="24092" x="3235325" y="3790950"/>
          <p14:tracePt t="24104" x="3187700" y="3790950"/>
          <p14:tracePt t="24119" x="3121025" y="3790950"/>
          <p14:tracePt t="24136" x="3087688" y="3790950"/>
          <p14:tracePt t="24152" x="3013075" y="3790950"/>
          <p14:tracePt t="24169" x="2946400" y="3790950"/>
          <p14:tracePt t="24185" x="2919413" y="3790950"/>
          <p14:tracePt t="24202" x="2873375" y="3790950"/>
          <p14:tracePt t="24219" x="2840038" y="3790950"/>
          <p14:tracePt t="24236" x="2825750" y="3790950"/>
          <p14:tracePt t="24252" x="2819400" y="3790950"/>
          <p14:tracePt t="24290" x="2813050" y="3790950"/>
          <p14:tracePt t="24310" x="2813050" y="3784600"/>
          <p14:tracePt t="24329" x="2813050" y="3776663"/>
          <p14:tracePt t="24340" x="2833688" y="3763963"/>
          <p14:tracePt t="24352" x="2867025" y="3763963"/>
          <p14:tracePt t="24369" x="2979738" y="3757613"/>
          <p14:tracePt t="24385" x="3073400" y="3757613"/>
          <p14:tracePt t="24402" x="3281363" y="3770313"/>
          <p14:tracePt t="24419" x="3562350" y="3830638"/>
          <p14:tracePt t="24435" x="3724275" y="3870325"/>
          <p14:tracePt t="24452" x="3978275" y="3930650"/>
          <p14:tracePt t="24469" x="4138613" y="3984625"/>
          <p14:tracePt t="24485" x="4192588" y="3998913"/>
          <p14:tracePt t="24502" x="4259263" y="4011613"/>
          <p14:tracePt t="24519" x="4286250" y="4011613"/>
          <p14:tracePt t="24535" x="4292600" y="4011613"/>
          <p14:tracePt t="24609" x="4292600" y="4005263"/>
          <p14:tracePt t="24629" x="4292600" y="3990975"/>
          <p14:tracePt t="24640" x="4292600" y="3965575"/>
          <p14:tracePt t="24650" x="4286250" y="3930650"/>
          <p14:tracePt t="24659" x="4286250" y="3890963"/>
          <p14:tracePt t="24671" x="4286250" y="3851275"/>
          <p14:tracePt t="24685" x="4286250" y="3803650"/>
          <p14:tracePt t="24702" x="4273550" y="3703638"/>
          <p14:tracePt t="24719" x="4232275" y="3595688"/>
          <p14:tracePt t="24735" x="4219575" y="3536950"/>
          <p14:tracePt t="24752" x="4186238" y="3449638"/>
          <p14:tracePt t="24769" x="4165600" y="3402013"/>
          <p14:tracePt t="24785" x="4159250" y="3381375"/>
          <p14:tracePt t="24802" x="4144963" y="3355975"/>
          <p14:tracePt t="24818" x="4132263" y="3335338"/>
          <p14:tracePt t="24835" x="4098925" y="3287713"/>
          <p14:tracePt t="24852" x="4078288" y="3262313"/>
          <p14:tracePt t="24868" x="4032250" y="3227388"/>
          <p14:tracePt t="24885" x="4011613" y="3214688"/>
          <p14:tracePt t="24902" x="3984625" y="3194050"/>
          <p14:tracePt t="24918" x="3971925" y="3194050"/>
          <p14:tracePt t="24935" x="3924300" y="3167063"/>
          <p14:tracePt t="24951" x="3911600" y="3154363"/>
          <p14:tracePt t="24968" x="3870325" y="3141663"/>
          <p14:tracePt t="24985" x="3857625" y="3127375"/>
          <p14:tracePt t="25001" x="3844925" y="3121025"/>
          <p14:tracePt t="25018" x="3836988" y="3114675"/>
          <p14:tracePt t="25038" x="3830638" y="3114675"/>
          <p14:tracePt t="25055" x="3830638" y="3108325"/>
          <p14:tracePt t="25138" x="3830638" y="3121025"/>
          <p14:tracePt t="25159" x="3830638" y="3127375"/>
          <p14:tracePt t="25172" x="3836988" y="3133725"/>
          <p14:tracePt t="25181" x="3836988" y="3148013"/>
          <p14:tracePt t="25193" x="3844925" y="3154363"/>
          <p14:tracePt t="25205" x="3851275" y="3167063"/>
          <p14:tracePt t="25218" x="3857625" y="3187700"/>
          <p14:tracePt t="25235" x="3878263" y="3235325"/>
          <p14:tracePt t="25251" x="3884613" y="3254375"/>
          <p14:tracePt t="25268" x="3911600" y="3314700"/>
          <p14:tracePt t="25285" x="3930650" y="3348038"/>
          <p14:tracePt t="25288" x="3944938" y="3381375"/>
          <p14:tracePt t="25301" x="3951288" y="3402013"/>
          <p14:tracePt t="25318" x="3965575" y="3435350"/>
          <p14:tracePt t="25334" x="3971925" y="3441700"/>
          <p14:tracePt t="25351" x="3971925" y="3462338"/>
          <p14:tracePt t="25368" x="3978275" y="3468688"/>
          <p14:tracePt t="25385" x="3978275" y="3476625"/>
          <p14:tracePt t="25401" x="3984625" y="3482975"/>
          <p14:tracePt t="25418" x="3990975" y="3482975"/>
          <p14:tracePt t="25712" x="3990975" y="3489325"/>
          <p14:tracePt t="25724" x="3990975" y="3495675"/>
          <p14:tracePt t="25746" x="3990975" y="3502025"/>
          <p14:tracePt t="25756" x="3990975" y="3516313"/>
          <p14:tracePt t="25768" x="3990975" y="3522663"/>
          <p14:tracePt t="25778" x="3990975" y="3536950"/>
          <p14:tracePt t="25789" x="3990975" y="3543300"/>
          <p14:tracePt t="25803" x="3990975" y="3549650"/>
          <p14:tracePt t="25817" x="3998913" y="3556000"/>
          <p14:tracePt t="25834" x="4005263" y="3576638"/>
          <p14:tracePt t="25851" x="4017963" y="3603625"/>
          <p14:tracePt t="25867" x="4017963" y="3616325"/>
          <p14:tracePt t="25884" x="4024313" y="3630613"/>
          <p14:tracePt t="25901" x="4032250" y="3643313"/>
          <p14:tracePt t="25917" x="4032250" y="3649663"/>
          <p14:tracePt t="25934" x="4038600" y="3656013"/>
          <p14:tracePt t="25951" x="4038600" y="3663950"/>
          <p14:tracePt t="25967" x="4051300" y="3676650"/>
          <p14:tracePt t="25984" x="4051300" y="3683000"/>
          <p14:tracePt t="26017" x="4051300" y="3690938"/>
          <p14:tracePt t="26039" x="4059238" y="3690938"/>
          <p14:tracePt t="26056" x="4059238" y="3697288"/>
          <p14:tracePt t="26070" x="4071938" y="3697288"/>
          <p14:tracePt t="26088" x="4078288" y="3709988"/>
          <p14:tracePt t="26105" x="4092575" y="3716338"/>
          <p14:tracePt t="26135" x="4105275" y="3730625"/>
          <p14:tracePt t="26167" x="4119563" y="3736975"/>
          <p14:tracePt t="26184" x="4125913" y="3736975"/>
          <p14:tracePt t="26201" x="4138613" y="3751263"/>
          <p14:tracePt t="26217" x="4159250" y="3757613"/>
          <p14:tracePt t="26233" x="4171950" y="3763963"/>
          <p14:tracePt t="26250" x="4179888" y="3763963"/>
          <p14:tracePt t="26267" x="4198938" y="3770313"/>
          <p14:tracePt t="26284" x="4205288" y="3770313"/>
          <p14:tracePt t="26300" x="4213225" y="3770313"/>
          <p14:tracePt t="26317" x="4238625" y="3776663"/>
          <p14:tracePt t="26333" x="4252913" y="3776663"/>
          <p14:tracePt t="26350" x="4273550" y="3776663"/>
          <p14:tracePt t="26367" x="4286250" y="3776663"/>
          <p14:tracePt t="26383" x="4313238" y="3784600"/>
          <p14:tracePt t="26400" x="4333875" y="3784600"/>
          <p14:tracePt t="26417" x="4346575" y="3784600"/>
          <p14:tracePt t="26433" x="4359275" y="3784600"/>
          <p14:tracePt t="26451" x="4379913" y="3784600"/>
          <p14:tracePt t="26467" x="4386263" y="3784600"/>
          <p14:tracePt t="26483" x="4406900" y="3784600"/>
          <p14:tracePt t="26500" x="4413250" y="3784600"/>
          <p14:tracePt t="26517" x="4427538" y="3784600"/>
          <p14:tracePt t="26533" x="4440238" y="3784600"/>
          <p14:tracePt t="26550" x="4446588" y="3784600"/>
          <p14:tracePt t="26567" x="4460875" y="3776663"/>
          <p14:tracePt t="26583" x="4473575" y="3770313"/>
          <p14:tracePt t="26617" x="4487863" y="3770313"/>
          <p14:tracePt t="26633" x="4500563" y="3763963"/>
          <p14:tracePt t="26650" x="4513263" y="3757613"/>
          <p14:tracePt t="26667" x="4521200" y="3757613"/>
          <p14:tracePt t="26683" x="4527550" y="3757613"/>
          <p14:tracePt t="26725" x="4533900" y="3751263"/>
          <p14:tracePt t="26734" x="4540250" y="3751263"/>
          <p14:tracePt t="26750" x="4540250" y="3743325"/>
          <p14:tracePt t="26766" x="4554538" y="3736975"/>
          <p14:tracePt t="26784" x="4573588" y="3716338"/>
          <p14:tracePt t="26800" x="4581525" y="3709988"/>
          <p14:tracePt t="26817" x="4594225" y="3697288"/>
          <p14:tracePt t="26822" x="4600575" y="3690938"/>
          <p14:tracePt t="26833" x="4608513" y="3690938"/>
          <p14:tracePt t="26850" x="4614863" y="3676650"/>
          <p14:tracePt t="26866" x="4627563" y="3656013"/>
          <p14:tracePt t="26883" x="4633913" y="3649663"/>
          <p14:tracePt t="26916" x="4641850" y="3636963"/>
          <p14:tracePt t="26933" x="4648200" y="3616325"/>
          <p14:tracePt t="26950" x="4654550" y="3616325"/>
          <p14:tracePt t="26966" x="4654550" y="3609975"/>
          <p14:tracePt t="26983" x="4660900" y="3595688"/>
          <p14:tracePt t="27132" x="4660900" y="3589338"/>
          <p14:tracePt t="27171" x="4667250" y="3589338"/>
          <p14:tracePt t="27181" x="4675188" y="3582988"/>
          <p14:tracePt t="27190" x="4681538" y="3576638"/>
          <p14:tracePt t="27212" x="4694238" y="3570288"/>
          <p14:tracePt t="27223" x="4702175" y="3570288"/>
          <p14:tracePt t="27233" x="4708525" y="3570288"/>
          <p14:tracePt t="27250" x="4714875" y="3570288"/>
          <p14:tracePt t="27266" x="4727575" y="3570288"/>
          <p14:tracePt t="27283" x="4727575" y="3562350"/>
          <p14:tracePt t="27299" x="4735513" y="3562350"/>
          <p14:tracePt t="27316" x="4741863" y="3562350"/>
          <p14:tracePt t="27431" x="4735513" y="3562350"/>
          <p14:tracePt t="27442" x="4727575" y="3562350"/>
          <p14:tracePt t="27454" x="4721225" y="3562350"/>
          <p14:tracePt t="27475" x="4708525" y="3562350"/>
          <p14:tracePt t="27485" x="4694238" y="3562350"/>
          <p14:tracePt t="27499" x="4667250" y="3562350"/>
          <p14:tracePt t="27516" x="4600575" y="3549650"/>
          <p14:tracePt t="27532" x="4573588" y="3549650"/>
          <p14:tracePt t="27549" x="4521200" y="3536950"/>
          <p14:tracePt t="27566" x="4500563" y="3536950"/>
          <p14:tracePt t="27583" x="4467225" y="3529013"/>
          <p14:tracePt t="27599" x="4440238" y="3529013"/>
          <p14:tracePt t="27616" x="4386263" y="3516313"/>
          <p14:tracePt t="27632" x="4359275" y="3502025"/>
          <p14:tracePt t="27649" x="4298950" y="3482975"/>
          <p14:tracePt t="27666" x="4265613" y="3476625"/>
          <p14:tracePt t="27682" x="4213225" y="3455988"/>
          <p14:tracePt t="27699" x="4179888" y="3455988"/>
          <p14:tracePt t="27715" x="4152900" y="3449638"/>
          <p14:tracePt t="27732" x="4144963" y="3449638"/>
          <p14:tracePt t="27749" x="4132263" y="3449638"/>
          <p14:tracePt t="27766" x="4125913" y="3449638"/>
          <p14:tracePt t="27782" x="4105275" y="3441700"/>
          <p14:tracePt t="27799" x="4084638" y="3435350"/>
          <p14:tracePt t="27816" x="4051300" y="3429000"/>
          <p14:tracePt t="27833" x="4017963" y="3429000"/>
          <p14:tracePt t="27849" x="4011613" y="3429000"/>
          <p14:tracePt t="27866" x="3978275" y="3429000"/>
          <p14:tracePt t="27882" x="3965575" y="3429000"/>
          <p14:tracePt t="27900" x="3930650" y="3429000"/>
          <p14:tracePt t="27915" x="3917950" y="3429000"/>
          <p14:tracePt t="27932" x="3905250" y="3429000"/>
          <p14:tracePt t="27949" x="3897313" y="3429000"/>
          <p14:tracePt t="28092" x="3905250" y="3429000"/>
          <p14:tracePt t="28103" x="3905250" y="3435350"/>
          <p14:tracePt t="28114" x="3911600" y="3435350"/>
          <p14:tracePt t="28125" x="3917950" y="3435350"/>
          <p14:tracePt t="28137" x="3930650" y="3435350"/>
          <p14:tracePt t="28148" x="3944938" y="3435350"/>
          <p14:tracePt t="28165" x="3971925" y="3435350"/>
          <p14:tracePt t="28182" x="4044950" y="3441700"/>
          <p14:tracePt t="28198" x="4092575" y="3449638"/>
          <p14:tracePt t="28215" x="4205288" y="3462338"/>
          <p14:tracePt t="28232" x="4273550" y="3462338"/>
          <p14:tracePt t="28248" x="4379913" y="3468688"/>
          <p14:tracePt t="28265" x="4433888" y="3476625"/>
          <p14:tracePt t="28282" x="4533900" y="3482975"/>
          <p14:tracePt t="28298" x="4587875" y="3482975"/>
          <p14:tracePt t="28315" x="4667250" y="3489325"/>
          <p14:tracePt t="28332" x="4735513" y="3495675"/>
          <p14:tracePt t="28349" x="4754563" y="3502025"/>
          <p14:tracePt t="28365" x="4781550" y="3502025"/>
          <p14:tracePt t="28382" x="4795838" y="3502025"/>
          <p14:tracePt t="28398" x="4802188" y="3502025"/>
          <p14:tracePt t="28415" x="4808538" y="3502025"/>
          <p14:tracePt t="28463" x="4822825" y="3509963"/>
          <p14:tracePt t="28485" x="4829175" y="3509963"/>
          <p14:tracePt t="28495" x="4835525" y="3509963"/>
          <p14:tracePt t="28506" x="4841875" y="3509963"/>
          <p14:tracePt t="28518" x="4848225" y="3509963"/>
          <p14:tracePt t="28549" x="4856163" y="3509963"/>
          <p14:tracePt t="28700" x="4848225" y="3516313"/>
          <p14:tracePt t="28723" x="4841875" y="3516313"/>
          <p14:tracePt t="28738" x="4835525" y="3516313"/>
          <p14:tracePt t="28748" x="4829175" y="3516313"/>
          <p14:tracePt t="28767" x="4822825" y="3516313"/>
          <p14:tracePt t="28777" x="4814888" y="3516313"/>
          <p14:tracePt t="28788" x="4808538" y="3516313"/>
          <p14:tracePt t="28799" x="4802188" y="3516313"/>
          <p14:tracePt t="28815" x="4781550" y="3516313"/>
          <p14:tracePt t="28831" x="4687888" y="3502025"/>
          <p14:tracePt t="28848" x="4641850" y="3502025"/>
          <p14:tracePt t="28854" x="4587875" y="3502025"/>
          <p14:tracePt t="28865" x="4540250" y="3495675"/>
          <p14:tracePt t="28881" x="4506913" y="3495675"/>
          <p14:tracePt t="28898" x="4467225" y="3495675"/>
          <p14:tracePt t="28931" x="4452938" y="3495675"/>
          <p14:tracePt t="28964" x="4446588" y="3495675"/>
          <p14:tracePt t="28981" x="4440238" y="3495675"/>
          <p14:tracePt t="28998" x="4419600" y="3495675"/>
          <p14:tracePt t="29014" x="4406900" y="3495675"/>
          <p14:tracePt t="29031" x="4386263" y="3495675"/>
          <p14:tracePt t="29052" x="4367213" y="3495675"/>
          <p14:tracePt t="29085" x="4359275" y="3495675"/>
          <p14:tracePt t="29232" x="4373563" y="3495675"/>
          <p14:tracePt t="29255" x="4379913" y="3495675"/>
          <p14:tracePt t="29267" x="4394200" y="3495675"/>
          <p14:tracePt t="29277" x="4400550" y="3495675"/>
          <p14:tracePt t="29288" x="4413250" y="3495675"/>
          <p14:tracePt t="29300" x="4433888" y="3502025"/>
          <p14:tracePt t="29314" x="4460875" y="3509963"/>
          <p14:tracePt t="29331" x="4506913" y="3536950"/>
          <p14:tracePt t="29347" x="4540250" y="3556000"/>
          <p14:tracePt t="29364" x="4587875" y="3589338"/>
          <p14:tracePt t="29381" x="4627563" y="3616325"/>
          <p14:tracePt t="29397" x="4641850" y="3622675"/>
          <p14:tracePt t="29414" x="4660900" y="3636963"/>
          <p14:tracePt t="29431" x="4667250" y="3649663"/>
          <p14:tracePt t="29447" x="4675188" y="3656013"/>
          <p14:tracePt t="29464" x="4681538" y="3663950"/>
          <p14:tracePt t="29738" x="4675188" y="3663950"/>
          <p14:tracePt t="29749" x="4667250" y="3663950"/>
          <p14:tracePt t="29759" x="4667250" y="3656013"/>
          <p14:tracePt t="29768" x="4660900" y="3656013"/>
          <p14:tracePt t="29788" x="4654550" y="3656013"/>
          <p14:tracePt t="29799" x="4654550" y="3649663"/>
          <p14:tracePt t="29813" x="4648200" y="3649663"/>
          <p14:tracePt t="29830" x="4627563" y="3636963"/>
          <p14:tracePt t="29847" x="4594225" y="3622675"/>
          <p14:tracePt t="29864" x="4506913" y="3582988"/>
          <p14:tracePt t="29880" x="4467225" y="3556000"/>
          <p14:tracePt t="29897" x="4419600" y="3529013"/>
          <p14:tracePt t="29913" x="4406900" y="3522663"/>
          <p14:tracePt t="29930" x="4400550" y="3516313"/>
          <p14:tracePt t="29967" x="4400550" y="3509963"/>
          <p14:tracePt t="29987" x="4400550" y="3502025"/>
          <p14:tracePt t="30010" x="4400550" y="3495675"/>
          <p14:tracePt t="30022" x="4406900" y="3495675"/>
          <p14:tracePt t="30042" x="4413250" y="3489325"/>
          <p14:tracePt t="30054" x="4427538" y="3489325"/>
          <p14:tracePt t="30071" x="4440238" y="3482975"/>
          <p14:tracePt t="30086" x="4460875" y="3482975"/>
          <p14:tracePt t="30100" x="4473575" y="3482975"/>
          <p14:tracePt t="30117" x="4521200" y="3482975"/>
          <p14:tracePt t="30130" x="4560888" y="3489325"/>
          <p14:tracePt t="30147" x="4594225" y="3502025"/>
          <p14:tracePt t="30163" x="4648200" y="3522663"/>
          <p14:tracePt t="30181" x="4687888" y="3543300"/>
          <p14:tracePt t="30196" x="4702175" y="3543300"/>
          <p14:tracePt t="30213" x="4727575" y="3562350"/>
          <p14:tracePt t="30230" x="4735513" y="3570288"/>
          <p14:tracePt t="30247" x="4741863" y="3576638"/>
          <p14:tracePt t="30302" x="4741863" y="3582988"/>
          <p14:tracePt t="30341" x="4735513" y="3582988"/>
          <p14:tracePt t="30361" x="4727575" y="3582988"/>
          <p14:tracePt t="30560" x="4727575" y="3576638"/>
          <p14:tracePt t="30569" x="4727575" y="3570288"/>
          <p14:tracePt t="30580" x="4708525" y="3543300"/>
          <p14:tracePt t="30596" x="4694238" y="3495675"/>
          <p14:tracePt t="30613" x="4654550" y="3381375"/>
          <p14:tracePt t="30629" x="4608513" y="3254375"/>
          <p14:tracePt t="30646" x="4587875" y="3175000"/>
          <p14:tracePt t="30663" x="4560888" y="3027363"/>
          <p14:tracePt t="30679" x="4554538" y="2952750"/>
          <p14:tracePt t="30696" x="4521200" y="2819400"/>
          <p14:tracePt t="30713" x="4500563" y="2698750"/>
          <p14:tracePt t="30729" x="4487863" y="2671763"/>
          <p14:tracePt t="30746" x="4479925" y="2638425"/>
          <p14:tracePt t="30763" x="4467225" y="2632075"/>
          <p14:tracePt t="30949" x="4473575" y="2632075"/>
          <p14:tracePt t="30969" x="4479925" y="2632075"/>
          <p14:tracePt t="31010" x="4487863" y="2632075"/>
          <p14:tracePt t="31150" x="4487863" y="2625725"/>
          <p14:tracePt t="31161" x="4479925" y="2625725"/>
          <p14:tracePt t="31171" x="4473575" y="2605088"/>
          <p14:tracePt t="31183" x="4467225" y="2598738"/>
          <p14:tracePt t="31196" x="4460875" y="2584450"/>
          <p14:tracePt t="31212" x="4452938" y="2571750"/>
          <p14:tracePt t="31229" x="4440238" y="2551113"/>
          <p14:tracePt t="31246" x="4433888" y="2538413"/>
          <p14:tracePt t="31263" x="4427538" y="2532063"/>
          <p14:tracePt t="31343" x="4427538" y="2524125"/>
          <p14:tracePt t="31388" x="4433888" y="2524125"/>
          <p14:tracePt t="31410" x="4440238" y="2532063"/>
          <p14:tracePt t="31423" x="4452938" y="2538413"/>
          <p14:tracePt t="31438" x="4467225" y="2538413"/>
          <p14:tracePt t="31445" x="4487863" y="2565400"/>
          <p14:tracePt t="31463" x="4554538" y="2605088"/>
          <p14:tracePt t="31479" x="4573588" y="2625725"/>
          <p14:tracePt t="31495" x="4621213" y="2665413"/>
          <p14:tracePt t="31512" x="4633913" y="2679700"/>
          <p14:tracePt t="31529" x="4641850" y="2686050"/>
          <p14:tracePt t="31616" x="4633913" y="2686050"/>
          <p14:tracePt t="31637" x="4621213" y="2686050"/>
          <p14:tracePt t="31650" x="4614863" y="2679700"/>
          <p14:tracePt t="31659" x="4600575" y="2671763"/>
          <p14:tracePt t="31670" x="4581525" y="2659063"/>
          <p14:tracePt t="31683" x="4567238" y="2652713"/>
          <p14:tracePt t="31695" x="4548188" y="2632075"/>
          <p14:tracePt t="31712" x="4521200" y="2611438"/>
          <p14:tracePt t="31729" x="4513263" y="2598738"/>
          <p14:tracePt t="31745" x="4506913" y="2592388"/>
          <p14:tracePt t="31778" x="4500563" y="2592388"/>
          <p14:tracePt t="31831" x="4500563" y="2584450"/>
          <p14:tracePt t="31864" x="4506913" y="2584450"/>
          <p14:tracePt t="31876" x="4521200" y="2592388"/>
          <p14:tracePt t="31887" x="4527550" y="2598738"/>
          <p14:tracePt t="31898" x="4560888" y="2619375"/>
          <p14:tracePt t="31912" x="4587875" y="2638425"/>
          <p14:tracePt t="31928" x="4648200" y="2692400"/>
          <p14:tracePt t="31945" x="4660900" y="2698750"/>
          <p14:tracePt t="31962" x="4675188" y="2705100"/>
          <p14:tracePt t="31978" x="4675188" y="2713038"/>
          <p14:tracePt t="32032" x="4667250" y="2713038"/>
          <p14:tracePt t="32042" x="4660900" y="2698750"/>
          <p14:tracePt t="32053" x="4641850" y="2692400"/>
          <p14:tracePt t="32069" x="4614863" y="2665413"/>
          <p14:tracePt t="32083" x="4581525" y="2638425"/>
          <p14:tracePt t="32101" x="4533900" y="2584450"/>
          <p14:tracePt t="32117" x="4487863" y="2538413"/>
          <p14:tracePt t="32129" x="4479925" y="2524125"/>
          <p14:tracePt t="32145" x="4473575" y="2511425"/>
          <p14:tracePt t="32161" x="4460875" y="2498725"/>
          <p14:tracePt t="32178" x="4460875" y="2490788"/>
          <p14:tracePt t="32195" x="4452938" y="2484438"/>
          <p14:tracePt t="32215" x="4452938" y="2478088"/>
          <p14:tracePt t="32294" x="4460875" y="2484438"/>
          <p14:tracePt t="32306" x="4479925" y="2498725"/>
          <p14:tracePt t="32316" x="4521200" y="2517775"/>
          <p14:tracePt t="32329" x="4560888" y="2544763"/>
          <p14:tracePt t="32345" x="4648200" y="2605088"/>
          <p14:tracePt t="32362" x="4681538" y="2632075"/>
          <p14:tracePt t="32378" x="4714875" y="2652713"/>
          <p14:tracePt t="32395" x="4727575" y="2665413"/>
          <p14:tracePt t="32448" x="4727575" y="2671763"/>
          <p14:tracePt t="32469" x="4721225" y="2671763"/>
          <p14:tracePt t="32481" x="4702175" y="2659063"/>
          <p14:tracePt t="32491" x="4667250" y="2632075"/>
          <p14:tracePt t="32501" x="4627563" y="2605088"/>
          <p14:tracePt t="32515" x="4608513" y="2571750"/>
          <p14:tracePt t="32529" x="4573588" y="2544763"/>
          <p14:tracePt t="32545" x="4540250" y="2511425"/>
          <p14:tracePt t="32561" x="4533900" y="2505075"/>
          <p14:tracePt t="32578" x="4527550" y="2498725"/>
          <p14:tracePt t="32600" x="4521200" y="2498725"/>
          <p14:tracePt t="32653" x="4533900" y="2505075"/>
          <p14:tracePt t="32666" x="4554538" y="2524125"/>
          <p14:tracePt t="32678" x="4587875" y="2559050"/>
          <p14:tracePt t="32686" x="4627563" y="2598738"/>
          <p14:tracePt t="32698" x="4667250" y="2638425"/>
          <p14:tracePt t="32711" x="4687888" y="2671763"/>
          <p14:tracePt t="32729" x="4735513" y="2725738"/>
          <p14:tracePt t="32746" x="4748213" y="2746375"/>
          <p14:tracePt t="32761" x="4748213" y="2752725"/>
          <p14:tracePt t="32819" x="4727575" y="2746375"/>
          <p14:tracePt t="32830" x="4694238" y="2725738"/>
          <p14:tracePt t="32840" x="4654550" y="2692400"/>
          <p14:tracePt t="32850" x="4621213" y="2652713"/>
          <p14:tracePt t="32863" x="4581525" y="2611438"/>
          <p14:tracePt t="32878" x="4540250" y="2565400"/>
          <p14:tracePt t="32894" x="4494213" y="2517775"/>
          <p14:tracePt t="32911" x="4494213" y="2511425"/>
          <p14:tracePt t="32927" x="4487863" y="2505075"/>
          <p14:tracePt t="32969" x="4494213" y="2505075"/>
          <p14:tracePt t="32981" x="4521200" y="2524125"/>
          <p14:tracePt t="32990" x="4554538" y="2559050"/>
          <p14:tracePt t="33000" x="4608513" y="2598738"/>
          <p14:tracePt t="33011" x="4654550" y="2644775"/>
          <p14:tracePt t="33027" x="4694238" y="2679700"/>
          <p14:tracePt t="33047" x="4754563" y="2732088"/>
          <p14:tracePt t="33065" x="4768850" y="2752725"/>
          <p14:tracePt t="33081" x="4775200" y="2752725"/>
          <p14:tracePt t="33124" x="4768850" y="2752725"/>
          <p14:tracePt t="33133" x="4748213" y="2746375"/>
          <p14:tracePt t="33146" x="4714875" y="2725738"/>
          <p14:tracePt t="33160" x="4675188" y="2698750"/>
          <p14:tracePt t="33177" x="4594225" y="2638425"/>
          <p14:tracePt t="33194" x="4560888" y="2619375"/>
          <p14:tracePt t="33210" x="4500563" y="2565400"/>
          <p14:tracePt t="33228" x="4479925" y="2551113"/>
          <p14:tracePt t="33244" x="4473575" y="25447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 - Sobrecarga de Presión</a:t>
            </a:r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 rotWithShape="1">
          <a:blip r:embed="rId6">
            <a:alphaModFix/>
          </a:blip>
          <a:srcRect l="29382" t="34309" r="31033" b="18556"/>
          <a:stretch/>
        </p:blipFill>
        <p:spPr>
          <a:xfrm>
            <a:off x="416725" y="1226350"/>
            <a:ext cx="4801698" cy="32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/>
          <p:nvPr/>
        </p:nvSpPr>
        <p:spPr>
          <a:xfrm>
            <a:off x="6024575" y="12263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Aumento Postcarga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5" name="Google Shape;205;p27"/>
          <p:cNvSpPr/>
          <p:nvPr/>
        </p:nvSpPr>
        <p:spPr>
          <a:xfrm>
            <a:off x="6024575" y="184310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VE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6" name="Google Shape;206;p27"/>
          <p:cNvSpPr/>
          <p:nvPr/>
        </p:nvSpPr>
        <p:spPr>
          <a:xfrm>
            <a:off x="6024575" y="24598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Hipertrofia Concéntrica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7" name="Google Shape;207;p27"/>
          <p:cNvSpPr/>
          <p:nvPr/>
        </p:nvSpPr>
        <p:spPr>
          <a:xfrm>
            <a:off x="8069721" y="2459850"/>
            <a:ext cx="10743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PT Sans Narrow"/>
                <a:ea typeface="PT Sans Narrow"/>
                <a:cs typeface="PT Sans Narrow"/>
                <a:sym typeface="PT Sans Narrow"/>
              </a:rPr>
              <a:t>SN Simpático</a:t>
            </a:r>
            <a:endParaRPr sz="13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8" name="Google Shape;208;p27"/>
          <p:cNvSpPr/>
          <p:nvPr/>
        </p:nvSpPr>
        <p:spPr>
          <a:xfrm>
            <a:off x="5129774" y="2459850"/>
            <a:ext cx="7668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PT Sans Narrow"/>
                <a:ea typeface="PT Sans Narrow"/>
                <a:cs typeface="PT Sans Narrow"/>
                <a:sym typeface="PT Sans Narrow"/>
              </a:rPr>
              <a:t>SRAA</a:t>
            </a:r>
            <a:endParaRPr sz="13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09" name="Google Shape;209;p27"/>
          <p:cNvSpPr/>
          <p:nvPr/>
        </p:nvSpPr>
        <p:spPr>
          <a:xfrm>
            <a:off x="5887475" y="3172600"/>
            <a:ext cx="21912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Remodelación Ventricular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0" name="Google Shape;210;p27"/>
          <p:cNvSpPr/>
          <p:nvPr/>
        </p:nvSpPr>
        <p:spPr>
          <a:xfrm>
            <a:off x="5349325" y="3822675"/>
            <a:ext cx="1544400" cy="576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Disminución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Contractibilidad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1" name="Google Shape;211;p27"/>
          <p:cNvSpPr/>
          <p:nvPr/>
        </p:nvSpPr>
        <p:spPr>
          <a:xfrm>
            <a:off x="7204325" y="3822675"/>
            <a:ext cx="1544400" cy="576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Disminución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Distensibilidad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5887475" y="4555325"/>
            <a:ext cx="21912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Dilatación ventricular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13" name="Google Shape;213;p27"/>
          <p:cNvCxnSpPr>
            <a:stCxn id="204" idx="2"/>
            <a:endCxn id="205" idx="0"/>
          </p:cNvCxnSpPr>
          <p:nvPr/>
        </p:nvCxnSpPr>
        <p:spPr>
          <a:xfrm>
            <a:off x="6983075" y="163105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27"/>
          <p:cNvCxnSpPr>
            <a:endCxn id="206" idx="0"/>
          </p:cNvCxnSpPr>
          <p:nvPr/>
        </p:nvCxnSpPr>
        <p:spPr>
          <a:xfrm>
            <a:off x="6983075" y="224775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27"/>
          <p:cNvCxnSpPr>
            <a:stCxn id="206" idx="2"/>
            <a:endCxn id="209" idx="0"/>
          </p:cNvCxnSpPr>
          <p:nvPr/>
        </p:nvCxnSpPr>
        <p:spPr>
          <a:xfrm>
            <a:off x="6983075" y="2864550"/>
            <a:ext cx="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27"/>
          <p:cNvCxnSpPr>
            <a:stCxn id="208" idx="2"/>
            <a:endCxn id="209" idx="0"/>
          </p:cNvCxnSpPr>
          <p:nvPr/>
        </p:nvCxnSpPr>
        <p:spPr>
          <a:xfrm>
            <a:off x="5513174" y="2864550"/>
            <a:ext cx="147000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7" name="Google Shape;217;p27"/>
          <p:cNvCxnSpPr>
            <a:stCxn id="207" idx="2"/>
            <a:endCxn id="209" idx="0"/>
          </p:cNvCxnSpPr>
          <p:nvPr/>
        </p:nvCxnSpPr>
        <p:spPr>
          <a:xfrm flipH="1">
            <a:off x="6982971" y="2864550"/>
            <a:ext cx="162390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" name="Google Shape;218;p27"/>
          <p:cNvCxnSpPr>
            <a:stCxn id="209" idx="2"/>
            <a:endCxn id="210" idx="0"/>
          </p:cNvCxnSpPr>
          <p:nvPr/>
        </p:nvCxnSpPr>
        <p:spPr>
          <a:xfrm flipH="1">
            <a:off x="6121475" y="3577300"/>
            <a:ext cx="8616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9" name="Google Shape;219;p27"/>
          <p:cNvCxnSpPr>
            <a:stCxn id="209" idx="2"/>
            <a:endCxn id="211" idx="0"/>
          </p:cNvCxnSpPr>
          <p:nvPr/>
        </p:nvCxnSpPr>
        <p:spPr>
          <a:xfrm>
            <a:off x="6983075" y="3577300"/>
            <a:ext cx="9936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" name="Google Shape;220;p27"/>
          <p:cNvSpPr/>
          <p:nvPr/>
        </p:nvSpPr>
        <p:spPr>
          <a:xfrm>
            <a:off x="3920125" y="4555325"/>
            <a:ext cx="17115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i="1">
                <a:latin typeface="PT Sans Narrow"/>
                <a:ea typeface="PT Sans Narrow"/>
                <a:cs typeface="PT Sans Narrow"/>
                <a:sym typeface="PT Sans Narrow"/>
              </a:rPr>
              <a:t>Apoptosis, fibrosis…</a:t>
            </a:r>
            <a:endParaRPr sz="1600" i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72"/>
    </mc:Choice>
    <mc:Fallback>
      <p:transition spd="slow" advTm="19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96" x="4460875" y="2544763"/>
          <p14:tracePt t="5205" x="4440238" y="2544763"/>
          <p14:tracePt t="5214" x="4386263" y="2538413"/>
          <p14:tracePt t="5230" x="4325938" y="2524125"/>
          <p14:tracePt t="5247" x="4159250" y="2465388"/>
          <p14:tracePt t="5264" x="3990975" y="2370138"/>
          <p14:tracePt t="5281" x="3863975" y="2284413"/>
          <p14:tracePt t="5297" x="3817938" y="2236788"/>
          <p14:tracePt t="5314" x="3743325" y="2155825"/>
          <p14:tracePt t="5331" x="3697288" y="2076450"/>
          <p14:tracePt t="5347" x="3683000" y="2036763"/>
          <p14:tracePt t="5364" x="3676650" y="1976438"/>
          <p14:tracePt t="5381" x="3670300" y="1941513"/>
          <p14:tracePt t="5397" x="3670300" y="1874838"/>
          <p14:tracePt t="5414" x="3670300" y="1855788"/>
          <p14:tracePt t="5430" x="3670300" y="1822450"/>
          <p14:tracePt t="5447" x="3670300" y="1795463"/>
          <p14:tracePt t="5463" x="3670300" y="1787525"/>
          <p14:tracePt t="5480" x="3683000" y="1768475"/>
          <p14:tracePt t="5513" x="3709988" y="1747838"/>
          <p14:tracePt t="5531" x="3736975" y="1720850"/>
          <p14:tracePt t="5547" x="3751263" y="1714500"/>
          <p14:tracePt t="5564" x="3776663" y="1701800"/>
          <p14:tracePt t="5581" x="3797300" y="1693863"/>
          <p14:tracePt t="5597" x="3803650" y="1687513"/>
          <p14:tracePt t="5616" x="3830638" y="1681163"/>
          <p14:tracePt t="5630" x="3844925" y="1681163"/>
          <p14:tracePt t="5647" x="3870325" y="1674813"/>
          <p14:tracePt t="5663" x="3897313" y="1674813"/>
          <p14:tracePt t="5680" x="3917950" y="1674813"/>
          <p14:tracePt t="5697" x="3944938" y="1681163"/>
          <p14:tracePt t="5714" x="3971925" y="1687513"/>
          <p14:tracePt t="5730" x="3990975" y="1701800"/>
          <p14:tracePt t="5749" x="4051300" y="1735138"/>
          <p14:tracePt t="5763" x="4084638" y="1754188"/>
          <p14:tracePt t="5783" x="4144963" y="1801813"/>
          <p14:tracePt t="5801" x="4213225" y="1835150"/>
          <p14:tracePt t="5821" x="4279900" y="1874838"/>
          <p14:tracePt t="5833" x="4313238" y="1901825"/>
          <p14:tracePt t="5851" x="4367213" y="1949450"/>
          <p14:tracePt t="5863" x="4394200" y="1976438"/>
          <p14:tracePt t="5880" x="4440238" y="2022475"/>
          <p14:tracePt t="5897" x="4460875" y="2049463"/>
          <p14:tracePt t="5913" x="4494213" y="2089150"/>
          <p14:tracePt t="5930" x="4521200" y="2143125"/>
          <p14:tracePt t="5947" x="4540250" y="2176463"/>
          <p14:tracePt t="5963" x="4548188" y="2190750"/>
          <p14:tracePt t="5980" x="4560888" y="2216150"/>
          <p14:tracePt t="5996" x="4560888" y="2224088"/>
          <p14:tracePt t="6013" x="4560888" y="2230438"/>
          <p14:tracePt t="6046" x="4560888" y="2236788"/>
          <p14:tracePt t="6096" x="4560888" y="2243138"/>
          <p14:tracePt t="6105" x="4554538" y="2243138"/>
          <p14:tracePt t="6116" x="4527550" y="2251075"/>
          <p14:tracePt t="6130" x="4494213" y="2263775"/>
          <p14:tracePt t="6146" x="4386263" y="2276475"/>
          <p14:tracePt t="6164" x="4265613" y="2297113"/>
          <p14:tracePt t="6179" x="4198938" y="2303463"/>
          <p14:tracePt t="6196" x="4017963" y="2303463"/>
          <p14:tracePt t="6214" x="3844925" y="2303463"/>
          <p14:tracePt t="6229" x="3763963" y="2303463"/>
          <p14:tracePt t="6246" x="3622675" y="2263775"/>
          <p14:tracePt t="6263" x="3536950" y="2216150"/>
          <p14:tracePt t="6279" x="3495675" y="2190750"/>
          <p14:tracePt t="6296" x="3449638" y="2122488"/>
          <p14:tracePt t="6313" x="3429000" y="2070100"/>
          <p14:tracePt t="6329" x="3416300" y="1968500"/>
          <p14:tracePt t="6347" x="3416300" y="1862138"/>
          <p14:tracePt t="6363" x="3429000" y="1814513"/>
          <p14:tracePt t="6379" x="3455988" y="1720850"/>
          <p14:tracePt t="6396" x="3476625" y="1681163"/>
          <p14:tracePt t="6413" x="3536950" y="1614488"/>
          <p14:tracePt t="6429" x="3609975" y="1547813"/>
          <p14:tracePt t="6446" x="3649663" y="1512888"/>
          <p14:tracePt t="6462" x="3743325" y="1479550"/>
          <p14:tracePt t="6479" x="3844925" y="1452563"/>
          <p14:tracePt t="6496" x="3890963" y="1446213"/>
          <p14:tracePt t="6512" x="3978275" y="1446213"/>
          <p14:tracePt t="6530" x="4038600" y="1452563"/>
          <p14:tracePt t="6546" x="4078288" y="1473200"/>
          <p14:tracePt t="6562" x="4152900" y="1520825"/>
          <p14:tracePt t="6580" x="4225925" y="1593850"/>
          <p14:tracePt t="6596" x="4259263" y="1633538"/>
          <p14:tracePt t="6612" x="4325938" y="1708150"/>
          <p14:tracePt t="6630" x="4379913" y="1787525"/>
          <p14:tracePt t="6646" x="4406900" y="1828800"/>
          <p14:tracePt t="6662" x="4460875" y="1908175"/>
          <p14:tracePt t="6680" x="4494213" y="1968500"/>
          <p14:tracePt t="6696" x="4506913" y="2001838"/>
          <p14:tracePt t="6712" x="4527550" y="2076450"/>
          <p14:tracePt t="6729" x="4533900" y="2122488"/>
          <p14:tracePt t="6746" x="4533900" y="2197100"/>
          <p14:tracePt t="6762" x="4533900" y="2263775"/>
          <p14:tracePt t="6783" x="4521200" y="2297113"/>
          <p14:tracePt t="6799" x="4513263" y="2309813"/>
          <p14:tracePt t="6816" x="4452938" y="2363788"/>
          <p14:tracePt t="6833" x="4359275" y="2417763"/>
          <p14:tracePt t="6849" x="4306888" y="2438400"/>
          <p14:tracePt t="6862" x="4186238" y="2457450"/>
          <p14:tracePt t="6879" x="4125913" y="2457450"/>
          <p14:tracePt t="6896" x="3990975" y="2457450"/>
          <p14:tracePt t="6912" x="3884613" y="2457450"/>
          <p14:tracePt t="6929" x="3836988" y="2444750"/>
          <p14:tracePt t="6946" x="3763963" y="2411413"/>
          <p14:tracePt t="6962" x="3730625" y="2390775"/>
          <p14:tracePt t="6979" x="3709988" y="2378075"/>
          <p14:tracePt t="6995" x="3697288" y="2357438"/>
          <p14:tracePt t="7012" x="3683000" y="2336800"/>
          <p14:tracePt t="7029" x="3676650" y="2324100"/>
          <p14:tracePt t="7045" x="3676650" y="2303463"/>
          <p14:tracePt t="7062" x="3670300" y="2297113"/>
          <p14:tracePt t="7095" x="3670300" y="2290763"/>
          <p14:tracePt t="7172" x="3670300" y="2284413"/>
          <p14:tracePt t="7242" x="3676650" y="2276475"/>
          <p14:tracePt t="7252" x="3683000" y="2270125"/>
          <p14:tracePt t="7262" x="3697288" y="2270125"/>
          <p14:tracePt t="7279" x="3716338" y="2257425"/>
          <p14:tracePt t="7295" x="3757613" y="2236788"/>
          <p14:tracePt t="7312" x="3824288" y="2216150"/>
          <p14:tracePt t="7328" x="3863975" y="2209800"/>
          <p14:tracePt t="7345" x="3917950" y="2203450"/>
          <p14:tracePt t="7362" x="3978275" y="2203450"/>
          <p14:tracePt t="7378" x="3998913" y="2203450"/>
          <p14:tracePt t="7395" x="4044950" y="2209800"/>
          <p14:tracePt t="7412" x="4105275" y="2224088"/>
          <p14:tracePt t="7428" x="4125913" y="2230438"/>
          <p14:tracePt t="7445" x="4152900" y="2243138"/>
          <p14:tracePt t="7462" x="4179888" y="2263775"/>
          <p14:tracePt t="7478" x="4192588" y="2276475"/>
          <p14:tracePt t="7495" x="4198938" y="2290763"/>
          <p14:tracePt t="7511" x="4198938" y="2297113"/>
          <p14:tracePt t="7545" x="4198938" y="2303463"/>
          <p14:tracePt t="7765" x="4192588" y="2303463"/>
          <p14:tracePt t="7791" x="4186238" y="2303463"/>
          <p14:tracePt t="7801" x="4179888" y="2303463"/>
          <p14:tracePt t="7816" x="4179888" y="2297113"/>
          <p14:tracePt t="7832" x="4171950" y="2297113"/>
          <p14:tracePt t="7923" x="4165600" y="2297113"/>
          <p14:tracePt t="10415" x="4165600" y="2303463"/>
          <p14:tracePt t="10442" x="4152900" y="2303463"/>
          <p14:tracePt t="10451" x="4111625" y="2290763"/>
          <p14:tracePt t="10462" x="4065588" y="2251075"/>
          <p14:tracePt t="10475" x="3984625" y="2190750"/>
          <p14:tracePt t="10492" x="3730625" y="1968500"/>
          <p14:tracePt t="10509" x="3348038" y="1608138"/>
          <p14:tracePt t="10525" x="3160713" y="1427163"/>
          <p14:tracePt t="10542" x="2886075" y="1138238"/>
          <p14:tracePt t="10559" x="2798763" y="1023938"/>
          <p14:tracePt t="10575" x="2698750" y="890588"/>
          <p14:tracePt t="10593" x="2644775" y="790575"/>
          <p14:tracePt t="10609" x="2632075" y="763588"/>
          <p14:tracePt t="10625" x="2605088" y="709613"/>
          <p14:tracePt t="10642" x="2605088" y="690563"/>
          <p14:tracePt t="10659" x="2605088" y="663575"/>
          <p14:tracePt t="10675" x="2605088" y="649288"/>
          <p14:tracePt t="10692" x="2605088" y="630238"/>
          <p14:tracePt t="10709" x="2638425" y="595313"/>
          <p14:tracePt t="10725" x="2679700" y="576263"/>
          <p14:tracePt t="10731" x="2713038" y="555625"/>
          <p14:tracePt t="10742" x="2759075" y="542925"/>
          <p14:tracePt t="10761" x="2852738" y="509588"/>
          <p14:tracePt t="10775" x="2900363" y="495300"/>
          <p14:tracePt t="10797" x="3006725" y="468313"/>
          <p14:tracePt t="10814" x="3127375" y="449263"/>
          <p14:tracePt t="10831" x="3262313" y="449263"/>
          <p14:tracePt t="10846" x="3328988" y="449263"/>
          <p14:tracePt t="10863" x="3429000" y="468313"/>
          <p14:tracePt t="10875" x="3476625" y="482600"/>
          <p14:tracePt t="10892" x="3562350" y="509588"/>
          <p14:tracePt t="10909" x="3636963" y="555625"/>
          <p14:tracePt t="10925" x="3670300" y="582613"/>
          <p14:tracePt t="10942" x="3743325" y="649288"/>
          <p14:tracePt t="10959" x="3776663" y="669925"/>
          <p14:tracePt t="10975" x="3817938" y="723900"/>
          <p14:tracePt t="10991" x="3830638" y="742950"/>
          <p14:tracePt t="11009" x="3830638" y="757238"/>
          <p14:tracePt t="11042" x="3830638" y="763588"/>
          <p14:tracePt t="11062" x="3824288" y="769938"/>
          <p14:tracePt t="11075" x="3803650" y="776288"/>
          <p14:tracePt t="11091" x="3716338" y="790575"/>
          <p14:tracePt t="11108" x="3663950" y="803275"/>
          <p14:tracePt t="11125" x="3509963" y="830263"/>
          <p14:tracePt t="11142" x="3348038" y="850900"/>
          <p14:tracePt t="11158" x="3268663" y="857250"/>
          <p14:tracePt t="11175" x="3133725" y="857250"/>
          <p14:tracePt t="11192" x="3048000" y="857250"/>
          <p14:tracePt t="11208" x="3000375" y="857250"/>
          <p14:tracePt t="11225" x="2933700" y="857250"/>
          <p14:tracePt t="11241" x="2913063" y="857250"/>
          <p14:tracePt t="11245" x="2886075" y="850900"/>
          <p14:tracePt t="11258" x="2867025" y="836613"/>
          <p14:tracePt t="11275" x="2840038" y="817563"/>
          <p14:tracePt t="11291" x="2825750" y="809625"/>
          <p14:tracePt t="11308" x="2813050" y="790575"/>
          <p14:tracePt t="11325" x="2813050" y="784225"/>
          <p14:tracePt t="11341" x="2806700" y="769938"/>
          <p14:tracePt t="11358" x="2806700" y="763588"/>
          <p14:tracePt t="11375" x="2806700" y="750888"/>
          <p14:tracePt t="11392" x="2806700" y="730250"/>
          <p14:tracePt t="11408" x="2806700" y="709613"/>
          <p14:tracePt t="11424" x="2813050" y="676275"/>
          <p14:tracePt t="11442" x="2833688" y="642938"/>
          <p14:tracePt t="11458" x="2840038" y="615950"/>
          <p14:tracePt t="11474" x="2867025" y="582613"/>
          <p14:tracePt t="11492" x="2906713" y="555625"/>
          <p14:tracePt t="11508" x="2933700" y="536575"/>
          <p14:tracePt t="11524" x="3006725" y="509588"/>
          <p14:tracePt t="11542" x="3108325" y="482600"/>
          <p14:tracePt t="11558" x="3160713" y="476250"/>
          <p14:tracePt t="11575" x="3268663" y="476250"/>
          <p14:tracePt t="11592" x="3389313" y="488950"/>
          <p14:tracePt t="11609" x="3435350" y="501650"/>
          <p14:tracePt t="11624" x="3529013" y="542925"/>
          <p14:tracePt t="11642" x="3616325" y="595313"/>
          <p14:tracePt t="11657" x="3670300" y="622300"/>
          <p14:tracePt t="11674" x="3751263" y="690563"/>
          <p14:tracePt t="11691" x="3776663" y="715963"/>
          <p14:tracePt t="11708" x="3830638" y="750888"/>
          <p14:tracePt t="11725" x="3844925" y="763588"/>
          <p14:tracePt t="11741" x="3844925" y="769938"/>
          <p14:tracePt t="11780" x="3844925" y="776288"/>
          <p14:tracePt t="11812" x="3844925" y="784225"/>
          <p14:tracePt t="11820" x="3844925" y="790575"/>
          <p14:tracePt t="11834" x="3836988" y="790575"/>
          <p14:tracePt t="11848" x="3830638" y="790575"/>
          <p14:tracePt t="11863" x="3763963" y="809625"/>
          <p14:tracePt t="11874" x="3703638" y="830263"/>
          <p14:tracePt t="11891" x="3643313" y="850900"/>
          <p14:tracePt t="11907" x="3502025" y="890588"/>
          <p14:tracePt t="11924" x="3435350" y="904875"/>
          <p14:tracePt t="11941" x="3308350" y="938213"/>
          <p14:tracePt t="11957" x="3248025" y="950913"/>
          <p14:tracePt t="11974" x="3133725" y="957263"/>
          <p14:tracePt t="11991" x="3040063" y="957263"/>
          <p14:tracePt t="12007" x="3000375" y="950913"/>
          <p14:tracePt t="12024" x="2940050" y="938213"/>
          <p14:tracePt t="12041" x="2927350" y="938213"/>
          <p14:tracePt t="12057" x="2913063" y="930275"/>
          <p14:tracePt t="12074" x="2906713" y="923925"/>
          <p14:tracePt t="12091" x="2900363" y="911225"/>
          <p14:tracePt t="12108" x="2886075" y="890588"/>
          <p14:tracePt t="12124" x="2886075" y="884238"/>
          <p14:tracePt t="12140" x="2879725" y="869950"/>
          <p14:tracePt t="12157" x="2873375" y="863600"/>
          <p14:tracePt t="12174" x="2873375" y="850900"/>
          <p14:tracePt t="12190" x="2873375" y="844550"/>
          <p14:tracePt t="12207" x="2873375" y="836613"/>
          <p14:tracePt t="12240" x="2873375" y="823913"/>
          <p14:tracePt t="12257" x="2879725" y="823913"/>
          <p14:tracePt t="12274" x="2886075" y="823913"/>
          <p14:tracePt t="12290" x="2894013" y="817563"/>
          <p14:tracePt t="12307" x="2900363" y="817563"/>
          <p14:tracePt t="12324" x="2927350" y="803275"/>
          <p14:tracePt t="12340" x="2960688" y="796925"/>
          <p14:tracePt t="12357" x="2973388" y="796925"/>
          <p14:tracePt t="12373" x="3006725" y="790575"/>
          <p14:tracePt t="12391" x="3040063" y="790575"/>
          <p14:tracePt t="12407" x="3060700" y="790575"/>
          <p14:tracePt t="12424" x="3108325" y="790575"/>
          <p14:tracePt t="12440" x="3133725" y="790575"/>
          <p14:tracePt t="12457" x="3194050" y="803275"/>
          <p14:tracePt t="12473" x="3254375" y="830263"/>
          <p14:tracePt t="12490" x="3287713" y="844550"/>
          <p14:tracePt t="12507" x="3341688" y="877888"/>
          <p14:tracePt t="12523" x="3362325" y="890588"/>
          <p14:tracePt t="12540" x="3381375" y="904875"/>
          <p14:tracePt t="12557" x="3395663" y="911225"/>
          <p14:tracePt t="12590" x="3402013" y="911225"/>
          <p14:tracePt t="12607" x="3408363" y="917575"/>
          <p14:tracePt t="13248" x="3416300" y="917575"/>
          <p14:tracePt t="13265" x="3429000" y="930275"/>
          <p14:tracePt t="13283" x="3476625" y="944563"/>
          <p14:tracePt t="13306" x="3543300" y="984250"/>
          <p14:tracePt t="13323" x="3630613" y="1023938"/>
          <p14:tracePt t="13339" x="3670300" y="1044575"/>
          <p14:tracePt t="13356" x="3770313" y="1092200"/>
          <p14:tracePt t="13373" x="3857625" y="1138238"/>
          <p14:tracePt t="13389" x="3905250" y="1158875"/>
          <p14:tracePt t="13406" x="3965575" y="1192213"/>
          <p14:tracePt t="13422" x="4011613" y="1219200"/>
          <p14:tracePt t="13439" x="4017963" y="1225550"/>
          <p14:tracePt t="13456" x="4032250" y="1231900"/>
          <p14:tracePt t="13732" x="4038600" y="1238250"/>
          <p14:tracePt t="13748" x="4044950" y="1246188"/>
          <p14:tracePt t="13767" x="4078288" y="1273175"/>
          <p14:tracePt t="13776" x="4105275" y="1292225"/>
          <p14:tracePt t="13793" x="4152900" y="1325563"/>
          <p14:tracePt t="13809" x="4192588" y="1352550"/>
          <p14:tracePt t="13826" x="4198938" y="1358900"/>
          <p14:tracePt t="13843" x="4213225" y="1373188"/>
          <p14:tracePt t="13859" x="4219575" y="1373188"/>
          <p14:tracePt t="13920" x="4213225" y="1373188"/>
          <p14:tracePt t="14136" x="4213225" y="1366838"/>
          <p14:tracePt t="14148" x="4219575" y="1366838"/>
          <p14:tracePt t="14159" x="4238625" y="1358900"/>
          <p14:tracePt t="14172" x="4279900" y="1358900"/>
          <p14:tracePt t="14189" x="4333875" y="1352550"/>
          <p14:tracePt t="14205" x="4521200" y="1352550"/>
          <p14:tracePt t="14222" x="4768850" y="1385888"/>
          <p14:tracePt t="14238" x="4949825" y="1427163"/>
          <p14:tracePt t="14255" x="5418138" y="1620838"/>
          <p14:tracePt t="14272" x="5853113" y="1895475"/>
          <p14:tracePt t="14289" x="6054725" y="2076450"/>
          <p14:tracePt t="14305" x="6115050" y="2136775"/>
          <p14:tracePt t="14322" x="6181725" y="2224088"/>
          <p14:tracePt t="14339" x="6202363" y="2251075"/>
          <p14:tracePt t="14576" x="6202363" y="2257425"/>
          <p14:tracePt t="14593" x="6202363" y="2263775"/>
          <p14:tracePt t="14605" x="6202363" y="2276475"/>
          <p14:tracePt t="14616" x="6208713" y="2297113"/>
          <p14:tracePt t="14627" x="6208713" y="2351088"/>
          <p14:tracePt t="14640" x="6208713" y="2405063"/>
          <p14:tracePt t="14655" x="6215063" y="2457450"/>
          <p14:tracePt t="14671" x="6215063" y="2559050"/>
          <p14:tracePt t="14688" x="6215063" y="2605088"/>
          <p14:tracePt t="14705" x="6215063" y="2671763"/>
          <p14:tracePt t="14721" x="6215063" y="2759075"/>
          <p14:tracePt t="14738" x="6215063" y="2798763"/>
          <p14:tracePt t="14742" x="6215063" y="2846388"/>
          <p14:tracePt t="14755" x="6215063" y="2894013"/>
          <p14:tracePt t="14771" x="6208713" y="2960688"/>
          <p14:tracePt t="14792" x="6202363" y="3000375"/>
          <p14:tracePt t="14808" x="6194425" y="3006725"/>
          <p14:tracePt t="14824" x="6194425" y="3027363"/>
          <p14:tracePt t="14842" x="6181725" y="3033713"/>
          <p14:tracePt t="14866" x="6161088" y="3040063"/>
          <p14:tracePt t="14876" x="6142038" y="3048000"/>
          <p14:tracePt t="14889" x="6100763" y="3067050"/>
          <p14:tracePt t="14904" x="6067425" y="3067050"/>
          <p14:tracePt t="14921" x="5994400" y="3081338"/>
          <p14:tracePt t="14938" x="5900738" y="3087688"/>
          <p14:tracePt t="14954" x="5867400" y="3087688"/>
          <p14:tracePt t="14971" x="5807075" y="3087688"/>
          <p14:tracePt t="14988" x="5786438" y="3081338"/>
          <p14:tracePt t="15004" x="5759450" y="3060700"/>
          <p14:tracePt t="15021" x="5753100" y="3027363"/>
          <p14:tracePt t="15038" x="5746750" y="3006725"/>
          <p14:tracePt t="15054" x="5746750" y="2973388"/>
          <p14:tracePt t="15072" x="5746750" y="2940050"/>
          <p14:tracePt t="15088" x="5753100" y="2919413"/>
          <p14:tracePt t="15104" x="5759450" y="2879725"/>
          <p14:tracePt t="15121" x="5786438" y="2840038"/>
          <p14:tracePt t="15137" x="5792788" y="2825750"/>
          <p14:tracePt t="15155" x="5819775" y="2798763"/>
          <p14:tracePt t="15172" x="5826125" y="2779713"/>
          <p14:tracePt t="15187" x="5846763" y="2759075"/>
          <p14:tracePt t="15205" x="5880100" y="2738438"/>
          <p14:tracePt t="15221" x="5894388" y="2725738"/>
          <p14:tracePt t="15238" x="5927725" y="2698750"/>
          <p14:tracePt t="15254" x="5946775" y="2692400"/>
          <p14:tracePt t="15273" x="6007100" y="2659063"/>
          <p14:tracePt t="15288" x="6034088" y="2644775"/>
          <p14:tracePt t="15305" x="6134100" y="2619375"/>
          <p14:tracePt t="15321" x="6188075" y="2605088"/>
          <p14:tracePt t="15337" x="6308725" y="2578100"/>
          <p14:tracePt t="15354" x="6375400" y="2571750"/>
          <p14:tracePt t="15371" x="6516688" y="2559050"/>
          <p14:tracePt t="15388" x="6656388" y="2559050"/>
          <p14:tracePt t="15404" x="6724650" y="2559050"/>
          <p14:tracePt t="15421" x="6864350" y="2559050"/>
          <p14:tracePt t="15437" x="6924675" y="2565400"/>
          <p14:tracePt t="15454" x="7072313" y="2584450"/>
          <p14:tracePt t="15471" x="7132638" y="2611438"/>
          <p14:tracePt t="15487" x="7265988" y="2652713"/>
          <p14:tracePt t="15504" x="7380288" y="2705100"/>
          <p14:tracePt t="15521" x="7434263" y="2738438"/>
          <p14:tracePt t="15537" x="7513638" y="2786063"/>
          <p14:tracePt t="15554" x="7588250" y="2846388"/>
          <p14:tracePt t="15571" x="7627938" y="2873375"/>
          <p14:tracePt t="15587" x="7694613" y="2952750"/>
          <p14:tracePt t="15604" x="7754938" y="3027363"/>
          <p14:tracePt t="15621" x="7802563" y="3094038"/>
          <p14:tracePt t="15637" x="7815263" y="3121025"/>
          <p14:tracePt t="15654" x="7835900" y="3148013"/>
          <p14:tracePt t="15670" x="7835900" y="3154363"/>
          <p14:tracePt t="15687" x="7842250" y="3160713"/>
          <p14:tracePt t="15704" x="7842250" y="3175000"/>
          <p14:tracePt t="15720" x="7848600" y="3194050"/>
          <p14:tracePt t="15737" x="7848600" y="3208338"/>
          <p14:tracePt t="15754" x="7848600" y="3221038"/>
          <p14:tracePt t="15770" x="7842250" y="3227388"/>
          <p14:tracePt t="15791" x="7842250" y="3235325"/>
          <p14:tracePt t="15807" x="7842250" y="3241675"/>
          <p14:tracePt t="15824" x="7835900" y="3241675"/>
          <p14:tracePt t="15841" x="7835900" y="3248025"/>
          <p14:tracePt t="15857" x="7829550" y="3254375"/>
          <p14:tracePt t="15870" x="7823200" y="3262313"/>
          <p14:tracePt t="15887" x="7815263" y="3262313"/>
          <p14:tracePt t="15904" x="7808913" y="3262313"/>
          <p14:tracePt t="15920" x="7796213" y="3268663"/>
          <p14:tracePt t="15960" x="7788275" y="3268663"/>
          <p14:tracePt t="15990" x="7781925" y="3268663"/>
          <p14:tracePt t="15999" x="7775575" y="3268663"/>
          <p14:tracePt t="16009" x="7769225" y="3268663"/>
          <p14:tracePt t="16022" x="7762875" y="3268663"/>
          <p14:tracePt t="16037" x="7754938" y="3268663"/>
          <p14:tracePt t="16053" x="7748588" y="3268663"/>
          <p14:tracePt t="16070" x="7742238" y="3268663"/>
          <p14:tracePt t="16087" x="7742238" y="3262313"/>
          <p14:tracePt t="16109" x="7735888" y="3262313"/>
          <p14:tracePt t="16120" x="7735888" y="3254375"/>
          <p14:tracePt t="16141" x="7727950" y="3254375"/>
          <p14:tracePt t="16153" x="7727950" y="3248025"/>
          <p14:tracePt t="16199" x="7727950" y="3241675"/>
          <p14:tracePt t="16229" x="7727950" y="3235325"/>
          <p14:tracePt t="16249" x="7727950" y="3227388"/>
          <p14:tracePt t="16259" x="7727950" y="3221038"/>
          <p14:tracePt t="16270" x="7727950" y="3214688"/>
          <p14:tracePt t="16287" x="7727950" y="3201988"/>
          <p14:tracePt t="16303" x="7735888" y="3187700"/>
          <p14:tracePt t="16320" x="7735888" y="3175000"/>
          <p14:tracePt t="16336" x="7742238" y="3160713"/>
          <p14:tracePt t="16353" x="7754938" y="3148013"/>
          <p14:tracePt t="16370" x="7781925" y="3127375"/>
          <p14:tracePt t="16386" x="7788275" y="3121025"/>
          <p14:tracePt t="16403" x="7823200" y="3114675"/>
          <p14:tracePt t="16420" x="7848600" y="3100388"/>
          <p14:tracePt t="16436" x="7869238" y="3094038"/>
          <p14:tracePt t="16453" x="7916863" y="3094038"/>
          <p14:tracePt t="16470" x="7956550" y="3087688"/>
          <p14:tracePt t="16486" x="7969250" y="3081338"/>
          <p14:tracePt t="16503" x="7989888" y="3081338"/>
          <p14:tracePt t="16520" x="8002588" y="3081338"/>
          <p14:tracePt t="16536" x="8010525" y="3081338"/>
          <p14:tracePt t="16553" x="8016875" y="3081338"/>
          <p14:tracePt t="16879" x="8016875" y="3087688"/>
          <p14:tracePt t="16891" x="8002588" y="3087688"/>
          <p14:tracePt t="16899" x="7977188" y="3100388"/>
          <p14:tracePt t="16909" x="7950200" y="3121025"/>
          <p14:tracePt t="16920" x="7916863" y="3133725"/>
          <p14:tracePt t="16936" x="7889875" y="3148013"/>
          <p14:tracePt t="16953" x="7823200" y="3175000"/>
          <p14:tracePt t="16969" x="7775575" y="3201988"/>
          <p14:tracePt t="16986" x="7762875" y="3201988"/>
          <p14:tracePt t="17003" x="7742238" y="3201988"/>
          <p14:tracePt t="17019" x="7735888" y="3201988"/>
          <p14:tracePt t="17040" x="7727950" y="3201988"/>
          <p14:tracePt t="17134" x="7735888" y="3194050"/>
          <p14:tracePt t="17155" x="7754938" y="3181350"/>
          <p14:tracePt t="17169" x="7802563" y="3148013"/>
          <p14:tracePt t="17186" x="7829550" y="3133725"/>
          <p14:tracePt t="17202" x="7896225" y="3100388"/>
          <p14:tracePt t="17219" x="7983538" y="3081338"/>
          <p14:tracePt t="17236" x="8016875" y="3073400"/>
          <p14:tracePt t="17252" x="8104188" y="3067050"/>
          <p14:tracePt t="17269" x="8177213" y="3087688"/>
          <p14:tracePt t="17285" x="8210550" y="3100388"/>
          <p14:tracePt t="17302" x="8237538" y="3108325"/>
          <p14:tracePt t="17319" x="8251825" y="3114675"/>
          <p14:tracePt t="17640" x="8258175" y="3121025"/>
          <p14:tracePt t="17660" x="8264525" y="3121025"/>
          <p14:tracePt t="17670" x="8270875" y="3121025"/>
          <p14:tracePt t="17680" x="8277225" y="3121025"/>
          <p14:tracePt t="17690" x="8291513" y="3121025"/>
          <p14:tracePt t="17702" x="8304213" y="3121025"/>
          <p14:tracePt t="17719" x="8324850" y="3121025"/>
          <p14:tracePt t="17735" x="8337550" y="3114675"/>
          <p14:tracePt t="17752" x="8345488" y="3114675"/>
          <p14:tracePt t="17769" x="8364538" y="3114675"/>
          <p14:tracePt t="17785" x="8370888" y="3114675"/>
          <p14:tracePt t="17806" x="8391525" y="3114675"/>
          <p14:tracePt t="17824" x="8397875" y="3114675"/>
          <p14:tracePt t="17870" x="8405813" y="3114675"/>
          <p14:tracePt t="18033" x="8397875" y="3114675"/>
          <p14:tracePt t="18071" x="8391525" y="3114675"/>
          <p14:tracePt t="18101" x="8385175" y="3114675"/>
          <p14:tracePt t="18111" x="8378825" y="3114675"/>
          <p14:tracePt t="18123" x="8370888" y="3114675"/>
          <p14:tracePt t="18142" x="8364538" y="3114675"/>
          <p14:tracePt t="18159" x="8358188" y="3114675"/>
          <p14:tracePt t="18171" x="8351838" y="3114675"/>
          <p14:tracePt t="18185" x="8345488" y="3114675"/>
          <p14:tracePt t="18202" x="8331200" y="3114675"/>
          <p14:tracePt t="18218" x="8324850" y="3114675"/>
          <p14:tracePt t="18235" x="8310563" y="3114675"/>
          <p14:tracePt t="18251" x="8297863" y="3114675"/>
          <p14:tracePt t="18268" x="8297863" y="3108325"/>
          <p14:tracePt t="18493" x="8297863" y="3100388"/>
          <p14:tracePt t="18504" x="8297863" y="3094038"/>
          <p14:tracePt t="18514" x="8297863" y="3081338"/>
          <p14:tracePt t="18525" x="8304213" y="3048000"/>
          <p14:tracePt t="18534" x="8310563" y="3033713"/>
          <p14:tracePt t="18552" x="8331200" y="2979738"/>
          <p14:tracePt t="18568" x="8345488" y="2946400"/>
          <p14:tracePt t="18584" x="8358188" y="2894013"/>
          <p14:tracePt t="18601" x="8378825" y="2867025"/>
          <p14:tracePt t="18618" x="8378825" y="2859088"/>
          <p14:tracePt t="18634" x="8391525" y="2840038"/>
          <p14:tracePt t="18651" x="8397875" y="2825750"/>
          <p14:tracePt t="18667" x="8397875" y="2819400"/>
          <p14:tracePt t="18701" x="8405813" y="2819400"/>
          <p14:tracePt t="18718" x="8412163" y="2819400"/>
          <p14:tracePt t="18734" x="8418513" y="2813050"/>
          <p14:tracePt t="18751" x="8431213" y="2813050"/>
          <p14:tracePt t="18767" x="8445500" y="2813050"/>
          <p14:tracePt t="18772" x="8458200" y="2813050"/>
          <p14:tracePt t="18789" x="8485188" y="2806700"/>
          <p14:tracePt t="18806" x="8505825" y="2798763"/>
          <p14:tracePt t="18824" x="8539163" y="2792413"/>
          <p14:tracePt t="18840" x="8578850" y="2792413"/>
          <p14:tracePt t="18856" x="8593138" y="2792413"/>
          <p14:tracePt t="18868" x="8620125" y="2798763"/>
          <p14:tracePt t="18884" x="8626475" y="2798763"/>
          <p14:tracePt t="18901" x="8653463" y="2806700"/>
          <p14:tracePt t="18918" x="8666163" y="2813050"/>
          <p14:tracePt t="18934" x="8686800" y="2819400"/>
          <p14:tracePt t="18951" x="8705850" y="2833688"/>
          <p14:tracePt t="18967" x="8726488" y="2840038"/>
          <p14:tracePt t="18984" x="8747125" y="2852738"/>
          <p14:tracePt t="19000" x="8774113" y="2873375"/>
          <p14:tracePt t="19018" x="8793163" y="2886075"/>
          <p14:tracePt t="19034" x="8807450" y="2894013"/>
          <p14:tracePt t="19050" x="8826500" y="2913063"/>
          <p14:tracePt t="19068" x="8834438" y="2927350"/>
          <p14:tracePt t="19084" x="8847138" y="2933700"/>
          <p14:tracePt t="19100" x="8847138" y="2946400"/>
          <p14:tracePt t="19118" x="8853488" y="2960688"/>
          <p14:tracePt t="19134" x="8859838" y="2967038"/>
          <p14:tracePt t="19150" x="8859838" y="2973388"/>
          <p14:tracePt t="19168" x="8859838" y="2979738"/>
          <p14:tracePt t="19210" x="8859838" y="2987675"/>
          <p14:tracePt t="19229" x="8859838" y="2994025"/>
          <p14:tracePt t="19259" x="8853488" y="2994025"/>
          <p14:tracePt t="19272" x="8847138" y="3000375"/>
          <p14:tracePt t="19279" x="8834438" y="3006725"/>
          <p14:tracePt t="19289" x="8820150" y="3021013"/>
          <p14:tracePt t="19300" x="8786813" y="3033713"/>
          <p14:tracePt t="19317" x="8747125" y="3048000"/>
          <p14:tracePt t="19334" x="8639175" y="3094038"/>
          <p14:tracePt t="19350" x="8532813" y="3114675"/>
          <p14:tracePt t="19367" x="8478838" y="3121025"/>
          <p14:tracePt t="19384" x="8412163" y="3127375"/>
          <p14:tracePt t="19400" x="8351838" y="3127375"/>
          <p14:tracePt t="19417" x="8318500" y="3127375"/>
          <p14:tracePt t="19434" x="8264525" y="3114675"/>
          <p14:tracePt t="19450" x="8224838" y="3094038"/>
          <p14:tracePt t="19467" x="8210550" y="3081338"/>
          <p14:tracePt t="19483" x="8183563" y="3054350"/>
          <p14:tracePt t="19500" x="8170863" y="3021013"/>
          <p14:tracePt t="19517" x="8170863" y="3006725"/>
          <p14:tracePt t="19533" x="8164513" y="2987675"/>
          <p14:tracePt t="19550" x="8164513" y="2960688"/>
          <p14:tracePt t="19567" x="8164513" y="2946400"/>
          <p14:tracePt t="19584" x="8164513" y="2927350"/>
          <p14:tracePt t="19600" x="8164513" y="2913063"/>
          <p14:tracePt t="19633" x="8170863" y="2906713"/>
          <p14:tracePt t="19650" x="8183563" y="2900363"/>
          <p14:tracePt t="19667" x="8191500" y="2894013"/>
          <p14:tracePt t="19684" x="8197850" y="2886075"/>
          <p14:tracePt t="19700" x="8210550" y="2879725"/>
          <p14:tracePt t="19733" x="8224838" y="2879725"/>
          <p14:tracePt t="19750" x="8237538" y="2873375"/>
          <p14:tracePt t="19767" x="8243888" y="2873375"/>
          <p14:tracePt t="19788" x="8285163" y="2873375"/>
          <p14:tracePt t="19803" x="8297863" y="2873375"/>
          <p14:tracePt t="19822" x="8324850" y="2873375"/>
          <p14:tracePt t="19839" x="8351838" y="2873375"/>
          <p14:tracePt t="19855" x="8364538" y="2873375"/>
          <p14:tracePt t="19869" x="8385175" y="2879725"/>
          <p14:tracePt t="19887" x="8391525" y="2879725"/>
          <p14:tracePt t="19900" x="8405813" y="2879725"/>
          <p14:tracePt t="19916" x="8412163" y="2886075"/>
          <p14:tracePt t="19933" x="8418513" y="2886075"/>
          <p14:tracePt t="19950" x="8424863" y="2886075"/>
          <p14:tracePt t="19966" x="8431213" y="2886075"/>
          <p14:tracePt t="19983" x="8431213" y="2894013"/>
          <p14:tracePt t="20009" x="8439150" y="2894013"/>
          <p14:tracePt t="21581" x="8431213" y="2894013"/>
          <p14:tracePt t="21603" x="8424863" y="2894013"/>
          <p14:tracePt t="21611" x="8418513" y="2894013"/>
          <p14:tracePt t="21631" x="8412163" y="2894013"/>
          <p14:tracePt t="21640" x="8405813" y="2894013"/>
          <p14:tracePt t="21653" x="8385175" y="2894013"/>
          <p14:tracePt t="21665" x="8345488" y="2894013"/>
          <p14:tracePt t="21681" x="8210550" y="2906713"/>
          <p14:tracePt t="21699" x="8062913" y="2940050"/>
          <p14:tracePt t="21715" x="7989888" y="2952750"/>
          <p14:tracePt t="21731" x="7856538" y="2973388"/>
          <p14:tracePt t="21749" x="7708900" y="3006725"/>
          <p14:tracePt t="21765" x="7648575" y="3021013"/>
          <p14:tracePt t="21781" x="7534275" y="3033713"/>
          <p14:tracePt t="21803" x="7453313" y="3033713"/>
          <p14:tracePt t="21820" x="7394575" y="3040063"/>
          <p14:tracePt t="21835" x="7373938" y="3040063"/>
          <p14:tracePt t="21838" x="7367588" y="3040063"/>
          <p14:tracePt t="22035" x="7359650" y="3040063"/>
          <p14:tracePt t="22042" x="7346950" y="3040063"/>
          <p14:tracePt t="22053" x="7319963" y="3054350"/>
          <p14:tracePt t="22064" x="7273925" y="3060700"/>
          <p14:tracePt t="22081" x="7105650" y="3073400"/>
          <p14:tracePt t="22098" x="6810375" y="3114675"/>
          <p14:tracePt t="22114" x="6664325" y="3121025"/>
          <p14:tracePt t="22131" x="6429375" y="3127375"/>
          <p14:tracePt t="22148" x="6348413" y="3127375"/>
          <p14:tracePt t="22164" x="6269038" y="3127375"/>
          <p14:tracePt t="22181" x="6227763" y="3127375"/>
          <p14:tracePt t="22198" x="6215063" y="3121025"/>
          <p14:tracePt t="22215" x="6208713" y="3121025"/>
          <p14:tracePt t="22231" x="6208713" y="3114675"/>
          <p14:tracePt t="22322" x="6208713" y="3108325"/>
          <p14:tracePt t="22353" x="6208713" y="3100388"/>
          <p14:tracePt t="22369" x="6215063" y="3094038"/>
          <p14:tracePt t="22390" x="6208713" y="3087688"/>
          <p14:tracePt t="22401" x="6194425" y="3081338"/>
          <p14:tracePt t="22414" x="6161088" y="3060700"/>
          <p14:tracePt t="22431" x="6061075" y="3021013"/>
          <p14:tracePt t="22447" x="6013450" y="3006725"/>
          <p14:tracePt t="22464" x="5934075" y="2994025"/>
          <p14:tracePt t="22481" x="5867400" y="2987675"/>
          <p14:tracePt t="22497" x="5840413" y="2987675"/>
          <p14:tracePt t="22514" x="5807075" y="2987675"/>
          <p14:tracePt t="22531" x="5786438" y="2987675"/>
          <p14:tracePt t="22547" x="5780088" y="2987675"/>
          <p14:tracePt t="22564" x="5773738" y="2987675"/>
          <p14:tracePt t="22794" x="5773738" y="2979738"/>
          <p14:tracePt t="22811" x="5753100" y="2979738"/>
          <p14:tracePt t="22831" x="5672138" y="2967038"/>
          <p14:tracePt t="22851" x="5559425" y="2960688"/>
          <p14:tracePt t="22874" x="5438775" y="2946400"/>
          <p14:tracePt t="22889" x="5345113" y="2933700"/>
          <p14:tracePt t="22914" x="5297488" y="2927350"/>
          <p14:tracePt t="22930" x="5276850" y="2927350"/>
          <p14:tracePt t="22947" x="5264150" y="2927350"/>
          <p14:tracePt t="22963" x="5257800" y="2927350"/>
          <p14:tracePt t="23021" x="5257800" y="2919413"/>
          <p14:tracePt t="23050" x="5257800" y="2913063"/>
          <p14:tracePt t="23061" x="5270500" y="2906713"/>
          <p14:tracePt t="23080" x="5276850" y="2906713"/>
          <p14:tracePt t="23090" x="5297488" y="2894013"/>
          <p14:tracePt t="23101" x="5310188" y="2894013"/>
          <p14:tracePt t="23113" x="5330825" y="2879725"/>
          <p14:tracePt t="23130" x="5384800" y="2859088"/>
          <p14:tracePt t="23147" x="5418138" y="2852738"/>
          <p14:tracePt t="23163" x="5491163" y="2846388"/>
          <p14:tracePt t="23181" x="5578475" y="2840038"/>
          <p14:tracePt t="23196" x="5611813" y="2840038"/>
          <p14:tracePt t="23213" x="5659438" y="2840038"/>
          <p14:tracePt t="23231" x="5692775" y="2840038"/>
          <p14:tracePt t="23247" x="5699125" y="2840038"/>
          <p14:tracePt t="23263" x="5713413" y="2840038"/>
          <p14:tracePt t="23323" x="5719763" y="2840038"/>
          <p14:tracePt t="23344" x="5719763" y="2846388"/>
          <p14:tracePt t="23456" x="5719763" y="2852738"/>
          <p14:tracePt t="23530" x="5713413" y="2852738"/>
          <p14:tracePt t="23544" x="5713413" y="2859088"/>
          <p14:tracePt t="23559" x="5705475" y="2859088"/>
          <p14:tracePt t="23572" x="5692775" y="2859088"/>
          <p14:tracePt t="23587" x="5672138" y="2859088"/>
          <p14:tracePt t="23597" x="5653088" y="2867025"/>
          <p14:tracePt t="23613" x="5626100" y="2867025"/>
          <p14:tracePt t="23630" x="5565775" y="2879725"/>
          <p14:tracePt t="23646" x="5505450" y="2886075"/>
          <p14:tracePt t="23663" x="5491163" y="2886075"/>
          <p14:tracePt t="23679" x="5465763" y="2894013"/>
          <p14:tracePt t="23696" x="5451475" y="2894013"/>
          <p14:tracePt t="23713" x="5445125" y="2894013"/>
          <p14:tracePt t="23756" x="5438775" y="2894013"/>
          <p14:tracePt t="23950" x="5445125" y="2894013"/>
          <p14:tracePt t="24038" x="5451475" y="2894013"/>
          <p14:tracePt t="24118" x="5457825" y="2886075"/>
          <p14:tracePt t="24168" x="5457825" y="2879725"/>
          <p14:tracePt t="24180" x="5465763" y="2879725"/>
          <p14:tracePt t="24192" x="5465763" y="2873375"/>
          <p14:tracePt t="24209" x="5478463" y="2873375"/>
          <p14:tracePt t="24229" x="5484813" y="2867025"/>
          <p14:tracePt t="24250" x="5491163" y="2867025"/>
          <p14:tracePt t="24258" x="5499100" y="2867025"/>
          <p14:tracePt t="24279" x="5505450" y="2859088"/>
          <p14:tracePt t="24288" x="5511800" y="2859088"/>
          <p14:tracePt t="24300" x="5511800" y="2852738"/>
          <p14:tracePt t="24312" x="5518150" y="2852738"/>
          <p14:tracePt t="24329" x="5532438" y="2852738"/>
          <p14:tracePt t="24362" x="5545138" y="2852738"/>
          <p14:tracePt t="24396" x="5551488" y="2852738"/>
          <p14:tracePt t="25421" x="5559425" y="2852738"/>
          <p14:tracePt t="25439" x="5565775" y="2859088"/>
          <p14:tracePt t="25454" x="5572125" y="2867025"/>
          <p14:tracePt t="25464" x="5578475" y="2873375"/>
          <p14:tracePt t="25478" x="5584825" y="2879725"/>
          <p14:tracePt t="25494" x="5592763" y="2886075"/>
          <p14:tracePt t="25528" x="5592763" y="2894013"/>
          <p14:tracePt t="25545" x="5592763" y="2900363"/>
          <p14:tracePt t="25561" x="5584825" y="2900363"/>
          <p14:tracePt t="25578" x="5532438" y="2886075"/>
          <p14:tracePt t="25594" x="5465763" y="2859088"/>
          <p14:tracePt t="25611" x="5424488" y="2833688"/>
          <p14:tracePt t="25628" x="5364163" y="2786063"/>
          <p14:tracePt t="25644" x="5337175" y="2759075"/>
          <p14:tracePt t="25661" x="5318125" y="2713038"/>
          <p14:tracePt t="25678" x="5303838" y="2692400"/>
          <p14:tracePt t="25694" x="5303838" y="2679700"/>
          <p14:tracePt t="25712" x="5303838" y="2671763"/>
          <p14:tracePt t="25728" x="5303838" y="2665413"/>
          <p14:tracePt t="25744" x="5303838" y="2659063"/>
          <p14:tracePt t="25761" x="5310188" y="2652713"/>
          <p14:tracePt t="25778" x="5357813" y="2625725"/>
          <p14:tracePt t="25800" x="5430838" y="2571750"/>
          <p14:tracePt t="25816" x="5478463" y="2551113"/>
          <p14:tracePt t="25834" x="5565775" y="2505075"/>
          <p14:tracePt t="25850" x="5672138" y="2457450"/>
          <p14:tracePt t="25865" x="5726113" y="2444750"/>
          <p14:tracePt t="25877" x="5792788" y="2417763"/>
          <p14:tracePt t="25894" x="5927725" y="2384425"/>
          <p14:tracePt t="25911" x="6073775" y="2363788"/>
          <p14:tracePt t="25928" x="6202363" y="2344738"/>
          <p14:tracePt t="25944" x="6262688" y="2336800"/>
          <p14:tracePt t="25960" x="6396038" y="2330450"/>
          <p14:tracePt t="25980" x="6550025" y="2309813"/>
          <p14:tracePt t="25994" x="6623050" y="2309813"/>
          <p14:tracePt t="26011" x="6764338" y="2309813"/>
          <p14:tracePt t="26028" x="6870700" y="2309813"/>
          <p14:tracePt t="26044" x="6918325" y="2324100"/>
          <p14:tracePt t="26061" x="6999288" y="2351088"/>
          <p14:tracePt t="26078" x="7038975" y="2370138"/>
          <p14:tracePt t="26094" x="7051675" y="2370138"/>
          <p14:tracePt t="26111" x="7059613" y="2378075"/>
          <p14:tracePt t="26149" x="7032625" y="2390775"/>
          <p14:tracePt t="26324" x="7045325" y="2384425"/>
          <p14:tracePt t="26333" x="7092950" y="2357438"/>
          <p14:tracePt t="26344" x="7159625" y="2324100"/>
          <p14:tracePt t="26360" x="7239000" y="2284413"/>
          <p14:tracePt t="26378" x="7427913" y="2224088"/>
          <p14:tracePt t="26394" x="7661275" y="2170113"/>
          <p14:tracePt t="26410" x="7781925" y="2155825"/>
          <p14:tracePt t="26427" x="7989888" y="2155825"/>
          <p14:tracePt t="26445" x="8156575" y="2182813"/>
          <p14:tracePt t="26460" x="8231188" y="2203450"/>
          <p14:tracePt t="26478" x="8351838" y="2251075"/>
          <p14:tracePt t="26494" x="8412163" y="2270125"/>
          <p14:tracePt t="26510" x="8491538" y="2324100"/>
          <p14:tracePt t="26527" x="8551863" y="2378075"/>
          <p14:tracePt t="26543" x="8578850" y="2397125"/>
          <p14:tracePt t="26560" x="8599488" y="2417763"/>
          <p14:tracePt t="26577" x="8605838" y="2430463"/>
          <p14:tracePt t="26593" x="8605838" y="2438400"/>
          <p14:tracePt t="26610" x="8612188" y="2457450"/>
          <p14:tracePt t="26627" x="8612188" y="2484438"/>
          <p14:tracePt t="26644" x="8620125" y="2511425"/>
          <p14:tracePt t="26660" x="8620125" y="2517775"/>
          <p14:tracePt t="26677" x="8626475" y="2544763"/>
          <p14:tracePt t="26696" x="8632825" y="2559050"/>
          <p14:tracePt t="26711" x="8632825" y="2584450"/>
          <p14:tracePt t="26727" x="8632825" y="2592388"/>
          <p14:tracePt t="26743" x="8632825" y="2611438"/>
          <p14:tracePt t="26760" x="8632825" y="2625725"/>
          <p14:tracePt t="26799" x="8632825" y="2632075"/>
          <p14:tracePt t="26889" x="8632825" y="2644775"/>
          <p14:tracePt t="30785" x="8626475" y="2644775"/>
          <p14:tracePt t="30798" x="8626475" y="2652713"/>
          <p14:tracePt t="30812" x="8620125" y="2652713"/>
          <p14:tracePt t="30827" x="8532813" y="2638425"/>
          <p14:tracePt t="30844" x="8458200" y="2625725"/>
          <p14:tracePt t="30862" x="8237538" y="2538413"/>
          <p14:tracePt t="30877" x="7983538" y="2411413"/>
          <p14:tracePt t="30889" x="7875588" y="2363788"/>
          <p14:tracePt t="30906" x="7788275" y="2303463"/>
          <p14:tracePt t="30923" x="7661275" y="2209800"/>
          <p14:tracePt t="30939" x="7561263" y="2109788"/>
          <p14:tracePt t="30956" x="7527925" y="2055813"/>
          <p14:tracePt t="30973" x="7467600" y="1962150"/>
          <p14:tracePt t="30989" x="7419975" y="1855788"/>
          <p14:tracePt t="31006" x="7407275" y="1808163"/>
          <p14:tracePt t="31010" x="7394575" y="1768475"/>
          <p14:tracePt t="31023" x="7394575" y="1741488"/>
          <p14:tracePt t="31040" x="7394575" y="1701800"/>
          <p14:tracePt t="31056" x="7400925" y="1687513"/>
          <p14:tracePt t="31072" x="7427913" y="1654175"/>
          <p14:tracePt t="31089" x="7453313" y="1633538"/>
          <p14:tracePt t="31106" x="7554913" y="1587500"/>
          <p14:tracePt t="31122" x="7608888" y="1560513"/>
          <p14:tracePt t="31139" x="7742238" y="1506538"/>
          <p14:tracePt t="31156" x="7796213" y="1487488"/>
          <p14:tracePt t="31173" x="7896225" y="1466850"/>
          <p14:tracePt t="31189" x="7942263" y="1466850"/>
          <p14:tracePt t="31206" x="7983538" y="1466850"/>
          <p14:tracePt t="31222" x="7996238" y="1473200"/>
          <p14:tracePt t="31239" x="8010525" y="1487488"/>
          <p14:tracePt t="31256" x="8010525" y="1506538"/>
          <p14:tracePt t="31272" x="7989888" y="1539875"/>
          <p14:tracePt t="31289" x="7889875" y="1608138"/>
          <p14:tracePt t="31306" x="7823200" y="1641475"/>
          <p14:tracePt t="31322" x="7608888" y="1747838"/>
          <p14:tracePt t="31340" x="7299325" y="1868488"/>
          <p14:tracePt t="31356" x="7132638" y="1928813"/>
          <p14:tracePt t="31372" x="6858000" y="2016125"/>
          <p14:tracePt t="31389" x="6777038" y="2028825"/>
          <p14:tracePt t="31406" x="6677025" y="2028825"/>
          <p14:tracePt t="31423" x="6616700" y="2009775"/>
          <p14:tracePt t="31439" x="6589713" y="1989138"/>
          <p14:tracePt t="31455" x="6562725" y="1935163"/>
          <p14:tracePt t="31472" x="6556375" y="1908175"/>
          <p14:tracePt t="31489" x="6550025" y="1874838"/>
          <p14:tracePt t="31506" x="6550025" y="1868488"/>
          <p14:tracePt t="31522" x="6556375" y="1855788"/>
          <p14:tracePt t="31539" x="6570663" y="1847850"/>
          <p14:tracePt t="31555" x="6610350" y="1828800"/>
          <p14:tracePt t="31572" x="6650038" y="1814513"/>
          <p14:tracePt t="31589" x="6751638" y="1781175"/>
          <p14:tracePt t="31605" x="6804025" y="1774825"/>
          <p14:tracePt t="31622" x="6911975" y="1774825"/>
          <p14:tracePt t="31639" x="6999288" y="1774825"/>
          <p14:tracePt t="31655" x="7045325" y="1781175"/>
          <p14:tracePt t="31672" x="7112000" y="1808163"/>
          <p14:tracePt t="31689" x="7180263" y="1862138"/>
          <p14:tracePt t="31705" x="7205663" y="1889125"/>
          <p14:tracePt t="31722" x="7273925" y="1968500"/>
          <p14:tracePt t="31739" x="7319963" y="2049463"/>
          <p14:tracePt t="31755" x="7334250" y="2070100"/>
          <p14:tracePt t="31772" x="7346950" y="2109788"/>
          <p14:tracePt t="31788" x="7346950" y="2130425"/>
          <p14:tracePt t="31809" x="7346950" y="2155825"/>
          <p14:tracePt t="31826" x="7346950" y="2176463"/>
          <p14:tracePt t="31843" x="7346950" y="2190750"/>
          <p14:tracePt t="31859" x="7346950" y="2197100"/>
          <p14:tracePt t="31889" x="7307263" y="2197100"/>
          <p14:tracePt t="31905" x="7273925" y="2197100"/>
          <p14:tracePt t="31922" x="7213600" y="2197100"/>
          <p14:tracePt t="31938" x="7186613" y="2182813"/>
          <p14:tracePt t="31955" x="7153275" y="2155825"/>
          <p14:tracePt t="31972" x="7132638" y="2130425"/>
          <p14:tracePt t="31988" x="7132638" y="2116138"/>
          <p14:tracePt t="32005" x="7126288" y="2095500"/>
          <p14:tracePt t="32022" x="7126288" y="2089150"/>
          <p14:tracePt t="32039" x="7126288" y="2082800"/>
          <p14:tracePt t="32055" x="7126288" y="2076450"/>
          <p14:tracePt t="32072" x="7132638" y="2070100"/>
          <p14:tracePt t="32088" x="7153275" y="2070100"/>
          <p14:tracePt t="32105" x="7180263" y="2062163"/>
          <p14:tracePt t="32122" x="7219950" y="2055813"/>
          <p14:tracePt t="32138" x="7239000" y="2055813"/>
          <p14:tracePt t="32155" x="7265988" y="2049463"/>
          <p14:tracePt t="32172" x="7299325" y="2049463"/>
          <p14:tracePt t="32188" x="7313613" y="2049463"/>
          <p14:tracePt t="32205" x="7334250" y="2062163"/>
          <p14:tracePt t="32222" x="7346950" y="2070100"/>
          <p14:tracePt t="32238" x="7367588" y="2082800"/>
          <p14:tracePt t="32255" x="7380288" y="2095500"/>
          <p14:tracePt t="32271" x="7394575" y="2109788"/>
          <p14:tracePt t="32288" x="7413625" y="2143125"/>
          <p14:tracePt t="32306" x="7427913" y="2155825"/>
          <p14:tracePt t="32321" x="7427913" y="2170113"/>
          <p14:tracePt t="32338" x="7440613" y="2190750"/>
          <p14:tracePt t="32355" x="7446963" y="2197100"/>
          <p14:tracePt t="32371" x="7446963" y="2216150"/>
          <p14:tracePt t="32388" x="7446963" y="2224088"/>
          <p14:tracePt t="32405" x="7446963" y="2236788"/>
          <p14:tracePt t="32421" x="7446963" y="2243138"/>
          <p14:tracePt t="32469" x="7446963" y="2251075"/>
          <p14:tracePt t="32509" x="7440613" y="2257425"/>
          <p14:tracePt t="32519" x="7427913" y="2257425"/>
          <p14:tracePt t="32531" x="7407275" y="2257425"/>
          <p14:tracePt t="32541" x="7380288" y="2257425"/>
          <p14:tracePt t="32554" x="7353300" y="2257425"/>
          <p14:tracePt t="32571" x="7280275" y="2251075"/>
          <p14:tracePt t="32588" x="7199313" y="2224088"/>
          <p14:tracePt t="32604" x="7180263" y="2209800"/>
          <p14:tracePt t="32621" x="7119938" y="2149475"/>
          <p14:tracePt t="32638" x="7085013" y="2082800"/>
          <p14:tracePt t="32654" x="7078663" y="2049463"/>
          <p14:tracePt t="32671" x="7078663" y="2016125"/>
          <p14:tracePt t="32688" x="7078663" y="2009775"/>
          <p14:tracePt t="32704" x="7078663" y="1995488"/>
          <p14:tracePt t="32721" x="7078663" y="1989138"/>
          <p14:tracePt t="32742" x="7078663" y="1982788"/>
          <p14:tracePt t="32770" x="7092950" y="1982788"/>
          <p14:tracePt t="32779" x="7105650" y="1982788"/>
          <p14:tracePt t="32791" x="7112000" y="1982788"/>
          <p14:tracePt t="32810" x="7138988" y="1989138"/>
          <p14:tracePt t="32826" x="7145338" y="1989138"/>
          <p14:tracePt t="32842" x="7165975" y="1995488"/>
          <p14:tracePt t="32858" x="7180263" y="2001838"/>
          <p14:tracePt t="32882" x="7192963" y="2009775"/>
          <p14:tracePt t="32906" x="7199313" y="2016125"/>
          <p14:tracePt t="32963" x="7205663" y="2016125"/>
          <p14:tracePt t="33130" x="7205663" y="2022475"/>
          <p14:tracePt t="33150" x="7213600" y="2022475"/>
          <p14:tracePt t="33169" x="7213600" y="2028825"/>
          <p14:tracePt t="33178" x="7219950" y="2028825"/>
          <p14:tracePt t="33189" x="7226300" y="2036763"/>
          <p14:tracePt t="33204" x="7232650" y="2043113"/>
          <p14:tracePt t="33221" x="7253288" y="2055813"/>
          <p14:tracePt t="33238" x="7273925" y="2062163"/>
          <p14:tracePt t="33254" x="7273925" y="2070100"/>
          <p14:tracePt t="33270" x="7286625" y="2076450"/>
          <p14:tracePt t="33288" x="7292975" y="2082800"/>
          <p14:tracePt t="33304" x="7292975" y="2089150"/>
          <p14:tracePt t="33320" x="7299325" y="2095500"/>
          <p14:tracePt t="33518" x="7292975" y="2095500"/>
          <p14:tracePt t="33548" x="7286625" y="2095500"/>
          <p14:tracePt t="33578" x="7280275" y="2095500"/>
          <p14:tracePt t="34324" x="7280275" y="2103438"/>
          <p14:tracePt t="34331" x="7280275" y="2109788"/>
          <p14:tracePt t="34341" x="7286625" y="2116138"/>
          <p14:tracePt t="34353" x="7299325" y="2122488"/>
          <p14:tracePt t="34370" x="7319963" y="2155825"/>
          <p14:tracePt t="34386" x="7334250" y="2163763"/>
          <p14:tracePt t="34403" x="7373938" y="2203450"/>
          <p14:tracePt t="34419" x="7419975" y="2243138"/>
          <p14:tracePt t="34436" x="7453313" y="2270125"/>
          <p14:tracePt t="34453" x="7513638" y="2330450"/>
          <p14:tracePt t="34469" x="7581900" y="2397125"/>
          <p14:tracePt t="34486" x="7621588" y="2430463"/>
          <p14:tracePt t="34502" x="7681913" y="2484438"/>
          <p14:tracePt t="34519" x="7727950" y="2538413"/>
          <p14:tracePt t="34537" x="7775575" y="2584450"/>
          <p14:tracePt t="34552" x="7796213" y="2598738"/>
          <p14:tracePt t="34569" x="7823200" y="2632075"/>
          <p14:tracePt t="34587" x="7835900" y="2652713"/>
          <p14:tracePt t="34602" x="7842250" y="2659063"/>
          <p14:tracePt t="34620" x="7842250" y="2665413"/>
          <p14:tracePt t="34636" x="7842250" y="2671763"/>
          <p14:tracePt t="34841" x="7856538" y="2698750"/>
          <p14:tracePt t="34848" x="7862888" y="2713038"/>
          <p14:tracePt t="34861" x="7875588" y="2738438"/>
          <p14:tracePt t="34877" x="7889875" y="2779713"/>
          <p14:tracePt t="34892" x="7916863" y="2852738"/>
          <p14:tracePt t="34907" x="7929563" y="2894013"/>
          <p14:tracePt t="34919" x="7950200" y="2979738"/>
          <p14:tracePt t="34936" x="7950200" y="3013075"/>
          <p14:tracePt t="34952" x="7962900" y="3094038"/>
          <p14:tracePt t="34969" x="7969250" y="3148013"/>
          <p14:tracePt t="34985" x="7977188" y="3167063"/>
          <p14:tracePt t="35002" x="7977188" y="3194050"/>
          <p14:tracePt t="35019" x="7977188" y="3201988"/>
          <p14:tracePt t="35069" x="7977188" y="3208338"/>
          <p14:tracePt t="35128" x="7969250" y="3208338"/>
          <p14:tracePt t="35139" x="7969250" y="3214688"/>
          <p14:tracePt t="35148" x="7956550" y="3214688"/>
          <p14:tracePt t="35157" x="7942263" y="3214688"/>
          <p14:tracePt t="35169" x="7935913" y="3214688"/>
          <p14:tracePt t="35185" x="7929563" y="3214688"/>
          <p14:tracePt t="35202" x="7908925" y="3221038"/>
          <p14:tracePt t="35219" x="7881938" y="3221038"/>
          <p14:tracePt t="35235" x="7848600" y="3221038"/>
          <p14:tracePt t="35252" x="7727950" y="3221038"/>
          <p14:tracePt t="35268" x="7588250" y="3221038"/>
          <p14:tracePt t="35285" x="7513638" y="3221038"/>
          <p14:tracePt t="35302" x="7380288" y="3227388"/>
          <p14:tracePt t="35318" x="7280275" y="3241675"/>
          <p14:tracePt t="35335" x="7232650" y="3254375"/>
          <p14:tracePt t="35352" x="7153275" y="3275013"/>
          <p14:tracePt t="35368" x="7072313" y="3302000"/>
          <p14:tracePt t="35385" x="7051675" y="3302000"/>
          <p14:tracePt t="35402" x="7032625" y="3314700"/>
          <p14:tracePt t="35419" x="7024688" y="3314700"/>
          <p14:tracePt t="35664" x="7024688" y="3322638"/>
          <p14:tracePt t="35680" x="7032625" y="3322638"/>
          <p14:tracePt t="35690" x="7038975" y="3335338"/>
          <p14:tracePt t="35708" x="7038975" y="3341688"/>
          <p14:tracePt t="35728" x="7038975" y="3348038"/>
          <p14:tracePt t="35739" x="7038975" y="3362325"/>
          <p14:tracePt t="35752" x="7032625" y="3368675"/>
          <p14:tracePt t="35768" x="7011988" y="3389313"/>
          <p14:tracePt t="35785" x="6985000" y="3408363"/>
          <p14:tracePt t="35801" x="6918325" y="3449638"/>
          <p14:tracePt t="35819" x="6818313" y="3509963"/>
          <p14:tracePt t="35835" x="6770688" y="3543300"/>
          <p14:tracePt t="35855" x="6664325" y="3589338"/>
          <p14:tracePt t="35872" x="6570663" y="3630613"/>
          <p14:tracePt t="35889" x="6477000" y="3663950"/>
          <p14:tracePt t="35907" x="6389688" y="3683000"/>
          <p14:tracePt t="35922" x="6362700" y="3690938"/>
          <p14:tracePt t="35935" x="6323013" y="3690938"/>
          <p14:tracePt t="35951" x="6281738" y="3690938"/>
          <p14:tracePt t="35968" x="6262688" y="3676650"/>
          <p14:tracePt t="35984" x="6248400" y="3656013"/>
          <p14:tracePt t="36001" x="6227763" y="3609975"/>
          <p14:tracePt t="36018" x="6215063" y="3529013"/>
          <p14:tracePt t="36034" x="6215063" y="3495675"/>
          <p14:tracePt t="36051" x="6215063" y="3416300"/>
          <p14:tracePt t="36068" x="6242050" y="3322638"/>
          <p14:tracePt t="36084" x="6262688" y="3281363"/>
          <p14:tracePt t="36088" x="6281738" y="3241675"/>
          <p14:tracePt t="36101" x="6308725" y="3208338"/>
          <p14:tracePt t="36118" x="6369050" y="3141663"/>
          <p14:tracePt t="36134" x="6402388" y="3108325"/>
          <p14:tracePt t="36151" x="6496050" y="3054350"/>
          <p14:tracePt t="36168" x="6616700" y="3013075"/>
          <p14:tracePt t="36184" x="6670675" y="3000375"/>
          <p14:tracePt t="36201" x="6797675" y="2987675"/>
          <p14:tracePt t="36217" x="6858000" y="2987675"/>
          <p14:tracePt t="36234" x="6978650" y="3006725"/>
          <p14:tracePt t="36251" x="7092950" y="3054350"/>
          <p14:tracePt t="36267" x="7138988" y="3081338"/>
          <p14:tracePt t="36284" x="7226300" y="3127375"/>
          <p14:tracePt t="36301" x="7313613" y="3181350"/>
          <p14:tracePt t="36317" x="7367588" y="3214688"/>
          <p14:tracePt t="36334" x="7446963" y="3254375"/>
          <p14:tracePt t="36351" x="7521575" y="3328988"/>
          <p14:tracePt t="36368" x="7548563" y="3348038"/>
          <p14:tracePt t="36384" x="7608888" y="3408363"/>
          <p14:tracePt t="36401" x="7648575" y="3455988"/>
          <p14:tracePt t="36418" x="7675563" y="3495675"/>
          <p14:tracePt t="36434" x="7681913" y="3502025"/>
          <p14:tracePt t="36451" x="7688263" y="3529013"/>
          <p14:tracePt t="36467" x="7702550" y="3549650"/>
          <p14:tracePt t="36484" x="7702550" y="3562350"/>
          <p14:tracePt t="36501" x="7702550" y="3582988"/>
          <p14:tracePt t="36517" x="7702550" y="3595688"/>
          <p14:tracePt t="36551" x="7702550" y="3603625"/>
          <p14:tracePt t="36597" x="7702550" y="3609975"/>
          <p14:tracePt t="36607" x="7688263" y="3622675"/>
          <p14:tracePt t="36619" x="7675563" y="3622675"/>
          <p14:tracePt t="36634" x="7661275" y="3630613"/>
          <p14:tracePt t="36651" x="7600950" y="3643313"/>
          <p14:tracePt t="36667" x="7554913" y="3643313"/>
          <p14:tracePt t="36684" x="7521575" y="3643313"/>
          <p14:tracePt t="36701" x="7446963" y="3643313"/>
          <p14:tracePt t="36717" x="7359650" y="3643313"/>
          <p14:tracePt t="36734" x="7326313" y="3636963"/>
          <p14:tracePt t="36750" x="7259638" y="3622675"/>
          <p14:tracePt t="36767" x="7192963" y="3603625"/>
          <p14:tracePt t="36784" x="7153275" y="3595688"/>
          <p14:tracePt t="36800" x="7092950" y="3576638"/>
          <p14:tracePt t="36818" x="7059613" y="3570288"/>
          <p14:tracePt t="36834" x="7045325" y="3556000"/>
          <p14:tracePt t="36854" x="7032625" y="3549650"/>
          <p14:tracePt t="36871" x="7018338" y="3543300"/>
          <p14:tracePt t="36888" x="7011988" y="3536950"/>
          <p14:tracePt t="36922" x="7011988" y="3529013"/>
          <p14:tracePt t="36969" x="7011988" y="3522663"/>
          <p14:tracePt t="37190" x="7018338" y="3522663"/>
          <p14:tracePt t="37752" x="7011988" y="3522663"/>
          <p14:tracePt t="37778" x="7005638" y="3522663"/>
          <p14:tracePt t="37788" x="7005638" y="3529013"/>
          <p14:tracePt t="43526" x="7005638" y="3536950"/>
          <p14:tracePt t="43567" x="7005638" y="3543300"/>
          <p14:tracePt t="43586" x="7005638" y="3549650"/>
          <p14:tracePt t="43607" x="6991350" y="3556000"/>
          <p14:tracePt t="43616" x="6985000" y="3562350"/>
          <p14:tracePt t="43628" x="6978650" y="3570288"/>
          <p14:tracePt t="43644" x="6965950" y="3576638"/>
          <p14:tracePt t="43660" x="6931025" y="3595688"/>
          <p14:tracePt t="43677" x="6897688" y="3616325"/>
          <p14:tracePt t="43694" x="6878638" y="3622675"/>
          <p14:tracePt t="43711" x="6858000" y="3636963"/>
          <p14:tracePt t="43727" x="6845300" y="3643313"/>
          <p14:tracePt t="43744" x="6837363" y="3649663"/>
          <p14:tracePt t="43760" x="6831013" y="3656013"/>
          <p14:tracePt t="43777" x="6824663" y="3663950"/>
          <p14:tracePt t="43794" x="6818313" y="3670300"/>
          <p14:tracePt t="43827" x="6804025" y="3676650"/>
          <p14:tracePt t="43844" x="6797675" y="3683000"/>
          <p14:tracePt t="43881" x="6791325" y="3697288"/>
          <p14:tracePt t="43898" x="6784975" y="3697288"/>
          <p14:tracePt t="43928" x="6770688" y="3703638"/>
          <p14:tracePt t="43960" x="6764338" y="3703638"/>
          <p14:tracePt t="43977" x="6764338" y="3709988"/>
          <p14:tracePt t="43993" x="6757988" y="3709988"/>
          <p14:tracePt t="44010" x="6757988" y="3724275"/>
          <p14:tracePt t="44027" x="6751638" y="3724275"/>
          <p14:tracePt t="44067" x="6743700" y="3724275"/>
          <p14:tracePt t="44483" x="6737350" y="3724275"/>
          <p14:tracePt t="44567" x="6731000" y="3730625"/>
          <p14:tracePt t="44637" x="6731000" y="3736975"/>
          <p14:tracePt t="44647" x="6724650" y="3736975"/>
          <p14:tracePt t="44659" x="6724650" y="3743325"/>
          <p14:tracePt t="44676" x="6716713" y="3751263"/>
          <p14:tracePt t="44693" x="6716713" y="3757613"/>
          <p14:tracePt t="44709" x="6710363" y="3763963"/>
          <p14:tracePt t="44737" x="6710363" y="3770313"/>
          <p14:tracePt t="44747" x="6704013" y="3770313"/>
          <p14:tracePt t="44759" x="6704013" y="3776663"/>
          <p14:tracePt t="44787" x="6704013" y="3784600"/>
          <p14:tracePt t="44797" x="6697663" y="3784600"/>
          <p14:tracePt t="44817" x="6691313" y="3784600"/>
          <p14:tracePt t="44848" x="6691313" y="3790950"/>
          <p14:tracePt t="44887" x="6683375" y="3790950"/>
          <p14:tracePt t="44907" x="6683375" y="3797300"/>
          <p14:tracePt t="44930" x="6683375" y="3803650"/>
          <p14:tracePt t="44947" x="6677025" y="3803650"/>
          <p14:tracePt t="44997" x="6670675" y="3810000"/>
          <p14:tracePt t="45017" x="6664325" y="3810000"/>
          <p14:tracePt t="45037" x="6664325" y="3817938"/>
          <p14:tracePt t="45057" x="6656388" y="3824288"/>
          <p14:tracePt t="45078" x="6656388" y="3830638"/>
          <p14:tracePt t="45087" x="6650038" y="3836988"/>
          <p14:tracePt t="45107" x="6650038" y="3844925"/>
          <p14:tracePt t="45117" x="6643688" y="3844925"/>
          <p14:tracePt t="45128" x="6643688" y="3851275"/>
          <p14:tracePt t="45142" x="6637338" y="3851275"/>
          <p14:tracePt t="45159" x="6630988" y="3863975"/>
          <p14:tracePt t="45176" x="6616700" y="3878263"/>
          <p14:tracePt t="45192" x="6616700" y="3884613"/>
          <p14:tracePt t="45209" x="6604000" y="3897313"/>
          <p14:tracePt t="45227" x="6589713" y="3905250"/>
          <p14:tracePt t="45242" x="6583363" y="3911600"/>
          <p14:tracePt t="45259" x="6570663" y="3930650"/>
          <p14:tracePt t="45471" x="6570663" y="3938588"/>
          <p14:tracePt t="45510" x="6562725" y="3944938"/>
          <p14:tracePt t="45518" x="6550025" y="3951288"/>
          <p14:tracePt t="45530" x="6510338" y="3965575"/>
          <p14:tracePt t="45542" x="6456363" y="3978275"/>
          <p14:tracePt t="45559" x="6308725" y="4024313"/>
          <p14:tracePt t="45575" x="6235700" y="4038600"/>
          <p14:tracePt t="45592" x="6100763" y="4084638"/>
          <p14:tracePt t="45597" x="6027738" y="4119563"/>
          <p14:tracePt t="45609" x="5967413" y="4138613"/>
          <p14:tracePt t="45626" x="5873750" y="4171950"/>
          <p14:tracePt t="45642" x="5826125" y="4186238"/>
          <p14:tracePt t="45659" x="5753100" y="4198938"/>
          <p14:tracePt t="45676" x="5699125" y="4198938"/>
          <p14:tracePt t="45692" x="5680075" y="4198938"/>
          <p14:tracePt t="45709" x="5665788" y="4198938"/>
          <p14:tracePt t="45726" x="5645150" y="4179888"/>
          <p14:tracePt t="45742" x="5638800" y="4179888"/>
          <p14:tracePt t="45758" x="5632450" y="4159250"/>
          <p14:tracePt t="45776" x="5626100" y="4144963"/>
          <p14:tracePt t="45792" x="5619750" y="4138613"/>
          <p14:tracePt t="45809" x="5619750" y="4125913"/>
          <p14:tracePt t="45826" x="5619750" y="4111625"/>
          <p14:tracePt t="45862" x="5619750" y="4105275"/>
          <p14:tracePt t="45879" x="5619750" y="4092575"/>
          <p14:tracePt t="45895" x="5619750" y="4078288"/>
          <p14:tracePt t="45912" x="5632450" y="4032250"/>
          <p14:tracePt t="45930" x="5665788" y="3978275"/>
          <p14:tracePt t="45942" x="5680075" y="3965575"/>
          <p14:tracePt t="45958" x="5719763" y="3917950"/>
          <p14:tracePt t="45975" x="5746750" y="3890963"/>
          <p14:tracePt t="45992" x="5813425" y="3844925"/>
          <p14:tracePt t="46009" x="5840413" y="3830638"/>
          <p14:tracePt t="46025" x="5913438" y="3790950"/>
          <p14:tracePt t="46042" x="5953125" y="3776663"/>
          <p14:tracePt t="46058" x="6021388" y="3763963"/>
          <p14:tracePt t="46075" x="6048375" y="3757613"/>
          <p14:tracePt t="46091" x="6108700" y="3757613"/>
          <p14:tracePt t="46108" x="6148388" y="3757613"/>
          <p14:tracePt t="46125" x="6202363" y="3757613"/>
          <p14:tracePt t="46142" x="6254750" y="3757613"/>
          <p14:tracePt t="46158" x="6296025" y="3763963"/>
          <p14:tracePt t="46175" x="6369050" y="3776663"/>
          <p14:tracePt t="46191" x="6435725" y="3790950"/>
          <p14:tracePt t="46208" x="6462713" y="3790950"/>
          <p14:tracePt t="46225" x="6516688" y="3797300"/>
          <p14:tracePt t="46243" x="6570663" y="3810000"/>
          <p14:tracePt t="46258" x="6604000" y="3817938"/>
          <p14:tracePt t="46275" x="6656388" y="3844925"/>
          <p14:tracePt t="46291" x="6710363" y="3878263"/>
          <p14:tracePt t="46308" x="6731000" y="3884613"/>
          <p14:tracePt t="46325" x="6777038" y="3930650"/>
          <p14:tracePt t="46342" x="6824663" y="3971925"/>
          <p14:tracePt t="46358" x="6845300" y="3984625"/>
          <p14:tracePt t="46375" x="6878638" y="4017963"/>
          <p14:tracePt t="46394" x="6891338" y="4032250"/>
          <p14:tracePt t="46411" x="6905625" y="4051300"/>
          <p14:tracePt t="46429" x="6918325" y="4065588"/>
          <p14:tracePt t="46444" x="6931025" y="4078288"/>
          <p14:tracePt t="46460" x="6938963" y="4092575"/>
          <p14:tracePt t="46475" x="6951663" y="4111625"/>
          <p14:tracePt t="46492" x="6958013" y="4138613"/>
          <p14:tracePt t="46508" x="6965950" y="4159250"/>
          <p14:tracePt t="46525" x="6972300" y="4179888"/>
          <p14:tracePt t="46541" x="6972300" y="4186238"/>
          <p14:tracePt t="46558" x="6972300" y="4192588"/>
          <p14:tracePt t="46579" x="6972300" y="4198938"/>
          <p14:tracePt t="46666" x="6972300" y="4205288"/>
          <p14:tracePt t="46675" x="6958013" y="4205288"/>
          <p14:tracePt t="46689" x="6951663" y="4213225"/>
          <p14:tracePt t="46700" x="6938963" y="4213225"/>
          <p14:tracePt t="46708" x="6931025" y="4219575"/>
          <p14:tracePt t="46724" x="6884988" y="4246563"/>
          <p14:tracePt t="46741" x="6851650" y="4259263"/>
          <p14:tracePt t="46758" x="6784975" y="4286250"/>
          <p14:tracePt t="46775" x="6710363" y="4306888"/>
          <p14:tracePt t="46791" x="6623050" y="4319588"/>
          <p14:tracePt t="46808" x="6583363" y="4325938"/>
          <p14:tracePt t="46824" x="6477000" y="4333875"/>
          <p14:tracePt t="46841" x="6362700" y="4333875"/>
          <p14:tracePt t="46862" x="6262688" y="4333875"/>
          <p14:tracePt t="46879" x="6181725" y="4333875"/>
          <p14:tracePt t="46895" x="6161088" y="4333875"/>
          <p14:tracePt t="46911" x="6127750" y="4333875"/>
          <p14:tracePt t="46929" x="6094413" y="4333875"/>
          <p14:tracePt t="46941" x="6061075" y="4333875"/>
          <p14:tracePt t="46957" x="6027738" y="4319588"/>
          <p14:tracePt t="46974" x="6013450" y="4319588"/>
          <p14:tracePt t="46991" x="5994400" y="4319588"/>
          <p14:tracePt t="47007" x="5967413" y="4313238"/>
          <p14:tracePt t="47024" x="5961063" y="4313238"/>
          <p14:tracePt t="47041" x="5940425" y="4306888"/>
          <p14:tracePt t="47057" x="5927725" y="4306888"/>
          <p14:tracePt t="47075" x="5907088" y="4306888"/>
          <p14:tracePt t="47090" x="5886450" y="4306888"/>
          <p14:tracePt t="47107" x="5867400" y="4306888"/>
          <p14:tracePt t="47124" x="5853113" y="4306888"/>
          <p14:tracePt t="47140" x="5846763" y="4306888"/>
          <p14:tracePt t="47157" x="5834063" y="4306888"/>
          <p14:tracePt t="47174" x="5826125" y="4306888"/>
          <p14:tracePt t="47208" x="5819775" y="4306888"/>
          <p14:tracePt t="47277" x="5813425" y="4306888"/>
          <p14:tracePt t="47870" x="5819775" y="4298950"/>
          <p14:tracePt t="47880" x="5819775" y="4292600"/>
          <p14:tracePt t="47894" x="5834063" y="4292600"/>
          <p14:tracePt t="47911" x="5880100" y="4273550"/>
          <p14:tracePt t="47927" x="5919788" y="4252913"/>
          <p14:tracePt t="47943" x="6034088" y="4192588"/>
          <p14:tracePt t="47956" x="6094413" y="4165600"/>
          <p14:tracePt t="47973" x="6227763" y="4119563"/>
          <p14:tracePt t="47990" x="6356350" y="4078288"/>
          <p14:tracePt t="48006" x="6408738" y="4059238"/>
          <p14:tracePt t="48023" x="6556375" y="4011613"/>
          <p14:tracePt t="48040" x="6697663" y="3971925"/>
          <p14:tracePt t="48056" x="6757988" y="3957638"/>
          <p14:tracePt t="48073" x="6870700" y="3924300"/>
          <p14:tracePt t="48091" x="6972300" y="3905250"/>
          <p14:tracePt t="48106" x="7024688" y="3897313"/>
          <p14:tracePt t="48110" x="7072313" y="3890963"/>
          <p14:tracePt t="48123" x="7119938" y="3884613"/>
          <p14:tracePt t="48140" x="7213600" y="3870325"/>
          <p14:tracePt t="48156" x="7246938" y="3870325"/>
          <p14:tracePt t="48173" x="7313613" y="3863975"/>
          <p14:tracePt t="48189" x="7326313" y="3863975"/>
          <p14:tracePt t="48206" x="7346950" y="3863975"/>
          <p14:tracePt t="48251" x="7346950" y="3857625"/>
          <p14:tracePt t="48463" x="7353300" y="3857625"/>
          <p14:tracePt t="48476" x="7359650" y="3851275"/>
          <p14:tracePt t="48489" x="7394575" y="3844925"/>
          <p14:tracePt t="48506" x="7488238" y="3817938"/>
          <p14:tracePt t="48523" x="7588250" y="3790950"/>
          <p14:tracePt t="48539" x="7642225" y="3784600"/>
          <p14:tracePt t="48556" x="7735888" y="3776663"/>
          <p14:tracePt t="48573" x="7823200" y="3763963"/>
          <p14:tracePt t="48589" x="7869238" y="3763963"/>
          <p14:tracePt t="48606" x="7942263" y="3757613"/>
          <p14:tracePt t="48623" x="8037513" y="3757613"/>
          <p14:tracePt t="48639" x="8070850" y="3757613"/>
          <p14:tracePt t="48656" x="8164513" y="3763963"/>
          <p14:tracePt t="48673" x="8237538" y="3763963"/>
          <p14:tracePt t="48689" x="8270875" y="3770313"/>
          <p14:tracePt t="48706" x="8310563" y="3770313"/>
          <p14:tracePt t="48723" x="8358188" y="3784600"/>
          <p14:tracePt t="48739" x="8378825" y="3790950"/>
          <p14:tracePt t="48756" x="8405813" y="3797300"/>
          <p14:tracePt t="48772" x="8418513" y="3803650"/>
          <p14:tracePt t="48789" x="8439150" y="3810000"/>
          <p14:tracePt t="48805" x="8458200" y="3817938"/>
          <p14:tracePt t="48822" x="8458200" y="3824288"/>
          <p14:tracePt t="48839" x="8478838" y="3836988"/>
          <p14:tracePt t="48855" x="8491538" y="3844925"/>
          <p14:tracePt t="48877" x="8505825" y="3851275"/>
          <p14:tracePt t="48892" x="8518525" y="3863975"/>
          <p14:tracePt t="48909" x="8518525" y="3870325"/>
          <p14:tracePt t="48927" x="8532813" y="3878263"/>
          <p14:tracePt t="48955" x="8532813" y="3884613"/>
          <p14:tracePt t="48973" x="8539163" y="3890963"/>
          <p14:tracePt t="48989" x="8539163" y="3897313"/>
          <p14:tracePt t="49005" x="8539163" y="3917950"/>
          <p14:tracePt t="49023" x="8545513" y="3944938"/>
          <p14:tracePt t="49039" x="8545513" y="3951288"/>
          <p14:tracePt t="49056" x="8551863" y="3965575"/>
          <p14:tracePt t="49073" x="8551863" y="3984625"/>
          <p14:tracePt t="49089" x="8551863" y="3990975"/>
          <p14:tracePt t="49105" x="8551863" y="3998913"/>
          <p14:tracePt t="49133" x="8551863" y="4005263"/>
          <p14:tracePt t="49192" x="8551863" y="4011613"/>
          <p14:tracePt t="49222" x="8545513" y="4011613"/>
          <p14:tracePt t="49231" x="8539163" y="4017963"/>
          <p14:tracePt t="49243" x="8518525" y="4024313"/>
          <p14:tracePt t="49255" x="8499475" y="4038600"/>
          <p14:tracePt t="49272" x="8466138" y="4044950"/>
          <p14:tracePt t="49288" x="8445500" y="4051300"/>
          <p14:tracePt t="49305" x="8418513" y="4065588"/>
          <p14:tracePt t="49322" x="8370888" y="4071938"/>
          <p14:tracePt t="49338" x="8337550" y="4084638"/>
          <p14:tracePt t="49355" x="8251825" y="4111625"/>
          <p14:tracePt t="49372" x="8131175" y="4132263"/>
          <p14:tracePt t="49389" x="8023225" y="4144963"/>
          <p14:tracePt t="49405" x="7977188" y="4152900"/>
          <p14:tracePt t="49422" x="7896225" y="4159250"/>
          <p14:tracePt t="49438" x="7829550" y="4171950"/>
          <p14:tracePt t="49455" x="7802563" y="4171950"/>
          <p14:tracePt t="49472" x="7735888" y="4171950"/>
          <p14:tracePt t="49488" x="7667625" y="4171950"/>
          <p14:tracePt t="49505" x="7634288" y="4165600"/>
          <p14:tracePt t="49522" x="7573963" y="4165600"/>
          <p14:tracePt t="49538" x="7540625" y="4159250"/>
          <p14:tracePt t="49555" x="7534275" y="4152900"/>
          <p14:tracePt t="49571" x="7507288" y="4138613"/>
          <p14:tracePt t="49588" x="7488238" y="4132263"/>
          <p14:tracePt t="49605" x="7473950" y="4125913"/>
          <p14:tracePt t="49621" x="7467600" y="4125913"/>
          <p14:tracePt t="49641" x="7461250" y="4125913"/>
          <p14:tracePt t="49700" x="7461250" y="4119563"/>
          <p14:tracePt t="49719" x="7467600" y="4119563"/>
          <p14:tracePt t="49741" x="7473950" y="4119563"/>
          <p14:tracePt t="49749" x="7494588" y="4119563"/>
          <p14:tracePt t="49761" x="7500938" y="4119563"/>
          <p14:tracePt t="49771" x="7521575" y="4125913"/>
          <p14:tracePt t="49789" x="7588250" y="4125913"/>
          <p14:tracePt t="49804" x="7621588" y="4138613"/>
          <p14:tracePt t="49821" x="7721600" y="4159250"/>
          <p14:tracePt t="49838" x="7815263" y="4179888"/>
          <p14:tracePt t="49854" x="7862888" y="4186238"/>
          <p14:tracePt t="49876" x="7956550" y="4205288"/>
          <p14:tracePt t="49893" x="8023225" y="4225925"/>
          <p14:tracePt t="49911" x="8077200" y="4232275"/>
          <p14:tracePt t="49925" x="8096250" y="4238625"/>
          <p14:tracePt t="49942" x="8116888" y="4246563"/>
          <p14:tracePt t="49955" x="8123238" y="4246563"/>
          <p14:tracePt t="49971" x="8123238" y="4252913"/>
          <p14:tracePt t="51774" x="8131175" y="4252913"/>
          <p14:tracePt t="51838" x="8131175" y="4259263"/>
          <p14:tracePt t="51849" x="8116888" y="4265613"/>
          <p14:tracePt t="51859" x="8077200" y="4279900"/>
          <p14:tracePt t="51870" x="8016875" y="4292600"/>
          <p14:tracePt t="51890" x="7869238" y="4340225"/>
          <p14:tracePt t="51906" x="7788275" y="4352925"/>
          <p14:tracePt t="51923" x="7642225" y="4400550"/>
          <p14:tracePt t="51942" x="7527925" y="4419600"/>
          <p14:tracePt t="51954" x="7480300" y="4433888"/>
          <p14:tracePt t="51969" x="7419975" y="4440238"/>
          <p14:tracePt t="51986" x="7386638" y="4446588"/>
          <p14:tracePt t="52003" x="7367588" y="4446588"/>
          <p14:tracePt t="52036" x="7353300" y="4446588"/>
          <p14:tracePt t="52991" x="7346950" y="4460875"/>
          <p14:tracePt t="53000" x="7299325" y="4467225"/>
          <p14:tracePt t="53010" x="7239000" y="4487863"/>
          <p14:tracePt t="53019" x="7159625" y="4500563"/>
          <p14:tracePt t="53035" x="7065963" y="4521200"/>
          <p14:tracePt t="53052" x="6878638" y="4554538"/>
          <p14:tracePt t="53069" x="6697663" y="4560888"/>
          <p14:tracePt t="53085" x="6616700" y="4567238"/>
          <p14:tracePt t="53102" x="6502400" y="4567238"/>
          <p14:tracePt t="53118" x="6423025" y="4567238"/>
          <p14:tracePt t="53135" x="6389688" y="4567238"/>
          <p14:tracePt t="53152" x="6356350" y="4560888"/>
          <p14:tracePt t="53168" x="6342063" y="4560888"/>
          <p14:tracePt t="53185" x="6342063" y="4554538"/>
          <p14:tracePt t="53202" x="6335713" y="4554538"/>
          <p14:tracePt t="53219" x="6335713" y="4548188"/>
          <p14:tracePt t="53470" x="6329363" y="4540250"/>
          <p14:tracePt t="53479" x="6329363" y="4533900"/>
          <p14:tracePt t="53489" x="6315075" y="4527550"/>
          <p14:tracePt t="53501" x="6302375" y="4513263"/>
          <p14:tracePt t="53518" x="6269038" y="4487863"/>
          <p14:tracePt t="53535" x="6254750" y="4473575"/>
          <p14:tracePt t="53551" x="6235700" y="4460875"/>
          <p14:tracePt t="53568" x="6227763" y="4452938"/>
          <p14:tracePt t="53584" x="6227763" y="4446588"/>
          <p14:tracePt t="53819" x="6227763" y="4452938"/>
          <p14:tracePt t="53828" x="6227763" y="4460875"/>
          <p14:tracePt t="53839" x="6221413" y="4467225"/>
          <p14:tracePt t="53851" x="6208713" y="4487863"/>
          <p14:tracePt t="53872" x="6154738" y="4527550"/>
          <p14:tracePt t="53888" x="6100763" y="4560888"/>
          <p14:tracePt t="53904" x="6081713" y="4573588"/>
          <p14:tracePt t="53922" x="6034088" y="4594225"/>
          <p14:tracePt t="53938" x="6007100" y="4614863"/>
          <p14:tracePt t="53951" x="5994400" y="4621213"/>
          <p14:tracePt t="53968" x="5973763" y="4627563"/>
          <p14:tracePt t="54008" x="5967413" y="4627563"/>
          <p14:tracePt t="54332" x="5961063" y="4627563"/>
          <p14:tracePt t="54341" x="5953125" y="4633913"/>
          <p14:tracePt t="54351" x="5913438" y="4641850"/>
          <p14:tracePt t="54368" x="5780088" y="4654550"/>
          <p14:tracePt t="54384" x="5705475" y="4654550"/>
          <p14:tracePt t="54400" x="5565775" y="4667250"/>
          <p14:tracePt t="54418" x="5451475" y="4687888"/>
          <p14:tracePt t="54434" x="5418138" y="4687888"/>
          <p14:tracePt t="54451" x="5370513" y="4687888"/>
          <p14:tracePt t="54467" x="5351463" y="4687888"/>
          <p14:tracePt t="54483" x="5345113" y="4687888"/>
          <p14:tracePt t="54500" x="5337175" y="4675188"/>
          <p14:tracePt t="54518" x="5337175" y="4614863"/>
          <p14:tracePt t="54534" x="5351463" y="4548188"/>
          <p14:tracePt t="54550" x="5418138" y="4419600"/>
          <p14:tracePt t="54568" x="5484813" y="4292600"/>
          <p14:tracePt t="54584" x="5532438" y="4238625"/>
          <p14:tracePt t="54600" x="5626100" y="4111625"/>
          <p14:tracePt t="54619" x="5713413" y="4005263"/>
          <p14:tracePt t="54635" x="5746750" y="3944938"/>
          <p14:tracePt t="54650" x="5819775" y="3857625"/>
          <p14:tracePt t="54668" x="5880100" y="3797300"/>
          <p14:tracePt t="54683" x="5913438" y="3763963"/>
          <p14:tracePt t="54700" x="5980113" y="3716338"/>
          <p14:tracePt t="54717" x="6013450" y="3703638"/>
          <p14:tracePt t="54736" x="6048375" y="3676650"/>
          <p14:tracePt t="54750" x="6061075" y="3676650"/>
          <p14:tracePt t="54767" x="6067425" y="3670300"/>
          <p14:tracePt t="54991" x="6067425" y="3656013"/>
          <p14:tracePt t="55000" x="6054725" y="3636963"/>
          <p14:tracePt t="55009" x="6027738" y="3603625"/>
          <p14:tracePt t="55021" x="6000750" y="3562350"/>
          <p14:tracePt t="55033" x="5973763" y="3522663"/>
          <p14:tracePt t="55050" x="5907088" y="3435350"/>
          <p14:tracePt t="55066" x="5873750" y="3402013"/>
          <p14:tracePt t="55083" x="5813425" y="3335338"/>
          <p14:tracePt t="55100" x="5765800" y="3281363"/>
          <p14:tracePt t="55117" x="5719763" y="3214688"/>
          <p14:tracePt t="55133" x="5705475" y="3194050"/>
          <p14:tracePt t="55150" x="5686425" y="3133725"/>
          <p14:tracePt t="55166" x="5672138" y="3100388"/>
          <p14:tracePt t="55171" x="5665788" y="3067050"/>
          <p14:tracePt t="55183" x="5665788" y="3040063"/>
          <p14:tracePt t="55200" x="5659438" y="2973388"/>
          <p14:tracePt t="55216" x="5659438" y="2946400"/>
          <p14:tracePt t="55233" x="5665788" y="2913063"/>
          <p14:tracePt t="55250" x="5672138" y="2894013"/>
          <p14:tracePt t="55266" x="5680075" y="2886075"/>
          <p14:tracePt t="55283" x="5699125" y="2867025"/>
          <p14:tracePt t="55300" x="5753100" y="2859088"/>
          <p14:tracePt t="55316" x="5786438" y="2852738"/>
          <p14:tracePt t="55333" x="5873750" y="2846388"/>
          <p14:tracePt t="55350" x="5940425" y="2859088"/>
          <p14:tracePt t="55366" x="5967413" y="2859088"/>
          <p14:tracePt t="55383" x="6021388" y="2879725"/>
          <p14:tracePt t="55399" x="6048375" y="2894013"/>
          <p14:tracePt t="55416" x="6061075" y="2906713"/>
          <p14:tracePt t="55433" x="6073775" y="2919413"/>
          <p14:tracePt t="55449" x="6073775" y="2927350"/>
          <p14:tracePt t="55482" x="6073775" y="2933700"/>
          <p14:tracePt t="55499" x="6067425" y="2940050"/>
          <p14:tracePt t="55516" x="6067425" y="2946400"/>
          <p14:tracePt t="55533" x="6040438" y="2946400"/>
          <p14:tracePt t="55549" x="6000750" y="2952750"/>
          <p14:tracePt t="55566" x="5980113" y="2952750"/>
          <p14:tracePt t="55582" x="5927725" y="2952750"/>
          <p14:tracePt t="55599" x="5880100" y="2952750"/>
          <p14:tracePt t="55616" x="5867400" y="2952750"/>
          <p14:tracePt t="55632" x="5840413" y="2946400"/>
          <p14:tracePt t="55649" x="5819775" y="2940050"/>
          <p14:tracePt t="55666" x="5813425" y="2933700"/>
          <p14:tracePt t="55682" x="5807075" y="2933700"/>
          <p14:tracePt t="55708" x="5807075" y="2927350"/>
          <p14:tracePt t="55921" x="5799138" y="2927350"/>
          <p14:tracePt t="55940" x="5786438" y="2919413"/>
          <p14:tracePt t="55954" x="5773738" y="2906713"/>
          <p14:tracePt t="55961" x="5738813" y="2894013"/>
          <p14:tracePt t="55973" x="5705475" y="2867025"/>
          <p14:tracePt t="55982" x="5686425" y="2846388"/>
          <p14:tracePt t="55999" x="5632450" y="2792413"/>
          <p14:tracePt t="56015" x="5619750" y="2779713"/>
          <p14:tracePt t="56032" x="5592763" y="2738438"/>
          <p14:tracePt t="56049" x="5572125" y="2719388"/>
          <p14:tracePt t="56066" x="5565775" y="2698750"/>
          <p14:tracePt t="56082" x="5551488" y="2671763"/>
          <p14:tracePt t="56099" x="5538788" y="2638425"/>
          <p14:tracePt t="56115" x="5532438" y="2619375"/>
          <p14:tracePt t="56132" x="5524500" y="2605088"/>
          <p14:tracePt t="56149" x="5524500" y="2598738"/>
          <p14:tracePt t="56182" x="5518150" y="2598738"/>
          <p14:tracePt t="56270" x="5518150" y="2605088"/>
          <p14:tracePt t="56278" x="5518150" y="2611438"/>
          <p14:tracePt t="56288" x="5518150" y="2625725"/>
          <p14:tracePt t="56299" x="5518150" y="2638425"/>
          <p14:tracePt t="56315" x="5518150" y="2659063"/>
          <p14:tracePt t="56332" x="5524500" y="2686050"/>
          <p14:tracePt t="56349" x="5532438" y="2719388"/>
          <p14:tracePt t="56365" x="5532438" y="2732088"/>
          <p14:tracePt t="56382" x="5532438" y="2759075"/>
          <p14:tracePt t="56402" x="5545138" y="2792413"/>
          <p14:tracePt t="56419" x="5545138" y="2819400"/>
          <p14:tracePt t="56432" x="5545138" y="2825750"/>
          <p14:tracePt t="56493" x="5559425" y="2859088"/>
          <p14:tracePt t="56513" x="5559425" y="2873375"/>
          <p14:tracePt t="56528" x="5565775" y="2879725"/>
          <p14:tracePt t="56539" x="5565775" y="2886075"/>
          <p14:tracePt t="56569" x="5565775" y="2894013"/>
          <p14:tracePt t="56588" x="5565775" y="2900363"/>
          <p14:tracePt t="56878" x="5565775" y="2894013"/>
          <p14:tracePt t="57054" x="5565775" y="2886075"/>
          <p14:tracePt t="57131" x="5565775" y="2879725"/>
          <p14:tracePt t="57159" x="5559425" y="2873375"/>
          <p14:tracePt t="57169" x="5559425" y="2867025"/>
          <p14:tracePt t="57181" x="5559425" y="2859088"/>
          <p14:tracePt t="57200" x="5551488" y="2852738"/>
          <p14:tracePt t="57219" x="5545138" y="2852738"/>
          <p14:tracePt t="57231" x="5545138" y="2846388"/>
          <p14:tracePt t="57270" x="5545138" y="2840038"/>
          <p14:tracePt t="57438" x="5551488" y="2840038"/>
          <p14:tracePt t="57449" x="5559425" y="2840038"/>
          <p14:tracePt t="57459" x="5565775" y="2840038"/>
          <p14:tracePt t="57469" x="5592763" y="2840038"/>
          <p14:tracePt t="57481" x="5632450" y="2852738"/>
          <p14:tracePt t="57498" x="5726113" y="2886075"/>
          <p14:tracePt t="57514" x="5792788" y="2906713"/>
          <p14:tracePt t="57531" x="5919788" y="2946400"/>
          <p14:tracePt t="57548" x="6061075" y="2994025"/>
          <p14:tracePt t="57564" x="6142038" y="3006725"/>
          <p14:tracePt t="57581" x="6281738" y="3021013"/>
          <p14:tracePt t="57598" x="6408738" y="3021013"/>
          <p14:tracePt t="57614" x="6456363" y="3021013"/>
          <p14:tracePt t="57631" x="6543675" y="3006725"/>
          <p14:tracePt t="57648" x="6596063" y="2979738"/>
          <p14:tracePt t="57681" x="6604000" y="2946400"/>
          <p14:tracePt t="57869" x="6610350" y="2946400"/>
          <p14:tracePt t="57883" x="6697663" y="2886075"/>
          <p14:tracePt t="57903" x="6931025" y="2779713"/>
          <p14:tracePt t="57920" x="7319963" y="2644775"/>
          <p14:tracePt t="57936" x="7634288" y="2559050"/>
          <p14:tracePt t="57953" x="8264525" y="2484438"/>
          <p14:tracePt t="57972" x="8672513" y="2505075"/>
          <p14:tracePt t="57980" x="8834438" y="2538413"/>
          <p14:tracePt t="57997" x="8980488" y="2584450"/>
          <p14:tracePt t="58014" x="9142413" y="2644775"/>
          <p14:tracePt t="58031" x="9142413" y="2692400"/>
          <p14:tracePt t="58047" x="9142413" y="2713038"/>
          <p14:tracePt t="58064" x="9142413" y="2732088"/>
          <p14:tracePt t="58081" x="9142413" y="2752725"/>
          <p14:tracePt t="58098" x="9142413" y="2786063"/>
          <p14:tracePt t="58114" x="9142413" y="2819400"/>
          <p14:tracePt t="58130" x="9142413" y="2859088"/>
          <p14:tracePt t="58147" x="9142413" y="2879725"/>
          <p14:tracePt t="58163" x="9142413" y="2913063"/>
          <p14:tracePt t="58180" x="9142413" y="2940050"/>
          <p14:tracePt t="58200" x="9142413" y="2960688"/>
          <p14:tracePt t="58213" x="9142413" y="2973388"/>
          <p14:tracePt t="58230" x="9142413" y="2987675"/>
          <p14:tracePt t="58247" x="9134475" y="2987675"/>
          <p14:tracePt t="58266" x="9128125" y="3000375"/>
          <p14:tracePt t="58281" x="9115425" y="3021013"/>
          <p14:tracePt t="58297" x="9082088" y="3048000"/>
          <p14:tracePt t="58314" x="9067800" y="3067050"/>
          <p14:tracePt t="58330" x="9028113" y="3094038"/>
          <p14:tracePt t="58347" x="8994775" y="3114675"/>
          <p14:tracePt t="58366" x="8928100" y="3127375"/>
          <p14:tracePt t="58381" x="8840788" y="3133725"/>
          <p14:tracePt t="58397" x="8753475" y="3141663"/>
          <p14:tracePt t="58413" x="8705850" y="3141663"/>
          <p14:tracePt t="58434" x="8605838" y="3141663"/>
          <p14:tracePt t="58447" x="8551863" y="3133725"/>
          <p14:tracePt t="58463" x="8439150" y="3108325"/>
          <p14:tracePt t="58485" x="8358188" y="3073400"/>
          <p14:tracePt t="58497" x="8285163" y="3040063"/>
          <p14:tracePt t="58513" x="8270875" y="3040063"/>
          <p14:tracePt t="58530" x="8251825" y="3021013"/>
          <p14:tracePt t="58546" x="8243888" y="3013075"/>
          <p14:tracePt t="58563" x="8224838" y="2979738"/>
          <p14:tracePt t="58580" x="8204200" y="2933700"/>
          <p14:tracePt t="58597" x="8177213" y="2867025"/>
          <p14:tracePt t="58613" x="8177213" y="2846388"/>
          <p14:tracePt t="58630" x="8164513" y="2806700"/>
          <p14:tracePt t="58646" x="8164513" y="2792413"/>
          <p14:tracePt t="58663" x="8156575" y="2759075"/>
          <p14:tracePt t="58680" x="8156575" y="2746375"/>
          <p14:tracePt t="58696" x="8156575" y="2732088"/>
          <p14:tracePt t="58701" x="8156575" y="2725738"/>
          <p14:tracePt t="58713" x="8164513" y="2719388"/>
          <p14:tracePt t="58730" x="8183563" y="2705100"/>
          <p14:tracePt t="58746" x="8197850" y="2692400"/>
          <p14:tracePt t="58763" x="8258175" y="2665413"/>
          <p14:tracePt t="58780" x="8358188" y="2638425"/>
          <p14:tracePt t="58797" x="8458200" y="2625725"/>
          <p14:tracePt t="58813" x="8512175" y="2619375"/>
          <p14:tracePt t="58830" x="8612188" y="2619375"/>
          <p14:tracePt t="58846" x="8653463" y="2632075"/>
          <p14:tracePt t="58863" x="8726488" y="2652713"/>
          <p14:tracePt t="58884" x="8793163" y="2671763"/>
          <p14:tracePt t="58901" x="8834438" y="2705100"/>
          <p14:tracePt t="58916" x="8847138" y="2719388"/>
          <p14:tracePt t="58933" x="8867775" y="2738438"/>
          <p14:tracePt t="58952" x="8874125" y="2752725"/>
          <p14:tracePt t="58963" x="8880475" y="2765425"/>
          <p14:tracePt t="58979" x="8880475" y="2773363"/>
          <p14:tracePt t="58996" x="8880475" y="2779713"/>
          <p14:tracePt t="59013" x="8880475" y="2786063"/>
          <p14:tracePt t="59030" x="8880475" y="2798763"/>
          <p14:tracePt t="59046" x="8874125" y="2813050"/>
          <p14:tracePt t="59063" x="8859838" y="2840038"/>
          <p14:tracePt t="59080" x="8840788" y="2859088"/>
          <p14:tracePt t="59096" x="8826500" y="2873375"/>
          <p14:tracePt t="59113" x="8813800" y="2886075"/>
          <p14:tracePt t="59129" x="8807450" y="2894013"/>
          <p14:tracePt t="59146" x="8799513" y="2894013"/>
          <p14:tracePt t="59163" x="8786813" y="2900363"/>
          <p14:tracePt t="59179" x="8780463" y="2906713"/>
          <p14:tracePt t="59196" x="8766175" y="2906713"/>
          <p14:tracePt t="59213" x="8753475" y="2906713"/>
          <p14:tracePt t="59238" x="8739188" y="2906713"/>
          <p14:tracePt t="59470" x="8739188" y="2913063"/>
          <p14:tracePt t="59558" x="8739188" y="2919413"/>
          <p14:tracePt t="59568" x="8732838" y="2919413"/>
          <p14:tracePt t="59581" x="8732838" y="2927350"/>
          <p14:tracePt t="59596" x="8726488" y="2933700"/>
          <p14:tracePt t="59612" x="8693150" y="2952750"/>
          <p14:tracePt t="59629" x="8620125" y="2994025"/>
          <p14:tracePt t="59645" x="8578850" y="3021013"/>
          <p14:tracePt t="59662" x="8505825" y="3067050"/>
          <p14:tracePt t="59679" x="8431213" y="3127375"/>
          <p14:tracePt t="59695" x="8391525" y="3148013"/>
          <p14:tracePt t="59712" x="8318500" y="3187700"/>
          <p14:tracePt t="59729" x="8285163" y="3214688"/>
          <p14:tracePt t="59745" x="8270875" y="3221038"/>
          <p14:tracePt t="59778" x="8264525" y="3221038"/>
          <p14:tracePt t="59983" x="8264525" y="3227388"/>
          <p14:tracePt t="59992" x="8264525" y="3235325"/>
          <p14:tracePt t="60001" x="8251825" y="3241675"/>
          <p14:tracePt t="60012" x="8231188" y="3262313"/>
          <p14:tracePt t="60030" x="8116888" y="3328988"/>
          <p14:tracePt t="60045" x="8029575" y="3381375"/>
          <p14:tracePt t="60062" x="7762875" y="3543300"/>
          <p14:tracePt t="60079" x="7473950" y="3716338"/>
          <p14:tracePt t="60095" x="7292975" y="3836988"/>
          <p14:tracePt t="60112" x="6965950" y="4032250"/>
          <p14:tracePt t="60128" x="6797675" y="4132263"/>
          <p14:tracePt t="60145" x="6737350" y="4159250"/>
          <p14:tracePt t="60161" x="6656388" y="4198938"/>
          <p14:tracePt t="60178" x="6643688" y="4205288"/>
          <p14:tracePt t="60416" x="6637338" y="4205288"/>
          <p14:tracePt t="60433" x="6616700" y="4219575"/>
          <p14:tracePt t="60443" x="6556375" y="4238625"/>
          <p14:tracePt t="60452" x="6469063" y="4259263"/>
          <p14:tracePt t="60461" x="6356350" y="4286250"/>
          <p14:tracePt t="60479" x="6048375" y="4367213"/>
          <p14:tracePt t="60495" x="5859463" y="4419600"/>
          <p14:tracePt t="60511" x="5484813" y="4513263"/>
          <p14:tracePt t="60528" x="5251450" y="4594225"/>
          <p14:tracePt t="60545" x="5176838" y="4621213"/>
          <p14:tracePt t="60561" x="5095875" y="4641850"/>
          <p14:tracePt t="60579" x="5062538" y="4654550"/>
          <p14:tracePt t="60595" x="5056188" y="4660900"/>
          <p14:tracePt t="60611" x="5043488" y="4660900"/>
          <p14:tracePt t="61058" x="5049838" y="4660900"/>
          <p14:tracePt t="61079" x="5056188" y="4660900"/>
          <p14:tracePt t="61100" x="5062538" y="4660900"/>
          <p14:tracePt t="61108" x="5070475" y="4660900"/>
          <p14:tracePt t="61118" x="5076825" y="4660900"/>
          <p14:tracePt t="61131" x="5083175" y="4660900"/>
          <p14:tracePt t="61144" x="5089525" y="4660900"/>
          <p14:tracePt t="61161" x="5103813" y="4660900"/>
          <p14:tracePt t="61178" x="5110163" y="4660900"/>
          <p14:tracePt t="61194" x="5116513" y="4660900"/>
          <p14:tracePt t="61211" x="5122863" y="4660900"/>
          <p14:tracePt t="61244" x="5130800" y="4660900"/>
          <p14:tracePt t="61268" x="5130800" y="4667250"/>
          <p14:tracePt t="61328" x="5130800" y="4675188"/>
          <p14:tracePt t="61368" x="5137150" y="4675188"/>
          <p14:tracePt t="61449" x="5137150" y="4681538"/>
          <p14:tracePt t="61538" x="5143500" y="4681538"/>
          <p14:tracePt t="61549" x="5143500" y="4687888"/>
          <p14:tracePt t="61598" x="5143500" y="4694238"/>
          <p14:tracePt t="61608" x="5149850" y="4694238"/>
          <p14:tracePt t="61658" x="5149850" y="4702175"/>
          <p14:tracePt t="61668" x="5156200" y="4702175"/>
          <p14:tracePt t="61679" x="5156200" y="4708525"/>
          <p14:tracePt t="61708" x="5164138" y="4708525"/>
          <p14:tracePt t="61718" x="5164138" y="4714875"/>
          <p14:tracePt t="61730" x="5170488" y="4714875"/>
          <p14:tracePt t="61768" x="5170488" y="4721225"/>
          <p14:tracePt t="61779" x="5176838" y="4721225"/>
          <p14:tracePt t="61808" x="5183188" y="4727575"/>
          <p14:tracePt t="61878" x="5183188" y="4735513"/>
          <p14:tracePt t="61898" x="5191125" y="4735513"/>
          <p14:tracePt t="61928" x="5197475" y="4735513"/>
          <p14:tracePt t="61958" x="5203825" y="4735513"/>
          <p14:tracePt t="61988" x="5210175" y="4735513"/>
          <p14:tracePt t="62038" x="5216525" y="4735513"/>
          <p14:tracePt t="62058" x="5224463" y="4735513"/>
          <p14:tracePt t="62080" x="5230813" y="4735513"/>
          <p14:tracePt t="62098" x="5237163" y="4735513"/>
          <p14:tracePt t="62128" x="5243513" y="4735513"/>
          <p14:tracePt t="62179" x="5224463" y="4735513"/>
          <p14:tracePt t="62374" x="5230813" y="4727575"/>
          <p14:tracePt t="62383" x="5264150" y="4702175"/>
          <p14:tracePt t="62393" x="5310188" y="4667250"/>
          <p14:tracePt t="62410" x="5511800" y="4573588"/>
          <p14:tracePt t="62426" x="5645150" y="4527550"/>
          <p14:tracePt t="62443" x="5946775" y="4473575"/>
          <p14:tracePt t="62460" x="6315075" y="4460875"/>
          <p14:tracePt t="62477" x="6516688" y="4460875"/>
          <p14:tracePt t="62493" x="6845300" y="4506913"/>
          <p14:tracePt t="62509" x="7078663" y="4567238"/>
          <p14:tracePt t="62526" x="7180263" y="4614863"/>
          <p14:tracePt t="62543" x="7307263" y="4675188"/>
          <p14:tracePt t="62559" x="7400925" y="4727575"/>
          <p14:tracePt t="62576" x="7419975" y="4754563"/>
          <p14:tracePt t="62593" x="7461250" y="4775200"/>
          <p14:tracePt t="62612" x="7467600" y="4781550"/>
          <p14:tracePt t="62658" x="7453313" y="4781550"/>
          <p14:tracePt t="62860" x="7461250" y="4781550"/>
          <p14:tracePt t="62870" x="7488238" y="4775200"/>
          <p14:tracePt t="62881" x="7534275" y="4768850"/>
          <p14:tracePt t="62896" x="7581900" y="4762500"/>
          <p14:tracePt t="62913" x="7688263" y="4754563"/>
          <p14:tracePt t="62930" x="7788275" y="4754563"/>
          <p14:tracePt t="62947" x="7881938" y="4762500"/>
          <p14:tracePt t="62959" x="7923213" y="4768850"/>
          <p14:tracePt t="62976" x="7950200" y="4775200"/>
          <p14:tracePt t="62992" x="7996238" y="4802188"/>
          <p14:tracePt t="63009" x="8016875" y="4822825"/>
          <p14:tracePt t="63026" x="8023225" y="4829175"/>
          <p14:tracePt t="63042" x="8029575" y="4835525"/>
          <p14:tracePt t="63059" x="8029575" y="4848225"/>
          <p14:tracePt t="63076" x="8023225" y="4856163"/>
          <p14:tracePt t="63092" x="7956550" y="4895850"/>
          <p14:tracePt t="63109" x="7862888" y="4941888"/>
          <p14:tracePt t="63125" x="7815263" y="4962525"/>
          <p14:tracePt t="63142" x="7721600" y="5002213"/>
          <p14:tracePt t="63159" x="7621588" y="5043488"/>
          <p14:tracePt t="63175" x="7581900" y="5062538"/>
          <p14:tracePt t="63192" x="7507288" y="5095875"/>
          <p14:tracePt t="63209" x="7413625" y="5122863"/>
          <p14:tracePt t="63225" x="7373938" y="5130800"/>
          <p14:tracePt t="63242" x="7280275" y="5137150"/>
          <p14:tracePt t="63259" x="7213600" y="5137150"/>
          <p14:tracePt t="63275" x="7192963" y="5137150"/>
          <p14:tracePt t="63292" x="7145338" y="5137150"/>
          <p14:tracePt t="63309" x="7105650" y="5137150"/>
          <p14:tracePt t="63325" x="7085013" y="5137150"/>
          <p14:tracePt t="63342" x="7051675" y="5137150"/>
          <p14:tracePt t="63358" x="7018338" y="5137150"/>
          <p14:tracePt t="63375" x="7005638" y="5137150"/>
          <p14:tracePt t="63392" x="6972300" y="5130800"/>
          <p14:tracePt t="63408" x="6951663" y="5122863"/>
          <p14:tracePt t="63425" x="6945313" y="5122863"/>
          <p14:tracePt t="63442" x="6918325" y="5110163"/>
          <p14:tracePt t="63458" x="6891338" y="5103813"/>
          <p14:tracePt t="63475" x="6884988" y="5103813"/>
          <p14:tracePt t="63492" x="6864350" y="5089525"/>
          <p14:tracePt t="63508" x="6851650" y="5076825"/>
          <p14:tracePt t="63525" x="6837363" y="5070475"/>
          <p14:tracePt t="63542" x="6831013" y="5049838"/>
          <p14:tracePt t="63558" x="6818313" y="5029200"/>
          <p14:tracePt t="63575" x="6810375" y="5016500"/>
          <p14:tracePt t="63592" x="6804025" y="4983163"/>
          <p14:tracePt t="63608" x="6804025" y="4956175"/>
          <p14:tracePt t="63626" x="6804025" y="4941888"/>
          <p14:tracePt t="63642" x="6804025" y="4922838"/>
          <p14:tracePt t="63659" x="6804025" y="4908550"/>
          <p14:tracePt t="63675" x="6804025" y="4895850"/>
          <p14:tracePt t="63692" x="6810375" y="4875213"/>
          <p14:tracePt t="63709" x="6824663" y="4835525"/>
          <p14:tracePt t="63725" x="6837363" y="4814888"/>
          <p14:tracePt t="63741" x="6870700" y="4768850"/>
          <p14:tracePt t="63759" x="6905625" y="4714875"/>
          <p14:tracePt t="63775" x="6918325" y="4687888"/>
          <p14:tracePt t="63792" x="6945313" y="4660900"/>
          <p14:tracePt t="63808" x="6951663" y="4648200"/>
          <p14:tracePt t="63825" x="6972300" y="4627563"/>
          <p14:tracePt t="63841" x="6985000" y="4614863"/>
          <p14:tracePt t="63858" x="7024688" y="4594225"/>
          <p14:tracePt t="63875" x="7045325" y="4581525"/>
          <p14:tracePt t="63896" x="7099300" y="4567238"/>
          <p14:tracePt t="63914" x="7145338" y="4554538"/>
          <p14:tracePt t="63928" x="7186613" y="4548188"/>
          <p14:tracePt t="63945" x="7239000" y="4540250"/>
          <p14:tracePt t="63968" x="7299325" y="4540250"/>
          <p14:tracePt t="63992" x="7346950" y="4540250"/>
          <p14:tracePt t="64008" x="7367588" y="4540250"/>
          <p14:tracePt t="64025" x="7413625" y="4560888"/>
          <p14:tracePt t="64042" x="7467600" y="4567238"/>
          <p14:tracePt t="64058" x="7488238" y="4581525"/>
          <p14:tracePt t="64074" x="7521575" y="4594225"/>
          <p14:tracePt t="64092" x="7554913" y="4614863"/>
          <p14:tracePt t="64108" x="7561263" y="4621213"/>
          <p14:tracePt t="64124" x="7594600" y="4641850"/>
          <p14:tracePt t="64142" x="7615238" y="4660900"/>
          <p14:tracePt t="64158" x="7621588" y="4675188"/>
          <p14:tracePt t="64174" x="7648575" y="4702175"/>
          <p14:tracePt t="64192" x="7667625" y="4721225"/>
          <p14:tracePt t="64208" x="7667625" y="4727575"/>
          <p14:tracePt t="64225" x="7688263" y="4741863"/>
          <p14:tracePt t="64241" x="7702550" y="4762500"/>
          <p14:tracePt t="64258" x="7702550" y="4768850"/>
          <p14:tracePt t="64262" x="7702550" y="4775200"/>
          <p14:tracePt t="64275" x="7708900" y="4781550"/>
          <p14:tracePt t="64291" x="7715250" y="4795838"/>
          <p14:tracePt t="64308" x="7715250" y="4802188"/>
          <p14:tracePt t="64324" x="7721600" y="4808538"/>
          <p14:tracePt t="64362" x="7721600" y="4814888"/>
          <p14:tracePt t="64478" x="7721600" y="4822825"/>
          <p14:tracePt t="64488" x="7721600" y="4829175"/>
          <p14:tracePt t="64518" x="7715250" y="4835525"/>
          <p14:tracePt t="64538" x="7708900" y="4835525"/>
          <p14:tracePt t="64548" x="7708900" y="4841875"/>
          <p14:tracePt t="64568" x="7702550" y="4841875"/>
          <p14:tracePt t="64609" x="7694613" y="4841875"/>
          <p14:tracePt t="64629" x="7688263" y="4841875"/>
          <p14:tracePt t="64638" x="7681913" y="4841875"/>
          <p14:tracePt t="64648" x="7675563" y="4841875"/>
          <p14:tracePt t="64660" x="7661275" y="4841875"/>
          <p14:tracePt t="64678" x="7654925" y="4841875"/>
          <p14:tracePt t="64691" x="7648575" y="4841875"/>
          <p14:tracePt t="65278" x="7642225" y="4841875"/>
          <p14:tracePt t="65298" x="7634288" y="4835525"/>
          <p14:tracePt t="65310" x="7621588" y="4829175"/>
          <p14:tracePt t="65318" x="7573963" y="4814888"/>
          <p14:tracePt t="65328" x="7527925" y="4795838"/>
          <p14:tracePt t="65340" x="7473950" y="4775200"/>
          <p14:tracePt t="65357" x="7353300" y="4727575"/>
          <p14:tracePt t="65373" x="7307263" y="4714875"/>
          <p14:tracePt t="65390" x="7219950" y="4681538"/>
          <p14:tracePt t="65407" x="7159625" y="4667250"/>
          <p14:tracePt t="65423" x="7145338" y="4667250"/>
          <p14:tracePt t="65440" x="7112000" y="4660900"/>
          <p14:tracePt t="65457" x="7099300" y="4648200"/>
          <p14:tracePt t="65474" x="7085013" y="4648200"/>
          <p14:tracePt t="65490" x="7072313" y="4641850"/>
          <p14:tracePt t="65507" x="7065963" y="4633913"/>
          <p14:tracePt t="66100" x="7059613" y="4633913"/>
          <p14:tracePt t="66179" x="7051675" y="4633913"/>
          <p14:tracePt t="66189" x="7045325" y="4633913"/>
          <p14:tracePt t="66198" x="7038975" y="4633913"/>
          <p14:tracePt t="66209" x="7032625" y="4633913"/>
          <p14:tracePt t="66223" x="7018338" y="4633913"/>
          <p14:tracePt t="66239" x="6931025" y="4633913"/>
          <p14:tracePt t="66256" x="6878638" y="4633913"/>
          <p14:tracePt t="66272" x="6757988" y="4627563"/>
          <p14:tracePt t="66289" x="6637338" y="4621213"/>
          <p14:tracePt t="66306" x="6570663" y="4621213"/>
          <p14:tracePt t="66322" x="6435725" y="4621213"/>
          <p14:tracePt t="66339" x="6288088" y="4641850"/>
          <p14:tracePt t="66355" x="6202363" y="4654550"/>
          <p14:tracePt t="66372" x="6067425" y="4681538"/>
          <p14:tracePt t="66389" x="5967413" y="4694238"/>
          <p14:tracePt t="66406" x="5919788" y="4708525"/>
          <p14:tracePt t="66422" x="5894388" y="4708525"/>
          <p14:tracePt t="66439" x="5886450" y="4708525"/>
          <p14:tracePt t="66657" x="5880100" y="4708525"/>
          <p14:tracePt t="66667" x="5873750" y="4708525"/>
          <p14:tracePt t="66679" x="5846763" y="4708525"/>
          <p14:tracePt t="66689" x="5786438" y="4708525"/>
          <p14:tracePt t="66705" x="5605463" y="4708525"/>
          <p14:tracePt t="66722" x="5378450" y="4741863"/>
          <p14:tracePt t="66739" x="5137150" y="4775200"/>
          <p14:tracePt t="66755" x="5037138" y="4795838"/>
          <p14:tracePt t="66772" x="4895850" y="4822825"/>
          <p14:tracePt t="66789" x="4802188" y="4835525"/>
          <p14:tracePt t="66805" x="4768850" y="4835525"/>
          <p14:tracePt t="66810" x="4748213" y="4835525"/>
          <p14:tracePt t="66822" x="4727575" y="4835525"/>
          <p14:tracePt t="66838" x="4714875" y="4835525"/>
          <p14:tracePt t="67572" x="4708525" y="4835525"/>
          <p14:tracePt t="67594" x="4694238" y="4822825"/>
          <p14:tracePt t="67607" x="4660900" y="4814888"/>
          <p14:tracePt t="67621" x="4648200" y="4808538"/>
          <p14:tracePt t="67638" x="4600575" y="4795838"/>
          <p14:tracePt t="67654" x="4567238" y="4781550"/>
          <p14:tracePt t="67672" x="4500563" y="4768850"/>
          <p14:tracePt t="67691" x="4446588" y="4762500"/>
          <p14:tracePt t="67705" x="4433888" y="4754563"/>
          <p14:tracePt t="67721" x="4413250" y="4754563"/>
          <p14:tracePt t="67738" x="4406900" y="4748213"/>
          <p14:tracePt t="67755" x="4400550" y="4741863"/>
          <p14:tracePt t="67773" x="4394200" y="4735513"/>
          <p14:tracePt t="67791" x="4394200" y="4727575"/>
          <p14:tracePt t="67828" x="4386263" y="4721225"/>
          <p14:tracePt t="67878" x="4386263" y="4714875"/>
          <p14:tracePt t="67970" x="4386263" y="4708525"/>
          <p14:tracePt t="67989" x="4394200" y="4708525"/>
          <p14:tracePt t="68009" x="4400550" y="4708525"/>
          <p14:tracePt t="68058" x="4406900" y="4708525"/>
          <p14:tracePt t="68089" x="4406900" y="4702175"/>
          <p14:tracePt t="68148" x="4413250" y="4702175"/>
          <p14:tracePt t="68219" x="4419600" y="4702175"/>
          <p14:tracePt t="68240" x="4427538" y="4694238"/>
          <p14:tracePt t="68269" x="4433888" y="4694238"/>
          <p14:tracePt t="68291" x="4440238" y="4694238"/>
          <p14:tracePt t="68311" x="4452938" y="4694238"/>
          <p14:tracePt t="68329" x="4460875" y="4694238"/>
          <p14:tracePt t="68349" x="4473575" y="4694238"/>
          <p14:tracePt t="68369" x="4479925" y="4694238"/>
          <p14:tracePt t="68379" x="4487863" y="4694238"/>
          <p14:tracePt t="68391" x="4494213" y="4694238"/>
          <p14:tracePt t="68404" x="4500563" y="4694238"/>
          <p14:tracePt t="68420" x="4521200" y="4694238"/>
          <p14:tracePt t="68438" x="4540250" y="4708525"/>
          <p14:tracePt t="68454" x="4554538" y="4714875"/>
          <p14:tracePt t="68470" x="4581525" y="4727575"/>
          <p14:tracePt t="68488" x="4608513" y="4727575"/>
          <p14:tracePt t="68504" x="4614863" y="4735513"/>
          <p14:tracePt t="68521" x="4641850" y="4741863"/>
          <p14:tracePt t="68538" x="4654550" y="4748213"/>
          <p14:tracePt t="68553" x="4660900" y="4754563"/>
          <p14:tracePt t="68570" x="4681538" y="4768850"/>
          <p14:tracePt t="68588" x="4694238" y="4781550"/>
          <p14:tracePt t="68604" x="4702175" y="4781550"/>
          <p14:tracePt t="68620" x="4708525" y="4787900"/>
          <p14:tracePt t="68641" x="4721225" y="4795838"/>
          <p14:tracePt t="68658" x="4727575" y="4795838"/>
          <p14:tracePt t="68674" x="4727575" y="4802188"/>
          <p14:tracePt t="68691" x="4735513" y="4808538"/>
          <p14:tracePt t="68707" x="4741863" y="4814888"/>
          <p14:tracePt t="68720" x="4748213" y="4814888"/>
          <p14:tracePt t="68737" x="4748213" y="4822825"/>
          <p14:tracePt t="68753" x="4754563" y="4822825"/>
          <p14:tracePt t="68770" x="4754563" y="4829175"/>
          <p14:tracePt t="68808" x="4762500" y="4835525"/>
          <p14:tracePt t="68848" x="4762500" y="4841875"/>
          <p14:tracePt t="68868" x="4768850" y="4841875"/>
          <p14:tracePt t="68949" x="4768850" y="4848225"/>
          <p14:tracePt t="69061" x="4768850" y="4856163"/>
          <p14:tracePt t="69139" x="4762500" y="4856163"/>
          <p14:tracePt t="69159" x="4754563" y="4856163"/>
          <p14:tracePt t="69189" x="4748213" y="4856163"/>
          <p14:tracePt t="69198" x="4735513" y="4856163"/>
          <p14:tracePt t="69208" x="4721225" y="4856163"/>
          <p14:tracePt t="69220" x="4714875" y="4856163"/>
          <p14:tracePt t="69236" x="4702175" y="4856163"/>
          <p14:tracePt t="69253" x="4667250" y="4848225"/>
          <p14:tracePt t="69269" x="4654550" y="4841875"/>
          <p14:tracePt t="69286" x="4641850" y="4841875"/>
          <p14:tracePt t="69303" x="4633913" y="4841875"/>
          <p14:tracePt t="69319" x="4633913" y="4835525"/>
          <p14:tracePt t="69337" x="4627563" y="4835525"/>
          <p14:tracePt t="69461" x="4621213" y="4829175"/>
          <p14:tracePt t="69481" x="4614863" y="4829175"/>
          <p14:tracePt t="81640" x="4621213" y="4829175"/>
          <p14:tracePt t="81680" x="4627563" y="4829175"/>
          <p14:tracePt t="81710" x="4627563" y="4822825"/>
          <p14:tracePt t="81720" x="4633913" y="4822825"/>
          <p14:tracePt t="81731" x="4641850" y="4822825"/>
          <p14:tracePt t="81742" x="4648200" y="4814888"/>
          <p14:tracePt t="81759" x="4654550" y="4808538"/>
          <p14:tracePt t="81775" x="4660900" y="4802188"/>
          <p14:tracePt t="81791" x="4681538" y="4787900"/>
          <p14:tracePt t="81808" x="4687888" y="4775200"/>
          <p14:tracePt t="81841" x="4702175" y="4768850"/>
          <p14:tracePt t="81858" x="4702175" y="4762500"/>
          <p14:tracePt t="81874" x="4708525" y="4762500"/>
          <p14:tracePt t="81912" x="4721225" y="4754563"/>
          <p14:tracePt t="82150" x="4721225" y="4748213"/>
          <p14:tracePt t="82169" x="4721225" y="4741863"/>
          <p14:tracePt t="82179" x="4727575" y="4727575"/>
          <p14:tracePt t="82191" x="4741863" y="4708525"/>
          <p14:tracePt t="82208" x="4781550" y="4654550"/>
          <p14:tracePt t="82224" x="4814888" y="4621213"/>
          <p14:tracePt t="82241" x="4868863" y="4567238"/>
          <p14:tracePt t="82258" x="4929188" y="4527550"/>
          <p14:tracePt t="82274" x="4962525" y="4513263"/>
          <p14:tracePt t="82291" x="5029200" y="4494213"/>
          <p14:tracePt t="82308" x="5095875" y="4487863"/>
          <p14:tracePt t="82324" x="5130800" y="4487863"/>
          <p14:tracePt t="82340" x="5191125" y="4487863"/>
          <p14:tracePt t="82357" x="5216525" y="4487863"/>
          <p14:tracePt t="82374" x="5251450" y="4494213"/>
          <p14:tracePt t="82390" x="5270500" y="4500563"/>
          <p14:tracePt t="82615" x="5270500" y="4506913"/>
          <p14:tracePt t="82629" x="5284788" y="4506913"/>
          <p14:tracePt t="82641" x="5330825" y="4506913"/>
          <p14:tracePt t="82657" x="5378450" y="4500563"/>
          <p14:tracePt t="82673" x="5484813" y="4479925"/>
          <p14:tracePt t="82691" x="5611813" y="4467225"/>
          <p14:tracePt t="82707" x="5665788" y="4460875"/>
          <p14:tracePt t="82724" x="5746750" y="4460875"/>
          <p14:tracePt t="82741" x="5799138" y="4460875"/>
          <p14:tracePt t="82757" x="5819775" y="4460875"/>
          <p14:tracePt t="82773" x="5859463" y="4460875"/>
          <p14:tracePt t="82790" x="5873750" y="4460875"/>
          <p14:tracePt t="82807" x="5880100" y="4460875"/>
          <p14:tracePt t="82840" x="5880100" y="4467225"/>
          <p14:tracePt t="83044" x="5894388" y="4467225"/>
          <p14:tracePt t="83053" x="5907088" y="4467225"/>
          <p14:tracePt t="83062" x="5927725" y="4473575"/>
          <p14:tracePt t="83073" x="5961063" y="4479925"/>
          <p14:tracePt t="83091" x="6067425" y="4494213"/>
          <p14:tracePt t="83106" x="6121400" y="4500563"/>
          <p14:tracePt t="83123" x="6242050" y="4533900"/>
          <p14:tracePt t="83140" x="6348413" y="4560888"/>
          <p14:tracePt t="83156" x="6396038" y="4573588"/>
          <p14:tracePt t="83173" x="6489700" y="4600575"/>
          <p14:tracePt t="83190" x="6550025" y="4633913"/>
          <p14:tracePt t="83206" x="6583363" y="4648200"/>
          <p14:tracePt t="83223" x="6616700" y="4667250"/>
          <p14:tracePt t="83240" x="6623050" y="4675188"/>
          <p14:tracePt t="83256" x="6630988" y="4681538"/>
          <p14:tracePt t="83273" x="6637338" y="4681538"/>
          <p14:tracePt t="83352" x="6630988" y="4681538"/>
          <p14:tracePt t="83371" x="6596063" y="4681538"/>
          <p14:tracePt t="83385" x="6583363" y="4681538"/>
          <p14:tracePt t="83394" x="6577013" y="4681538"/>
          <p14:tracePt t="83406" x="6570663" y="4681538"/>
          <p14:tracePt t="83423" x="6562725" y="4681538"/>
          <p14:tracePt t="83439" x="6556375" y="4687888"/>
          <p14:tracePt t="83473" x="6550025" y="4687888"/>
          <p14:tracePt t="83490" x="6537325" y="4687888"/>
          <p14:tracePt t="83506" x="6529388" y="4687888"/>
          <p14:tracePt t="83523" x="6483350" y="4694238"/>
          <p14:tracePt t="83539" x="6450013" y="4694238"/>
          <p14:tracePt t="83556" x="6435725" y="4694238"/>
          <p14:tracePt t="83573" x="6416675" y="4694238"/>
          <p14:tracePt t="83589" x="6408738" y="4694238"/>
          <p14:tracePt t="83606" x="6396038" y="4694238"/>
          <p14:tracePt t="83639" x="6389688" y="4694238"/>
          <p14:tracePt t="83709" x="6389688" y="4687888"/>
          <p14:tracePt t="83759" x="6389688" y="4681538"/>
          <p14:tracePt t="83925" x="6389688" y="4675188"/>
          <p14:tracePt t="84219" x="6389688" y="4667250"/>
          <p14:tracePt t="84720" x="6381750" y="4667250"/>
          <p14:tracePt t="84730" x="6375400" y="4667250"/>
          <p14:tracePt t="84748" x="6369050" y="4667250"/>
          <p14:tracePt t="84760" x="6348413" y="4654550"/>
          <p14:tracePt t="84772" x="6335713" y="4641850"/>
          <p14:tracePt t="84789" x="6288088" y="4581525"/>
          <p14:tracePt t="84805" x="6262688" y="4540250"/>
          <p14:tracePt t="84821" x="6202363" y="4419600"/>
          <p14:tracePt t="84838" x="6181725" y="4346575"/>
          <p14:tracePt t="84855" x="6154738" y="4179888"/>
          <p14:tracePt t="84872" x="6154738" y="3971925"/>
          <p14:tracePt t="84888" x="6161088" y="3870325"/>
          <p14:tracePt t="84909" x="6181725" y="3703638"/>
          <p14:tracePt t="84925" x="6208713" y="3582988"/>
          <p14:tracePt t="84942" x="6254750" y="3476625"/>
          <p14:tracePt t="84958" x="6288088" y="3441700"/>
          <p14:tracePt t="84975" x="6356350" y="3395663"/>
          <p14:tracePt t="84989" x="6396038" y="3375025"/>
          <p14:tracePt t="84992" x="6442075" y="3368675"/>
          <p14:tracePt t="85005" x="6489700" y="3362325"/>
          <p14:tracePt t="85021" x="6616700" y="3375025"/>
          <p14:tracePt t="85039" x="6757988" y="3449638"/>
          <p14:tracePt t="85054" x="6810375" y="3489325"/>
          <p14:tracePt t="85071" x="6924675" y="3595688"/>
          <p14:tracePt t="85088" x="6965950" y="3663950"/>
          <p14:tracePt t="85104" x="7038975" y="3810000"/>
          <p14:tracePt t="85121" x="7078663" y="3944938"/>
          <p14:tracePt t="85138" x="7085013" y="4051300"/>
          <p14:tracePt t="85154" x="7078663" y="4098925"/>
          <p14:tracePt t="85172" x="7024688" y="4171950"/>
          <p14:tracePt t="85188" x="6864350" y="4259263"/>
          <p14:tracePt t="85204" x="6710363" y="4306888"/>
          <p14:tracePt t="85221" x="6369050" y="4394200"/>
          <p14:tracePt t="85238" x="6040438" y="4400550"/>
          <p14:tracePt t="85254" x="5919788" y="4400550"/>
          <p14:tracePt t="85271" x="5738813" y="4340225"/>
          <p14:tracePt t="85288" x="5692775" y="4298950"/>
          <p14:tracePt t="85304" x="5619750" y="4219575"/>
          <p14:tracePt t="85321" x="5578475" y="4098925"/>
          <p14:tracePt t="85338" x="5578475" y="4017963"/>
          <p14:tracePt t="85354" x="5578475" y="3870325"/>
          <p14:tracePt t="85371" x="5605463" y="3736975"/>
          <p14:tracePt t="85388" x="5626100" y="3683000"/>
          <p14:tracePt t="85404" x="5680075" y="3589338"/>
          <p14:tracePt t="85421" x="5713413" y="3562350"/>
          <p14:tracePt t="85438" x="5732463" y="3543300"/>
          <p14:tracePt t="87308" x="5345113" y="3636963"/>
          <p14:tracePt t="87318" x="4875213" y="3784600"/>
          <p14:tracePt t="87329" x="4494213" y="3890963"/>
          <p14:tracePt t="87342" x="4152900" y="3971925"/>
          <p14:tracePt t="87352" x="3830638" y="4017963"/>
          <p14:tracePt t="87369" x="3582988" y="4059238"/>
          <p14:tracePt t="87386" x="3114675" y="4125913"/>
          <p14:tracePt t="87402" x="2906713" y="4132263"/>
          <p14:tracePt t="87419" x="2571750" y="4144963"/>
          <p14:tracePt t="87436" x="2363788" y="4138613"/>
          <p14:tracePt t="87452" x="2284413" y="4119563"/>
          <p14:tracePt t="87469" x="2136775" y="4098925"/>
          <p14:tracePt t="87486" x="2082800" y="4092575"/>
          <p14:tracePt t="87502" x="2001838" y="4071938"/>
          <p14:tracePt t="87519" x="1982788" y="4065588"/>
          <p14:tracePt t="87535" x="1962150" y="4051300"/>
          <p14:tracePt t="87556" x="1962150" y="4044950"/>
          <p14:tracePt t="87576" x="1962150" y="4038600"/>
          <p14:tracePt t="87589" x="1962150" y="4032250"/>
          <p14:tracePt t="87602" x="1968500" y="4024313"/>
          <p14:tracePt t="87619" x="2009775" y="4005263"/>
          <p14:tracePt t="87636" x="2049463" y="3990975"/>
          <p14:tracePt t="87652" x="2143125" y="3957638"/>
          <p14:tracePt t="87669" x="2243138" y="3944938"/>
          <p14:tracePt t="87686" x="2290763" y="3938588"/>
          <p14:tracePt t="87702" x="2397125" y="3924300"/>
          <p14:tracePt t="87719" x="2444750" y="3924300"/>
          <p14:tracePt t="87735" x="2532063" y="3924300"/>
          <p14:tracePt t="87752" x="2571750" y="3924300"/>
          <p14:tracePt t="87768" x="2644775" y="3938588"/>
          <p14:tracePt t="87785" x="2679700" y="3944938"/>
          <p14:tracePt t="87802" x="2719388" y="3951288"/>
          <p14:tracePt t="87818" x="2732088" y="3957638"/>
          <p14:tracePt t="87835" x="2738438" y="3957638"/>
          <p14:tracePt t="88085" x="2746375" y="3957638"/>
          <p14:tracePt t="88093" x="2765425" y="3938588"/>
          <p14:tracePt t="88104" x="2819400" y="3897313"/>
          <p14:tracePt t="88118" x="2906713" y="3824288"/>
          <p14:tracePt t="88135" x="3214688" y="3636963"/>
          <p14:tracePt t="88152" x="3716338" y="3435350"/>
          <p14:tracePt t="88169" x="4005263" y="3362325"/>
          <p14:tracePt t="88185" x="4527550" y="3314700"/>
          <p14:tracePt t="88202" x="4727575" y="3314700"/>
          <p14:tracePt t="88218" x="5029200" y="3368675"/>
          <p14:tracePt t="88235" x="5191125" y="3435350"/>
          <p14:tracePt t="88251" x="5243513" y="3462338"/>
          <p14:tracePt t="88268" x="5318125" y="3502025"/>
          <p14:tracePt t="88285" x="5337175" y="3516313"/>
          <p14:tracePt t="88301" x="5345113" y="3522663"/>
          <p14:tracePt t="88399" x="5345113" y="3529013"/>
          <p14:tracePt t="88409" x="5337175" y="3529013"/>
          <p14:tracePt t="88441" x="5324475" y="3529013"/>
          <p14:tracePt t="88448" x="5318125" y="3529013"/>
          <p14:tracePt t="88458" x="5303838" y="3529013"/>
          <p14:tracePt t="88468" x="5291138" y="3529013"/>
          <p14:tracePt t="88485" x="5257800" y="3543300"/>
          <p14:tracePt t="88501" x="5210175" y="3549650"/>
          <p14:tracePt t="88518" x="5143500" y="3556000"/>
          <p14:tracePt t="88535" x="5095875" y="3556000"/>
          <p14:tracePt t="88551" x="5076825" y="3556000"/>
          <p14:tracePt t="88557" x="5070475" y="3556000"/>
          <p14:tracePt t="88568" x="5062538" y="3556000"/>
          <p14:tracePt t="88585" x="5056188" y="3556000"/>
          <p14:tracePt t="88601" x="5056188" y="3549650"/>
          <p14:tracePt t="88618" x="5056188" y="3543300"/>
          <p14:tracePt t="88636" x="5056188" y="3536950"/>
          <p14:tracePt t="88665" x="5062538" y="3529013"/>
          <p14:tracePt t="88675" x="5070475" y="3529013"/>
          <p14:tracePt t="88687" x="5083175" y="3522663"/>
          <p14:tracePt t="88701" x="5103813" y="3516313"/>
          <p14:tracePt t="88718" x="5130800" y="3502025"/>
          <p14:tracePt t="88735" x="5156200" y="3495675"/>
          <p14:tracePt t="88751" x="5164138" y="3489325"/>
          <p14:tracePt t="88767" x="5176838" y="3489325"/>
          <p14:tracePt t="89072" x="5183188" y="3476625"/>
          <p14:tracePt t="89081" x="5203825" y="3462338"/>
          <p14:tracePt t="89091" x="5237163" y="3429000"/>
          <p14:tracePt t="89101" x="5291138" y="3368675"/>
          <p14:tracePt t="89117" x="5330825" y="3314700"/>
          <p14:tracePt t="89134" x="5411788" y="3208338"/>
          <p14:tracePt t="89151" x="5491163" y="3108325"/>
          <p14:tracePt t="89167" x="5518150" y="3060700"/>
          <p14:tracePt t="89184" x="5559425" y="2979738"/>
          <p14:tracePt t="89201" x="5611813" y="2873375"/>
          <p14:tracePt t="89218" x="5632450" y="2819400"/>
          <p14:tracePt t="89234" x="5692775" y="2719388"/>
          <p14:tracePt t="89251" x="5719763" y="2671763"/>
          <p14:tracePt t="89267" x="5765800" y="2592388"/>
          <p14:tracePt t="89284" x="5780088" y="2565400"/>
          <p14:tracePt t="89301" x="5834063" y="2511425"/>
          <p14:tracePt t="89318" x="5886450" y="2471738"/>
          <p14:tracePt t="89334" x="5927725" y="2444750"/>
          <p14:tracePt t="89350" x="5967413" y="2424113"/>
          <p14:tracePt t="89368" x="6073775" y="2405063"/>
          <p14:tracePt t="89384" x="6142038" y="2390775"/>
          <p14:tracePt t="89401" x="6275388" y="2390775"/>
          <p14:tracePt t="89417" x="6335713" y="2397125"/>
          <p14:tracePt t="89434" x="6456363" y="2430463"/>
          <p14:tracePt t="89451" x="6543675" y="2471738"/>
          <p14:tracePt t="89467" x="6577013" y="2490788"/>
          <p14:tracePt t="89485" x="6610350" y="2505075"/>
          <p14:tracePt t="89500" x="6616700" y="2511425"/>
          <p14:tracePt t="89517" x="6616700" y="2517775"/>
          <p14:tracePt t="89551" x="6616700" y="2524125"/>
          <p14:tracePt t="89567" x="6604000" y="2532063"/>
          <p14:tracePt t="89584" x="6570663" y="2551113"/>
          <p14:tracePt t="89600" x="6477000" y="2578100"/>
          <p14:tracePt t="89617" x="6408738" y="2584450"/>
          <p14:tracePt t="89634" x="6269038" y="2598738"/>
          <p14:tracePt t="89650" x="6134100" y="2598738"/>
          <p14:tracePt t="89667" x="6067425" y="2598738"/>
          <p14:tracePt t="89684" x="5973763" y="2565400"/>
          <p14:tracePt t="89700" x="5934075" y="2544763"/>
          <p14:tracePt t="89717" x="5867400" y="2471738"/>
          <p14:tracePt t="89734" x="5846763" y="2424113"/>
          <p14:tracePt t="89750" x="5819775" y="2290763"/>
          <p14:tracePt t="89767" x="5819775" y="2130425"/>
          <p14:tracePt t="89783" x="5834063" y="2055813"/>
          <p14:tracePt t="89800" x="5873750" y="1928813"/>
          <p14:tracePt t="89817" x="5907088" y="1855788"/>
          <p14:tracePt t="89833" x="5919788" y="1828800"/>
          <p14:tracePt t="89850" x="5967413" y="1787525"/>
          <p14:tracePt t="89869" x="6040438" y="1754188"/>
          <p14:tracePt t="89883" x="6073775" y="1747838"/>
          <p14:tracePt t="89901" x="6161088" y="1735138"/>
          <p14:tracePt t="89921" x="6269038" y="1735138"/>
          <p14:tracePt t="89938" x="6362700" y="1741488"/>
          <p14:tracePt t="89953" x="6396038" y="1754188"/>
          <p14:tracePt t="89971" x="6496050" y="1795463"/>
          <p14:tracePt t="89986" x="6543675" y="1814513"/>
          <p14:tracePt t="90000" x="6623050" y="1881188"/>
          <p14:tracePt t="90017" x="6664325" y="1935163"/>
          <p14:tracePt t="90033" x="6716713" y="2022475"/>
          <p14:tracePt t="90050" x="6743700" y="2070100"/>
          <p14:tracePt t="90054" x="6751638" y="2109788"/>
          <p14:tracePt t="90066" x="6764338" y="2143125"/>
          <p14:tracePt t="90083" x="6764338" y="2176463"/>
          <p14:tracePt t="90100" x="6764338" y="2243138"/>
          <p14:tracePt t="90116" x="6764338" y="2276475"/>
          <p14:tracePt t="90133" x="6764338" y="2324100"/>
          <p14:tracePt t="90151" x="6757988" y="2351088"/>
          <p14:tracePt t="90166" x="6757988" y="2357438"/>
          <p14:tracePt t="90184" x="6743700" y="2370138"/>
          <p14:tracePt t="90217" x="6710363" y="2384425"/>
          <p14:tracePt t="90233" x="6683375" y="2384425"/>
          <p14:tracePt t="90250" x="6583363" y="2390775"/>
          <p14:tracePt t="90266" x="6510338" y="2397125"/>
          <p14:tracePt t="90283" x="6369050" y="2405063"/>
          <p14:tracePt t="90300" x="6296025" y="2405063"/>
          <p14:tracePt t="90316" x="6161088" y="2384425"/>
          <p14:tracePt t="90333" x="6108700" y="2370138"/>
          <p14:tracePt t="90350" x="6013450" y="2330450"/>
          <p14:tracePt t="90366" x="5973763" y="2309813"/>
          <p14:tracePt t="90383" x="5913438" y="2270125"/>
          <p14:tracePt t="90416" x="5913438" y="2251075"/>
          <p14:tracePt t="90632" x="5913438" y="2243138"/>
          <p14:tracePt t="90641" x="5927725" y="2209800"/>
          <p14:tracePt t="90652" x="5946775" y="2182813"/>
          <p14:tracePt t="90666" x="5988050" y="2130425"/>
          <p14:tracePt t="90683" x="6061075" y="2022475"/>
          <p14:tracePt t="90699" x="6094413" y="1982788"/>
          <p14:tracePt t="90716" x="6167438" y="1916113"/>
          <p14:tracePt t="90732" x="6254750" y="1868488"/>
          <p14:tracePt t="90749" x="6315075" y="1855788"/>
          <p14:tracePt t="90766" x="6469063" y="1847850"/>
          <p14:tracePt t="90782" x="6650038" y="1874838"/>
          <p14:tracePt t="90799" x="6737350" y="1901825"/>
          <p14:tracePt t="90816" x="6878638" y="1962150"/>
          <p14:tracePt t="90833" x="6985000" y="2016125"/>
          <p14:tracePt t="90849" x="7024688" y="2028825"/>
          <p14:tracePt t="90866" x="7072313" y="2055813"/>
          <p14:tracePt t="90882" x="7092950" y="2076450"/>
          <p14:tracePt t="90899" x="7105650" y="2082800"/>
          <p14:tracePt t="90919" x="7105650" y="2089150"/>
          <p14:tracePt t="90936" x="7112000" y="2089150"/>
          <p14:tracePt t="90954" x="7112000" y="2095500"/>
          <p14:tracePt t="90969" x="7112000" y="2103438"/>
          <p14:tracePt t="90987" x="7105650" y="2109788"/>
          <p14:tracePt t="90999" x="7099300" y="2116138"/>
          <p14:tracePt t="91016" x="7078663" y="2116138"/>
          <p14:tracePt t="91033" x="7051675" y="2116138"/>
          <p14:tracePt t="91049" x="7032625" y="2116138"/>
          <p14:tracePt t="91065" x="7011988" y="2116138"/>
          <p14:tracePt t="91082" x="6999288" y="2116138"/>
          <p14:tracePt t="91099" x="6972300" y="2103438"/>
          <p14:tracePt t="91115" x="6931025" y="2089150"/>
          <p14:tracePt t="91132" x="6918325" y="2076450"/>
          <p14:tracePt t="91149" x="6891338" y="2070100"/>
          <p14:tracePt t="91166" x="6864350" y="2062163"/>
          <p14:tracePt t="91182" x="6858000" y="2062163"/>
          <p14:tracePt t="91199" x="6837363" y="2055813"/>
          <p14:tracePt t="91215" x="6810375" y="2043113"/>
          <p14:tracePt t="91232" x="6784975" y="2036763"/>
          <p14:tracePt t="91249" x="6724650" y="2009775"/>
          <p14:tracePt t="91265" x="6664325" y="1982788"/>
          <p14:tracePt t="91282" x="6630988" y="1976438"/>
          <p14:tracePt t="91299" x="6570663" y="1955800"/>
          <p14:tracePt t="91315" x="6523038" y="1935163"/>
          <p14:tracePt t="91332" x="6502400" y="1935163"/>
          <p14:tracePt t="91349" x="6469063" y="1916113"/>
          <p14:tracePt t="91365" x="6435725" y="1908175"/>
          <p14:tracePt t="91382" x="6381750" y="1874838"/>
          <p14:tracePt t="91398" x="6362700" y="1862138"/>
          <p14:tracePt t="91415" x="6335713" y="1822450"/>
          <p14:tracePt t="91432" x="6329363" y="1801813"/>
          <p14:tracePt t="91448" x="6323013" y="1741488"/>
          <p14:tracePt t="91465" x="6323013" y="1720850"/>
          <p14:tracePt t="91482" x="6323013" y="1693863"/>
          <p14:tracePt t="91498" x="6329363" y="1687513"/>
          <p14:tracePt t="91515" x="6375400" y="1654175"/>
          <p14:tracePt t="91532" x="6435725" y="1627188"/>
          <p14:tracePt t="91548" x="6596063" y="1620838"/>
          <p14:tracePt t="91565" x="6683375" y="1614488"/>
          <p14:tracePt t="91569" x="6777038" y="1614488"/>
          <p14:tracePt t="91584" x="6870700" y="1620838"/>
          <p14:tracePt t="91598" x="6972300" y="1647825"/>
          <p14:tracePt t="91615" x="7138988" y="1714500"/>
          <p14:tracePt t="91632" x="7280275" y="1781175"/>
          <p14:tracePt t="91648" x="7334250" y="1822450"/>
          <p14:tracePt t="91665" x="7427913" y="1901825"/>
          <p14:tracePt t="91682" x="7488238" y="1968500"/>
          <p14:tracePt t="91698" x="7507288" y="1989138"/>
          <p14:tracePt t="91715" x="7527925" y="2016125"/>
          <p14:tracePt t="91732" x="7527925" y="2022475"/>
          <p14:tracePt t="91765" x="7527925" y="2028825"/>
          <p14:tracePt t="91803" x="7527925" y="2036763"/>
          <p14:tracePt t="91845" x="7521575" y="2036763"/>
          <p14:tracePt t="91856" x="7513638" y="2036763"/>
          <p14:tracePt t="91868" x="7488238" y="2036763"/>
          <p14:tracePt t="91882" x="7446963" y="2036763"/>
          <p14:tracePt t="91898" x="7319963" y="2036763"/>
          <p14:tracePt t="91919" x="7180263" y="2036763"/>
          <p14:tracePt t="91935" x="7024688" y="2028825"/>
          <p14:tracePt t="91951" x="6965950" y="2028825"/>
          <p14:tracePt t="91969" x="6845300" y="2028825"/>
          <p14:tracePt t="91985" x="6737350" y="2028825"/>
          <p14:tracePt t="91998" x="6677025" y="2022475"/>
          <p14:tracePt t="92015" x="6570663" y="2022475"/>
          <p14:tracePt t="92031" x="6523038" y="2028825"/>
          <p14:tracePt t="92048" x="6477000" y="2036763"/>
          <p14:tracePt t="92064" x="6456363" y="2036763"/>
          <p14:tracePt t="92081" x="6450013" y="2036763"/>
          <p14:tracePt t="92099" x="6435725" y="2036763"/>
          <p14:tracePt t="92317" x="6429375" y="2036763"/>
          <p14:tracePt t="92330" x="6375400" y="2043113"/>
          <p14:tracePt t="92342" x="6288088" y="2043113"/>
          <p14:tracePt t="92365" x="5980113" y="2043113"/>
          <p14:tracePt t="92383" x="5478463" y="2103438"/>
          <p14:tracePt t="92398" x="5176838" y="2122488"/>
          <p14:tracePt t="92414" x="4702175" y="2209800"/>
          <p14:tracePt t="92431" x="4500563" y="2236788"/>
          <p14:tracePt t="92447" x="4446588" y="2243138"/>
          <p14:tracePt t="92464" x="4386263" y="2257425"/>
          <p14:tracePt t="92483" x="4373563" y="2257425"/>
          <p14:tracePt t="92722" x="4373563" y="2263775"/>
          <p14:tracePt t="92803" x="4394200" y="2263775"/>
          <p14:tracePt t="92813" x="4427538" y="2270125"/>
          <p14:tracePt t="92825" x="4479925" y="2270125"/>
          <p14:tracePt t="92834" x="4533900" y="2284413"/>
          <p14:tracePt t="92847" x="4608513" y="2297113"/>
          <p14:tracePt t="92864" x="4735513" y="2330450"/>
          <p14:tracePt t="92881" x="4802188" y="2344738"/>
          <p14:tracePt t="92897" x="4922838" y="2397125"/>
          <p14:tracePt t="92917" x="5029200" y="2451100"/>
          <p14:tracePt t="92934" x="5110163" y="2478088"/>
          <p14:tracePt t="92950" x="5137150" y="2498725"/>
          <p14:tracePt t="92968" x="5210175" y="2532063"/>
          <p14:tracePt t="92985" x="5237163" y="2551113"/>
          <p14:tracePt t="92997" x="5251450" y="2559050"/>
          <p14:tracePt t="93013" x="5270500" y="2578100"/>
          <p14:tracePt t="93030" x="5276850" y="2578100"/>
          <p14:tracePt t="93047" x="5284788" y="2584450"/>
          <p14:tracePt t="93085" x="5284788" y="2592388"/>
          <p14:tracePt t="93134" x="5276850" y="2592388"/>
          <p14:tracePt t="93144" x="5270500" y="2592388"/>
          <p14:tracePt t="93154" x="5257800" y="2592388"/>
          <p14:tracePt t="93164" x="5216525" y="2584450"/>
          <p14:tracePt t="93180" x="5183188" y="2578100"/>
          <p14:tracePt t="93903" x="5191125" y="2578100"/>
          <p14:tracePt t="93912" x="5237163" y="2565400"/>
          <p14:tracePt t="93922" x="5318125" y="2559050"/>
          <p14:tracePt t="93935" x="5424488" y="2551113"/>
          <p14:tracePt t="93950" x="5834063" y="2565400"/>
          <p14:tracePt t="93966" x="6154738" y="2632075"/>
          <p14:tracePt t="93984" x="6897688" y="2833688"/>
          <p14:tracePt t="94000" x="7394575" y="3013075"/>
          <p14:tracePt t="94013" x="7540625" y="3060700"/>
          <p14:tracePt t="94030" x="7715250" y="3133725"/>
          <p14:tracePt t="94046" x="7775575" y="3154363"/>
          <p14:tracePt t="94063" x="7815263" y="3181350"/>
          <p14:tracePt t="94079" x="7823200" y="3181350"/>
          <p14:tracePt t="94282" x="7815263" y="3181350"/>
          <p14:tracePt t="94291" x="7802563" y="3181350"/>
          <p14:tracePt t="94301" x="7775575" y="3175000"/>
          <p14:tracePt t="94312" x="7727950" y="3154363"/>
          <p14:tracePt t="94329" x="7621588" y="3108325"/>
          <p14:tracePt t="94346" x="7567613" y="3067050"/>
          <p14:tracePt t="94362" x="7453313" y="3000375"/>
          <p14:tracePt t="94380" x="7359650" y="2940050"/>
          <p14:tracePt t="94396" x="7334250" y="2927350"/>
          <p14:tracePt t="94412" x="7280275" y="2906713"/>
          <p14:tracePt t="94429" x="7239000" y="2900363"/>
          <p14:tracePt t="94446" x="7226300" y="2900363"/>
          <p14:tracePt t="94462" x="7205663" y="2900363"/>
          <p14:tracePt t="94480" x="7199313" y="2900363"/>
          <p14:tracePt t="94542" x="7213600" y="2900363"/>
          <p14:tracePt t="94553" x="7232650" y="2900363"/>
          <p14:tracePt t="94565" x="7273925" y="2900363"/>
          <p14:tracePt t="94579" x="7313613" y="2900363"/>
          <p14:tracePt t="94595" x="7419975" y="2900363"/>
          <p14:tracePt t="94613" x="7513638" y="2900363"/>
          <p14:tracePt t="94629" x="7548563" y="2900363"/>
          <p14:tracePt t="94634" x="7573963" y="2900363"/>
          <p14:tracePt t="94645" x="7608888" y="2894013"/>
          <p14:tracePt t="94662" x="7642225" y="2886075"/>
          <p14:tracePt t="94679" x="7708900" y="2886075"/>
          <p14:tracePt t="94695" x="7735888" y="2886075"/>
          <p14:tracePt t="94712" x="7742238" y="2886075"/>
          <p14:tracePt t="94766" x="7727950" y="2886075"/>
          <p14:tracePt t="94774" x="7715250" y="2886075"/>
          <p14:tracePt t="94785" x="7681913" y="2886075"/>
          <p14:tracePt t="94796" x="7627938" y="2879725"/>
          <p14:tracePt t="94812" x="7561263" y="2867025"/>
          <p14:tracePt t="94828" x="7394575" y="2852738"/>
          <p14:tracePt t="94845" x="7319963" y="2846388"/>
          <p14:tracePt t="94862" x="7213600" y="2825750"/>
          <p14:tracePt t="94879" x="7172325" y="2825750"/>
          <p14:tracePt t="94895" x="7145338" y="2825750"/>
          <p14:tracePt t="94912" x="7138988" y="2825750"/>
          <p14:tracePt t="95017" x="7145338" y="2825750"/>
          <p14:tracePt t="95051" x="7153275" y="2825750"/>
          <p14:tracePt t="95073" x="7159625" y="2825750"/>
          <p14:tracePt t="95085" x="7165975" y="2825750"/>
          <p14:tracePt t="95097" x="7172325" y="2825750"/>
          <p14:tracePt t="95112" x="7180263" y="2825750"/>
          <p14:tracePt t="95151" x="7186613" y="2825750"/>
          <p14:tracePt t="95618" x="7186613" y="2833688"/>
          <p14:tracePt t="95854" x="7186613" y="2825750"/>
          <p14:tracePt t="95875" x="7192963" y="2825750"/>
          <p14:tracePt t="95908" x="7199313" y="2825750"/>
          <p14:tracePt t="95953" x="7205663" y="2825750"/>
          <p14:tracePt t="95967" x="7219950" y="2825750"/>
          <p14:tracePt t="95975" x="7226300" y="2825750"/>
          <p14:tracePt t="95987" x="7246938" y="2825750"/>
          <p14:tracePt t="96002" x="7265988" y="2819400"/>
          <p14:tracePt t="96011" x="7292975" y="2813050"/>
          <p14:tracePt t="96028" x="7334250" y="2806700"/>
          <p14:tracePt t="96044" x="7400925" y="2806700"/>
          <p14:tracePt t="96061" x="7446963" y="2806700"/>
          <p14:tracePt t="96077" x="7527925" y="2806700"/>
          <p14:tracePt t="96094" x="7615238" y="2813050"/>
          <p14:tracePt t="96111" x="7654925" y="2813050"/>
          <p14:tracePt t="96127" x="7742238" y="2833688"/>
          <p14:tracePt t="96145" x="7808913" y="2859088"/>
          <p14:tracePt t="96161" x="7848600" y="2879725"/>
          <p14:tracePt t="96177" x="7923213" y="2933700"/>
          <p14:tracePt t="96194" x="7962900" y="2967038"/>
          <p14:tracePt t="96211" x="8029575" y="3054350"/>
          <p14:tracePt t="96227" x="8083550" y="3148013"/>
          <p14:tracePt t="96244" x="8110538" y="3194050"/>
          <p14:tracePt t="96260" x="8143875" y="3295650"/>
          <p14:tracePt t="96277" x="8156575" y="3381375"/>
          <p14:tracePt t="96294" x="8164513" y="3429000"/>
          <p14:tracePt t="96310" x="8164513" y="3516313"/>
          <p14:tracePt t="96327" x="8164513" y="3595688"/>
          <p14:tracePt t="96344" x="8164513" y="3656013"/>
          <p14:tracePt t="96360" x="8164513" y="3683000"/>
          <p14:tracePt t="96377" x="8156575" y="3724275"/>
          <p14:tracePt t="96394" x="8143875" y="3763963"/>
          <p14:tracePt t="96410" x="8131175" y="3797300"/>
          <p14:tracePt t="96427" x="8123238" y="3824288"/>
          <p14:tracePt t="96444" x="8116888" y="3836988"/>
          <p14:tracePt t="96460" x="8110538" y="3857625"/>
          <p14:tracePt t="96478" x="8104188" y="3863975"/>
          <p14:tracePt t="96517" x="8089900" y="3863975"/>
          <p14:tracePt t="96530" x="8083550" y="3863975"/>
          <p14:tracePt t="96544" x="8062913" y="3863975"/>
          <p14:tracePt t="96561" x="8029575" y="3863975"/>
          <p14:tracePt t="96578" x="7956550" y="3851275"/>
          <p14:tracePt t="96798" x="7950200" y="3844925"/>
          <p14:tracePt t="96808" x="7923213" y="3817938"/>
          <p14:tracePt t="96817" x="7889875" y="3776663"/>
          <p14:tracePt t="96828" x="7848600" y="3730625"/>
          <p14:tracePt t="96843" x="7802563" y="3676650"/>
          <p14:tracePt t="96860" x="7727950" y="3570288"/>
          <p14:tracePt t="96877" x="7654925" y="3476625"/>
          <p14:tracePt t="96893" x="7621588" y="3429000"/>
          <p14:tracePt t="96913" x="7561263" y="3341688"/>
          <p14:tracePt t="96930" x="7513638" y="3268663"/>
          <p14:tracePt t="96947" x="7467600" y="3208338"/>
          <p14:tracePt t="96963" x="7453313" y="3175000"/>
          <p14:tracePt t="96981" x="7413625" y="3121025"/>
          <p14:tracePt t="96995" x="7400925" y="3100388"/>
          <p14:tracePt t="97010" x="7394575" y="3073400"/>
          <p14:tracePt t="97026" x="7373938" y="3048000"/>
          <p14:tracePt t="97043" x="7367588" y="3033713"/>
          <p14:tracePt t="97060" x="7359650" y="2994025"/>
          <p14:tracePt t="97076" x="7353300" y="2973388"/>
          <p14:tracePt t="97095" x="7353300" y="2919413"/>
          <p14:tracePt t="97110" x="7353300" y="2894013"/>
          <p14:tracePt t="97126" x="7359650" y="2833688"/>
          <p14:tracePt t="97143" x="7367588" y="2819400"/>
          <p14:tracePt t="97160" x="7373938" y="2798763"/>
          <p14:tracePt t="97176" x="7386638" y="2792413"/>
          <p14:tracePt t="97193" x="7394575" y="2792413"/>
          <p14:tracePt t="97210" x="7413625" y="2792413"/>
          <p14:tracePt t="97226" x="7488238" y="2792413"/>
          <p14:tracePt t="97244" x="7594600" y="2819400"/>
          <p14:tracePt t="97259" x="7642225" y="2833688"/>
          <p14:tracePt t="97276" x="7742238" y="2879725"/>
          <p14:tracePt t="97293" x="7796213" y="2913063"/>
          <p14:tracePt t="97310" x="7896225" y="3006725"/>
          <p14:tracePt t="97327" x="7977188" y="3114675"/>
          <p14:tracePt t="97343" x="8016875" y="3160713"/>
          <p14:tracePt t="97359" x="8077200" y="3281363"/>
          <p14:tracePt t="97376" x="8123238" y="3402013"/>
          <p14:tracePt t="97393" x="8143875" y="3462338"/>
          <p14:tracePt t="97409" x="8170863" y="3589338"/>
          <p14:tracePt t="97426" x="8191500" y="3703638"/>
          <p14:tracePt t="97443" x="8197850" y="3743325"/>
          <p14:tracePt t="97459" x="8204200" y="3803650"/>
          <p14:tracePt t="97476" x="8204200" y="3836988"/>
          <p14:tracePt t="97493" x="8204200" y="3844925"/>
          <p14:tracePt t="97526" x="8204200" y="3851275"/>
          <p14:tracePt t="97565" x="8197850" y="3851275"/>
          <p14:tracePt t="97603" x="8191500" y="3851275"/>
          <p14:tracePt t="97614" x="8177213" y="3863975"/>
          <p14:tracePt t="97622" x="8156575" y="3863975"/>
          <p14:tracePt t="97631" x="8131175" y="3878263"/>
          <p14:tracePt t="97646" x="8096250" y="3897313"/>
          <p14:tracePt t="97660" x="8029575" y="3924300"/>
          <p14:tracePt t="97676" x="7996238" y="3938588"/>
          <p14:tracePt t="97692" x="7977188" y="3944938"/>
          <p14:tracePt t="97726" x="7969250" y="3944938"/>
          <p14:tracePt t="97798" x="7962900" y="3944938"/>
          <p14:tracePt t="97818" x="7950200" y="3944938"/>
          <p14:tracePt t="97829" x="7935913" y="3944938"/>
          <p14:tracePt t="97843" x="7923213" y="3944938"/>
          <p14:tracePt t="97859" x="7916863" y="3944938"/>
          <p14:tracePt t="97876" x="7908925" y="3944938"/>
          <p14:tracePt t="104582" x="7902575" y="3944938"/>
          <p14:tracePt t="104592" x="7889875" y="3951288"/>
          <p14:tracePt t="104603" x="7862888" y="3957638"/>
          <p14:tracePt t="104620" x="7735888" y="3957638"/>
          <p14:tracePt t="104637" x="7513638" y="3971925"/>
          <p14:tracePt t="104653" x="7394575" y="3990975"/>
          <p14:tracePt t="104670" x="7126288" y="4011613"/>
          <p14:tracePt t="104686" x="6931025" y="4017963"/>
          <p14:tracePt t="104703" x="6864350" y="4024313"/>
          <p14:tracePt t="104719" x="6757988" y="4024313"/>
          <p14:tracePt t="104737" x="6691313" y="4011613"/>
          <p14:tracePt t="104752" x="6656388" y="4005263"/>
          <p14:tracePt t="104769" x="6637338" y="3990975"/>
          <p14:tracePt t="104787" x="6623050" y="3978275"/>
          <p14:tracePt t="104802" x="6616700" y="3971925"/>
          <p14:tracePt t="104819" x="6610350" y="3965575"/>
          <p14:tracePt t="104852" x="6610350" y="3951288"/>
          <p14:tracePt t="104899" x="6610350" y="3944938"/>
          <p14:tracePt t="104909" x="6616700" y="3944938"/>
          <p14:tracePt t="104928" x="6623050" y="3944938"/>
          <p14:tracePt t="104941" x="6643688" y="3930650"/>
          <p14:tracePt t="104952" x="6664325" y="3924300"/>
          <p14:tracePt t="104969" x="6731000" y="3897313"/>
          <p14:tracePt t="104986" x="6797675" y="3878263"/>
          <p14:tracePt t="105007" x="6858000" y="3863975"/>
          <p14:tracePt t="105025" x="6884988" y="3863975"/>
          <p14:tracePt t="105041" x="6924675" y="3857625"/>
          <p14:tracePt t="105059" x="6972300" y="3851275"/>
          <p14:tracePt t="105073" x="6991350" y="3851275"/>
          <p14:tracePt t="105086" x="7038975" y="3851275"/>
          <p14:tracePt t="105102" x="7059613" y="3851275"/>
          <p14:tracePt t="105119" x="7092950" y="3851275"/>
          <p14:tracePt t="105135" x="7099300" y="3851275"/>
          <p14:tracePt t="105152" x="7105650" y="3851275"/>
          <p14:tracePt t="108562" x="7099300" y="3851275"/>
          <p14:tracePt t="108593" x="7092950" y="3851275"/>
          <p14:tracePt t="108623" x="7085013" y="3851275"/>
          <p14:tracePt t="108650" x="7078663" y="3851275"/>
          <p14:tracePt t="108660" x="7072313" y="3851275"/>
          <p14:tracePt t="108672" x="7072313" y="3857625"/>
          <p14:tracePt t="108682" x="7065963" y="3857625"/>
          <p14:tracePt t="108699" x="7051675" y="3863975"/>
          <p14:tracePt t="108732" x="7045325" y="3870325"/>
          <p14:tracePt t="108749" x="7038975" y="3870325"/>
          <p14:tracePt t="108766" x="7032625" y="3870325"/>
          <p14:tracePt t="108782" x="7024688" y="3870325"/>
          <p14:tracePt t="108820" x="7018338" y="3870325"/>
          <p14:tracePt t="108848" x="7011988" y="3870325"/>
          <p14:tracePt t="109153" x="7005638" y="3878263"/>
          <p14:tracePt t="109171" x="6991350" y="3890963"/>
          <p14:tracePt t="109180" x="6978650" y="3897313"/>
          <p14:tracePt t="109189" x="6945313" y="3917950"/>
          <p14:tracePt t="109199" x="6884988" y="3944938"/>
          <p14:tracePt t="109215" x="6810375" y="3965575"/>
          <p14:tracePt t="109231" x="6637338" y="4017963"/>
          <p14:tracePt t="109248" x="6456363" y="4065588"/>
          <p14:tracePt t="109267" x="6381750" y="4084638"/>
          <p14:tracePt t="109270" x="6302375" y="4111625"/>
          <p14:tracePt t="109281" x="6248400" y="4125913"/>
          <p14:tracePt t="109299" x="6142038" y="4152900"/>
          <p14:tracePt t="109315" x="6108700" y="4159250"/>
          <p14:tracePt t="109331" x="6073775" y="4165600"/>
          <p14:tracePt t="109348" x="6054725" y="4165600"/>
          <p14:tracePt t="109534" x="6048375" y="4165600"/>
          <p14:tracePt t="109543" x="6027738" y="4165600"/>
          <p14:tracePt t="109552" x="5967413" y="4165600"/>
          <p14:tracePt t="109565" x="5867400" y="4165600"/>
          <p14:tracePt t="109581" x="5405438" y="4092575"/>
          <p14:tracePt t="109598" x="4667250" y="3917950"/>
          <p14:tracePt t="109615" x="4346575" y="3836988"/>
          <p14:tracePt t="109631" x="3990975" y="3724275"/>
          <p14:tracePt t="109648" x="3863975" y="3630613"/>
          <p14:tracePt t="109665" x="3830638" y="3589338"/>
          <p14:tracePt t="109681" x="3803650" y="3522663"/>
          <p14:tracePt t="109698" x="3803650" y="3476625"/>
          <p14:tracePt t="109731" x="3803650" y="3455988"/>
          <p14:tracePt t="109910" x="3803650" y="3449638"/>
          <p14:tracePt t="109921" x="3810000" y="3435350"/>
          <p14:tracePt t="109930" x="3824288" y="3416300"/>
          <p14:tracePt t="109940" x="3844925" y="3375025"/>
          <p14:tracePt t="109952" x="3870325" y="3322638"/>
          <p14:tracePt t="109964" x="3911600" y="3262313"/>
          <p14:tracePt t="109985" x="3978275" y="3160713"/>
          <p14:tracePt t="110002" x="4017963" y="3094038"/>
          <p14:tracePt t="110019" x="4038600" y="3054350"/>
          <p14:tracePt t="110035" x="4051300" y="3048000"/>
          <p14:tracePt t="110052" x="4059238" y="3027363"/>
          <p14:tracePt t="110064" x="4059238" y="3021013"/>
          <p14:tracePt t="110081" x="4065588" y="3006725"/>
          <p14:tracePt t="110097" x="4065588" y="3000375"/>
          <p14:tracePt t="110116" x="4065588" y="2987675"/>
          <p14:tracePt t="110131" x="4078288" y="2960688"/>
          <p14:tracePt t="110147" x="4084638" y="2946400"/>
          <p14:tracePt t="110164" x="4098925" y="2919413"/>
          <p14:tracePt t="110197" x="4111625" y="2906713"/>
          <p14:tracePt t="110214" x="4119563" y="2906713"/>
          <p14:tracePt t="110231" x="4144963" y="2900363"/>
          <p14:tracePt t="110247" x="4152900" y="2900363"/>
          <p14:tracePt t="110264" x="4179888" y="2906713"/>
          <p14:tracePt t="110280" x="4192588" y="2913063"/>
          <p14:tracePt t="110297" x="4219575" y="2946400"/>
          <p14:tracePt t="110315" x="4259263" y="3006725"/>
          <p14:tracePt t="110330" x="4273550" y="3048000"/>
          <p14:tracePt t="110347" x="4319588" y="3141663"/>
          <p14:tracePt t="110364" x="4352925" y="3248025"/>
          <p14:tracePt t="110381" x="4367213" y="3302000"/>
          <p14:tracePt t="110397" x="4394200" y="3395663"/>
          <p14:tracePt t="110414" x="4413250" y="3482975"/>
          <p14:tracePt t="110430" x="4419600" y="3529013"/>
          <p14:tracePt t="110447" x="4427538" y="3589338"/>
          <p14:tracePt t="110464" x="4427538" y="3636963"/>
          <p14:tracePt t="110480" x="4427538" y="3656013"/>
          <p14:tracePt t="110497" x="4427538" y="3676650"/>
          <p14:tracePt t="110514" x="4419600" y="3709988"/>
          <p14:tracePt t="110531" x="4413250" y="3743325"/>
          <p14:tracePt t="110547" x="4406900" y="3757613"/>
          <p14:tracePt t="110564" x="4394200" y="3790950"/>
          <p14:tracePt t="110581" x="4373563" y="3824288"/>
          <p14:tracePt t="110597" x="4359275" y="3830638"/>
          <p14:tracePt t="110614" x="4325938" y="3851275"/>
          <p14:tracePt t="110630" x="4265613" y="3878263"/>
          <p14:tracePt t="110647" x="4171950" y="3897313"/>
          <p14:tracePt t="110664" x="4119563" y="3905250"/>
          <p14:tracePt t="110680" x="4017963" y="3905250"/>
          <p14:tracePt t="110697" x="3938588" y="3905250"/>
          <p14:tracePt t="110713" x="3897313" y="3897313"/>
          <p14:tracePt t="110730" x="3830638" y="3863975"/>
          <p14:tracePt t="110747" x="3790950" y="3836988"/>
          <p14:tracePt t="110764" x="3730625" y="3776663"/>
          <p14:tracePt t="110780" x="3670300" y="3690938"/>
          <p14:tracePt t="110797" x="3630613" y="3603625"/>
          <p14:tracePt t="110814" x="3616325" y="3570288"/>
          <p14:tracePt t="110830" x="3589338" y="3476625"/>
          <p14:tracePt t="110847" x="3576638" y="3389313"/>
          <p14:tracePt t="110864" x="3570288" y="3348038"/>
          <p14:tracePt t="110880" x="3570288" y="3262313"/>
          <p14:tracePt t="110897" x="3576638" y="3208338"/>
          <p14:tracePt t="110913" x="3595688" y="3087688"/>
          <p14:tracePt t="110931" x="3630613" y="2973388"/>
          <p14:tracePt t="110946" x="3656013" y="2919413"/>
          <p14:tracePt t="110963" x="3697288" y="2813050"/>
          <p14:tracePt t="110980" x="3724275" y="2765425"/>
          <p14:tracePt t="111002" x="3763963" y="2698750"/>
          <p14:tracePt t="111020" x="3803650" y="2638425"/>
          <p14:tracePt t="111036" x="3817938" y="2625725"/>
          <p14:tracePt t="111052" x="3844925" y="2592388"/>
          <p14:tracePt t="111065" x="3863975" y="2578100"/>
          <p14:tracePt t="111080" x="3897313" y="2565400"/>
          <p14:tracePt t="111096" x="3917950" y="2551113"/>
          <p14:tracePt t="111113" x="3971925" y="2544763"/>
          <p14:tracePt t="111130" x="4005263" y="2532063"/>
          <p14:tracePt t="111146" x="4071938" y="2524125"/>
          <p14:tracePt t="111164" x="4144963" y="2524125"/>
          <p14:tracePt t="111180" x="4179888" y="2524125"/>
          <p14:tracePt t="111196" x="4246563" y="2532063"/>
          <p14:tracePt t="111213" x="4286250" y="2544763"/>
          <p14:tracePt t="111229" x="4352925" y="2584450"/>
          <p14:tracePt t="111246" x="4373563" y="2605088"/>
          <p14:tracePt t="111263" x="4419600" y="2644775"/>
          <p14:tracePt t="111280" x="4452938" y="2705100"/>
          <p14:tracePt t="111296" x="4473575" y="2738438"/>
          <p14:tracePt t="111301" x="4494213" y="2786063"/>
          <p14:tracePt t="111313" x="4506913" y="2833688"/>
          <p14:tracePt t="111330" x="4527550" y="2927350"/>
          <p14:tracePt t="111346" x="4540250" y="2973388"/>
          <p14:tracePt t="111363" x="4554538" y="3073400"/>
          <p14:tracePt t="111380" x="4567238" y="3154363"/>
          <p14:tracePt t="111397" x="4567238" y="3194050"/>
          <p14:tracePt t="111413" x="4573588" y="3287713"/>
          <p14:tracePt t="111429" x="4573588" y="3381375"/>
          <p14:tracePt t="111446" x="4573588" y="3422650"/>
          <p14:tracePt t="111463" x="4573588" y="3482975"/>
          <p14:tracePt t="111479" x="4573588" y="3522663"/>
          <p14:tracePt t="111496" x="4573588" y="3543300"/>
          <p14:tracePt t="111513" x="4567238" y="3562350"/>
          <p14:tracePt t="111529" x="4548188" y="3582988"/>
          <p14:tracePt t="111546" x="4540250" y="3595688"/>
          <p14:tracePt t="111563" x="4521200" y="3609975"/>
          <p14:tracePt t="111579" x="4506913" y="3622675"/>
          <p14:tracePt t="111596" x="4500563" y="3622675"/>
          <p14:tracePt t="111613" x="4479925" y="3630613"/>
          <p14:tracePt t="111629" x="4467225" y="3636963"/>
          <p14:tracePt t="111646" x="4440238" y="3636963"/>
          <p14:tracePt t="111663" x="4373563" y="3649663"/>
          <p14:tracePt t="111679" x="4319588" y="3656013"/>
          <p14:tracePt t="111696" x="4292600" y="3663950"/>
          <p14:tracePt t="111712" x="4252913" y="3663950"/>
          <p14:tracePt t="111729" x="4205288" y="3663950"/>
          <p14:tracePt t="111746" x="4179888" y="3663950"/>
          <p14:tracePt t="111762" x="4132263" y="3656013"/>
          <p14:tracePt t="111779" x="4092575" y="3643313"/>
          <p14:tracePt t="111796" x="4071938" y="3643313"/>
          <p14:tracePt t="111800" x="4065588" y="3636963"/>
          <p14:tracePt t="111813" x="4059238" y="3630613"/>
          <p14:tracePt t="111829" x="4044950" y="3622675"/>
          <p14:tracePt t="111846" x="4032250" y="3616325"/>
          <p14:tracePt t="111863" x="4024313" y="3609975"/>
          <p14:tracePt t="111879" x="4017963" y="3609975"/>
          <p14:tracePt t="111896" x="4017963" y="3603625"/>
          <p14:tracePt t="111912" x="4017963" y="3595688"/>
          <p14:tracePt t="111929" x="4017963" y="3582988"/>
          <p14:tracePt t="111945" x="4017963" y="3562350"/>
          <p14:tracePt t="111962" x="4017963" y="3516313"/>
          <p14:tracePt t="111979" x="4017963" y="3462338"/>
          <p14:tracePt t="112001" x="4017963" y="3416300"/>
          <p14:tracePt t="112018" x="4024313" y="3375025"/>
          <p14:tracePt t="112034" x="4032250" y="3368675"/>
          <p14:tracePt t="112051" x="4032250" y="3355975"/>
          <p14:tracePt t="112068" x="4038600" y="3348038"/>
          <p14:tracePt t="112100" x="4044950" y="3348038"/>
          <p14:tracePt t="112119" x="4051300" y="3348038"/>
          <p14:tracePt t="112129" x="4059238" y="3348038"/>
          <p14:tracePt t="112145" x="4065588" y="3348038"/>
          <p14:tracePt t="112162" x="4065588" y="3362325"/>
          <p14:tracePt t="112179" x="4071938" y="3375025"/>
          <p14:tracePt t="112199" x="4071938" y="3381375"/>
          <p14:tracePt t="112218" x="4065588" y="3381375"/>
          <p14:tracePt t="112229" x="4059238" y="3389313"/>
          <p14:tracePt t="112245" x="4032250" y="3395663"/>
          <p14:tracePt t="112262" x="3951288" y="3395663"/>
          <p14:tracePt t="112279" x="3851275" y="3381375"/>
          <p14:tracePt t="112295" x="3797300" y="3368675"/>
          <p14:tracePt t="112299" x="3757613" y="3362325"/>
          <p14:tracePt t="112312" x="3716338" y="3341688"/>
          <p14:tracePt t="112329" x="3643313" y="3308350"/>
          <p14:tracePt t="112345" x="3622675" y="3281363"/>
          <p14:tracePt t="112362" x="3556000" y="3241675"/>
          <p14:tracePt t="112379" x="3516313" y="3201988"/>
          <p14:tracePt t="112395" x="3502025" y="3175000"/>
          <p14:tracePt t="112412" x="3482975" y="3154363"/>
          <p14:tracePt t="112429" x="3476625" y="3141663"/>
          <p14:tracePt t="112445" x="3468688" y="3133725"/>
          <p14:tracePt t="112546" x="3476625" y="3133725"/>
          <p14:tracePt t="112556" x="3489325" y="3133725"/>
          <p14:tracePt t="112569" x="3509963" y="3160713"/>
          <p14:tracePt t="112580" x="3549650" y="3187700"/>
          <p14:tracePt t="112595" x="3663950" y="3275013"/>
          <p14:tracePt t="112612" x="3743325" y="3328988"/>
          <p14:tracePt t="112628" x="3884613" y="3462338"/>
          <p14:tracePt t="112645" x="3998913" y="3582988"/>
          <p14:tracePt t="112662" x="4065588" y="3663950"/>
          <p14:tracePt t="112678" x="4092575" y="3697288"/>
          <p14:tracePt t="112695" x="4105275" y="3716338"/>
          <p14:tracePt t="112711" x="4111625" y="3724275"/>
          <p14:tracePt t="112729" x="4111625" y="3730625"/>
          <p14:tracePt t="112789" x="4105275" y="3730625"/>
          <p14:tracePt t="112800" x="4092575" y="3730625"/>
          <p14:tracePt t="112812" x="4071938" y="3730625"/>
          <p14:tracePt t="112828" x="3998913" y="3709988"/>
          <p14:tracePt t="112845" x="3957638" y="3697288"/>
          <p14:tracePt t="112862" x="3890963" y="3663950"/>
          <p14:tracePt t="112878" x="3830638" y="3643313"/>
          <p14:tracePt t="112895" x="3797300" y="3630613"/>
          <p14:tracePt t="112911" x="3736975" y="3603625"/>
          <p14:tracePt t="112928" x="3690938" y="3570288"/>
          <p14:tracePt t="112945" x="3676650" y="3556000"/>
          <p14:tracePt t="112961" x="3663950" y="3543300"/>
          <p14:tracePt t="112979" x="3656013" y="3536950"/>
          <p14:tracePt t="113081" x="3676650" y="3549650"/>
          <p14:tracePt t="113090" x="3697288" y="3576638"/>
          <p14:tracePt t="113100" x="3724275" y="3609975"/>
          <p14:tracePt t="113111" x="3751263" y="3649663"/>
          <p14:tracePt t="113128" x="3797300" y="3716338"/>
          <p14:tracePt t="113145" x="3824288" y="3743325"/>
          <p14:tracePt t="113161" x="3851275" y="3784600"/>
          <p14:tracePt t="113178" x="3870325" y="3810000"/>
          <p14:tracePt t="113195" x="3897313" y="3830638"/>
          <p14:tracePt t="113211" x="3965575" y="3857625"/>
          <p14:tracePt t="113228" x="4059238" y="3878263"/>
          <p14:tracePt t="113244" x="4125913" y="3890963"/>
          <p14:tracePt t="113261" x="4246563" y="3890963"/>
          <p14:tracePt t="113278" x="4359275" y="3890963"/>
          <p14:tracePt t="113294" x="4413250" y="3890963"/>
          <p14:tracePt t="113298" x="4452938" y="3884613"/>
          <p14:tracePt t="113311" x="4494213" y="3878263"/>
          <p14:tracePt t="113328" x="4567238" y="3870325"/>
          <p14:tracePt t="113344" x="4594225" y="3870325"/>
          <p14:tracePt t="113361" x="4627563" y="3863975"/>
          <p14:tracePt t="113378" x="4633913" y="3863975"/>
          <p14:tracePt t="113411" x="4641850" y="3863975"/>
          <p14:tracePt t="113469" x="4641850" y="3857625"/>
          <p14:tracePt t="113498" x="4627563" y="3857625"/>
          <p14:tracePt t="113508" x="4600575" y="3836988"/>
          <p14:tracePt t="113519" x="4560888" y="3824288"/>
          <p14:tracePt t="113530" x="4513263" y="3797300"/>
          <p14:tracePt t="113544" x="4473575" y="3776663"/>
          <p14:tracePt t="113561" x="4406900" y="3736975"/>
          <p14:tracePt t="113578" x="4346575" y="3724275"/>
          <p14:tracePt t="113594" x="4333875" y="3716338"/>
          <p14:tracePt t="113611" x="4306888" y="3703638"/>
          <p14:tracePt t="113628" x="4273550" y="3683000"/>
          <p14:tracePt t="113644" x="4246563" y="3663950"/>
          <p14:tracePt t="113661" x="4213225" y="3630613"/>
          <p14:tracePt t="113678" x="4198938" y="3616325"/>
          <p14:tracePt t="113694" x="4192588" y="3616325"/>
          <p14:tracePt t="113711" x="4186238" y="3609975"/>
          <p14:tracePt t="113910" x="4179888" y="3609975"/>
          <p14:tracePt t="113919" x="4171950" y="3603625"/>
          <p14:tracePt t="113930" x="4152900" y="3582988"/>
          <p14:tracePt t="113944" x="4119563" y="3562350"/>
          <p14:tracePt t="113960" x="4024313" y="3482975"/>
          <p14:tracePt t="113978" x="3930650" y="3422650"/>
          <p14:tracePt t="113998" x="3851275" y="3375025"/>
          <p14:tracePt t="114014" x="3817938" y="3355975"/>
          <p14:tracePt t="114031" x="3751263" y="3322638"/>
          <p14:tracePt t="114048" x="3697288" y="3302000"/>
          <p14:tracePt t="114064" x="3676650" y="3295650"/>
          <p14:tracePt t="114078" x="3649663" y="3287713"/>
          <p14:tracePt t="114094" x="3649663" y="3281363"/>
          <p14:tracePt t="114110" x="3643313" y="3281363"/>
          <p14:tracePt t="114320" x="3643313" y="3287713"/>
          <p14:tracePt t="114331" x="3649663" y="3295650"/>
          <p14:tracePt t="114340" x="3656013" y="3302000"/>
          <p14:tracePt t="114349" x="3656013" y="3308350"/>
          <p14:tracePt t="114360" x="3670300" y="3328988"/>
          <p14:tracePt t="114377" x="3690938" y="3395663"/>
          <p14:tracePt t="114393" x="3703638" y="3429000"/>
          <p14:tracePt t="114410" x="3730625" y="3502025"/>
          <p14:tracePt t="114426" x="3736975" y="3529013"/>
          <p14:tracePt t="114443" x="3751263" y="3576638"/>
          <p14:tracePt t="114460" x="3757613" y="3595688"/>
          <p14:tracePt t="114493" x="3757613" y="3603625"/>
          <p14:tracePt t="115049" x="3763963" y="3603625"/>
          <p14:tracePt t="115079" x="3763963" y="3595688"/>
          <p14:tracePt t="115148" x="3763963" y="3589338"/>
          <p14:tracePt t="115198" x="3770313" y="3589338"/>
          <p14:tracePt t="115259" x="3770313" y="3582988"/>
          <p14:tracePt t="115280" x="3776663" y="3582988"/>
          <p14:tracePt t="115311" x="3784600" y="3582988"/>
          <p14:tracePt t="115330" x="3784600" y="3576638"/>
          <p14:tracePt t="115569" x="3776663" y="3576638"/>
          <p14:tracePt t="115901" x="3776663" y="3570288"/>
          <p14:tracePt t="115939" x="3776663" y="3562350"/>
          <p14:tracePt t="115958" x="3784600" y="3562350"/>
          <p14:tracePt t="115988" x="3784600" y="3556000"/>
          <p14:tracePt t="116019" x="3790950" y="3556000"/>
          <p14:tracePt t="116049" x="3797300" y="3549650"/>
          <p14:tracePt t="116062" x="3797300" y="3543300"/>
          <p14:tracePt t="116068" x="3810000" y="3529013"/>
          <p14:tracePt t="116079" x="3824288" y="3516313"/>
          <p14:tracePt t="116092" x="3836988" y="3502025"/>
          <p14:tracePt t="116108" x="3870325" y="3468688"/>
          <p14:tracePt t="116125" x="3884613" y="3462338"/>
          <p14:tracePt t="116141" x="3905250" y="3449638"/>
          <p14:tracePt t="116158" x="3924300" y="3429000"/>
          <p14:tracePt t="116175" x="3930650" y="3422650"/>
          <p14:tracePt t="116192" x="3957638" y="3416300"/>
          <p14:tracePt t="116209" x="3965575" y="3402013"/>
          <p14:tracePt t="116225" x="3971925" y="3402013"/>
          <p14:tracePt t="116242" x="3978275" y="3402013"/>
          <p14:tracePt t="116260" x="3978275" y="3395663"/>
          <p14:tracePt t="116281" x="3984625" y="3395663"/>
          <p14:tracePt t="116298" x="3990975" y="3395663"/>
          <p14:tracePt t="116311" x="3998913" y="3389313"/>
          <p14:tracePt t="116325" x="4005263" y="3389313"/>
          <p14:tracePt t="116342" x="4044950" y="3381375"/>
          <p14:tracePt t="116359" x="4084638" y="3381375"/>
          <p14:tracePt t="116375" x="4105275" y="3381375"/>
          <p14:tracePt t="116392" x="4152900" y="3395663"/>
          <p14:tracePt t="116408" x="4192588" y="3402013"/>
          <p14:tracePt t="116425" x="4205288" y="3408363"/>
          <p14:tracePt t="116441" x="4238625" y="3422650"/>
          <p14:tracePt t="116458" x="4259263" y="3435350"/>
          <p14:tracePt t="116475" x="4273550" y="3435350"/>
          <p14:tracePt t="116491" x="4286250" y="3441700"/>
          <p14:tracePt t="116508" x="4292600" y="3449638"/>
          <p14:tracePt t="116525" x="4306888" y="3455988"/>
          <p14:tracePt t="116541" x="4319588" y="3462338"/>
          <p14:tracePt t="116558" x="4333875" y="3468688"/>
          <p14:tracePt t="116575" x="4346575" y="3476625"/>
          <p14:tracePt t="116591" x="4359275" y="3482975"/>
          <p14:tracePt t="116608" x="4373563" y="3482975"/>
          <p14:tracePt t="116624" x="4386263" y="3489325"/>
          <p14:tracePt t="116641" x="4394200" y="3495675"/>
          <p14:tracePt t="116658" x="4406900" y="3495675"/>
          <p14:tracePt t="116674" x="4419600" y="3502025"/>
          <p14:tracePt t="116691" x="4427538" y="3509963"/>
          <p14:tracePt t="116708" x="4433888" y="3509963"/>
          <p14:tracePt t="116741" x="4440238" y="3509963"/>
          <p14:tracePt t="116811" x="4427538" y="3502025"/>
          <p14:tracePt t="117029" x="4433888" y="3502025"/>
          <p14:tracePt t="117049" x="4440238" y="3502025"/>
          <p14:tracePt t="117130" x="4446588" y="3502025"/>
          <p14:tracePt t="117150" x="4446588" y="3495675"/>
          <p14:tracePt t="117252" x="4446588" y="3489325"/>
          <p14:tracePt t="117270" x="4446588" y="3482975"/>
          <p14:tracePt t="117285" x="4452938" y="3468688"/>
          <p14:tracePt t="117292" x="4452938" y="3462338"/>
          <p14:tracePt t="117308" x="4460875" y="3422650"/>
          <p14:tracePt t="117324" x="4467225" y="3402013"/>
          <p14:tracePt t="117340" x="4467225" y="3368675"/>
          <p14:tracePt t="117358" x="4473575" y="3341688"/>
          <p14:tracePt t="117374" x="4473575" y="3328988"/>
          <p14:tracePt t="117379" x="4473575" y="3314700"/>
          <p14:tracePt t="117399" x="4473575" y="3308350"/>
          <p14:tracePt t="117411" x="4473575" y="3302000"/>
          <p14:tracePt t="117430" x="4473575" y="3287713"/>
          <p14:tracePt t="117450" x="4473575" y="3281363"/>
          <p14:tracePt t="117461" x="4467225" y="3281363"/>
          <p14:tracePt t="117530" x="4467225" y="3275013"/>
          <p14:tracePt t="117727" x="4467225" y="3281363"/>
          <p14:tracePt t="117745" x="4473575" y="3281363"/>
          <p14:tracePt t="117753" x="4479925" y="3281363"/>
          <p14:tracePt t="117763" x="4479925" y="3287713"/>
          <p14:tracePt t="117774" x="4494213" y="3295650"/>
          <p14:tracePt t="117790" x="4506913" y="3295650"/>
          <p14:tracePt t="117807" x="4540250" y="3308350"/>
          <p14:tracePt t="117823" x="4554538" y="3314700"/>
          <p14:tracePt t="117840" x="4560888" y="3322638"/>
          <p14:tracePt t="117857" x="4573588" y="3328988"/>
          <p14:tracePt t="117874" x="4581525" y="3335338"/>
          <p14:tracePt t="117890" x="4581525" y="3341688"/>
          <p14:tracePt t="117906" x="4594225" y="3355975"/>
          <p14:tracePt t="117924" x="4594225" y="3362325"/>
          <p14:tracePt t="117940" x="4594225" y="3368675"/>
          <p14:tracePt t="117974" x="4594225" y="3375025"/>
          <p14:tracePt t="117997" x="4594225" y="3381375"/>
          <p14:tracePt t="118013" x="4594225" y="3395663"/>
          <p14:tracePt t="118029" x="4594225" y="3416300"/>
          <p14:tracePt t="118044" x="4594225" y="3429000"/>
          <p14:tracePt t="118060" x="4594225" y="3435350"/>
          <p14:tracePt t="118073" x="4594225" y="3441700"/>
          <p14:tracePt t="118172" x="4594225" y="3449638"/>
          <p14:tracePt t="118212" x="4587875" y="3449638"/>
          <p14:tracePt t="118234" x="4581525" y="3449638"/>
          <p14:tracePt t="118252" x="4581525" y="3441700"/>
          <p14:tracePt t="118262" x="4573588" y="3441700"/>
          <p14:tracePt t="118273" x="4560888" y="3435350"/>
          <p14:tracePt t="118293" x="4540250" y="3429000"/>
          <p14:tracePt t="118306" x="4521200" y="3429000"/>
          <p14:tracePt t="118323" x="4506913" y="3416300"/>
          <p14:tracePt t="118340" x="4494213" y="3416300"/>
          <p14:tracePt t="118358" x="4487863" y="3408363"/>
          <p14:tracePt t="118373" x="4467225" y="3402013"/>
          <p14:tracePt t="118390" x="4452938" y="3381375"/>
          <p14:tracePt t="118406" x="4440238" y="3368675"/>
          <p14:tracePt t="118423" x="4427538" y="3355975"/>
          <p14:tracePt t="118444" x="4419600" y="3335338"/>
          <p14:tracePt t="118456" x="4419600" y="3328988"/>
          <p14:tracePt t="118473" x="4413250" y="3314700"/>
          <p14:tracePt t="118494" x="4413250" y="3308350"/>
          <p14:tracePt t="118506" x="4413250" y="3295650"/>
          <p14:tracePt t="118523" x="4413250" y="3281363"/>
          <p14:tracePt t="118540" x="4413250" y="3262313"/>
          <p14:tracePt t="118573" x="4413250" y="3254375"/>
          <p14:tracePt t="118619" x="4413250" y="3248025"/>
          <p14:tracePt t="118629" x="4419600" y="3248025"/>
          <p14:tracePt t="118649" x="4427538" y="3248025"/>
          <p14:tracePt t="118661" x="4433888" y="3241675"/>
          <p14:tracePt t="118680" x="4440238" y="3241675"/>
          <p14:tracePt t="118699" x="4446588" y="3241675"/>
          <p14:tracePt t="118719" x="4452938" y="3241675"/>
          <p14:tracePt t="118730" x="4460875" y="3241675"/>
          <p14:tracePt t="118740" x="4467225" y="3241675"/>
          <p14:tracePt t="118760" x="4479925" y="3241675"/>
          <p14:tracePt t="118773" x="4487863" y="3241675"/>
          <p14:tracePt t="118790" x="4506913" y="3248025"/>
          <p14:tracePt t="118823" x="4521200" y="3254375"/>
          <p14:tracePt t="118840" x="4527550" y="3262313"/>
          <p14:tracePt t="118856" x="4533900" y="3268663"/>
          <p14:tracePt t="118872" x="4548188" y="3275013"/>
          <p14:tracePt t="118890" x="4554538" y="3281363"/>
          <p14:tracePt t="118906" x="4554538" y="3287713"/>
          <p14:tracePt t="118922" x="4560888" y="3295650"/>
          <p14:tracePt t="118940" x="4560888" y="3308350"/>
          <p14:tracePt t="118956" x="4567238" y="3314700"/>
          <p14:tracePt t="118972" x="4567238" y="3328988"/>
          <p14:tracePt t="118995" x="4567238" y="3335338"/>
          <p14:tracePt t="119011" x="4567238" y="3355975"/>
          <p14:tracePt t="119028" x="4567238" y="3362325"/>
          <p14:tracePt t="119045" x="4567238" y="3375025"/>
          <p14:tracePt t="119061" x="4567238" y="3381375"/>
          <p14:tracePt t="119072" x="4567238" y="3389313"/>
          <p14:tracePt t="119106" x="4567238" y="3395663"/>
          <p14:tracePt t="119131" x="4560888" y="3395663"/>
          <p14:tracePt t="119161" x="4554538" y="3395663"/>
          <p14:tracePt t="119179" x="4540250" y="3395663"/>
          <p14:tracePt t="119191" x="4527550" y="3395663"/>
          <p14:tracePt t="119199" x="4513263" y="3395663"/>
          <p14:tracePt t="119210" x="4500563" y="3395663"/>
          <p14:tracePt t="119222" x="4487863" y="3389313"/>
          <p14:tracePt t="119239" x="4460875" y="3375025"/>
          <p14:tracePt t="119272" x="4440238" y="3368675"/>
          <p14:tracePt t="119289" x="4433888" y="3355975"/>
          <p14:tracePt t="119305" x="4419600" y="3348038"/>
          <p14:tracePt t="119322" x="4413250" y="3328988"/>
          <p14:tracePt t="119339" x="4413250" y="3314700"/>
          <p14:tracePt t="119372" x="4413250" y="3308350"/>
          <p14:tracePt t="119389" x="4413250" y="3302000"/>
          <p14:tracePt t="119405" x="4413250" y="3295650"/>
          <p14:tracePt t="119451" x="4419600" y="3287713"/>
          <p14:tracePt t="119490" x="4427538" y="3287713"/>
          <p14:tracePt t="119500" x="4433888" y="3287713"/>
          <p14:tracePt t="119521" x="4440238" y="3287713"/>
          <p14:tracePt t="119530" x="4452938" y="3287713"/>
          <p14:tracePt t="119542" x="4460875" y="3287713"/>
          <p14:tracePt t="119561" x="4473575" y="3287713"/>
          <p14:tracePt t="119572" x="4479925" y="3287713"/>
          <p14:tracePt t="119589" x="4494213" y="3287713"/>
          <p14:tracePt t="119623" x="4506913" y="3287713"/>
          <p14:tracePt t="119639" x="4521200" y="3287713"/>
          <p14:tracePt t="119672" x="4533900" y="3295650"/>
          <p14:tracePt t="119689" x="4540250" y="3302000"/>
          <p14:tracePt t="119705" x="4540250" y="3308350"/>
          <p14:tracePt t="119722" x="4548188" y="3308350"/>
          <p14:tracePt t="119739" x="4554538" y="3314700"/>
          <p14:tracePt t="119755" x="4554538" y="3322638"/>
          <p14:tracePt t="119772" x="4560888" y="3328988"/>
          <p14:tracePt t="119789" x="4560888" y="3335338"/>
          <p14:tracePt t="119822" x="4560888" y="3341688"/>
          <p14:tracePt t="119869" x="4560888" y="3348038"/>
          <p14:tracePt t="119879" x="4560888" y="3355975"/>
          <p14:tracePt t="119890" x="4560888" y="3362325"/>
          <p14:tracePt t="119909" x="4560888" y="3368675"/>
          <p14:tracePt t="119949" x="4560888" y="3375025"/>
          <p14:tracePt t="119989" x="4560888" y="3381375"/>
          <p14:tracePt t="120049" x="4554538" y="3381375"/>
          <p14:tracePt t="120079" x="4548188" y="3381375"/>
          <p14:tracePt t="120109" x="4540250" y="3381375"/>
          <p14:tracePt t="120129" x="4540250" y="3375025"/>
          <p14:tracePt t="120141" x="4527550" y="3375025"/>
          <p14:tracePt t="120150" x="4521200" y="3375025"/>
          <p14:tracePt t="120160" x="4506913" y="3368675"/>
          <p14:tracePt t="120171" x="4494213" y="3362325"/>
          <p14:tracePt t="120191" x="4467225" y="3355975"/>
          <p14:tracePt t="120204" x="4460875" y="3348038"/>
          <p14:tracePt t="120222" x="4440238" y="3335338"/>
          <p14:tracePt t="120238" x="4433888" y="3328988"/>
          <p14:tracePt t="120255" x="4427538" y="3322638"/>
          <p14:tracePt t="120271" x="4419600" y="3314700"/>
          <p14:tracePt t="120320" x="4419600" y="3308350"/>
          <p14:tracePt t="120359" x="4419600" y="3302000"/>
          <p14:tracePt t="120411" x="4427538" y="3302000"/>
          <p14:tracePt t="120499" x="4433888" y="3302000"/>
          <p14:tracePt t="120530" x="4433888" y="3308350"/>
          <p14:tracePt t="120579" x="4440238" y="3308350"/>
          <p14:tracePt t="120640" x="4440238" y="3314700"/>
          <p14:tracePt t="120679" x="4446588" y="3314700"/>
          <p14:tracePt t="121065" x="4446588" y="3322638"/>
          <p14:tracePt t="121140" x="4446588" y="3328988"/>
          <p14:tracePt t="121210" x="4446588" y="3335338"/>
          <p14:tracePt t="121220" x="4440238" y="3335338"/>
          <p14:tracePt t="121241" x="4433888" y="3335338"/>
          <p14:tracePt t="121249" x="4413250" y="3335338"/>
          <p14:tracePt t="121260" x="4400550" y="3335338"/>
          <p14:tracePt t="121270" x="4373563" y="3335338"/>
          <p14:tracePt t="121287" x="4352925" y="3335338"/>
          <p14:tracePt t="121303" x="4292600" y="3335338"/>
          <p14:tracePt t="121320" x="4213225" y="3335338"/>
          <p14:tracePt t="121337" x="4159250" y="3335338"/>
          <p14:tracePt t="121353" x="4059238" y="3335338"/>
          <p14:tracePt t="121370" x="3984625" y="3335338"/>
          <p14:tracePt t="121387" x="3957638" y="3335338"/>
          <p14:tracePt t="121404" x="3897313" y="3341688"/>
          <p14:tracePt t="121420" x="3863975" y="3348038"/>
          <p14:tracePt t="121437" x="3857625" y="3355975"/>
          <p14:tracePt t="121441" x="3844925" y="3355975"/>
          <p14:tracePt t="121454" x="3830638" y="3355975"/>
          <p14:tracePt t="121470" x="3810000" y="3362325"/>
          <p14:tracePt t="121487" x="3803650" y="3362325"/>
          <p14:tracePt t="121520" x="3797300" y="3368675"/>
          <p14:tracePt t="121540" x="3790950" y="3368675"/>
          <p14:tracePt t="121570" x="3784600" y="3375025"/>
          <p14:tracePt t="121580" x="3776663" y="3381375"/>
          <p14:tracePt t="121591" x="3770313" y="3389313"/>
          <p14:tracePt t="121603" x="3757613" y="3395663"/>
          <p14:tracePt t="121620" x="3730625" y="3408363"/>
          <p14:tracePt t="121636" x="3724275" y="3422650"/>
          <p14:tracePt t="121653" x="3697288" y="3429000"/>
          <p14:tracePt t="121670" x="3683000" y="3441700"/>
          <p14:tracePt t="121686" x="3670300" y="3449638"/>
          <p14:tracePt t="121703" x="3663950" y="3462338"/>
          <p14:tracePt t="121720" x="3656013" y="3468688"/>
          <p14:tracePt t="121737" x="3649663" y="3476625"/>
          <p14:tracePt t="121753" x="3649663" y="3482975"/>
          <p14:tracePt t="121786" x="3649663" y="3489325"/>
          <p14:tracePt t="121820" x="3649663" y="3495675"/>
          <p14:tracePt t="121829" x="3649663" y="3502025"/>
          <p14:tracePt t="121840" x="3649663" y="3509963"/>
          <p14:tracePt t="121859" x="3649663" y="3516313"/>
          <p14:tracePt t="121869" x="3649663" y="3522663"/>
          <p14:tracePt t="121899" x="3649663" y="3529013"/>
          <p14:tracePt t="121920" x="3656013" y="3529013"/>
          <p14:tracePt t="121979" x="3663950" y="3529013"/>
          <p14:tracePt t="122009" x="3670300" y="3529013"/>
          <p14:tracePt t="122024" x="3676650" y="3529013"/>
          <p14:tracePt t="122032" x="3683000" y="3529013"/>
          <p14:tracePt t="122049" x="3690938" y="3529013"/>
          <p14:tracePt t="122079" x="3697288" y="3529013"/>
          <p14:tracePt t="122099" x="3703638" y="3529013"/>
          <p14:tracePt t="122240" x="3709988" y="3529013"/>
          <p14:tracePt t="122279" x="3709988" y="3522663"/>
          <p14:tracePt t="122291" x="3716338" y="3522663"/>
          <p14:tracePt t="122299" x="3716338" y="3516313"/>
          <p14:tracePt t="122322" x="3724275" y="3509963"/>
          <p14:tracePt t="122330" x="3730625" y="3509963"/>
          <p14:tracePt t="122340" x="3730625" y="3495675"/>
          <p14:tracePt t="122352" x="3736975" y="3489325"/>
          <p14:tracePt t="122369" x="3757613" y="3468688"/>
          <p14:tracePt t="122386" x="3763963" y="3455988"/>
          <p14:tracePt t="122402" x="3784600" y="3429000"/>
          <p14:tracePt t="122420" x="3797300" y="3416300"/>
          <p14:tracePt t="122436" x="3803650" y="3416300"/>
          <p14:tracePt t="122440" x="3803650" y="3408363"/>
          <p14:tracePt t="122453" x="3810000" y="3408363"/>
          <p14:tracePt t="122469" x="3824288" y="3402013"/>
          <p14:tracePt t="122486" x="3824288" y="3389313"/>
          <p14:tracePt t="122502" x="3836988" y="3375025"/>
          <p14:tracePt t="122519" x="3851275" y="3362325"/>
          <p14:tracePt t="122536" x="3857625" y="3348038"/>
          <p14:tracePt t="122552" x="3878263" y="3328988"/>
          <p14:tracePt t="122570" x="3878263" y="3322638"/>
          <p14:tracePt t="122586" x="3884613" y="3322638"/>
          <p14:tracePt t="122619" x="3884613" y="3314700"/>
          <p14:tracePt t="122636" x="3890963" y="3314700"/>
          <p14:tracePt t="122652" x="3911600" y="3295650"/>
          <p14:tracePt t="122670" x="3930650" y="3275013"/>
          <p14:tracePt t="122702" x="3938588" y="3268663"/>
          <p14:tracePt t="122752" x="3938588" y="3262313"/>
          <p14:tracePt t="122762" x="3951288" y="3254375"/>
          <p14:tracePt t="122774" x="3957638" y="3227388"/>
          <p14:tracePt t="122785" x="3978275" y="3194050"/>
          <p14:tracePt t="122803" x="4017963" y="3133725"/>
          <p14:tracePt t="122819" x="4032250" y="3108325"/>
          <p14:tracePt t="122835" x="4065588" y="3048000"/>
          <p14:tracePt t="122852" x="4078288" y="3013075"/>
          <p14:tracePt t="122869" x="4098925" y="2967038"/>
          <p14:tracePt t="122885" x="4111625" y="2940050"/>
          <p14:tracePt t="122902" x="4132263" y="2900363"/>
          <p14:tracePt t="122919" x="4138613" y="2879725"/>
          <p14:tracePt t="122935" x="4144963" y="2867025"/>
          <p14:tracePt t="122952" x="4159250" y="2852738"/>
          <p14:tracePt t="122969" x="4165600" y="2840038"/>
          <p14:tracePt t="122990" x="4198938" y="2779713"/>
          <p14:tracePt t="123006" x="4219575" y="2746375"/>
          <p14:tracePt t="123023" x="4246563" y="2705100"/>
          <p14:tracePt t="123039" x="4252913" y="2692400"/>
          <p14:tracePt t="123055" x="4265613" y="2665413"/>
          <p14:tracePt t="123068" x="4273550" y="2644775"/>
          <p14:tracePt t="123085" x="4286250" y="2632075"/>
          <p14:tracePt t="123102" x="4298950" y="2598738"/>
          <p14:tracePt t="123118" x="4313238" y="2578100"/>
          <p14:tracePt t="123135" x="4346575" y="2524125"/>
          <p14:tracePt t="123152" x="4394200" y="2478088"/>
          <p14:tracePt t="123169" x="4427538" y="2438400"/>
          <p14:tracePt t="123185" x="4446588" y="2417763"/>
          <p14:tracePt t="123202" x="4473575" y="2405063"/>
          <p14:tracePt t="123219" x="4494213" y="2384425"/>
          <p14:tracePt t="123235" x="4500563" y="2384425"/>
          <p14:tracePt t="123252" x="4513263" y="2378075"/>
          <p14:tracePt t="123269" x="4521200" y="2363788"/>
          <p14:tracePt t="123285" x="4533900" y="2363788"/>
          <p14:tracePt t="123302" x="4554538" y="2351088"/>
          <p14:tracePt t="123318" x="4567238" y="2344738"/>
          <p14:tracePt t="123335" x="4587875" y="2330450"/>
          <p14:tracePt t="123351" x="4600575" y="2330450"/>
          <p14:tracePt t="123369" x="4614863" y="2324100"/>
          <p14:tracePt t="123402" x="4621213" y="2324100"/>
          <p14:tracePt t="123621" x="4614863" y="2324100"/>
          <p14:tracePt t="123629" x="4608513" y="2324100"/>
          <p14:tracePt t="123649" x="4600575" y="2324100"/>
          <p14:tracePt t="123659" x="4594225" y="2324100"/>
          <p14:tracePt t="123671" x="4587875" y="2330450"/>
          <p14:tracePt t="123684" x="4581525" y="2330450"/>
          <p14:tracePt t="123701" x="4581525" y="2336800"/>
          <p14:tracePt t="123718" x="4573588" y="2336800"/>
          <p14:tracePt t="123735" x="4567238" y="2344738"/>
          <p14:tracePt t="123751" x="4560888" y="2344738"/>
          <p14:tracePt t="123768" x="4554538" y="2344738"/>
          <p14:tracePt t="123784" x="4548188" y="2344738"/>
          <p14:tracePt t="123801" x="4540250" y="2351088"/>
          <p14:tracePt t="123819" x="4527550" y="2357438"/>
          <p14:tracePt t="123834" x="4521200" y="2363788"/>
          <p14:tracePt t="123851" x="4494213" y="2378075"/>
          <p14:tracePt t="123868" x="4479925" y="2390775"/>
          <p14:tracePt t="123884" x="4460875" y="2411413"/>
          <p14:tracePt t="123901" x="4440238" y="2424113"/>
          <p14:tracePt t="123918" x="4433888" y="2430463"/>
          <p14:tracePt t="123934" x="4427538" y="2444750"/>
          <p14:tracePt t="123951" x="4419600" y="2451100"/>
          <p14:tracePt t="123968" x="4413250" y="2457450"/>
          <p14:tracePt t="123984" x="4406900" y="2465388"/>
          <p14:tracePt t="124005" x="4400550" y="2484438"/>
          <p14:tracePt t="124022" x="4386263" y="2505075"/>
          <p14:tracePt t="124037" x="4386263" y="2511425"/>
          <p14:tracePt t="124055" x="4373563" y="2532063"/>
          <p14:tracePt t="124084" x="4367213" y="2544763"/>
          <p14:tracePt t="124101" x="4359275" y="2551113"/>
          <p14:tracePt t="124117" x="4346575" y="2565400"/>
          <p14:tracePt t="124135" x="4340225" y="2598738"/>
          <p14:tracePt t="124151" x="4333875" y="2605088"/>
          <p14:tracePt t="124168" x="4325938" y="2625725"/>
          <p14:tracePt t="124184" x="4325938" y="2632075"/>
          <p14:tracePt t="124201" x="4325938" y="2644775"/>
          <p14:tracePt t="124218" x="4319588" y="2652713"/>
          <p14:tracePt t="124234" x="4313238" y="2679700"/>
          <p14:tracePt t="124252" x="4298950" y="2692400"/>
          <p14:tracePt t="124267" x="4286250" y="2719388"/>
          <p14:tracePt t="124284" x="4279900" y="2732088"/>
          <p14:tracePt t="124301" x="4273550" y="2759075"/>
          <p14:tracePt t="124317" x="4273550" y="2765425"/>
          <p14:tracePt t="124334" x="4259263" y="2798763"/>
          <p14:tracePt t="124353" x="4246563" y="2819400"/>
          <p14:tracePt t="124367" x="4238625" y="2846388"/>
          <p14:tracePt t="124384" x="4219575" y="2879725"/>
          <p14:tracePt t="124401" x="4205288" y="2913063"/>
          <p14:tracePt t="124418" x="4192588" y="2933700"/>
          <p14:tracePt t="124434" x="4179888" y="2960688"/>
          <p14:tracePt t="124451" x="4171950" y="2973388"/>
          <p14:tracePt t="124456" x="4159250" y="3000375"/>
          <p14:tracePt t="124467" x="4144963" y="3021013"/>
          <p14:tracePt t="124484" x="4119563" y="3067050"/>
          <p14:tracePt t="124500" x="4111625" y="3081338"/>
          <p14:tracePt t="124517" x="4092575" y="3108325"/>
          <p14:tracePt t="124534" x="4059238" y="3154363"/>
          <p14:tracePt t="124550" x="4044950" y="3167063"/>
          <p14:tracePt t="124567" x="4011613" y="3214688"/>
          <p14:tracePt t="124584" x="3990975" y="3248025"/>
          <p14:tracePt t="124600" x="3978275" y="3262313"/>
          <p14:tracePt t="124617" x="3957638" y="3281363"/>
          <p14:tracePt t="124634" x="3951288" y="3302000"/>
          <p14:tracePt t="124653" x="3938588" y="3322638"/>
          <p14:tracePt t="124667" x="3930650" y="3328988"/>
          <p14:tracePt t="124684" x="3911600" y="3348038"/>
          <p14:tracePt t="124701" x="3890963" y="3375025"/>
          <p14:tracePt t="124717" x="3884613" y="3375025"/>
          <p14:tracePt t="124734" x="3870325" y="3389313"/>
          <p14:tracePt t="124750" x="3863975" y="3395663"/>
          <p14:tracePt t="124785" x="3863975" y="3402013"/>
          <p14:tracePt t="124822" x="3857625" y="3402013"/>
          <p14:tracePt t="124952" x="3857625" y="3408363"/>
          <p14:tracePt t="124960" x="3851275" y="3416300"/>
          <p14:tracePt t="124972" x="3836988" y="3422650"/>
          <p14:tracePt t="124990" x="3790950" y="3455988"/>
          <p14:tracePt t="125005" x="3776663" y="3476625"/>
          <p14:tracePt t="125023" x="3751263" y="3489325"/>
          <p14:tracePt t="125040" x="3743325" y="3495675"/>
          <p14:tracePt t="125054" x="3743325" y="3502025"/>
          <p14:tracePt t="125066" x="3736975" y="3502025"/>
          <p14:tracePt t="125130" x="3730625" y="3509963"/>
          <p14:tracePt t="125190" x="3724275" y="3509963"/>
          <p14:tracePt t="125482" x="3716338" y="3509963"/>
          <p14:tracePt t="125561" x="3716338" y="3502025"/>
          <p14:tracePt t="125610" x="3716338" y="3495675"/>
          <p14:tracePt t="125651" x="3716338" y="3489325"/>
          <p14:tracePt t="125661" x="3716338" y="3482975"/>
          <p14:tracePt t="125672" x="3716338" y="3476625"/>
          <p14:tracePt t="125683" x="3730625" y="3455988"/>
          <p14:tracePt t="125700" x="3743325" y="3416300"/>
          <p14:tracePt t="125716" x="3757613" y="3389313"/>
          <p14:tracePt t="125733" x="3784600" y="3335338"/>
          <p14:tracePt t="125750" x="3803650" y="3287713"/>
          <p14:tracePt t="125766" x="3817938" y="3268663"/>
          <p14:tracePt t="125783" x="3851275" y="3221038"/>
          <p14:tracePt t="125800" x="3890963" y="3154363"/>
          <p14:tracePt t="125816" x="3917950" y="3127375"/>
          <p14:tracePt t="125833" x="3971925" y="3060700"/>
          <p14:tracePt t="125851" x="4011613" y="3006725"/>
          <p14:tracePt t="125866" x="4038600" y="2973388"/>
          <p14:tracePt t="125882" x="4084638" y="2906713"/>
          <p14:tracePt t="125899" x="4111625" y="2879725"/>
          <p14:tracePt t="125916" x="4165600" y="2806700"/>
          <p14:tracePt t="125932" x="4213225" y="2732088"/>
          <p14:tracePt t="125949" x="4232275" y="2692400"/>
          <p14:tracePt t="125966" x="4273550" y="2632075"/>
          <p14:tracePt t="125983" x="4306888" y="2584450"/>
          <p14:tracePt t="126005" x="4325938" y="2551113"/>
          <p14:tracePt t="126021" x="4333875" y="2544763"/>
          <p14:tracePt t="126038" x="4352925" y="2511425"/>
          <p14:tracePt t="126054" x="4373563" y="2484438"/>
          <p14:tracePt t="126070" x="4379913" y="2471738"/>
          <p14:tracePt t="126082" x="4379913" y="2465388"/>
          <p14:tracePt t="126099" x="4386263" y="2457450"/>
          <p14:tracePt t="126197" x="4386263" y="2451100"/>
          <p14:tracePt t="126494" x="4386263" y="2457450"/>
          <p14:tracePt t="126542" x="4386263" y="2465388"/>
          <p14:tracePt t="126574" x="4386263" y="2471738"/>
          <p14:tracePt t="126595" x="4386263" y="2478088"/>
          <p14:tracePt t="126606" x="4386263" y="2484438"/>
          <p14:tracePt t="126628" x="4386263" y="2490788"/>
          <p14:tracePt t="126651" x="4379913" y="2498725"/>
          <p14:tracePt t="126671" x="4373563" y="2498725"/>
          <p14:tracePt t="126681" x="4373563" y="2505075"/>
          <p14:tracePt t="126703" x="4373563" y="2511425"/>
          <p14:tracePt t="126746" x="4373563" y="2517775"/>
          <p14:tracePt t="126757" x="4367213" y="2517775"/>
          <p14:tracePt t="126779" x="4367213" y="2524125"/>
          <p14:tracePt t="126799" x="4367213" y="2532063"/>
          <p14:tracePt t="126809" x="4367213" y="2538413"/>
          <p14:tracePt t="126821" x="4359275" y="2538413"/>
          <p14:tracePt t="126849" x="4359275" y="2544763"/>
          <p14:tracePt t="126949" x="4359275" y="2551113"/>
          <p14:tracePt t="127575" x="4359275" y="2559050"/>
          <p14:tracePt t="127604" x="4352925" y="2571750"/>
          <p14:tracePt t="127614" x="4340225" y="2584450"/>
          <p14:tracePt t="127623" x="4325938" y="2605088"/>
          <p14:tracePt t="127636" x="4298950" y="2632075"/>
          <p14:tracePt t="127648" x="4279900" y="2671763"/>
          <p14:tracePt t="127664" x="4225925" y="2773363"/>
          <p14:tracePt t="127685" x="4179888" y="2886075"/>
          <p14:tracePt t="127697" x="4144963" y="2940050"/>
          <p14:tracePt t="127714" x="4098925" y="3021013"/>
          <p14:tracePt t="127730" x="4084638" y="3060700"/>
          <p14:tracePt t="127747" x="4051300" y="3108325"/>
          <p14:tracePt t="127764" x="4038600" y="3133725"/>
          <p14:tracePt t="127781" x="4032250" y="3148013"/>
          <p14:tracePt t="127797" x="4017963" y="3154363"/>
          <p14:tracePt t="127814" x="4011613" y="3160713"/>
          <p14:tracePt t="127891" x="4011613" y="3154363"/>
          <p14:tracePt t="127903" x="4011613" y="3148013"/>
          <p14:tracePt t="128523" x="4017963" y="3141663"/>
          <p14:tracePt t="128535" x="4038600" y="3114675"/>
          <p14:tracePt t="128547" x="4065588" y="3073400"/>
          <p14:tracePt t="128564" x="4144963" y="2967038"/>
          <p14:tracePt t="128580" x="4179888" y="2900363"/>
          <p14:tracePt t="128597" x="4232275" y="2813050"/>
          <p14:tracePt t="128617" x="4265613" y="2746375"/>
          <p14:tracePt t="128630" x="4279900" y="2732088"/>
          <p14:tracePt t="128647" x="4286250" y="2713038"/>
          <p14:tracePt t="128663" x="4292600" y="2713038"/>
          <p14:tracePt t="128680" x="4292600" y="2698750"/>
          <p14:tracePt t="128968" x="4286250" y="2705100"/>
          <p14:tracePt t="128984" x="4279900" y="2705100"/>
          <p14:tracePt t="129016" x="4259263" y="2725738"/>
          <p14:tracePt t="129019" x="4238625" y="2746375"/>
          <p14:tracePt t="129033" x="4219575" y="2765425"/>
          <p14:tracePt t="129051" x="4186238" y="2798763"/>
          <p14:tracePt t="129067" x="4132263" y="2852738"/>
          <p14:tracePt t="129083" x="4105275" y="2894013"/>
          <p14:tracePt t="129097" x="4038600" y="3000375"/>
          <p14:tracePt t="129113" x="4011613" y="3048000"/>
          <p14:tracePt t="129129" x="3957638" y="3148013"/>
          <p14:tracePt t="129146" x="3911600" y="3214688"/>
          <p14:tracePt t="129163" x="3897313" y="3241675"/>
          <p14:tracePt t="129179" x="3884613" y="3262313"/>
          <p14:tracePt t="129196" x="3884613" y="3268663"/>
          <p14:tracePt t="129246" x="3884613" y="3262313"/>
          <p14:tracePt t="129255" x="3884613" y="3254375"/>
          <p14:tracePt t="129267" x="3884613" y="3248025"/>
          <p14:tracePt t="129279" x="3890963" y="3248025"/>
          <p14:tracePt t="129296" x="3905250" y="3227388"/>
          <p14:tracePt t="129312" x="3911600" y="3221038"/>
          <p14:tracePt t="129329" x="3971925" y="3148013"/>
          <p14:tracePt t="129346" x="4059238" y="3033713"/>
          <p14:tracePt t="129363" x="4111625" y="2952750"/>
          <p14:tracePt t="129379" x="4205288" y="2813050"/>
          <p14:tracePt t="129396" x="4246563" y="2759075"/>
          <p14:tracePt t="129412" x="4298950" y="2665413"/>
          <p14:tracePt t="129429" x="4313238" y="2638425"/>
          <p14:tracePt t="129447" x="4319588" y="2625725"/>
          <p14:tracePt t="129557" x="4319588" y="2632075"/>
          <p14:tracePt t="129569" x="4319588" y="2638425"/>
          <p14:tracePt t="129579" x="4313238" y="2644775"/>
          <p14:tracePt t="129596" x="4306888" y="2665413"/>
          <p14:tracePt t="129612" x="4265613" y="2746375"/>
          <p14:tracePt t="129629" x="4219575" y="2825750"/>
          <p14:tracePt t="129646" x="4192588" y="2867025"/>
          <p14:tracePt t="129662" x="4144963" y="2946400"/>
          <p14:tracePt t="129679" x="4111625" y="3006725"/>
          <p14:tracePt t="129696" x="4098925" y="3033713"/>
          <p14:tracePt t="129712" x="4092575" y="3040063"/>
          <p14:tracePt t="129729" x="4092575" y="3048000"/>
          <p14:tracePt t="129786" x="4098925" y="3033713"/>
          <p14:tracePt t="129796" x="4105275" y="3000375"/>
          <p14:tracePt t="129807" x="4125913" y="2973388"/>
          <p14:tracePt t="129819" x="4152900" y="2933700"/>
          <p14:tracePt t="129831" x="4171950" y="2886075"/>
          <p14:tracePt t="129846" x="4205288" y="2833688"/>
          <p14:tracePt t="129862" x="4252913" y="2746375"/>
          <p14:tracePt t="129879" x="4273550" y="2713038"/>
          <p14:tracePt t="129895" x="4292600" y="2686050"/>
          <p14:tracePt t="129912" x="4298950" y="2679700"/>
          <p14:tracePt t="129929" x="4313238" y="2665413"/>
          <p14:tracePt t="129945" x="4319588" y="2652713"/>
          <p14:tracePt t="129962" x="4325938" y="2644775"/>
          <p14:tracePt t="130031" x="4325938" y="2659063"/>
          <p14:tracePt t="130041" x="4313238" y="2686050"/>
          <p14:tracePt t="130054" x="4292600" y="2713038"/>
          <p14:tracePt t="130067" x="4265613" y="2752725"/>
          <p14:tracePt t="130083" x="4205288" y="2833688"/>
          <p14:tracePt t="130097" x="4171950" y="2873375"/>
          <p14:tracePt t="130112" x="4119563" y="2933700"/>
          <p14:tracePt t="130128" x="4098925" y="2960688"/>
          <p14:tracePt t="130145" x="4078288" y="2994025"/>
          <p14:tracePt t="130212" x="4084638" y="2987675"/>
          <p14:tracePt t="130223" x="4092575" y="2967038"/>
          <p14:tracePt t="130234" x="4111625" y="2946400"/>
          <p14:tracePt t="130247" x="4138613" y="2906713"/>
          <p14:tracePt t="130262" x="4165600" y="2867025"/>
          <p14:tracePt t="130278" x="4225925" y="2773363"/>
          <p14:tracePt t="130296" x="4279900" y="2705100"/>
          <p14:tracePt t="130312" x="4298950" y="2671763"/>
          <p14:tracePt t="130328" x="4313238" y="2652713"/>
          <p14:tracePt t="130346" x="4319588" y="2644775"/>
          <p14:tracePt t="130423" x="4319588" y="2652713"/>
          <p14:tracePt t="130433" x="4306888" y="2665413"/>
          <p14:tracePt t="130443" x="4292600" y="2686050"/>
          <p14:tracePt t="130453" x="4273550" y="2719388"/>
          <p14:tracePt t="130464" x="4246563" y="2759075"/>
          <p14:tracePt t="130478" x="4205288" y="2798763"/>
          <p14:tracePt t="130495" x="4138613" y="2873375"/>
          <p14:tracePt t="130512" x="4092575" y="2952750"/>
          <p14:tracePt t="130528" x="4078288" y="2987675"/>
          <p14:tracePt t="130533" x="4065588" y="3000375"/>
          <p14:tracePt t="130545" x="4059238" y="3006725"/>
          <p14:tracePt t="130561" x="4059238" y="3013075"/>
          <p14:tracePt t="130612" x="4059238" y="3006725"/>
          <p14:tracePt t="130622" x="4071938" y="2994025"/>
          <p14:tracePt t="130633" x="4084638" y="2960688"/>
          <p14:tracePt t="130646" x="4125913" y="2913063"/>
          <p14:tracePt t="130661" x="4159250" y="2867025"/>
          <p14:tracePt t="130678" x="4232275" y="2738438"/>
          <p14:tracePt t="130694" x="4298950" y="2625725"/>
          <p14:tracePt t="130711" x="4325938" y="2584450"/>
          <p14:tracePt t="130728" x="4373563" y="2511425"/>
          <p14:tracePt t="130745" x="4394200" y="2490788"/>
          <p14:tracePt t="130761" x="4400550" y="2478088"/>
          <p14:tracePt t="130836" x="4400550" y="2484438"/>
          <p14:tracePt t="130849" x="4394200" y="2490788"/>
          <p14:tracePt t="130858" x="4386263" y="2505075"/>
          <p14:tracePt t="130869" x="4373563" y="2538413"/>
          <p14:tracePt t="130881" x="4352925" y="2578100"/>
          <p14:tracePt t="130894" x="4333875" y="2625725"/>
          <p14:tracePt t="130911" x="4265613" y="2746375"/>
          <p14:tracePt t="130928" x="4225925" y="2813050"/>
          <p14:tracePt t="130944" x="4152900" y="2952750"/>
          <p14:tracePt t="130961" x="4105275" y="3048000"/>
          <p14:tracePt t="130978" x="4078288" y="3100388"/>
          <p14:tracePt t="130994" x="4071938" y="3114675"/>
          <p14:tracePt t="131057" x="4071938" y="3108325"/>
          <p14:tracePt t="131067" x="4078288" y="3094038"/>
          <p14:tracePt t="131082" x="4084638" y="3081338"/>
          <p14:tracePt t="131098" x="4098925" y="3060700"/>
          <p14:tracePt t="131111" x="4105275" y="3060700"/>
          <p14:tracePt t="131128" x="4119563" y="3040063"/>
          <p14:tracePt t="131144" x="4119563" y="3033713"/>
          <p14:tracePt t="131161" x="4138613" y="3021013"/>
          <p14:tracePt t="131178" x="4159250" y="2987675"/>
          <p14:tracePt t="131194" x="4165600" y="2979738"/>
          <p14:tracePt t="131211" x="4179888" y="2952750"/>
          <p14:tracePt t="131228" x="4186238" y="2946400"/>
          <p14:tracePt t="131245" x="4186238" y="2940050"/>
          <p14:tracePt t="131572" x="4186238" y="2933700"/>
          <p14:tracePt t="131748" x="4192588" y="2933700"/>
          <p14:tracePt t="131777" x="4192588" y="2940050"/>
          <p14:tracePt t="131787" x="4192588" y="2946400"/>
          <p14:tracePt t="131798" x="4192588" y="2967038"/>
          <p14:tracePt t="131810" x="4192588" y="2987675"/>
          <p14:tracePt t="131827" x="4165600" y="3054350"/>
          <p14:tracePt t="131844" x="4144963" y="3087688"/>
          <p14:tracePt t="131860" x="4098925" y="3148013"/>
          <p14:tracePt t="131877" x="4065588" y="3181350"/>
          <p14:tracePt t="131894" x="4044950" y="3187700"/>
          <p14:tracePt t="131927" x="4032250" y="3187700"/>
          <p14:tracePt t="131944" x="4024313" y="3160713"/>
          <p14:tracePt t="131960" x="4024313" y="3133725"/>
          <p14:tracePt t="131977" x="4024313" y="3033713"/>
          <p14:tracePt t="131993" x="4032250" y="2979738"/>
          <p14:tracePt t="132010" x="4059238" y="2852738"/>
          <p14:tracePt t="132031" x="4084638" y="2738438"/>
          <p14:tracePt t="132048" x="4111625" y="2671763"/>
          <p14:tracePt t="132064" x="4111625" y="2652713"/>
          <p14:tracePt t="132081" x="4125913" y="2632075"/>
          <p14:tracePt t="132097" x="4125913" y="2625725"/>
          <p14:tracePt t="132112" x="4138613" y="2619375"/>
          <p14:tracePt t="132126" x="4138613" y="2611438"/>
          <p14:tracePt t="132143" x="4144963" y="2605088"/>
          <p14:tracePt t="132161" x="4159250" y="2605088"/>
          <p14:tracePt t="132177" x="4165600" y="2605088"/>
          <p14:tracePt t="132193" x="4179888" y="2605088"/>
          <p14:tracePt t="132210" x="4192588" y="2605088"/>
          <p14:tracePt t="132226" x="4192588" y="2611438"/>
          <p14:tracePt t="132243" x="4213225" y="2611438"/>
          <p14:tracePt t="132260" x="4219575" y="2619375"/>
          <p14:tracePt t="132276" x="4225925" y="2625725"/>
          <p14:tracePt t="132293" x="4238625" y="2652713"/>
          <p14:tracePt t="132310" x="4246563" y="2659063"/>
          <p14:tracePt t="132326" x="4252913" y="2686050"/>
          <p14:tracePt t="132343" x="4259263" y="2698750"/>
          <p14:tracePt t="132360" x="4265613" y="2738438"/>
          <p14:tracePt t="132376" x="4265613" y="2786063"/>
          <p14:tracePt t="132393" x="4265613" y="2813050"/>
          <p14:tracePt t="132409" x="4265613" y="2867025"/>
          <p14:tracePt t="132426" x="4238625" y="2933700"/>
          <p14:tracePt t="132444" x="4205288" y="2994025"/>
          <p14:tracePt t="132459" x="4192588" y="3027363"/>
          <p14:tracePt t="132476" x="4165600" y="3073400"/>
          <p14:tracePt t="132494" x="4152900" y="3087688"/>
          <p14:tracePt t="132509" x="4152900" y="3094038"/>
          <p14:tracePt t="132526" x="4144963" y="3100388"/>
          <p14:tracePt t="132543" x="4138613" y="3100388"/>
          <p14:tracePt t="132576" x="4132263" y="3100388"/>
          <p14:tracePt t="132593" x="4132263" y="3094038"/>
          <p14:tracePt t="132609" x="4132263" y="3081338"/>
          <p14:tracePt t="132626" x="4119563" y="3054350"/>
          <p14:tracePt t="132643" x="4111625" y="3000375"/>
          <p14:tracePt t="132659" x="4111625" y="2967038"/>
          <p14:tracePt t="132676" x="4105275" y="2913063"/>
          <p14:tracePt t="132693" x="4105275" y="2900363"/>
          <p14:tracePt t="132709" x="4105275" y="2879725"/>
          <p14:tracePt t="132726" x="4105275" y="2873375"/>
          <p14:tracePt t="132742" x="4105275" y="2867025"/>
          <p14:tracePt t="132759" x="4105275" y="2859088"/>
          <p14:tracePt t="132776" x="4111625" y="2859088"/>
          <p14:tracePt t="132793" x="4111625" y="2852738"/>
          <p14:tracePt t="132809" x="4119563" y="2852738"/>
          <p14:tracePt t="132826" x="4125913" y="2852738"/>
          <p14:tracePt t="132843" x="4138613" y="2852738"/>
          <p14:tracePt t="132859" x="4152900" y="2852738"/>
          <p14:tracePt t="132876" x="4171950" y="2867025"/>
          <p14:tracePt t="132892" x="4179888" y="2873375"/>
          <p14:tracePt t="132909" x="4186238" y="2894013"/>
          <p14:tracePt t="132926" x="4192588" y="2913063"/>
          <p14:tracePt t="132942" x="4192588" y="2919413"/>
          <p14:tracePt t="132959" x="4192588" y="2933700"/>
          <p14:tracePt t="132976" x="4192588" y="2940050"/>
          <p14:tracePt t="133404" x="4192588" y="2952750"/>
          <p14:tracePt t="133423" x="4192588" y="2960688"/>
          <p14:tracePt t="133433" x="4192588" y="2967038"/>
          <p14:tracePt t="133445" x="4192588" y="2973388"/>
          <p14:tracePt t="133459" x="4192588" y="2979738"/>
          <p14:tracePt t="133475" x="4198938" y="3006725"/>
          <p14:tracePt t="133492" x="4198938" y="3027363"/>
          <p14:tracePt t="133525" x="4198938" y="3033713"/>
          <p14:tracePt t="133605" x="4192588" y="3033713"/>
          <p14:tracePt t="133625" x="4186238" y="3033713"/>
          <p14:tracePt t="133635" x="4179888" y="3033713"/>
          <p14:tracePt t="133647" x="4165600" y="3027363"/>
          <p14:tracePt t="133658" x="4159250" y="3027363"/>
          <p14:tracePt t="133675" x="4152900" y="3021013"/>
          <p14:tracePt t="133691" x="4144963" y="3006725"/>
          <p14:tracePt t="133709" x="4132263" y="3000375"/>
          <p14:tracePt t="133742" x="4132263" y="2994025"/>
          <p14:tracePt t="133775" x="4125913" y="2987675"/>
          <p14:tracePt t="134256" x="4119563" y="2987675"/>
          <p14:tracePt t="134272" x="4119563" y="2994025"/>
          <p14:tracePt t="134292" x="4111625" y="3000375"/>
          <p14:tracePt t="134300" x="4105275" y="3000375"/>
          <p14:tracePt t="134312" x="4105275" y="3006725"/>
          <p14:tracePt t="134325" x="4098925" y="3013075"/>
          <p14:tracePt t="134341" x="4092575" y="3021013"/>
          <p14:tracePt t="134358" x="4071938" y="3040063"/>
          <p14:tracePt t="134375" x="4044950" y="3067050"/>
          <p14:tracePt t="134391" x="4017963" y="3100388"/>
          <p14:tracePt t="134408" x="3971925" y="3175000"/>
          <p14:tracePt t="134425" x="3938588" y="3235325"/>
          <p14:tracePt t="134441" x="3924300" y="3254375"/>
          <p14:tracePt t="134458" x="3911600" y="3302000"/>
          <p14:tracePt t="134475" x="3905250" y="3341688"/>
          <p14:tracePt t="134491" x="3897313" y="3375025"/>
          <p14:tracePt t="134508" x="3890963" y="3395663"/>
          <p14:tracePt t="134524" x="3884613" y="3429000"/>
          <p14:tracePt t="134541" x="3870325" y="3482975"/>
          <p14:tracePt t="134558" x="3870325" y="3502025"/>
          <p14:tracePt t="134574" x="3870325" y="3536950"/>
          <p14:tracePt t="134591" x="3863975" y="3556000"/>
          <p14:tracePt t="134607" x="3863975" y="3562350"/>
          <p14:tracePt t="134625" x="3863975" y="3576638"/>
          <p14:tracePt t="134856" x="3863975" y="3582988"/>
          <p14:tracePt t="134874" x="3863975" y="3595688"/>
          <p14:tracePt t="134883" x="3863975" y="3603625"/>
          <p14:tracePt t="134895" x="3863975" y="3609975"/>
          <p14:tracePt t="134907" x="3863975" y="3630613"/>
          <p14:tracePt t="134924" x="3863975" y="3656013"/>
          <p14:tracePt t="134941" x="3863975" y="3676650"/>
          <p14:tracePt t="134957" x="3863975" y="3697288"/>
          <p14:tracePt t="134974" x="3863975" y="3716338"/>
          <p14:tracePt t="134990" x="3870325" y="3724275"/>
          <p14:tracePt t="135007" x="3878263" y="3743325"/>
          <p14:tracePt t="135024" x="3878263" y="3751263"/>
          <p14:tracePt t="135045" x="3884613" y="3763963"/>
          <p14:tracePt t="135085" x="3890963" y="3770313"/>
          <p14:tracePt t="135115" x="3897313" y="3770313"/>
          <p14:tracePt t="135135" x="3905250" y="3770313"/>
          <p14:tracePt t="135155" x="3917950" y="3770313"/>
          <p14:tracePt t="135177" x="3924300" y="3770313"/>
          <p14:tracePt t="135195" x="3930650" y="3776663"/>
          <p14:tracePt t="135214" x="3938588" y="3776663"/>
          <p14:tracePt t="135224" x="3944938" y="3776663"/>
          <p14:tracePt t="135234" x="3944938" y="3784600"/>
          <p14:tracePt t="135245" x="3951288" y="3784600"/>
          <p14:tracePt t="135263" x="3957638" y="3790950"/>
          <p14:tracePt t="135274" x="3965575" y="3790950"/>
          <p14:tracePt t="135290" x="3971925" y="3790950"/>
          <p14:tracePt t="135307" x="3984625" y="3790950"/>
          <p14:tracePt t="135323" x="4017963" y="3797300"/>
          <p14:tracePt t="135340" x="4024313" y="3797300"/>
          <p14:tracePt t="135357" x="4038600" y="3803650"/>
          <p14:tracePt t="135373" x="4051300" y="3803650"/>
          <p14:tracePt t="135390" x="4065588" y="3803650"/>
          <p14:tracePt t="135407" x="4078288" y="3803650"/>
          <p14:tracePt t="135423" x="4105275" y="3803650"/>
          <p14:tracePt t="135440" x="4111625" y="3803650"/>
          <p14:tracePt t="135457" x="4125913" y="3803650"/>
          <p14:tracePt t="135473" x="4144963" y="3803650"/>
          <p14:tracePt t="135490" x="4152900" y="3803650"/>
          <p14:tracePt t="135507" x="4159250" y="3803650"/>
          <p14:tracePt t="135540" x="4165600" y="3803650"/>
          <p14:tracePt t="135594" x="4171950" y="3797300"/>
          <p14:tracePt t="135623" x="4179888" y="3797300"/>
          <p14:tracePt t="137695" x="4186238" y="3797300"/>
          <p14:tracePt t="137705" x="4192588" y="3803650"/>
          <p14:tracePt t="137715" x="4198938" y="3803650"/>
          <p14:tracePt t="137735" x="4205288" y="3803650"/>
          <p14:tracePt t="137745" x="4219575" y="3810000"/>
          <p14:tracePt t="137755" x="4232275" y="3817938"/>
          <p14:tracePt t="137771" x="4252913" y="3824288"/>
          <p14:tracePt t="137788" x="4286250" y="3844925"/>
          <p14:tracePt t="137804" x="4306888" y="3857625"/>
          <p14:tracePt t="137821" x="4319588" y="3870325"/>
          <p14:tracePt t="137838" x="4325938" y="3870325"/>
          <p14:tracePt t="137854" x="4333875" y="3870325"/>
          <p14:tracePt t="137871" x="4333875" y="3878263"/>
          <p14:tracePt t="137887" x="4340225" y="3878263"/>
          <p14:tracePt t="137924" x="4340225" y="3884613"/>
          <p14:tracePt t="138016" x="4340225" y="3890963"/>
          <p14:tracePt t="138123" x="4333875" y="3890963"/>
          <p14:tracePt t="138133" x="4325938" y="3884613"/>
          <p14:tracePt t="138153" x="4319588" y="3884613"/>
          <p14:tracePt t="138174" x="4313238" y="3884613"/>
          <p14:tracePt t="138184" x="4313238" y="3878263"/>
          <p14:tracePt t="138193" x="4306888" y="3878263"/>
          <p14:tracePt t="138204" x="4298950" y="3878263"/>
          <p14:tracePt t="138223" x="4292600" y="3870325"/>
          <p14:tracePt t="138238" x="4286250" y="3870325"/>
          <p14:tracePt t="138254" x="4273550" y="3857625"/>
          <p14:tracePt t="138271" x="4265613" y="3857625"/>
          <p14:tracePt t="138290" x="4259263" y="3851275"/>
          <p14:tracePt t="138304" x="4252913" y="3844925"/>
          <p14:tracePt t="138325" x="4252913" y="3836988"/>
          <p14:tracePt t="138363" x="4246563" y="3836988"/>
          <p14:tracePt t="138473" x="4246563" y="3830638"/>
          <p14:tracePt t="138533" x="4265613" y="3844925"/>
          <p14:tracePt t="138543" x="4292600" y="3857625"/>
          <p14:tracePt t="138554" x="4325938" y="3884613"/>
          <p14:tracePt t="138570" x="4352925" y="3911600"/>
          <p14:tracePt t="138587" x="4427538" y="3978275"/>
          <p14:tracePt t="138604" x="4506913" y="4044950"/>
          <p14:tracePt t="138620" x="4548188" y="4078288"/>
          <p14:tracePt t="138637" x="4614863" y="4138613"/>
          <p14:tracePt t="138654" x="4660900" y="4171950"/>
          <p14:tracePt t="138671" x="4667250" y="4186238"/>
          <p14:tracePt t="138687" x="4681538" y="4192588"/>
          <p14:tracePt t="138897" x="4681538" y="4205288"/>
          <p14:tracePt t="138908" x="4687888" y="4213225"/>
          <p14:tracePt t="138914" x="4694238" y="4225925"/>
          <p14:tracePt t="138925" x="4708525" y="4252913"/>
          <p14:tracePt t="138937" x="4721225" y="4279900"/>
          <p14:tracePt t="138953" x="4762500" y="4359275"/>
          <p14:tracePt t="138970" x="4781550" y="4400550"/>
          <p14:tracePt t="138987" x="4829175" y="4506913"/>
          <p14:tracePt t="139004" x="4868863" y="4594225"/>
          <p14:tracePt t="139024" x="4902200" y="4667250"/>
          <p14:tracePt t="139040" x="4916488" y="4702175"/>
          <p14:tracePt t="139057" x="4929188" y="4735513"/>
          <p14:tracePt t="139074" x="4935538" y="4754563"/>
          <p14:tracePt t="139090" x="4935538" y="4762500"/>
          <p14:tracePt t="139103" x="4935538" y="4768850"/>
          <p14:tracePt t="139120" x="4935538" y="4775200"/>
          <p14:tracePt t="139136" x="4941888" y="4787900"/>
          <p14:tracePt t="139153" x="4949825" y="4814888"/>
          <p14:tracePt t="139170" x="4956175" y="4829175"/>
          <p14:tracePt t="139186" x="4956175" y="4848225"/>
          <p14:tracePt t="139203" x="4956175" y="4862513"/>
          <p14:tracePt t="139220" x="4956175" y="4868863"/>
          <p14:tracePt t="139236" x="4956175" y="4875213"/>
          <p14:tracePt t="139253" x="4956175" y="4881563"/>
          <p14:tracePt t="139343" x="4962525" y="4875213"/>
          <p14:tracePt t="139363" x="4962525" y="4868863"/>
          <p14:tracePt t="139375" x="4976813" y="4856163"/>
          <p14:tracePt t="139383" x="4983163" y="4848225"/>
          <p14:tracePt t="139393" x="4995863" y="4835525"/>
          <p14:tracePt t="139404" x="5016500" y="4808538"/>
          <p14:tracePt t="139420" x="5049838" y="4781550"/>
          <p14:tracePt t="139436" x="5103813" y="4741863"/>
          <p14:tracePt t="139453" x="5156200" y="4721225"/>
          <p14:tracePt t="139470" x="5176838" y="4714875"/>
          <p14:tracePt t="139486" x="5237163" y="4708525"/>
          <p14:tracePt t="139503" x="5264150" y="4708525"/>
          <p14:tracePt t="139519" x="5276850" y="4708525"/>
          <p14:tracePt t="139536" x="5291138" y="4708525"/>
          <p14:tracePt t="139574" x="5297488" y="4708525"/>
          <p14:tracePt t="139586" x="5297488" y="4714875"/>
          <p14:tracePt t="139603" x="5297488" y="4721225"/>
          <p14:tracePt t="139624" x="5297488" y="4727575"/>
          <p14:tracePt t="139637" x="5297488" y="4735513"/>
          <p14:tracePt t="139653" x="5291138" y="4748213"/>
          <p14:tracePt t="139669" x="5284788" y="4754563"/>
          <p14:tracePt t="139686" x="5264150" y="4775200"/>
          <p14:tracePt t="139703" x="5230813" y="4787900"/>
          <p14:tracePt t="139719" x="5216525" y="4795838"/>
          <p14:tracePt t="139724" x="5203825" y="4802188"/>
          <p14:tracePt t="139736" x="5197475" y="4802188"/>
          <p14:tracePt t="139755" x="5164138" y="4808538"/>
          <p14:tracePt t="139769" x="5137150" y="4808538"/>
          <p14:tracePt t="139786" x="5095875" y="4808538"/>
          <p14:tracePt t="139803" x="5062538" y="4808538"/>
          <p14:tracePt t="139819" x="5049838" y="4808538"/>
          <p14:tracePt t="139836" x="5022850" y="4795838"/>
          <p14:tracePt t="139853" x="5002213" y="4775200"/>
          <p14:tracePt t="139869" x="4995863" y="4762500"/>
          <p14:tracePt t="139886" x="4989513" y="4748213"/>
          <p14:tracePt t="139902" x="4983163" y="4735513"/>
          <p14:tracePt t="139919" x="4983163" y="4727575"/>
          <p14:tracePt t="139936" x="4976813" y="4727575"/>
          <p14:tracePt t="139953" x="4976813" y="4721225"/>
          <p14:tracePt t="139969" x="4976813" y="4714875"/>
          <p14:tracePt t="140005" x="4968875" y="4714875"/>
          <p14:tracePt t="140805" x="4968875" y="4708525"/>
          <p14:tracePt t="140824" x="4941888" y="4675188"/>
          <p14:tracePt t="140835" x="4922838" y="4627563"/>
          <p14:tracePt t="140852" x="4889500" y="4527550"/>
          <p14:tracePt t="140868" x="4841875" y="4460875"/>
          <p14:tracePt t="140885" x="4795838" y="4400550"/>
          <p14:tracePt t="140902" x="4735513" y="4352925"/>
          <p14:tracePt t="140918" x="4694238" y="4319588"/>
          <p14:tracePt t="140935" x="4594225" y="4252913"/>
          <p14:tracePt t="140952" x="4500563" y="4205288"/>
          <p14:tracePt t="140968" x="4446588" y="4179888"/>
          <p14:tracePt t="140985" x="4367213" y="4132263"/>
          <p14:tracePt t="141001" x="4333875" y="4111625"/>
          <p14:tracePt t="141018" x="4286250" y="4084638"/>
          <p14:tracePt t="141040" x="4259263" y="4065588"/>
          <p14:tracePt t="141057" x="4238625" y="4051300"/>
          <p14:tracePt t="141074" x="4219575" y="4038600"/>
          <p14:tracePt t="141090" x="4213225" y="4038600"/>
          <p14:tracePt t="141355" x="4205288" y="4032250"/>
          <p14:tracePt t="141364" x="4198938" y="4024313"/>
          <p14:tracePt t="141374" x="4192588" y="4024313"/>
          <p14:tracePt t="141385" x="4186238" y="4011613"/>
          <p14:tracePt t="141401" x="4171950" y="4005263"/>
          <p14:tracePt t="141418" x="4152900" y="3978275"/>
          <p14:tracePt t="141434" x="4132263" y="3951288"/>
          <p14:tracePt t="141451" x="4125913" y="3938588"/>
          <p14:tracePt t="141468" x="4111625" y="3911600"/>
          <p14:tracePt t="141484" x="4111625" y="3897313"/>
          <p14:tracePt t="141533" x="4111625" y="3890963"/>
          <p14:tracePt t="141595" x="4111625" y="3884613"/>
          <p14:tracePt t="141816" x="4111625" y="3878263"/>
          <p14:tracePt t="142695" x="4111625" y="3870325"/>
          <p14:tracePt t="142714" x="4111625" y="3857625"/>
          <p14:tracePt t="142725" x="4105275" y="3857625"/>
          <p14:tracePt t="142738" x="4105275" y="3851275"/>
          <p14:tracePt t="142750" x="4098925" y="3851275"/>
          <p14:tracePt t="142767" x="4092575" y="3844925"/>
          <p14:tracePt t="142787" x="4092575" y="3836988"/>
          <p14:tracePt t="142806" x="4084638" y="3836988"/>
          <p14:tracePt t="142818" x="4084638" y="3830638"/>
          <p14:tracePt t="149324" x="4098925" y="3824288"/>
          <p14:tracePt t="149333" x="4111625" y="3824288"/>
          <p14:tracePt t="149346" x="4138613" y="3817938"/>
          <p14:tracePt t="149360" x="4179888" y="3810000"/>
          <p14:tracePt t="149377" x="4246563" y="3784600"/>
          <p14:tracePt t="149393" x="4313238" y="3763963"/>
          <p14:tracePt t="149410" x="4333875" y="3751263"/>
          <p14:tracePt t="149427" x="4359275" y="3751263"/>
          <p14:tracePt t="149443" x="4373563" y="3743325"/>
          <p14:tracePt t="149477" x="4379913" y="3743325"/>
          <p14:tracePt t="149495" x="4386263" y="3743325"/>
          <p14:tracePt t="149534" x="4394200" y="3736975"/>
          <p14:tracePt t="149554" x="4400550" y="3730625"/>
          <p14:tracePt t="149565" x="4413250" y="3730625"/>
          <p14:tracePt t="149574" x="4413250" y="3724275"/>
          <p14:tracePt t="149584" x="4427538" y="3724275"/>
          <p14:tracePt t="149597" x="4427538" y="3716338"/>
          <p14:tracePt t="149610" x="4433888" y="3709988"/>
          <p14:tracePt t="149634" x="4440238" y="3709988"/>
          <p14:tracePt t="149803" x="4433888" y="3709988"/>
          <p14:tracePt t="149844" x="4427538" y="3709988"/>
          <p14:tracePt t="149874" x="4419600" y="3709988"/>
          <p14:tracePt t="149924" x="4413250" y="3709988"/>
          <p14:tracePt t="149934" x="4406900" y="3709988"/>
          <p14:tracePt t="149945" x="4400550" y="3709988"/>
          <p14:tracePt t="149965" x="4394200" y="3709988"/>
          <p14:tracePt t="149976" x="4386263" y="3709988"/>
          <p14:tracePt t="149993" x="4373563" y="3709988"/>
          <p14:tracePt t="150010" x="4367213" y="3709988"/>
          <p14:tracePt t="150030" x="4352925" y="3709988"/>
          <p14:tracePt t="150047" x="4346575" y="3709988"/>
          <p14:tracePt t="150304" x="4340225" y="3709988"/>
          <p14:tracePt t="150316" x="4333875" y="3716338"/>
          <p14:tracePt t="150324" x="4325938" y="3716338"/>
          <p14:tracePt t="150334" x="4313238" y="3716338"/>
          <p14:tracePt t="150346" x="4292600" y="3716338"/>
          <p14:tracePt t="150359" x="4259263" y="3716338"/>
          <p14:tracePt t="150376" x="4186238" y="3709988"/>
          <p14:tracePt t="150393" x="4125913" y="3709988"/>
          <p14:tracePt t="150409" x="4098925" y="3709988"/>
          <p14:tracePt t="150426" x="4051300" y="3703638"/>
          <p14:tracePt t="150443" x="4011613" y="3697288"/>
          <p14:tracePt t="150459" x="3990975" y="3690938"/>
          <p14:tracePt t="150476" x="3957638" y="3690938"/>
          <p14:tracePt t="150493" x="3938588" y="3683000"/>
          <p14:tracePt t="150509" x="3911600" y="3683000"/>
          <p14:tracePt t="150526" x="3878263" y="3676650"/>
          <p14:tracePt t="150543" x="3844925" y="3670300"/>
          <p14:tracePt t="150559" x="3830638" y="3670300"/>
          <p14:tracePt t="150576" x="3790950" y="3670300"/>
          <p14:tracePt t="150593" x="3743325" y="3663950"/>
          <p14:tracePt t="150609" x="3709988" y="3663950"/>
          <p14:tracePt t="150626" x="3663950" y="3656013"/>
          <p14:tracePt t="150643" x="3630613" y="3643313"/>
          <p14:tracePt t="150659" x="3609975" y="3643313"/>
          <p14:tracePt t="150675" x="3570288" y="3643313"/>
          <p14:tracePt t="150693" x="3522663" y="3636963"/>
          <p14:tracePt t="150709" x="3502025" y="3636963"/>
          <p14:tracePt t="150726" x="3455988" y="3636963"/>
          <p14:tracePt t="150743" x="3422650" y="3636963"/>
          <p14:tracePt t="150759" x="3402013" y="3636963"/>
          <p14:tracePt t="150775" x="3368675" y="3636963"/>
          <p14:tracePt t="150792" x="3355975" y="3636963"/>
          <p14:tracePt t="150809" x="3328988" y="3649663"/>
          <p14:tracePt t="150826" x="3295650" y="3656013"/>
          <p14:tracePt t="150842" x="3281363" y="3656013"/>
          <p14:tracePt t="150846" x="3268663" y="3663950"/>
          <p14:tracePt t="150859" x="3262313" y="3663950"/>
          <p14:tracePt t="150875" x="3235325" y="3663950"/>
          <p14:tracePt t="150892" x="3221038" y="3663950"/>
          <p14:tracePt t="150909" x="3208338" y="3663950"/>
          <p14:tracePt t="150926" x="3187700" y="3663950"/>
          <p14:tracePt t="150942" x="3181350" y="3663950"/>
          <p14:tracePt t="150959" x="3167063" y="3670300"/>
          <p14:tracePt t="150976" x="3154363" y="3670300"/>
          <p14:tracePt t="150992" x="3148013" y="3670300"/>
          <p14:tracePt t="151008" x="3141663" y="3670300"/>
          <p14:tracePt t="151090" x="3148013" y="3670300"/>
          <p14:tracePt t="151122" x="3160713" y="3670300"/>
          <p14:tracePt t="151142" x="3175000" y="3670300"/>
          <p14:tracePt t="151154" x="3181350" y="3663950"/>
          <p14:tracePt t="151165" x="3194050" y="3663950"/>
          <p14:tracePt t="151175" x="3214688" y="3663950"/>
          <p14:tracePt t="151192" x="3268663" y="3663950"/>
          <p14:tracePt t="151208" x="3308350" y="3663950"/>
          <p14:tracePt t="151225" x="3362325" y="3663950"/>
          <p14:tracePt t="151242" x="3435350" y="3663950"/>
          <p14:tracePt t="151259" x="3476625" y="3663950"/>
          <p14:tracePt t="151275" x="3570288" y="3663950"/>
          <p14:tracePt t="151292" x="3663950" y="3670300"/>
          <p14:tracePt t="151308" x="3703638" y="3670300"/>
          <p14:tracePt t="151325" x="3810000" y="3670300"/>
          <p14:tracePt t="151342" x="3911600" y="3670300"/>
          <p14:tracePt t="151358" x="3971925" y="3670300"/>
          <p14:tracePt t="151375" x="4078288" y="3670300"/>
          <p14:tracePt t="151392" x="4179888" y="3670300"/>
          <p14:tracePt t="151408" x="4219575" y="3670300"/>
          <p14:tracePt t="151425" x="4298950" y="3670300"/>
          <p14:tracePt t="151442" x="4367213" y="3670300"/>
          <p14:tracePt t="151458" x="4386263" y="3670300"/>
          <p14:tracePt t="151475" x="4419600" y="3676650"/>
          <p14:tracePt t="151492" x="4446588" y="3683000"/>
          <p14:tracePt t="151508" x="4467225" y="3690938"/>
          <p14:tracePt t="151525" x="4494213" y="3690938"/>
          <p14:tracePt t="151542" x="4506913" y="3697288"/>
          <p14:tracePt t="151575" x="4513263" y="3697288"/>
          <p14:tracePt t="151621" x="4513263" y="3703638"/>
          <p14:tracePt t="151861" x="4506913" y="3703638"/>
          <p14:tracePt t="151928" x="4500563" y="3703638"/>
          <p14:tracePt t="151956" x="4494213" y="3703638"/>
          <p14:tracePt t="152027" x="4487863" y="3703638"/>
          <p14:tracePt t="152094" x="4479925" y="3703638"/>
          <p14:tracePt t="152124" x="4473575" y="3703638"/>
          <p14:tracePt t="152134" x="4467225" y="3703638"/>
          <p14:tracePt t="152145" x="4460875" y="3703638"/>
          <p14:tracePt t="152165" x="4452938" y="3703638"/>
          <p14:tracePt t="152184" x="4446588" y="3703638"/>
          <p14:tracePt t="152195" x="4440238" y="3703638"/>
          <p14:tracePt t="152224" x="4433888" y="3703638"/>
          <p14:tracePt t="152314" x="4427538" y="3709988"/>
          <p14:tracePt t="152691" x="4427538" y="3724275"/>
          <p14:tracePt t="152699" x="4427538" y="3736975"/>
          <p14:tracePt t="152710" x="4433888" y="3757613"/>
          <p14:tracePt t="152724" x="4446588" y="3770313"/>
          <p14:tracePt t="152740" x="4460875" y="3810000"/>
          <p14:tracePt t="152757" x="4487863" y="3836988"/>
          <p14:tracePt t="152774" x="4527550" y="3897313"/>
          <p14:tracePt t="152790" x="4560888" y="3971925"/>
          <p14:tracePt t="152807" x="4573588" y="3998913"/>
          <p14:tracePt t="152824" x="4608513" y="4065588"/>
          <p14:tracePt t="152840" x="4633913" y="4138613"/>
          <p14:tracePt t="152857" x="4660900" y="4219575"/>
          <p14:tracePt t="152873" x="4681538" y="4259263"/>
          <p14:tracePt t="152890" x="4721225" y="4325938"/>
          <p14:tracePt t="152907" x="4754563" y="4379913"/>
          <p14:tracePt t="152924" x="4768850" y="4419600"/>
          <p14:tracePt t="152940" x="4775200" y="4427538"/>
          <p14:tracePt t="152957" x="4787900" y="4446588"/>
          <p14:tracePt t="153159" x="4795838" y="4460875"/>
          <p14:tracePt t="153167" x="4802188" y="4494213"/>
          <p14:tracePt t="153178" x="4822825" y="4521200"/>
          <p14:tracePt t="153190" x="4841875" y="4567238"/>
          <p14:tracePt t="153207" x="4889500" y="4675188"/>
          <p14:tracePt t="153223" x="4916488" y="4735513"/>
          <p14:tracePt t="153240" x="4968875" y="4829175"/>
          <p14:tracePt t="153257" x="5016500" y="4922838"/>
          <p14:tracePt t="153274" x="5049838" y="4968875"/>
          <p14:tracePt t="153290" x="5056188" y="4983163"/>
          <p14:tracePt t="153306" x="5070475" y="4995863"/>
          <p14:tracePt t="153385" x="5070475" y="5002213"/>
          <p14:tracePt t="153534" x="5056188" y="5002213"/>
          <p14:tracePt t="153544" x="5037138" y="4995863"/>
          <p14:tracePt t="153557" x="5010150" y="4989513"/>
          <p14:tracePt t="153574" x="4968875" y="4976813"/>
          <p14:tracePt t="153589" x="4949825" y="4962525"/>
          <p14:tracePt t="153606" x="4902200" y="4922838"/>
          <p14:tracePt t="153626" x="4862513" y="4881563"/>
          <p14:tracePt t="153639" x="4835525" y="4868863"/>
          <p14:tracePt t="153657" x="4802188" y="4808538"/>
          <p14:tracePt t="153673" x="4787900" y="4768850"/>
          <p14:tracePt t="153689" x="4768850" y="4675188"/>
          <p14:tracePt t="153706" x="4762500" y="4581525"/>
          <p14:tracePt t="153723" x="4762500" y="4540250"/>
          <p14:tracePt t="153740" x="4762500" y="4506913"/>
          <p14:tracePt t="153758" x="4762500" y="4500563"/>
          <p14:tracePt t="153810" x="4768850" y="4500563"/>
          <p14:tracePt t="153818" x="4781550" y="4500563"/>
          <p14:tracePt t="153828" x="4795838" y="4500563"/>
          <p14:tracePt t="153839" x="4822825" y="4500563"/>
          <p14:tracePt t="153860" x="4868863" y="4506913"/>
          <p14:tracePt t="153873" x="4908550" y="4513263"/>
          <p14:tracePt t="153889" x="4976813" y="4533900"/>
          <p14:tracePt t="153906" x="5056188" y="4560888"/>
          <p14:tracePt t="153922" x="5089525" y="4573588"/>
          <p14:tracePt t="153939" x="5143500" y="4608513"/>
          <p14:tracePt t="153957" x="5191125" y="4641850"/>
          <p14:tracePt t="153973" x="5216525" y="4667250"/>
          <p14:tracePt t="153989" x="5257800" y="4721225"/>
          <p14:tracePt t="154006" x="5291138" y="4762500"/>
          <p14:tracePt t="154022" x="5291138" y="4768850"/>
          <p14:tracePt t="154043" x="5297488" y="4781550"/>
          <p14:tracePt t="154059" x="5297488" y="4787900"/>
          <p14:tracePt t="154114" x="5297488" y="4795838"/>
          <p14:tracePt t="154154" x="5297488" y="4802188"/>
          <p14:tracePt t="154165" x="5291138" y="4802188"/>
          <p14:tracePt t="154177" x="5284788" y="4808538"/>
          <p14:tracePt t="154189" x="5270500" y="4814888"/>
          <p14:tracePt t="154206" x="5230813" y="4829175"/>
          <p14:tracePt t="154222" x="5191125" y="4841875"/>
          <p14:tracePt t="154239" x="5110163" y="4856163"/>
          <p14:tracePt t="154256" x="5022850" y="4856163"/>
          <p14:tracePt t="154272" x="4983163" y="4856163"/>
          <p14:tracePt t="154289" x="4895850" y="4856163"/>
          <p14:tracePt t="154306" x="4808538" y="4835525"/>
          <p14:tracePt t="154322" x="4762500" y="4829175"/>
          <p14:tracePt t="154339" x="4681538" y="4795838"/>
          <p14:tracePt t="154356" x="4621213" y="4754563"/>
          <p14:tracePt t="154372" x="4594225" y="4735513"/>
          <p14:tracePt t="154388" x="4554538" y="4675188"/>
          <p14:tracePt t="154406" x="4527550" y="4633913"/>
          <p14:tracePt t="154422" x="4527550" y="4614863"/>
          <p14:tracePt t="154439" x="4521200" y="4573588"/>
          <p14:tracePt t="154455" x="4521200" y="4548188"/>
          <p14:tracePt t="154472" x="4521200" y="4540250"/>
          <p14:tracePt t="154489" x="4527550" y="4527550"/>
          <p14:tracePt t="154506" x="4540250" y="4521200"/>
          <p14:tracePt t="154522" x="4554538" y="4513263"/>
          <p14:tracePt t="154539" x="4573588" y="4506913"/>
          <p14:tracePt t="154556" x="4600575" y="4506913"/>
          <p14:tracePt t="154572" x="4621213" y="4506913"/>
          <p14:tracePt t="154588" x="4660900" y="4506913"/>
          <p14:tracePt t="154608" x="4687888" y="4521200"/>
          <p14:tracePt t="154622" x="4708525" y="4521200"/>
          <p14:tracePt t="154638" x="4762500" y="4554538"/>
          <p14:tracePt t="154656" x="4822825" y="4587875"/>
          <p14:tracePt t="154672" x="4856163" y="4600575"/>
          <p14:tracePt t="154688" x="4895850" y="4633913"/>
          <p14:tracePt t="154708" x="4935538" y="4694238"/>
          <p14:tracePt t="154722" x="4962525" y="4714875"/>
          <p14:tracePt t="154738" x="5010150" y="4781550"/>
          <p14:tracePt t="154755" x="5049838" y="4835525"/>
          <p14:tracePt t="154772" x="5076825" y="4868863"/>
          <p14:tracePt t="154788" x="5110163" y="4908550"/>
          <p14:tracePt t="154805" x="5130800" y="4941888"/>
          <p14:tracePt t="154822" x="5137150" y="4956175"/>
          <p14:tracePt t="154838" x="5156200" y="4983163"/>
          <p14:tracePt t="154855" x="5164138" y="5010150"/>
          <p14:tracePt t="154872" x="5170488" y="5016500"/>
          <p14:tracePt t="154888" x="5170488" y="5029200"/>
          <p14:tracePt t="154905" x="5176838" y="5043488"/>
          <p14:tracePt t="155034" x="5176838" y="5049838"/>
          <p14:tracePt t="155106" x="5164138" y="5049838"/>
          <p14:tracePt t="155126" x="5156200" y="5043488"/>
          <p14:tracePt t="155134" x="5149850" y="5043488"/>
          <p14:tracePt t="155144" x="5143500" y="5037138"/>
          <p14:tracePt t="155155" x="5137150" y="5037138"/>
          <p14:tracePt t="155171" x="5130800" y="5029200"/>
          <p14:tracePt t="155188" x="5110163" y="5010150"/>
          <p14:tracePt t="155205" x="5089525" y="4989513"/>
          <p14:tracePt t="155221" x="5083175" y="4976813"/>
          <p14:tracePt t="155238" x="5049838" y="4929188"/>
          <p14:tracePt t="155255" x="5029200" y="4908550"/>
          <p14:tracePt t="155271" x="5029200" y="4895850"/>
          <p14:tracePt t="155288" x="5016500" y="4881563"/>
          <p14:tracePt t="155304" x="5016500" y="4868863"/>
          <p14:tracePt t="155321" x="5016500" y="4862513"/>
          <p14:tracePt t="155355" x="5016500" y="4856163"/>
          <p14:tracePt t="155394" x="5016500" y="4848225"/>
          <p14:tracePt t="155404" x="5016500" y="4841875"/>
          <p14:tracePt t="155435" x="5016500" y="4835525"/>
          <p14:tracePt t="155444" x="5022850" y="4835525"/>
          <p14:tracePt t="155476" x="5029200" y="4829175"/>
          <p14:tracePt t="155485" x="5037138" y="4829175"/>
          <p14:tracePt t="155494" x="5049838" y="4822825"/>
          <p14:tracePt t="155505" x="5062538" y="4822825"/>
          <p14:tracePt t="155521" x="5083175" y="4822825"/>
          <p14:tracePt t="155538" x="5137150" y="4822825"/>
          <p14:tracePt t="155554" x="5176838" y="4822825"/>
          <p14:tracePt t="155571" x="5191125" y="4822825"/>
          <p14:tracePt t="155587" x="5210175" y="4822825"/>
          <p14:tracePt t="155604" x="5216525" y="4829175"/>
          <p14:tracePt t="155684" x="5216525" y="4835525"/>
          <p14:tracePt t="155808" x="5210175" y="4835525"/>
          <p14:tracePt t="156119" x="5203825" y="4835525"/>
          <p14:tracePt t="156129" x="5197475" y="4835525"/>
          <p14:tracePt t="156139" x="5191125" y="4835525"/>
          <p14:tracePt t="156154" x="5176838" y="4822825"/>
          <p14:tracePt t="156170" x="5116513" y="4795838"/>
          <p14:tracePt t="156187" x="5056188" y="4748213"/>
          <p14:tracePt t="156204" x="4995863" y="4694238"/>
          <p14:tracePt t="156220" x="4962525" y="4667250"/>
          <p14:tracePt t="156237" x="4922838" y="4627563"/>
          <p14:tracePt t="156254" x="4908550" y="4608513"/>
          <p14:tracePt t="156270" x="4902200" y="4600575"/>
          <p14:tracePt t="156287" x="4895850" y="4587875"/>
          <p14:tracePt t="156337" x="4895850" y="4581525"/>
          <p14:tracePt t="156367" x="4902200" y="4581525"/>
          <p14:tracePt t="156377" x="4908550" y="4581525"/>
          <p14:tracePt t="156387" x="4929188" y="4581525"/>
          <p14:tracePt t="156403" x="4949825" y="4581525"/>
          <p14:tracePt t="156420" x="4989513" y="4581525"/>
          <p14:tracePt t="156437" x="5016500" y="4587875"/>
          <p14:tracePt t="156453" x="5037138" y="4594225"/>
          <p14:tracePt t="156470" x="5062538" y="4600575"/>
          <p14:tracePt t="156487" x="5083175" y="4614863"/>
          <p14:tracePt t="156504" x="5095875" y="4621213"/>
          <p14:tracePt t="156520" x="5095875" y="4627563"/>
          <p14:tracePt t="156537" x="5103813" y="4633913"/>
          <p14:tracePt t="156594" x="5103813" y="4641850"/>
          <p14:tracePt t="156645" x="5095875" y="4641850"/>
          <p14:tracePt t="158587" x="5103813" y="4641850"/>
          <p14:tracePt t="158598" x="5122863" y="4641850"/>
          <p14:tracePt t="158609" x="5149850" y="4648200"/>
          <p14:tracePt t="158620" x="5191125" y="4654550"/>
          <p14:tracePt t="158635" x="5237163" y="4667250"/>
          <p14:tracePt t="158651" x="5318125" y="4714875"/>
          <p14:tracePt t="158668" x="5391150" y="4781550"/>
          <p14:tracePt t="158685" x="5411788" y="4822825"/>
          <p14:tracePt t="158701" x="5424488" y="4941888"/>
          <p14:tracePt t="158718" x="5405438" y="5062538"/>
          <p14:tracePt t="158735" x="5364163" y="5130800"/>
          <p14:tracePt t="158751" x="5284788" y="5137150"/>
          <p14:tracePt t="158769" x="5191125" y="5137150"/>
          <p14:tracePt t="158784" x="5143500" y="5137150"/>
          <p14:tracePt t="158801" x="5062538" y="5137150"/>
          <p14:tracePt t="158818" x="5002213" y="5110163"/>
          <p14:tracePt t="158834" x="4968875" y="5083175"/>
          <p14:tracePt t="158854" x="4935538" y="5016500"/>
          <p14:tracePt t="158869" x="4929188" y="4908550"/>
          <p14:tracePt t="158885" x="4935538" y="4835525"/>
          <p14:tracePt t="158902" x="4983163" y="4714875"/>
          <p14:tracePt t="158918" x="5016500" y="4654550"/>
          <p14:tracePt t="158936" x="5089525" y="4560888"/>
          <p14:tracePt t="158951" x="5116513" y="4533900"/>
          <p14:tracePt t="158968" x="5183188" y="4500563"/>
          <p14:tracePt t="158984" x="5210175" y="4494213"/>
          <p14:tracePt t="159001" x="5270500" y="4500563"/>
          <p14:tracePt t="159023" x="5330825" y="4540250"/>
          <p14:tracePt t="159038" x="5364163" y="4594225"/>
          <p14:tracePt t="159054" x="5378450" y="4633913"/>
          <p14:tracePt t="159074" x="5378450" y="4702175"/>
          <p14:tracePt t="159088" x="5370513" y="4768850"/>
          <p14:tracePt t="159101" x="5370513" y="4802188"/>
          <p14:tracePt t="159118" x="5364163" y="4822825"/>
          <p14:tracePt t="159135" x="5357813" y="4835525"/>
          <p14:tracePt t="159151" x="5345113" y="4841875"/>
          <p14:tracePt t="159167" x="5297488" y="4868863"/>
          <p14:tracePt t="159184" x="5284788" y="4868863"/>
          <p14:tracePt t="159201" x="5251450" y="4868863"/>
          <p14:tracePt t="159220" x="5216525" y="4856163"/>
          <p14:tracePt t="159234" x="5203825" y="4835525"/>
          <p14:tracePt t="159251" x="5197475" y="4822825"/>
          <p14:tracePt t="159267" x="5191125" y="4808538"/>
          <p14:tracePt t="159317" x="5197475" y="4808538"/>
          <p14:tracePt t="159327" x="5203825" y="4808538"/>
          <p14:tracePt t="159338" x="5210175" y="4814888"/>
          <p14:tracePt t="159351" x="5210175" y="4829175"/>
          <p14:tracePt t="159367" x="5224463" y="4841875"/>
          <p14:tracePt t="159384" x="5224463" y="4848225"/>
          <p14:tracePt t="159401" x="5224463" y="4856163"/>
          <p14:tracePt t="159418" x="5216525" y="4862513"/>
          <p14:tracePt t="159434" x="5183188" y="4875213"/>
          <p14:tracePt t="159451" x="5110163" y="4889500"/>
          <p14:tracePt t="159468" x="5037138" y="4881563"/>
          <p14:tracePt t="159484" x="5002213" y="4862513"/>
          <p14:tracePt t="159500" x="4949825" y="4795838"/>
          <p14:tracePt t="159518" x="4902200" y="4702175"/>
          <p14:tracePt t="159845" x="4889500" y="4687888"/>
          <p14:tracePt t="159855" x="4856163" y="4641850"/>
          <p14:tracePt t="159867" x="4822825" y="4567238"/>
          <p14:tracePt t="159884" x="4721225" y="4367213"/>
          <p14:tracePt t="159900" x="4667250" y="4246563"/>
          <p14:tracePt t="159917" x="4587875" y="4065588"/>
          <p14:tracePt t="159934" x="4554538" y="3978275"/>
          <p14:tracePt t="159950" x="4513263" y="3851275"/>
          <p14:tracePt t="159967" x="4487863" y="3784600"/>
          <p14:tracePt t="159983" x="4487863" y="3763963"/>
          <p14:tracePt t="160210" x="4479925" y="3763963"/>
          <p14:tracePt t="160220" x="4473575" y="3763963"/>
          <p14:tracePt t="160228" x="4460875" y="3763963"/>
          <p14:tracePt t="160238" x="4446588" y="3763963"/>
          <p14:tracePt t="160250" x="4419600" y="3751263"/>
          <p14:tracePt t="160267" x="4352925" y="3736975"/>
          <p14:tracePt t="160283" x="4325938" y="3736975"/>
          <p14:tracePt t="160300" x="4273550" y="3736975"/>
          <p14:tracePt t="160317" x="4225925" y="3743325"/>
          <p14:tracePt t="160333" x="4213225" y="3743325"/>
          <p14:tracePt t="160350" x="4186238" y="3751263"/>
          <p14:tracePt t="160367" x="4144963" y="3757613"/>
          <p14:tracePt t="160383" x="4138613" y="3757613"/>
          <p14:tracePt t="160388" x="4132263" y="3763963"/>
          <p14:tracePt t="160400" x="4125913" y="3763963"/>
          <p14:tracePt t="160417" x="4111625" y="3763963"/>
          <p14:tracePt t="160498" x="4105275" y="3763963"/>
          <p14:tracePt t="160593" x="4111625" y="3763963"/>
          <p14:tracePt t="160610" x="4119563" y="3763963"/>
          <p14:tracePt t="160630" x="4125913" y="3763963"/>
          <p14:tracePt t="160642" x="4125913" y="3770313"/>
          <p14:tracePt t="160650" x="4132263" y="3776663"/>
          <p14:tracePt t="160669" x="4138613" y="3776663"/>
          <p14:tracePt t="160683" x="4144963" y="3776663"/>
          <p14:tracePt t="160736" x="4152900" y="3776663"/>
          <p14:tracePt t="160766" x="4159250" y="3776663"/>
          <p14:tracePt t="160796" x="4165600" y="3776663"/>
          <p14:tracePt t="160816" x="4171950" y="3776663"/>
          <p14:tracePt t="160827" x="4179888" y="3770313"/>
          <p14:tracePt t="160839" x="4192588" y="3770313"/>
          <p14:tracePt t="160849" x="4198938" y="3770313"/>
          <p14:tracePt t="160866" x="4219575" y="3763963"/>
          <p14:tracePt t="160883" x="4225925" y="3757613"/>
          <p14:tracePt t="160899" x="4246563" y="3757613"/>
          <p14:tracePt t="160905" x="4252913" y="3751263"/>
          <p14:tracePt t="160916" x="4259263" y="3751263"/>
          <p14:tracePt t="160949" x="4265613" y="3751263"/>
          <p14:tracePt t="160976" x="4273550" y="3743325"/>
          <p14:tracePt t="161077" x="4273550" y="3736975"/>
          <p14:tracePt t="161097" x="4273550" y="3724275"/>
          <p14:tracePt t="161108" x="4265613" y="3709988"/>
          <p14:tracePt t="161121" x="4259263" y="3709988"/>
          <p14:tracePt t="161132" x="4259263" y="3697288"/>
          <p14:tracePt t="161149" x="4252913" y="3676650"/>
          <p14:tracePt t="161166" x="4252913" y="3663950"/>
          <p14:tracePt t="161182" x="4246563" y="3630613"/>
          <p14:tracePt t="161199" x="4238625" y="3622675"/>
          <p14:tracePt t="161215" x="4238625" y="3616325"/>
          <p14:tracePt t="161232" x="4238625" y="3609975"/>
          <p14:tracePt t="161335" x="4238625" y="3603625"/>
          <p14:tracePt t="161408" x="4246563" y="3603625"/>
          <p14:tracePt t="161420" x="4252913" y="3603625"/>
          <p14:tracePt t="161428" x="4265613" y="3603625"/>
          <p14:tracePt t="161438" x="4273550" y="3609975"/>
          <p14:tracePt t="161450" x="4298950" y="3609975"/>
          <p14:tracePt t="161465" x="4325938" y="3622675"/>
          <p14:tracePt t="161482" x="4359275" y="3636963"/>
          <p14:tracePt t="161499" x="4386263" y="3656013"/>
          <p14:tracePt t="161515" x="4394200" y="3656013"/>
          <p14:tracePt t="161532" x="4413250" y="3663950"/>
          <p14:tracePt t="161548" x="4427538" y="3676650"/>
          <p14:tracePt t="161565" x="4427538" y="3683000"/>
          <p14:tracePt t="161582" x="4440238" y="3690938"/>
          <p14:tracePt t="161598" x="4446588" y="3697288"/>
          <p14:tracePt t="161632" x="4446588" y="3703638"/>
          <p14:tracePt t="161778" x="4440238" y="3703638"/>
          <p14:tracePt t="161796" x="4433888" y="3703638"/>
          <p14:tracePt t="161806" x="4427538" y="3703638"/>
          <p14:tracePt t="161817" x="4413250" y="3703638"/>
          <p14:tracePt t="161836" x="4406900" y="3703638"/>
          <p14:tracePt t="161848" x="4394200" y="3703638"/>
          <p14:tracePt t="161865" x="4379913" y="3703638"/>
          <p14:tracePt t="161882" x="4346575" y="3703638"/>
          <p14:tracePt t="161898" x="4325938" y="3703638"/>
          <p14:tracePt t="161915" x="4313238" y="3703638"/>
          <p14:tracePt t="161920" x="4306888" y="3703638"/>
          <p14:tracePt t="161932" x="4298950" y="3703638"/>
          <p14:tracePt t="161948" x="4279900" y="3703638"/>
          <p14:tracePt t="161965" x="4273550" y="3703638"/>
          <p14:tracePt t="161981" x="4265613" y="3703638"/>
          <p14:tracePt t="161998" x="4252913" y="3703638"/>
          <p14:tracePt t="162015" x="4246563" y="3703638"/>
          <p14:tracePt t="162035" x="4238625" y="3703638"/>
          <p14:tracePt t="162070" x="4232275" y="3703638"/>
          <p14:tracePt t="162103" x="4225925" y="3703638"/>
          <p14:tracePt t="162110" x="4219575" y="3703638"/>
          <p14:tracePt t="162120" x="4213225" y="3703638"/>
          <p14:tracePt t="162132" x="4205288" y="3703638"/>
          <p14:tracePt t="162149" x="4192588" y="3703638"/>
          <p14:tracePt t="162165" x="4179888" y="3703638"/>
          <p14:tracePt t="162181" x="4165600" y="3709988"/>
          <p14:tracePt t="162198" x="4159250" y="3709988"/>
          <p14:tracePt t="162214" x="4144963" y="3716338"/>
          <p14:tracePt t="162231" x="4125913" y="3716338"/>
          <p14:tracePt t="162248" x="4111625" y="3724275"/>
          <p14:tracePt t="162264" x="4084638" y="3736975"/>
          <p14:tracePt t="162282" x="4071938" y="3751263"/>
          <p14:tracePt t="162314" x="4065588" y="3751263"/>
          <p14:tracePt t="162384" x="4071938" y="3757613"/>
          <p14:tracePt t="162405" x="4084638" y="3757613"/>
          <p14:tracePt t="162415" x="4084638" y="3763963"/>
          <p14:tracePt t="162425" x="4098925" y="3770313"/>
          <p14:tracePt t="162436" x="4105275" y="3776663"/>
          <p14:tracePt t="162448" x="4111625" y="3784600"/>
          <p14:tracePt t="162464" x="4132263" y="3784600"/>
          <p14:tracePt t="162498" x="4165600" y="3784600"/>
          <p14:tracePt t="162515" x="4192588" y="3784600"/>
          <p14:tracePt t="162531" x="4205288" y="3784600"/>
          <p14:tracePt t="162548" x="4225925" y="3784600"/>
          <p14:tracePt t="162564" x="4232275" y="3784600"/>
          <p14:tracePt t="162581" x="4238625" y="3784600"/>
          <p14:tracePt t="162598" x="4252913" y="3784600"/>
          <p14:tracePt t="162615" x="4259263" y="3784600"/>
          <p14:tracePt t="162631" x="4265613" y="3776663"/>
          <p14:tracePt t="162648" x="4273550" y="3776663"/>
          <p14:tracePt t="162664" x="4286250" y="3776663"/>
          <p14:tracePt t="162682" x="4292600" y="3770313"/>
          <p14:tracePt t="162698" x="4306888" y="3770313"/>
          <p14:tracePt t="162731" x="4319588" y="3763963"/>
          <p14:tracePt t="162748" x="4346575" y="3751263"/>
          <p14:tracePt t="162764" x="4352925" y="3751263"/>
          <p14:tracePt t="162781" x="4367213" y="3743325"/>
          <p14:tracePt t="162798" x="4379913" y="3736975"/>
          <p14:tracePt t="162831" x="4394200" y="3724275"/>
          <p14:tracePt t="162849" x="4400550" y="3716338"/>
          <p14:tracePt t="162864" x="4406900" y="3716338"/>
          <p14:tracePt t="162881" x="4413250" y="3709988"/>
          <p14:tracePt t="162898" x="4413250" y="3703638"/>
          <p14:tracePt t="162914" x="4419600" y="3703638"/>
          <p14:tracePt t="163058" x="4427538" y="3703638"/>
          <p14:tracePt t="163078" x="4433888" y="3709988"/>
          <p14:tracePt t="163089" x="4440238" y="3709988"/>
          <p14:tracePt t="163102" x="4446588" y="3716338"/>
          <p14:tracePt t="163118" x="4452938" y="3724275"/>
          <p14:tracePt t="163151" x="4452938" y="3730625"/>
          <p14:tracePt t="163169" x="4452938" y="3736975"/>
          <p14:tracePt t="163201" x="4452938" y="3743325"/>
          <p14:tracePt t="163210" x="4446588" y="3743325"/>
          <p14:tracePt t="163220" x="4440238" y="3743325"/>
          <p14:tracePt t="163230" x="4433888" y="3743325"/>
          <p14:tracePt t="163247" x="4427538" y="3751263"/>
          <p14:tracePt t="163264" x="4413250" y="3757613"/>
          <p14:tracePt t="163280" x="4394200" y="3770313"/>
          <p14:tracePt t="163297" x="4379913" y="3770313"/>
          <p14:tracePt t="163313" x="4352925" y="3776663"/>
          <p14:tracePt t="163331" x="4333875" y="3776663"/>
          <p14:tracePt t="163347" x="4325938" y="3776663"/>
          <p14:tracePt t="163363" x="4319588" y="3770313"/>
          <p14:tracePt t="163381" x="4313238" y="3751263"/>
          <p14:tracePt t="163397" x="4313238" y="3743325"/>
          <p14:tracePt t="163413" x="4313238" y="3724275"/>
          <p14:tracePt t="163447" x="4313238" y="3716338"/>
          <p14:tracePt t="163464" x="4313238" y="3709988"/>
          <p14:tracePt t="163485" x="4319588" y="3709988"/>
          <p14:tracePt t="163497" x="4325938" y="3709988"/>
          <p14:tracePt t="163513" x="4346575" y="3709988"/>
          <p14:tracePt t="163531" x="4367213" y="3709988"/>
          <p14:tracePt t="163547" x="4400550" y="3730625"/>
          <p14:tracePt t="163563" x="4427538" y="3751263"/>
          <p14:tracePt t="163580" x="4427538" y="3763963"/>
          <p14:tracePt t="163597" x="4433888" y="3776663"/>
          <p14:tracePt t="163632" x="4433888" y="3784600"/>
          <p14:tracePt t="163652" x="4427538" y="3784600"/>
          <p14:tracePt t="163663" x="4419600" y="3790950"/>
          <p14:tracePt t="163680" x="4413250" y="3790950"/>
          <p14:tracePt t="163696" x="4400550" y="3797300"/>
          <p14:tracePt t="163713" x="4379913" y="3803650"/>
          <p14:tracePt t="163733" x="4359275" y="3803650"/>
          <p14:tracePt t="163746" x="4352925" y="3803650"/>
          <p14:tracePt t="163763" x="4333875" y="3803650"/>
          <p14:tracePt t="163780" x="4325938" y="3797300"/>
          <p14:tracePt t="163796" x="4313238" y="3790950"/>
          <p14:tracePt t="163813" x="4306888" y="3784600"/>
          <p14:tracePt t="163830" x="4306888" y="3776663"/>
          <p14:tracePt t="163846" x="4306888" y="3770313"/>
          <p14:tracePt t="163863" x="4306888" y="3763963"/>
          <p14:tracePt t="163897" x="4306888" y="3757613"/>
          <p14:tracePt t="163913" x="4319588" y="3757613"/>
          <p14:tracePt t="163930" x="4340225" y="3751263"/>
          <p14:tracePt t="163947" x="4367213" y="3751263"/>
          <p14:tracePt t="163964" x="4394200" y="3743325"/>
          <p14:tracePt t="163979" x="4406900" y="3743325"/>
          <p14:tracePt t="163996" x="4419600" y="3743325"/>
          <p14:tracePt t="164134" x="4419600" y="3751263"/>
          <p14:tracePt t="164156" x="4413250" y="3751263"/>
          <p14:tracePt t="164175" x="4406900" y="3757613"/>
          <p14:tracePt t="164195" x="4394200" y="3757613"/>
          <p14:tracePt t="164206" x="4386263" y="3757613"/>
          <p14:tracePt t="164217" x="4379913" y="3757613"/>
          <p14:tracePt t="164230" x="4367213" y="3743325"/>
          <p14:tracePt t="164246" x="4352925" y="3709988"/>
          <p14:tracePt t="164262" x="4346575" y="3697288"/>
          <p14:tracePt t="164279" x="4346575" y="3676650"/>
          <p14:tracePt t="164296" x="4346575" y="3663950"/>
          <p14:tracePt t="164313" x="4346575" y="3656013"/>
          <p14:tracePt t="164330" x="4359275" y="3656013"/>
          <p14:tracePt t="164346" x="4373563" y="3656013"/>
          <p14:tracePt t="164363" x="4386263" y="3656013"/>
          <p14:tracePt t="164379" x="4427538" y="3670300"/>
          <p14:tracePt t="164396" x="4452938" y="3683000"/>
          <p14:tracePt t="164412" x="4467225" y="3697288"/>
          <p14:tracePt t="164429" x="4487863" y="3716338"/>
          <p14:tracePt t="164446" x="4494213" y="3730625"/>
          <p14:tracePt t="164476" x="4494213" y="3736975"/>
          <p14:tracePt t="164818" x="4487863" y="3736975"/>
          <p14:tracePt t="164838" x="4479925" y="3730625"/>
          <p14:tracePt t="164857" x="4473575" y="3716338"/>
          <p14:tracePt t="164869" x="4467225" y="3716338"/>
          <p14:tracePt t="164879" x="4467225" y="3703638"/>
          <p14:tracePt t="164895" x="4452938" y="3697288"/>
          <p14:tracePt t="164912" x="4452938" y="3690938"/>
          <p14:tracePt t="165290" x="4446588" y="3690938"/>
          <p14:tracePt t="165308" x="4433888" y="3690938"/>
          <p14:tracePt t="165318" x="4406900" y="3697288"/>
          <p14:tracePt t="165328" x="4367213" y="3697288"/>
          <p14:tracePt t="165345" x="4313238" y="3697288"/>
          <p14:tracePt t="165362" x="4205288" y="3690938"/>
          <p14:tracePt t="165378" x="4078288" y="3663950"/>
          <p14:tracePt t="165396" x="3944938" y="3616325"/>
          <p14:tracePt t="165412" x="3884613" y="3603625"/>
          <p14:tracePt t="165428" x="3743325" y="3570288"/>
          <p14:tracePt t="165445" x="3690938" y="3556000"/>
          <p14:tracePt t="165461" x="3582988" y="3543300"/>
          <p14:tracePt t="165478" x="3509963" y="3529013"/>
          <p14:tracePt t="165495" x="3476625" y="3522663"/>
          <p14:tracePt t="165512" x="3455988" y="3522663"/>
          <p14:tracePt t="165528" x="3441700" y="3522663"/>
          <p14:tracePt t="165561" x="3435350" y="3522663"/>
          <p14:tracePt t="165666" x="3441700" y="3522663"/>
          <p14:tracePt t="165676" x="3449638" y="3522663"/>
          <p14:tracePt t="165690" x="3468688" y="3522663"/>
          <p14:tracePt t="165705" x="3556000" y="3536950"/>
          <p14:tracePt t="165711" x="3616325" y="3549650"/>
          <p14:tracePt t="165728" x="3683000" y="3570288"/>
          <p14:tracePt t="165744" x="3817938" y="3609975"/>
          <p14:tracePt t="165762" x="3938588" y="3636963"/>
          <p14:tracePt t="165778" x="3971925" y="3643313"/>
          <p14:tracePt t="165794" x="4005263" y="3649663"/>
          <p14:tracePt t="165828" x="4011613" y="3649663"/>
          <p14:tracePt t="165856" x="4011613" y="3656013"/>
          <p14:tracePt t="165887" x="4011613" y="3663950"/>
          <p14:tracePt t="165917" x="4005263" y="3663950"/>
          <p14:tracePt t="165969" x="3998913" y="3663950"/>
          <p14:tracePt t="166057" x="3998913" y="3656013"/>
          <p14:tracePt t="167499" x="4005263" y="3656013"/>
          <p14:tracePt t="167520" x="4017963" y="3663950"/>
          <p14:tracePt t="167531" x="4038600" y="3663950"/>
          <p14:tracePt t="167540" x="4059238" y="3670300"/>
          <p14:tracePt t="167550" x="4065588" y="3676650"/>
          <p14:tracePt t="167562" x="4078288" y="3683000"/>
          <p14:tracePt t="167576" x="4092575" y="3683000"/>
          <p14:tracePt t="167593" x="4105275" y="3690938"/>
          <p14:tracePt t="167610" x="4111625" y="3697288"/>
          <p14:tracePt t="167626" x="4119563" y="3703638"/>
          <p14:tracePt t="167643" x="4125913" y="3709988"/>
          <p14:tracePt t="167660" x="4132263" y="3709988"/>
          <p14:tracePt t="167702" x="4138613" y="3709988"/>
          <p14:tracePt t="167775" x="4138613" y="3716338"/>
          <p14:tracePt t="167803" x="4138613" y="3724275"/>
          <p14:tracePt t="167846" x="4138613" y="3730625"/>
          <p14:tracePt t="167873" x="4138613" y="3736975"/>
          <p14:tracePt t="167883" x="4138613" y="3743325"/>
          <p14:tracePt t="167894" x="4138613" y="3751263"/>
          <p14:tracePt t="167910" x="4138613" y="3757613"/>
          <p14:tracePt t="167926" x="4144963" y="3770313"/>
          <p14:tracePt t="167945" x="4144963" y="3784600"/>
          <p14:tracePt t="167960" x="4144963" y="3790950"/>
          <p14:tracePt t="167992" x="4144963" y="3797300"/>
          <p14:tracePt t="168061" x="4138613" y="3797300"/>
          <p14:tracePt t="168090" x="4132263" y="3797300"/>
          <p14:tracePt t="168100" x="4132263" y="3790950"/>
          <p14:tracePt t="168114" x="4125913" y="3790950"/>
          <p14:tracePt t="168126" x="4119563" y="3776663"/>
          <p14:tracePt t="168143" x="4119563" y="3743325"/>
          <p14:tracePt t="168159" x="4111625" y="3683000"/>
          <p14:tracePt t="168175" x="4111625" y="3663950"/>
          <p14:tracePt t="168192" x="4111625" y="3643313"/>
          <p14:tracePt t="168210" x="4119563" y="3630613"/>
          <p14:tracePt t="168243" x="4132263" y="3622675"/>
          <p14:tracePt t="168259" x="4165600" y="3616325"/>
          <p14:tracePt t="168276" x="4171950" y="3616325"/>
          <p14:tracePt t="168292" x="4219575" y="3616325"/>
          <p14:tracePt t="168309" x="4246563" y="3622675"/>
          <p14:tracePt t="168326" x="4319588" y="3643313"/>
          <p14:tracePt t="168342" x="4386263" y="3670300"/>
          <p14:tracePt t="168359" x="4446588" y="3709988"/>
          <p14:tracePt t="168375" x="4479925" y="3716338"/>
          <p14:tracePt t="168392" x="4521200" y="3751263"/>
          <p14:tracePt t="168409" x="4533900" y="3757613"/>
          <p14:tracePt t="168425" x="4554538" y="3776663"/>
          <p14:tracePt t="168442" x="4560888" y="3790950"/>
          <p14:tracePt t="168459" x="4567238" y="3790950"/>
          <p14:tracePt t="168475" x="4567238" y="3797300"/>
          <p14:tracePt t="168521" x="4567238" y="3803650"/>
          <p14:tracePt t="168542" x="4560888" y="3803650"/>
          <p14:tracePt t="168552" x="4554538" y="3810000"/>
          <p14:tracePt t="168572" x="4548188" y="3810000"/>
          <p14:tracePt t="168582" x="4540250" y="3810000"/>
          <p14:tracePt t="168663" x="4533900" y="3810000"/>
          <p14:tracePt t="169151" x="4527550" y="3810000"/>
          <p14:tracePt t="169161" x="4527550" y="3817938"/>
          <p14:tracePt t="169169" x="4527550" y="3824288"/>
          <p14:tracePt t="169180" x="4521200" y="3830638"/>
          <p14:tracePt t="169191" x="4506913" y="3851275"/>
          <p14:tracePt t="169208" x="4479925" y="3890963"/>
          <p14:tracePt t="169225" x="4467225" y="3917950"/>
          <p14:tracePt t="169241" x="4433888" y="3957638"/>
          <p14:tracePt t="169258" x="4419600" y="3984625"/>
          <p14:tracePt t="169275" x="4406900" y="4005263"/>
          <p14:tracePt t="169308" x="4400550" y="4011613"/>
          <p14:tracePt t="169347" x="4394200" y="4011613"/>
          <p14:tracePt t="169387" x="4386263" y="4011613"/>
          <p14:tracePt t="169407" x="4386263" y="3998913"/>
          <p14:tracePt t="169416" x="4386263" y="3978275"/>
          <p14:tracePt t="169428" x="4379913" y="3938588"/>
          <p14:tracePt t="169441" x="4379913" y="3897313"/>
          <p14:tracePt t="169458" x="4394200" y="3776663"/>
          <p14:tracePt t="169475" x="4400550" y="3716338"/>
          <p14:tracePt t="169491" x="4419600" y="3622675"/>
          <p14:tracePt t="169508" x="4433888" y="3543300"/>
          <p14:tracePt t="169525" x="4440238" y="3522663"/>
          <p14:tracePt t="169541" x="4440238" y="3516313"/>
          <p14:tracePt t="169587" x="4446588" y="3516313"/>
          <p14:tracePt t="169608" x="4452938" y="3516313"/>
          <p14:tracePt t="169630" x="4467225" y="3529013"/>
          <p14:tracePt t="169638" x="4473575" y="3536950"/>
          <p14:tracePt t="169648" x="4487863" y="3549650"/>
          <p14:tracePt t="169660" x="4500563" y="3582988"/>
          <p14:tracePt t="169674" x="4521200" y="3609975"/>
          <p14:tracePt t="169691" x="4560888" y="3690938"/>
          <p14:tracePt t="169708" x="4587875" y="3757613"/>
          <p14:tracePt t="169724" x="4587875" y="3790950"/>
          <p14:tracePt t="169741" x="4600575" y="3830638"/>
          <p14:tracePt t="169757" x="4608513" y="3844925"/>
          <p14:tracePt t="169774" x="4608513" y="3870325"/>
          <p14:tracePt t="169791" x="4608513" y="3878263"/>
          <p14:tracePt t="169848" x="4614863" y="3878263"/>
          <p14:tracePt t="170088" x="4614863" y="3857625"/>
          <p14:tracePt t="170097" x="4614863" y="3836988"/>
          <p14:tracePt t="170112" x="4614863" y="3810000"/>
          <p14:tracePt t="170124" x="4614863" y="3770313"/>
          <p14:tracePt t="170140" x="4614863" y="3670300"/>
          <p14:tracePt t="170157" x="4621213" y="3562350"/>
          <p14:tracePt t="170174" x="4621213" y="3516313"/>
          <p14:tracePt t="170190" x="4621213" y="3462338"/>
          <p14:tracePt t="170207" x="4621213" y="3435350"/>
          <p14:tracePt t="170224" x="4621213" y="3429000"/>
          <p14:tracePt t="170289" x="4627563" y="3441700"/>
          <p14:tracePt t="170300" x="4627563" y="3455988"/>
          <p14:tracePt t="170311" x="4641850" y="3502025"/>
          <p14:tracePt t="170324" x="4654550" y="3549650"/>
          <p14:tracePt t="170340" x="4694238" y="3663950"/>
          <p14:tracePt t="170358" x="4727575" y="3810000"/>
          <p14:tracePt t="170374" x="4741863" y="3884613"/>
          <p14:tracePt t="170390" x="4781550" y="4032250"/>
          <p14:tracePt t="170410" x="4808538" y="4138613"/>
          <p14:tracePt t="170424" x="4822825" y="4186238"/>
          <p14:tracePt t="170440" x="4829175" y="4225925"/>
          <p14:tracePt t="170457" x="4829175" y="4232275"/>
          <p14:tracePt t="170692" x="4829175" y="4225925"/>
          <p14:tracePt t="170700" x="4841875" y="4213225"/>
          <p14:tracePt t="170710" x="4875213" y="4179888"/>
          <p14:tracePt t="170724" x="4908550" y="4132263"/>
          <p14:tracePt t="170740" x="5010150" y="4024313"/>
          <p14:tracePt t="170757" x="5076825" y="3965575"/>
          <p14:tracePt t="170773" x="5318125" y="3763963"/>
          <p14:tracePt t="170790" x="5665788" y="3529013"/>
          <p14:tracePt t="170806" x="5873750" y="3435350"/>
          <p14:tracePt t="170823" x="6323013" y="3335338"/>
          <p14:tracePt t="170840" x="6764338" y="3308350"/>
          <p14:tracePt t="170857" x="6985000" y="3314700"/>
          <p14:tracePt t="170873" x="7453313" y="3422650"/>
          <p14:tracePt t="170890" x="7781925" y="3589338"/>
          <p14:tracePt t="170907" x="7881938" y="3670300"/>
          <p14:tracePt t="170923" x="7989888" y="3757613"/>
          <p14:tracePt t="170940" x="8029575" y="3797300"/>
          <p14:tracePt t="170957" x="8037513" y="3803650"/>
          <p14:tracePt t="170973" x="8037513" y="3810000"/>
          <p14:tracePt t="170989" x="8023225" y="3810000"/>
          <p14:tracePt t="171006" x="7977188" y="3810000"/>
          <p14:tracePt t="171181" x="7977188" y="3824288"/>
          <p14:tracePt t="171193" x="7989888" y="3830638"/>
          <p14:tracePt t="171201" x="8002588" y="3844925"/>
          <p14:tracePt t="171216" x="8016875" y="3863975"/>
          <p14:tracePt t="171225" x="8037513" y="3884613"/>
          <p14:tracePt t="171240" x="8083550" y="3965575"/>
          <p14:tracePt t="171256" x="8110538" y="4024313"/>
          <p14:tracePt t="171273" x="8150225" y="4111625"/>
          <p14:tracePt t="171290" x="8177213" y="4179888"/>
          <p14:tracePt t="171306" x="8183563" y="4192588"/>
          <p14:tracePt t="171323" x="8191500" y="4225925"/>
          <p14:tracePt t="171340" x="8191500" y="4246563"/>
          <p14:tracePt t="171356" x="8191500" y="4252913"/>
          <p14:tracePt t="171372" x="8191500" y="4259263"/>
          <p14:tracePt t="171389" x="8150225" y="4279900"/>
          <p14:tracePt t="171406" x="8123238" y="4292600"/>
          <p14:tracePt t="171422" x="8043863" y="4325938"/>
          <p14:tracePt t="171439" x="7942263" y="4346575"/>
          <p14:tracePt t="171456" x="7856538" y="4352925"/>
          <p14:tracePt t="171472" x="7815263" y="4352925"/>
          <p14:tracePt t="171489" x="7742238" y="4346575"/>
          <p14:tracePt t="171509" x="7661275" y="4298950"/>
          <p14:tracePt t="171522" x="7634288" y="4273550"/>
          <p14:tracePt t="171539" x="7600950" y="4179888"/>
          <p14:tracePt t="171556" x="7594600" y="4078288"/>
          <p14:tracePt t="171573" x="7594600" y="4032250"/>
          <p14:tracePt t="171578" x="7594600" y="3998913"/>
          <p14:tracePt t="171589" x="7608888" y="3957638"/>
          <p14:tracePt t="171609" x="7648575" y="3911600"/>
          <p14:tracePt t="171622" x="7681913" y="3890963"/>
          <p14:tracePt t="171639" x="7748588" y="3870325"/>
          <p14:tracePt t="171656" x="7829550" y="3863975"/>
          <p14:tracePt t="171672" x="7875588" y="3863975"/>
          <p14:tracePt t="171689" x="7956550" y="3863975"/>
          <p14:tracePt t="171706" x="8023225" y="3870325"/>
          <p14:tracePt t="171722" x="8050213" y="3878263"/>
          <p14:tracePt t="171739" x="8116888" y="3897313"/>
          <p14:tracePt t="171756" x="8204200" y="3924300"/>
          <p14:tracePt t="171772" x="8243888" y="3938588"/>
          <p14:tracePt t="171789" x="8318500" y="3971925"/>
          <p14:tracePt t="171806" x="8358188" y="4005263"/>
          <p14:tracePt t="171822" x="8378825" y="4017963"/>
          <p14:tracePt t="171839" x="8397875" y="4044950"/>
          <p14:tracePt t="171856" x="8412163" y="4065588"/>
          <p14:tracePt t="171872" x="8412163" y="4071938"/>
          <p14:tracePt t="171889" x="8412163" y="4084638"/>
          <p14:tracePt t="171906" x="8412163" y="4105275"/>
          <p14:tracePt t="171922" x="8412163" y="4111625"/>
          <p14:tracePt t="171939" x="8397875" y="4132263"/>
          <p14:tracePt t="171956" x="8391525" y="4144963"/>
          <p14:tracePt t="171972" x="8364538" y="4159250"/>
          <p14:tracePt t="171989" x="8297863" y="4186238"/>
          <p14:tracePt t="172006" x="8204200" y="4213225"/>
          <p14:tracePt t="172022" x="8156575" y="4225925"/>
          <p14:tracePt t="172043" x="8070850" y="4246563"/>
          <p14:tracePt t="172061" x="8002588" y="4259263"/>
          <p14:tracePt t="172078" x="7956550" y="4259263"/>
          <p14:tracePt t="172093" x="7935913" y="4259263"/>
          <p14:tracePt t="172111" x="7875588" y="4259263"/>
          <p14:tracePt t="172122" x="7842250" y="4259263"/>
          <p14:tracePt t="172138" x="7781925" y="4246563"/>
          <p14:tracePt t="172156" x="7742238" y="4232275"/>
          <p14:tracePt t="172172" x="7727950" y="4225925"/>
          <p14:tracePt t="172188" x="7708900" y="4205288"/>
          <p14:tracePt t="172206" x="7702550" y="4192588"/>
          <p14:tracePt t="172222" x="7702550" y="4179888"/>
          <p14:tracePt t="172239" x="7694613" y="4159250"/>
          <p14:tracePt t="172256" x="7694613" y="4152900"/>
          <p14:tracePt t="172289" x="7694613" y="4144963"/>
          <p14:tracePt t="172327" x="7702550" y="4144963"/>
          <p14:tracePt t="172337" x="7715250" y="4144963"/>
          <p14:tracePt t="172347" x="7735888" y="4138613"/>
          <p14:tracePt t="172359" x="7762875" y="4132263"/>
          <p14:tracePt t="172371" x="7808913" y="4132263"/>
          <p14:tracePt t="172388" x="7908925" y="4132263"/>
          <p14:tracePt t="172405" x="7956550" y="4132263"/>
          <p14:tracePt t="172421" x="8056563" y="4144963"/>
          <p14:tracePt t="172438" x="8143875" y="4159250"/>
          <p14:tracePt t="172457" x="8231188" y="4171950"/>
          <p14:tracePt t="172472" x="8277225" y="4186238"/>
          <p14:tracePt t="172488" x="8351838" y="4205288"/>
          <p14:tracePt t="172505" x="8405813" y="4213225"/>
          <p14:tracePt t="172522" x="8418513" y="4213225"/>
          <p14:tracePt t="172538" x="8439150" y="4219575"/>
          <p14:tracePt t="172555" x="8445500" y="4219575"/>
          <p14:tracePt t="172608" x="8445500" y="4225925"/>
          <p14:tracePt t="172657" x="8439150" y="4225925"/>
          <p14:tracePt t="172667" x="8431213" y="4225925"/>
          <p14:tracePt t="172677" x="8412163" y="4225925"/>
          <p14:tracePt t="172688" x="8391525" y="4225925"/>
          <p14:tracePt t="172705" x="8324850" y="4225925"/>
          <p14:tracePt t="172721" x="8297863" y="4219575"/>
          <p14:tracePt t="172738" x="8231188" y="4213225"/>
          <p14:tracePt t="172756" x="8150225" y="4205288"/>
          <p14:tracePt t="172771" x="8104188" y="4198938"/>
          <p14:tracePt t="172788" x="8029575" y="4192588"/>
          <p14:tracePt t="172804" x="8002588" y="4192588"/>
          <p14:tracePt t="172821" x="7935913" y="4192588"/>
          <p14:tracePt t="172838" x="7869238" y="4186238"/>
          <p14:tracePt t="172855" x="7842250" y="4186238"/>
          <p14:tracePt t="172871" x="7788275" y="4186238"/>
          <p14:tracePt t="172888" x="7742238" y="4186238"/>
          <p14:tracePt t="172904" x="7721600" y="4186238"/>
          <p14:tracePt t="172921" x="7675563" y="4192588"/>
          <p14:tracePt t="172938" x="7648575" y="4192588"/>
          <p14:tracePt t="172955" x="7627938" y="4192588"/>
          <p14:tracePt t="173091" x="7634288" y="4186238"/>
          <p14:tracePt t="173099" x="7648575" y="4186238"/>
          <p14:tracePt t="173113" x="7661275" y="4186238"/>
          <p14:tracePt t="173124" x="7688263" y="4179888"/>
          <p14:tracePt t="173138" x="7788275" y="4165600"/>
          <p14:tracePt t="173154" x="7842250" y="4159250"/>
          <p14:tracePt t="173171" x="7962900" y="4144963"/>
          <p14:tracePt t="173187" x="8077200" y="4144963"/>
          <p14:tracePt t="173204" x="8131175" y="4144963"/>
          <p14:tracePt t="173221" x="8216900" y="4144963"/>
          <p14:tracePt t="173238" x="8291513" y="4152900"/>
          <p14:tracePt t="173254" x="8324850" y="4152900"/>
          <p14:tracePt t="173271" x="8391525" y="4159250"/>
          <p14:tracePt t="173287" x="8451850" y="4171950"/>
          <p14:tracePt t="173304" x="8478838" y="4186238"/>
          <p14:tracePt t="173321" x="8505825" y="4192588"/>
          <p14:tracePt t="173337" x="8518525" y="4198938"/>
          <p14:tracePt t="173377" x="8518525" y="4205288"/>
          <p14:tracePt t="173427" x="8512175" y="4213225"/>
          <p14:tracePt t="173437" x="8505825" y="4219575"/>
          <p14:tracePt t="173446" x="8472488" y="4219575"/>
          <p14:tracePt t="173458" x="8418513" y="4225925"/>
          <p14:tracePt t="173471" x="8364538" y="4232275"/>
          <p14:tracePt t="173488" x="8210550" y="4265613"/>
          <p14:tracePt t="173504" x="8131175" y="4279900"/>
          <p14:tracePt t="173521" x="7983538" y="4298950"/>
          <p14:tracePt t="173538" x="7875588" y="4313238"/>
          <p14:tracePt t="173554" x="7823200" y="4319588"/>
          <p14:tracePt t="173571" x="7754938" y="4333875"/>
          <p14:tracePt t="173587" x="7688263" y="4333875"/>
          <p14:tracePt t="173604" x="7661275" y="4333875"/>
          <p14:tracePt t="173608" x="7642225" y="4333875"/>
          <p14:tracePt t="173621" x="7627938" y="4333875"/>
          <p14:tracePt t="173637" x="7615238" y="4333875"/>
          <p14:tracePt t="173654" x="7608888" y="4333875"/>
          <p14:tracePt t="173708" x="7600950" y="4333875"/>
          <p14:tracePt t="173788" x="7608888" y="4333875"/>
          <p14:tracePt t="173797" x="7615238" y="4333875"/>
          <p14:tracePt t="173808" x="7642225" y="4325938"/>
          <p14:tracePt t="173820" x="7681913" y="4319588"/>
          <p14:tracePt t="173837" x="7788275" y="4298950"/>
          <p14:tracePt t="173854" x="7862888" y="4286250"/>
          <p14:tracePt t="173870" x="8023225" y="4279900"/>
          <p14:tracePt t="173887" x="8164513" y="4273550"/>
          <p14:tracePt t="173903" x="8231188" y="4273550"/>
          <p14:tracePt t="173920" x="8351838" y="4273550"/>
          <p14:tracePt t="173937" x="8445500" y="4286250"/>
          <p14:tracePt t="173954" x="8472488" y="4286250"/>
          <p14:tracePt t="173970" x="8499475" y="4286250"/>
          <p14:tracePt t="173987" x="8512175" y="4292600"/>
          <p14:tracePt t="174020" x="8512175" y="4298950"/>
          <p14:tracePt t="174058" x="8505825" y="4298950"/>
          <p14:tracePt t="174077" x="8499475" y="4298950"/>
          <p14:tracePt t="174091" x="8491538" y="4298950"/>
          <p14:tracePt t="174099" x="8472488" y="4298950"/>
          <p14:tracePt t="174113" x="8445500" y="4298950"/>
          <p14:tracePt t="174120" x="8412163" y="4306888"/>
          <p14:tracePt t="174137" x="8345488" y="4313238"/>
          <p14:tracePt t="174154" x="8304213" y="4319588"/>
          <p14:tracePt t="174170" x="8216900" y="4325938"/>
          <p14:tracePt t="174187" x="8116888" y="4333875"/>
          <p14:tracePt t="174204" x="8070850" y="4340225"/>
          <p14:tracePt t="174220" x="7969250" y="4346575"/>
          <p14:tracePt t="174237" x="7875588" y="4352925"/>
          <p14:tracePt t="174253" x="7823200" y="4359275"/>
          <p14:tracePt t="174270" x="7721600" y="4367213"/>
          <p14:tracePt t="174287" x="7634288" y="4373563"/>
          <p14:tracePt t="174303" x="7588250" y="4373563"/>
          <p14:tracePt t="174320" x="7513638" y="4373563"/>
          <p14:tracePt t="174337" x="7467600" y="4373563"/>
          <p14:tracePt t="174353" x="7461250" y="4373563"/>
          <p14:tracePt t="174370" x="7446963" y="4373563"/>
          <p14:tracePt t="174467" x="7453313" y="4373563"/>
          <p14:tracePt t="174477" x="7467600" y="4373563"/>
          <p14:tracePt t="174489" x="7488238" y="4373563"/>
          <p14:tracePt t="174503" x="7527925" y="4373563"/>
          <p14:tracePt t="174520" x="7627938" y="4373563"/>
          <p14:tracePt t="174537" x="7769225" y="4373563"/>
          <p14:tracePt t="174553" x="7842250" y="4373563"/>
          <p14:tracePt t="174570" x="7989888" y="4373563"/>
          <p14:tracePt t="174586" x="8131175" y="4367213"/>
          <p14:tracePt t="174603" x="8191500" y="4359275"/>
          <p14:tracePt t="174608" x="8237538" y="4359275"/>
          <p14:tracePt t="174621" x="8277225" y="4359275"/>
          <p14:tracePt t="174637" x="8364538" y="4359275"/>
          <p14:tracePt t="174653" x="8397875" y="4359275"/>
          <p14:tracePt t="174670" x="8439150" y="4359275"/>
          <p14:tracePt t="174687" x="8478838" y="4359275"/>
          <p14:tracePt t="174703" x="8491538" y="4359275"/>
          <p14:tracePt t="174720" x="8505825" y="4359275"/>
          <p14:tracePt t="174788" x="8505825" y="4367213"/>
          <p14:tracePt t="174817" x="8499475" y="4367213"/>
          <p14:tracePt t="174827" x="8491538" y="4367213"/>
          <p14:tracePt t="174839" x="8472488" y="4367213"/>
          <p14:tracePt t="174853" x="8439150" y="4352925"/>
          <p14:tracePt t="174869" x="8351838" y="4333875"/>
          <p14:tracePt t="174886" x="8251825" y="4313238"/>
          <p14:tracePt t="174903" x="8204200" y="4298950"/>
          <p14:tracePt t="174920" x="8110538" y="4286250"/>
          <p14:tracePt t="174936" x="8050213" y="4279900"/>
          <p14:tracePt t="174952" x="8023225" y="4279900"/>
          <p14:tracePt t="174969" x="7977188" y="4279900"/>
          <p14:tracePt t="174986" x="7950200" y="4279900"/>
          <p14:tracePt t="175002" x="7942263" y="4279900"/>
          <p14:tracePt t="175019" x="7929563" y="4279900"/>
          <p14:tracePt t="175040" x="7923213" y="4279900"/>
          <p14:tracePt t="175147" x="7923213" y="4273550"/>
          <p14:tracePt t="175167" x="7935913" y="4265613"/>
          <p14:tracePt t="175177" x="7942263" y="4265613"/>
          <p14:tracePt t="175188" x="7956550" y="4265613"/>
          <p14:tracePt t="175202" x="7969250" y="4265613"/>
          <p14:tracePt t="175219" x="8016875" y="4273550"/>
          <p14:tracePt t="175236" x="8070850" y="4292600"/>
          <p14:tracePt t="175252" x="8089900" y="4292600"/>
          <p14:tracePt t="175269" x="8123238" y="4306888"/>
          <p14:tracePt t="175286" x="8143875" y="4313238"/>
          <p14:tracePt t="175302" x="8150225" y="4313238"/>
          <p14:tracePt t="175390" x="8143875" y="4313238"/>
          <p14:tracePt t="175401" x="8137525" y="4313238"/>
          <p14:tracePt t="175415" x="8131175" y="4313238"/>
          <p14:tracePt t="175423" x="8123238" y="4313238"/>
          <p14:tracePt t="175436" x="8096250" y="4313238"/>
          <p14:tracePt t="175452" x="8089900" y="4313238"/>
          <p14:tracePt t="175485" x="8083550" y="4306888"/>
          <p14:tracePt t="175720" x="8062913" y="4306888"/>
          <p14:tracePt t="175729" x="7996238" y="4298950"/>
          <p14:tracePt t="175739" x="7889875" y="4298950"/>
          <p14:tracePt t="175752" x="7667625" y="4286250"/>
          <p14:tracePt t="175768" x="6958013" y="4286250"/>
          <p14:tracePt t="175786" x="6088063" y="4313238"/>
          <p14:tracePt t="175802" x="5813425" y="4319588"/>
          <p14:tracePt t="175818" x="5411788" y="4373563"/>
          <p14:tracePt t="175835" x="5324475" y="4386263"/>
          <p14:tracePt t="175852" x="5224463" y="4386263"/>
          <p14:tracePt t="175868" x="5210175" y="4386263"/>
          <p14:tracePt t="175885" x="5203825" y="4386263"/>
          <p14:tracePt t="176082" x="5191125" y="4386263"/>
          <p14:tracePt t="176091" x="5156200" y="4367213"/>
          <p14:tracePt t="176105" x="5095875" y="4352925"/>
          <p14:tracePt t="176122" x="4929188" y="4292600"/>
          <p14:tracePt t="176139" x="4762500" y="4198938"/>
          <p14:tracePt t="176151" x="4687888" y="4165600"/>
          <p14:tracePt t="176168" x="4567238" y="4084638"/>
          <p14:tracePt t="176185" x="4521200" y="4051300"/>
          <p14:tracePt t="176201" x="4452938" y="3990975"/>
          <p14:tracePt t="176218" x="4406900" y="3938588"/>
          <p14:tracePt t="176235" x="4400550" y="3911600"/>
          <p14:tracePt t="176251" x="4386263" y="3897313"/>
          <p14:tracePt t="176268" x="4386263" y="3884613"/>
          <p14:tracePt t="176301" x="4386263" y="3878263"/>
          <p14:tracePt t="176327" x="4406900" y="3870325"/>
          <p14:tracePt t="176339" x="4419600" y="3863975"/>
          <p14:tracePt t="176351" x="4440238" y="3863975"/>
          <p14:tracePt t="176368" x="4500563" y="3857625"/>
          <p14:tracePt t="176384" x="4540250" y="3857625"/>
          <p14:tracePt t="176401" x="4600575" y="3857625"/>
          <p14:tracePt t="176418" x="4654550" y="3878263"/>
          <p14:tracePt t="176435" x="4681538" y="3884613"/>
          <p14:tracePt t="176451" x="4721225" y="3905250"/>
          <p14:tracePt t="176468" x="4735513" y="3917950"/>
          <p14:tracePt t="176518" x="4735513" y="3924300"/>
          <p14:tracePt t="176528" x="4727575" y="3930650"/>
          <p14:tracePt t="176539" x="4708525" y="3944938"/>
          <p14:tracePt t="176551" x="4667250" y="3957638"/>
          <p14:tracePt t="176567" x="4554538" y="3978275"/>
          <p14:tracePt t="176584" x="4487863" y="3978275"/>
          <p14:tracePt t="176601" x="4352925" y="3978275"/>
          <p14:tracePt t="176617" x="4252913" y="3971925"/>
          <p14:tracePt t="176635" x="4219575" y="3965575"/>
          <p14:tracePt t="176651" x="4198938" y="3957638"/>
          <p14:tracePt t="176872" x="4192588" y="3957638"/>
          <p14:tracePt t="176881" x="4186238" y="3944938"/>
          <p14:tracePt t="176891" x="4179888" y="3917950"/>
          <p14:tracePt t="176901" x="4165600" y="3870325"/>
          <p14:tracePt t="176917" x="4138613" y="3751263"/>
          <p14:tracePt t="176934" x="4138613" y="3697288"/>
          <p14:tracePt t="176951" x="4138613" y="3595688"/>
          <p14:tracePt t="176967" x="4138613" y="3543300"/>
          <p14:tracePt t="176984" x="4138613" y="3529013"/>
          <p14:tracePt t="177000" x="4138613" y="3516313"/>
          <p14:tracePt t="177017" x="4144963" y="3502025"/>
          <p14:tracePt t="177038" x="4165600" y="3495675"/>
          <p14:tracePt t="177054" x="4186238" y="3489325"/>
          <p14:tracePt t="177071" x="4252913" y="3476625"/>
          <p14:tracePt t="177088" x="4340225" y="3462338"/>
          <p14:tracePt t="177104" x="4379913" y="3462338"/>
          <p14:tracePt t="177118" x="4460875" y="3462338"/>
          <p14:tracePt t="177134" x="4500563" y="3462338"/>
          <p14:tracePt t="177150" x="4573588" y="3482975"/>
          <p14:tracePt t="177167" x="4633913" y="3516313"/>
          <p14:tracePt t="177184" x="4667250" y="3529013"/>
          <p14:tracePt t="177200" x="4708525" y="3576638"/>
          <p14:tracePt t="177217" x="4748213" y="3630613"/>
          <p14:tracePt t="177234" x="4768850" y="3670300"/>
          <p14:tracePt t="177250" x="4802188" y="3736975"/>
          <p14:tracePt t="177267" x="4814888" y="3803650"/>
          <p14:tracePt t="177284" x="4822825" y="3830638"/>
          <p14:tracePt t="177301" x="4822825" y="3890963"/>
          <p14:tracePt t="177317" x="4802188" y="3944938"/>
          <p14:tracePt t="177333" x="4787900" y="3971925"/>
          <p14:tracePt t="177350" x="4727575" y="4024313"/>
          <p14:tracePt t="177367" x="4648200" y="4078288"/>
          <p14:tracePt t="177383" x="4600575" y="4098925"/>
          <p14:tracePt t="177402" x="4494213" y="4138613"/>
          <p14:tracePt t="177417" x="4394200" y="4159250"/>
          <p14:tracePt t="177434" x="4340225" y="4159250"/>
          <p14:tracePt t="177450" x="4225925" y="4159250"/>
          <p14:tracePt t="177467" x="4125913" y="4138613"/>
          <p14:tracePt t="177483" x="4084638" y="4125913"/>
          <p14:tracePt t="177501" x="4011613" y="4084638"/>
          <p14:tracePt t="177517" x="3957638" y="4044950"/>
          <p14:tracePt t="177533" x="3938588" y="4017963"/>
          <p14:tracePt t="177550" x="3911600" y="3951288"/>
          <p14:tracePt t="177566" x="3890963" y="3863975"/>
          <p14:tracePt t="177583" x="3890963" y="3824288"/>
          <p14:tracePt t="177602" x="3884613" y="3724275"/>
          <p14:tracePt t="177617" x="3884613" y="3622675"/>
          <p14:tracePt t="177634" x="3890963" y="3582988"/>
          <p14:tracePt t="177650" x="3917950" y="3495675"/>
          <p14:tracePt t="177667" x="3951288" y="3429000"/>
          <p14:tracePt t="177683" x="3978275" y="3395663"/>
          <p14:tracePt t="177702" x="4032250" y="3328988"/>
          <p14:tracePt t="177717" x="4092575" y="3281363"/>
          <p14:tracePt t="177733" x="4132263" y="3262313"/>
          <p14:tracePt t="177750" x="4219575" y="3235325"/>
          <p14:tracePt t="177766" x="4273550" y="3221038"/>
          <p14:tracePt t="177783" x="4373563" y="3221038"/>
          <p14:tracePt t="177801" x="4487863" y="3227388"/>
          <p14:tracePt t="177816" x="4533900" y="3248025"/>
          <p14:tracePt t="177833" x="4621213" y="3287713"/>
          <p14:tracePt t="177850" x="4694238" y="3341688"/>
          <p14:tracePt t="177866" x="4721225" y="3375025"/>
          <p14:tracePt t="177883" x="4781550" y="3449638"/>
          <p14:tracePt t="177900" x="4829175" y="3502025"/>
          <p14:tracePt t="177916" x="4848225" y="3543300"/>
          <p14:tracePt t="177933" x="4862513" y="3595688"/>
          <p14:tracePt t="177950" x="4862513" y="3670300"/>
          <p14:tracePt t="177967" x="4862513" y="3736975"/>
          <p14:tracePt t="177983" x="4862513" y="3770313"/>
          <p14:tracePt t="178000" x="4835525" y="3810000"/>
          <p14:tracePt t="178017" x="4802188" y="3851275"/>
          <p14:tracePt t="178039" x="4762500" y="3878263"/>
          <p14:tracePt t="178054" x="4735513" y="3897313"/>
          <p14:tracePt t="178073" x="4687888" y="3930650"/>
          <p14:tracePt t="178088" x="4621213" y="3965575"/>
          <p14:tracePt t="178103" x="4581525" y="3984625"/>
          <p14:tracePt t="178117" x="4494213" y="4011613"/>
          <p14:tracePt t="178133" x="4452938" y="4024313"/>
          <p14:tracePt t="178150" x="4367213" y="4038600"/>
          <p14:tracePt t="178167" x="4292600" y="4038600"/>
          <p14:tracePt t="178183" x="4259263" y="4038600"/>
          <p14:tracePt t="178218" x="4252913" y="4038600"/>
          <p14:tracePt t="178410" x="4238625" y="4038600"/>
          <p14:tracePt t="178420" x="4219575" y="4038600"/>
          <p14:tracePt t="178428" x="4186238" y="4038600"/>
          <p14:tracePt t="178438" x="4144963" y="4032250"/>
          <p14:tracePt t="178449" x="4098925" y="4011613"/>
          <p14:tracePt t="178467" x="3998913" y="3965575"/>
          <p14:tracePt t="178482" x="3951288" y="3944938"/>
          <p14:tracePt t="178499" x="3870325" y="3890963"/>
          <p14:tracePt t="178517" x="3824288" y="3844925"/>
          <p14:tracePt t="178532" x="3810000" y="3830638"/>
          <p14:tracePt t="178549" x="3797300" y="3810000"/>
          <p14:tracePt t="178567" x="3797300" y="3803650"/>
          <p14:tracePt t="178582" x="3797300" y="3797300"/>
          <p14:tracePt t="178808" x="3797300" y="3790950"/>
          <p14:tracePt t="178827" x="3803650" y="3776663"/>
          <p14:tracePt t="178838" x="3817938" y="3763963"/>
          <p14:tracePt t="178847" x="3836988" y="3743325"/>
          <p14:tracePt t="178857" x="3857625" y="3709988"/>
          <p14:tracePt t="178868" x="3863975" y="3697288"/>
          <p14:tracePt t="178882" x="3878263" y="3683000"/>
          <p14:tracePt t="178899" x="3897313" y="3663950"/>
          <p14:tracePt t="178916" x="3897313" y="3649663"/>
          <p14:tracePt t="178969" x="3897313" y="3643313"/>
          <p14:tracePt t="179037" x="3890963" y="3643313"/>
          <p14:tracePt t="179047" x="3884613" y="3643313"/>
          <p14:tracePt t="179059" x="3870325" y="3643313"/>
          <p14:tracePt t="179077" x="3863975" y="3643313"/>
          <p14:tracePt t="179089" x="3857625" y="3643313"/>
          <p14:tracePt t="179120" x="3851275" y="3643313"/>
          <p14:tracePt t="179147" x="3844925" y="3643313"/>
          <p14:tracePt t="179207" x="3844925" y="3636963"/>
          <p14:tracePt t="179227" x="3844925" y="3630613"/>
          <p14:tracePt t="179238" x="3851275" y="3622675"/>
          <p14:tracePt t="179248" x="3851275" y="3603625"/>
          <p14:tracePt t="179266" x="3884613" y="3549650"/>
          <p14:tracePt t="179282" x="3897313" y="3509963"/>
          <p14:tracePt t="179298" x="3930650" y="3422650"/>
          <p14:tracePt t="179315" x="3951288" y="3375025"/>
          <p14:tracePt t="179332" x="3978275" y="3281363"/>
          <p14:tracePt t="179349" x="4017963" y="3194050"/>
          <p14:tracePt t="179365" x="4024313" y="3148013"/>
          <p14:tracePt t="179382" x="4059238" y="3060700"/>
          <p14:tracePt t="179399" x="4084638" y="2973388"/>
          <p14:tracePt t="179415" x="4098925" y="2933700"/>
          <p14:tracePt t="179432" x="4111625" y="2852738"/>
          <p14:tracePt t="179448" x="4119563" y="2813050"/>
          <p14:tracePt t="179465" x="4138613" y="2732088"/>
          <p14:tracePt t="179482" x="4144963" y="2692400"/>
          <p14:tracePt t="179501" x="4159250" y="2619375"/>
          <p14:tracePt t="179515" x="4165600" y="2578100"/>
          <p14:tracePt t="179532" x="4186238" y="2505075"/>
          <p14:tracePt t="179548" x="4213225" y="2424113"/>
          <p14:tracePt t="179565" x="4219575" y="2390775"/>
          <p14:tracePt t="179581" x="4232275" y="2344738"/>
          <p14:tracePt t="179598" x="4246563" y="2317750"/>
          <p14:tracePt t="179615" x="4252913" y="2297113"/>
          <p14:tracePt t="179631" x="4259263" y="2276475"/>
          <p14:tracePt t="179648" x="4273550" y="2251075"/>
          <p14:tracePt t="179665" x="4279900" y="2243138"/>
          <p14:tracePt t="179681" x="4286250" y="2236788"/>
          <p14:tracePt t="179698" x="4298950" y="2224088"/>
          <p14:tracePt t="179715" x="4306888" y="2216150"/>
          <p14:tracePt t="179731" x="4319588" y="2209800"/>
          <p14:tracePt t="179748" x="4340225" y="2203450"/>
          <p14:tracePt t="179765" x="4352925" y="2197100"/>
          <p14:tracePt t="179781" x="4367213" y="2197100"/>
          <p14:tracePt t="179798" x="4386263" y="2190750"/>
          <p14:tracePt t="179814" x="4400550" y="2182813"/>
          <p14:tracePt t="179831" x="4419600" y="2182813"/>
          <p14:tracePt t="179848" x="4460875" y="2182813"/>
          <p14:tracePt t="179865" x="4473575" y="2182813"/>
          <p14:tracePt t="179881" x="4506913" y="2182813"/>
          <p14:tracePt t="179898" x="4548188" y="2182813"/>
          <p14:tracePt t="179915" x="4554538" y="2182813"/>
          <p14:tracePt t="179931" x="4573588" y="2182813"/>
          <p14:tracePt t="179948" x="4581525" y="2182813"/>
          <p14:tracePt t="179981" x="4594225" y="2182813"/>
          <p14:tracePt t="179998" x="4594225" y="2197100"/>
          <p14:tracePt t="180014" x="4594225" y="2203450"/>
          <p14:tracePt t="180031" x="4600575" y="2236788"/>
          <p14:tracePt t="180048" x="4600575" y="2290763"/>
          <p14:tracePt t="180068" x="4581525" y="2384425"/>
          <p14:tracePt t="180084" x="4573588" y="2430463"/>
          <p14:tracePt t="180104" x="4554538" y="2532063"/>
          <p14:tracePt t="180119" x="4540250" y="2584450"/>
          <p14:tracePt t="180137" x="4521200" y="2686050"/>
          <p14:tracePt t="180148" x="4506913" y="2746375"/>
          <p14:tracePt t="180165" x="4479925" y="2840038"/>
          <p14:tracePt t="180181" x="4467225" y="2886075"/>
          <p14:tracePt t="180198" x="4440238" y="2967038"/>
          <p14:tracePt t="180214" x="4427538" y="3006725"/>
          <p14:tracePt t="180231" x="4386263" y="3108325"/>
          <p14:tracePt t="180247" x="4340225" y="3194050"/>
          <p14:tracePt t="180264" x="4319588" y="3221038"/>
          <p14:tracePt t="180281" x="4292600" y="3275013"/>
          <p14:tracePt t="180297" x="4273550" y="3308350"/>
          <p14:tracePt t="180314" x="4273550" y="3314700"/>
          <p14:tracePt t="180331" x="4259263" y="3328988"/>
          <p14:tracePt t="180348" x="4246563" y="3348038"/>
          <p14:tracePt t="180364" x="4246563" y="3355975"/>
          <p14:tracePt t="180381" x="4232275" y="3381375"/>
          <p14:tracePt t="180397" x="4232275" y="3389313"/>
          <p14:tracePt t="180414" x="4205288" y="3429000"/>
          <p14:tracePt t="180431" x="4179888" y="3462338"/>
          <p14:tracePt t="180447" x="4159250" y="3489325"/>
          <p14:tracePt t="180464" x="4119563" y="3529013"/>
          <p14:tracePt t="180481" x="4059238" y="3576638"/>
          <p14:tracePt t="180497" x="4024313" y="3603625"/>
          <p14:tracePt t="180514" x="3957638" y="3643313"/>
          <p14:tracePt t="180531" x="3905250" y="3683000"/>
          <p14:tracePt t="180548" x="3851275" y="3724275"/>
          <p14:tracePt t="180564" x="3817938" y="3736975"/>
          <p14:tracePt t="180581" x="3763963" y="3763963"/>
          <p14:tracePt t="180597" x="3716338" y="3770313"/>
          <p14:tracePt t="180614" x="3697288" y="3776663"/>
          <p14:tracePt t="180630" x="3649663" y="3790950"/>
          <p14:tracePt t="180647" x="3595688" y="3797300"/>
          <p14:tracePt t="180664" x="3570288" y="3797300"/>
          <p14:tracePt t="180669" x="3549650" y="3797300"/>
          <p14:tracePt t="180680" x="3529013" y="3797300"/>
          <p14:tracePt t="180697" x="3502025" y="3797300"/>
          <p14:tracePt t="180714" x="3489325" y="3797300"/>
          <p14:tracePt t="180730" x="3462338" y="3790950"/>
          <p14:tracePt t="180747" x="3441700" y="3770313"/>
          <p14:tracePt t="180764" x="3435350" y="3751263"/>
          <p14:tracePt t="180780" x="3416300" y="3690938"/>
          <p14:tracePt t="180797" x="3402013" y="3622675"/>
          <p14:tracePt t="180814" x="3395663" y="3595688"/>
          <p14:tracePt t="180830" x="3395663" y="3536950"/>
          <p14:tracePt t="180847" x="3395663" y="3435350"/>
          <p14:tracePt t="180864" x="3402013" y="3368675"/>
          <p14:tracePt t="180880" x="3441700" y="3221038"/>
          <p14:tracePt t="180897" x="3462338" y="3154363"/>
          <p14:tracePt t="180913" x="3522663" y="3021013"/>
          <p14:tracePt t="180930" x="3549650" y="2952750"/>
          <p14:tracePt t="180947" x="3616325" y="2825750"/>
          <p14:tracePt t="180964" x="3643313" y="2759075"/>
          <p14:tracePt t="180980" x="3697288" y="2659063"/>
          <p14:tracePt t="180997" x="3757613" y="2565400"/>
          <p14:tracePt t="181013" x="3790950" y="2505075"/>
          <p14:tracePt t="181030" x="3857625" y="2411413"/>
          <p14:tracePt t="181047" x="3911600" y="2330450"/>
          <p14:tracePt t="181068" x="3957638" y="2257425"/>
          <p14:tracePt t="181084" x="3984625" y="2224088"/>
          <p14:tracePt t="181101" x="4044950" y="2176463"/>
          <p14:tracePt t="181118" x="4125913" y="2122488"/>
          <p14:tracePt t="181133" x="4171950" y="2089150"/>
          <p14:tracePt t="181148" x="4252913" y="2055813"/>
          <p14:tracePt t="181163" x="4279900" y="2036763"/>
          <p14:tracePt t="181180" x="4352925" y="2009775"/>
          <p14:tracePt t="181197" x="4400550" y="1989138"/>
          <p14:tracePt t="181213" x="4427538" y="1982788"/>
          <p14:tracePt t="181230" x="4452938" y="1976438"/>
          <p14:tracePt t="181247" x="4479925" y="1968500"/>
          <p14:tracePt t="181263" x="4494213" y="1968500"/>
          <p14:tracePt t="181280" x="4521200" y="1962150"/>
          <p14:tracePt t="181297" x="4540250" y="1949450"/>
          <p14:tracePt t="181313" x="4548188" y="1949450"/>
          <p14:tracePt t="181330" x="4554538" y="1949450"/>
          <p14:tracePt t="181561" x="4554538" y="1955800"/>
          <p14:tracePt t="181658" x="4554538" y="1962150"/>
          <p14:tracePt t="181668" x="4560888" y="1962150"/>
          <p14:tracePt t="181689" x="4573588" y="1968500"/>
          <p14:tracePt t="181700" x="4581525" y="1976438"/>
          <p14:tracePt t="181713" x="4587875" y="1976438"/>
          <p14:tracePt t="181729" x="4600575" y="1976438"/>
          <p14:tracePt t="181746" x="4608513" y="1982788"/>
          <p14:tracePt t="181763" x="4633913" y="1995488"/>
          <p14:tracePt t="181779" x="4660900" y="2009775"/>
          <p14:tracePt t="181796" x="4702175" y="2055813"/>
          <p14:tracePt t="181813" x="4727575" y="2116138"/>
          <p14:tracePt t="181829" x="4741863" y="2163763"/>
          <p14:tracePt t="181846" x="4762500" y="2263775"/>
          <p14:tracePt t="181863" x="4768850" y="2309813"/>
          <p14:tracePt t="181879" x="4768850" y="2411413"/>
          <p14:tracePt t="181896" x="4768850" y="2444750"/>
          <p14:tracePt t="181913" x="4768850" y="2517775"/>
          <p14:tracePt t="181929" x="4762500" y="2551113"/>
          <p14:tracePt t="181946" x="4762500" y="2565400"/>
          <p14:tracePt t="181962" x="4754563" y="2571750"/>
          <p14:tracePt t="181979" x="4754563" y="2578100"/>
          <p14:tracePt t="181996" x="4754563" y="2584450"/>
          <p14:tracePt t="182012" x="4748213" y="2592388"/>
          <p14:tracePt t="182030" x="4741863" y="2611438"/>
          <p14:tracePt t="182046" x="4721225" y="2638425"/>
          <p14:tracePt t="182066" x="4687888" y="2719388"/>
          <p14:tracePt t="182084" x="4660900" y="2792413"/>
          <p14:tracePt t="182100" x="4627563" y="2886075"/>
          <p14:tracePt t="182116" x="4608513" y="2933700"/>
          <p14:tracePt t="182131" x="4554538" y="3027363"/>
          <p14:tracePt t="182146" x="4527550" y="3087688"/>
          <p14:tracePt t="182163" x="4487863" y="3181350"/>
          <p14:tracePt t="182179" x="4446588" y="3262313"/>
          <p14:tracePt t="182196" x="4433888" y="3302000"/>
          <p14:tracePt t="182212" x="4394200" y="3362325"/>
          <p14:tracePt t="182229" x="4352925" y="3408363"/>
          <p14:tracePt t="182245" x="4340225" y="3435350"/>
          <p14:tracePt t="182262" x="4306888" y="3462338"/>
          <p14:tracePt t="182279" x="4265613" y="3495675"/>
          <p14:tracePt t="182296" x="4246563" y="3509963"/>
          <p14:tracePt t="182312" x="4232275" y="3522663"/>
          <p14:tracePt t="182329" x="4205288" y="3536950"/>
          <p14:tracePt t="182346" x="4179888" y="3543300"/>
          <p14:tracePt t="182362" x="4165600" y="3543300"/>
          <p14:tracePt t="182379" x="4125913" y="3556000"/>
          <p14:tracePt t="182396" x="4111625" y="3562350"/>
          <p14:tracePt t="182412" x="4078288" y="3562350"/>
          <p14:tracePt t="182429" x="4038600" y="3570288"/>
          <p14:tracePt t="182445" x="4017963" y="3570288"/>
          <p14:tracePt t="182462" x="3978275" y="3570288"/>
          <p14:tracePt t="182479" x="3938588" y="3570288"/>
          <p14:tracePt t="182495" x="3924300" y="3570288"/>
          <p14:tracePt t="182512" x="3890963" y="3556000"/>
          <p14:tracePt t="182529" x="3863975" y="3536950"/>
          <p14:tracePt t="182545" x="3851275" y="3529013"/>
          <p14:tracePt t="182562" x="3830638" y="3516313"/>
          <p14:tracePt t="182579" x="3824288" y="3502025"/>
          <p14:tracePt t="182596" x="3817938" y="3495675"/>
          <p14:tracePt t="182629" x="3817938" y="3482975"/>
          <p14:tracePt t="182662" x="3817938" y="3462338"/>
          <p14:tracePt t="182679" x="3817938" y="3455988"/>
          <p14:tracePt t="182695" x="3817938" y="3449638"/>
          <p14:tracePt t="182712" x="3817938" y="3435350"/>
          <p14:tracePt t="182716" x="3817938" y="3429000"/>
          <p14:tracePt t="182729" x="3817938" y="3422650"/>
          <p14:tracePt t="182762" x="3817938" y="3408363"/>
          <p14:tracePt t="182778" x="3817938" y="3402013"/>
          <p14:tracePt t="182795" x="3817938" y="3395663"/>
          <p14:tracePt t="182812" x="3817938" y="3389313"/>
          <p14:tracePt t="183250" x="3817938" y="3381375"/>
          <p14:tracePt t="183259" x="3824288" y="3381375"/>
          <p14:tracePt t="183268" x="3824288" y="3375025"/>
          <p14:tracePt t="183278" x="3824288" y="3362325"/>
          <p14:tracePt t="183295" x="3830638" y="3348038"/>
          <p14:tracePt t="183311" x="3844925" y="3308350"/>
          <p14:tracePt t="183328" x="3851275" y="3254375"/>
          <p14:tracePt t="183345" x="3857625" y="3235325"/>
          <p14:tracePt t="183361" x="3863975" y="3208338"/>
          <p14:tracePt t="183378" x="3870325" y="3167063"/>
          <p14:tracePt t="183395" x="3870325" y="3133725"/>
          <p14:tracePt t="183411" x="3890963" y="3081338"/>
          <p14:tracePt t="183428" x="3905250" y="3027363"/>
          <p14:tracePt t="183444" x="3905250" y="3006725"/>
          <p14:tracePt t="183461" x="3917950" y="2973388"/>
          <p14:tracePt t="183478" x="3924300" y="2940050"/>
          <p14:tracePt t="183494" x="3930650" y="2933700"/>
          <p14:tracePt t="183511" x="3938588" y="2919413"/>
          <p14:tracePt t="183528" x="3938588" y="2913063"/>
          <p14:tracePt t="183728" x="3938588" y="2906713"/>
          <p14:tracePt t="183748" x="3938588" y="2900363"/>
          <p14:tracePt t="183757" x="3944938" y="2894013"/>
          <p14:tracePt t="183768" x="3951288" y="2886075"/>
          <p14:tracePt t="183780" x="3957638" y="2859088"/>
          <p14:tracePt t="183796" x="3971925" y="2825750"/>
          <p14:tracePt t="183811" x="4005263" y="2759075"/>
          <p14:tracePt t="183827" x="4044950" y="2679700"/>
          <p14:tracePt t="183844" x="4059238" y="2644775"/>
          <p14:tracePt t="183861" x="4065588" y="2619375"/>
          <p14:tracePt t="183877" x="4071938" y="2605088"/>
          <p14:tracePt t="183894" x="4098925" y="2551113"/>
          <p14:tracePt t="183911" x="4119563" y="2517775"/>
          <p14:tracePt t="183927" x="4138613" y="2478088"/>
          <p14:tracePt t="183944" x="4144963" y="2457450"/>
          <p14:tracePt t="183962" x="4165600" y="2438400"/>
          <p14:tracePt t="183977" x="4171950" y="2417763"/>
          <p14:tracePt t="183994" x="4205288" y="2363788"/>
          <p14:tracePt t="184010" x="4213225" y="2330450"/>
          <p14:tracePt t="184027" x="4232275" y="2284413"/>
          <p14:tracePt t="184044" x="4252913" y="2263775"/>
          <p14:tracePt t="184065" x="4265613" y="2236788"/>
          <p14:tracePt t="184081" x="4286250" y="2216150"/>
          <p14:tracePt t="184098" x="4306888" y="2182813"/>
          <p14:tracePt t="184115" x="4319588" y="2163763"/>
          <p14:tracePt t="184130" x="4325938" y="2149475"/>
          <p14:tracePt t="184145" x="4333875" y="2136775"/>
          <p14:tracePt t="184160" x="4340225" y="2136775"/>
          <p14:tracePt t="184177" x="4346575" y="2130425"/>
          <p14:tracePt t="184195" x="4352925" y="2122488"/>
          <p14:tracePt t="184210" x="4359275" y="2122488"/>
          <p14:tracePt t="184227" x="4367213" y="2122488"/>
          <p14:tracePt t="184244" x="4373563" y="2116138"/>
          <p14:tracePt t="184260" x="4379913" y="2116138"/>
          <p14:tracePt t="184277" x="4386263" y="2109788"/>
          <p14:tracePt t="184294" x="4394200" y="2109788"/>
          <p14:tracePt t="184310" x="4400550" y="2109788"/>
          <p14:tracePt t="184327" x="4427538" y="2109788"/>
          <p14:tracePt t="184344" x="4452938" y="2109788"/>
          <p14:tracePt t="184360" x="4467225" y="2109788"/>
          <p14:tracePt t="184377" x="4487863" y="2109788"/>
          <p14:tracePt t="184394" x="4513263" y="2109788"/>
          <p14:tracePt t="184410" x="4513263" y="2116138"/>
          <p14:tracePt t="184427" x="4533900" y="2122488"/>
          <p14:tracePt t="184443" x="4540250" y="2122488"/>
          <p14:tracePt t="184460" x="4548188" y="2130425"/>
          <p14:tracePt t="184477" x="4554538" y="2176463"/>
          <p14:tracePt t="184493" x="4573588" y="2251075"/>
          <p14:tracePt t="184510" x="4581525" y="2297113"/>
          <p14:tracePt t="184527" x="4587875" y="2405063"/>
          <p14:tracePt t="184544" x="4594225" y="2524125"/>
          <p14:tracePt t="184560" x="4594225" y="2584450"/>
          <p14:tracePt t="184577" x="4594225" y="2698750"/>
          <p14:tracePt t="184594" x="4581525" y="2813050"/>
          <p14:tracePt t="184610" x="4573588" y="2867025"/>
          <p14:tracePt t="184627" x="4554538" y="2967038"/>
          <p14:tracePt t="184644" x="4527550" y="3054350"/>
          <p14:tracePt t="184660" x="4506913" y="3094038"/>
          <p14:tracePt t="184677" x="4460875" y="3187700"/>
          <p14:tracePt t="184694" x="4386263" y="3287713"/>
          <p14:tracePt t="184710" x="4352925" y="3335338"/>
          <p14:tracePt t="184715" x="4325938" y="3375025"/>
          <p14:tracePt t="184727" x="4292600" y="3416300"/>
          <p14:tracePt t="184743" x="4232275" y="3489325"/>
          <p14:tracePt t="184760" x="4213225" y="3516313"/>
          <p14:tracePt t="184776" x="4179888" y="3556000"/>
          <p14:tracePt t="184793" x="4132263" y="3603625"/>
          <p14:tracePt t="184810" x="4092575" y="3643313"/>
          <p14:tracePt t="184826" x="4059238" y="3676650"/>
          <p14:tracePt t="184843" x="3990975" y="3736975"/>
          <p14:tracePt t="184860" x="3924300" y="3790950"/>
          <p14:tracePt t="184877" x="3870325" y="3830638"/>
          <p14:tracePt t="184893" x="3844925" y="3851275"/>
          <p14:tracePt t="184910" x="3824288" y="3863975"/>
          <p14:tracePt t="184927" x="3797300" y="3863975"/>
          <p14:tracePt t="184943" x="3776663" y="3870325"/>
          <p14:tracePt t="184960" x="3743325" y="3870325"/>
          <p14:tracePt t="184977" x="3690938" y="3870325"/>
          <p14:tracePt t="184993" x="3663950" y="3870325"/>
          <p14:tracePt t="185010" x="3630613" y="3844925"/>
          <p14:tracePt t="185028" x="3582988" y="3803650"/>
          <p14:tracePt t="185043" x="3562350" y="3784600"/>
          <p14:tracePt t="185064" x="3522663" y="3697288"/>
          <p14:tracePt t="185081" x="3495675" y="3582988"/>
          <p14:tracePt t="185097" x="3489325" y="3522663"/>
          <p14:tracePt t="185113" x="3489325" y="3389313"/>
          <p14:tracePt t="185127" x="3502025" y="3248025"/>
          <p14:tracePt t="185143" x="3522663" y="3187700"/>
          <p14:tracePt t="185160" x="3556000" y="3040063"/>
          <p14:tracePt t="185176" x="3582988" y="2973388"/>
          <p14:tracePt t="185193" x="3643313" y="2825750"/>
          <p14:tracePt t="185209" x="3670300" y="2765425"/>
          <p14:tracePt t="185213" x="3703638" y="2698750"/>
          <p14:tracePt t="185226" x="3730625" y="2632075"/>
          <p14:tracePt t="185243" x="3770313" y="2565400"/>
          <p14:tracePt t="185259" x="3851275" y="2417763"/>
          <p14:tracePt t="185276" x="3924300" y="2303463"/>
          <p14:tracePt t="185293" x="3951288" y="2257425"/>
          <p14:tracePt t="185309" x="4011613" y="2155825"/>
          <p14:tracePt t="185326" x="4065588" y="2082800"/>
          <p14:tracePt t="185343" x="4092575" y="2055813"/>
          <p14:tracePt t="185359" x="4125913" y="2022475"/>
          <p14:tracePt t="185376" x="4138613" y="2009775"/>
          <p14:tracePt t="185393" x="4159250" y="1989138"/>
          <p14:tracePt t="185409" x="4179888" y="1976438"/>
          <p14:tracePt t="185426" x="4198938" y="1968500"/>
          <p14:tracePt t="185443" x="4205288" y="1962150"/>
          <p14:tracePt t="185459" x="4219575" y="1955800"/>
          <p14:tracePt t="185476" x="4238625" y="1949450"/>
          <p14:tracePt t="185492" x="4252913" y="1941513"/>
          <p14:tracePt t="185509" x="4273550" y="1941513"/>
          <p14:tracePt t="185526" x="4319588" y="1935163"/>
          <p14:tracePt t="185543" x="4346575" y="1935163"/>
          <p14:tracePt t="185559" x="4352925" y="1935163"/>
          <p14:tracePt t="185576" x="4367213" y="1928813"/>
          <p14:tracePt t="185593" x="4373563" y="1928813"/>
          <p14:tracePt t="185609" x="4379913" y="1928813"/>
          <p14:tracePt t="185642" x="4386263" y="1928813"/>
          <p14:tracePt t="185659" x="4394200" y="1935163"/>
          <p14:tracePt t="185676" x="4400550" y="1935163"/>
          <p14:tracePt t="185693" x="4413250" y="1949450"/>
          <p14:tracePt t="185709" x="4419600" y="1955800"/>
          <p14:tracePt t="185726" x="4440238" y="1982788"/>
          <p14:tracePt t="185743" x="4460875" y="2028825"/>
          <p14:tracePt t="185759" x="4479925" y="2055813"/>
          <p14:tracePt t="185775" x="4494213" y="2082800"/>
          <p14:tracePt t="185793" x="4500563" y="2122488"/>
          <p14:tracePt t="185809" x="4506913" y="2136775"/>
          <p14:tracePt t="185825" x="4527550" y="2182813"/>
          <p14:tracePt t="185842" x="4527550" y="2224088"/>
          <p14:tracePt t="185859" x="4533900" y="2297113"/>
          <p14:tracePt t="185875" x="4540250" y="2330450"/>
          <p14:tracePt t="185892" x="4540250" y="2430463"/>
          <p14:tracePt t="185909" x="4513263" y="2559050"/>
          <p14:tracePt t="185925" x="4500563" y="2632075"/>
          <p14:tracePt t="185942" x="4452938" y="2765425"/>
          <p14:tracePt t="185959" x="4413250" y="2852738"/>
          <p14:tracePt t="185975" x="4406900" y="2879725"/>
          <p14:tracePt t="185992" x="4394200" y="2906713"/>
          <p14:tracePt t="186030" x="4386263" y="2906713"/>
          <p14:tracePt t="186272" x="4386263" y="2913063"/>
          <p14:tracePt t="186290" x="4386263" y="2919413"/>
          <p14:tracePt t="186299" x="4386263" y="2933700"/>
          <p14:tracePt t="186316" x="4379913" y="2973388"/>
          <p14:tracePt t="186334" x="4373563" y="3021013"/>
          <p14:tracePt t="186344" x="4352925" y="3114675"/>
          <p14:tracePt t="186360" x="4286250" y="3335338"/>
          <p14:tracePt t="186375" x="4252913" y="3395663"/>
          <p14:tracePt t="186392" x="4205288" y="3522663"/>
          <p14:tracePt t="186408" x="4179888" y="3570288"/>
          <p14:tracePt t="186425" x="4132263" y="3643313"/>
          <p14:tracePt t="186441" x="4098925" y="3676650"/>
          <p14:tracePt t="186458" x="4092575" y="3676650"/>
          <p14:tracePt t="186475" x="4084638" y="3683000"/>
          <p14:tracePt t="186508" x="4078288" y="3683000"/>
          <p14:tracePt t="186525" x="4071938" y="3683000"/>
          <p14:tracePt t="186542" x="4059238" y="3676650"/>
          <p14:tracePt t="186558" x="4051300" y="3670300"/>
          <p14:tracePt t="186577" x="4044950" y="3670300"/>
          <p14:tracePt t="186592" x="4038600" y="3670300"/>
          <p14:tracePt t="186608" x="4032250" y="3670300"/>
          <p14:tracePt t="186625" x="4024313" y="3670300"/>
          <p14:tracePt t="186641" x="4017963" y="3670300"/>
          <p14:tracePt t="186658" x="3990975" y="3676650"/>
          <p14:tracePt t="186675" x="3951288" y="3683000"/>
          <p14:tracePt t="186691" x="3924300" y="3703638"/>
          <p14:tracePt t="186711" x="3878263" y="3751263"/>
          <p14:tracePt t="186728" x="3836988" y="3790950"/>
          <p14:tracePt t="186741" x="3824288" y="3817938"/>
          <p14:tracePt t="186746" x="3803650" y="3836988"/>
          <p14:tracePt t="186758" x="3790950" y="3857625"/>
          <p14:tracePt t="186775" x="3784600" y="3890963"/>
          <p14:tracePt t="186791" x="3763963" y="3978275"/>
          <p14:tracePt t="186808" x="3757613" y="4059238"/>
          <p14:tracePt t="186825" x="3757613" y="4084638"/>
          <p14:tracePt t="186841" x="3757613" y="4132263"/>
          <p14:tracePt t="186858" x="3757613" y="4165600"/>
          <p14:tracePt t="186875" x="3770313" y="4192588"/>
          <p14:tracePt t="186891" x="3790950" y="4205288"/>
          <p14:tracePt t="186909" x="3810000" y="4225925"/>
          <p14:tracePt t="186925" x="3836988" y="4246563"/>
          <p14:tracePt t="186941" x="3851275" y="4252913"/>
          <p14:tracePt t="186958" x="3897313" y="4259263"/>
          <p14:tracePt t="186974" x="3944938" y="4259263"/>
          <p14:tracePt t="186991" x="3978275" y="4259263"/>
          <p14:tracePt t="187008" x="4051300" y="4259263"/>
          <p14:tracePt t="187024" x="4132263" y="4252913"/>
          <p14:tracePt t="187041" x="4225925" y="4238625"/>
          <p14:tracePt t="187062" x="4313238" y="4213225"/>
          <p14:tracePt t="187078" x="4359275" y="4198938"/>
          <p14:tracePt t="187096" x="4440238" y="4179888"/>
          <p14:tracePt t="187114" x="4513263" y="4144963"/>
          <p14:tracePt t="187127" x="4560888" y="4125913"/>
          <p14:tracePt t="187141" x="4627563" y="4084638"/>
          <p14:tracePt t="187158" x="4660900" y="4065588"/>
          <p14:tracePt t="187174" x="4714875" y="4024313"/>
          <p14:tracePt t="187191" x="4741863" y="4011613"/>
          <p14:tracePt t="187208" x="4754563" y="3990975"/>
          <p14:tracePt t="187224" x="4762500" y="3984625"/>
          <p14:tracePt t="187241" x="4768850" y="3971925"/>
          <p14:tracePt t="187258" x="4781550" y="3951288"/>
          <p14:tracePt t="187274" x="4787900" y="3944938"/>
          <p14:tracePt t="187291" x="4787900" y="3938588"/>
          <p14:tracePt t="187307" x="4795838" y="3924300"/>
          <p14:tracePt t="187324" x="4795838" y="3917950"/>
          <p14:tracePt t="187341" x="4795838" y="3890963"/>
          <p14:tracePt t="187357" x="4802188" y="3884613"/>
          <p14:tracePt t="187374" x="4802188" y="3857625"/>
          <p14:tracePt t="187390" x="4802188" y="3824288"/>
          <p14:tracePt t="187407" x="4802188" y="3797300"/>
          <p14:tracePt t="187424" x="4768850" y="3736975"/>
          <p14:tracePt t="187440" x="4735513" y="3683000"/>
          <p14:tracePt t="187457" x="4721225" y="3649663"/>
          <p14:tracePt t="187474" x="4694238" y="3622675"/>
          <p14:tracePt t="187491" x="4681538" y="3603625"/>
          <p14:tracePt t="187507" x="4660900" y="3576638"/>
          <p14:tracePt t="187524" x="4641850" y="3549650"/>
          <p14:tracePt t="187540" x="4627563" y="3543300"/>
          <p14:tracePt t="187557" x="4614863" y="3529013"/>
          <p14:tracePt t="187574" x="4594225" y="3522663"/>
          <p14:tracePt t="187590" x="4540250" y="3522663"/>
          <p14:tracePt t="187607" x="4506913" y="3522663"/>
          <p14:tracePt t="187624" x="4440238" y="3522663"/>
          <p14:tracePt t="187640" x="4400550" y="3529013"/>
          <p14:tracePt t="187657" x="4319588" y="3549650"/>
          <p14:tracePt t="187674" x="4286250" y="3556000"/>
          <p14:tracePt t="187690" x="4219575" y="3576638"/>
          <p14:tracePt t="187707" x="4192588" y="3589338"/>
          <p14:tracePt t="187724" x="4119563" y="3616325"/>
          <p14:tracePt t="187741" x="4044950" y="3643313"/>
          <p14:tracePt t="187757" x="4011613" y="3656013"/>
          <p14:tracePt t="187774" x="3944938" y="3683000"/>
          <p14:tracePt t="187791" x="3897313" y="3709988"/>
          <p14:tracePt t="187807" x="3878263" y="3716338"/>
          <p14:tracePt t="187824" x="3844925" y="3730625"/>
          <p14:tracePt t="187840" x="3824288" y="3736975"/>
          <p14:tracePt t="187857" x="3784600" y="3763963"/>
          <p14:tracePt t="187874" x="3743325" y="3790950"/>
          <p14:tracePt t="187890" x="3730625" y="3803650"/>
          <p14:tracePt t="187907" x="3703638" y="3830638"/>
          <p14:tracePt t="187923" x="3683000" y="3863975"/>
          <p14:tracePt t="187940" x="3670300" y="3870325"/>
          <p14:tracePt t="187957" x="3656013" y="3897313"/>
          <p14:tracePt t="187974" x="3649663" y="3917950"/>
          <p14:tracePt t="187990" x="3643313" y="3930650"/>
          <p14:tracePt t="188007" x="3630613" y="3957638"/>
          <p14:tracePt t="188024" x="3622675" y="3990975"/>
          <p14:tracePt t="188040" x="3622675" y="4011613"/>
          <p14:tracePt t="188060" x="3622675" y="4044950"/>
          <p14:tracePt t="188078" x="3622675" y="4059238"/>
          <p14:tracePt t="188094" x="3622675" y="4071938"/>
          <p14:tracePt t="188110" x="3622675" y="4078288"/>
          <p14:tracePt t="188127" x="3643313" y="4092575"/>
          <p14:tracePt t="188140" x="3649663" y="4092575"/>
          <p14:tracePt t="188157" x="3683000" y="4105275"/>
          <p14:tracePt t="188174" x="3743325" y="4111625"/>
          <p14:tracePt t="188190" x="3770313" y="4119563"/>
          <p14:tracePt t="188207" x="3836988" y="4125913"/>
          <p14:tracePt t="188223" x="3870325" y="4132263"/>
          <p14:tracePt t="188240" x="3924300" y="4144963"/>
          <p14:tracePt t="188244" x="3951288" y="4144963"/>
          <p14:tracePt t="188256" x="3990975" y="4144963"/>
          <p14:tracePt t="188274" x="4044950" y="4152900"/>
          <p14:tracePt t="188290" x="4071938" y="4152900"/>
          <p14:tracePt t="188307" x="4152900" y="4152900"/>
          <p14:tracePt t="188324" x="4238625" y="4138613"/>
          <p14:tracePt t="188340" x="4273550" y="4132263"/>
          <p14:tracePt t="188356" x="4340225" y="4119563"/>
          <p14:tracePt t="188374" x="4419600" y="4098925"/>
          <p14:tracePt t="188390" x="4460875" y="4084638"/>
          <p14:tracePt t="188406" x="4527550" y="4065588"/>
          <p14:tracePt t="188424" x="4600575" y="4038600"/>
          <p14:tracePt t="188440" x="4633913" y="4024313"/>
          <p14:tracePt t="188456" x="4675188" y="4005263"/>
          <p14:tracePt t="188473" x="4708525" y="3978275"/>
          <p14:tracePt t="188489" x="4714875" y="3965575"/>
          <p14:tracePt t="188507" x="4727575" y="3951288"/>
          <p14:tracePt t="188523" x="4735513" y="3951288"/>
          <p14:tracePt t="188556" x="4741863" y="3944938"/>
          <p14:tracePt t="188573" x="4748213" y="3924300"/>
          <p14:tracePt t="188589" x="4748213" y="3917950"/>
          <p14:tracePt t="188607" x="4748213" y="3911600"/>
          <p14:tracePt t="188625" x="4748213" y="3905250"/>
          <p14:tracePt t="188642" x="4748213" y="3890963"/>
          <p14:tracePt t="188659" x="4741863" y="3884613"/>
          <p14:tracePt t="188675" x="4721225" y="3851275"/>
          <p14:tracePt t="188694" x="4687888" y="3790950"/>
          <p14:tracePt t="188707" x="4675188" y="3763963"/>
          <p14:tracePt t="188723" x="4641850" y="3724275"/>
          <p14:tracePt t="188740" x="4608513" y="3697288"/>
          <p14:tracePt t="188756" x="4587875" y="3676650"/>
          <p14:tracePt t="188773" x="4554538" y="3656013"/>
          <p14:tracePt t="188790" x="4540250" y="3649663"/>
          <p14:tracePt t="188810" x="4500563" y="3643313"/>
          <p14:tracePt t="188823" x="4487863" y="3643313"/>
          <p14:tracePt t="188840" x="4467225" y="3643313"/>
          <p14:tracePt t="188856" x="4452938" y="3636963"/>
          <p14:tracePt t="188873" x="4413250" y="3636963"/>
          <p14:tracePt t="188890" x="4379913" y="3636963"/>
          <p14:tracePt t="188906" x="4367213" y="3636963"/>
          <p14:tracePt t="188923" x="4346575" y="3643313"/>
          <p14:tracePt t="188939" x="4340225" y="3643313"/>
          <p14:tracePt t="188956" x="4325938" y="3643313"/>
          <p14:tracePt t="188972" x="4306888" y="3649663"/>
          <p14:tracePt t="188989" x="4298950" y="3649663"/>
          <p14:tracePt t="189006" x="4286250" y="3663950"/>
          <p14:tracePt t="189023" x="4273550" y="3670300"/>
          <p14:tracePt t="189039" x="4265613" y="3676650"/>
          <p14:tracePt t="189059" x="4252913" y="3683000"/>
          <p14:tracePt t="189076" x="4232275" y="3690938"/>
          <p14:tracePt t="189093" x="4225925" y="3690938"/>
          <p14:tracePt t="189110" x="4213225" y="3697288"/>
          <p14:tracePt t="189126" x="4205288" y="3709988"/>
          <p14:tracePt t="189139" x="4198938" y="3724275"/>
          <p14:tracePt t="189156" x="4192588" y="3730625"/>
          <p14:tracePt t="189172" x="4179888" y="3757613"/>
          <p14:tracePt t="189189" x="4171950" y="3770313"/>
          <p14:tracePt t="189206" x="4165600" y="3784600"/>
          <p14:tracePt t="189222" x="4159250" y="3797300"/>
          <p14:tracePt t="189239" x="4152900" y="3810000"/>
          <p14:tracePt t="189256" x="4152900" y="3817938"/>
          <p14:tracePt t="189272" x="4144963" y="3844925"/>
          <p14:tracePt t="189289" x="4138613" y="3857625"/>
          <p14:tracePt t="189306" x="4138613" y="3884613"/>
          <p14:tracePt t="189322" x="4138613" y="3897313"/>
          <p14:tracePt t="189339" x="4138613" y="3905250"/>
          <p14:tracePt t="189356" x="4138613" y="3911600"/>
          <p14:tracePt t="189372" x="4138613" y="3917950"/>
          <p14:tracePt t="189389" x="4138613" y="3924300"/>
          <p14:tracePt t="189433" x="4138613" y="3930650"/>
          <p14:tracePt t="189453" x="4144963" y="3930650"/>
          <p14:tracePt t="189474" x="4144963" y="3938588"/>
          <p14:tracePt t="189483" x="4152900" y="3938588"/>
          <p14:tracePt t="189494" x="4159250" y="3938588"/>
          <p14:tracePt t="189514" x="4159250" y="3944938"/>
          <p14:tracePt t="189526" x="4165600" y="3944938"/>
          <p14:tracePt t="189539" x="4165600" y="3951288"/>
          <p14:tracePt t="189556" x="4171950" y="3951288"/>
          <p14:tracePt t="189576" x="4186238" y="3951288"/>
          <p14:tracePt t="189589" x="4192588" y="3951288"/>
          <p14:tracePt t="189605" x="4205288" y="3951288"/>
          <p14:tracePt t="189625" x="4225925" y="3951288"/>
          <p14:tracePt t="189659" x="4238625" y="3951288"/>
          <p14:tracePt t="189672" x="4252913" y="3951288"/>
          <p14:tracePt t="189688" x="4259263" y="3951288"/>
          <p14:tracePt t="189705" x="4292600" y="3944938"/>
          <p14:tracePt t="189722" x="4352925" y="3917950"/>
          <p14:tracePt t="189742" x="4413250" y="3911600"/>
          <p14:tracePt t="189755" x="4440238" y="3905250"/>
          <p14:tracePt t="189772" x="4479925" y="3890963"/>
          <p14:tracePt t="189788" x="4487863" y="3890963"/>
          <p14:tracePt t="189805" x="4521200" y="3870325"/>
          <p14:tracePt t="189822" x="4548188" y="3844925"/>
          <p14:tracePt t="189839" x="4573588" y="3824288"/>
          <p14:tracePt t="189855" x="4573588" y="3817938"/>
          <p14:tracePt t="189872" x="4594225" y="3803650"/>
          <p14:tracePt t="189889" x="4600575" y="3784600"/>
          <p14:tracePt t="189905" x="4600575" y="3776663"/>
          <p14:tracePt t="189921" x="4608513" y="3763963"/>
          <p14:tracePt t="189938" x="4614863" y="3743325"/>
          <p14:tracePt t="189972" x="4614863" y="3730625"/>
          <p14:tracePt t="189989" x="4614863" y="3709988"/>
          <p14:tracePt t="190005" x="4614863" y="3703638"/>
          <p14:tracePt t="190021" x="4608513" y="3676650"/>
          <p14:tracePt t="190039" x="4587875" y="3663950"/>
          <p14:tracePt t="190059" x="4573588" y="3656013"/>
          <p14:tracePt t="190075" x="4560888" y="3649663"/>
          <p14:tracePt t="190092" x="4540250" y="3649663"/>
          <p14:tracePt t="190109" x="4521200" y="3643313"/>
          <p14:tracePt t="190125" x="4513263" y="3643313"/>
          <p14:tracePt t="190139" x="4487863" y="3636963"/>
          <p14:tracePt t="190155" x="4467225" y="3636963"/>
          <p14:tracePt t="190171" x="4433888" y="3636963"/>
          <p14:tracePt t="190188" x="4419600" y="3636963"/>
          <p14:tracePt t="190205" x="4406900" y="3636963"/>
          <p14:tracePt t="190221" x="4379913" y="3636963"/>
          <p14:tracePt t="190238" x="4373563" y="3643313"/>
          <p14:tracePt t="190254" x="4352925" y="3643313"/>
          <p14:tracePt t="190271" x="4346575" y="3649663"/>
          <p14:tracePt t="190288" x="4340225" y="3649663"/>
          <p14:tracePt t="190305" x="4325938" y="3663950"/>
          <p14:tracePt t="190322" x="4313238" y="3670300"/>
          <p14:tracePt t="190354" x="4286250" y="3683000"/>
          <p14:tracePt t="190372" x="4265613" y="3690938"/>
          <p14:tracePt t="190388" x="4259263" y="3703638"/>
          <p14:tracePt t="190404" x="4238625" y="3716338"/>
          <p14:tracePt t="190421" x="4232275" y="3724275"/>
          <p14:tracePt t="190438" x="4213225" y="3743325"/>
          <p14:tracePt t="190455" x="4192588" y="3763963"/>
          <p14:tracePt t="190471" x="4186238" y="3776663"/>
          <p14:tracePt t="190488" x="4159250" y="3803650"/>
          <p14:tracePt t="190505" x="4144963" y="3830638"/>
          <p14:tracePt t="190521" x="4132263" y="3844925"/>
          <p14:tracePt t="190538" x="4125913" y="3857625"/>
          <p14:tracePt t="190554" x="4119563" y="3870325"/>
          <p14:tracePt t="190765" x="4119563" y="3863975"/>
          <p14:tracePt t="190803" x="4119563" y="3857625"/>
          <p14:tracePt t="190843" x="4119563" y="3851275"/>
          <p14:tracePt t="190865" x="4119563" y="3844925"/>
          <p14:tracePt t="190884" x="4119563" y="3836988"/>
          <p14:tracePt t="190934" x="4119563" y="3830638"/>
          <p14:tracePt t="190954" x="4119563" y="3824288"/>
          <p14:tracePt t="190975" x="4119563" y="3817938"/>
          <p14:tracePt t="190994" x="4119563" y="3810000"/>
          <p14:tracePt t="191014" x="4119563" y="3803650"/>
          <p14:tracePt t="191046" x="4119563" y="3797300"/>
          <p14:tracePt t="191094" x="4119563" y="3790950"/>
          <p14:tracePt t="191535" x="4119563" y="3797300"/>
          <p14:tracePt t="191577" x="4119563" y="3803650"/>
          <p14:tracePt t="191622" x="4119563" y="3810000"/>
          <p14:tracePt t="191644" x="4119563" y="3817938"/>
          <p14:tracePt t="191650" x="4119563" y="3824288"/>
          <p14:tracePt t="191659" x="4119563" y="3830638"/>
          <p14:tracePt t="191670" x="4119563" y="3844925"/>
          <p14:tracePt t="191686" x="4119563" y="3851275"/>
          <p14:tracePt t="191703" x="4119563" y="3870325"/>
          <p14:tracePt t="191720" x="4111625" y="3890963"/>
          <p14:tracePt t="191753" x="4111625" y="3905250"/>
          <p14:tracePt t="191809" x="4111625" y="3911600"/>
          <p14:tracePt t="192681" x="4105275" y="3911600"/>
          <p14:tracePt t="193270" x="4105275" y="3905250"/>
          <p14:tracePt t="193288" x="4119563" y="3897313"/>
          <p14:tracePt t="193307" x="4125913" y="3897313"/>
          <p14:tracePt t="193335" x="4132263" y="3890963"/>
          <p14:tracePt t="193356" x="4138613" y="3890963"/>
          <p14:tracePt t="193367" x="4144963" y="38909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 - Sobrecarga de Presión</a:t>
            </a:r>
            <a:endParaRPr/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6024575" y="12263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Aumento Postcarga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8" name="Google Shape;228;p28"/>
          <p:cNvSpPr/>
          <p:nvPr/>
        </p:nvSpPr>
        <p:spPr>
          <a:xfrm>
            <a:off x="6024575" y="184310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VE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29" name="Google Shape;229;p28"/>
          <p:cNvSpPr/>
          <p:nvPr/>
        </p:nvSpPr>
        <p:spPr>
          <a:xfrm>
            <a:off x="6024575" y="2459850"/>
            <a:ext cx="19170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Hipertrofia Concéntrica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0" name="Google Shape;230;p28"/>
          <p:cNvSpPr/>
          <p:nvPr/>
        </p:nvSpPr>
        <p:spPr>
          <a:xfrm>
            <a:off x="8069721" y="2459850"/>
            <a:ext cx="10743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PT Sans Narrow"/>
                <a:ea typeface="PT Sans Narrow"/>
                <a:cs typeface="PT Sans Narrow"/>
                <a:sym typeface="PT Sans Narrow"/>
              </a:rPr>
              <a:t>SN Simpático</a:t>
            </a:r>
            <a:endParaRPr sz="13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1" name="Google Shape;231;p28"/>
          <p:cNvSpPr/>
          <p:nvPr/>
        </p:nvSpPr>
        <p:spPr>
          <a:xfrm>
            <a:off x="5129774" y="2459850"/>
            <a:ext cx="7668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PT Sans Narrow"/>
                <a:ea typeface="PT Sans Narrow"/>
                <a:cs typeface="PT Sans Narrow"/>
                <a:sym typeface="PT Sans Narrow"/>
              </a:rPr>
              <a:t>SRAA</a:t>
            </a:r>
            <a:endParaRPr sz="13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2" name="Google Shape;232;p28"/>
          <p:cNvSpPr/>
          <p:nvPr/>
        </p:nvSpPr>
        <p:spPr>
          <a:xfrm>
            <a:off x="5887475" y="3172600"/>
            <a:ext cx="21912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Remodelación Ventricular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3" name="Google Shape;233;p28"/>
          <p:cNvSpPr/>
          <p:nvPr/>
        </p:nvSpPr>
        <p:spPr>
          <a:xfrm>
            <a:off x="5349325" y="3822675"/>
            <a:ext cx="1544400" cy="576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Disminución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Contractibilidad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4" name="Google Shape;234;p28"/>
          <p:cNvSpPr/>
          <p:nvPr/>
        </p:nvSpPr>
        <p:spPr>
          <a:xfrm>
            <a:off x="7204325" y="3822675"/>
            <a:ext cx="1544400" cy="576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Disminución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Distensibilidad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5887475" y="4555325"/>
            <a:ext cx="21912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Dilatación ventricular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36" name="Google Shape;236;p28"/>
          <p:cNvCxnSpPr>
            <a:stCxn id="227" idx="2"/>
            <a:endCxn id="228" idx="0"/>
          </p:cNvCxnSpPr>
          <p:nvPr/>
        </p:nvCxnSpPr>
        <p:spPr>
          <a:xfrm>
            <a:off x="6983075" y="163105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7" name="Google Shape;237;p28"/>
          <p:cNvCxnSpPr>
            <a:endCxn id="229" idx="0"/>
          </p:cNvCxnSpPr>
          <p:nvPr/>
        </p:nvCxnSpPr>
        <p:spPr>
          <a:xfrm>
            <a:off x="6983075" y="2247750"/>
            <a:ext cx="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p28"/>
          <p:cNvCxnSpPr>
            <a:stCxn id="229" idx="2"/>
            <a:endCxn id="232" idx="0"/>
          </p:cNvCxnSpPr>
          <p:nvPr/>
        </p:nvCxnSpPr>
        <p:spPr>
          <a:xfrm>
            <a:off x="6983075" y="2864550"/>
            <a:ext cx="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9" name="Google Shape;239;p28"/>
          <p:cNvCxnSpPr>
            <a:stCxn id="231" idx="2"/>
            <a:endCxn id="232" idx="0"/>
          </p:cNvCxnSpPr>
          <p:nvPr/>
        </p:nvCxnSpPr>
        <p:spPr>
          <a:xfrm>
            <a:off x="5513174" y="2864550"/>
            <a:ext cx="147000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0" name="Google Shape;240;p28"/>
          <p:cNvCxnSpPr>
            <a:stCxn id="230" idx="2"/>
            <a:endCxn id="232" idx="0"/>
          </p:cNvCxnSpPr>
          <p:nvPr/>
        </p:nvCxnSpPr>
        <p:spPr>
          <a:xfrm flipH="1">
            <a:off x="6982971" y="2864550"/>
            <a:ext cx="1623900" cy="3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1" name="Google Shape;241;p28"/>
          <p:cNvCxnSpPr>
            <a:stCxn id="232" idx="2"/>
            <a:endCxn id="233" idx="0"/>
          </p:cNvCxnSpPr>
          <p:nvPr/>
        </p:nvCxnSpPr>
        <p:spPr>
          <a:xfrm flipH="1">
            <a:off x="6121475" y="3577300"/>
            <a:ext cx="8616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2" name="Google Shape;242;p28"/>
          <p:cNvCxnSpPr>
            <a:stCxn id="232" idx="2"/>
            <a:endCxn id="234" idx="0"/>
          </p:cNvCxnSpPr>
          <p:nvPr/>
        </p:nvCxnSpPr>
        <p:spPr>
          <a:xfrm>
            <a:off x="6983075" y="3577300"/>
            <a:ext cx="9936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3" name="Google Shape;243;p28"/>
          <p:cNvSpPr/>
          <p:nvPr/>
        </p:nvSpPr>
        <p:spPr>
          <a:xfrm>
            <a:off x="3920125" y="4555325"/>
            <a:ext cx="17115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i="1">
                <a:latin typeface="PT Sans Narrow"/>
                <a:ea typeface="PT Sans Narrow"/>
                <a:cs typeface="PT Sans Narrow"/>
                <a:sym typeface="PT Sans Narrow"/>
              </a:rPr>
              <a:t>Apoptosis, fibrosis…</a:t>
            </a:r>
            <a:endParaRPr sz="1600" i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6">
            <a:alphaModFix/>
          </a:blip>
          <a:srcRect l="64486" t="34248" r="6298" b="8546"/>
          <a:stretch/>
        </p:blipFill>
        <p:spPr>
          <a:xfrm>
            <a:off x="1122150" y="1297800"/>
            <a:ext cx="2671449" cy="294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4"/>
    </mc:Choice>
    <mc:Fallback>
      <p:transition spd="slow" advTm="41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79" x="4144963" y="3884613"/>
          <p14:tracePt t="2598" x="4125913" y="3878263"/>
          <p14:tracePt t="2607" x="4078288" y="3857625"/>
          <p14:tracePt t="2618" x="4024313" y="3830638"/>
          <p14:tracePt t="2631" x="3965575" y="3810000"/>
          <p14:tracePt t="2646" x="3824288" y="3784600"/>
          <p14:tracePt t="2663" x="3757613" y="3770313"/>
          <p14:tracePt t="2679" x="3622675" y="3757613"/>
          <p14:tracePt t="2697" x="3489325" y="3736975"/>
          <p14:tracePt t="2708" x="3416300" y="3736975"/>
          <p14:tracePt t="2725" x="3281363" y="3724275"/>
          <p14:tracePt t="2742" x="3214688" y="3716338"/>
          <p14:tracePt t="2759" x="3100388" y="3709988"/>
          <p14:tracePt t="2775" x="3013075" y="3690938"/>
          <p14:tracePt t="2792" x="2987675" y="3690938"/>
          <p14:tracePt t="2808" x="2952750" y="3670300"/>
          <p14:tracePt t="2825" x="2933700" y="3656013"/>
          <p14:tracePt t="2842" x="2927350" y="3656013"/>
          <p14:tracePt t="2865" x="2927350" y="3643313"/>
          <p14:tracePt t="3090" x="2913063" y="3643313"/>
          <p14:tracePt t="3099" x="2900363" y="3643313"/>
          <p14:tracePt t="3109" x="2879725" y="3643313"/>
          <p14:tracePt t="3125" x="2846388" y="3630613"/>
          <p14:tracePt t="3141" x="2732088" y="3589338"/>
          <p14:tracePt t="3158" x="2619375" y="3516313"/>
          <p14:tracePt t="3175" x="2559050" y="3489325"/>
          <p14:tracePt t="3191" x="2478088" y="3435350"/>
          <p14:tracePt t="3208" x="2430463" y="3408363"/>
          <p14:tracePt t="3225" x="2424113" y="3402013"/>
          <p14:tracePt t="3241" x="2411413" y="3389313"/>
          <p14:tracePt t="3396" x="2411413" y="3395663"/>
          <p14:tracePt t="3415" x="2424113" y="3416300"/>
          <p14:tracePt t="3425" x="2430463" y="3416300"/>
          <p14:tracePt t="3441" x="2438400" y="3422650"/>
          <p14:tracePt t="3489" x="2438400" y="3429000"/>
          <p14:tracePt t="3511" x="2444750" y="3429000"/>
          <p14:tracePt t="3591" x="2430463" y="3422650"/>
          <p14:tracePt t="3601" x="2417763" y="3408363"/>
          <p14:tracePt t="3612" x="2390775" y="3389313"/>
          <p14:tracePt t="3628" x="2363788" y="3355975"/>
          <p14:tracePt t="3645" x="2303463" y="3287713"/>
          <p14:tracePt t="3661" x="2243138" y="3221038"/>
          <p14:tracePt t="3678" x="2216150" y="3201988"/>
          <p14:tracePt t="3695" x="2182813" y="3154363"/>
          <p14:tracePt t="3707" x="2176463" y="3141663"/>
          <p14:tracePt t="3724" x="2170113" y="3133725"/>
          <p14:tracePt t="3741" x="2163763" y="3121025"/>
          <p14:tracePt t="3758" x="2155825" y="3108325"/>
          <p14:tracePt t="3774" x="2149475" y="3100388"/>
          <p14:tracePt t="3791" x="2149475" y="3094038"/>
          <p14:tracePt t="3826" x="2149475" y="3087688"/>
          <p14:tracePt t="3846" x="2155825" y="3087688"/>
          <p14:tracePt t="3858" x="2170113" y="3081338"/>
          <p14:tracePt t="3874" x="2182813" y="3067050"/>
          <p14:tracePt t="3891" x="2251075" y="3054350"/>
          <p14:tracePt t="3907" x="2297113" y="3040063"/>
          <p14:tracePt t="3924" x="2390775" y="3027363"/>
          <p14:tracePt t="3941" x="2430463" y="3021013"/>
          <p14:tracePt t="3957" x="2544763" y="3013075"/>
          <p14:tracePt t="3974" x="2598738" y="3021013"/>
          <p14:tracePt t="3990" x="2698750" y="3054350"/>
          <p14:tracePt t="4007" x="2806700" y="3108325"/>
          <p14:tracePt t="4024" x="2846388" y="3148013"/>
          <p14:tracePt t="4040" x="2913063" y="3201988"/>
          <p14:tracePt t="4057" x="2960688" y="3275013"/>
          <p14:tracePt t="4074" x="2979738" y="3322638"/>
          <p14:tracePt t="4090" x="3000375" y="3416300"/>
          <p14:tracePt t="4107" x="3013075" y="3522663"/>
          <p14:tracePt t="4124" x="3013075" y="3630613"/>
          <p14:tracePt t="4141" x="3013075" y="3676650"/>
          <p14:tracePt t="4157" x="2979738" y="3790950"/>
          <p14:tracePt t="4175" x="2913063" y="3890963"/>
          <p14:tracePt t="4190" x="2867025" y="3930650"/>
          <p14:tracePt t="4207" x="2738438" y="4005263"/>
          <p14:tracePt t="4224" x="2598738" y="4071938"/>
          <p14:tracePt t="4240" x="2538413" y="4092575"/>
          <p14:tracePt t="4257" x="2397125" y="4125913"/>
          <p14:tracePt t="4274" x="2284413" y="4144963"/>
          <p14:tracePt t="4290" x="2236788" y="4152900"/>
          <p14:tracePt t="4307" x="2136775" y="4152900"/>
          <p14:tracePt t="4324" x="2049463" y="4138613"/>
          <p14:tracePt t="4340" x="2009775" y="4119563"/>
          <p14:tracePt t="4357" x="1955800" y="4065588"/>
          <p14:tracePt t="4374" x="1935163" y="4024313"/>
          <p14:tracePt t="4377" x="1916113" y="3978275"/>
          <p14:tracePt t="4390" x="1908175" y="3938588"/>
          <p14:tracePt t="4407" x="1901825" y="3857625"/>
          <p14:tracePt t="4424" x="1901825" y="3790950"/>
          <p14:tracePt t="4440" x="1908175" y="3763963"/>
          <p14:tracePt t="4457" x="1928813" y="3716338"/>
          <p14:tracePt t="4473" x="1941513" y="3697288"/>
          <p14:tracePt t="4490" x="1989138" y="3663950"/>
          <p14:tracePt t="4507" x="2055813" y="3622675"/>
          <p14:tracePt t="4523" x="2089150" y="3609975"/>
          <p14:tracePt t="4540" x="2182813" y="3589338"/>
          <p14:tracePt t="4557" x="2276475" y="3570288"/>
          <p14:tracePt t="4573" x="2330450" y="3570288"/>
          <p14:tracePt t="4590" x="2430463" y="3570288"/>
          <p14:tracePt t="4607" x="2524125" y="3582988"/>
          <p14:tracePt t="4627" x="2611438" y="3622675"/>
          <p14:tracePt t="4644" x="2686050" y="3670300"/>
          <p14:tracePt t="4660" x="2713038" y="3690938"/>
          <p14:tracePt t="4677" x="2773363" y="3730625"/>
          <p14:tracePt t="4694" x="2813050" y="3797300"/>
          <p14:tracePt t="4706" x="2825750" y="3817938"/>
          <p14:tracePt t="4724" x="2840038" y="3844925"/>
          <p14:tracePt t="4740" x="2846388" y="3857625"/>
          <p14:tracePt t="4756" x="2846388" y="3870325"/>
          <p14:tracePt t="4774" x="2846388" y="3884613"/>
          <p14:tracePt t="4790" x="2846388" y="3890963"/>
          <p14:tracePt t="4823" x="2846388" y="3897313"/>
          <p14:tracePt t="4939" x="2840038" y="3897313"/>
          <p14:tracePt t="5218" x="2833688" y="3897313"/>
          <p14:tracePt t="5233" x="2825750" y="3897313"/>
          <p14:tracePt t="5245" x="2813050" y="3897313"/>
          <p14:tracePt t="5257" x="2786063" y="3897313"/>
          <p14:tracePt t="5272" x="2765425" y="3897313"/>
          <p14:tracePt t="5289" x="2719388" y="3897313"/>
          <p14:tracePt t="5307" x="2686050" y="3884613"/>
          <p14:tracePt t="5323" x="2665413" y="3878263"/>
          <p14:tracePt t="5339" x="2632075" y="3863975"/>
          <p14:tracePt t="5356" x="2598738" y="3857625"/>
          <p14:tracePt t="5373" x="2584450" y="3857625"/>
          <p14:tracePt t="5389" x="2559050" y="3844925"/>
          <p14:tracePt t="5406" x="2544763" y="3844925"/>
          <p14:tracePt t="5423" x="2544763" y="3836988"/>
          <p14:tracePt t="5660" x="2538413" y="3836988"/>
          <p14:tracePt t="5679" x="2524125" y="3830638"/>
          <p14:tracePt t="5692" x="2490788" y="3817938"/>
          <p14:tracePt t="5699" x="2465388" y="3797300"/>
          <p14:tracePt t="5710" x="2430463" y="3770313"/>
          <p14:tracePt t="5722" x="2390775" y="3743325"/>
          <p14:tracePt t="5739" x="2330450" y="3670300"/>
          <p14:tracePt t="5756" x="2263775" y="3616325"/>
          <p14:tracePt t="5772" x="2243138" y="3589338"/>
          <p14:tracePt t="5789" x="2176463" y="3549650"/>
          <p14:tracePt t="5806" x="2122488" y="3522663"/>
          <p14:tracePt t="5822" x="2109788" y="3516313"/>
          <p14:tracePt t="5839" x="2082800" y="3495675"/>
          <p14:tracePt t="6158" x="2076450" y="3495675"/>
          <p14:tracePt t="6195" x="2062163" y="3495675"/>
          <p14:tracePt t="6205" x="2049463" y="3489325"/>
          <p14:tracePt t="6215" x="2028825" y="3482975"/>
          <p14:tracePt t="6226" x="1989138" y="3476625"/>
          <p14:tracePt t="6238" x="1962150" y="3462338"/>
          <p14:tracePt t="6255" x="1901825" y="3441700"/>
          <p14:tracePt t="6272" x="1881188" y="3429000"/>
          <p14:tracePt t="6288" x="1847850" y="3429000"/>
          <p14:tracePt t="6305" x="1822450" y="3422650"/>
          <p14:tracePt t="6322" x="1814513" y="3416300"/>
          <p14:tracePt t="6338" x="1795463" y="3408363"/>
          <p14:tracePt t="6372" x="1795463" y="3402013"/>
          <p14:tracePt t="6581" x="1787525" y="3402013"/>
          <p14:tracePt t="6591" x="1781175" y="3402013"/>
          <p14:tracePt t="6598" x="1768475" y="3402013"/>
          <p14:tracePt t="6611" x="1747838" y="3395663"/>
          <p14:tracePt t="6628" x="1687513" y="3368675"/>
          <p14:tracePt t="6644" x="1627188" y="3348038"/>
          <p14:tracePt t="6660" x="1600200" y="3348038"/>
          <p14:tracePt t="6677" x="1547813" y="3341688"/>
          <p14:tracePt t="6688" x="1520825" y="3335338"/>
          <p14:tracePt t="6704" x="1479550" y="3328988"/>
          <p14:tracePt t="6721" x="1466850" y="3322638"/>
          <p14:tracePt t="6738" x="1433513" y="3308350"/>
          <p14:tracePt t="6755" x="1406525" y="3302000"/>
          <p14:tracePt t="6771" x="1393825" y="3302000"/>
          <p14:tracePt t="6788" x="1373188" y="3295650"/>
          <p14:tracePt t="6804" x="1366838" y="3287713"/>
          <p14:tracePt t="6821" x="1358900" y="3287713"/>
          <p14:tracePt t="6838" x="1352550" y="3281363"/>
          <p14:tracePt t="6855" x="1346200" y="3268663"/>
          <p14:tracePt t="6871" x="1346200" y="3262313"/>
          <p14:tracePt t="6888" x="1346200" y="3254375"/>
          <p14:tracePt t="6905" x="1358900" y="3241675"/>
          <p14:tracePt t="6921" x="1393825" y="3235325"/>
          <p14:tracePt t="6938" x="1500188" y="3241675"/>
          <p14:tracePt t="6955" x="1647825" y="3295650"/>
          <p14:tracePt t="6971" x="1720850" y="3341688"/>
          <p14:tracePt t="6988" x="1862138" y="3441700"/>
          <p14:tracePt t="7004" x="1976438" y="3536950"/>
          <p14:tracePt t="7021" x="2016125" y="3570288"/>
          <p14:tracePt t="7038" x="2036763" y="3589338"/>
          <p14:tracePt t="7054" x="2043113" y="3595688"/>
          <p14:tracePt t="7232" x="2043113" y="3603625"/>
          <p14:tracePt t="7244" x="2036763" y="3622675"/>
          <p14:tracePt t="7255" x="2028825" y="3663950"/>
          <p14:tracePt t="7271" x="1982788" y="3776663"/>
          <p14:tracePt t="7288" x="1916113" y="3897313"/>
          <p14:tracePt t="7304" x="1881188" y="3944938"/>
          <p14:tracePt t="7321" x="1808163" y="4032250"/>
          <p14:tracePt t="7338" x="1741488" y="4078288"/>
          <p14:tracePt t="7354" x="1708150" y="4105275"/>
          <p14:tracePt t="7371" x="1647825" y="4132263"/>
          <p14:tracePt t="7387" x="1614488" y="4138613"/>
          <p14:tracePt t="7404" x="1600200" y="4138613"/>
          <p14:tracePt t="7421" x="1581150" y="4138613"/>
          <p14:tracePt t="7438" x="1566863" y="4138613"/>
          <p14:tracePt t="7454" x="1560513" y="4138613"/>
          <p14:tracePt t="7470" x="1554163" y="4138613"/>
          <p14:tracePt t="7507" x="1547813" y="4138613"/>
          <p14:tracePt t="7580" x="1554163" y="4144963"/>
          <p14:tracePt t="7597" x="1566863" y="4152900"/>
          <p14:tracePt t="7616" x="1581150" y="4159250"/>
          <p14:tracePt t="7636" x="1654175" y="4198938"/>
          <p14:tracePt t="7650" x="1762125" y="4246563"/>
          <p14:tracePt t="7661" x="1808163" y="4273550"/>
          <p14:tracePt t="7676" x="1916113" y="4319588"/>
          <p14:tracePt t="7693" x="1955800" y="4340225"/>
          <p14:tracePt t="7708" x="2022475" y="4346575"/>
          <p14:tracePt t="7720" x="2055813" y="4352925"/>
          <p14:tracePt t="7737" x="2089150" y="4352925"/>
          <p14:tracePt t="7754" x="2116138" y="4352925"/>
          <p14:tracePt t="7771" x="2122488" y="4352925"/>
          <p14:tracePt t="7787" x="2130425" y="4352925"/>
          <p14:tracePt t="7803" x="2136775" y="4352925"/>
          <p14:tracePt t="7820" x="2149475" y="4352925"/>
          <p14:tracePt t="7837" x="2155825" y="4352925"/>
          <p14:tracePt t="7854" x="2190750" y="4340225"/>
          <p14:tracePt t="7870" x="2203450" y="4333875"/>
          <p14:tracePt t="7887" x="2257425" y="4319588"/>
          <p14:tracePt t="7904" x="2297113" y="4298950"/>
          <p14:tracePt t="7920" x="2317750" y="4298950"/>
          <p14:tracePt t="7937" x="2357438" y="4286250"/>
          <p14:tracePt t="7954" x="2417763" y="4273550"/>
          <p14:tracePt t="7970" x="2457450" y="4259263"/>
          <p14:tracePt t="7987" x="2505075" y="4252913"/>
          <p14:tracePt t="8004" x="2538413" y="4246563"/>
          <p14:tracePt t="8037" x="2544763" y="4238625"/>
          <p14:tracePt t="8245" x="2544763" y="4232275"/>
          <p14:tracePt t="8284" x="2559050" y="4232275"/>
          <p14:tracePt t="8295" x="2578100" y="4232275"/>
          <p14:tracePt t="8307" x="2605088" y="4232275"/>
          <p14:tracePt t="8320" x="2638425" y="4232275"/>
          <p14:tracePt t="8336" x="2725738" y="4232275"/>
          <p14:tracePt t="8354" x="2792413" y="4246563"/>
          <p14:tracePt t="8370" x="2813050" y="4252913"/>
          <p14:tracePt t="8386" x="2840038" y="4252913"/>
          <p14:tracePt t="8404" x="2852738" y="4259263"/>
          <p14:tracePt t="8678" x="2859088" y="4259263"/>
          <p14:tracePt t="8691" x="2867025" y="4259263"/>
          <p14:tracePt t="8697" x="2879725" y="4259263"/>
          <p14:tracePt t="8708" x="2906713" y="4259263"/>
          <p14:tracePt t="8723" x="2960688" y="4259263"/>
          <p14:tracePt t="8737" x="3081338" y="4246563"/>
          <p14:tracePt t="8753" x="3148013" y="4246563"/>
          <p14:tracePt t="8769" x="3295650" y="4246563"/>
          <p14:tracePt t="8787" x="3429000" y="4246563"/>
          <p14:tracePt t="8803" x="3482975" y="4252913"/>
          <p14:tracePt t="8819" x="3562350" y="4265613"/>
          <p14:tracePt t="8836" x="3609975" y="4265613"/>
          <p14:tracePt t="8853" x="3622675" y="4265613"/>
          <p14:tracePt t="8869" x="3630613" y="4265613"/>
          <p14:tracePt t="8906" x="3630613" y="4273550"/>
          <p14:tracePt t="8946" x="3622675" y="4273550"/>
          <p14:tracePt t="8956" x="3616325" y="4273550"/>
          <p14:tracePt t="8965" x="3609975" y="4265613"/>
          <p14:tracePt t="8974" x="3603625" y="4259263"/>
          <p14:tracePt t="8986" x="3595688" y="4259263"/>
          <p14:tracePt t="9003" x="3562350" y="4246563"/>
          <p14:tracePt t="9036" x="3502025" y="4238625"/>
          <p14:tracePt t="9220" x="3495675" y="4232275"/>
          <p14:tracePt t="9229" x="3482975" y="4225925"/>
          <p14:tracePt t="9240" x="3455988" y="4205288"/>
          <p14:tracePt t="9252" x="3389313" y="4165600"/>
          <p14:tracePt t="9269" x="3148013" y="4038600"/>
          <p14:tracePt t="9285" x="2759075" y="3830638"/>
          <p14:tracePt t="9302" x="2559050" y="3703638"/>
          <p14:tracePt t="9319" x="2243138" y="3476625"/>
          <p14:tracePt t="9336" x="2116138" y="3341688"/>
          <p14:tracePt t="9352" x="2089150" y="3295650"/>
          <p14:tracePt t="9369" x="2076450" y="3268663"/>
          <p14:tracePt t="9561" x="2076450" y="3262313"/>
          <p14:tracePt t="9569" x="2055813" y="3248025"/>
          <p14:tracePt t="9578" x="2022475" y="3214688"/>
          <p14:tracePt t="9588" x="1982788" y="3175000"/>
          <p14:tracePt t="9602" x="1935163" y="3114675"/>
          <p14:tracePt t="9619" x="1828800" y="2967038"/>
          <p14:tracePt t="9640" x="1747838" y="2806700"/>
          <p14:tracePt t="9656" x="1687513" y="2686050"/>
          <p14:tracePt t="9673" x="1660525" y="2625725"/>
          <p14:tracePt t="9689" x="1641475" y="2551113"/>
          <p14:tracePt t="9706" x="1633538" y="2517775"/>
          <p14:tracePt t="9718" x="1633538" y="2511425"/>
          <p14:tracePt t="9735" x="1633538" y="2498725"/>
          <p14:tracePt t="9752" x="1641475" y="2498725"/>
          <p14:tracePt t="9768" x="1681163" y="2471738"/>
          <p14:tracePt t="9785" x="1727200" y="2444750"/>
          <p14:tracePt t="9802" x="1847850" y="2397125"/>
          <p14:tracePt t="9819" x="1989138" y="2351088"/>
          <p14:tracePt t="9835" x="2049463" y="2330450"/>
          <p14:tracePt t="9852" x="2170113" y="2303463"/>
          <p14:tracePt t="9868" x="2236788" y="2290763"/>
          <p14:tracePt t="9885" x="2344738" y="2276475"/>
          <p14:tracePt t="9902" x="2397125" y="2276475"/>
          <p14:tracePt t="9907" x="2444750" y="2270125"/>
          <p14:tracePt t="9919" x="2498725" y="2270125"/>
          <p14:tracePt t="9935" x="2551113" y="2263775"/>
          <p14:tracePt t="9952" x="2644775" y="2257425"/>
          <p14:tracePt t="9968" x="2719388" y="2257425"/>
          <p14:tracePt t="9985" x="2759075" y="2263775"/>
          <p14:tracePt t="10001" x="2825750" y="2284413"/>
          <p14:tracePt t="10018" x="2894013" y="2317750"/>
          <p14:tracePt t="10035" x="2919413" y="2336800"/>
          <p14:tracePt t="10051" x="2967038" y="2363788"/>
          <p14:tracePt t="10068" x="2987675" y="2390775"/>
          <p14:tracePt t="10085" x="3006725" y="2405063"/>
          <p14:tracePt t="10101" x="3021013" y="2424113"/>
          <p14:tracePt t="10120" x="3027363" y="2430463"/>
          <p14:tracePt t="10159" x="3027363" y="2438400"/>
          <p14:tracePt t="10190" x="3027363" y="2444750"/>
          <p14:tracePt t="10303" x="3027363" y="2451100"/>
          <p14:tracePt t="10332" x="3021013" y="2451100"/>
          <p14:tracePt t="10381" x="3013075" y="2451100"/>
          <p14:tracePt t="10411" x="3006725" y="2451100"/>
          <p14:tracePt t="10423" x="3000375" y="2451100"/>
          <p14:tracePt t="10432" x="2994025" y="2457450"/>
          <p14:tracePt t="10441" x="2987675" y="2457450"/>
          <p14:tracePt t="10451" x="2973388" y="2465388"/>
          <p14:tracePt t="10468" x="2952750" y="2465388"/>
          <p14:tracePt t="10484" x="2913063" y="2471738"/>
          <p14:tracePt t="10501" x="2894013" y="2478088"/>
          <p14:tracePt t="10519" x="2879725" y="2478088"/>
          <p14:tracePt t="10551" x="2873375" y="2478088"/>
          <p14:tracePt t="10589" x="2867025" y="2478088"/>
          <p14:tracePt t="10649" x="2859088" y="2478088"/>
          <p14:tracePt t="10671" x="2852738" y="2478088"/>
          <p14:tracePt t="10689" x="2846388" y="2478088"/>
          <p14:tracePt t="10707" x="2840038" y="2478088"/>
          <p14:tracePt t="10778" x="2833688" y="2478088"/>
          <p14:tracePt t="10788" x="2819400" y="2478088"/>
          <p14:tracePt t="10801" x="2806700" y="2478088"/>
          <p14:tracePt t="10818" x="2786063" y="2478088"/>
          <p14:tracePt t="10835" x="2773363" y="2478088"/>
          <p14:tracePt t="10851" x="2765425" y="2478088"/>
          <p14:tracePt t="10888" x="2759075" y="2478088"/>
          <p14:tracePt t="10914" x="2752725" y="2478088"/>
          <p14:tracePt t="10924" x="2738438" y="2478088"/>
          <p14:tracePt t="10935" x="2725738" y="2478088"/>
          <p14:tracePt t="10951" x="2705100" y="2478088"/>
          <p14:tracePt t="10967" x="2686050" y="2471738"/>
          <p14:tracePt t="10984" x="2665413" y="2465388"/>
          <p14:tracePt t="11000" x="2659063" y="2465388"/>
          <p14:tracePt t="11095" x="2652713" y="2465388"/>
          <p14:tracePt t="11299" x="2652713" y="2457450"/>
          <p14:tracePt t="11315" x="2625725" y="2457450"/>
          <p14:tracePt t="11333" x="2605088" y="2444750"/>
          <p14:tracePt t="11343" x="2592388" y="2444750"/>
          <p14:tracePt t="11350" x="2584450" y="2438400"/>
          <p14:tracePt t="11368" x="2551113" y="2424113"/>
          <p14:tracePt t="11384" x="2538413" y="2417763"/>
          <p14:tracePt t="11400" x="2517775" y="2405063"/>
          <p14:tracePt t="11421" x="2511425" y="2405063"/>
          <p14:tracePt t="11434" x="2511425" y="2397125"/>
          <p14:tracePt t="11450" x="2498725" y="2397125"/>
          <p14:tracePt t="11585" x="2498725" y="2390775"/>
          <p14:tracePt t="11614" x="2505075" y="2390775"/>
          <p14:tracePt t="11644" x="2511425" y="2390775"/>
          <p14:tracePt t="11654" x="2517775" y="2397125"/>
          <p14:tracePt t="11670" x="2524125" y="2405063"/>
          <p14:tracePt t="11686" x="2538413" y="2424113"/>
          <p14:tracePt t="11704" x="2551113" y="2444750"/>
          <p14:tracePt t="11721" x="2551113" y="2451100"/>
          <p14:tracePt t="11733" x="2559050" y="2451100"/>
          <p14:tracePt t="11750" x="2559050" y="2457450"/>
          <p14:tracePt t="11766" x="2565400" y="2457450"/>
          <p14:tracePt t="11783" x="2571750" y="2471738"/>
          <p14:tracePt t="11841" x="2571750" y="2478088"/>
          <p14:tracePt t="11914" x="2565400" y="2478088"/>
          <p14:tracePt t="11928" x="2551113" y="2478088"/>
          <p14:tracePt t="11943" x="2505075" y="2465388"/>
          <p14:tracePt t="11956" x="2478088" y="2465388"/>
          <p14:tracePt t="11967" x="2457450" y="2465388"/>
          <p14:tracePt t="11983" x="2417763" y="2457450"/>
          <p14:tracePt t="12000" x="2405063" y="2451100"/>
          <p14:tracePt t="12016" x="2397125" y="2451100"/>
          <p14:tracePt t="12266" x="2390775" y="2451100"/>
          <p14:tracePt t="12304" x="2390775" y="2457450"/>
          <p14:tracePt t="12334" x="2384425" y="2465388"/>
          <p14:tracePt t="12354" x="2378075" y="2471738"/>
          <p14:tracePt t="12363" x="2370138" y="2471738"/>
          <p14:tracePt t="12373" x="2357438" y="2478088"/>
          <p14:tracePt t="12385" x="2344738" y="2484438"/>
          <p14:tracePt t="12399" x="2330450" y="2490788"/>
          <p14:tracePt t="12416" x="2276475" y="2511425"/>
          <p14:tracePt t="12432" x="2251075" y="2517775"/>
          <p14:tracePt t="12449" x="2190750" y="2532063"/>
          <p14:tracePt t="12466" x="2149475" y="2538413"/>
          <p14:tracePt t="12483" x="2130425" y="2538413"/>
          <p14:tracePt t="12499" x="2116138" y="2538413"/>
          <p14:tracePt t="12516" x="2095500" y="2524125"/>
          <p14:tracePt t="12533" x="2082800" y="2505075"/>
          <p14:tracePt t="12549" x="2076450" y="2498725"/>
          <p14:tracePt t="12566" x="2062163" y="2478088"/>
          <p14:tracePt t="12583" x="2062163" y="2465388"/>
          <p14:tracePt t="12599" x="2062163" y="2457450"/>
          <p14:tracePt t="12615" x="2062163" y="2451100"/>
          <p14:tracePt t="12637" x="2070100" y="2438400"/>
          <p14:tracePt t="12653" x="2089150" y="2424113"/>
          <p14:tracePt t="12670" x="2109788" y="2411413"/>
          <p14:tracePt t="12686" x="2163763" y="2384425"/>
          <p14:tracePt t="12704" x="2236788" y="2357438"/>
          <p14:tracePt t="12715" x="2270125" y="2351088"/>
          <p14:tracePt t="12733" x="2324100" y="2351088"/>
          <p14:tracePt t="12749" x="2344738" y="2351088"/>
          <p14:tracePt t="12766" x="2384425" y="2344738"/>
          <p14:tracePt t="12782" x="2397125" y="2344738"/>
          <p14:tracePt t="12799" x="2444750" y="2344738"/>
          <p14:tracePt t="12815" x="2490788" y="2357438"/>
          <p14:tracePt t="12832" x="2544763" y="2378075"/>
          <p14:tracePt t="12849" x="2559050" y="2384425"/>
          <p14:tracePt t="12865" x="2584450" y="2397125"/>
          <p14:tracePt t="12883" x="2598738" y="2411413"/>
          <p14:tracePt t="12915" x="2598738" y="2417763"/>
          <p14:tracePt t="12935" x="2598738" y="2424113"/>
          <p14:tracePt t="12972" x="2598738" y="2430463"/>
          <p14:tracePt t="13004" x="2598738" y="2438400"/>
          <p14:tracePt t="13063" x="2592388" y="2438400"/>
          <p14:tracePt t="13073" x="2592388" y="2444750"/>
          <p14:tracePt t="13088" x="2584450" y="2444750"/>
          <p14:tracePt t="13099" x="2578100" y="2451100"/>
          <p14:tracePt t="13115" x="2559050" y="2471738"/>
          <p14:tracePt t="13132" x="2538413" y="2490788"/>
          <p14:tracePt t="13148" x="2532063" y="2498725"/>
          <p14:tracePt t="13165" x="2484438" y="2532063"/>
          <p14:tracePt t="13182" x="2430463" y="2559050"/>
          <p14:tracePt t="13198" x="2411413" y="2571750"/>
          <p14:tracePt t="13215" x="2378075" y="2584450"/>
          <p14:tracePt t="13232" x="2357438" y="2592388"/>
          <p14:tracePt t="13249" x="2351088" y="2592388"/>
          <p14:tracePt t="13265" x="2330450" y="2592388"/>
          <p14:tracePt t="13282" x="2309813" y="2592388"/>
          <p14:tracePt t="13298" x="2303463" y="2592388"/>
          <p14:tracePt t="13315" x="2284413" y="2592388"/>
          <p14:tracePt t="13332" x="2270125" y="2592388"/>
          <p14:tracePt t="13349" x="2257425" y="2578100"/>
          <p14:tracePt t="13365" x="2243138" y="2571750"/>
          <p14:tracePt t="13382" x="2236788" y="2551113"/>
          <p14:tracePt t="13398" x="2230438" y="2544763"/>
          <p14:tracePt t="13402" x="2230438" y="2538413"/>
          <p14:tracePt t="13415" x="2224088" y="2524125"/>
          <p14:tracePt t="13432" x="2216150" y="2517775"/>
          <p14:tracePt t="13448" x="2216150" y="2505075"/>
          <p14:tracePt t="13482" x="2216150" y="2498725"/>
          <p14:tracePt t="13643" x="2224088" y="2498725"/>
          <p14:tracePt t="13653" x="2230438" y="2490788"/>
          <p14:tracePt t="13673" x="2236788" y="2490788"/>
          <p14:tracePt t="13693" x="2243138" y="2490788"/>
          <p14:tracePt t="13714" x="2251075" y="2490788"/>
          <p14:tracePt t="13744" x="2257425" y="2490788"/>
          <p14:tracePt t="13774" x="2263775" y="2490788"/>
          <p14:tracePt t="13785" x="2270125" y="2490788"/>
          <p14:tracePt t="13794" x="2276475" y="2490788"/>
          <p14:tracePt t="13805" x="2290763" y="2490788"/>
          <p14:tracePt t="13816" x="2297113" y="2490788"/>
          <p14:tracePt t="13831" x="2309813" y="2484438"/>
          <p14:tracePt t="13848" x="2330450" y="2478088"/>
          <p14:tracePt t="13864" x="2351088" y="2471738"/>
          <p14:tracePt t="13881" x="2357438" y="2471738"/>
          <p14:tracePt t="13898" x="2370138" y="2471738"/>
          <p14:tracePt t="13915" x="2378075" y="2471738"/>
          <p14:tracePt t="14093" x="2370138" y="2471738"/>
          <p14:tracePt t="14103" x="2357438" y="2465388"/>
          <p14:tracePt t="14113" x="2336800" y="2457450"/>
          <p14:tracePt t="14123" x="2317750" y="2457450"/>
          <p14:tracePt t="14135" x="2297113" y="2444750"/>
          <p14:tracePt t="14148" x="2276475" y="2438400"/>
          <p14:tracePt t="14164" x="2251075" y="2430463"/>
          <p14:tracePt t="14181" x="2243138" y="2430463"/>
          <p14:tracePt t="14198" x="2224088" y="2430463"/>
          <p14:tracePt t="14214" x="2209800" y="2430463"/>
          <p14:tracePt t="14231" x="2203450" y="2430463"/>
          <p14:tracePt t="14248" x="2197100" y="2424113"/>
          <p14:tracePt t="14264" x="2190750" y="2424113"/>
          <p14:tracePt t="14297" x="2182813" y="2424113"/>
          <p14:tracePt t="14314" x="2176463" y="2424113"/>
          <p14:tracePt t="14383" x="2176463" y="2417763"/>
          <p14:tracePt t="14595" x="2182813" y="2417763"/>
          <p14:tracePt t="14605" x="2190750" y="2417763"/>
          <p14:tracePt t="14636" x="2197100" y="2417763"/>
          <p14:tracePt t="14656" x="2203450" y="2417763"/>
          <p14:tracePt t="14676" x="2216150" y="2417763"/>
          <p14:tracePt t="14687" x="2224088" y="2417763"/>
          <p14:tracePt t="14703" x="2230438" y="2417763"/>
          <p14:tracePt t="14714" x="2243138" y="2417763"/>
          <p14:tracePt t="14731" x="2263775" y="2417763"/>
          <p14:tracePt t="14748" x="2284413" y="2417763"/>
          <p14:tracePt t="14764" x="2297113" y="2417763"/>
          <p14:tracePt t="14781" x="2303463" y="2417763"/>
          <p14:tracePt t="14814" x="2317750" y="2417763"/>
          <p14:tracePt t="14830" x="2324100" y="2417763"/>
          <p14:tracePt t="14847" x="2330450" y="2417763"/>
          <p14:tracePt t="14869" x="2336800" y="2417763"/>
          <p14:tracePt t="14880" x="2344738" y="2417763"/>
          <p14:tracePt t="14897" x="2351088" y="2417763"/>
          <p14:tracePt t="14913" x="2357438" y="2417763"/>
          <p14:tracePt t="14930" x="2370138" y="2417763"/>
          <p14:tracePt t="14947" x="2378075" y="2417763"/>
          <p14:tracePt t="14964" x="2384425" y="2417763"/>
          <p14:tracePt t="15001" x="2390775" y="2417763"/>
          <p14:tracePt t="15030" x="2397125" y="2417763"/>
          <p14:tracePt t="15050" x="2405063" y="2417763"/>
          <p14:tracePt t="15060" x="2411413" y="2417763"/>
          <p14:tracePt t="15070" x="2417763" y="2417763"/>
          <p14:tracePt t="15080" x="2430463" y="2417763"/>
          <p14:tracePt t="15097" x="2438400" y="2417763"/>
          <p14:tracePt t="15113" x="2457450" y="2417763"/>
          <p14:tracePt t="15130" x="2478088" y="2417763"/>
          <p14:tracePt t="15163" x="2490788" y="2417763"/>
          <p14:tracePt t="15180" x="2498725" y="2417763"/>
          <p14:tracePt t="15197" x="2511425" y="2417763"/>
          <p14:tracePt t="15219" x="2517775" y="2417763"/>
          <p14:tracePt t="15674" x="2517775" y="2424113"/>
          <p14:tracePt t="15715" x="2511425" y="2430463"/>
          <p14:tracePt t="15724" x="2505075" y="2430463"/>
          <p14:tracePt t="15775" x="2498725" y="2438400"/>
          <p14:tracePt t="15805" x="2498725" y="2444750"/>
          <p14:tracePt t="15817" x="2490788" y="2444750"/>
          <p14:tracePt t="15835" x="2484438" y="2444750"/>
          <p14:tracePt t="15844" x="2478088" y="2444750"/>
          <p14:tracePt t="15867" x="2471738" y="2444750"/>
          <p14:tracePt t="15894" x="2465388" y="2444750"/>
          <p14:tracePt t="15903" x="2457450" y="2444750"/>
          <p14:tracePt t="15915" x="2451100" y="2444750"/>
          <p14:tracePt t="15929" x="2444750" y="2444750"/>
          <p14:tracePt t="15946" x="2411413" y="2457450"/>
          <p14:tracePt t="15963" x="2357438" y="2465388"/>
          <p14:tracePt t="15979" x="2344738" y="2471738"/>
          <p14:tracePt t="15996" x="2303463" y="2478088"/>
          <p14:tracePt t="16013" x="2276475" y="2484438"/>
          <p14:tracePt t="16029" x="2270125" y="2484438"/>
          <p14:tracePt t="16046" x="2236788" y="2484438"/>
          <p14:tracePt t="16063" x="2216150" y="2490788"/>
          <p14:tracePt t="16079" x="2203450" y="2490788"/>
          <p14:tracePt t="16096" x="2190750" y="2490788"/>
          <p14:tracePt t="16112" x="2176463" y="2490788"/>
          <p14:tracePt t="16135" x="2170113" y="2490788"/>
          <p14:tracePt t="16166" x="2163763" y="2490788"/>
          <p14:tracePt t="16175" x="2163763" y="2484438"/>
          <p14:tracePt t="16186" x="2155825" y="2478088"/>
          <p14:tracePt t="16196" x="2149475" y="2471738"/>
          <p14:tracePt t="16213" x="2143125" y="2465388"/>
          <p14:tracePt t="16229" x="2136775" y="2457450"/>
          <p14:tracePt t="16246" x="2136775" y="2451100"/>
          <p14:tracePt t="16666" x="2149475" y="2444750"/>
          <p14:tracePt t="16676" x="2155825" y="2444750"/>
          <p14:tracePt t="16687" x="2170113" y="2444750"/>
          <p14:tracePt t="16700" x="2176463" y="2444750"/>
          <p14:tracePt t="16712" x="2190750" y="2444750"/>
          <p14:tracePt t="16728" x="2209800" y="2444750"/>
          <p14:tracePt t="16745" x="2236788" y="2465388"/>
          <p14:tracePt t="16778" x="2251075" y="2471738"/>
          <p14:tracePt t="16952" x="2243138" y="2465388"/>
          <p14:tracePt t="16962" x="2236788" y="2457450"/>
          <p14:tracePt t="16972" x="2230438" y="2444750"/>
          <p14:tracePt t="16982" x="2216150" y="2438400"/>
          <p14:tracePt t="16995" x="2209800" y="2417763"/>
          <p14:tracePt t="17011" x="2190750" y="2405063"/>
          <p14:tracePt t="17028" x="2182813" y="2390775"/>
          <p14:tracePt t="17045" x="2170113" y="2370138"/>
          <p14:tracePt t="17062" x="2163763" y="2363788"/>
          <p14:tracePt t="17078" x="2155825" y="2351088"/>
          <p14:tracePt t="17095" x="2149475" y="2336800"/>
          <p14:tracePt t="17112" x="2136775" y="2317750"/>
          <p14:tracePt t="17128" x="2136775" y="2303463"/>
          <p14:tracePt t="17145" x="2136775" y="2290763"/>
          <p14:tracePt t="17161" x="2136775" y="2284413"/>
          <p14:tracePt t="17178" x="2136775" y="2270125"/>
          <p14:tracePt t="17211" x="2136775" y="2263775"/>
          <p14:tracePt t="17246" x="2136775" y="2257425"/>
          <p14:tracePt t="17316" x="2136775" y="2251075"/>
          <p14:tracePt t="17327" x="2143125" y="2243138"/>
          <p14:tracePt t="17337" x="2149475" y="2243138"/>
          <p14:tracePt t="17348" x="2149475" y="2236788"/>
          <p14:tracePt t="17367" x="2155825" y="2236788"/>
          <p14:tracePt t="17387" x="2155825" y="2230438"/>
          <p14:tracePt t="17399" x="2163763" y="2230438"/>
          <p14:tracePt t="17418" x="2176463" y="2230438"/>
          <p14:tracePt t="17428" x="2182813" y="2224088"/>
          <p14:tracePt t="17444" x="2190750" y="2224088"/>
          <p14:tracePt t="17461" x="2209800" y="2224088"/>
          <p14:tracePt t="17478" x="2236788" y="2224088"/>
          <p14:tracePt t="17494" x="2243138" y="2224088"/>
          <p14:tracePt t="17511" x="2276475" y="2224088"/>
          <p14:tracePt t="17528" x="2290763" y="2224088"/>
          <p14:tracePt t="17544" x="2309813" y="2236788"/>
          <p14:tracePt t="17561" x="2330450" y="2251075"/>
          <p14:tracePt t="17577" x="2357438" y="2270125"/>
          <p14:tracePt t="17595" x="2378075" y="2297113"/>
          <p14:tracePt t="17611" x="2384425" y="2303463"/>
          <p14:tracePt t="17631" x="2390775" y="2317750"/>
          <p14:tracePt t="17649" x="2390775" y="2324100"/>
          <p14:tracePt t="17665" x="2390775" y="2330450"/>
          <p14:tracePt t="17705" x="2390775" y="2336800"/>
          <p14:tracePt t="17715" x="2384425" y="2336800"/>
          <p14:tracePt t="17727" x="2370138" y="2344738"/>
          <p14:tracePt t="17744" x="2344738" y="2351088"/>
          <p14:tracePt t="17761" x="2317750" y="2351088"/>
          <p14:tracePt t="17778" x="2284413" y="2351088"/>
          <p14:tracePt t="17794" x="2251075" y="2351088"/>
          <p14:tracePt t="17811" x="2236788" y="2344738"/>
          <p14:tracePt t="17827" x="2209800" y="2330450"/>
          <p14:tracePt t="17844" x="2182813" y="2297113"/>
          <p14:tracePt t="17861" x="2170113" y="2270125"/>
          <p14:tracePt t="17877" x="2155825" y="2230438"/>
          <p14:tracePt t="17894" x="2149475" y="2197100"/>
          <p14:tracePt t="17911" x="2149475" y="2190750"/>
          <p14:tracePt t="17927" x="2149475" y="2176463"/>
          <p14:tracePt t="18016" x="2149475" y="2170113"/>
          <p14:tracePt t="18057" x="2155825" y="2170113"/>
          <p14:tracePt t="18077" x="2163763" y="2170113"/>
          <p14:tracePt t="18086" x="2163763" y="2163763"/>
          <p14:tracePt t="18098" x="2170113" y="2163763"/>
          <p14:tracePt t="18110" x="2176463" y="2163763"/>
          <p14:tracePt t="18127" x="2190750" y="2163763"/>
          <p14:tracePt t="18144" x="2197100" y="2163763"/>
          <p14:tracePt t="18160" x="2203450" y="2163763"/>
          <p14:tracePt t="18177" x="2209800" y="2163763"/>
          <p14:tracePt t="18194" x="2216150" y="2163763"/>
          <p14:tracePt t="18210" x="2230438" y="2163763"/>
          <p14:tracePt t="18227" x="2236788" y="2163763"/>
          <p14:tracePt t="18244" x="2243138" y="2170113"/>
          <p14:tracePt t="18260" x="2257425" y="2170113"/>
          <p14:tracePt t="18277" x="2270125" y="2190750"/>
          <p14:tracePt t="18293" x="2284413" y="2203450"/>
          <p14:tracePt t="18310" x="2290763" y="2216150"/>
          <p14:tracePt t="18327" x="2297113" y="2236788"/>
          <p14:tracePt t="18344" x="2303463" y="2257425"/>
          <p14:tracePt t="18377" x="2303463" y="2263775"/>
          <p14:tracePt t="18394" x="2303463" y="2270125"/>
          <p14:tracePt t="18415" x="2303463" y="2276475"/>
          <p14:tracePt t="18504" x="2297113" y="2276475"/>
          <p14:tracePt t="18534" x="2290763" y="2276475"/>
          <p14:tracePt t="18544" x="2284413" y="2276475"/>
          <p14:tracePt t="18565" x="2276475" y="2276475"/>
          <p14:tracePt t="18573" x="2263775" y="2276475"/>
          <p14:tracePt t="18583" x="2257425" y="2270125"/>
          <p14:tracePt t="18593" x="2251075" y="2270125"/>
          <p14:tracePt t="18610" x="2251075" y="2263775"/>
          <p14:tracePt t="18630" x="2243138" y="2257425"/>
          <p14:tracePt t="18664" x="2236788" y="2251075"/>
          <p14:tracePt t="18680" x="2230438" y="2251075"/>
          <p14:tracePt t="18696" x="2230438" y="2243138"/>
          <p14:tracePt t="18710" x="2230438" y="2230438"/>
          <p14:tracePt t="18727" x="2224088" y="2224088"/>
          <p14:tracePt t="18745" x="2224088" y="2209800"/>
          <p14:tracePt t="18776" x="2224088" y="2203450"/>
          <p14:tracePt t="18803" x="2224088" y="2197100"/>
          <p14:tracePt t="18957" x="2216150" y="2197100"/>
          <p14:tracePt t="18986" x="2209800" y="2197100"/>
          <p14:tracePt t="19006" x="2203450" y="2197100"/>
          <p14:tracePt t="19026" x="2190750" y="2197100"/>
          <p14:tracePt t="19047" x="2182813" y="2197100"/>
          <p14:tracePt t="19056" x="2182813" y="2203450"/>
          <p14:tracePt t="19076" x="2176463" y="2203450"/>
          <p14:tracePt t="19086" x="2176463" y="2209800"/>
          <p14:tracePt t="19098" x="2170113" y="2209800"/>
          <p14:tracePt t="19110" x="2163763" y="2216150"/>
          <p14:tracePt t="19127" x="2155825" y="2216150"/>
          <p14:tracePt t="19147" x="2149475" y="2224088"/>
          <p14:tracePt t="19159" x="2143125" y="2224088"/>
          <p14:tracePt t="19177" x="2136775" y="2230438"/>
          <p14:tracePt t="19198" x="2130425" y="2236788"/>
          <p14:tracePt t="19230" x="2130425" y="2243138"/>
          <p14:tracePt t="19249" x="2122488" y="2243138"/>
          <p14:tracePt t="19262" x="2122488" y="2251075"/>
          <p14:tracePt t="19269" x="2116138" y="2251075"/>
          <p14:tracePt t="19289" x="2109788" y="2257425"/>
          <p14:tracePt t="19300" x="2109788" y="2263775"/>
          <p14:tracePt t="19330" x="2103438" y="2263775"/>
          <p14:tracePt t="19340" x="2103438" y="2270125"/>
          <p14:tracePt t="19371" x="2095500" y="2276475"/>
          <p14:tracePt t="19604" x="2095500" y="2270125"/>
          <p14:tracePt t="19615" x="2103438" y="2263775"/>
          <p14:tracePt t="19632" x="2103438" y="2257425"/>
          <p14:tracePt t="19648" x="2109788" y="2257425"/>
          <p14:tracePt t="19662" x="2116138" y="2257425"/>
          <p14:tracePt t="19679" x="2122488" y="2257425"/>
          <p14:tracePt t="19697" x="2136775" y="2257425"/>
          <p14:tracePt t="19712" x="2143125" y="2257425"/>
          <p14:tracePt t="19726" x="2155825" y="2263775"/>
          <p14:tracePt t="19743" x="2170113" y="2263775"/>
          <p14:tracePt t="19775" x="2182813" y="2270125"/>
          <p14:tracePt t="19793" x="2190750" y="2276475"/>
          <p14:tracePt t="19809" x="2197100" y="2276475"/>
          <p14:tracePt t="19825" x="2203450" y="2276475"/>
          <p14:tracePt t="19842" x="2203450" y="2284413"/>
          <p14:tracePt t="19875" x="2203450" y="2290763"/>
          <p14:tracePt t="20049" x="2190750" y="2284413"/>
          <p14:tracePt t="20070" x="2182813" y="2270125"/>
          <p14:tracePt t="20090" x="2182813" y="2257425"/>
          <p14:tracePt t="20144" x="2182813" y="2251075"/>
          <p14:tracePt t="20194" x="2190750" y="2251075"/>
          <p14:tracePt t="20215" x="2203450" y="2251075"/>
          <p14:tracePt t="20225" x="2224088" y="2251075"/>
          <p14:tracePt t="20234" x="2251075" y="2251075"/>
          <p14:tracePt t="20245" x="2270125" y="2263775"/>
          <p14:tracePt t="20258" x="2297113" y="2276475"/>
          <p14:tracePt t="20275" x="2363788" y="2303463"/>
          <p14:tracePt t="20292" x="2424113" y="2336800"/>
          <p14:tracePt t="20308" x="2444750" y="2344738"/>
          <p14:tracePt t="20325" x="2471738" y="2363788"/>
          <p14:tracePt t="20342" x="2478088" y="2370138"/>
          <p14:tracePt t="20391" x="2478088" y="2378075"/>
          <p14:tracePt t="20434" x="2471738" y="2378075"/>
          <p14:tracePt t="20442" x="2451100" y="2378075"/>
          <p14:tracePt t="20451" x="2430463" y="2363788"/>
          <p14:tracePt t="20462" x="2384425" y="2357438"/>
          <p14:tracePt t="20475" x="2336800" y="2344738"/>
          <p14:tracePt t="20491" x="2243138" y="2309813"/>
          <p14:tracePt t="20508" x="2197100" y="2297113"/>
          <p14:tracePt t="20525" x="2109788" y="2270125"/>
          <p14:tracePt t="20542" x="2049463" y="2243138"/>
          <p14:tracePt t="20558" x="2036763" y="2243138"/>
          <p14:tracePt t="20575" x="2022475" y="2243138"/>
          <p14:tracePt t="20645" x="2022475" y="2236788"/>
          <p14:tracePt t="20675" x="2036763" y="2236788"/>
          <p14:tracePt t="20684" x="2049463" y="2243138"/>
          <p14:tracePt t="20697" x="2062163" y="2251075"/>
          <p14:tracePt t="20708" x="2089150" y="2263775"/>
          <p14:tracePt t="20725" x="2143125" y="2290763"/>
          <p14:tracePt t="20741" x="2170113" y="2303463"/>
          <p14:tracePt t="20758" x="2197100" y="2317750"/>
          <p14:tracePt t="20775" x="2203450" y="2324100"/>
          <p14:tracePt t="20845" x="2190750" y="2324100"/>
          <p14:tracePt t="20856" x="2176463" y="2317750"/>
          <p14:tracePt t="20868" x="2136775" y="2297113"/>
          <p14:tracePt t="20879" x="2116138" y="2284413"/>
          <p14:tracePt t="20892" x="2082800" y="2257425"/>
          <p14:tracePt t="20908" x="2049463" y="2224088"/>
          <p14:tracePt t="20924" x="2043113" y="2216150"/>
          <p14:tracePt t="20941" x="2043113" y="2209800"/>
          <p14:tracePt t="20995" x="2049463" y="2209800"/>
          <p14:tracePt t="21004" x="2062163" y="2216150"/>
          <p14:tracePt t="21014" x="2070100" y="2230438"/>
          <p14:tracePt t="21025" x="2082800" y="2243138"/>
          <p14:tracePt t="21041" x="2103438" y="2251075"/>
          <p14:tracePt t="21058" x="2130425" y="2270125"/>
          <p14:tracePt t="21074" x="2143125" y="2270125"/>
          <p14:tracePt t="21091" x="2149475" y="2276475"/>
          <p14:tracePt t="21145" x="2143125" y="2276475"/>
          <p14:tracePt t="21154" x="2136775" y="2276475"/>
          <p14:tracePt t="21164" x="2116138" y="2263775"/>
          <p14:tracePt t="21175" x="2089150" y="2236788"/>
          <p14:tracePt t="21191" x="2055813" y="2209800"/>
          <p14:tracePt t="21208" x="2022475" y="2176463"/>
          <p14:tracePt t="21224" x="2009775" y="2170113"/>
          <p14:tracePt t="21287" x="2016125" y="2182813"/>
          <p14:tracePt t="21296" x="2022475" y="2203450"/>
          <p14:tracePt t="21307" x="2043113" y="2224088"/>
          <p14:tracePt t="21324" x="2062163" y="2251075"/>
          <p14:tracePt t="21341" x="2109788" y="2303463"/>
          <p14:tracePt t="21357" x="2122488" y="2324100"/>
          <p14:tracePt t="21375" x="2122488" y="2330450"/>
          <p14:tracePt t="21428" x="2109788" y="2330450"/>
          <p14:tracePt t="21436" x="2076450" y="2330450"/>
          <p14:tracePt t="21446" x="2049463" y="2324100"/>
          <p14:tracePt t="21457" x="2009775" y="2309813"/>
          <p14:tracePt t="21474" x="1982788" y="2303463"/>
          <p14:tracePt t="21491" x="1949450" y="2297113"/>
          <p14:tracePt t="21507" x="1941513" y="2297113"/>
          <p14:tracePt t="21569" x="1949450" y="2297113"/>
          <p14:tracePt t="21581" x="1962150" y="2303463"/>
          <p14:tracePt t="21591" x="1982788" y="2324100"/>
          <p14:tracePt t="21608" x="2036763" y="2363788"/>
          <p14:tracePt t="21624" x="2055813" y="2378075"/>
          <p14:tracePt t="21645" x="2062163" y="2390775"/>
          <p14:tracePt t="21698" x="2055813" y="2384425"/>
          <p14:tracePt t="21710" x="2036763" y="2370138"/>
          <p14:tracePt t="21719" x="2001838" y="2351088"/>
          <p14:tracePt t="21729" x="1968500" y="2317750"/>
          <p14:tracePt t="21740" x="1949450" y="2290763"/>
          <p14:tracePt t="21758" x="1928813" y="2270125"/>
          <p14:tracePt t="21773" x="1922463" y="2263775"/>
          <p14:tracePt t="21820" x="1928813" y="2263775"/>
          <p14:tracePt t="21830" x="1949450" y="2263775"/>
          <p14:tracePt t="21840" x="1989138" y="2270125"/>
          <p14:tracePt t="21857" x="2016125" y="2290763"/>
          <p14:tracePt t="21873" x="2062163" y="2324100"/>
          <p14:tracePt t="21890" x="2076450" y="2330450"/>
          <p14:tracePt t="21907" x="2082800" y="2336800"/>
          <p14:tracePt t="21961" x="2076450" y="2330450"/>
          <p14:tracePt t="21969" x="2062163" y="2317750"/>
          <p14:tracePt t="21980" x="2049463" y="2303463"/>
          <p14:tracePt t="21990" x="2036763" y="2297113"/>
          <p14:tracePt t="22007" x="2028825" y="2290763"/>
          <p14:tracePt t="22024" x="2022475" y="2284413"/>
          <p14:tracePt t="22090" x="2028825" y="2284413"/>
          <p14:tracePt t="22099" x="2043113" y="2290763"/>
          <p14:tracePt t="22111" x="2062163" y="2303463"/>
          <p14:tracePt t="22123" x="2089150" y="2330450"/>
          <p14:tracePt t="22140" x="2116138" y="2357438"/>
          <p14:tracePt t="22157" x="2122488" y="2363788"/>
          <p14:tracePt t="22173" x="2130425" y="2370138"/>
          <p14:tracePt t="22230" x="2130425" y="2363788"/>
          <p14:tracePt t="22239" x="2103438" y="2351088"/>
          <p14:tracePt t="22250" x="2082800" y="2330450"/>
          <p14:tracePt t="22260" x="2049463" y="2324100"/>
          <p14:tracePt t="22273" x="2036763" y="2309813"/>
          <p14:tracePt t="22290" x="2009775" y="2297113"/>
          <p14:tracePt t="22306" x="2009775" y="2290763"/>
          <p14:tracePt t="22372" x="2016125" y="2297113"/>
          <p14:tracePt t="22381" x="2036763" y="2303463"/>
          <p14:tracePt t="22393" x="2070100" y="2324100"/>
          <p14:tracePt t="22406" x="2082800" y="2336800"/>
          <p14:tracePt t="22423" x="2103438" y="2351088"/>
          <p14:tracePt t="22441" x="2109788" y="2363788"/>
          <p14:tracePt t="22500" x="2103438" y="2357438"/>
          <p14:tracePt t="22511" x="2089150" y="2344738"/>
          <p14:tracePt t="22521" x="2062163" y="2324100"/>
          <p14:tracePt t="22531" x="2043113" y="2309813"/>
          <p14:tracePt t="22542" x="2016125" y="2297113"/>
          <p14:tracePt t="22556" x="2009775" y="2290763"/>
          <p14:tracePt t="22573" x="1995488" y="2276475"/>
          <p14:tracePt t="22589" x="1989138" y="2276475"/>
          <p14:tracePt t="22652" x="2001838" y="2276475"/>
          <p14:tracePt t="22662" x="2016125" y="2276475"/>
          <p14:tracePt t="22678" x="2022475" y="2284413"/>
          <p14:tracePt t="22695" x="2055813" y="2303463"/>
          <p14:tracePt t="22711" x="2070100" y="2317750"/>
          <p14:tracePt t="22740" x="2070100" y="2324100"/>
          <p14:tracePt t="22761" x="2076450" y="2324100"/>
          <p14:tracePt t="22851" x="2062163" y="2309813"/>
          <p14:tracePt t="22863" x="2036763" y="2290763"/>
          <p14:tracePt t="22875" x="2016125" y="2270125"/>
          <p14:tracePt t="22890" x="1955800" y="2230438"/>
          <p14:tracePt t="22906" x="1941513" y="2216150"/>
          <p14:tracePt t="22923" x="1935163" y="2209800"/>
          <p14:tracePt t="22939" x="1928813" y="2209800"/>
          <p14:tracePt t="22971" x="1935163" y="2209800"/>
          <p14:tracePt t="22982" x="1955800" y="2216150"/>
          <p14:tracePt t="22994" x="1995488" y="2236788"/>
          <p14:tracePt t="23006" x="2055813" y="2263775"/>
          <p14:tracePt t="23022" x="2170113" y="2330450"/>
          <p14:tracePt t="23040" x="2251075" y="2363788"/>
          <p14:tracePt t="23056" x="2270125" y="2384425"/>
          <p14:tracePt t="23072" x="2284413" y="2390775"/>
          <p14:tracePt t="23089" x="2284413" y="2397125"/>
          <p14:tracePt t="23130" x="2263775" y="2397125"/>
          <p14:tracePt t="23141" x="2230438" y="2384425"/>
          <p14:tracePt t="23151" x="2190750" y="2357438"/>
          <p14:tracePt t="23160" x="2163763" y="2336800"/>
          <p14:tracePt t="23174" x="2130425" y="2324100"/>
          <p14:tracePt t="23190" x="2103438" y="2297113"/>
          <p14:tracePt t="23206" x="2089150" y="2290763"/>
          <p14:tracePt t="23300" x="2116138" y="2317750"/>
          <p14:tracePt t="23310" x="2136775" y="2336800"/>
          <p14:tracePt t="23322" x="2170113" y="2357438"/>
          <p14:tracePt t="23339" x="2197100" y="2370138"/>
          <p14:tracePt t="23356" x="2197100" y="2378075"/>
          <p14:tracePt t="23372" x="2197100" y="2384425"/>
          <p14:tracePt t="23420" x="2190750" y="2378075"/>
          <p14:tracePt t="23431" x="2155825" y="2357438"/>
          <p14:tracePt t="23441" x="2130425" y="2330450"/>
          <p14:tracePt t="23455" x="2082800" y="2303463"/>
          <p14:tracePt t="23472" x="2022475" y="2257425"/>
          <p14:tracePt t="23489" x="2001838" y="2243138"/>
          <p14:tracePt t="23506" x="1976438" y="2230438"/>
          <p14:tracePt t="23572" x="1989138" y="2236788"/>
          <p14:tracePt t="23581" x="2022475" y="2251075"/>
          <p14:tracePt t="23592" x="2062163" y="2284413"/>
          <p14:tracePt t="23605" x="2103438" y="2324100"/>
          <p14:tracePt t="23625" x="2170113" y="2378075"/>
          <p14:tracePt t="23643" x="2190750" y="2390775"/>
          <p14:tracePt t="23659" x="2190750" y="2397125"/>
          <p14:tracePt t="23701" x="2182813" y="2397125"/>
          <p14:tracePt t="23711" x="2163763" y="2390775"/>
          <p14:tracePt t="23722" x="2122488" y="2370138"/>
          <p14:tracePt t="23739" x="2076450" y="2351088"/>
          <p14:tracePt t="23755" x="1976438" y="2297113"/>
          <p14:tracePt t="23772" x="1908175" y="2243138"/>
          <p14:tracePt t="23788" x="1874838" y="2224088"/>
          <p14:tracePt t="23805" x="1847850" y="2203450"/>
          <p14:tracePt t="23822" x="1841500" y="2203450"/>
          <p14:tracePt t="23876" x="1847850" y="2203450"/>
          <p14:tracePt t="23883" x="1874838" y="2216150"/>
          <p14:tracePt t="23893" x="1916113" y="2243138"/>
          <p14:tracePt t="23905" x="1962150" y="2276475"/>
          <p14:tracePt t="23922" x="2055813" y="2336800"/>
          <p14:tracePt t="23938" x="2095500" y="2370138"/>
          <p14:tracePt t="23955" x="2136775" y="2405063"/>
          <p14:tracePt t="23972" x="2149475" y="2417763"/>
          <p14:tracePt t="24043" x="2136775" y="2417763"/>
          <p14:tracePt t="24058" x="2103438" y="2397125"/>
          <p14:tracePt t="24075" x="2028825" y="2357438"/>
          <p14:tracePt t="24089" x="1989138" y="2336800"/>
          <p14:tracePt t="24105" x="1935163" y="2297113"/>
          <p14:tracePt t="24122" x="1908175" y="2284413"/>
          <p14:tracePt t="24138" x="1908175" y="2276475"/>
          <p14:tracePt t="24194" x="1916113" y="2276475"/>
          <p14:tracePt t="24204" x="1941513" y="2284413"/>
          <p14:tracePt t="24214" x="1982788" y="2303463"/>
          <p14:tracePt t="24225" x="2028825" y="2336800"/>
          <p14:tracePt t="24239" x="2089150" y="2370138"/>
          <p14:tracePt t="24255" x="2182813" y="2438400"/>
          <p14:tracePt t="24272" x="2251075" y="2478088"/>
          <p14:tracePt t="24288" x="2257425" y="2484438"/>
          <p14:tracePt t="24304" x="2263775" y="2490788"/>
          <p14:tracePt t="24342" x="2257425" y="2490788"/>
          <p14:tracePt t="24354" x="2230438" y="2478088"/>
          <p14:tracePt t="24371" x="2122488" y="2430463"/>
          <p14:tracePt t="24388" x="2076450" y="2405063"/>
          <p14:tracePt t="24404" x="1989138" y="2336800"/>
          <p14:tracePt t="24422" x="1941513" y="2303463"/>
          <p14:tracePt t="24438" x="1928813" y="2297113"/>
          <p14:tracePt t="24454" x="1928813" y="2290763"/>
          <p14:tracePt t="24503" x="1941513" y="2290763"/>
          <p14:tracePt t="24512" x="1968500" y="2303463"/>
          <p14:tracePt t="24524" x="2016125" y="2317750"/>
          <p14:tracePt t="24538" x="2062163" y="2336800"/>
          <p14:tracePt t="24554" x="2143125" y="2378075"/>
          <p14:tracePt t="24571" x="2170113" y="2390775"/>
          <p14:tracePt t="24612" x="2170113" y="2397125"/>
          <p14:tracePt t="24643" x="2155825" y="2390775"/>
          <p14:tracePt t="24652" x="2116138" y="2370138"/>
          <p14:tracePt t="24662" x="2076450" y="2351088"/>
          <p14:tracePt t="24676" x="2028825" y="2330450"/>
          <p14:tracePt t="24691" x="1989138" y="2303463"/>
          <p14:tracePt t="24708" x="1928813" y="2263775"/>
          <p14:tracePt t="24721" x="1901825" y="2257425"/>
          <p14:tracePt t="24737" x="1889125" y="2243138"/>
          <p14:tracePt t="24795" x="1895475" y="2243138"/>
          <p14:tracePt t="24805" x="1908175" y="2251075"/>
          <p14:tracePt t="24815" x="1941513" y="2263775"/>
          <p14:tracePt t="24826" x="1982788" y="2284413"/>
          <p14:tracePt t="24837" x="2016125" y="2309813"/>
          <p14:tracePt t="24855" x="2089150" y="2357438"/>
          <p14:tracePt t="24871" x="2109788" y="2378075"/>
          <p14:tracePt t="24887" x="2122488" y="2390775"/>
          <p14:tracePt t="24904" x="2130425" y="2390775"/>
          <p14:tracePt t="24964" x="2109788" y="2384425"/>
          <p14:tracePt t="24975" x="2070100" y="2363788"/>
          <p14:tracePt t="24984" x="2022475" y="2344738"/>
          <p14:tracePt t="24994" x="1968500" y="2317750"/>
          <p14:tracePt t="25006" x="1935163" y="2297113"/>
          <p14:tracePt t="25021" x="1908175" y="2276475"/>
          <p14:tracePt t="25037" x="1881188" y="2263775"/>
          <p14:tracePt t="25097" x="1889125" y="2263775"/>
          <p14:tracePt t="25107" x="1916113" y="2276475"/>
          <p14:tracePt t="25121" x="1955800" y="2297113"/>
          <p14:tracePt t="25137" x="2036763" y="2357438"/>
          <p14:tracePt t="25155" x="2095500" y="2397125"/>
          <p14:tracePt t="25171" x="2116138" y="2405063"/>
          <p14:tracePt t="25188" x="2130425" y="2411413"/>
          <p14:tracePt t="25245" x="2122488" y="2411413"/>
          <p14:tracePt t="25258" x="2103438" y="2397125"/>
          <p14:tracePt t="25265" x="2062163" y="2378075"/>
          <p14:tracePt t="25275" x="2022475" y="2351088"/>
          <p14:tracePt t="25287" x="1982788" y="2324100"/>
          <p14:tracePt t="25303" x="1941513" y="2297113"/>
          <p14:tracePt t="25320" x="1901825" y="2270125"/>
          <p14:tracePt t="25337" x="1895475" y="2263775"/>
          <p14:tracePt t="25353" x="1889125" y="2263775"/>
          <p14:tracePt t="25388" x="1895475" y="2257425"/>
          <p14:tracePt t="25404" x="1922463" y="2257425"/>
          <p14:tracePt t="25420" x="2022475" y="2290763"/>
          <p14:tracePt t="25437" x="2155825" y="2344738"/>
          <p14:tracePt t="25453" x="2243138" y="2363788"/>
          <p14:tracePt t="25470" x="2384425" y="2411413"/>
          <p14:tracePt t="25487" x="2471738" y="2430463"/>
          <p14:tracePt t="25504" x="2511425" y="2444750"/>
          <p14:tracePt t="25537" x="2517775" y="2444750"/>
          <p14:tracePt t="25561" x="2498725" y="2444750"/>
          <p14:tracePt t="25793" x="2511425" y="2444750"/>
          <p14:tracePt t="25807" x="2544763" y="2444750"/>
          <p14:tracePt t="25816" x="2584450" y="2444750"/>
          <p14:tracePt t="25826" x="2619375" y="2444750"/>
          <p14:tracePt t="25838" x="2665413" y="2451100"/>
          <p14:tracePt t="25854" x="2738438" y="2457450"/>
          <p14:tracePt t="25870" x="2779713" y="2465388"/>
          <p14:tracePt t="25886" x="2859088" y="2478088"/>
          <p14:tracePt t="25903" x="2933700" y="2484438"/>
          <p14:tracePt t="25920" x="2979738" y="2490788"/>
          <p14:tracePt t="25937" x="3054350" y="2505075"/>
          <p14:tracePt t="25953" x="3121025" y="2517775"/>
          <p14:tracePt t="25970" x="3160713" y="2524125"/>
          <p14:tracePt t="25986" x="3235325" y="2544763"/>
          <p14:tracePt t="26003" x="3302000" y="2565400"/>
          <p14:tracePt t="26020" x="3341688" y="2578100"/>
          <p14:tracePt t="26038" x="3395663" y="2605088"/>
          <p14:tracePt t="26053" x="3441700" y="2652713"/>
          <p14:tracePt t="26070" x="3476625" y="2671763"/>
          <p14:tracePt t="26086" x="3489325" y="2679700"/>
          <p14:tracePt t="26103" x="3509963" y="2692400"/>
          <p14:tracePt t="26120" x="3522663" y="2713038"/>
          <p14:tracePt t="26139" x="3529013" y="2719388"/>
          <p14:tracePt t="26153" x="3529013" y="2725738"/>
          <p14:tracePt t="26190" x="3529013" y="2732088"/>
          <p14:tracePt t="26203" x="3502025" y="2732088"/>
          <p14:tracePt t="26220" x="3375025" y="2725738"/>
          <p14:tracePt t="26236" x="3287713" y="2705100"/>
          <p14:tracePt t="26253" x="3181350" y="2679700"/>
          <p14:tracePt t="26269" x="2967038" y="2598738"/>
          <p14:tracePt t="26286" x="2873375" y="2559050"/>
          <p14:tracePt t="26303" x="2686050" y="2444750"/>
          <p14:tracePt t="26319" x="2611438" y="2344738"/>
          <p14:tracePt t="26336" x="2598738" y="2324100"/>
          <p14:tracePt t="26353" x="2592388" y="2297113"/>
          <p14:tracePt t="26370" x="2592388" y="2290763"/>
          <p14:tracePt t="26403" x="2592388" y="2284413"/>
          <p14:tracePt t="26424" x="2592388" y="2276475"/>
          <p14:tracePt t="26442" x="2598738" y="2270125"/>
          <p14:tracePt t="26453" x="2605088" y="2270125"/>
          <p14:tracePt t="26469" x="2611438" y="2270125"/>
          <p14:tracePt t="26486" x="2644775" y="2263775"/>
          <p14:tracePt t="26502" x="2713038" y="2251075"/>
          <p14:tracePt t="26519" x="2752725" y="2251075"/>
          <p14:tracePt t="26524" x="2798763" y="2251075"/>
          <p14:tracePt t="26536" x="2833688" y="2251075"/>
          <p14:tracePt t="26552" x="2919413" y="2263775"/>
          <p14:tracePt t="26569" x="2960688" y="2284413"/>
          <p14:tracePt t="26586" x="3027363" y="2317750"/>
          <p14:tracePt t="26602" x="3081338" y="2357438"/>
          <p14:tracePt t="26619" x="3108325" y="2378075"/>
          <p14:tracePt t="26639" x="3154363" y="2430463"/>
          <p14:tracePt t="26656" x="3201988" y="2498725"/>
          <p14:tracePt t="26673" x="3235325" y="2565400"/>
          <p14:tracePt t="26690" x="3262313" y="2619375"/>
          <p14:tracePt t="26702" x="3275013" y="2644775"/>
          <p14:tracePt t="26719" x="3295650" y="2692400"/>
          <p14:tracePt t="26735" x="3295650" y="2698750"/>
          <p14:tracePt t="26752" x="3302000" y="2719388"/>
          <p14:tracePt t="26769" x="3302000" y="2732088"/>
          <p14:tracePt t="26786" x="3302000" y="2738438"/>
          <p14:tracePt t="26802" x="3302000" y="2746375"/>
          <p14:tracePt t="26819" x="3302000" y="2752725"/>
          <p14:tracePt t="26881" x="3302000" y="2759075"/>
          <p14:tracePt t="26890" x="3302000" y="2765425"/>
          <p14:tracePt t="26902" x="3295650" y="2773363"/>
          <p14:tracePt t="26920" x="3275013" y="2786063"/>
          <p14:tracePt t="26935" x="3254375" y="2798763"/>
          <p14:tracePt t="26952" x="3181350" y="2819400"/>
          <p14:tracePt t="26969" x="3133725" y="2825750"/>
          <p14:tracePt t="26988" x="3000375" y="2833688"/>
          <p14:tracePt t="27002" x="2886075" y="2833688"/>
          <p14:tracePt t="27019" x="2779713" y="2806700"/>
          <p14:tracePt t="27036" x="2732088" y="2786063"/>
          <p14:tracePt t="27052" x="2665413" y="2738438"/>
          <p14:tracePt t="27069" x="2619375" y="2671763"/>
          <p14:tracePt t="27085" x="2598738" y="2644775"/>
          <p14:tracePt t="27102" x="2592388" y="2605088"/>
          <p14:tracePt t="27119" x="2592388" y="2592388"/>
          <p14:tracePt t="27135" x="2592388" y="2578100"/>
          <p14:tracePt t="27152" x="2592388" y="2565400"/>
          <p14:tracePt t="27169" x="2598738" y="2538413"/>
          <p14:tracePt t="27186" x="2598738" y="2532063"/>
          <p14:tracePt t="27202" x="2605088" y="2524125"/>
          <p14:tracePt t="27219" x="2619375" y="2517775"/>
          <p14:tracePt t="27235" x="2625725" y="2511425"/>
          <p14:tracePt t="27252" x="2671763" y="2505075"/>
          <p14:tracePt t="27269" x="2719388" y="2484438"/>
          <p14:tracePt t="27285" x="2759075" y="2484438"/>
          <p14:tracePt t="27302" x="2819400" y="2484438"/>
          <p14:tracePt t="27319" x="2859088" y="2478088"/>
          <p14:tracePt t="27335" x="2873375" y="2478088"/>
          <p14:tracePt t="27352" x="2906713" y="2478088"/>
          <p14:tracePt t="27369" x="2940050" y="2484438"/>
          <p14:tracePt t="27385" x="2960688" y="2490788"/>
          <p14:tracePt t="27402" x="3013075" y="2505075"/>
          <p14:tracePt t="27419" x="3073400" y="2532063"/>
          <p14:tracePt t="27435" x="3100388" y="2544763"/>
          <p14:tracePt t="27451" x="3148013" y="2571750"/>
          <p14:tracePt t="27469" x="3201988" y="2598738"/>
          <p14:tracePt t="27485" x="3235325" y="2611438"/>
          <p14:tracePt t="27502" x="3295650" y="2652713"/>
          <p14:tracePt t="27519" x="3348038" y="2679700"/>
          <p14:tracePt t="27535" x="3368675" y="2698750"/>
          <p14:tracePt t="27551" x="3402013" y="2732088"/>
          <p14:tracePt t="27569" x="3429000" y="2765425"/>
          <p14:tracePt t="27585" x="3435350" y="2779713"/>
          <p14:tracePt t="27602" x="3449638" y="2806700"/>
          <p14:tracePt t="27619" x="3455988" y="2825750"/>
          <p14:tracePt t="27639" x="3462338" y="2846388"/>
          <p14:tracePt t="27655" x="3462338" y="2852738"/>
          <p14:tracePt t="27689" x="3462338" y="2859088"/>
          <p14:tracePt t="27705" x="3462338" y="2867025"/>
          <p14:tracePt t="27720" x="3449638" y="2873375"/>
          <p14:tracePt t="27735" x="3435350" y="2873375"/>
          <p14:tracePt t="27751" x="3389313" y="2886075"/>
          <p14:tracePt t="27768" x="3348038" y="2894013"/>
          <p14:tracePt t="27785" x="3254375" y="2900363"/>
          <p14:tracePt t="27801" x="3148013" y="2900363"/>
          <p14:tracePt t="27818" x="3060700" y="2900363"/>
          <p14:tracePt t="27835" x="3013075" y="2894013"/>
          <p14:tracePt t="27851" x="2940050" y="2867025"/>
          <p14:tracePt t="27868" x="2879725" y="2833688"/>
          <p14:tracePt t="27884" x="2846388" y="2813050"/>
          <p14:tracePt t="27901" x="2792413" y="2759075"/>
          <p14:tracePt t="27918" x="2773363" y="2746375"/>
          <p14:tracePt t="27935" x="2725738" y="2679700"/>
          <p14:tracePt t="27951" x="2705100" y="2638425"/>
          <p14:tracePt t="27968" x="2692400" y="2619375"/>
          <p14:tracePt t="27984" x="2692400" y="2611438"/>
          <p14:tracePt t="28001" x="2692400" y="2598738"/>
          <p14:tracePt t="28019" x="2686050" y="2592388"/>
          <p14:tracePt t="28037" x="2686050" y="2578100"/>
          <p14:tracePt t="28051" x="2686050" y="2565400"/>
          <p14:tracePt t="28068" x="2686050" y="2559050"/>
          <p14:tracePt t="28084" x="2686050" y="2544763"/>
          <p14:tracePt t="28101" x="2692400" y="2532063"/>
          <p14:tracePt t="28134" x="2698750" y="2532063"/>
          <p14:tracePt t="28152" x="2713038" y="2524125"/>
          <p14:tracePt t="28168" x="2725738" y="2524125"/>
          <p14:tracePt t="28184" x="2738438" y="2524125"/>
          <p14:tracePt t="28201" x="2786063" y="2524125"/>
          <p14:tracePt t="28218" x="2806700" y="2524125"/>
          <p14:tracePt t="28234" x="2859088" y="2559050"/>
          <p14:tracePt t="28251" x="2913063" y="2598738"/>
          <p14:tracePt t="28268" x="2952750" y="2625725"/>
          <p14:tracePt t="28284" x="2973388" y="2644775"/>
          <p14:tracePt t="28301" x="3013075" y="2686050"/>
          <p14:tracePt t="28318" x="3060700" y="2732088"/>
          <p14:tracePt t="28334" x="3081338" y="2752725"/>
          <p14:tracePt t="28351" x="3121025" y="2792413"/>
          <p14:tracePt t="28367" x="3127375" y="2813050"/>
          <p14:tracePt t="28384" x="3148013" y="2833688"/>
          <p14:tracePt t="28401" x="3160713" y="2852738"/>
          <p14:tracePt t="28418" x="3167063" y="2879725"/>
          <p14:tracePt t="28434" x="3175000" y="2886075"/>
          <p14:tracePt t="28451" x="3187700" y="2913063"/>
          <p14:tracePt t="28468" x="3194050" y="2919413"/>
          <p14:tracePt t="28484" x="3201988" y="2927350"/>
          <p14:tracePt t="28500" x="3208338" y="2933700"/>
          <p14:tracePt t="28517" x="3214688" y="2933700"/>
          <p14:tracePt t="28534" x="3214688" y="2940050"/>
          <p14:tracePt t="28551" x="3221038" y="2940050"/>
          <p14:tracePt t="28568" x="3241675" y="2940050"/>
          <p14:tracePt t="28584" x="3275013" y="2940050"/>
          <p14:tracePt t="28600" x="3341688" y="2933700"/>
          <p14:tracePt t="28618" x="3416300" y="2927350"/>
          <p14:tracePt t="28640" x="3455988" y="2906713"/>
          <p14:tracePt t="28656" x="3482975" y="2900363"/>
          <p14:tracePt t="28673" x="3509963" y="2886075"/>
          <p14:tracePt t="28687" x="3516313" y="2879725"/>
          <p14:tracePt t="28700" x="3536950" y="2859088"/>
          <p14:tracePt t="28718" x="3549650" y="2840038"/>
          <p14:tracePt t="28750" x="3556000" y="2825750"/>
          <p14:tracePt t="28767" x="3556000" y="2819400"/>
          <p14:tracePt t="28789" x="3556000" y="2813050"/>
          <p14:tracePt t="28809" x="3556000" y="2806700"/>
          <p14:tracePt t="28829" x="3549650" y="2806700"/>
          <p14:tracePt t="28839" x="3543300" y="2792413"/>
          <p14:tracePt t="28850" x="3522663" y="2773363"/>
          <p14:tracePt t="28867" x="3495675" y="2738438"/>
          <p14:tracePt t="28884" x="3455988" y="2686050"/>
          <p14:tracePt t="28900" x="3408363" y="2632075"/>
          <p14:tracePt t="28917" x="3395663" y="2605088"/>
          <p14:tracePt t="28933" x="3355975" y="2565400"/>
          <p14:tracePt t="28950" x="3335338" y="2538413"/>
          <p14:tracePt t="28967" x="3322638" y="2524125"/>
          <p14:tracePt t="28984" x="3314700" y="2517775"/>
          <p14:tracePt t="29030" x="3314700" y="2511425"/>
          <p14:tracePt t="29189" x="3322638" y="2511425"/>
          <p14:tracePt t="29199" x="3328988" y="2511425"/>
          <p14:tracePt t="29210" x="3328988" y="2517775"/>
          <p14:tracePt t="29220" x="3335338" y="2517775"/>
          <p14:tracePt t="29233" x="3335338" y="2524125"/>
          <p14:tracePt t="29250" x="3341688" y="2532063"/>
          <p14:tracePt t="29266" x="3341688" y="2538413"/>
          <p14:tracePt t="29283" x="3348038" y="2544763"/>
          <p14:tracePt t="29300" x="3355975" y="2551113"/>
          <p14:tracePt t="29316" x="3355975" y="2559050"/>
          <p14:tracePt t="29349" x="3355975" y="2565400"/>
          <p14:tracePt t="29360" x="3362325" y="2565400"/>
          <p14:tracePt t="29370" x="3362325" y="2571750"/>
          <p14:tracePt t="29383" x="3362325" y="2578100"/>
          <p14:tracePt t="29400" x="3368675" y="2578100"/>
          <p14:tracePt t="29416" x="3368675" y="2584450"/>
          <p14:tracePt t="29438" x="3368675" y="2592388"/>
          <p14:tracePt t="29450" x="3375025" y="2592388"/>
          <p14:tracePt t="29470" x="3381375" y="2605088"/>
          <p14:tracePt t="29489" x="3381375" y="2611438"/>
          <p14:tracePt t="29499" x="3389313" y="2611438"/>
          <p14:tracePt t="29516" x="3389313" y="2619375"/>
          <p14:tracePt t="29533" x="3395663" y="2625725"/>
          <p14:tracePt t="29550" x="3395663" y="2632075"/>
          <p14:tracePt t="29570" x="3402013" y="2632075"/>
          <p14:tracePt t="29599" x="3402013" y="2638425"/>
          <p14:tracePt t="29620" x="3402013" y="2644775"/>
          <p14:tracePt t="29629" x="3402013" y="2652713"/>
          <p14:tracePt t="29642" x="3402013" y="2659063"/>
          <p14:tracePt t="29655" x="3408363" y="2659063"/>
          <p14:tracePt t="29672" x="3408363" y="2671763"/>
          <p14:tracePt t="29689" x="3408363" y="2686050"/>
          <p14:tracePt t="29700" x="3408363" y="2692400"/>
          <p14:tracePt t="29749" x="3408363" y="2698750"/>
          <p14:tracePt t="29842" x="3402013" y="2698750"/>
          <p14:tracePt t="29859" x="3389313" y="2705100"/>
          <p14:tracePt t="29877" x="3375025" y="2713038"/>
          <p14:tracePt t="29883" x="3362325" y="2713038"/>
          <p14:tracePt t="29899" x="3341688" y="2719388"/>
          <p14:tracePt t="29916" x="3322638" y="2725738"/>
          <p14:tracePt t="29932" x="3275013" y="2732088"/>
          <p14:tracePt t="29949" x="3221038" y="2732088"/>
          <p14:tracePt t="29966" x="3194050" y="2732088"/>
          <p14:tracePt t="29982" x="3141663" y="2732088"/>
          <p14:tracePt t="30000" x="3100388" y="2732088"/>
          <p14:tracePt t="30016" x="3087688" y="2732088"/>
          <p14:tracePt t="30032" x="3054350" y="2732088"/>
          <p14:tracePt t="30049" x="3021013" y="2725738"/>
          <p14:tracePt t="30066" x="3013075" y="2719388"/>
          <p14:tracePt t="30082" x="2994025" y="2719388"/>
          <p14:tracePt t="30099" x="2979738" y="2713038"/>
          <p14:tracePt t="30116" x="2979738" y="2705100"/>
          <p14:tracePt t="30132" x="2973388" y="2705100"/>
          <p14:tracePt t="30230" x="2967038" y="2698750"/>
          <p14:tracePt t="30982" x="2973388" y="2698750"/>
          <p14:tracePt t="31001" x="2979738" y="2698750"/>
          <p14:tracePt t="31009" x="3000375" y="2698750"/>
          <p14:tracePt t="31020" x="3021013" y="2698750"/>
          <p14:tracePt t="31032" x="3054350" y="2713038"/>
          <p14:tracePt t="31048" x="3127375" y="2732088"/>
          <p14:tracePt t="31065" x="3148013" y="2746375"/>
          <p14:tracePt t="31069" x="3181350" y="2759075"/>
          <p14:tracePt t="31082" x="3201988" y="2779713"/>
          <p14:tracePt t="31098" x="3235325" y="2798763"/>
          <p14:tracePt t="31115" x="3241675" y="2806700"/>
          <p14:tracePt t="31131" x="3248025" y="2813050"/>
          <p14:tracePt t="31148" x="3254375" y="2813050"/>
          <p14:tracePt t="39700" x="3268663" y="2813050"/>
          <p14:tracePt t="39711" x="3308350" y="2833688"/>
          <p14:tracePt t="39718" x="3375025" y="2846388"/>
          <p14:tracePt t="39729" x="3476625" y="2867025"/>
          <p14:tracePt t="39744" x="3595688" y="2894013"/>
          <p14:tracePt t="39760" x="3924300" y="2987675"/>
          <p14:tracePt t="39773" x="4111625" y="3054350"/>
          <p14:tracePt t="39790" x="4440238" y="3187700"/>
          <p14:tracePt t="39807" x="4648200" y="3302000"/>
          <p14:tracePt t="39823" x="4714875" y="3355975"/>
          <p14:tracePt t="39840" x="4814888" y="3435350"/>
          <p14:tracePt t="39856" x="4841875" y="3462338"/>
          <p14:tracePt t="39890" x="4848225" y="3468688"/>
          <p14:tracePt t="40025" x="4841875" y="3468688"/>
          <p14:tracePt t="40036" x="4835525" y="3468688"/>
          <p14:tracePt t="40046" x="4829175" y="34686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Síntomas/Signos</a:t>
            </a:r>
            <a:endParaRPr/>
          </a:p>
        </p:txBody>
      </p:sp>
      <p:pic>
        <p:nvPicPr>
          <p:cNvPr id="250" name="Google Shape;25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/>
          <p:nvPr/>
        </p:nvSpPr>
        <p:spPr>
          <a:xfrm>
            <a:off x="692700" y="1238250"/>
            <a:ext cx="20541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Aumento de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Presión Fin Diástole VI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2" name="Google Shape;252;p29"/>
          <p:cNvSpPr/>
          <p:nvPr/>
        </p:nvSpPr>
        <p:spPr>
          <a:xfrm>
            <a:off x="7262825" y="1297800"/>
            <a:ext cx="16908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Disnea </a:t>
            </a:r>
            <a:endParaRPr sz="19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3074800" y="1297800"/>
            <a:ext cx="18783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Congestión Pulmonar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4" name="Google Shape;254;p29"/>
          <p:cNvSpPr/>
          <p:nvPr/>
        </p:nvSpPr>
        <p:spPr>
          <a:xfrm>
            <a:off x="5417375" y="947663"/>
            <a:ext cx="15378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Edema intersticial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55" name="Google Shape;255;p29"/>
          <p:cNvSpPr/>
          <p:nvPr/>
        </p:nvSpPr>
        <p:spPr>
          <a:xfrm>
            <a:off x="5417375" y="1528838"/>
            <a:ext cx="15378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Mayor rigidez 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(receptores J)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56" name="Google Shape;256;p29"/>
          <p:cNvCxnSpPr>
            <a:stCxn id="251" idx="3"/>
            <a:endCxn id="253" idx="1"/>
          </p:cNvCxnSpPr>
          <p:nvPr/>
        </p:nvCxnSpPr>
        <p:spPr>
          <a:xfrm>
            <a:off x="2746800" y="1500150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7" name="Google Shape;257;p29"/>
          <p:cNvCxnSpPr>
            <a:stCxn id="253" idx="3"/>
            <a:endCxn id="254" idx="1"/>
          </p:cNvCxnSpPr>
          <p:nvPr/>
        </p:nvCxnSpPr>
        <p:spPr>
          <a:xfrm rot="10800000" flipH="1">
            <a:off x="4953100" y="1150050"/>
            <a:ext cx="464400" cy="35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8" name="Google Shape;258;p29"/>
          <p:cNvCxnSpPr>
            <a:stCxn id="253" idx="3"/>
            <a:endCxn id="255" idx="1"/>
          </p:cNvCxnSpPr>
          <p:nvPr/>
        </p:nvCxnSpPr>
        <p:spPr>
          <a:xfrm>
            <a:off x="4953100" y="1500150"/>
            <a:ext cx="464400" cy="29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29"/>
          <p:cNvCxnSpPr>
            <a:stCxn id="254" idx="3"/>
            <a:endCxn id="252" idx="1"/>
          </p:cNvCxnSpPr>
          <p:nvPr/>
        </p:nvCxnSpPr>
        <p:spPr>
          <a:xfrm>
            <a:off x="6955175" y="1150013"/>
            <a:ext cx="307800" cy="35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29"/>
          <p:cNvCxnSpPr>
            <a:stCxn id="255" idx="3"/>
            <a:endCxn id="252" idx="1"/>
          </p:cNvCxnSpPr>
          <p:nvPr/>
        </p:nvCxnSpPr>
        <p:spPr>
          <a:xfrm rot="10800000" flipH="1">
            <a:off x="6955175" y="1500038"/>
            <a:ext cx="307800" cy="29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1" name="Google Shape;261;p29"/>
          <p:cNvSpPr/>
          <p:nvPr/>
        </p:nvSpPr>
        <p:spPr>
          <a:xfrm>
            <a:off x="692700" y="3757650"/>
            <a:ext cx="12717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Decúbito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2" name="Google Shape;262;p29"/>
          <p:cNvSpPr/>
          <p:nvPr/>
        </p:nvSpPr>
        <p:spPr>
          <a:xfrm>
            <a:off x="2393775" y="3757650"/>
            <a:ext cx="22734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Desaparición efecto hidrostático gravitacional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63" name="Google Shape;263;p29"/>
          <p:cNvCxnSpPr>
            <a:stCxn id="261" idx="3"/>
            <a:endCxn id="262" idx="1"/>
          </p:cNvCxnSpPr>
          <p:nvPr/>
        </p:nvCxnSpPr>
        <p:spPr>
          <a:xfrm>
            <a:off x="1964400" y="4019550"/>
            <a:ext cx="42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4" name="Google Shape;264;p29"/>
          <p:cNvSpPr/>
          <p:nvPr/>
        </p:nvSpPr>
        <p:spPr>
          <a:xfrm>
            <a:off x="5002075" y="4095825"/>
            <a:ext cx="18783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Mayor retorno venoso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5" name="Google Shape;265;p29"/>
          <p:cNvSpPr/>
          <p:nvPr/>
        </p:nvSpPr>
        <p:spPr>
          <a:xfrm>
            <a:off x="5002075" y="3319525"/>
            <a:ext cx="18783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Incapacidad VI aumentar VE 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7215275" y="3379025"/>
            <a:ext cx="1785900" cy="1181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T Sans Narrow"/>
                <a:ea typeface="PT Sans Narrow"/>
                <a:cs typeface="PT Sans Narrow"/>
                <a:sym typeface="PT Sans Narrow"/>
              </a:rPr>
              <a:t>Disnea paroxística Nocturna</a:t>
            </a:r>
            <a:endParaRPr sz="17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T Sans Narrow"/>
                <a:ea typeface="PT Sans Narrow"/>
                <a:cs typeface="PT Sans Narrow"/>
                <a:sym typeface="PT Sans Narrow"/>
              </a:rPr>
              <a:t>Ortopnea </a:t>
            </a:r>
            <a:endParaRPr sz="17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67" name="Google Shape;267;p29"/>
          <p:cNvCxnSpPr>
            <a:stCxn id="262" idx="3"/>
            <a:endCxn id="265" idx="1"/>
          </p:cNvCxnSpPr>
          <p:nvPr/>
        </p:nvCxnSpPr>
        <p:spPr>
          <a:xfrm rot="10800000" flipH="1">
            <a:off x="4667175" y="3581550"/>
            <a:ext cx="334800" cy="43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8" name="Google Shape;268;p29"/>
          <p:cNvCxnSpPr>
            <a:stCxn id="262" idx="3"/>
            <a:endCxn id="264" idx="1"/>
          </p:cNvCxnSpPr>
          <p:nvPr/>
        </p:nvCxnSpPr>
        <p:spPr>
          <a:xfrm>
            <a:off x="4667175" y="4019550"/>
            <a:ext cx="334800" cy="3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9" name="Google Shape;269;p29"/>
          <p:cNvCxnSpPr>
            <a:stCxn id="265" idx="3"/>
            <a:endCxn id="266" idx="1"/>
          </p:cNvCxnSpPr>
          <p:nvPr/>
        </p:nvCxnSpPr>
        <p:spPr>
          <a:xfrm>
            <a:off x="6880375" y="3581425"/>
            <a:ext cx="334800" cy="38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0" name="Google Shape;270;p29"/>
          <p:cNvCxnSpPr>
            <a:stCxn id="264" idx="3"/>
            <a:endCxn id="266" idx="1"/>
          </p:cNvCxnSpPr>
          <p:nvPr/>
        </p:nvCxnSpPr>
        <p:spPr>
          <a:xfrm rot="10800000" flipH="1">
            <a:off x="6880375" y="3969525"/>
            <a:ext cx="334800" cy="38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1" name="Google Shape;271;p29"/>
          <p:cNvCxnSpPr>
            <a:stCxn id="253" idx="2"/>
            <a:endCxn id="266" idx="0"/>
          </p:cNvCxnSpPr>
          <p:nvPr/>
        </p:nvCxnSpPr>
        <p:spPr>
          <a:xfrm rot="-5400000" flipH="1">
            <a:off x="5222950" y="493500"/>
            <a:ext cx="1676400" cy="4094400"/>
          </a:xfrm>
          <a:prstGeom prst="bentConnector3">
            <a:avLst>
              <a:gd name="adj1" fmla="val 5000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29"/>
          <p:cNvSpPr/>
          <p:nvPr/>
        </p:nvSpPr>
        <p:spPr>
          <a:xfrm>
            <a:off x="7262825" y="1775150"/>
            <a:ext cx="16908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latin typeface="PT Sans Narrow"/>
                <a:ea typeface="PT Sans Narrow"/>
                <a:cs typeface="PT Sans Narrow"/>
                <a:sym typeface="PT Sans Narrow"/>
              </a:rPr>
              <a:t>Tos, desgarro hemoptoico</a:t>
            </a:r>
            <a:endParaRPr sz="13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440"/>
    </mc:Choice>
    <mc:Fallback>
      <p:transition spd="slow" advTm="25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7" x="4814888" y="3468688"/>
          <p14:tracePt t="1816" x="4775200" y="3468688"/>
          <p14:tracePt t="1826" x="4708525" y="3468688"/>
          <p14:tracePt t="1843" x="4500563" y="3435350"/>
          <p14:tracePt t="1860" x="4205288" y="3348038"/>
          <p14:tracePt t="1876" x="4005263" y="3268663"/>
          <p14:tracePt t="1892" x="3582988" y="3060700"/>
          <p14:tracePt t="1909" x="3302000" y="2867025"/>
          <p14:tracePt t="1926" x="3235325" y="2806700"/>
          <p14:tracePt t="1946" x="3194050" y="2746375"/>
          <p14:tracePt t="1962" x="3160713" y="2698750"/>
          <p14:tracePt t="1979" x="3133725" y="2605088"/>
          <p14:tracePt t="1996" x="3127375" y="2524125"/>
          <p14:tracePt t="2013" x="3127375" y="2484438"/>
          <p14:tracePt t="2261" x="3114675" y="2471738"/>
          <p14:tracePt t="2271" x="3081338" y="2430463"/>
          <p14:tracePt t="2281" x="3033713" y="2384425"/>
          <p14:tracePt t="2292" x="2979738" y="2330450"/>
          <p14:tracePt t="2309" x="2859088" y="2197100"/>
          <p14:tracePt t="2325" x="2813050" y="2130425"/>
          <p14:tracePt t="2342" x="2732088" y="2001838"/>
          <p14:tracePt t="2359" x="2686050" y="1916113"/>
          <p14:tracePt t="2375" x="2665413" y="1881188"/>
          <p14:tracePt t="2409" x="2665413" y="1874838"/>
          <p14:tracePt t="3099" x="2659063" y="1868488"/>
          <p14:tracePt t="3111" x="2659063" y="1862138"/>
          <p14:tracePt t="3120" x="2644775" y="1841500"/>
          <p14:tracePt t="3129" x="2632075" y="1801813"/>
          <p14:tracePt t="3141" x="2611438" y="1754188"/>
          <p14:tracePt t="3158" x="2592388" y="1701800"/>
          <p14:tracePt t="3174" x="2551113" y="1587500"/>
          <p14:tracePt t="3191" x="2498725" y="1479550"/>
          <p14:tracePt t="3208" x="2471738" y="1427163"/>
          <p14:tracePt t="3224" x="2430463" y="1346200"/>
          <p14:tracePt t="3241" x="2390775" y="1273175"/>
          <p14:tracePt t="3258" x="2378075" y="1246188"/>
          <p14:tracePt t="3274" x="2357438" y="1212850"/>
          <p14:tracePt t="3291" x="2351088" y="1192213"/>
          <p14:tracePt t="3308" x="2351088" y="1185863"/>
          <p14:tracePt t="3324" x="2344738" y="1185863"/>
          <p14:tracePt t="3341" x="2344738" y="1179513"/>
          <p14:tracePt t="3357" x="2344738" y="1171575"/>
          <p14:tracePt t="3433" x="2351088" y="1171575"/>
          <p14:tracePt t="3454" x="2351088" y="1179513"/>
          <p14:tracePt t="3463" x="2357438" y="1179513"/>
          <p14:tracePt t="3484" x="2363788" y="1185863"/>
          <p14:tracePt t="3504" x="2370138" y="1185863"/>
          <p14:tracePt t="3514" x="2378075" y="1192213"/>
          <p14:tracePt t="3534" x="2384425" y="1192213"/>
          <p14:tracePt t="3615" x="2384425" y="1198563"/>
          <p14:tracePt t="3767" x="2384425" y="1204913"/>
          <p14:tracePt t="4904" x="2384425" y="1212850"/>
          <p14:tracePt t="4914" x="2390775" y="1212850"/>
          <p14:tracePt t="5218" x="2390775" y="1219200"/>
          <p14:tracePt t="5462" x="2397125" y="1219200"/>
          <p14:tracePt t="5472" x="2405063" y="1225550"/>
          <p14:tracePt t="5481" x="2405063" y="1231900"/>
          <p14:tracePt t="5492" x="2411413" y="1238250"/>
          <p14:tracePt t="5506" x="2417763" y="1246188"/>
          <p14:tracePt t="5522" x="2438400" y="1265238"/>
          <p14:tracePt t="5539" x="2444750" y="1279525"/>
          <p14:tracePt t="5556" x="2478088" y="1319213"/>
          <p14:tracePt t="5572" x="2524125" y="1385888"/>
          <p14:tracePt t="5589" x="2571750" y="1446213"/>
          <p14:tracePt t="5605" x="2584450" y="1479550"/>
          <p14:tracePt t="5622" x="2625725" y="1547813"/>
          <p14:tracePt t="5639" x="2652713" y="1608138"/>
          <p14:tracePt t="5655" x="2659063" y="1633538"/>
          <p14:tracePt t="5672" x="2679700" y="1666875"/>
          <p14:tracePt t="5689" x="2679700" y="1687513"/>
          <p14:tracePt t="5705" x="2686050" y="1687513"/>
          <p14:tracePt t="5722" x="2686050" y="1693863"/>
          <p14:tracePt t="5739" x="2686050" y="1701800"/>
          <p14:tracePt t="6029" x="2686050" y="1708150"/>
          <p14:tracePt t="6069" x="2686050" y="1714500"/>
          <p14:tracePt t="6109" x="2686050" y="1720850"/>
          <p14:tracePt t="7423" x="2692400" y="1727200"/>
          <p14:tracePt t="7442" x="2698750" y="1741488"/>
          <p14:tracePt t="7459" x="2705100" y="1762125"/>
          <p14:tracePt t="7470" x="2713038" y="1762125"/>
          <p14:tracePt t="7487" x="2719388" y="1774825"/>
          <p14:tracePt t="7521" x="2719388" y="1781175"/>
          <p14:tracePt t="7861" x="2719388" y="1787525"/>
          <p14:tracePt t="7891" x="2705100" y="1787525"/>
          <p14:tracePt t="7906" x="2692400" y="1795463"/>
          <p14:tracePt t="7921" x="2632075" y="1808163"/>
          <p14:tracePt t="7936" x="2584450" y="1822450"/>
          <p14:tracePt t="7957" x="2478088" y="1841500"/>
          <p14:tracePt t="7974" x="2384425" y="1868488"/>
          <p14:tracePt t="7991" x="2309813" y="1881188"/>
          <p14:tracePt t="8008" x="2270125" y="1889125"/>
          <p14:tracePt t="8020" x="2257425" y="1889125"/>
          <p14:tracePt t="8036" x="2257425" y="1895475"/>
          <p14:tracePt t="8053" x="2251075" y="1895475"/>
          <p14:tracePt t="8343" x="2251075" y="1901825"/>
          <p14:tracePt t="8371" x="2243138" y="1901825"/>
          <p14:tracePt t="8380" x="2236788" y="1908175"/>
          <p14:tracePt t="8390" x="2216150" y="1916113"/>
          <p14:tracePt t="8402" x="2182813" y="1922463"/>
          <p14:tracePt t="8420" x="2076450" y="1941513"/>
          <p14:tracePt t="8436" x="2009775" y="1955800"/>
          <p14:tracePt t="8453" x="1889125" y="1982788"/>
          <p14:tracePt t="8469" x="1781175" y="1995488"/>
          <p14:tracePt t="8486" x="1735138" y="2009775"/>
          <p14:tracePt t="8491" x="1693863" y="2016125"/>
          <p14:tracePt t="8503" x="1660525" y="2016125"/>
          <p14:tracePt t="8520" x="1633538" y="2016125"/>
          <p14:tracePt t="8536" x="1620838" y="2016125"/>
          <p14:tracePt t="8553" x="1614488" y="2016125"/>
          <p14:tracePt t="8569" x="1608138" y="2016125"/>
          <p14:tracePt t="8880" x="1608138" y="2022475"/>
          <p14:tracePt t="8908" x="1600200" y="2022475"/>
          <p14:tracePt t="8919" x="1587500" y="2022475"/>
          <p14:tracePt t="8928" x="1573213" y="2009775"/>
          <p14:tracePt t="8939" x="1566863" y="2001838"/>
          <p14:tracePt t="8956" x="1547813" y="1989138"/>
          <p14:tracePt t="8973" x="1527175" y="1968500"/>
          <p14:tracePt t="8990" x="1506538" y="1949450"/>
          <p14:tracePt t="9005" x="1493838" y="1949450"/>
          <p14:tracePt t="9008" x="1487488" y="1935163"/>
          <p14:tracePt t="9024" x="1479550" y="1935163"/>
          <p14:tracePt t="9035" x="1473200" y="1928813"/>
          <p14:tracePt t="9052" x="1473200" y="1922463"/>
          <p14:tracePt t="9069" x="1466850" y="1922463"/>
          <p14:tracePt t="9089" x="1460500" y="1922463"/>
          <p14:tracePt t="9138" x="1460500" y="1916113"/>
          <p14:tracePt t="9281" x="1466850" y="1916113"/>
          <p14:tracePt t="9320" x="1473200" y="1916113"/>
          <p14:tracePt t="9340" x="1479550" y="1916113"/>
          <p14:tracePt t="9348" x="1493838" y="1916113"/>
          <p14:tracePt t="9368" x="1506538" y="1908175"/>
          <p14:tracePt t="9378" x="1512888" y="1908175"/>
          <p14:tracePt t="9398" x="1527175" y="1908175"/>
          <p14:tracePt t="9408" x="1533525" y="1908175"/>
          <p14:tracePt t="9419" x="1539875" y="1908175"/>
          <p14:tracePt t="9435" x="1554163" y="1908175"/>
          <p14:tracePt t="9452" x="1573213" y="1916113"/>
          <p14:tracePt t="9468" x="1587500" y="1916113"/>
          <p14:tracePt t="9485" x="1593850" y="1916113"/>
          <p14:tracePt t="9502" x="1600200" y="1916113"/>
          <p14:tracePt t="9519" x="1608138" y="1916113"/>
          <p14:tracePt t="9548" x="1614488" y="1916113"/>
          <p14:tracePt t="9752" x="1620838" y="1916113"/>
          <p14:tracePt t="9957" x="1627188" y="1916113"/>
          <p14:tracePt t="10309" x="1633538" y="1916113"/>
          <p14:tracePt t="10329" x="1641475" y="1908175"/>
          <p14:tracePt t="10342" x="1647825" y="1908175"/>
          <p14:tracePt t="10357" x="1674813" y="1901825"/>
          <p14:tracePt t="10367" x="1681163" y="1895475"/>
          <p14:tracePt t="10384" x="1687513" y="1895475"/>
          <p14:tracePt t="10401" x="1701800" y="1889125"/>
          <p14:tracePt t="10418" x="1708150" y="1881188"/>
          <p14:tracePt t="10434" x="1714500" y="1881188"/>
          <p14:tracePt t="10451" x="1720850" y="1881188"/>
          <p14:tracePt t="35940" x="1714500" y="1881188"/>
          <p14:tracePt t="35949" x="1693863" y="1874838"/>
          <p14:tracePt t="35960" x="1674813" y="1862138"/>
          <p14:tracePt t="35977" x="1600200" y="1847850"/>
          <p14:tracePt t="35993" x="1533525" y="1841500"/>
          <p14:tracePt t="36010" x="1427163" y="1835150"/>
          <p14:tracePt t="36026" x="1379538" y="1828800"/>
          <p14:tracePt t="36043" x="1306513" y="1822450"/>
          <p14:tracePt t="36063" x="1273175" y="1822450"/>
          <p14:tracePt t="36082" x="1258888" y="1822450"/>
          <p14:tracePt t="36099" x="1246188" y="1822450"/>
          <p14:tracePt t="36130" x="1238250" y="1822450"/>
          <p14:tracePt t="36143" x="1231900" y="1822450"/>
          <p14:tracePt t="36171" x="1225550" y="1822450"/>
          <p14:tracePt t="36182" x="1219200" y="1822450"/>
          <p14:tracePt t="36201" x="1212850" y="1822450"/>
          <p14:tracePt t="36213" x="1212850" y="1814513"/>
          <p14:tracePt t="36226" x="1204913" y="1814513"/>
          <p14:tracePt t="36243" x="1198563" y="1814513"/>
          <p14:tracePt t="36263" x="1192213" y="1808163"/>
          <p14:tracePt t="36282" x="1192213" y="1801813"/>
          <p14:tracePt t="36314" x="1192213" y="1795463"/>
          <p14:tracePt t="36333" x="1198563" y="1795463"/>
          <p14:tracePt t="36343" x="1198563" y="1787525"/>
          <p14:tracePt t="36354" x="1204913" y="1787525"/>
          <p14:tracePt t="36364" x="1225550" y="1787525"/>
          <p14:tracePt t="36376" x="1252538" y="1787525"/>
          <p14:tracePt t="36394" x="1319213" y="1787525"/>
          <p14:tracePt t="36410" x="1358900" y="1787525"/>
          <p14:tracePt t="36426" x="1433513" y="1787525"/>
          <p14:tracePt t="36443" x="1487488" y="1795463"/>
          <p14:tracePt t="36460" x="1506538" y="1801813"/>
          <p14:tracePt t="36476" x="1539875" y="1808163"/>
          <p14:tracePt t="36493" x="1566863" y="1814513"/>
          <p14:tracePt t="36509" x="1573213" y="1814513"/>
          <p14:tracePt t="36526" x="1587500" y="1822450"/>
          <p14:tracePt t="36543" x="1593850" y="1822450"/>
          <p14:tracePt t="36563" x="1600200" y="1822450"/>
          <p14:tracePt t="36622" x="1600200" y="1828800"/>
          <p14:tracePt t="36832" x="1593850" y="1828800"/>
          <p14:tracePt t="36861" x="1593850" y="1822450"/>
          <p14:tracePt t="36911" x="1593850" y="1814513"/>
          <p14:tracePt t="36931" x="1593850" y="1808163"/>
          <p14:tracePt t="36942" x="1600200" y="1808163"/>
          <p14:tracePt t="36959" x="1608138" y="1795463"/>
          <p14:tracePt t="36976" x="1620838" y="1787525"/>
          <p14:tracePt t="36992" x="1627188" y="1774825"/>
          <p14:tracePt t="37009" x="1660525" y="1754188"/>
          <p14:tracePt t="37026" x="1701800" y="1735138"/>
          <p14:tracePt t="37048" x="1741488" y="1720850"/>
          <p14:tracePt t="37063" x="1754188" y="1708150"/>
          <p14:tracePt t="37080" x="1787525" y="1701800"/>
          <p14:tracePt t="37096" x="1822450" y="1693863"/>
          <p14:tracePt t="37113" x="1835150" y="1693863"/>
          <p14:tracePt t="37126" x="1862138" y="1693863"/>
          <p14:tracePt t="37142" x="1874838" y="1693863"/>
          <p14:tracePt t="37159" x="1908175" y="1701800"/>
          <p14:tracePt t="37176" x="1941513" y="1708150"/>
          <p14:tracePt t="37192" x="1949450" y="1720850"/>
          <p14:tracePt t="37208" x="1955800" y="1727200"/>
          <p14:tracePt t="37226" x="1962150" y="1735138"/>
          <p14:tracePt t="37258" x="1968500" y="1735138"/>
          <p14:tracePt t="37288" x="1968500" y="1741488"/>
          <p14:tracePt t="37340" x="1968500" y="1747838"/>
          <p14:tracePt t="37474" x="1968500" y="1754188"/>
          <p14:tracePt t="37817" x="1968500" y="1747838"/>
          <p14:tracePt t="37837" x="1968500" y="1741488"/>
          <p14:tracePt t="37854" x="1962150" y="1741488"/>
          <p14:tracePt t="37967" x="1962150" y="1735138"/>
          <p14:tracePt t="38075" x="1962150" y="1727200"/>
          <p14:tracePt t="38085" x="1968500" y="1727200"/>
          <p14:tracePt t="38098" x="1976438" y="1727200"/>
          <p14:tracePt t="38112" x="1976438" y="1720850"/>
          <p14:tracePt t="38129" x="1995488" y="1714500"/>
          <p14:tracePt t="38141" x="2016125" y="1714500"/>
          <p14:tracePt t="38158" x="2036763" y="1708150"/>
          <p14:tracePt t="38175" x="2062163" y="1708150"/>
          <p14:tracePt t="38208" x="2076450" y="1708150"/>
          <p14:tracePt t="38225" x="2082800" y="1708150"/>
          <p14:tracePt t="38258" x="2089150" y="1708150"/>
          <p14:tracePt t="38304" x="2089150" y="1714500"/>
          <p14:tracePt t="41540" x="2089150" y="1708150"/>
          <p14:tracePt t="41596" x="2082800" y="1714500"/>
          <p14:tracePt t="41607" x="2076450" y="1720850"/>
          <p14:tracePt t="41617" x="2062163" y="1735138"/>
          <p14:tracePt t="41627" x="2028825" y="1747838"/>
          <p14:tracePt t="41638" x="1982788" y="1774825"/>
          <p14:tracePt t="41654" x="1916113" y="1808163"/>
          <p14:tracePt t="41671" x="1795463" y="1862138"/>
          <p14:tracePt t="41688" x="1701800" y="1889125"/>
          <p14:tracePt t="41704" x="1666875" y="1895475"/>
          <p14:tracePt t="41721" x="1614488" y="1895475"/>
          <p14:tracePt t="41738" x="1608138" y="1889125"/>
          <p14:tracePt t="41754" x="1593850" y="1862138"/>
          <p14:tracePt t="41771" x="1608138" y="1795463"/>
          <p14:tracePt t="41788" x="1641475" y="1754188"/>
          <p14:tracePt t="41804" x="1762125" y="1633538"/>
          <p14:tracePt t="41821" x="1968500" y="1512888"/>
          <p14:tracePt t="41838" x="2070100" y="1460500"/>
          <p14:tracePt t="41854" x="2257425" y="1400175"/>
          <p14:tracePt t="41872" x="2424113" y="1366838"/>
          <p14:tracePt t="41888" x="2471738" y="1358900"/>
          <p14:tracePt t="41904" x="2551113" y="1358900"/>
          <p14:tracePt t="41922" x="2605088" y="1400175"/>
          <p14:tracePt t="41937" x="2625725" y="1419225"/>
          <p14:tracePt t="41954" x="2632075" y="1452563"/>
          <p14:tracePt t="41972" x="2632075" y="1473200"/>
          <p14:tracePt t="41987" x="2632075" y="1487488"/>
          <p14:tracePt t="42004" x="2605088" y="1527175"/>
          <p14:tracePt t="42023" x="2511425" y="1593850"/>
          <p14:tracePt t="42044" x="2397125" y="1666875"/>
          <p14:tracePt t="42060" x="2351088" y="1693863"/>
          <p14:tracePt t="42076" x="2263775" y="1735138"/>
          <p14:tracePt t="42092" x="2190750" y="1762125"/>
          <p14:tracePt t="42107" x="2170113" y="1768475"/>
          <p14:tracePt t="42121" x="2155825" y="1768475"/>
          <p14:tracePt t="42137" x="2136775" y="1768475"/>
          <p14:tracePt t="42154" x="2116138" y="1754188"/>
          <p14:tracePt t="42170" x="2109788" y="1754188"/>
          <p14:tracePt t="42187" x="2109788" y="1741488"/>
          <p14:tracePt t="42237" x="2109788" y="1735138"/>
          <p14:tracePt t="42310" x="2109788" y="1727200"/>
          <p14:tracePt t="42562" x="2103438" y="1727200"/>
          <p14:tracePt t="42639" x="2103438" y="1720850"/>
          <p14:tracePt t="42669" x="2103438" y="1714500"/>
          <p14:tracePt t="42700" x="2103438" y="1708150"/>
          <p14:tracePt t="42721" x="2095500" y="1708150"/>
          <p14:tracePt t="42732" x="2089150" y="1708150"/>
          <p14:tracePt t="42750" x="2089150" y="1701800"/>
          <p14:tracePt t="42761" x="2082800" y="1701800"/>
          <p14:tracePt t="42781" x="2076450" y="1701800"/>
          <p14:tracePt t="42791" x="2076450" y="1693863"/>
          <p14:tracePt t="42812" x="2070100" y="1693863"/>
          <p14:tracePt t="42832" x="2062163" y="1693863"/>
          <p14:tracePt t="42885" x="2055813" y="1693863"/>
          <p14:tracePt t="42916" x="2049463" y="1701800"/>
          <p14:tracePt t="42927" x="2043113" y="1701800"/>
          <p14:tracePt t="42939" x="2036763" y="1714500"/>
          <p14:tracePt t="42953" x="2036763" y="1727200"/>
          <p14:tracePt t="42970" x="2016125" y="1762125"/>
          <p14:tracePt t="42987" x="1995488" y="1801813"/>
          <p14:tracePt t="43003" x="1989138" y="1808163"/>
          <p14:tracePt t="43020" x="1982788" y="1822450"/>
          <p14:tracePt t="43042" x="1982788" y="1828800"/>
          <p14:tracePt t="43077" x="1982788" y="1841500"/>
          <p14:tracePt t="43092" x="1982788" y="1847850"/>
          <p14:tracePt t="43108" x="1982788" y="1855788"/>
          <p14:tracePt t="43120" x="1976438" y="1874838"/>
          <p14:tracePt t="43136" x="1976438" y="1881188"/>
          <p14:tracePt t="43153" x="1976438" y="1901825"/>
          <p14:tracePt t="43170" x="1976438" y="1916113"/>
          <p14:tracePt t="43186" x="1976438" y="1922463"/>
          <p14:tracePt t="43203" x="1976438" y="1928813"/>
          <p14:tracePt t="43220" x="1976438" y="1935163"/>
          <p14:tracePt t="43237" x="1976438" y="1941513"/>
          <p14:tracePt t="43270" x="1982788" y="1949450"/>
          <p14:tracePt t="43321" x="1989138" y="1949450"/>
          <p14:tracePt t="43359" x="1989138" y="1955800"/>
          <p14:tracePt t="47818" x="1968500" y="1949450"/>
          <p14:tracePt t="47827" x="1941513" y="1935163"/>
          <p14:tracePt t="47837" x="1908175" y="1922463"/>
          <p14:tracePt t="47849" x="1874838" y="1901825"/>
          <p14:tracePt t="47865" x="1801813" y="1868488"/>
          <p14:tracePt t="47883" x="1735138" y="1828800"/>
          <p14:tracePt t="47899" x="1693863" y="1808163"/>
          <p14:tracePt t="47916" x="1627188" y="1768475"/>
          <p14:tracePt t="47933" x="1554163" y="1720850"/>
          <p14:tracePt t="47949" x="1533525" y="1693863"/>
          <p14:tracePt t="47965" x="1500188" y="1654175"/>
          <p14:tracePt t="47983" x="1487488" y="1633538"/>
          <p14:tracePt t="47999" x="1487488" y="1627188"/>
          <p14:tracePt t="48003" x="1487488" y="1620838"/>
          <p14:tracePt t="48023" x="1487488" y="1614488"/>
          <p14:tracePt t="48043" x="1506538" y="1608138"/>
          <p14:tracePt t="48054" x="1539875" y="1587500"/>
          <p14:tracePt t="48069" x="1587500" y="1573213"/>
          <p14:tracePt t="48086" x="1681163" y="1539875"/>
          <p14:tracePt t="48103" x="1781175" y="1527175"/>
          <p14:tracePt t="48119" x="1835150" y="1520825"/>
          <p14:tracePt t="48132" x="1881188" y="1512888"/>
          <p14:tracePt t="48148" x="1989138" y="1512888"/>
          <p14:tracePt t="48165" x="2116138" y="1527175"/>
          <p14:tracePt t="48182" x="2243138" y="1554163"/>
          <p14:tracePt t="48198" x="2297113" y="1573213"/>
          <p14:tracePt t="48215" x="2384425" y="1593850"/>
          <p14:tracePt t="48232" x="2430463" y="1614488"/>
          <p14:tracePt t="48248" x="2444750" y="1620838"/>
          <p14:tracePt t="48265" x="2457450" y="1620838"/>
          <p14:tracePt t="48281" x="2457450" y="1627188"/>
          <p14:tracePt t="48298" x="2471738" y="1633538"/>
          <p14:tracePt t="48315" x="2484438" y="1654175"/>
          <p14:tracePt t="48332" x="2484438" y="1660525"/>
          <p14:tracePt t="48348" x="2484438" y="1666875"/>
          <p14:tracePt t="48365" x="2484438" y="1674813"/>
          <p14:tracePt t="48382" x="2484438" y="1681163"/>
          <p14:tracePt t="48398" x="2478088" y="1687513"/>
          <p14:tracePt t="48415" x="2451100" y="1714500"/>
          <p14:tracePt t="48431" x="2405063" y="1735138"/>
          <p14:tracePt t="48448" x="2257425" y="1801813"/>
          <p14:tracePt t="48465" x="2043113" y="1874838"/>
          <p14:tracePt t="48482" x="1822450" y="1941513"/>
          <p14:tracePt t="48498" x="1735138" y="1962150"/>
          <p14:tracePt t="48503" x="1633538" y="1976438"/>
          <p14:tracePt t="48515" x="1554163" y="1982788"/>
          <p14:tracePt t="48532" x="1427163" y="1989138"/>
          <p14:tracePt t="48548" x="1373188" y="1989138"/>
          <p14:tracePt t="48565" x="1279525" y="1989138"/>
          <p14:tracePt t="48582" x="1204913" y="1955800"/>
          <p14:tracePt t="48598" x="1171575" y="1928813"/>
          <p14:tracePt t="48614" x="1125538" y="1874838"/>
          <p14:tracePt t="48632" x="1098550" y="1808163"/>
          <p14:tracePt t="48648" x="1092200" y="1762125"/>
          <p14:tracePt t="48664" x="1092200" y="1674813"/>
          <p14:tracePt t="48682" x="1092200" y="1620838"/>
          <p14:tracePt t="48698" x="1092200" y="1608138"/>
          <p14:tracePt t="48714" x="1092200" y="1587500"/>
          <p14:tracePt t="48748" x="1098550" y="1573213"/>
          <p14:tracePt t="48764" x="1104900" y="1560513"/>
          <p14:tracePt t="48781" x="1119188" y="1554163"/>
          <p14:tracePt t="48797" x="1165225" y="1533525"/>
          <p14:tracePt t="48814" x="1231900" y="1520825"/>
          <p14:tracePt t="48831" x="1273175" y="1512888"/>
          <p14:tracePt t="48848" x="1358900" y="1512888"/>
          <p14:tracePt t="48865" x="1439863" y="1512888"/>
          <p14:tracePt t="48881" x="1487488" y="1520825"/>
          <p14:tracePt t="48898" x="1560513" y="1539875"/>
          <p14:tracePt t="48914" x="1627188" y="1554163"/>
          <p14:tracePt t="48931" x="1647825" y="1560513"/>
          <p14:tracePt t="48948" x="1681163" y="1573213"/>
          <p14:tracePt t="48964" x="1720850" y="1593850"/>
          <p14:tracePt t="48981" x="1727200" y="1600200"/>
          <p14:tracePt t="48997" x="1747838" y="1614488"/>
          <p14:tracePt t="49014" x="1762125" y="1620838"/>
          <p14:tracePt t="49031" x="1774825" y="1620838"/>
          <p14:tracePt t="49048" x="1787525" y="1633538"/>
          <p14:tracePt t="49068" x="1795463" y="1641475"/>
          <p14:tracePt t="49085" x="1795463" y="1654175"/>
          <p14:tracePt t="49101" x="1801813" y="1654175"/>
          <p14:tracePt t="49134" x="1801813" y="1660525"/>
          <p14:tracePt t="49236" x="1801813" y="1666875"/>
          <p14:tracePt t="49313" x="1795463" y="1674813"/>
          <p14:tracePt t="49323" x="1762125" y="1687513"/>
          <p14:tracePt t="49334" x="1708150" y="1708150"/>
          <p14:tracePt t="49347" x="1654175" y="1727200"/>
          <p14:tracePt t="49364" x="1506538" y="1754188"/>
          <p14:tracePt t="49381" x="1439863" y="1768475"/>
          <p14:tracePt t="49397" x="1312863" y="1808163"/>
          <p14:tracePt t="49414" x="1212850" y="1828800"/>
          <p14:tracePt t="49430" x="1165225" y="1835150"/>
          <p14:tracePt t="49447" x="1084263" y="1835150"/>
          <p14:tracePt t="49464" x="1017588" y="1835150"/>
          <p14:tracePt t="49480" x="990600" y="1835150"/>
          <p14:tracePt t="49497" x="944563" y="1808163"/>
          <p14:tracePt t="49503" x="930275" y="1795463"/>
          <p14:tracePt t="49516" x="923925" y="1787525"/>
          <p14:tracePt t="49530" x="904875" y="1768475"/>
          <p14:tracePt t="49547" x="890588" y="1727200"/>
          <p14:tracePt t="49564" x="884238" y="1660525"/>
          <p14:tracePt t="49580" x="884238" y="1627188"/>
          <p14:tracePt t="49597" x="884238" y="1560513"/>
          <p14:tracePt t="49614" x="896938" y="1493838"/>
          <p14:tracePt t="49630" x="904875" y="1466850"/>
          <p14:tracePt t="49647" x="944563" y="1393825"/>
          <p14:tracePt t="49664" x="990600" y="1333500"/>
          <p14:tracePt t="49680" x="1023938" y="1298575"/>
          <p14:tracePt t="49697" x="1098550" y="1231900"/>
          <p14:tracePt t="49714" x="1185863" y="1179513"/>
          <p14:tracePt t="49730" x="1231900" y="1158875"/>
          <p14:tracePt t="49747" x="1339850" y="1111250"/>
          <p14:tracePt t="49763" x="1385888" y="1092200"/>
          <p14:tracePt t="49780" x="1479550" y="1077913"/>
          <p14:tracePt t="49796" x="1566863" y="1077913"/>
          <p14:tracePt t="49813" x="1608138" y="1077913"/>
          <p14:tracePt t="49830" x="1681163" y="1092200"/>
          <p14:tracePt t="49847" x="1754188" y="1119188"/>
          <p14:tracePt t="49863" x="1795463" y="1144588"/>
          <p14:tracePt t="49880" x="1889125" y="1212850"/>
          <p14:tracePt t="49897" x="1982788" y="1298575"/>
          <p14:tracePt t="49914" x="2070100" y="1385888"/>
          <p14:tracePt t="49930" x="2095500" y="1427163"/>
          <p14:tracePt t="49947" x="2170113" y="1520825"/>
          <p14:tracePt t="49963" x="2230438" y="1620838"/>
          <p14:tracePt t="49980" x="2257425" y="1674813"/>
          <p14:tracePt t="49996" x="2297113" y="1781175"/>
          <p14:tracePt t="50013" x="2317750" y="1862138"/>
          <p14:tracePt t="50030" x="2317750" y="1901825"/>
          <p14:tracePt t="50046" x="2303463" y="1941513"/>
          <p14:tracePt t="50068" x="2270125" y="1982788"/>
          <p14:tracePt t="50086" x="2182813" y="2036763"/>
          <p14:tracePt t="50101" x="2130425" y="2055813"/>
          <p14:tracePt t="50117" x="1995488" y="2109788"/>
          <p14:tracePt t="50134" x="1828800" y="2136775"/>
          <p14:tracePt t="50147" x="1754188" y="2149475"/>
          <p14:tracePt t="50163" x="1581150" y="2155825"/>
          <p14:tracePt t="50180" x="1506538" y="2155825"/>
          <p14:tracePt t="50196" x="1366838" y="2149475"/>
          <p14:tracePt t="50213" x="1246188" y="2122488"/>
          <p14:tracePt t="50230" x="1198563" y="2109788"/>
          <p14:tracePt t="50246" x="1104900" y="2062163"/>
          <p14:tracePt t="50263" x="1023938" y="2009775"/>
          <p14:tracePt t="50279" x="984250" y="1976438"/>
          <p14:tracePt t="50296" x="917575" y="1881188"/>
          <p14:tracePt t="50313" x="869950" y="1774825"/>
          <p14:tracePt t="50330" x="863600" y="1714500"/>
          <p14:tracePt t="50346" x="863600" y="1608138"/>
          <p14:tracePt t="50363" x="877888" y="1500188"/>
          <p14:tracePt t="50379" x="896938" y="1452563"/>
          <p14:tracePt t="50396" x="971550" y="1352550"/>
          <p14:tracePt t="50413" x="1050925" y="1273175"/>
          <p14:tracePt t="50430" x="1111250" y="1225550"/>
          <p14:tracePt t="50446" x="1225550" y="1179513"/>
          <p14:tracePt t="50463" x="1279525" y="1158875"/>
          <p14:tracePt t="50480" x="1406525" y="1125538"/>
          <p14:tracePt t="50496" x="1520825" y="1111250"/>
          <p14:tracePt t="50513" x="1573213" y="1111250"/>
          <p14:tracePt t="50529" x="1674813" y="1119188"/>
          <p14:tracePt t="50546" x="1801813" y="1158875"/>
          <p14:tracePt t="50563" x="1868488" y="1192213"/>
          <p14:tracePt t="50579" x="2009775" y="1273175"/>
          <p14:tracePt t="50596" x="2116138" y="1358900"/>
          <p14:tracePt t="50613" x="2190750" y="1446213"/>
          <p14:tracePt t="50629" x="2216150" y="1473200"/>
          <p14:tracePt t="50646" x="2257425" y="1547813"/>
          <p14:tracePt t="50663" x="2284413" y="1641475"/>
          <p14:tracePt t="50679" x="2284413" y="1687513"/>
          <p14:tracePt t="50696" x="2284413" y="1762125"/>
          <p14:tracePt t="50712" x="2270125" y="1828800"/>
          <p14:tracePt t="50729" x="2251075" y="1855788"/>
          <p14:tracePt t="50746" x="2190750" y="1908175"/>
          <p14:tracePt t="50762" x="2076450" y="1949450"/>
          <p14:tracePt t="50779" x="2022475" y="1968500"/>
          <p14:tracePt t="50796" x="1895475" y="1995488"/>
          <p14:tracePt t="50812" x="1795463" y="2001838"/>
          <p14:tracePt t="50829" x="1747838" y="2001838"/>
          <p14:tracePt t="50846" x="1647825" y="2001838"/>
          <p14:tracePt t="50862" x="1527175" y="2001838"/>
          <p14:tracePt t="50879" x="1452563" y="2001838"/>
          <p14:tracePt t="50896" x="1339850" y="1962150"/>
          <p14:tracePt t="50912" x="1246188" y="1901825"/>
          <p14:tracePt t="50929" x="1204913" y="1862138"/>
          <p14:tracePt t="50946" x="1144588" y="1768475"/>
          <p14:tracePt t="50963" x="1111250" y="1641475"/>
          <p14:tracePt t="50979" x="1098550" y="1581150"/>
          <p14:tracePt t="50995" x="1098550" y="1452563"/>
          <p14:tracePt t="51013" x="1098550" y="1346200"/>
          <p14:tracePt t="51029" x="1104900" y="1298575"/>
          <p14:tracePt t="51046" x="1138238" y="1219200"/>
          <p14:tracePt t="51068" x="1185863" y="1158875"/>
          <p14:tracePt t="51085" x="1265238" y="1098550"/>
          <p14:tracePt t="51101" x="1325563" y="1065213"/>
          <p14:tracePt t="51118" x="1439863" y="1023938"/>
          <p14:tracePt t="51136" x="1573213" y="1004888"/>
          <p14:tracePt t="51146" x="1633538" y="1004888"/>
          <p14:tracePt t="51162" x="1708150" y="1017588"/>
          <p14:tracePt t="51179" x="1868488" y="1077913"/>
          <p14:tracePt t="51195" x="2022475" y="1171575"/>
          <p14:tracePt t="51213" x="2143125" y="1279525"/>
          <p14:tracePt t="51229" x="2197100" y="1333500"/>
          <p14:tracePt t="51245" x="2263775" y="1419225"/>
          <p14:tracePt t="51263" x="2297113" y="1493838"/>
          <p14:tracePt t="51279" x="2303463" y="1527175"/>
          <p14:tracePt t="51295" x="2303463" y="1620838"/>
          <p14:tracePt t="51312" x="2284413" y="1701800"/>
          <p14:tracePt t="51329" x="2263775" y="1754188"/>
          <p14:tracePt t="51345" x="2224088" y="1847850"/>
          <p14:tracePt t="51362" x="2149475" y="1928813"/>
          <p14:tracePt t="51379" x="2109788" y="1962150"/>
          <p14:tracePt t="51395" x="2022475" y="2022475"/>
          <p14:tracePt t="51412" x="1916113" y="2062163"/>
          <p14:tracePt t="51429" x="1862138" y="2076450"/>
          <p14:tracePt t="51445" x="1768475" y="2082800"/>
          <p14:tracePt t="51462" x="1681163" y="2082800"/>
          <p14:tracePt t="51479" x="1633538" y="2070100"/>
          <p14:tracePt t="51495" x="1527175" y="2016125"/>
          <p14:tracePt t="51512" x="1419225" y="1941513"/>
          <p14:tracePt t="51528" x="1358900" y="1889125"/>
          <p14:tracePt t="51545" x="1265238" y="1781175"/>
          <p14:tracePt t="51562" x="1198563" y="1674813"/>
          <p14:tracePt t="51579" x="1165225" y="1608138"/>
          <p14:tracePt t="51595" x="1131888" y="1493838"/>
          <p14:tracePt t="51612" x="1111250" y="1379538"/>
          <p14:tracePt t="51629" x="1111250" y="1333500"/>
          <p14:tracePt t="51645" x="1111250" y="1252538"/>
          <p14:tracePt t="51662" x="1125538" y="1185863"/>
          <p14:tracePt t="51679" x="1144588" y="1152525"/>
          <p14:tracePt t="51695" x="1212850" y="1098550"/>
          <p14:tracePt t="51711" x="1273175" y="1065213"/>
          <p14:tracePt t="51728" x="1412875" y="1011238"/>
          <p14:tracePt t="51746" x="1573213" y="998538"/>
          <p14:tracePt t="51762" x="1647825" y="998538"/>
          <p14:tracePt t="51778" x="1787525" y="1044575"/>
          <p14:tracePt t="51795" x="1941513" y="1138238"/>
          <p14:tracePt t="51812" x="2009775" y="1192213"/>
          <p14:tracePt t="51828" x="2116138" y="1319213"/>
          <p14:tracePt t="51845" x="2197100" y="1439863"/>
          <p14:tracePt t="51862" x="2236788" y="1560513"/>
          <p14:tracePt t="51878" x="2243138" y="1608138"/>
          <p14:tracePt t="51895" x="2243138" y="1681163"/>
          <p14:tracePt t="51912" x="2236788" y="1747838"/>
          <p14:tracePt t="51928" x="2216150" y="1787525"/>
          <p14:tracePt t="51945" x="2170113" y="1868488"/>
          <p14:tracePt t="51962" x="2109788" y="1949450"/>
          <p14:tracePt t="51978" x="2076450" y="1989138"/>
          <p14:tracePt t="51994" x="2001838" y="2049463"/>
          <p14:tracePt t="52012" x="1922463" y="2089150"/>
          <p14:tracePt t="52028" x="1881188" y="2103438"/>
          <p14:tracePt t="52045" x="1814513" y="2130425"/>
          <p14:tracePt t="52066" x="1735138" y="2130425"/>
          <p14:tracePt t="52082" x="1633538" y="2130425"/>
          <p14:tracePt t="52098" x="1573213" y="2116138"/>
          <p14:tracePt t="52117" x="1500188" y="2089150"/>
          <p14:tracePt t="52128" x="1460500" y="2055813"/>
          <p14:tracePt t="52145" x="1393825" y="1976438"/>
          <p14:tracePt t="52162" x="1346200" y="1862138"/>
          <p14:tracePt t="52178" x="1333500" y="1795463"/>
          <p14:tracePt t="52194" x="1319213" y="1620838"/>
          <p14:tracePt t="52212" x="1312863" y="1473200"/>
          <p14:tracePt t="52228" x="1312863" y="1406525"/>
          <p14:tracePt t="52244" x="1325563" y="1292225"/>
          <p14:tracePt t="52261" x="1346200" y="1238250"/>
          <p14:tracePt t="52278" x="1385888" y="1179513"/>
          <p14:tracePt t="52294" x="1439863" y="1138238"/>
          <p14:tracePt t="52311" x="1479550" y="1125538"/>
          <p14:tracePt t="52328" x="1581150" y="1104900"/>
          <p14:tracePt t="52344" x="1693863" y="1104900"/>
          <p14:tracePt t="52361" x="1762125" y="1119188"/>
          <p14:tracePt t="52378" x="1889125" y="1165225"/>
          <p14:tracePt t="52394" x="2028825" y="1219200"/>
          <p14:tracePt t="52412" x="2082800" y="1246188"/>
          <p14:tracePt t="52429" x="2190750" y="1312863"/>
          <p14:tracePt t="52444" x="2290763" y="1393825"/>
          <p14:tracePt t="52461" x="2336800" y="1446213"/>
          <p14:tracePt t="52477" x="2411413" y="1560513"/>
          <p14:tracePt t="52494" x="2457450" y="1666875"/>
          <p14:tracePt t="52512" x="2465388" y="1735138"/>
          <p14:tracePt t="52528" x="2465388" y="1762125"/>
          <p14:tracePt t="52532" x="2465388" y="1774825"/>
          <p14:tracePt t="52544" x="2465388" y="1787525"/>
          <p14:tracePt t="52561" x="2430463" y="1822450"/>
          <p14:tracePt t="52577" x="2397125" y="1847850"/>
          <p14:tracePt t="52594" x="2351088" y="1862138"/>
          <p14:tracePt t="52628" x="2303463" y="1868488"/>
          <p14:tracePt t="52829" x="2309813" y="1881188"/>
          <p14:tracePt t="52837" x="2317750" y="1901825"/>
          <p14:tracePt t="52848" x="2336800" y="1928813"/>
          <p14:tracePt t="52860" x="2363788" y="1982788"/>
          <p14:tracePt t="52877" x="2417763" y="2116138"/>
          <p14:tracePt t="52894" x="2465388" y="2270125"/>
          <p14:tracePt t="52910" x="2478088" y="2330450"/>
          <p14:tracePt t="52927" x="2498725" y="2424113"/>
          <p14:tracePt t="52944" x="2498725" y="2457450"/>
          <p14:tracePt t="52960" x="2505075" y="2465388"/>
          <p14:tracePt t="52977" x="2505075" y="2471738"/>
          <p14:tracePt t="52995" x="2505075" y="2478088"/>
          <p14:tracePt t="53024" x="2498725" y="2484438"/>
          <p14:tracePt t="53034" x="2490788" y="2484438"/>
          <p14:tracePt t="53044" x="2478088" y="2484438"/>
          <p14:tracePt t="53065" x="2444750" y="2484438"/>
          <p14:tracePt t="53081" x="2424113" y="2471738"/>
          <p14:tracePt t="53098" x="2397125" y="2457450"/>
          <p14:tracePt t="53115" x="2351088" y="2430463"/>
          <p14:tracePt t="53130" x="2330450" y="2411413"/>
          <p14:tracePt t="53144" x="2284413" y="2363788"/>
          <p14:tracePt t="53160" x="2257425" y="2330450"/>
          <p14:tracePt t="53177" x="2216150" y="2276475"/>
          <p14:tracePt t="53193" x="2203450" y="2263775"/>
          <p14:tracePt t="53210" x="2182813" y="2216150"/>
          <p14:tracePt t="53227" x="2163763" y="2182813"/>
          <p14:tracePt t="53244" x="2163763" y="2163763"/>
          <p14:tracePt t="53260" x="2163763" y="2136775"/>
          <p14:tracePt t="53277" x="2163763" y="2116138"/>
          <p14:tracePt t="53294" x="2163763" y="2109788"/>
          <p14:tracePt t="53310" x="2163763" y="2103438"/>
          <p14:tracePt t="53327" x="2163763" y="2095500"/>
          <p14:tracePt t="53343" x="2163763" y="2089150"/>
          <p14:tracePt t="53360" x="2163763" y="2082800"/>
          <p14:tracePt t="53377" x="2163763" y="2076450"/>
          <p14:tracePt t="53407" x="2163763" y="2070100"/>
          <p14:tracePt t="53420" x="2170113" y="2070100"/>
          <p14:tracePt t="53431" x="2170113" y="2062163"/>
          <p14:tracePt t="53443" x="2176463" y="2055813"/>
          <p14:tracePt t="53460" x="2182813" y="2049463"/>
          <p14:tracePt t="53477" x="2197100" y="2043113"/>
          <p14:tracePt t="53493" x="2203450" y="2036763"/>
          <p14:tracePt t="53510" x="2224088" y="2022475"/>
          <p14:tracePt t="53526" x="2236788" y="2016125"/>
          <p14:tracePt t="53543" x="2263775" y="2016125"/>
          <p14:tracePt t="53560" x="2276475" y="2009775"/>
          <p14:tracePt t="53577" x="2309813" y="2009775"/>
          <p14:tracePt t="53593" x="2317750" y="2009775"/>
          <p14:tracePt t="53610" x="2351088" y="2009775"/>
          <p14:tracePt t="53626" x="2357438" y="2009775"/>
          <p14:tracePt t="53643" x="2384425" y="2009775"/>
          <p14:tracePt t="53661" x="2405063" y="2016125"/>
          <p14:tracePt t="53676" x="2411413" y="2016125"/>
          <p14:tracePt t="53693" x="2411413" y="2022475"/>
          <p14:tracePt t="72827" x="2411413" y="2016125"/>
          <p14:tracePt t="72836" x="2411413" y="2009775"/>
          <p14:tracePt t="72866" x="2411413" y="2001838"/>
          <p14:tracePt t="72885" x="2411413" y="1989138"/>
          <p14:tracePt t="72907" x="2411413" y="1982788"/>
          <p14:tracePt t="72915" x="2411413" y="1962150"/>
          <p14:tracePt t="72926" x="2411413" y="1949450"/>
          <p14:tracePt t="72942" x="2411413" y="1901825"/>
          <p14:tracePt t="72958" x="2411413" y="1822450"/>
          <p14:tracePt t="72975" x="2411413" y="1735138"/>
          <p14:tracePt t="72991" x="2411413" y="1693863"/>
          <p14:tracePt t="73008" x="2417763" y="1641475"/>
          <p14:tracePt t="73027" x="2430463" y="1593850"/>
          <p14:tracePt t="73042" x="2451100" y="1566863"/>
          <p14:tracePt t="73058" x="2498725" y="1506538"/>
          <p14:tracePt t="73075" x="2584450" y="1427163"/>
          <p14:tracePt t="73091" x="2625725" y="1385888"/>
          <p14:tracePt t="73108" x="2719388" y="1298575"/>
          <p14:tracePt t="73126" x="2792413" y="1246188"/>
          <p14:tracePt t="73142" x="2825750" y="1231900"/>
          <p14:tracePt t="73158" x="2906713" y="1192213"/>
          <p14:tracePt t="73180" x="2967038" y="1179513"/>
          <p14:tracePt t="73196" x="3040063" y="1179513"/>
          <p14:tracePt t="73212" x="3073400" y="1179513"/>
          <p14:tracePt t="73229" x="3154363" y="1185863"/>
          <p14:tracePt t="73246" x="3227388" y="1212850"/>
          <p14:tracePt t="73273" x="3314700" y="1273175"/>
          <p14:tracePt t="73282" x="3362325" y="1312863"/>
          <p14:tracePt t="73291" x="3402013" y="1352550"/>
          <p14:tracePt t="73308" x="3482975" y="1460500"/>
          <p14:tracePt t="73326" x="3549650" y="1581150"/>
          <p14:tracePt t="73341" x="3582988" y="1647825"/>
          <p14:tracePt t="73358" x="3622675" y="1768475"/>
          <p14:tracePt t="73375" x="3643313" y="1895475"/>
          <p14:tracePt t="73391" x="3649663" y="1962150"/>
          <p14:tracePt t="73408" x="3649663" y="2076450"/>
          <p14:tracePt t="73424" x="3636963" y="2170113"/>
          <p14:tracePt t="73441" x="3630613" y="2197100"/>
          <p14:tracePt t="73458" x="3603625" y="2251075"/>
          <p14:tracePt t="73474" x="3576638" y="2290763"/>
          <p14:tracePt t="73493" x="3570288" y="2290763"/>
          <p14:tracePt t="73507" x="3556000" y="2303463"/>
          <p14:tracePt t="73525" x="3536950" y="2309813"/>
          <p14:tracePt t="73541" x="3529013" y="2317750"/>
          <p14:tracePt t="73557" x="3489325" y="2324100"/>
          <p14:tracePt t="73574" x="3435350" y="2324100"/>
          <p14:tracePt t="73591" x="3408363" y="2324100"/>
          <p14:tracePt t="73608" x="3355975" y="2324100"/>
          <p14:tracePt t="73624" x="3295650" y="2324100"/>
          <p14:tracePt t="73641" x="3254375" y="2324100"/>
          <p14:tracePt t="73657" x="3201988" y="2324100"/>
          <p14:tracePt t="73674" x="3148013" y="2317750"/>
          <p14:tracePt t="73691" x="3121025" y="2309813"/>
          <p14:tracePt t="73707" x="3054350" y="2284413"/>
          <p14:tracePt t="73724" x="3006725" y="2251075"/>
          <p14:tracePt t="73741" x="2987675" y="2236788"/>
          <p14:tracePt t="73757" x="2967038" y="2182813"/>
          <p14:tracePt t="73775" x="2952750" y="2116138"/>
          <p14:tracePt t="73790" x="2952750" y="2076450"/>
          <p14:tracePt t="73807" x="2952750" y="2001838"/>
          <p14:tracePt t="73824" x="2973388" y="1955800"/>
          <p14:tracePt t="73841" x="2973388" y="1935163"/>
          <p14:tracePt t="73857" x="3000375" y="1916113"/>
          <p14:tracePt t="73875" x="3040063" y="1889125"/>
          <p14:tracePt t="73890" x="3081338" y="1881188"/>
          <p14:tracePt t="73907" x="3175000" y="1868488"/>
          <p14:tracePt t="73924" x="3275013" y="1868488"/>
          <p14:tracePt t="73940" x="3322638" y="1874838"/>
          <p14:tracePt t="73957" x="3429000" y="1922463"/>
          <p14:tracePt t="73974" x="3536950" y="1968500"/>
          <p14:tracePt t="73990" x="3582988" y="1995488"/>
          <p14:tracePt t="74007" x="3670300" y="2043113"/>
          <p14:tracePt t="74024" x="3751263" y="2095500"/>
          <p14:tracePt t="74040" x="3784600" y="2122488"/>
          <p14:tracePt t="74057" x="3844925" y="2176463"/>
          <p14:tracePt t="74074" x="3884613" y="2216150"/>
          <p14:tracePt t="74090" x="3890963" y="2230438"/>
          <p14:tracePt t="74107" x="3905250" y="2257425"/>
          <p14:tracePt t="74124" x="3917950" y="2284413"/>
          <p14:tracePt t="74141" x="3917950" y="2290763"/>
          <p14:tracePt t="74157" x="3924300" y="2309813"/>
          <p14:tracePt t="74174" x="3924300" y="2317750"/>
          <p14:tracePt t="74196" x="3924300" y="2324100"/>
          <p14:tracePt t="74212" x="3905250" y="2330450"/>
          <p14:tracePt t="74229" x="3810000" y="2351088"/>
          <p14:tracePt t="74247" x="3709988" y="2370138"/>
          <p14:tracePt t="74257" x="3656013" y="2378075"/>
          <p14:tracePt t="74274" x="3543300" y="2378075"/>
          <p14:tracePt t="74290" x="3495675" y="2384425"/>
          <p14:tracePt t="74307" x="3416300" y="2384425"/>
          <p14:tracePt t="74326" x="3341688" y="2384425"/>
          <p14:tracePt t="74341" x="3302000" y="2384425"/>
          <p14:tracePt t="74357" x="3254375" y="2384425"/>
          <p14:tracePt t="74374" x="3227388" y="2378075"/>
          <p14:tracePt t="74390" x="3221038" y="2378075"/>
          <p14:tracePt t="74407" x="3214688" y="2370138"/>
          <p14:tracePt t="74424" x="3208338" y="2370138"/>
          <p14:tracePt t="74440" x="3208338" y="2363788"/>
          <p14:tracePt t="74457" x="3208338" y="2351088"/>
          <p14:tracePt t="74474" x="3208338" y="2336800"/>
          <p14:tracePt t="74507" x="3208338" y="2324100"/>
          <p14:tracePt t="74524" x="3214688" y="2309813"/>
          <p14:tracePt t="74540" x="3221038" y="2309813"/>
          <p14:tracePt t="74557" x="3254375" y="2290763"/>
          <p14:tracePt t="74574" x="3322638" y="2276475"/>
          <p14:tracePt t="74590" x="3368675" y="2276475"/>
          <p14:tracePt t="74607" x="3468688" y="2276475"/>
          <p14:tracePt t="74624" x="3570288" y="2290763"/>
          <p14:tracePt t="74640" x="3616325" y="2309813"/>
          <p14:tracePt t="74657" x="3709988" y="2344738"/>
          <p14:tracePt t="74674" x="3776663" y="2378075"/>
          <p14:tracePt t="74690" x="3810000" y="2384425"/>
          <p14:tracePt t="74706" x="3844925" y="2405063"/>
          <p14:tracePt t="74724" x="3863975" y="2411413"/>
          <p14:tracePt t="74740" x="3870325" y="2417763"/>
          <p14:tracePt t="74784" x="3863975" y="2424113"/>
          <p14:tracePt t="74794" x="3851275" y="2424113"/>
          <p14:tracePt t="74806" x="3824288" y="2438400"/>
          <p14:tracePt t="74824" x="3736975" y="2444750"/>
          <p14:tracePt t="74840" x="3670300" y="2451100"/>
          <p14:tracePt t="74856" x="3536950" y="2465388"/>
          <p14:tracePt t="74874" x="3416300" y="2471738"/>
          <p14:tracePt t="74889" x="3355975" y="2471738"/>
          <p14:tracePt t="74906" x="3254375" y="2471738"/>
          <p14:tracePt t="74924" x="3194050" y="2471738"/>
          <p14:tracePt t="74939" x="3175000" y="2471738"/>
          <p14:tracePt t="74956" x="3141663" y="2471738"/>
          <p14:tracePt t="74973" x="3133725" y="2471738"/>
          <p14:tracePt t="74989" x="3127375" y="2471738"/>
          <p14:tracePt t="75426" x="3121025" y="2471738"/>
          <p14:tracePt t="75434" x="3114675" y="2471738"/>
          <p14:tracePt t="75444" x="3100388" y="2471738"/>
          <p14:tracePt t="75456" x="3073400" y="2471738"/>
          <p14:tracePt t="75473" x="3021013" y="2471738"/>
          <p14:tracePt t="75489" x="2994025" y="2471738"/>
          <p14:tracePt t="75506" x="2960688" y="2471738"/>
          <p14:tracePt t="75523" x="2940050" y="2465388"/>
          <p14:tracePt t="75539" x="2927350" y="2451100"/>
          <p14:tracePt t="75556" x="2894013" y="2444750"/>
          <p14:tracePt t="75572" x="2886075" y="2438400"/>
          <p14:tracePt t="75589" x="2867025" y="2417763"/>
          <p14:tracePt t="75606" x="2859088" y="2405063"/>
          <p14:tracePt t="75623" x="2846388" y="2384425"/>
          <p14:tracePt t="75639" x="2846388" y="2378075"/>
          <p14:tracePt t="75655" x="2846388" y="2363788"/>
          <p14:tracePt t="75689" x="2846388" y="2351088"/>
          <p14:tracePt t="75945" x="2840038" y="2351088"/>
          <p14:tracePt t="75954" x="2819400" y="2351088"/>
          <p14:tracePt t="75964" x="2792413" y="2351088"/>
          <p14:tracePt t="75974" x="2738438" y="2344738"/>
          <p14:tracePt t="75988" x="2686050" y="2336800"/>
          <p14:tracePt t="76005" x="2565400" y="2330450"/>
          <p14:tracePt t="76022" x="2517775" y="2317750"/>
          <p14:tracePt t="76038" x="2451100" y="2297113"/>
          <p14:tracePt t="76055" x="2405063" y="2297113"/>
          <p14:tracePt t="76072" x="2378075" y="2284413"/>
          <p14:tracePt t="76339" x="2363788" y="2276475"/>
          <p14:tracePt t="76347" x="2351088" y="2263775"/>
          <p14:tracePt t="76358" x="2330450" y="2236788"/>
          <p14:tracePt t="76371" x="2297113" y="2209800"/>
          <p14:tracePt t="76388" x="2230438" y="2170113"/>
          <p14:tracePt t="76405" x="2170113" y="2116138"/>
          <p14:tracePt t="76422" x="2130425" y="2070100"/>
          <p14:tracePt t="76438" x="2103438" y="2043113"/>
          <p14:tracePt t="76455" x="2070100" y="1995488"/>
          <p14:tracePt t="76471" x="2049463" y="1982788"/>
          <p14:tracePt t="76488" x="2028825" y="1955800"/>
          <p14:tracePt t="76505" x="2016125" y="1935163"/>
          <p14:tracePt t="76521" x="2016125" y="1928813"/>
          <p14:tracePt t="76538" x="2009775" y="1922463"/>
          <p14:tracePt t="76555" x="2009775" y="1916113"/>
          <p14:tracePt t="76588" x="2009775" y="1908175"/>
          <p14:tracePt t="76605" x="2016125" y="1908175"/>
          <p14:tracePt t="76621" x="2028825" y="1908175"/>
          <p14:tracePt t="76638" x="2076450" y="1901825"/>
          <p14:tracePt t="76654" x="2170113" y="1901825"/>
          <p14:tracePt t="76672" x="2284413" y="1935163"/>
          <p14:tracePt t="76688" x="2336800" y="1962150"/>
          <p14:tracePt t="76704" x="2438400" y="2022475"/>
          <p14:tracePt t="76722" x="2517775" y="2070100"/>
          <p14:tracePt t="76738" x="2538413" y="2089150"/>
          <p14:tracePt t="76754" x="2571750" y="2109788"/>
          <p14:tracePt t="76771" x="2571750" y="2116138"/>
          <p14:tracePt t="76788" x="2584450" y="2122488"/>
          <p14:tracePt t="76821" x="2584450" y="2130425"/>
          <p14:tracePt t="76838" x="2578100" y="2130425"/>
          <p14:tracePt t="76854" x="2532063" y="2143125"/>
          <p14:tracePt t="76871" x="2498725" y="2155825"/>
          <p14:tracePt t="76876" x="2444750" y="2155825"/>
          <p14:tracePt t="76887" x="2390775" y="2155825"/>
          <p14:tracePt t="76905" x="2270125" y="2155825"/>
          <p14:tracePt t="76921" x="2230438" y="2155825"/>
          <p14:tracePt t="76938" x="2155825" y="2155825"/>
          <p14:tracePt t="76955" x="2116138" y="2149475"/>
          <p14:tracePt t="76971" x="2109788" y="2143125"/>
          <p14:tracePt t="76988" x="2103438" y="2143125"/>
          <p14:tracePt t="77004" x="2095500" y="2143125"/>
          <p14:tracePt t="77021" x="2095500" y="2136775"/>
          <p14:tracePt t="77037" x="2095500" y="2130425"/>
          <p14:tracePt t="77054" x="2095500" y="2122488"/>
          <p14:tracePt t="77071" x="2095500" y="2116138"/>
          <p14:tracePt t="77088" x="2095500" y="2109788"/>
          <p14:tracePt t="77104" x="2095500" y="2095500"/>
          <p14:tracePt t="77121" x="2095500" y="2082800"/>
          <p14:tracePt t="77138" x="2122488" y="2049463"/>
          <p14:tracePt t="77154" x="2155825" y="1995488"/>
          <p14:tracePt t="77172" x="2216150" y="1928813"/>
          <p14:tracePt t="77192" x="2290763" y="1868488"/>
          <p14:tracePt t="77208" x="2330450" y="1835150"/>
          <p14:tracePt t="77225" x="2444750" y="1762125"/>
          <p14:tracePt t="77241" x="2517775" y="1714500"/>
          <p14:tracePt t="77258" x="2698750" y="1627188"/>
          <p14:tracePt t="77271" x="2779713" y="1593850"/>
          <p14:tracePt t="77287" x="2913063" y="1527175"/>
          <p14:tracePt t="77305" x="3040063" y="1466850"/>
          <p14:tracePt t="77321" x="3100388" y="1439863"/>
          <p14:tracePt t="77337" x="3235325" y="1358900"/>
          <p14:tracePt t="77354" x="3308350" y="1312863"/>
          <p14:tracePt t="77370" x="3435350" y="1231900"/>
          <p14:tracePt t="77387" x="3482975" y="1204913"/>
          <p14:tracePt t="77392" x="3522663" y="1171575"/>
          <p14:tracePt t="77404" x="3570288" y="1144588"/>
          <p14:tracePt t="77421" x="3670300" y="1077913"/>
          <p14:tracePt t="77437" x="3716338" y="1050925"/>
          <p14:tracePt t="77454" x="3830638" y="1011238"/>
          <p14:tracePt t="77471" x="3951288" y="971550"/>
          <p14:tracePt t="77487" x="4017963" y="965200"/>
          <p14:tracePt t="77504" x="4159250" y="944563"/>
          <p14:tracePt t="77521" x="4286250" y="944563"/>
          <p14:tracePt t="77537" x="4346575" y="944563"/>
          <p14:tracePt t="77554" x="4473575" y="965200"/>
          <p14:tracePt t="77570" x="4540250" y="984250"/>
          <p14:tracePt t="77587" x="4660900" y="1023938"/>
          <p14:tracePt t="77604" x="4754563" y="1071563"/>
          <p14:tracePt t="77620" x="4802188" y="1092200"/>
          <p14:tracePt t="77637" x="4881563" y="1131888"/>
          <p14:tracePt t="77654" x="4916488" y="1152525"/>
          <p14:tracePt t="77671" x="4962525" y="1179513"/>
          <p14:tracePt t="77687" x="4968875" y="1192213"/>
          <p14:tracePt t="77704" x="4983163" y="1204913"/>
          <p14:tracePt t="77721" x="4989513" y="1212850"/>
          <p14:tracePt t="77753" x="4989513" y="1219200"/>
          <p14:tracePt t="77771" x="4995863" y="1225550"/>
          <p14:tracePt t="77787" x="5002213" y="1246188"/>
          <p14:tracePt t="77804" x="5016500" y="1298575"/>
          <p14:tracePt t="77821" x="5022850" y="1385888"/>
          <p14:tracePt t="77837" x="5022850" y="1427163"/>
          <p14:tracePt t="77853" x="5016500" y="1520825"/>
          <p14:tracePt t="77870" x="4995863" y="1608138"/>
          <p14:tracePt t="77887" x="4989513" y="1641475"/>
          <p14:tracePt t="77892" x="4976813" y="1681163"/>
          <p14:tracePt t="77904" x="4962525" y="1720850"/>
          <p14:tracePt t="77920" x="4922838" y="1787525"/>
          <p14:tracePt t="77937" x="4875213" y="1855788"/>
          <p14:tracePt t="77953" x="4835525" y="1895475"/>
          <p14:tracePt t="77970" x="4787900" y="1962150"/>
          <p14:tracePt t="77987" x="4748213" y="2001838"/>
          <p14:tracePt t="78004" x="4727575" y="2016125"/>
          <p14:tracePt t="78020" x="4694238" y="2036763"/>
          <p14:tracePt t="78037" x="4660900" y="2055813"/>
          <p14:tracePt t="78053" x="4633913" y="2082800"/>
          <p14:tracePt t="78070" x="4614863" y="2095500"/>
          <p14:tracePt t="78086" x="4573588" y="2103438"/>
          <p14:tracePt t="78103" x="4540250" y="2116138"/>
          <p14:tracePt t="78120" x="4527550" y="2116138"/>
          <p14:tracePt t="78137" x="4500563" y="2116138"/>
          <p14:tracePt t="78153" x="4452938" y="2116138"/>
          <p14:tracePt t="78170" x="4419600" y="2116138"/>
          <p14:tracePt t="78190" x="4346575" y="2116138"/>
          <p14:tracePt t="78208" x="4246563" y="2116138"/>
          <p14:tracePt t="78224" x="4152900" y="2116138"/>
          <p14:tracePt t="78240" x="4105275" y="2109788"/>
          <p14:tracePt t="78253" x="3998913" y="2082800"/>
          <p14:tracePt t="78270" x="3944938" y="2070100"/>
          <p14:tracePt t="78286" x="3810000" y="2036763"/>
          <p14:tracePt t="78303" x="3683000" y="2001838"/>
          <p14:tracePt t="78320" x="3609975" y="1976438"/>
          <p14:tracePt t="78337" x="3476625" y="1935163"/>
          <p14:tracePt t="78353" x="3375025" y="1889125"/>
          <p14:tracePt t="78370" x="3335338" y="1862138"/>
          <p14:tracePt t="78386" x="3281363" y="1828800"/>
          <p14:tracePt t="78392" x="3248025" y="1808163"/>
          <p14:tracePt t="78404" x="3235325" y="1808163"/>
          <p14:tracePt t="78419" x="3227388" y="1795463"/>
          <p14:tracePt t="78436" x="3214688" y="1787525"/>
          <p14:tracePt t="78453" x="3208338" y="1768475"/>
          <p14:tracePt t="78470" x="3208338" y="1762125"/>
          <p14:tracePt t="78486" x="3208338" y="1747838"/>
          <p14:tracePt t="78503" x="3208338" y="1735138"/>
          <p14:tracePt t="78520" x="3214688" y="1720850"/>
          <p14:tracePt t="78536" x="3214688" y="1708150"/>
          <p14:tracePt t="78553" x="3221038" y="1701800"/>
          <p14:tracePt t="78570" x="3235325" y="1674813"/>
          <p14:tracePt t="78586" x="3248025" y="1654175"/>
          <p14:tracePt t="78603" x="3262313" y="1647825"/>
          <p14:tracePt t="78619" x="3302000" y="1587500"/>
          <p14:tracePt t="78636" x="3335338" y="1554163"/>
          <p14:tracePt t="78653" x="3402013" y="1487488"/>
          <p14:tracePt t="78670" x="3476625" y="1419225"/>
          <p14:tracePt t="78686" x="3516313" y="1393825"/>
          <p14:tracePt t="78703" x="3603625" y="1333500"/>
          <p14:tracePt t="78719" x="3656013" y="1292225"/>
          <p14:tracePt t="78736" x="3776663" y="1246188"/>
          <p14:tracePt t="78753" x="3836988" y="1225550"/>
          <p14:tracePt t="78769" x="3951288" y="1198563"/>
          <p14:tracePt t="78786" x="4011613" y="1185863"/>
          <p14:tracePt t="78803" x="4132263" y="1179513"/>
          <p14:tracePt t="78819" x="4186238" y="1179513"/>
          <p14:tracePt t="78836" x="4292600" y="1179513"/>
          <p14:tracePt t="78852" x="4340225" y="1179513"/>
          <p14:tracePt t="78869" x="4427538" y="1185863"/>
          <p14:tracePt t="78886" x="4467225" y="1192213"/>
          <p14:tracePt t="78889" x="4506913" y="1204913"/>
          <p14:tracePt t="78902" x="4533900" y="1212850"/>
          <p14:tracePt t="78919" x="4567238" y="1231900"/>
          <p14:tracePt t="78936" x="4633913" y="1258888"/>
          <p14:tracePt t="78952" x="4675188" y="1279525"/>
          <p14:tracePt t="78969" x="4694238" y="1292225"/>
          <p14:tracePt t="78986" x="4721225" y="1325563"/>
          <p14:tracePt t="79002" x="4754563" y="1385888"/>
          <p14:tracePt t="79019" x="4768850" y="1427163"/>
          <p14:tracePt t="79036" x="4787900" y="1520825"/>
          <p14:tracePt t="79052" x="4795838" y="1587500"/>
          <p14:tracePt t="79069" x="4802188" y="1614488"/>
          <p14:tracePt t="79085" x="4802188" y="1674813"/>
          <p14:tracePt t="79102" x="4787900" y="1735138"/>
          <p14:tracePt t="79120" x="4781550" y="1768475"/>
          <p14:tracePt t="79136" x="4775200" y="1795463"/>
          <p14:tracePt t="79152" x="4768850" y="1814513"/>
          <p14:tracePt t="79170" x="4754563" y="1828800"/>
          <p14:tracePt t="79190" x="4748213" y="1835150"/>
          <p14:tracePt t="79223" x="4735513" y="1841500"/>
          <p14:tracePt t="79240" x="4708525" y="1841500"/>
          <p14:tracePt t="79256" x="4694238" y="1847850"/>
          <p14:tracePt t="79269" x="4667250" y="1855788"/>
          <p14:tracePt t="79285" x="4654550" y="1855788"/>
          <p14:tracePt t="79302" x="4621213" y="1855788"/>
          <p14:tracePt t="79319" x="4581525" y="1855788"/>
          <p14:tracePt t="79335" x="4554538" y="1855788"/>
          <p14:tracePt t="79352" x="4500563" y="1855788"/>
          <p14:tracePt t="79369" x="4433888" y="1847850"/>
          <p14:tracePt t="79385" x="4394200" y="1847850"/>
          <p14:tracePt t="79389" x="4373563" y="1841500"/>
          <p14:tracePt t="79402" x="4346575" y="1841500"/>
          <p14:tracePt t="79419" x="4306888" y="1828800"/>
          <p14:tracePt t="79435" x="4286250" y="1828800"/>
          <p14:tracePt t="79452" x="4259263" y="1822450"/>
          <p14:tracePt t="79469" x="4246563" y="1814513"/>
          <p14:tracePt t="79485" x="4238625" y="1814513"/>
          <p14:tracePt t="79650" x="4246563" y="1814513"/>
          <p14:tracePt t="79660" x="4252913" y="1808163"/>
          <p14:tracePt t="79671" x="4259263" y="1808163"/>
          <p14:tracePt t="79686" x="4279900" y="1808163"/>
          <p14:tracePt t="79702" x="4340225" y="1801813"/>
          <p14:tracePt t="79719" x="4406900" y="1795463"/>
          <p14:tracePt t="79735" x="4433888" y="1795463"/>
          <p14:tracePt t="79754" x="4487863" y="1795463"/>
          <p14:tracePt t="79771" x="4533900" y="1795463"/>
          <p14:tracePt t="79785" x="4560888" y="1801813"/>
          <p14:tracePt t="79802" x="4600575" y="1801813"/>
          <p14:tracePt t="79819" x="4608513" y="1801813"/>
          <p14:tracePt t="79851" x="4614863" y="1801813"/>
          <p14:tracePt t="80387" x="4608513" y="1801813"/>
          <p14:tracePt t="80507" x="4608513" y="1795463"/>
          <p14:tracePt t="80537" x="4608513" y="1787525"/>
          <p14:tracePt t="80546" x="4614863" y="1787525"/>
          <p14:tracePt t="80566" x="4614863" y="1781175"/>
          <p14:tracePt t="80588" x="4621213" y="1781175"/>
          <p14:tracePt t="80617" x="4627563" y="1781175"/>
          <p14:tracePt t="80638" x="4627563" y="1774825"/>
          <p14:tracePt t="80657" x="4633913" y="1774825"/>
          <p14:tracePt t="80667" x="4633913" y="1768475"/>
          <p14:tracePt t="80677" x="4641850" y="1768475"/>
          <p14:tracePt t="80707" x="4648200" y="1768475"/>
          <p14:tracePt t="80717" x="4654550" y="1768475"/>
          <p14:tracePt t="80738" x="4660900" y="1768475"/>
          <p14:tracePt t="80768" x="4667250" y="1768475"/>
          <p14:tracePt t="80807" x="4675188" y="1768475"/>
          <p14:tracePt t="80817" x="4681538" y="1768475"/>
          <p14:tracePt t="80838" x="4687888" y="1768475"/>
          <p14:tracePt t="80856" x="4694238" y="1768475"/>
          <p14:tracePt t="80876" x="4702175" y="1768475"/>
          <p14:tracePt t="80887" x="4708525" y="1768475"/>
          <p14:tracePt t="80916" x="4714875" y="1768475"/>
          <p14:tracePt t="80957" x="4721225" y="1768475"/>
          <p14:tracePt t="80967" x="4727575" y="1768475"/>
          <p14:tracePt t="80977" x="4735513" y="1768475"/>
          <p14:tracePt t="80996" x="4741863" y="1768475"/>
          <p14:tracePt t="81026" x="4748213" y="1768475"/>
          <p14:tracePt t="81037" x="4754563" y="1762125"/>
          <p14:tracePt t="81047" x="4762500" y="1762125"/>
          <p14:tracePt t="81066" x="4768850" y="1754188"/>
          <p14:tracePt t="81076" x="4781550" y="1754188"/>
          <p14:tracePt t="81085" x="4795838" y="1747838"/>
          <p14:tracePt t="81100" x="4802188" y="1741488"/>
          <p14:tracePt t="81117" x="4835525" y="1727200"/>
          <p14:tracePt t="81134" x="4848225" y="1714500"/>
          <p14:tracePt t="81151" x="4856163" y="1714500"/>
          <p14:tracePt t="81167" x="4868863" y="1708150"/>
          <p14:tracePt t="81189" x="4875213" y="1693863"/>
          <p14:tracePt t="81206" x="4881563" y="1693863"/>
          <p14:tracePt t="81220" x="4889500" y="1687513"/>
          <p14:tracePt t="81237" x="4902200" y="1681163"/>
          <p14:tracePt t="81255" x="4902200" y="1674813"/>
          <p14:tracePt t="81267" x="4908550" y="1674813"/>
          <p14:tracePt t="81283" x="4916488" y="1666875"/>
          <p14:tracePt t="81317" x="4929188" y="1660525"/>
          <p14:tracePt t="81334" x="4935538" y="1647825"/>
          <p14:tracePt t="81350" x="4941888" y="1641475"/>
          <p14:tracePt t="81367" x="4949825" y="1633538"/>
          <p14:tracePt t="81383" x="4962525" y="1627188"/>
          <p14:tracePt t="81400" x="4968875" y="1620838"/>
          <p14:tracePt t="81417" x="4995863" y="1600200"/>
          <p14:tracePt t="81434" x="5029200" y="1566863"/>
          <p14:tracePt t="81450" x="5049838" y="1554163"/>
          <p14:tracePt t="81467" x="5083175" y="1527175"/>
          <p14:tracePt t="81484" x="5103813" y="1506538"/>
          <p14:tracePt t="81500" x="5116513" y="1500188"/>
          <p14:tracePt t="81517" x="5143500" y="1479550"/>
          <p14:tracePt t="81533" x="5156200" y="1473200"/>
          <p14:tracePt t="81550" x="5191125" y="1460500"/>
          <p14:tracePt t="81566" x="5210175" y="1452563"/>
          <p14:tracePt t="81583" x="5230813" y="1452563"/>
          <p14:tracePt t="81600" x="5251450" y="1439863"/>
          <p14:tracePt t="81616" x="5284788" y="1427163"/>
          <p14:tracePt t="81633" x="5297488" y="1419225"/>
          <p14:tracePt t="81650" x="5310188" y="1419225"/>
          <p14:tracePt t="81666" x="5318125" y="1412875"/>
          <p14:tracePt t="81975" x="5330825" y="1412875"/>
          <p14:tracePt t="81986" x="5357813" y="1412875"/>
          <p14:tracePt t="81995" x="5391150" y="1406525"/>
          <p14:tracePt t="82006" x="5438775" y="1400175"/>
          <p14:tracePt t="82016" x="5505450" y="1393825"/>
          <p14:tracePt t="82033" x="5565775" y="1385888"/>
          <p14:tracePt t="82049" x="5705475" y="1379538"/>
          <p14:tracePt t="82066" x="5834063" y="1379538"/>
          <p14:tracePt t="82082" x="5894388" y="1373188"/>
          <p14:tracePt t="82099" x="6000750" y="1373188"/>
          <p14:tracePt t="82116" x="6127750" y="1366838"/>
          <p14:tracePt t="82133" x="6181725" y="1366838"/>
          <p14:tracePt t="82149" x="6288088" y="1366838"/>
          <p14:tracePt t="82166" x="6389688" y="1366838"/>
          <p14:tracePt t="82189" x="6462713" y="1373188"/>
          <p14:tracePt t="82206" x="6496050" y="1379538"/>
          <p14:tracePt t="82222" x="6510338" y="1379538"/>
          <p14:tracePt t="82239" x="6523038" y="1379538"/>
          <p14:tracePt t="82270" x="6529388" y="1379538"/>
          <p14:tracePt t="85062" x="6523038" y="1379538"/>
          <p14:tracePt t="85074" x="6516688" y="1379538"/>
          <p14:tracePt t="85089" x="6456363" y="1393825"/>
          <p14:tracePt t="85101" x="6402388" y="1406525"/>
          <p14:tracePt t="85114" x="6348413" y="1419225"/>
          <p14:tracePt t="85130" x="6227763" y="1446213"/>
          <p14:tracePt t="85147" x="6167438" y="1460500"/>
          <p14:tracePt t="85163" x="6061075" y="1479550"/>
          <p14:tracePt t="85180" x="5988050" y="1493838"/>
          <p14:tracePt t="85201" x="5953125" y="1500188"/>
          <p14:tracePt t="85217" x="5934075" y="1506538"/>
          <p14:tracePt t="85233" x="5927725" y="1506538"/>
          <p14:tracePt t="85251" x="5919788" y="1506538"/>
          <p14:tracePt t="85543" x="5913438" y="1506538"/>
          <p14:tracePt t="85625" x="5907088" y="1506538"/>
          <p14:tracePt t="85656" x="5907088" y="1512888"/>
          <p14:tracePt t="85761" x="5900738" y="1512888"/>
          <p14:tracePt t="85781" x="5894388" y="1520825"/>
          <p14:tracePt t="85791" x="5886450" y="1520825"/>
          <p14:tracePt t="85801" x="5873750" y="1527175"/>
          <p14:tracePt t="85813" x="5853113" y="1527175"/>
          <p14:tracePt t="85829" x="5765800" y="1539875"/>
          <p14:tracePt t="85846" x="5732463" y="1539875"/>
          <p14:tracePt t="85862" x="5672138" y="1547813"/>
          <p14:tracePt t="85880" x="5638800" y="1560513"/>
          <p14:tracePt t="85896" x="5626100" y="1560513"/>
          <p14:tracePt t="85912" x="5599113" y="1560513"/>
          <p14:tracePt t="85930" x="5584825" y="1566863"/>
          <p14:tracePt t="85951" x="5578475" y="1566863"/>
          <p14:tracePt t="86022" x="5578475" y="1560513"/>
          <p14:tracePt t="86052" x="5578475" y="1554163"/>
          <p14:tracePt t="86092" x="5578475" y="1547813"/>
          <p14:tracePt t="86101" x="5584825" y="1547813"/>
          <p14:tracePt t="86112" x="5584825" y="1539875"/>
          <p14:tracePt t="86133" x="5592763" y="1533525"/>
          <p14:tracePt t="86146" x="5599113" y="1533525"/>
          <p14:tracePt t="86162" x="5619750" y="1520825"/>
          <p14:tracePt t="86179" x="5632450" y="1512888"/>
          <p14:tracePt t="86199" x="5692775" y="1493838"/>
          <p14:tracePt t="86216" x="5765800" y="1466850"/>
          <p14:tracePt t="86233" x="5859463" y="1452563"/>
          <p14:tracePt t="86249" x="5900738" y="1446213"/>
          <p14:tracePt t="86266" x="5988050" y="1446213"/>
          <p14:tracePt t="86279" x="6034088" y="1446213"/>
          <p14:tracePt t="86295" x="6115050" y="1452563"/>
          <p14:tracePt t="86312" x="6154738" y="1460500"/>
          <p14:tracePt t="86329" x="6221413" y="1473200"/>
          <p14:tracePt t="86345" x="6281738" y="1487488"/>
          <p14:tracePt t="86362" x="6302375" y="1493838"/>
          <p14:tracePt t="86379" x="6348413" y="1512888"/>
          <p14:tracePt t="86395" x="6375400" y="1520825"/>
          <p14:tracePt t="86412" x="6389688" y="1527175"/>
          <p14:tracePt t="86429" x="6408738" y="1533525"/>
          <p14:tracePt t="86445" x="6429375" y="1539875"/>
          <p14:tracePt t="86462" x="6429375" y="1547813"/>
          <p14:tracePt t="86478" x="6435725" y="1554163"/>
          <p14:tracePt t="86504" x="6442075" y="1560513"/>
          <p14:tracePt t="86646" x="6442075" y="1566863"/>
          <p14:tracePt t="86674" x="6435725" y="1566863"/>
          <p14:tracePt t="86693" x="6429375" y="1566863"/>
          <p14:tracePt t="86714" x="6423025" y="1566863"/>
          <p14:tracePt t="86723" x="6416675" y="1566863"/>
          <p14:tracePt t="86733" x="6408738" y="1566863"/>
          <p14:tracePt t="86745" x="6396038" y="1566863"/>
          <p14:tracePt t="86761" x="6362700" y="1566863"/>
          <p14:tracePt t="86778" x="6262688" y="1566863"/>
          <p14:tracePt t="86795" x="6161088" y="1560513"/>
          <p14:tracePt t="86812" x="6061075" y="1554163"/>
          <p14:tracePt t="86828" x="6027738" y="1547813"/>
          <p14:tracePt t="86845" x="5961063" y="1539875"/>
          <p14:tracePt t="86862" x="5919788" y="1533525"/>
          <p14:tracePt t="86878" x="5900738" y="1527175"/>
          <p14:tracePt t="86895" x="5873750" y="1512888"/>
          <p14:tracePt t="86912" x="5846763" y="1493838"/>
          <p14:tracePt t="86928" x="5834063" y="1487488"/>
          <p14:tracePt t="86945" x="5819775" y="1466850"/>
          <p14:tracePt t="86965" x="5813425" y="1460500"/>
          <p14:tracePt t="86978" x="5807075" y="1460500"/>
          <p14:tracePt t="86995" x="5799138" y="1446213"/>
          <p14:tracePt t="87011" x="5799138" y="1439863"/>
          <p14:tracePt t="87028" x="5799138" y="1427163"/>
          <p14:tracePt t="87044" x="5799138" y="1412875"/>
          <p14:tracePt t="87061" x="5799138" y="1406525"/>
          <p14:tracePt t="87078" x="5799138" y="1400175"/>
          <p14:tracePt t="87111" x="5819775" y="1373188"/>
          <p14:tracePt t="87129" x="5867400" y="1333500"/>
          <p14:tracePt t="87145" x="5894388" y="1312863"/>
          <p14:tracePt t="87162" x="5953125" y="1279525"/>
          <p14:tracePt t="87178" x="5988050" y="1265238"/>
          <p14:tracePt t="87195" x="6021388" y="1252538"/>
          <p14:tracePt t="87215" x="6034088" y="1246188"/>
          <p14:tracePt t="87232" x="6067425" y="1231900"/>
          <p14:tracePt t="87248" x="6088063" y="1231900"/>
          <p14:tracePt t="87266" x="6148388" y="1231900"/>
          <p14:tracePt t="87281" x="6181725" y="1231900"/>
          <p14:tracePt t="87294" x="6208713" y="1238250"/>
          <p14:tracePt t="87311" x="6281738" y="1258888"/>
          <p14:tracePt t="87328" x="6348413" y="1285875"/>
          <p14:tracePt t="87344" x="6381750" y="1306513"/>
          <p14:tracePt t="87361" x="6429375" y="1339850"/>
          <p14:tracePt t="87378" x="6456363" y="1352550"/>
          <p14:tracePt t="87394" x="6462713" y="1358900"/>
          <p14:tracePt t="87411" x="6477000" y="1373188"/>
          <p14:tracePt t="87428" x="6483350" y="1379538"/>
          <p14:tracePt t="87444" x="6489700" y="1385888"/>
          <p14:tracePt t="87461" x="6496050" y="1393825"/>
          <p14:tracePt t="87478" x="6496050" y="1400175"/>
          <p14:tracePt t="87494" x="6502400" y="1400175"/>
          <p14:tracePt t="87511" x="6502400" y="1406525"/>
          <p14:tracePt t="87528" x="6502400" y="1412875"/>
          <p14:tracePt t="87550" x="6502400" y="1419225"/>
          <p14:tracePt t="87561" x="6502400" y="1427163"/>
          <p14:tracePt t="87577" x="6502400" y="1433513"/>
          <p14:tracePt t="87594" x="6502400" y="1446213"/>
          <p14:tracePt t="87611" x="6496050" y="1460500"/>
          <p14:tracePt t="87644" x="6489700" y="1466850"/>
          <p14:tracePt t="87661" x="6483350" y="1473200"/>
          <p14:tracePt t="87677" x="6469063" y="1473200"/>
          <p14:tracePt t="87694" x="6450013" y="1479550"/>
          <p14:tracePt t="87711" x="6402388" y="1487488"/>
          <p14:tracePt t="87727" x="6362700" y="1487488"/>
          <p14:tracePt t="87744" x="6281738" y="1500188"/>
          <p14:tracePt t="87761" x="6188075" y="1506538"/>
          <p14:tracePt t="87777" x="6154738" y="1506538"/>
          <p14:tracePt t="87794" x="6088063" y="1506538"/>
          <p14:tracePt t="87811" x="6048375" y="1500188"/>
          <p14:tracePt t="87828" x="6013450" y="1493838"/>
          <p14:tracePt t="87844" x="6000750" y="1487488"/>
          <p14:tracePt t="87861" x="5980113" y="1473200"/>
          <p14:tracePt t="87878" x="5967413" y="1452563"/>
          <p14:tracePt t="87910" x="5961063" y="1439863"/>
          <p14:tracePt t="87928" x="5961063" y="1427163"/>
          <p14:tracePt t="87944" x="5961063" y="1419225"/>
          <p14:tracePt t="87960" x="5961063" y="1412875"/>
          <p14:tracePt t="87978" x="5967413" y="1406525"/>
          <p14:tracePt t="87994" x="5967413" y="1393825"/>
          <p14:tracePt t="88010" x="5980113" y="1379538"/>
          <p14:tracePt t="88027" x="5994400" y="1373188"/>
          <p14:tracePt t="88043" x="6021388" y="1352550"/>
          <p14:tracePt t="88060" x="6048375" y="1339850"/>
          <p14:tracePt t="88077" x="6094413" y="1325563"/>
          <p14:tracePt t="88094" x="6121400" y="1319213"/>
          <p14:tracePt t="88111" x="6161088" y="1306513"/>
          <p14:tracePt t="88127" x="6181725" y="1298575"/>
          <p14:tracePt t="88144" x="6215063" y="1298575"/>
          <p14:tracePt t="88160" x="6235700" y="1298575"/>
          <p14:tracePt t="88177" x="6269038" y="1298575"/>
          <p14:tracePt t="88193" x="6281738" y="1298575"/>
          <p14:tracePt t="88214" x="6308725" y="1306513"/>
          <p14:tracePt t="88231" x="6329363" y="1312863"/>
          <p14:tracePt t="88247" x="6342063" y="1312863"/>
          <p14:tracePt t="88264" x="6356350" y="1325563"/>
          <p14:tracePt t="88281" x="6362700" y="1325563"/>
          <p14:tracePt t="88293" x="6369050" y="1325563"/>
          <p14:tracePt t="88310" x="6369050" y="1333500"/>
          <p14:tracePt t="88344" x="6375400" y="1333500"/>
          <p14:tracePt t="88362" x="6381750" y="1339850"/>
          <p14:tracePt t="88381" x="6381750" y="1346200"/>
          <p14:tracePt t="88402" x="6389688" y="1346200"/>
          <p14:tracePt t="88413" x="6389688" y="1352550"/>
          <p14:tracePt t="88443" x="6389688" y="1358900"/>
          <p14:tracePt t="88504" x="6389688" y="1366838"/>
          <p14:tracePt t="88546" x="6389688" y="1373188"/>
          <p14:tracePt t="88586" x="6389688" y="1379538"/>
          <p14:tracePt t="88627" x="6381750" y="1379538"/>
          <p14:tracePt t="88649" x="6381750" y="1385888"/>
          <p14:tracePt t="88697" x="6375400" y="1385888"/>
          <p14:tracePt t="88762" x="6369050" y="1385888"/>
          <p14:tracePt t="97630" x="6369050" y="1419225"/>
          <p14:tracePt t="97640" x="6369050" y="1452563"/>
          <p14:tracePt t="97652" x="6369050" y="1479550"/>
          <p14:tracePt t="97671" x="6369050" y="1547813"/>
          <p14:tracePt t="97684" x="6362700" y="1573213"/>
          <p14:tracePt t="97701" x="6348413" y="1608138"/>
          <p14:tracePt t="97718" x="6348413" y="1614488"/>
          <p14:tracePt t="97734" x="6348413" y="1620838"/>
          <p14:tracePt t="97751" x="6342063" y="1627188"/>
          <p14:tracePt t="97768" x="6335713" y="1633538"/>
          <p14:tracePt t="97784" x="6329363" y="1633538"/>
          <p14:tracePt t="97801" x="6302375" y="1654175"/>
          <p14:tracePt t="97818" x="6275388" y="1674813"/>
          <p14:tracePt t="97834" x="6262688" y="1674813"/>
          <p14:tracePt t="97851" x="6242050" y="1687513"/>
          <p14:tracePt t="97868" x="6235700" y="1687513"/>
          <p14:tracePt t="97901" x="6221413" y="1693863"/>
          <p14:tracePt t="97918" x="6202363" y="1693863"/>
          <p14:tracePt t="97934" x="6194425" y="1701800"/>
          <p14:tracePt t="97951" x="6175375" y="1701800"/>
          <p14:tracePt t="97968" x="6161088" y="1701800"/>
          <p14:tracePt t="97985" x="6154738" y="1701800"/>
          <p14:tracePt t="98001" x="6148388" y="1708150"/>
          <p14:tracePt t="98359" x="6142038" y="1720850"/>
          <p14:tracePt t="98378" x="6142038" y="1735138"/>
          <p14:tracePt t="98398" x="6134100" y="1741488"/>
          <p14:tracePt t="98409" x="6127750" y="1747838"/>
          <p14:tracePt t="98421" x="6127750" y="1754188"/>
          <p14:tracePt t="98480" x="6127750" y="1762125"/>
          <p14:tracePt t="98490" x="6127750" y="1768475"/>
          <p14:tracePt t="98502" x="6121400" y="1774825"/>
          <p14:tracePt t="98517" x="6115050" y="1787525"/>
          <p14:tracePt t="98534" x="6100763" y="1835150"/>
          <p14:tracePt t="98551" x="6081713" y="1881188"/>
          <p14:tracePt t="98567" x="6073775" y="1901825"/>
          <p14:tracePt t="98584" x="6061075" y="1928813"/>
          <p14:tracePt t="98601" x="6040438" y="1955800"/>
          <p14:tracePt t="98622" x="6034088" y="1968500"/>
          <p14:tracePt t="98789" x="6027738" y="1968500"/>
          <p14:tracePt t="98825" x="6027738" y="1955800"/>
          <p14:tracePt t="98845" x="6027738" y="1949450"/>
          <p14:tracePt t="98865" x="6027738" y="1941513"/>
          <p14:tracePt t="98876" x="6027738" y="1935163"/>
          <p14:tracePt t="98884" x="6027738" y="1928813"/>
          <p14:tracePt t="98900" x="6027738" y="1916113"/>
          <p14:tracePt t="98917" x="6034088" y="1889125"/>
          <p14:tracePt t="98934" x="6061075" y="1835150"/>
          <p14:tracePt t="98950" x="6081713" y="1808163"/>
          <p14:tracePt t="98967" x="6127750" y="1754188"/>
          <p14:tracePt t="98983" x="6148388" y="1735138"/>
          <p14:tracePt t="99000" x="6202363" y="1708150"/>
          <p14:tracePt t="99017" x="6235700" y="1687513"/>
          <p14:tracePt t="99033" x="6248400" y="1687513"/>
          <p14:tracePt t="99050" x="6275388" y="1681163"/>
          <p14:tracePt t="99066" x="6288088" y="1681163"/>
          <p14:tracePt t="99083" x="6296025" y="1681163"/>
          <p14:tracePt t="99100" x="6315075" y="1687513"/>
          <p14:tracePt t="99117" x="6329363" y="1693863"/>
          <p14:tracePt t="99133" x="6335713" y="1701800"/>
          <p14:tracePt t="99150" x="6356350" y="1708150"/>
          <p14:tracePt t="99167" x="6375400" y="1727200"/>
          <p14:tracePt t="99183" x="6389688" y="1735138"/>
          <p14:tracePt t="99200" x="6408738" y="1754188"/>
          <p14:tracePt t="99216" x="6429375" y="1774825"/>
          <p14:tracePt t="99238" x="6435725" y="1795463"/>
          <p14:tracePt t="99253" x="6442075" y="1795463"/>
          <p14:tracePt t="99270" x="6442075" y="1808163"/>
          <p14:tracePt t="99290" x="6442075" y="1814513"/>
          <p14:tracePt t="99306" x="6442075" y="1822450"/>
          <p14:tracePt t="99316" x="6442075" y="1828800"/>
          <p14:tracePt t="99334" x="6442075" y="1841500"/>
          <p14:tracePt t="99366" x="6442075" y="1868488"/>
          <p14:tracePt t="99383" x="6435725" y="1881188"/>
          <p14:tracePt t="99400" x="6423025" y="1922463"/>
          <p14:tracePt t="99416" x="6402388" y="1968500"/>
          <p14:tracePt t="99433" x="6396038" y="1989138"/>
          <p14:tracePt t="99449" x="6375400" y="2016125"/>
          <p14:tracePt t="99466" x="6369050" y="2022475"/>
          <p14:tracePt t="99483" x="6362700" y="2028825"/>
          <p14:tracePt t="99500" x="6348413" y="2036763"/>
          <p14:tracePt t="99516" x="6323013" y="2043113"/>
          <p14:tracePt t="99533" x="6281738" y="2049463"/>
          <p14:tracePt t="99550" x="6262688" y="2049463"/>
          <p14:tracePt t="99566" x="6215063" y="2049463"/>
          <p14:tracePt t="99583" x="6188075" y="2049463"/>
          <p14:tracePt t="99600" x="6127750" y="2022475"/>
          <p14:tracePt t="99616" x="6073775" y="2009775"/>
          <p14:tracePt t="99633" x="6061075" y="1995488"/>
          <p14:tracePt t="99649" x="6027738" y="1968500"/>
          <p14:tracePt t="99666" x="5994400" y="1935163"/>
          <p14:tracePt t="99683" x="5980113" y="1922463"/>
          <p14:tracePt t="99699" x="5967413" y="1855788"/>
          <p14:tracePt t="99717" x="5967413" y="1787525"/>
          <p14:tracePt t="99733" x="5973763" y="1741488"/>
          <p14:tracePt t="99749" x="6000750" y="1647825"/>
          <p14:tracePt t="99766" x="6027738" y="1600200"/>
          <p14:tracePt t="99783" x="6067425" y="1547813"/>
          <p14:tracePt t="99799" x="6134100" y="1512888"/>
          <p14:tracePt t="99816" x="6167438" y="1500188"/>
          <p14:tracePt t="99833" x="6254750" y="1473200"/>
          <p14:tracePt t="99849" x="6348413" y="1466850"/>
          <p14:tracePt t="99866" x="6396038" y="1466850"/>
          <p14:tracePt t="99882" x="6483350" y="1466850"/>
          <p14:tracePt t="99899" x="6570663" y="1500188"/>
          <p14:tracePt t="99916" x="6610350" y="1520825"/>
          <p14:tracePt t="99932" x="6664325" y="1560513"/>
          <p14:tracePt t="99949" x="6691313" y="1600200"/>
          <p14:tracePt t="99966" x="6704013" y="1614488"/>
          <p14:tracePt t="99982" x="6704013" y="1633538"/>
          <p14:tracePt t="99999" x="6704013" y="1647825"/>
          <p14:tracePt t="100016" x="6704013" y="1654175"/>
          <p14:tracePt t="100032" x="6704013" y="1666875"/>
          <p14:tracePt t="100049" x="6691313" y="1681163"/>
          <p14:tracePt t="100066" x="6677025" y="1687513"/>
          <p14:tracePt t="100082" x="6643688" y="1708150"/>
          <p14:tracePt t="100099" x="6562725" y="1727200"/>
          <p14:tracePt t="100116" x="6516688" y="1735138"/>
          <p14:tracePt t="100120" x="6469063" y="1741488"/>
          <p14:tracePt t="100132" x="6416675" y="1741488"/>
          <p14:tracePt t="100149" x="6335713" y="1735138"/>
          <p14:tracePt t="100166" x="6308725" y="1727200"/>
          <p14:tracePt t="100182" x="6269038" y="1720850"/>
          <p14:tracePt t="100199" x="6254750" y="1708150"/>
          <p14:tracePt t="100215" x="6254750" y="1701800"/>
          <p14:tracePt t="100236" x="6254750" y="1681163"/>
          <p14:tracePt t="100253" x="6254750" y="1674813"/>
          <p14:tracePt t="100269" x="6262688" y="1666875"/>
          <p14:tracePt t="100286" x="6269038" y="1660525"/>
          <p14:tracePt t="100303" x="6296025" y="1660525"/>
          <p14:tracePt t="100315" x="6302375" y="1660525"/>
          <p14:tracePt t="100332" x="6362700" y="1681163"/>
          <p14:tracePt t="100349" x="6416675" y="1720850"/>
          <p14:tracePt t="100365" x="6435725" y="1741488"/>
          <p14:tracePt t="100382" x="6483350" y="1787525"/>
          <p14:tracePt t="100399" x="6496050" y="1814513"/>
          <p14:tracePt t="100432" x="6496050" y="1828800"/>
          <p14:tracePt t="100449" x="6496050" y="1835150"/>
          <p14:tracePt t="100476" x="6489700" y="1835150"/>
          <p14:tracePt t="100487" x="6483350" y="1835150"/>
          <p14:tracePt t="100499" x="6469063" y="1841500"/>
          <p14:tracePt t="100515" x="6429375" y="1841500"/>
          <p14:tracePt t="100532" x="6416675" y="1841500"/>
          <p14:tracePt t="100548" x="6408738" y="1841500"/>
          <p14:tracePt t="100565" x="6402388" y="1841500"/>
          <p14:tracePt t="100582" x="6396038" y="1841500"/>
          <p14:tracePt t="100625" x="6402388" y="1841500"/>
          <p14:tracePt t="100645" x="6416675" y="1841500"/>
          <p14:tracePt t="100655" x="6429375" y="1841500"/>
          <p14:tracePt t="100665" x="6435725" y="1841500"/>
          <p14:tracePt t="100682" x="6456363" y="1841500"/>
          <p14:tracePt t="100698" x="6462713" y="1841500"/>
          <p14:tracePt t="100715" x="6469063" y="1841500"/>
          <p14:tracePt t="100765" x="6469063" y="1847850"/>
          <p14:tracePt t="100775" x="6462713" y="1855788"/>
          <p14:tracePt t="100786" x="6456363" y="1855788"/>
          <p14:tracePt t="100798" x="6442075" y="1855788"/>
          <p14:tracePt t="100815" x="6423025" y="1855788"/>
          <p14:tracePt t="100831" x="6416675" y="1855788"/>
          <p14:tracePt t="100849" x="6408738" y="1855788"/>
          <p14:tracePt t="100865" x="6402388" y="1847850"/>
          <p14:tracePt t="100898" x="6402388" y="1841500"/>
          <p14:tracePt t="100915" x="6423025" y="1841500"/>
          <p14:tracePt t="100931" x="6450013" y="1828800"/>
          <p14:tracePt t="100948" x="6510338" y="1822450"/>
          <p14:tracePt t="100965" x="6570663" y="1822450"/>
          <p14:tracePt t="100982" x="6583363" y="1822450"/>
          <p14:tracePt t="100998" x="6604000" y="1828800"/>
          <p14:tracePt t="101015" x="6604000" y="1835150"/>
          <p14:tracePt t="101033" x="6610350" y="1841500"/>
          <p14:tracePt t="101065" x="6604000" y="1847850"/>
          <p14:tracePt t="101081" x="6589713" y="1847850"/>
          <p14:tracePt t="101098" x="6562725" y="1855788"/>
          <p14:tracePt t="101115" x="6556375" y="1855788"/>
          <p14:tracePt t="101132" x="6550025" y="1855788"/>
          <p14:tracePt t="101187" x="6550025" y="1847850"/>
          <p14:tracePt t="101205" x="6556375" y="1847850"/>
          <p14:tracePt t="101226" x="6562725" y="1847850"/>
          <p14:tracePt t="101295" x="6562725" y="1855788"/>
          <p14:tracePt t="101325" x="6556375" y="1855788"/>
          <p14:tracePt t="101336" x="6543675" y="1855788"/>
          <p14:tracePt t="101345" x="6537325" y="1855788"/>
          <p14:tracePt t="101355" x="6523038" y="1855788"/>
          <p14:tracePt t="101367" x="6516688" y="1855788"/>
          <p14:tracePt t="101381" x="6502400" y="1855788"/>
          <p14:tracePt t="101398" x="6489700" y="1855788"/>
          <p14:tracePt t="101414" x="6477000" y="1847850"/>
          <p14:tracePt t="101431" x="6469063" y="1847850"/>
          <p14:tracePt t="101448" x="6456363" y="1841500"/>
          <p14:tracePt t="101465" x="6442075" y="1835150"/>
          <p14:tracePt t="101481" x="6429375" y="1835150"/>
          <p14:tracePt t="101498" x="6416675" y="1835150"/>
          <p14:tracePt t="101515" x="6402388" y="1828800"/>
          <p14:tracePt t="101531" x="6396038" y="1828800"/>
          <p14:tracePt t="101547" x="6389688" y="1822450"/>
          <p14:tracePt t="101564" x="6381750" y="1822450"/>
          <p14:tracePt t="101581" x="6375400" y="1808163"/>
          <p14:tracePt t="101597" x="6375400" y="1795463"/>
          <p14:tracePt t="101631" x="6375400" y="1787525"/>
          <p14:tracePt t="101648" x="6381750" y="1781175"/>
          <p14:tracePt t="101664" x="6389688" y="1774825"/>
          <p14:tracePt t="101681" x="6402388" y="1768475"/>
          <p14:tracePt t="101698" x="6442075" y="1768475"/>
          <p14:tracePt t="101714" x="6469063" y="1762125"/>
          <p14:tracePt t="101731" x="6550025" y="1762125"/>
          <p14:tracePt t="101748" x="6630988" y="1762125"/>
          <p14:tracePt t="101764" x="6670675" y="1774825"/>
          <p14:tracePt t="101781" x="6724650" y="1787525"/>
          <p14:tracePt t="101798" x="6757988" y="1808163"/>
          <p14:tracePt t="101814" x="6770688" y="1828800"/>
          <p14:tracePt t="101831" x="6797675" y="1847850"/>
          <p14:tracePt t="101847" x="6810375" y="1874838"/>
          <p14:tracePt t="101864" x="6818313" y="1881188"/>
          <p14:tracePt t="101881" x="6824663" y="1895475"/>
          <p14:tracePt t="101897" x="6824663" y="1901825"/>
          <p14:tracePt t="101930" x="6824663" y="1908175"/>
          <p14:tracePt t="101977" x="6818313" y="1916113"/>
          <p14:tracePt t="101997" x="6810375" y="1922463"/>
          <p14:tracePt t="102007" x="6810375" y="1928813"/>
          <p14:tracePt t="102018" x="6797675" y="1949450"/>
          <p14:tracePt t="102030" x="6791325" y="1962150"/>
          <p14:tracePt t="102047" x="6751638" y="2016125"/>
          <p14:tracePt t="102064" x="6710363" y="2062163"/>
          <p14:tracePt t="102081" x="6697663" y="2082800"/>
          <p14:tracePt t="102097" x="6677025" y="2109788"/>
          <p14:tracePt t="102114" x="6656388" y="2130425"/>
          <p14:tracePt t="102130" x="6643688" y="2136775"/>
          <p14:tracePt t="102147" x="6623050" y="2143125"/>
          <p14:tracePt t="102164" x="6589713" y="2149475"/>
          <p14:tracePt t="102181" x="6570663" y="2155825"/>
          <p14:tracePt t="102197" x="6523038" y="2163763"/>
          <p14:tracePt t="102214" x="6477000" y="2176463"/>
          <p14:tracePt t="102230" x="6450013" y="2176463"/>
          <p14:tracePt t="102250" x="6396038" y="2176463"/>
          <p14:tracePt t="102268" x="6329363" y="2176463"/>
          <p14:tracePt t="102284" x="6288088" y="2176463"/>
          <p14:tracePt t="102300" x="6235700" y="2176463"/>
          <p14:tracePt t="102314" x="6181725" y="2170113"/>
          <p14:tracePt t="102330" x="6148388" y="2163763"/>
          <p14:tracePt t="102347" x="6108700" y="2155825"/>
          <p14:tracePt t="102364" x="6073775" y="2149475"/>
          <p14:tracePt t="102380" x="6054725" y="2143125"/>
          <p14:tracePt t="102397" x="6007100" y="2122488"/>
          <p14:tracePt t="102414" x="5953125" y="2103438"/>
          <p14:tracePt t="102430" x="5934075" y="2089150"/>
          <p14:tracePt t="102447" x="5907088" y="2070100"/>
          <p14:tracePt t="102464" x="5880100" y="2049463"/>
          <p14:tracePt t="102480" x="5867400" y="2036763"/>
          <p14:tracePt t="102497" x="5846763" y="2009775"/>
          <p14:tracePt t="102517" x="5826125" y="1989138"/>
          <p14:tracePt t="102530" x="5826125" y="1976438"/>
          <p14:tracePt t="102547" x="5826125" y="1968500"/>
          <p14:tracePt t="102564" x="5826125" y="1962150"/>
          <p14:tracePt t="102580" x="5834063" y="1955800"/>
          <p14:tracePt t="102597" x="5859463" y="1928813"/>
          <p14:tracePt t="102614" x="5894388" y="1908175"/>
          <p14:tracePt t="102630" x="5927725" y="1895475"/>
          <p14:tracePt t="102646" x="5994400" y="1862138"/>
          <p14:tracePt t="102663" x="6040438" y="1841500"/>
          <p14:tracePt t="102667" x="6081713" y="1835150"/>
          <p14:tracePt t="102680" x="6121400" y="1828800"/>
          <p14:tracePt t="102697" x="6208713" y="1808163"/>
          <p14:tracePt t="102713" x="6269038" y="1801813"/>
          <p14:tracePt t="102730" x="6348413" y="1801813"/>
          <p14:tracePt t="102747" x="6416675" y="1808163"/>
          <p14:tracePt t="102763" x="6442075" y="1814513"/>
          <p14:tracePt t="102780" x="6489700" y="1835150"/>
          <p14:tracePt t="102796" x="6523038" y="1841500"/>
          <p14:tracePt t="102813" x="6537325" y="1847850"/>
          <p14:tracePt t="102830" x="6562725" y="1862138"/>
          <p14:tracePt t="102847" x="6583363" y="1881188"/>
          <p14:tracePt t="102863" x="6596063" y="1889125"/>
          <p14:tracePt t="102880" x="6610350" y="1901825"/>
          <p14:tracePt t="102896" x="6616700" y="1916113"/>
          <p14:tracePt t="102913" x="6623050" y="1922463"/>
          <p14:tracePt t="102930" x="6623050" y="1935163"/>
          <p14:tracePt t="102946" x="6630988" y="1941513"/>
          <p14:tracePt t="102980" x="6630988" y="1955800"/>
          <p14:tracePt t="102996" x="6630988" y="1962150"/>
          <p14:tracePt t="103014" x="6630988" y="1968500"/>
          <p14:tracePt t="103029" x="6630988" y="1976438"/>
          <p14:tracePt t="103046" x="6623050" y="1989138"/>
          <p14:tracePt t="103062" x="6616700" y="2001838"/>
          <p14:tracePt t="103079" x="6604000" y="2022475"/>
          <p14:tracePt t="103096" x="6596063" y="2028825"/>
          <p14:tracePt t="103113" x="6589713" y="2036763"/>
          <p14:tracePt t="103129" x="6562725" y="2049463"/>
          <p14:tracePt t="103146" x="6496050" y="2070100"/>
          <p14:tracePt t="103163" x="6462713" y="2070100"/>
          <p14:tracePt t="103168" x="6423025" y="2070100"/>
          <p14:tracePt t="103179" x="6389688" y="2076450"/>
          <p14:tracePt t="103196" x="6315075" y="2076450"/>
          <p14:tracePt t="103213" x="6281738" y="2076450"/>
          <p14:tracePt t="103233" x="6215063" y="2070100"/>
          <p14:tracePt t="103250" x="6148388" y="2055813"/>
          <p14:tracePt t="103267" x="6081713" y="2036763"/>
          <p14:tracePt t="103283" x="6048375" y="2028825"/>
          <p14:tracePt t="103300" x="6007100" y="2009775"/>
          <p14:tracePt t="103313" x="5980113" y="2001838"/>
          <p14:tracePt t="103329" x="5940425" y="1982788"/>
          <p14:tracePt t="103346" x="5907088" y="1968500"/>
          <p14:tracePt t="103362" x="5894388" y="1955800"/>
          <p14:tracePt t="103379" x="5880100" y="1941513"/>
          <p14:tracePt t="103396" x="5867400" y="1928813"/>
          <p14:tracePt t="103412" x="5867400" y="1922463"/>
          <p14:tracePt t="103429" x="5867400" y="1908175"/>
          <p14:tracePt t="103446" x="5867400" y="1901825"/>
          <p14:tracePt t="103462" x="5867400" y="1895475"/>
          <p14:tracePt t="103479" x="5913438" y="1868488"/>
          <p14:tracePt t="103495" x="6000750" y="1835150"/>
          <p14:tracePt t="103512" x="6054725" y="1822450"/>
          <p14:tracePt t="103529" x="6181725" y="1808163"/>
          <p14:tracePt t="103546" x="6308725" y="1808163"/>
          <p14:tracePt t="103562" x="6369050" y="1808163"/>
          <p14:tracePt t="103579" x="6496050" y="1835150"/>
          <p14:tracePt t="103596" x="6610350" y="1874838"/>
          <p14:tracePt t="103613" x="6656388" y="1901825"/>
          <p14:tracePt t="103629" x="6731000" y="1935163"/>
          <p14:tracePt t="103646" x="6791325" y="1968500"/>
          <p14:tracePt t="103662" x="6810375" y="1982788"/>
          <p14:tracePt t="103667" x="6831013" y="1995488"/>
          <p14:tracePt t="103679" x="6837363" y="2001838"/>
          <p14:tracePt t="103695" x="6851650" y="2016125"/>
          <p14:tracePt t="103712" x="6858000" y="2022475"/>
          <p14:tracePt t="103745" x="6858000" y="2028825"/>
          <p14:tracePt t="103796" x="6858000" y="2036763"/>
          <p14:tracePt t="103816" x="6858000" y="2043113"/>
          <p14:tracePt t="103835" x="6858000" y="2049463"/>
          <p14:tracePt t="103846" x="6851650" y="2049463"/>
          <p14:tracePt t="103855" x="6851650" y="2055813"/>
          <p14:tracePt t="103866" x="6845300" y="2062163"/>
          <p14:tracePt t="103885" x="6831013" y="2070100"/>
          <p14:tracePt t="103896" x="6831013" y="2076450"/>
          <p14:tracePt t="103912" x="6824663" y="2082800"/>
          <p14:tracePt t="103929" x="6804025" y="2089150"/>
          <p14:tracePt t="103945" x="6784975" y="2095500"/>
          <p14:tracePt t="103962" x="6777038" y="2103438"/>
          <p14:tracePt t="103979" x="6751638" y="2109788"/>
          <p14:tracePt t="103996" x="6737350" y="2116138"/>
          <p14:tracePt t="104029" x="6731000" y="2116138"/>
          <p14:tracePt t="104045" x="6724650" y="2116138"/>
          <p14:tracePt t="104095" x="6716713" y="2116138"/>
          <p14:tracePt t="104176" x="6710363" y="2116138"/>
          <p14:tracePt t="104466" x="6704013" y="2116138"/>
          <p14:tracePt t="104476" x="6697663" y="2116138"/>
          <p14:tracePt t="104486" x="6683375" y="2116138"/>
          <p14:tracePt t="104498" x="6670675" y="2109788"/>
          <p14:tracePt t="104511" x="6656388" y="2103438"/>
          <p14:tracePt t="104528" x="6623050" y="2095500"/>
          <p14:tracePt t="104545" x="6570663" y="2076450"/>
          <p14:tracePt t="104561" x="6550025" y="2076450"/>
          <p14:tracePt t="104578" x="6502400" y="2076450"/>
          <p14:tracePt t="104595" x="6442075" y="2070100"/>
          <p14:tracePt t="104611" x="6423025" y="2062163"/>
          <p14:tracePt t="104628" x="6369050" y="2055813"/>
          <p14:tracePt t="104645" x="6323013" y="2055813"/>
          <p14:tracePt t="104661" x="6308725" y="2055813"/>
          <p14:tracePt t="104678" x="6269038" y="2049463"/>
          <p14:tracePt t="104695" x="6235700" y="2049463"/>
          <p14:tracePt t="104712" x="6221413" y="2049463"/>
          <p14:tracePt t="104728" x="6194425" y="2049463"/>
          <p14:tracePt t="104744" x="6188075" y="2049463"/>
          <p14:tracePt t="104761" x="6167438" y="2049463"/>
          <p14:tracePt t="104778" x="6154738" y="2055813"/>
          <p14:tracePt t="104795" x="6142038" y="2055813"/>
          <p14:tracePt t="104856" x="6134100" y="2055813"/>
          <p14:tracePt t="104926" x="6134100" y="2049463"/>
          <p14:tracePt t="104936" x="6142038" y="2049463"/>
          <p14:tracePt t="104948" x="6148388" y="2043113"/>
          <p14:tracePt t="104961" x="6161088" y="2043113"/>
          <p14:tracePt t="104977" x="6202363" y="2043113"/>
          <p14:tracePt t="104995" x="6262688" y="2043113"/>
          <p14:tracePt t="105011" x="6308725" y="2043113"/>
          <p14:tracePt t="105028" x="6381750" y="2049463"/>
          <p14:tracePt t="105045" x="6450013" y="2055813"/>
          <p14:tracePt t="105061" x="6489700" y="2062163"/>
          <p14:tracePt t="105077" x="6543675" y="2070100"/>
          <p14:tracePt t="105095" x="6577013" y="2076450"/>
          <p14:tracePt t="105111" x="6596063" y="2082800"/>
          <p14:tracePt t="105128" x="6610350" y="2082800"/>
          <p14:tracePt t="105145" x="6616700" y="2089150"/>
          <p14:tracePt t="105216" x="6623050" y="2089150"/>
          <p14:tracePt t="105367" x="6623050" y="2095500"/>
          <p14:tracePt t="105437" x="6623050" y="2103438"/>
          <p14:tracePt t="105457" x="6604000" y="2103438"/>
          <p14:tracePt t="105475" x="6562725" y="2103438"/>
          <p14:tracePt t="105495" x="6529388" y="2103438"/>
          <p14:tracePt t="105511" x="6502400" y="2103438"/>
          <p14:tracePt t="105527" x="6429375" y="2103438"/>
          <p14:tracePt t="105544" x="6402388" y="2103438"/>
          <p14:tracePt t="105560" x="6356350" y="2095500"/>
          <p14:tracePt t="105577" x="6323013" y="2082800"/>
          <p14:tracePt t="105595" x="6308725" y="2082800"/>
          <p14:tracePt t="105611" x="6296025" y="2076450"/>
          <p14:tracePt t="105646" x="6288088" y="2070100"/>
          <p14:tracePt t="105660" x="6281738" y="2070100"/>
          <p14:tracePt t="105685" x="6281738" y="2062163"/>
          <p14:tracePt t="105698" x="6275388" y="2062163"/>
          <p14:tracePt t="105735" x="6275388" y="2055813"/>
          <p14:tracePt t="105747" x="6269038" y="2055813"/>
          <p14:tracePt t="106071" x="6262688" y="2055813"/>
          <p14:tracePt t="106079" x="6248400" y="2055813"/>
          <p14:tracePt t="106094" x="6235700" y="2055813"/>
          <p14:tracePt t="106110" x="6161088" y="2055813"/>
          <p14:tracePt t="106126" x="6054725" y="2049463"/>
          <p14:tracePt t="106143" x="5994400" y="2049463"/>
          <p14:tracePt t="106160" x="5894388" y="2036763"/>
          <p14:tracePt t="106176" x="5799138" y="2036763"/>
          <p14:tracePt t="106194" x="5765800" y="2036763"/>
          <p14:tracePt t="106210" x="5705475" y="2036763"/>
          <p14:tracePt t="106226" x="5686425" y="2036763"/>
          <p14:tracePt t="106249" x="5665788" y="2036763"/>
          <p14:tracePt t="106266" x="5659438" y="2036763"/>
          <p14:tracePt t="106549" x="5665788" y="2036763"/>
          <p14:tracePt t="106573" x="5699125" y="2036763"/>
          <p14:tracePt t="106585" x="5765800" y="2016125"/>
          <p14:tracePt t="106596" x="5807075" y="2009775"/>
          <p14:tracePt t="106610" x="5840413" y="2009775"/>
          <p14:tracePt t="106626" x="5913438" y="2009775"/>
          <p14:tracePt t="106643" x="5946775" y="2009775"/>
          <p14:tracePt t="106659" x="6021388" y="2009775"/>
          <p14:tracePt t="106676" x="6094413" y="2009775"/>
          <p14:tracePt t="106693" x="6127750" y="2009775"/>
          <p14:tracePt t="106709" x="6194425" y="2009775"/>
          <p14:tracePt t="106726" x="6262688" y="2009775"/>
          <p14:tracePt t="106742" x="6281738" y="2009775"/>
          <p14:tracePt t="106759" x="6329363" y="2016125"/>
          <p14:tracePt t="106776" x="6362700" y="2016125"/>
          <p14:tracePt t="106797" x="6389688" y="2022475"/>
          <p14:tracePt t="106809" x="6389688" y="2028825"/>
          <p14:tracePt t="106826" x="6402388" y="2028825"/>
          <p14:tracePt t="106842" x="6408738" y="2028825"/>
          <p14:tracePt t="106859" x="6416675" y="2028825"/>
          <p14:tracePt t="106876" x="6429375" y="2028825"/>
          <p14:tracePt t="106909" x="6442075" y="2036763"/>
          <p14:tracePt t="106926" x="6450013" y="2036763"/>
          <p14:tracePt t="106942" x="6456363" y="2036763"/>
          <p14:tracePt t="106959" x="6462713" y="2036763"/>
          <p14:tracePt t="106976" x="6469063" y="2036763"/>
          <p14:tracePt t="106992" x="6469063" y="2043113"/>
          <p14:tracePt t="107009" x="6483350" y="2043113"/>
          <p14:tracePt t="107025" x="6489700" y="2049463"/>
          <p14:tracePt t="107042" x="6496050" y="2055813"/>
          <p14:tracePt t="107059" x="6502400" y="2055813"/>
          <p14:tracePt t="107076" x="6510338" y="2062163"/>
          <p14:tracePt t="107109" x="6516688" y="2062163"/>
          <p14:tracePt t="107126" x="6516688" y="2070100"/>
          <p14:tracePt t="107155" x="6523038" y="2070100"/>
          <p14:tracePt t="107257" x="6516688" y="2076450"/>
          <p14:tracePt t="107279" x="6502400" y="2076450"/>
          <p14:tracePt t="107287" x="6496050" y="2076450"/>
          <p14:tracePt t="107299" x="6483350" y="2076450"/>
          <p14:tracePt t="107316" x="6402388" y="2055813"/>
          <p14:tracePt t="107331" x="6348413" y="2049463"/>
          <p14:tracePt t="107342" x="6281738" y="2036763"/>
          <p14:tracePt t="107359" x="6148388" y="2016125"/>
          <p14:tracePt t="107375" x="6040438" y="1989138"/>
          <p14:tracePt t="107392" x="5994400" y="1982788"/>
          <p14:tracePt t="107409" x="5934075" y="1968500"/>
          <p14:tracePt t="107425" x="5900738" y="1962150"/>
          <p14:tracePt t="107442" x="5894388" y="1962150"/>
          <p14:tracePt t="107458" x="5886450" y="1962150"/>
          <p14:tracePt t="107476" x="5880100" y="1962150"/>
          <p14:tracePt t="107587" x="5886450" y="1962150"/>
          <p14:tracePt t="107607" x="5894388" y="1962150"/>
          <p14:tracePt t="107621" x="5900738" y="1962150"/>
          <p14:tracePt t="107637" x="5907088" y="1962150"/>
          <p14:tracePt t="107649" x="5907088" y="1955800"/>
          <p14:tracePt t="107658" x="5919788" y="1955800"/>
          <p14:tracePt t="107675" x="5953125" y="1955800"/>
          <p14:tracePt t="107692" x="5973763" y="1955800"/>
          <p14:tracePt t="107708" x="6013450" y="1955800"/>
          <p14:tracePt t="107725" x="6054725" y="1955800"/>
          <p14:tracePt t="107741" x="6067425" y="1949450"/>
          <p14:tracePt t="107758" x="6094413" y="1949450"/>
          <p14:tracePt t="107776" x="6121400" y="1949450"/>
          <p14:tracePt t="107792" x="6134100" y="1949450"/>
          <p14:tracePt t="107809" x="6148388" y="1949450"/>
          <p14:tracePt t="107825" x="6167438" y="1949450"/>
          <p14:tracePt t="107858" x="6181725" y="1949450"/>
          <p14:tracePt t="107875" x="6194425" y="1949450"/>
          <p14:tracePt t="107892" x="6202363" y="1949450"/>
          <p14:tracePt t="107908" x="6235700" y="1949450"/>
          <p14:tracePt t="107925" x="6269038" y="1955800"/>
          <p14:tracePt t="107941" x="6281738" y="1955800"/>
          <p14:tracePt t="107958" x="6302375" y="1962150"/>
          <p14:tracePt t="107975" x="6323013" y="1962150"/>
          <p14:tracePt t="107992" x="6329363" y="1962150"/>
          <p14:tracePt t="108008" x="6335713" y="1962150"/>
          <p14:tracePt t="108025" x="6342063" y="1962150"/>
          <p14:tracePt t="108041" x="6348413" y="1968500"/>
          <p14:tracePt t="108058" x="6362700" y="1968500"/>
          <p14:tracePt t="108075" x="6375400" y="1976438"/>
          <p14:tracePt t="108092" x="6381750" y="1976438"/>
          <p14:tracePt t="108108" x="6396038" y="1976438"/>
          <p14:tracePt t="108125" x="6408738" y="1976438"/>
          <p14:tracePt t="108141" x="6416675" y="1976438"/>
          <p14:tracePt t="108158" x="6442075" y="1976438"/>
          <p14:tracePt t="108175" x="6483350" y="1968500"/>
          <p14:tracePt t="108191" x="6502400" y="1962150"/>
          <p14:tracePt t="108208" x="6550025" y="1955800"/>
          <p14:tracePt t="108230" x="6562725" y="1949450"/>
          <p14:tracePt t="108245" x="6562725" y="1941513"/>
          <p14:tracePt t="108279" x="6570663" y="1941513"/>
          <p14:tracePt t="108305" x="6570663" y="1935163"/>
          <p14:tracePt t="108326" x="6570663" y="1928813"/>
          <p14:tracePt t="108346" x="6562725" y="1922463"/>
          <p14:tracePt t="108356" x="6556375" y="1916113"/>
          <p14:tracePt t="108377" x="6556375" y="1908175"/>
          <p14:tracePt t="108396" x="6550025" y="1901825"/>
          <p14:tracePt t="108406" x="6543675" y="1889125"/>
          <p14:tracePt t="108415" x="6510338" y="1841500"/>
          <p14:tracePt t="108427" x="6477000" y="1781175"/>
          <p14:tracePt t="108441" x="6429375" y="1701800"/>
          <p14:tracePt t="108458" x="6342063" y="1587500"/>
          <p14:tracePt t="108475" x="6269038" y="1487488"/>
          <p14:tracePt t="108491" x="6242050" y="1446213"/>
          <p14:tracePt t="108508" x="6202363" y="1393825"/>
          <p14:tracePt t="108525" x="6167438" y="1352550"/>
          <p14:tracePt t="108541" x="6154738" y="1346200"/>
          <p14:tracePt t="108557" x="6121400" y="1333500"/>
          <p14:tracePt t="108575" x="6054725" y="1319213"/>
          <p14:tracePt t="108591" x="6027738" y="1319213"/>
          <p14:tracePt t="108608" x="5973763" y="1312863"/>
          <p14:tracePt t="108624" x="5946775" y="1312863"/>
          <p14:tracePt t="108641" x="5900738" y="1312863"/>
          <p14:tracePt t="108657" x="5846763" y="1333500"/>
          <p14:tracePt t="108674" x="5834063" y="1339850"/>
          <p14:tracePt t="108691" x="5799138" y="1339850"/>
          <p14:tracePt t="108708" x="5786438" y="1339850"/>
          <p14:tracePt t="108724" x="5780088" y="1339850"/>
          <p14:tracePt t="108740" x="5773738" y="1339850"/>
          <p14:tracePt t="108865" x="5780088" y="1339850"/>
          <p14:tracePt t="108885" x="5786438" y="1339850"/>
          <p14:tracePt t="108905" x="5792788" y="1339850"/>
          <p14:tracePt t="108928" x="5807075" y="1339850"/>
          <p14:tracePt t="108936" x="5819775" y="1339850"/>
          <p14:tracePt t="108946" x="5826125" y="1339850"/>
          <p14:tracePt t="108957" x="5834063" y="1339850"/>
          <p14:tracePt t="108974" x="5846763" y="1339850"/>
          <p14:tracePt t="108990" x="5880100" y="1339850"/>
          <p14:tracePt t="109008" x="5940425" y="1339850"/>
          <p14:tracePt t="109024" x="5967413" y="1339850"/>
          <p14:tracePt t="109040" x="6034088" y="1339850"/>
          <p14:tracePt t="109057" x="6054725" y="1339850"/>
          <p14:tracePt t="109074" x="6088063" y="1339850"/>
          <p14:tracePt t="109090" x="6127750" y="1339850"/>
          <p14:tracePt t="109107" x="6148388" y="1339850"/>
          <p14:tracePt t="109124" x="6167438" y="1346200"/>
          <p14:tracePt t="109140" x="6194425" y="1346200"/>
          <p14:tracePt t="109157" x="6202363" y="1346200"/>
          <p14:tracePt t="109174" x="6221413" y="1346200"/>
          <p14:tracePt t="109191" x="6235700" y="1346200"/>
          <p14:tracePt t="109228" x="6248400" y="1346200"/>
          <p14:tracePt t="109245" x="6262688" y="1352550"/>
          <p14:tracePt t="109277" x="6281738" y="1358900"/>
          <p14:tracePt t="109295" x="6288088" y="1358900"/>
          <p14:tracePt t="109307" x="6296025" y="1358900"/>
          <p14:tracePt t="109324" x="6302375" y="1366838"/>
          <p14:tracePt t="109357" x="6308725" y="1366838"/>
          <p14:tracePt t="109387" x="6315075" y="1366838"/>
          <p14:tracePt t="109397" x="6323013" y="1366838"/>
          <p14:tracePt t="109418" x="6323013" y="1373188"/>
          <p14:tracePt t="109430" x="6329363" y="1373188"/>
          <p14:tracePt t="109588" x="6315075" y="1373188"/>
          <p14:tracePt t="109862" x="6315075" y="1366838"/>
          <p14:tracePt t="109881" x="6323013" y="1366838"/>
          <p14:tracePt t="109893" x="6335713" y="1358900"/>
          <p14:tracePt t="109902" x="6342063" y="1358900"/>
          <p14:tracePt t="109912" x="6362700" y="1358900"/>
          <p14:tracePt t="109923" x="6381750" y="1358900"/>
          <p14:tracePt t="109939" x="6402388" y="1358900"/>
          <p14:tracePt t="109956" x="6435725" y="1358900"/>
          <p14:tracePt t="109974" x="6462713" y="1358900"/>
          <p14:tracePt t="109989" x="6489700" y="1358900"/>
          <p14:tracePt t="110006" x="6543675" y="1373188"/>
          <p14:tracePt t="110024" x="6589713" y="1385888"/>
          <p14:tracePt t="110039" x="6610350" y="1385888"/>
          <p14:tracePt t="110056" x="6650038" y="1393825"/>
          <p14:tracePt t="110073" x="6670675" y="1393825"/>
          <p14:tracePt t="110090" x="6704013" y="1400175"/>
          <p14:tracePt t="110107" x="6737350" y="1406525"/>
          <p14:tracePt t="110123" x="6757988" y="1406525"/>
          <p14:tracePt t="110140" x="6804025" y="1419225"/>
          <p14:tracePt t="110156" x="6837363" y="1427163"/>
          <p14:tracePt t="110173" x="6905625" y="1439863"/>
          <p14:tracePt t="110189" x="6972300" y="1452563"/>
          <p14:tracePt t="110206" x="6999288" y="1460500"/>
          <p14:tracePt t="110226" x="7059613" y="1479550"/>
          <p14:tracePt t="110243" x="7092950" y="1487488"/>
          <p14:tracePt t="110261" x="7132638" y="1506538"/>
          <p14:tracePt t="110276" x="7145338" y="1506538"/>
          <p14:tracePt t="110293" x="7165975" y="1512888"/>
          <p14:tracePt t="110306" x="7172325" y="1520825"/>
          <p14:tracePt t="110323" x="7180263" y="1520825"/>
          <p14:tracePt t="110379" x="7153275" y="1520825"/>
          <p14:tracePt t="110593" x="7145338" y="1520825"/>
          <p14:tracePt t="110601" x="7145338" y="1512888"/>
          <p14:tracePt t="110613" x="7132638" y="1512888"/>
          <p14:tracePt t="110626" x="7126288" y="1493838"/>
          <p14:tracePt t="110639" x="7119938" y="1487488"/>
          <p14:tracePt t="110655" x="7099300" y="1460500"/>
          <p14:tracePt t="110674" x="7092950" y="1452563"/>
          <p14:tracePt t="110689" x="7078663" y="1427163"/>
          <p14:tracePt t="110705" x="7065963" y="1427163"/>
          <p14:tracePt t="110722" x="7059613" y="1412875"/>
          <p14:tracePt t="110739" x="7059613" y="1406525"/>
          <p14:tracePt t="110755" x="7045325" y="1393825"/>
          <p14:tracePt t="110775" x="7038975" y="1379538"/>
          <p14:tracePt t="110796" x="7038975" y="1373188"/>
          <p14:tracePt t="110808" x="7038975" y="1366838"/>
          <p14:tracePt t="110822" x="7038975" y="1358900"/>
          <p14:tracePt t="110839" x="7038975" y="1346200"/>
          <p14:tracePt t="110855" x="7038975" y="1339850"/>
          <p14:tracePt t="110872" x="7038975" y="1333500"/>
          <p14:tracePt t="110984" x="7051675" y="1333500"/>
          <p14:tracePt t="110996" x="7059613" y="1339850"/>
          <p14:tracePt t="111008" x="7085013" y="1352550"/>
          <p14:tracePt t="111022" x="7112000" y="1366838"/>
          <p14:tracePt t="111039" x="7180263" y="1400175"/>
          <p14:tracePt t="111055" x="7213600" y="1419225"/>
          <p14:tracePt t="111072" x="7265988" y="1460500"/>
          <p14:tracePt t="111088" x="7292975" y="1487488"/>
          <p14:tracePt t="111105" x="7334250" y="1533525"/>
          <p14:tracePt t="111122" x="7340600" y="1539875"/>
          <p14:tracePt t="111138" x="7353300" y="1560513"/>
          <p14:tracePt t="111155" x="7359650" y="1560513"/>
          <p14:tracePt t="111172" x="7359650" y="1573213"/>
          <p14:tracePt t="111192" x="7359650" y="1581150"/>
          <p14:tracePt t="111224" x="7359650" y="1587500"/>
          <p14:tracePt t="111234" x="7353300" y="1593850"/>
          <p14:tracePt t="111254" x="7340600" y="1600200"/>
          <p14:tracePt t="111265" x="7334250" y="1600200"/>
          <p14:tracePt t="111277" x="7319963" y="1608138"/>
          <p14:tracePt t="111293" x="7265988" y="1633538"/>
          <p14:tracePt t="111305" x="7226300" y="1654175"/>
          <p14:tracePt t="111322" x="7186613" y="1666875"/>
          <p14:tracePt t="111338" x="7119938" y="1708150"/>
          <p14:tracePt t="111355" x="7051675" y="1754188"/>
          <p14:tracePt t="111371" x="7032625" y="1781175"/>
          <p14:tracePt t="111388" x="6985000" y="1814513"/>
          <p14:tracePt t="111407" x="6951663" y="1835150"/>
          <p14:tracePt t="111421" x="6945313" y="1835150"/>
          <p14:tracePt t="111438" x="6924675" y="1847850"/>
          <p14:tracePt t="111471" x="6918325" y="1847850"/>
          <p14:tracePt t="111605" x="6924675" y="1847850"/>
          <p14:tracePt t="111626" x="6931025" y="1835150"/>
          <p14:tracePt t="111646" x="6938963" y="1835150"/>
          <p14:tracePt t="111654" x="6945313" y="1828800"/>
          <p14:tracePt t="111672" x="6951663" y="1822450"/>
          <p14:tracePt t="111688" x="6958013" y="1822450"/>
          <p14:tracePt t="111705" x="6972300" y="1808163"/>
          <p14:tracePt t="111721" x="6978650" y="1808163"/>
          <p14:tracePt t="111738" x="6991350" y="1795463"/>
          <p14:tracePt t="111755" x="7018338" y="1781175"/>
          <p14:tracePt t="111771" x="7032625" y="1768475"/>
          <p14:tracePt t="111788" x="7059613" y="1747838"/>
          <p14:tracePt t="111805" x="7092950" y="1735138"/>
          <p14:tracePt t="111821" x="7105650" y="1727200"/>
          <p14:tracePt t="111838" x="7126288" y="1720850"/>
          <p14:tracePt t="111855" x="7132638" y="1714500"/>
          <p14:tracePt t="111871" x="7145338" y="1714500"/>
          <p14:tracePt t="111888" x="7165975" y="1693863"/>
          <p14:tracePt t="111904" x="7180263" y="1693863"/>
          <p14:tracePt t="111921" x="7192963" y="1693863"/>
          <p14:tracePt t="111937" x="7192963" y="1687513"/>
          <p14:tracePt t="111954" x="7199313" y="1687513"/>
          <p14:tracePt t="112579" x="7205663" y="1687513"/>
          <p14:tracePt t="112591" x="7213600" y="1681163"/>
          <p14:tracePt t="112605" x="7213600" y="1674813"/>
          <p14:tracePt t="112621" x="7232650" y="1654175"/>
          <p14:tracePt t="112638" x="7265988" y="1614488"/>
          <p14:tracePt t="112654" x="7292975" y="1593850"/>
          <p14:tracePt t="112670" x="7353300" y="1520825"/>
          <p14:tracePt t="112687" x="7413625" y="1460500"/>
          <p14:tracePt t="112704" x="7446963" y="1433513"/>
          <p14:tracePt t="112720" x="7507288" y="1400175"/>
          <p14:tracePt t="112738" x="7573963" y="1358900"/>
          <p14:tracePt t="112754" x="7594600" y="1346200"/>
          <p14:tracePt t="112758" x="7621588" y="1339850"/>
          <p14:tracePt t="112770" x="7654925" y="1333500"/>
          <p14:tracePt t="112788" x="7694613" y="1319213"/>
          <p14:tracePt t="112804" x="7708900" y="1312863"/>
          <p14:tracePt t="112820" x="7762875" y="1306513"/>
          <p14:tracePt t="112838" x="7815263" y="1298575"/>
          <p14:tracePt t="112853" x="7835900" y="1298575"/>
          <p14:tracePt t="112870" x="7881938" y="1292225"/>
          <p14:tracePt t="112888" x="7916863" y="1292225"/>
          <p14:tracePt t="112903" x="7929563" y="1292225"/>
          <p14:tracePt t="112920" x="7969250" y="1298575"/>
          <p14:tracePt t="112937" x="8029575" y="1319213"/>
          <p14:tracePt t="112953" x="8056563" y="1325563"/>
          <p14:tracePt t="112970" x="8123238" y="1346200"/>
          <p14:tracePt t="112987" x="8143875" y="1346200"/>
          <p14:tracePt t="113003" x="8210550" y="1358900"/>
          <p14:tracePt t="113020" x="8277225" y="1366838"/>
          <p14:tracePt t="113037" x="8297863" y="1373188"/>
          <p14:tracePt t="113053" x="8345488" y="1393825"/>
          <p14:tracePt t="113070" x="8405813" y="1412875"/>
          <p14:tracePt t="113087" x="8424863" y="1419225"/>
          <p14:tracePt t="113103" x="8472488" y="1439863"/>
          <p14:tracePt t="113120" x="8499475" y="1446213"/>
          <p14:tracePt t="113137" x="8512175" y="1452563"/>
          <p14:tracePt t="113153" x="8518525" y="1452563"/>
          <p14:tracePt t="113170" x="8532813" y="1473200"/>
          <p14:tracePt t="113187" x="8539163" y="1479550"/>
          <p14:tracePt t="113204" x="8545513" y="1487488"/>
          <p14:tracePt t="113220" x="8551863" y="1493838"/>
          <p14:tracePt t="113241" x="8551863" y="1500188"/>
          <p14:tracePt t="113308" x="8551863" y="1512888"/>
          <p14:tracePt t="113315" x="8559800" y="1512888"/>
          <p14:tracePt t="113326" x="8559800" y="1520825"/>
          <p14:tracePt t="113346" x="8566150" y="1527175"/>
          <p14:tracePt t="113426" x="8566150" y="1533525"/>
          <p14:tracePt t="113437" x="8566150" y="1539875"/>
          <p14:tracePt t="113458" x="8566150" y="1547813"/>
          <p14:tracePt t="113477" x="8566150" y="1554163"/>
          <p14:tracePt t="113486" x="8566150" y="1560513"/>
          <p14:tracePt t="113508" x="8559800" y="1566863"/>
          <p14:tracePt t="113587" x="8551863" y="1573213"/>
          <p14:tracePt t="113609" x="8545513" y="1573213"/>
          <p14:tracePt t="113626" x="8539163" y="1581150"/>
          <p14:tracePt t="113646" x="8532813" y="1581150"/>
          <p14:tracePt t="113666" x="8524875" y="1581150"/>
          <p14:tracePt t="113696" x="8524875" y="1587500"/>
          <p14:tracePt t="113708" x="8518525" y="1587500"/>
          <p14:tracePt t="113716" x="8505825" y="1587500"/>
          <p14:tracePt t="113725" x="8478838" y="1593850"/>
          <p14:tracePt t="113737" x="8451850" y="1600200"/>
          <p14:tracePt t="113753" x="8424863" y="1600200"/>
          <p14:tracePt t="113769" x="8370888" y="1608138"/>
          <p14:tracePt t="113786" x="8331200" y="1608138"/>
          <p14:tracePt t="113803" x="8304213" y="1614488"/>
          <p14:tracePt t="113819" x="8258175" y="1614488"/>
          <p14:tracePt t="113836" x="8197850" y="1614488"/>
          <p14:tracePt t="113852" x="8150225" y="1614488"/>
          <p14:tracePt t="113869" x="8070850" y="1614488"/>
          <p14:tracePt t="113886" x="7996238" y="1614488"/>
          <p14:tracePt t="113902" x="7956550" y="1614488"/>
          <p14:tracePt t="113919" x="7902575" y="1614488"/>
          <p14:tracePt t="113936" x="7848600" y="1608138"/>
          <p14:tracePt t="113952" x="7823200" y="1608138"/>
          <p14:tracePt t="113969" x="7754938" y="1600200"/>
          <p14:tracePt t="113986" x="7688263" y="1587500"/>
          <p14:tracePt t="114003" x="7648575" y="1581150"/>
          <p14:tracePt t="114019" x="7600950" y="1566863"/>
          <p14:tracePt t="114036" x="7567613" y="1554163"/>
          <p14:tracePt t="114052" x="7561263" y="1554163"/>
          <p14:tracePt t="114069" x="7548563" y="1547813"/>
          <p14:tracePt t="114086" x="7540625" y="1539875"/>
          <p14:tracePt t="114102" x="7534275" y="1533525"/>
          <p14:tracePt t="114119" x="7534275" y="1520825"/>
          <p14:tracePt t="114136" x="7527925" y="1493838"/>
          <p14:tracePt t="114154" x="7527925" y="1487488"/>
          <p14:tracePt t="114169" x="7527925" y="1452563"/>
          <p14:tracePt t="114186" x="7527925" y="1419225"/>
          <p14:tracePt t="114202" x="7527925" y="1393825"/>
          <p14:tracePt t="114223" x="7548563" y="1352550"/>
          <p14:tracePt t="114240" x="7567613" y="1312863"/>
          <p14:tracePt t="114260" x="7588250" y="1292225"/>
          <p14:tracePt t="114276" x="7615238" y="1273175"/>
          <p14:tracePt t="114291" x="7627938" y="1258888"/>
          <p14:tracePt t="114302" x="7642225" y="1252538"/>
          <p14:tracePt t="114319" x="7681913" y="1238250"/>
          <p14:tracePt t="114336" x="7715250" y="1231900"/>
          <p14:tracePt t="114352" x="7735888" y="1231900"/>
          <p14:tracePt t="114369" x="7762875" y="1225550"/>
          <p14:tracePt t="114386" x="7788275" y="1225550"/>
          <p14:tracePt t="114402" x="7808913" y="1225550"/>
          <p14:tracePt t="114419" x="7848600" y="1225550"/>
          <p14:tracePt t="114436" x="7889875" y="1231900"/>
          <p14:tracePt t="114452" x="7916863" y="1238250"/>
          <p14:tracePt t="114469" x="7969250" y="1265238"/>
          <p14:tracePt t="114486" x="8023225" y="1285875"/>
          <p14:tracePt t="114502" x="8056563" y="1298575"/>
          <p14:tracePt t="114519" x="8104188" y="1312863"/>
          <p14:tracePt t="114535" x="8123238" y="1325563"/>
          <p14:tracePt t="114552" x="8164513" y="1346200"/>
          <p14:tracePt t="114568" x="8204200" y="1373188"/>
          <p14:tracePt t="114586" x="8231188" y="1406525"/>
          <p14:tracePt t="114602" x="8243888" y="1419225"/>
          <p14:tracePt t="114619" x="8277225" y="1460500"/>
          <p14:tracePt t="114636" x="8297863" y="1487488"/>
          <p14:tracePt t="114652" x="8304213" y="1500188"/>
          <p14:tracePt t="114668" x="8318500" y="1512888"/>
          <p14:tracePt t="114687" x="8324850" y="1527175"/>
          <p14:tracePt t="114702" x="8324850" y="1533525"/>
          <p14:tracePt t="114718" x="8331200" y="1533525"/>
          <p14:tracePt t="114735" x="8331200" y="1539875"/>
          <p14:tracePt t="114778" x="8331200" y="1547813"/>
          <p14:tracePt t="114866" x="8331200" y="1539875"/>
          <p14:tracePt t="114896" x="8310563" y="1533525"/>
          <p14:tracePt t="115298" x="8310563" y="1539875"/>
          <p14:tracePt t="115307" x="8310563" y="1547813"/>
          <p14:tracePt t="115328" x="8310563" y="1560513"/>
          <p14:tracePt t="115348" x="8310563" y="1566863"/>
          <p14:tracePt t="115370" x="8310563" y="1581150"/>
          <p14:tracePt t="115390" x="8310563" y="1587500"/>
          <p14:tracePt t="115421" x="8310563" y="1600200"/>
          <p14:tracePt t="115439" x="8310563" y="1608138"/>
          <p14:tracePt t="115458" x="8310563" y="1614488"/>
          <p14:tracePt t="115470" x="8310563" y="1620838"/>
          <p14:tracePt t="115478" x="8310563" y="1627188"/>
          <p14:tracePt t="115489" x="8304213" y="1641475"/>
          <p14:tracePt t="115501" x="8304213" y="1647825"/>
          <p14:tracePt t="115518" x="8297863" y="1666875"/>
          <p14:tracePt t="115534" x="8291513" y="1674813"/>
          <p14:tracePt t="115551" x="8285163" y="1687513"/>
          <p14:tracePt t="115567" x="8277225" y="1693863"/>
          <p14:tracePt t="115584" x="8277225" y="1701800"/>
          <p14:tracePt t="115601" x="8270875" y="1714500"/>
          <p14:tracePt t="115618" x="8258175" y="1727200"/>
          <p14:tracePt t="115634" x="8251825" y="1727200"/>
          <p14:tracePt t="115651" x="8243888" y="1735138"/>
          <p14:tracePt t="115668" x="8237538" y="1741488"/>
          <p14:tracePt t="115684" x="8231188" y="1741488"/>
          <p14:tracePt t="115701" x="8231188" y="1747838"/>
          <p14:tracePt t="115718" x="8224838" y="1747838"/>
          <p14:tracePt t="115734" x="8216900" y="1747838"/>
          <p14:tracePt t="115751" x="8210550" y="1747838"/>
          <p14:tracePt t="115799" x="8204200" y="1747838"/>
          <p14:tracePt t="115828" x="8204200" y="1754188"/>
          <p14:tracePt t="115839" x="8197850" y="1754188"/>
          <p14:tracePt t="115938" x="8191500" y="1754188"/>
          <p14:tracePt t="116068" x="8183563" y="1762125"/>
          <p14:tracePt t="116089" x="8177213" y="1768475"/>
          <p14:tracePt t="116100" x="8170863" y="1768475"/>
          <p14:tracePt t="116117" x="8156575" y="1768475"/>
          <p14:tracePt t="116126" x="8150225" y="1768475"/>
          <p14:tracePt t="116138" x="8137525" y="1774825"/>
          <p14:tracePt t="116150" x="8131175" y="1774825"/>
          <p14:tracePt t="116167" x="8096250" y="1781175"/>
          <p14:tracePt t="116184" x="8077200" y="1781175"/>
          <p14:tracePt t="116201" x="8029575" y="1795463"/>
          <p14:tracePt t="116217" x="7983538" y="1801813"/>
          <p14:tracePt t="116234" x="7969250" y="1801813"/>
          <p14:tracePt t="116254" x="7942263" y="1801813"/>
          <p14:tracePt t="116270" x="7923213" y="1801813"/>
          <p14:tracePt t="116288" x="7902575" y="1808163"/>
          <p14:tracePt t="116306" x="7889875" y="1814513"/>
          <p14:tracePt t="116334" x="7881938" y="1814513"/>
          <p14:tracePt t="116605" x="7875588" y="1814513"/>
          <p14:tracePt t="116615" x="7869238" y="1814513"/>
          <p14:tracePt t="116626" x="7869238" y="1822450"/>
          <p14:tracePt t="116637" x="7862888" y="1828800"/>
          <p14:tracePt t="116650" x="7848600" y="1828800"/>
          <p14:tracePt t="116667" x="7823200" y="1828800"/>
          <p14:tracePt t="116683" x="7808913" y="1835150"/>
          <p14:tracePt t="116700" x="7775575" y="1835150"/>
          <p14:tracePt t="116717" x="7754938" y="1841500"/>
          <p14:tracePt t="116734" x="7748588" y="1841500"/>
          <p14:tracePt t="116750" x="7742238" y="1841500"/>
          <p14:tracePt t="117365" x="7735888" y="1841500"/>
          <p14:tracePt t="117818" x="7727950" y="1841500"/>
          <p14:tracePt t="117843" x="7681913" y="1835150"/>
          <p14:tracePt t="117863" x="7548563" y="1808163"/>
          <p14:tracePt t="117878" x="7340600" y="1768475"/>
          <p14:tracePt t="117886" x="7219950" y="1741488"/>
          <p14:tracePt t="117899" x="7112000" y="1714500"/>
          <p14:tracePt t="117915" x="6911975" y="1666875"/>
          <p14:tracePt t="117932" x="6837363" y="1647825"/>
          <p14:tracePt t="117949" x="6737350" y="1620838"/>
          <p14:tracePt t="117965" x="6683375" y="1600200"/>
          <p14:tracePt t="117982" x="6677025" y="1600200"/>
          <p14:tracePt t="117999" x="6664325" y="1593850"/>
          <p14:tracePt t="118202" x="6656388" y="1587500"/>
          <p14:tracePt t="118211" x="6623050" y="1573213"/>
          <p14:tracePt t="118220" x="6577013" y="1554163"/>
          <p14:tracePt t="118232" x="6510338" y="1512888"/>
          <p14:tracePt t="118252" x="6348413" y="1460500"/>
          <p14:tracePt t="118269" x="6202363" y="1400175"/>
          <p14:tracePt t="118286" x="6088063" y="1358900"/>
          <p14:tracePt t="118316" x="6000750" y="1339850"/>
          <p14:tracePt t="118332" x="5988050" y="1333500"/>
          <p14:tracePt t="118348" x="5973763" y="1319213"/>
          <p14:tracePt t="118366" x="5967413" y="1319213"/>
          <p14:tracePt t="118382" x="5967413" y="1312863"/>
          <p14:tracePt t="118398" x="5967413" y="1306513"/>
          <p14:tracePt t="118416" x="5967413" y="1298575"/>
          <p14:tracePt t="118448" x="5988050" y="1285875"/>
          <p14:tracePt t="118466" x="6061075" y="1265238"/>
          <p14:tracePt t="118482" x="6100763" y="1252538"/>
          <p14:tracePt t="118498" x="6202363" y="1231900"/>
          <p14:tracePt t="118515" x="6302375" y="1219200"/>
          <p14:tracePt t="118531" x="6348413" y="1212850"/>
          <p14:tracePt t="118548" x="6423025" y="1212850"/>
          <p14:tracePt t="118565" x="6483350" y="1212850"/>
          <p14:tracePt t="118581" x="6502400" y="1225550"/>
          <p14:tracePt t="118599" x="6537325" y="1238250"/>
          <p14:tracePt t="118615" x="6550025" y="1238250"/>
          <p14:tracePt t="118631" x="6556375" y="1246188"/>
          <p14:tracePt t="123392" x="6556375" y="1252538"/>
          <p14:tracePt t="123497" x="6562725" y="1252538"/>
          <p14:tracePt t="123507" x="6570663" y="1246188"/>
          <p14:tracePt t="123528" x="6577013" y="1238250"/>
          <p14:tracePt t="123537" x="6583363" y="1231900"/>
          <p14:tracePt t="123548" x="6589713" y="1225550"/>
          <p14:tracePt t="123560" x="6610350" y="1204913"/>
          <p14:tracePt t="123577" x="6670675" y="1158875"/>
          <p14:tracePt t="123593" x="6710363" y="1131888"/>
          <p14:tracePt t="123610" x="6784975" y="1065213"/>
          <p14:tracePt t="123627" x="6864350" y="1004888"/>
          <p14:tracePt t="123643" x="6911975" y="977900"/>
          <p14:tracePt t="123660" x="7018338" y="911225"/>
          <p14:tracePt t="123678" x="7138988" y="863600"/>
          <p14:tracePt t="123697" x="7286625" y="836613"/>
          <p14:tracePt t="123710" x="7346950" y="836613"/>
          <p14:tracePt t="123727" x="7494588" y="863600"/>
          <p14:tracePt t="123743" x="7554913" y="896938"/>
          <p14:tracePt t="123760" x="7694613" y="971550"/>
          <p14:tracePt t="123777" x="7823200" y="1065213"/>
          <p14:tracePt t="123793" x="7881938" y="1119188"/>
          <p14:tracePt t="123810" x="7983538" y="1219200"/>
          <p14:tracePt t="123827" x="8077200" y="1319213"/>
          <p14:tracePt t="123843" x="8110538" y="1385888"/>
          <p14:tracePt t="123860" x="8177213" y="1506538"/>
          <p14:tracePt t="123877" x="8224838" y="1614488"/>
          <p14:tracePt t="123893" x="8251825" y="1660525"/>
          <p14:tracePt t="123897" x="8270875" y="1693863"/>
          <p14:tracePt t="123910" x="8285163" y="1714500"/>
          <p14:tracePt t="123926" x="8291513" y="1741488"/>
          <p14:tracePt t="123960" x="8297863" y="1747838"/>
          <p14:tracePt t="123985" x="8297863" y="1754188"/>
          <p14:tracePt t="123998" x="8297863" y="1762125"/>
          <p14:tracePt t="124015" x="8291513" y="1762125"/>
          <p14:tracePt t="124027" x="8285163" y="1768475"/>
          <p14:tracePt t="124044" x="8277225" y="1781175"/>
          <p14:tracePt t="124060" x="8264525" y="1781175"/>
          <p14:tracePt t="124076" x="8243888" y="1795463"/>
          <p14:tracePt t="124093" x="8231188" y="1808163"/>
          <p14:tracePt t="124110" x="8170863" y="1841500"/>
          <p14:tracePt t="124126" x="8110538" y="1889125"/>
          <p14:tracePt t="124143" x="8077200" y="1908175"/>
          <p14:tracePt t="124159" x="8010525" y="1941513"/>
          <p14:tracePt t="124176" x="7962900" y="1962150"/>
          <p14:tracePt t="124193" x="7935913" y="1976438"/>
          <p14:tracePt t="124209" x="7875588" y="1989138"/>
          <p14:tracePt t="124226" x="7829550" y="1989138"/>
          <p14:tracePt t="124478" x="7823200" y="1989138"/>
          <p14:tracePt t="124486" x="7823200" y="1995488"/>
          <p14:tracePt t="124506" x="7815263" y="1995488"/>
          <p14:tracePt t="124516" x="7808913" y="1995488"/>
          <p14:tracePt t="124536" x="7802563" y="1989138"/>
          <p14:tracePt t="124547" x="7788275" y="1976438"/>
          <p14:tracePt t="124559" x="7781925" y="1968500"/>
          <p14:tracePt t="124577" x="7769225" y="1949450"/>
          <p14:tracePt t="124592" x="7754938" y="1941513"/>
          <p14:tracePt t="124609" x="7742238" y="1928813"/>
          <p14:tracePt t="124626" x="7727950" y="1916113"/>
          <p14:tracePt t="124642" x="7727950" y="1908175"/>
          <p14:tracePt t="124659" x="7715250" y="1881188"/>
          <p14:tracePt t="124676" x="7702550" y="1822450"/>
          <p14:tracePt t="124692" x="7694613" y="1795463"/>
          <p14:tracePt t="124709" x="7694613" y="1727200"/>
          <p14:tracePt t="124726" x="7694613" y="1708150"/>
          <p14:tracePt t="124742" x="7694613" y="1674813"/>
          <p14:tracePt t="124759" x="7694613" y="1660525"/>
          <p14:tracePt t="124776" x="7702550" y="1633538"/>
          <p14:tracePt t="124792" x="7708900" y="1627188"/>
          <p14:tracePt t="124810" x="7721600" y="1600200"/>
          <p14:tracePt t="124826" x="7735888" y="1593850"/>
          <p14:tracePt t="124842" x="7754938" y="1573213"/>
          <p14:tracePt t="124859" x="7762875" y="1566863"/>
          <p14:tracePt t="124876" x="7788275" y="1554163"/>
          <p14:tracePt t="124892" x="7802563" y="1547813"/>
          <p14:tracePt t="124911" x="7829550" y="1539875"/>
          <p14:tracePt t="124925" x="7842250" y="1539875"/>
          <p14:tracePt t="124942" x="7856538" y="1539875"/>
          <p14:tracePt t="124958" x="7862888" y="1539875"/>
          <p14:tracePt t="124975" x="7881938" y="1539875"/>
          <p14:tracePt t="124992" x="7889875" y="1539875"/>
          <p14:tracePt t="125009" x="7902575" y="1547813"/>
          <p14:tracePt t="125026" x="7916863" y="1554163"/>
          <p14:tracePt t="125042" x="7923213" y="1560513"/>
          <p14:tracePt t="125059" x="7942263" y="1587500"/>
          <p14:tracePt t="125075" x="7956550" y="1608138"/>
          <p14:tracePt t="125092" x="7977188" y="1641475"/>
          <p14:tracePt t="125109" x="7983538" y="1660525"/>
          <p14:tracePt t="125125" x="7989888" y="1674813"/>
          <p14:tracePt t="125142" x="7989888" y="1714500"/>
          <p14:tracePt t="125159" x="7996238" y="1762125"/>
          <p14:tracePt t="125175" x="7996238" y="1781175"/>
          <p14:tracePt t="125192" x="8002588" y="1822450"/>
          <p14:tracePt t="125208" x="8002588" y="1847850"/>
          <p14:tracePt t="125225" x="8002588" y="1862138"/>
          <p14:tracePt t="125245" x="8002588" y="1889125"/>
          <p14:tracePt t="125263" x="7996238" y="1928813"/>
          <p14:tracePt t="125279" x="7977188" y="1962150"/>
          <p14:tracePt t="125296" x="7977188" y="1976438"/>
          <p14:tracePt t="125312" x="7956550" y="2016125"/>
          <p14:tracePt t="125325" x="7950200" y="2028825"/>
          <p14:tracePt t="125342" x="7942263" y="2049463"/>
          <p14:tracePt t="125358" x="7929563" y="2070100"/>
          <p14:tracePt t="125376" x="7923213" y="2076450"/>
          <p14:tracePt t="125392" x="7923213" y="2082800"/>
          <p14:tracePt t="125408" x="7916863" y="2082800"/>
          <p14:tracePt t="125426" x="7902575" y="2089150"/>
          <p14:tracePt t="125441" x="7896225" y="2089150"/>
          <p14:tracePt t="125458" x="7881938" y="2089150"/>
          <p14:tracePt t="125476" x="7862888" y="2095500"/>
          <p14:tracePt t="125492" x="7856538" y="2095500"/>
          <p14:tracePt t="125508" x="7842250" y="2103438"/>
          <p14:tracePt t="125525" x="7823200" y="2109788"/>
          <p14:tracePt t="125541" x="7815263" y="2109788"/>
          <p14:tracePt t="125558" x="7802563" y="2109788"/>
          <p14:tracePt t="125575" x="7796213" y="2109788"/>
          <p14:tracePt t="125592" x="7781925" y="2109788"/>
          <p14:tracePt t="125608" x="7775575" y="2109788"/>
          <p14:tracePt t="125625" x="7775575" y="2103438"/>
          <p14:tracePt t="125665" x="7769225" y="2103438"/>
          <p14:tracePt t="125765" x="7769225" y="2095500"/>
          <p14:tracePt t="126188" x="7769225" y="2082800"/>
          <p14:tracePt t="126211" x="7775575" y="2076450"/>
          <p14:tracePt t="126219" x="7775575" y="2055813"/>
          <p14:tracePt t="126229" x="7788275" y="2043113"/>
          <p14:tracePt t="126244" x="7788275" y="2036763"/>
          <p14:tracePt t="126261" x="7796213" y="2022475"/>
          <p14:tracePt t="126278" x="7802563" y="2016125"/>
          <p14:tracePt t="126486" x="7796213" y="2016125"/>
          <p14:tracePt t="128101" x="7788275" y="2016125"/>
          <p14:tracePt t="128110" x="7775575" y="2009775"/>
          <p14:tracePt t="128122" x="7762875" y="1989138"/>
          <p14:tracePt t="128140" x="7688263" y="1935163"/>
          <p14:tracePt t="128155" x="7573963" y="1855788"/>
          <p14:tracePt t="128172" x="7500938" y="1808163"/>
          <p14:tracePt t="128189" x="7346950" y="1720850"/>
          <p14:tracePt t="128206" x="7199313" y="1627188"/>
          <p14:tracePt t="128222" x="7132638" y="1587500"/>
          <p14:tracePt t="128239" x="7045325" y="1520825"/>
          <p14:tracePt t="128255" x="6972300" y="1466850"/>
          <p14:tracePt t="128278" x="6938963" y="1439863"/>
          <p14:tracePt t="128294" x="6924675" y="1433513"/>
          <p14:tracePt t="128310" x="6918325" y="1427163"/>
          <p14:tracePt t="128367" x="6918325" y="1419225"/>
          <p14:tracePt t="139060" x="6924675" y="1419225"/>
          <p14:tracePt t="139069" x="6958013" y="1427163"/>
          <p14:tracePt t="139079" x="7005638" y="1427163"/>
          <p14:tracePt t="139095" x="7059613" y="1433513"/>
          <p14:tracePt t="139112" x="7213600" y="1446213"/>
          <p14:tracePt t="139129" x="7386638" y="1479550"/>
          <p14:tracePt t="139145" x="7473950" y="1512888"/>
          <p14:tracePt t="139162" x="7642225" y="1566863"/>
          <p14:tracePt t="139179" x="7781925" y="1620838"/>
          <p14:tracePt t="139195" x="7835900" y="1647825"/>
          <p14:tracePt t="139212" x="7929563" y="1693863"/>
          <p14:tracePt t="139229" x="8002588" y="1735138"/>
          <p14:tracePt t="139245" x="8029575" y="1747838"/>
          <p14:tracePt t="139262" x="8062913" y="1774825"/>
          <p14:tracePt t="139279" x="8096250" y="1801813"/>
          <p14:tracePt t="139295" x="8104188" y="1808163"/>
          <p14:tracePt t="139316" x="8123238" y="1828800"/>
          <p14:tracePt t="139332" x="8137525" y="1847850"/>
          <p14:tracePt t="139349" x="8143875" y="1874838"/>
          <p14:tracePt t="139366" x="8150225" y="1881188"/>
          <p14:tracePt t="139416" x="8150225" y="1889125"/>
          <p14:tracePt t="139456" x="8150225" y="1895475"/>
          <p14:tracePt t="139549" x="8143875" y="1895475"/>
          <p14:tracePt t="139561" x="8137525" y="1901825"/>
          <p14:tracePt t="139574" x="8131175" y="1901825"/>
          <p14:tracePt t="139584" x="8123238" y="1901825"/>
          <p14:tracePt t="139595" x="8116888" y="1901825"/>
          <p14:tracePt t="139611" x="8104188" y="1901825"/>
          <p14:tracePt t="139628" x="8077200" y="1901825"/>
          <p14:tracePt t="139645" x="8050213" y="1901825"/>
          <p14:tracePt t="139662" x="8029575" y="1901825"/>
          <p14:tracePt t="139678" x="8002588" y="1901825"/>
          <p14:tracePt t="139695" x="7977188" y="1901825"/>
          <p14:tracePt t="139711" x="7969250" y="1901825"/>
          <p14:tracePt t="139728" x="7956550" y="1901825"/>
          <p14:tracePt t="139744" x="7950200" y="1901825"/>
          <p14:tracePt t="139785" x="7942263" y="1901825"/>
          <p14:tracePt t="139805" x="7935913" y="1901825"/>
          <p14:tracePt t="139835" x="7929563" y="1901825"/>
          <p14:tracePt t="139865" x="7929563" y="1895475"/>
          <p14:tracePt t="139916" x="7929563" y="1889125"/>
          <p14:tracePt t="139946" x="7929563" y="1881188"/>
          <p14:tracePt t="140016" x="7929563" y="1874838"/>
          <p14:tracePt t="140027" x="7935913" y="1874838"/>
          <p14:tracePt t="140041" x="7942263" y="1874838"/>
          <p14:tracePt t="140056" x="7962900" y="1868488"/>
          <p14:tracePt t="140066" x="7969250" y="1862138"/>
          <p14:tracePt t="140078" x="7989888" y="1862138"/>
          <p14:tracePt t="140095" x="8037513" y="1862138"/>
          <p14:tracePt t="140111" x="8077200" y="1874838"/>
          <p14:tracePt t="140128" x="8123238" y="1901825"/>
          <p14:tracePt t="140145" x="8143875" y="1922463"/>
          <p14:tracePt t="140162" x="8156575" y="1935163"/>
          <p14:tracePt t="140178" x="8164513" y="1941513"/>
          <p14:tracePt t="140195" x="8164513" y="1955800"/>
          <p14:tracePt t="140211" x="8164513" y="1962150"/>
          <p14:tracePt t="140227" x="8116888" y="2022475"/>
          <p14:tracePt t="140245" x="8023225" y="2109788"/>
          <p14:tracePt t="140261" x="7962900" y="2149475"/>
          <p14:tracePt t="140278" x="7835900" y="2216150"/>
          <p14:tracePt t="140295" x="7727950" y="2263775"/>
          <p14:tracePt t="140315" x="7627938" y="2290763"/>
          <p14:tracePt t="140331" x="7588250" y="2297113"/>
          <p14:tracePt t="140349" x="7527925" y="2297113"/>
          <p14:tracePt t="140365" x="7467600" y="2284413"/>
          <p14:tracePt t="140381" x="7434263" y="2263775"/>
          <p14:tracePt t="140395" x="7400925" y="2230438"/>
          <p14:tracePt t="140411" x="7394575" y="2209800"/>
          <p14:tracePt t="140427" x="7373938" y="2170113"/>
          <p14:tracePt t="140444" x="7367588" y="2149475"/>
          <p14:tracePt t="144630" x="7367588" y="2143125"/>
          <p14:tracePt t="144639" x="7373938" y="2130425"/>
          <p14:tracePt t="144648" x="7394575" y="2103438"/>
          <p14:tracePt t="144658" x="7446963" y="2070100"/>
          <p14:tracePt t="144673" x="7500938" y="2022475"/>
          <p14:tracePt t="144690" x="7661275" y="1955800"/>
          <p14:tracePt t="144707" x="7835900" y="1908175"/>
          <p14:tracePt t="144726" x="7977188" y="1889125"/>
          <p14:tracePt t="144740" x="8043863" y="1874838"/>
          <p14:tracePt t="144757" x="8150225" y="1868488"/>
          <p14:tracePt t="144775" x="8231188" y="1868488"/>
          <p14:tracePt t="144790" x="8264525" y="1862138"/>
          <p14:tracePt t="144807" x="8297863" y="1862138"/>
          <p14:tracePt t="144823" x="8304213" y="1862138"/>
          <p14:tracePt t="144840" x="8310563" y="1855788"/>
          <p14:tracePt t="144857" x="8324850" y="1855788"/>
          <p14:tracePt t="144876" x="8337550" y="1855788"/>
          <p14:tracePt t="144890" x="8345488" y="1855788"/>
          <p14:tracePt t="144910" x="8364538" y="1855788"/>
          <p14:tracePt t="144924" x="8378825" y="1862138"/>
          <p14:tracePt t="144941" x="8391525" y="1868488"/>
          <p14:tracePt t="144956" x="8412163" y="1881188"/>
          <p14:tracePt t="144974" x="8445500" y="1901825"/>
          <p14:tracePt t="144990" x="8458200" y="1908175"/>
          <p14:tracePt t="145006" x="8485188" y="1922463"/>
          <p14:tracePt t="145024" x="8499475" y="1935163"/>
          <p14:tracePt t="145039" x="8499475" y="1941513"/>
          <p14:tracePt t="145056" x="8505825" y="1949450"/>
          <p14:tracePt t="145094" x="8505825" y="1955800"/>
          <p14:tracePt t="145104" x="8505825" y="1962150"/>
          <p14:tracePt t="145114" x="8505825" y="1968500"/>
          <p14:tracePt t="145126" x="8505825" y="1982788"/>
          <p14:tracePt t="145144" x="8499475" y="1989138"/>
          <p14:tracePt t="145156" x="8485188" y="2001838"/>
          <p14:tracePt t="145176" x="8478838" y="2016125"/>
          <p14:tracePt t="145189" x="8466138" y="2016125"/>
          <p14:tracePt t="145206" x="8445500" y="2028825"/>
          <p14:tracePt t="145223" x="8397875" y="2049463"/>
          <p14:tracePt t="145239" x="8385175" y="2055813"/>
          <p14:tracePt t="145256" x="8345488" y="2070100"/>
          <p14:tracePt t="145273" x="8277225" y="2095500"/>
          <p14:tracePt t="145289" x="8243888" y="2103438"/>
          <p14:tracePt t="145306" x="8164513" y="2116138"/>
          <p14:tracePt t="145327" x="8083550" y="2136775"/>
          <p14:tracePt t="145344" x="8016875" y="2149475"/>
          <p14:tracePt t="145360" x="7989888" y="2149475"/>
          <p14:tracePt t="145377" x="7942263" y="2155825"/>
          <p14:tracePt t="145396" x="7902575" y="2163763"/>
          <p14:tracePt t="145406" x="7881938" y="2163763"/>
          <p14:tracePt t="145423" x="7823200" y="2176463"/>
          <p14:tracePt t="145439" x="7781925" y="2182813"/>
          <p14:tracePt t="145456" x="7727950" y="2190750"/>
          <p14:tracePt t="145473" x="7702550" y="2190750"/>
          <p14:tracePt t="145489" x="7681913" y="2190750"/>
          <p14:tracePt t="145506" x="7667625" y="2190750"/>
          <p14:tracePt t="145523" x="7661275" y="2176463"/>
          <p14:tracePt t="145539" x="7654925" y="2170113"/>
          <p14:tracePt t="145556" x="7642225" y="2130425"/>
          <p14:tracePt t="145573" x="7642225" y="2049463"/>
          <p14:tracePt t="145589" x="7642225" y="2001838"/>
          <p14:tracePt t="145606" x="7667625" y="1908175"/>
          <p14:tracePt t="145622" x="7688263" y="1868488"/>
          <p14:tracePt t="145639" x="7742238" y="1801813"/>
          <p14:tracePt t="145655" x="7802563" y="1762125"/>
          <p14:tracePt t="145673" x="7856538" y="1747838"/>
          <p14:tracePt t="145689" x="7942263" y="1735138"/>
          <p14:tracePt t="145705" x="8043863" y="1735138"/>
          <p14:tracePt t="145722" x="8096250" y="1747838"/>
          <p14:tracePt t="145739" x="8204200" y="1795463"/>
          <p14:tracePt t="145756" x="8310563" y="1847850"/>
          <p14:tracePt t="145773" x="8397875" y="1916113"/>
          <p14:tracePt t="145789" x="8451850" y="1949450"/>
          <p14:tracePt t="145805" x="8539163" y="2016125"/>
          <p14:tracePt t="145823" x="8605838" y="2082800"/>
          <p14:tracePt t="145839" x="8620125" y="2103438"/>
          <p14:tracePt t="145856" x="8653463" y="2149475"/>
          <p14:tracePt t="145873" x="8659813" y="2163763"/>
          <p14:tracePt t="145889" x="8666163" y="2176463"/>
          <p14:tracePt t="145905" x="8666163" y="2182813"/>
          <p14:tracePt t="145923" x="8659813" y="2197100"/>
          <p14:tracePt t="145938" x="8645525" y="2203450"/>
          <p14:tracePt t="145955" x="8626475" y="2216150"/>
          <p14:tracePt t="145973" x="8566150" y="2236788"/>
          <p14:tracePt t="145989" x="8532813" y="2251075"/>
          <p14:tracePt t="146005" x="8445500" y="2270125"/>
          <p14:tracePt t="146023" x="8370888" y="2284413"/>
          <p14:tracePt t="146039" x="8337550" y="2290763"/>
          <p14:tracePt t="146055" x="8258175" y="2297113"/>
          <p14:tracePt t="146073" x="8177213" y="2303463"/>
          <p14:tracePt t="146089" x="8137525" y="2309813"/>
          <p14:tracePt t="146105" x="8062913" y="2309813"/>
          <p14:tracePt t="146123" x="7996238" y="2317750"/>
          <p14:tracePt t="146138" x="7969250" y="2317750"/>
          <p14:tracePt t="146155" x="7929563" y="2317750"/>
          <p14:tracePt t="146173" x="7908925" y="2317750"/>
          <p14:tracePt t="146188" x="7889875" y="2317750"/>
          <p14:tracePt t="146205" x="7881938" y="2317750"/>
          <p14:tracePt t="146222" x="7842250" y="2303463"/>
          <p14:tracePt t="146457" x="7835900" y="2303463"/>
          <p14:tracePt t="146477" x="7829550" y="2303463"/>
          <p14:tracePt t="146487" x="7808913" y="2290763"/>
          <p14:tracePt t="146496" x="7781925" y="2270125"/>
          <p14:tracePt t="146508" x="7748588" y="2243138"/>
          <p14:tracePt t="146522" x="7708900" y="2203450"/>
          <p14:tracePt t="146538" x="7634288" y="2122488"/>
          <p14:tracePt t="146555" x="7608888" y="2082800"/>
          <p14:tracePt t="146572" x="7567613" y="2001838"/>
          <p14:tracePt t="146588" x="7561263" y="1962150"/>
          <p14:tracePt t="146605" x="7554913" y="1949450"/>
          <p14:tracePt t="146621" x="7554913" y="1928813"/>
          <p14:tracePt t="146655" x="7554913" y="1916113"/>
          <p14:tracePt t="146671" x="7567613" y="1908175"/>
          <p14:tracePt t="146688" x="7621588" y="1874838"/>
          <p14:tracePt t="146706" x="7708900" y="1841500"/>
          <p14:tracePt t="146721" x="7762875" y="1822450"/>
          <p14:tracePt t="146739" x="7896225" y="1795463"/>
          <p14:tracePt t="146755" x="7956550" y="1787525"/>
          <p14:tracePt t="146772" x="8077200" y="1774825"/>
          <p14:tracePt t="146788" x="8137525" y="1774825"/>
          <p14:tracePt t="146805" x="8243888" y="1774825"/>
          <p14:tracePt t="146821" x="8297863" y="1781175"/>
          <p14:tracePt t="146838" x="8412163" y="1822450"/>
          <p14:tracePt t="146855" x="8451850" y="1835150"/>
          <p14:tracePt t="146871" x="8524875" y="1889125"/>
          <p14:tracePt t="146888" x="8578850" y="1949450"/>
          <p14:tracePt t="146905" x="8599488" y="1982788"/>
          <p14:tracePt t="146921" x="8639175" y="2049463"/>
          <p14:tracePt t="146938" x="8659813" y="2103438"/>
          <p14:tracePt t="146954" x="8666163" y="2143125"/>
          <p14:tracePt t="146971" x="8666163" y="2197100"/>
          <p14:tracePt t="146988" x="8666163" y="2251075"/>
          <p14:tracePt t="147004" x="8666163" y="2290763"/>
          <p14:tracePt t="147021" x="8645525" y="2357438"/>
          <p14:tracePt t="147038" x="8620125" y="2417763"/>
          <p14:tracePt t="147055" x="8605838" y="2438400"/>
          <p14:tracePt t="147071" x="8572500" y="2498725"/>
          <p14:tracePt t="147088" x="8539163" y="2524125"/>
          <p14:tracePt t="147105" x="8518525" y="2538413"/>
          <p14:tracePt t="147121" x="8491538" y="2559050"/>
          <p14:tracePt t="147137" x="8466138" y="2571750"/>
          <p14:tracePt t="147155" x="8431213" y="2578100"/>
          <p14:tracePt t="147171" x="8412163" y="2584450"/>
          <p14:tracePt t="147187" x="8385175" y="2598738"/>
          <p14:tracePt t="147204" x="8351838" y="2598738"/>
          <p14:tracePt t="147221" x="8331200" y="2598738"/>
          <p14:tracePt t="147238" x="8264525" y="2598738"/>
          <p14:tracePt t="147254" x="8183563" y="2584450"/>
          <p14:tracePt t="147271" x="8143875" y="2571750"/>
          <p14:tracePt t="147288" x="8056563" y="2551113"/>
          <p14:tracePt t="147304" x="8010525" y="2532063"/>
          <p14:tracePt t="147325" x="7983538" y="2511425"/>
          <p14:tracePt t="147342" x="7977188" y="2498725"/>
          <p14:tracePt t="147357" x="7969250" y="2490788"/>
          <p14:tracePt t="147375" x="7962900" y="2471738"/>
          <p14:tracePt t="147391" x="7956550" y="2465388"/>
          <p14:tracePt t="147404" x="7950200" y="2430463"/>
          <p14:tracePt t="147421" x="7942263" y="2411413"/>
          <p14:tracePt t="147437" x="7942263" y="2378075"/>
          <p14:tracePt t="147454" x="7942263" y="2351088"/>
          <p14:tracePt t="147471" x="7942263" y="2344738"/>
          <p14:tracePt t="147487" x="7942263" y="2330450"/>
          <p14:tracePt t="147504" x="7942263" y="2324100"/>
          <p14:tracePt t="147523" x="7942263" y="2317750"/>
          <p14:tracePt t="147554" x="7942263" y="2309813"/>
          <p14:tracePt t="147583" x="7942263" y="2303463"/>
          <p14:tracePt t="147593" x="7956550" y="2297113"/>
          <p14:tracePt t="147604" x="7962900" y="2297113"/>
          <p14:tracePt t="147621" x="7977188" y="2290763"/>
          <p14:tracePt t="147637" x="8023225" y="2276475"/>
          <p14:tracePt t="147654" x="8089900" y="2257425"/>
          <p14:tracePt t="147670" x="8116888" y="2251075"/>
          <p14:tracePt t="147687" x="8183563" y="2236788"/>
          <p14:tracePt t="147704" x="8258175" y="2230438"/>
          <p14:tracePt t="147721" x="8285163" y="2230438"/>
          <p14:tracePt t="147725" x="8324850" y="2230438"/>
          <p14:tracePt t="147737" x="8351838" y="2230438"/>
          <p14:tracePt t="147754" x="8391525" y="2230438"/>
          <p14:tracePt t="147770" x="8405813" y="2236788"/>
          <p14:tracePt t="147787" x="8431213" y="2243138"/>
          <p14:tracePt t="147804" x="8458200" y="2257425"/>
          <p14:tracePt t="147820" x="8466138" y="2263775"/>
          <p14:tracePt t="147837" x="8485188" y="2276475"/>
          <p14:tracePt t="147854" x="8499475" y="2297113"/>
          <p14:tracePt t="147870" x="8505825" y="2303463"/>
          <p14:tracePt t="147887" x="8505825" y="2309813"/>
          <p14:tracePt t="147920" x="8505825" y="2317750"/>
          <p14:tracePt t="147938" x="8505825" y="2324100"/>
          <p14:tracePt t="147954" x="8478838" y="2330450"/>
          <p14:tracePt t="147970" x="8458200" y="2336800"/>
          <p14:tracePt t="147987" x="8364538" y="2351088"/>
          <p14:tracePt t="148004" x="8243888" y="2363788"/>
          <p14:tracePt t="148020" x="8197850" y="2363788"/>
          <p14:tracePt t="148037" x="8096250" y="2363788"/>
          <p14:tracePt t="148054" x="8023225" y="2351088"/>
          <p14:tracePt t="148070" x="7983538" y="2344738"/>
          <p14:tracePt t="148087" x="7942263" y="2330450"/>
          <p14:tracePt t="148104" x="7923213" y="2324100"/>
          <p14:tracePt t="148120" x="7908925" y="2309813"/>
          <p14:tracePt t="148136" x="7889875" y="2290763"/>
          <p14:tracePt t="148154" x="7875588" y="2270125"/>
          <p14:tracePt t="148170" x="7869238" y="2251075"/>
          <p14:tracePt t="148186" x="7862888" y="2230438"/>
          <p14:tracePt t="148204" x="7862888" y="2216150"/>
          <p14:tracePt t="148220" x="7862888" y="2209800"/>
          <p14:tracePt t="148246" x="7862888" y="2203450"/>
          <p14:tracePt t="148276" x="7869238" y="2203450"/>
          <p14:tracePt t="148286" x="7875588" y="2203450"/>
          <p14:tracePt t="148296" x="7902575" y="2209800"/>
          <p14:tracePt t="148308" x="7935913" y="2216150"/>
          <p14:tracePt t="148320" x="7983538" y="2224088"/>
          <p14:tracePt t="148340" x="8077200" y="2243138"/>
          <p14:tracePt t="148357" x="8170863" y="2257425"/>
          <p14:tracePt t="148373" x="8216900" y="2263775"/>
          <p14:tracePt t="148390" x="8291513" y="2284413"/>
          <p14:tracePt t="148403" x="8331200" y="2290763"/>
          <p14:tracePt t="148419" x="8378825" y="2303463"/>
          <p14:tracePt t="148436" x="8405813" y="2309813"/>
          <p14:tracePt t="148453" x="8418513" y="2309813"/>
          <p14:tracePt t="148470" x="8431213" y="2317750"/>
          <p14:tracePt t="148487" x="8431213" y="2324100"/>
          <p14:tracePt t="148503" x="8439150" y="2324100"/>
          <p14:tracePt t="148548" x="8439150" y="2330450"/>
          <p14:tracePt t="148568" x="8431213" y="2330450"/>
          <p14:tracePt t="148578" x="8424863" y="2330450"/>
          <p14:tracePt t="148589" x="8405813" y="2330450"/>
          <p14:tracePt t="148603" x="8378825" y="2330450"/>
          <p14:tracePt t="148619" x="8258175" y="2324100"/>
          <p14:tracePt t="148637" x="8143875" y="2324100"/>
          <p14:tracePt t="148653" x="8089900" y="2317750"/>
          <p14:tracePt t="148672" x="8023225" y="2309813"/>
          <p14:tracePt t="148687" x="7996238" y="2309813"/>
          <p14:tracePt t="148719" x="7989888" y="2309813"/>
          <p14:tracePt t="148748" x="7989888" y="2303463"/>
          <p14:tracePt t="149404" x="7983538" y="2303463"/>
          <p14:tracePt t="149413" x="7983538" y="2309813"/>
          <p14:tracePt t="149424" x="7956550" y="2324100"/>
          <p14:tracePt t="149440" x="7916863" y="2363788"/>
          <p14:tracePt t="149453" x="7667625" y="2498725"/>
          <p14:tracePt t="149469" x="7461250" y="2592388"/>
          <p14:tracePt t="149485" x="6650038" y="2940050"/>
          <p14:tracePt t="149503" x="5686425" y="3287713"/>
          <p14:tracePt t="149519" x="5345113" y="3395663"/>
          <p14:tracePt t="149536" x="4941888" y="3495675"/>
          <p14:tracePt t="149552" x="4802188" y="3509963"/>
          <p14:tracePt t="149568" x="4768850" y="3509963"/>
          <p14:tracePt t="149602" x="4762500" y="3509963"/>
          <p14:tracePt t="149798" x="4754563" y="3509963"/>
          <p14:tracePt t="149808" x="4748213" y="3516313"/>
          <p14:tracePt t="149818" x="4694238" y="3529013"/>
          <p14:tracePt t="149835" x="4306888" y="3630613"/>
          <p14:tracePt t="149852" x="3911600" y="3736975"/>
          <p14:tracePt t="149868" x="2879725" y="4038600"/>
          <p14:tracePt t="149885" x="2043113" y="4319588"/>
          <p14:tracePt t="149902" x="1795463" y="4413250"/>
          <p14:tracePt t="149918" x="1581150" y="4494213"/>
          <p14:tracePt t="149935" x="1493838" y="4513263"/>
          <p14:tracePt t="149951" x="1473200" y="4521200"/>
          <p14:tracePt t="149968" x="1466850" y="4521200"/>
          <p14:tracePt t="150001" x="1466850" y="4506913"/>
          <p14:tracePt t="150018" x="1506538" y="4440238"/>
          <p14:tracePt t="150035" x="1600200" y="4367213"/>
          <p14:tracePt t="150051" x="1660525" y="4319588"/>
          <p14:tracePt t="150068" x="1787525" y="4246563"/>
          <p14:tracePt t="150085" x="1908175" y="4186238"/>
          <p14:tracePt t="150102" x="1976438" y="4152900"/>
          <p14:tracePt t="150118" x="2089150" y="4105275"/>
          <p14:tracePt t="150135" x="2216150" y="4065588"/>
          <p14:tracePt t="150151" x="2276475" y="4044950"/>
          <p14:tracePt t="150168" x="2397125" y="4032250"/>
          <p14:tracePt t="150185" x="2505075" y="4032250"/>
          <p14:tracePt t="150201" x="2551113" y="4038600"/>
          <p14:tracePt t="150218" x="2638425" y="4059238"/>
          <p14:tracePt t="150235" x="2692400" y="4092575"/>
          <p14:tracePt t="150251" x="2705100" y="4098925"/>
          <p14:tracePt t="150268" x="2725738" y="4119563"/>
          <p14:tracePt t="150273" x="2732088" y="4125913"/>
          <p14:tracePt t="150285" x="2732088" y="4132263"/>
          <p14:tracePt t="150302" x="2738438" y="4144963"/>
          <p14:tracePt t="150318" x="2738438" y="4152900"/>
          <p14:tracePt t="150339" x="2732088" y="4179888"/>
          <p14:tracePt t="150356" x="2679700" y="4219575"/>
          <p14:tracePt t="150372" x="2605088" y="4259263"/>
          <p14:tracePt t="150388" x="2565400" y="4286250"/>
          <p14:tracePt t="150406" x="2457450" y="4325938"/>
          <p14:tracePt t="150418" x="2411413" y="4346575"/>
          <p14:tracePt t="150434" x="2317750" y="4379913"/>
          <p14:tracePt t="150451" x="2270125" y="4394200"/>
          <p14:tracePt t="150468" x="2182813" y="4413250"/>
          <p14:tracePt t="150485" x="2122488" y="4419600"/>
          <p14:tracePt t="150502" x="2070100" y="4427538"/>
          <p14:tracePt t="150518" x="2055813" y="4427538"/>
          <p14:tracePt t="150535" x="2043113" y="4427538"/>
          <p14:tracePt t="150551" x="2036763" y="4427538"/>
          <p14:tracePt t="150896" x="2022475" y="4427538"/>
          <p14:tracePt t="150905" x="2009775" y="4427538"/>
          <p14:tracePt t="150917" x="1989138" y="4427538"/>
          <p14:tracePt t="150934" x="1908175" y="4427538"/>
          <p14:tracePt t="150951" x="1855788" y="4427538"/>
          <p14:tracePt t="150967" x="1747838" y="4419600"/>
          <p14:tracePt t="150984" x="1666875" y="4413250"/>
          <p14:tracePt t="151001" x="1608138" y="4413250"/>
          <p14:tracePt t="151017" x="1600200" y="4413250"/>
          <p14:tracePt t="151034" x="1587500" y="4406900"/>
          <p14:tracePt t="151051" x="1581150" y="4406900"/>
          <p14:tracePt t="151092" x="1581150" y="4400550"/>
          <p14:tracePt t="151476" x="1573213" y="4400550"/>
          <p14:tracePt t="151486" x="1566863" y="4400550"/>
          <p14:tracePt t="151495" x="1547813" y="4400550"/>
          <p14:tracePt t="151505" x="1512888" y="4386263"/>
          <p14:tracePt t="151517" x="1487488" y="4373563"/>
          <p14:tracePt t="151535" x="1406525" y="4340225"/>
          <p14:tracePt t="151550" x="1366838" y="4319588"/>
          <p14:tracePt t="151567" x="1298575" y="4298950"/>
          <p14:tracePt t="151584" x="1238250" y="4273550"/>
          <p14:tracePt t="151600" x="1225550" y="4265613"/>
          <p14:tracePt t="151617" x="1192213" y="4259263"/>
          <p14:tracePt t="151633" x="1185863" y="4259263"/>
          <p14:tracePt t="151650" x="1179513" y="4259263"/>
          <p14:tracePt t="151685" x="1171575" y="4259263"/>
          <p14:tracePt t="151733" x="1171575" y="4252913"/>
          <p14:tracePt t="151763" x="1179513" y="4252913"/>
          <p14:tracePt t="151772" x="1185863" y="4252913"/>
          <p14:tracePt t="151787" x="1204913" y="4252913"/>
          <p14:tracePt t="151800" x="1225550" y="4252913"/>
          <p14:tracePt t="151816" x="1306513" y="4259263"/>
          <p14:tracePt t="151833" x="1400175" y="4265613"/>
          <p14:tracePt t="151850" x="1452563" y="4273550"/>
          <p14:tracePt t="151866" x="1554163" y="4286250"/>
          <p14:tracePt t="151883" x="1641475" y="4306888"/>
          <p14:tracePt t="151900" x="1660525" y="4313238"/>
          <p14:tracePt t="151917" x="1693863" y="4319588"/>
          <p14:tracePt t="151933" x="1714500" y="4325938"/>
          <p14:tracePt t="151950" x="1720850" y="4325938"/>
          <p14:tracePt t="151967" x="1727200" y="4325938"/>
          <p14:tracePt t="152053" x="1720850" y="4325938"/>
          <p14:tracePt t="152062" x="1708150" y="4325938"/>
          <p14:tracePt t="152072" x="1701800" y="4319588"/>
          <p14:tracePt t="152084" x="1693863" y="4313238"/>
          <p14:tracePt t="152100" x="1681163" y="4313238"/>
          <p14:tracePt t="152116" x="1674813" y="4306888"/>
          <p14:tracePt t="154487" x="1674813" y="4298950"/>
          <p14:tracePt t="154553" x="1681163" y="4298950"/>
          <p14:tracePt t="154583" x="1687513" y="4298950"/>
          <p14:tracePt t="154592" x="1693863" y="4298950"/>
          <p14:tracePt t="154621" x="1701800" y="4298950"/>
          <p14:tracePt t="154641" x="1708150" y="4298950"/>
          <p14:tracePt t="154661" x="1714500" y="4298950"/>
          <p14:tracePt t="154671" x="1720850" y="4298950"/>
          <p14:tracePt t="154691" x="1727200" y="4298950"/>
          <p14:tracePt t="154702" x="1741488" y="4298950"/>
          <p14:tracePt t="154714" x="1747838" y="4298950"/>
          <p14:tracePt t="154731" x="1808163" y="4292600"/>
          <p14:tracePt t="154747" x="1841500" y="4292600"/>
          <p14:tracePt t="154763" x="1949450" y="4286250"/>
          <p14:tracePt t="154781" x="2095500" y="4273550"/>
          <p14:tracePt t="154797" x="2163763" y="4273550"/>
          <p14:tracePt t="154813" x="2344738" y="4259263"/>
          <p14:tracePt t="154831" x="2538413" y="4259263"/>
          <p14:tracePt t="154847" x="2638425" y="4265613"/>
          <p14:tracePt t="154851" x="2719388" y="4279900"/>
          <p14:tracePt t="154863" x="2779713" y="4286250"/>
          <p14:tracePt t="154881" x="2879725" y="4298950"/>
          <p14:tracePt t="154897" x="2927350" y="4306888"/>
          <p14:tracePt t="154914" x="3000375" y="4313238"/>
          <p14:tracePt t="154931" x="3033713" y="4313238"/>
          <p14:tracePt t="155164" x="3048000" y="4313238"/>
          <p14:tracePt t="155173" x="3073400" y="4306888"/>
          <p14:tracePt t="155184" x="3114675" y="4286250"/>
          <p14:tracePt t="155197" x="3167063" y="4265613"/>
          <p14:tracePt t="155213" x="3314700" y="4219575"/>
          <p14:tracePt t="155230" x="3516313" y="4192588"/>
          <p14:tracePt t="155247" x="3622675" y="4171950"/>
          <p14:tracePt t="155263" x="3870325" y="4159250"/>
          <p14:tracePt t="155282" x="4071938" y="4159250"/>
          <p14:tracePt t="155296" x="4138613" y="4171950"/>
          <p14:tracePt t="155313" x="4246563" y="4192588"/>
          <p14:tracePt t="155334" x="4319588" y="4213225"/>
          <p14:tracePt t="155351" x="4352925" y="4219575"/>
          <p14:tracePt t="155367" x="4359275" y="4219575"/>
          <p14:tracePt t="155385" x="4373563" y="4219575"/>
          <p14:tracePt t="155543" x="4367213" y="4219575"/>
          <p14:tracePt t="155559" x="4352925" y="4213225"/>
          <p14:tracePt t="155576" x="4252913" y="4165600"/>
          <p14:tracePt t="155586" x="4179888" y="4144963"/>
          <p14:tracePt t="155596" x="4105275" y="4119563"/>
          <p14:tracePt t="155613" x="3957638" y="4084638"/>
          <p14:tracePt t="155630" x="3830638" y="4059238"/>
          <p14:tracePt t="155646" x="3776663" y="4059238"/>
          <p14:tracePt t="155663" x="3697288" y="4051300"/>
          <p14:tracePt t="155680" x="3609975" y="4051300"/>
          <p14:tracePt t="155696" x="3570288" y="4051300"/>
          <p14:tracePt t="155713" x="3529013" y="4044950"/>
          <p14:tracePt t="155730" x="3502025" y="4044950"/>
          <p14:tracePt t="155746" x="3495675" y="4038600"/>
          <p14:tracePt t="155763" x="3489325" y="4038600"/>
          <p14:tracePt t="155780" x="3482975" y="4038600"/>
          <p14:tracePt t="155894" x="3482975" y="4032250"/>
          <p14:tracePt t="155912" x="3495675" y="4024313"/>
          <p14:tracePt t="155920" x="3502025" y="4024313"/>
          <p14:tracePt t="155930" x="3529013" y="4017963"/>
          <p14:tracePt t="155946" x="3562350" y="4017963"/>
          <p14:tracePt t="155962" x="3676650" y="4005263"/>
          <p14:tracePt t="155980" x="3810000" y="3998913"/>
          <p14:tracePt t="155996" x="3870325" y="3998913"/>
          <p14:tracePt t="156012" x="3978275" y="3998913"/>
          <p14:tracePt t="156031" x="4059238" y="3998913"/>
          <p14:tracePt t="156046" x="4098925" y="3998913"/>
          <p14:tracePt t="156062" x="4132263" y="4005263"/>
          <p14:tracePt t="156080" x="4144963" y="4011613"/>
          <p14:tracePt t="156096" x="4152900" y="4011613"/>
          <p14:tracePt t="156182" x="4144963" y="4017963"/>
          <p14:tracePt t="156192" x="4132263" y="4024313"/>
          <p14:tracePt t="156206" x="4105275" y="4032250"/>
          <p14:tracePt t="156217" x="4059238" y="4032250"/>
          <p14:tracePt t="156231" x="3938588" y="4032250"/>
          <p14:tracePt t="156245" x="3870325" y="4032250"/>
          <p14:tracePt t="156262" x="3716338" y="4038600"/>
          <p14:tracePt t="156280" x="3562350" y="4059238"/>
          <p14:tracePt t="156296" x="3509963" y="4065588"/>
          <p14:tracePt t="156316" x="3402013" y="4078288"/>
          <p14:tracePt t="156334" x="3322638" y="4084638"/>
          <p14:tracePt t="156350" x="3248025" y="4105275"/>
          <p14:tracePt t="156366" x="3221038" y="4111625"/>
          <p14:tracePt t="156387" x="3194050" y="4119563"/>
          <p14:tracePt t="156390" x="3175000" y="4125913"/>
          <p14:tracePt t="156401" x="3160713" y="4125913"/>
          <p14:tracePt t="156412" x="3154363" y="4125913"/>
          <p14:tracePt t="156429" x="3148013" y="4125913"/>
          <p14:tracePt t="156446" x="3141663" y="4132263"/>
          <p14:tracePt t="156462" x="3133725" y="4132263"/>
          <p14:tracePt t="156513" x="3127375" y="4132263"/>
          <p14:tracePt t="156575" x="3127375" y="4138613"/>
          <p14:tracePt t="156595" x="3133725" y="4138613"/>
          <p14:tracePt t="156614" x="3154363" y="4138613"/>
          <p14:tracePt t="156629" x="3181350" y="4144963"/>
          <p14:tracePt t="156645" x="3287713" y="4152900"/>
          <p14:tracePt t="156662" x="3435350" y="4165600"/>
          <p14:tracePt t="156679" x="3509963" y="4171950"/>
          <p14:tracePt t="156695" x="3643313" y="4186238"/>
          <p14:tracePt t="156712" x="3784600" y="4186238"/>
          <p14:tracePt t="156728" x="3844925" y="4192588"/>
          <p14:tracePt t="156745" x="3957638" y="4198938"/>
          <p14:tracePt t="156762" x="4038600" y="4213225"/>
          <p14:tracePt t="156778" x="4078288" y="4213225"/>
          <p14:tracePt t="156795" x="4119563" y="4225925"/>
          <p14:tracePt t="156812" x="4138613" y="4232275"/>
          <p14:tracePt t="156828" x="4144963" y="4232275"/>
          <p14:tracePt t="156912" x="4138613" y="4232275"/>
          <p14:tracePt t="156924" x="4111625" y="4232275"/>
          <p14:tracePt t="156939" x="4071938" y="4232275"/>
          <p14:tracePt t="156952" x="3971925" y="4225925"/>
          <p14:tracePt t="156961" x="3924300" y="4219575"/>
          <p14:tracePt t="156978" x="3870325" y="4219575"/>
          <p14:tracePt t="156995" x="3784600" y="4219575"/>
          <p14:tracePt t="157011" x="3716338" y="4219575"/>
          <p14:tracePt t="157028" x="3683000" y="4219575"/>
          <p14:tracePt t="157045" x="3622675" y="4213225"/>
          <p14:tracePt t="157061" x="3570288" y="4213225"/>
          <p14:tracePt t="157078" x="3543300" y="4213225"/>
          <p14:tracePt t="157095" x="3522663" y="4213225"/>
          <p14:tracePt t="157112" x="3516313" y="4213225"/>
          <p14:tracePt t="157145" x="3509963" y="4213225"/>
          <p14:tracePt t="157231" x="3516313" y="4213225"/>
          <p14:tracePt t="157250" x="3522663" y="4213225"/>
          <p14:tracePt t="157260" x="3536950" y="4213225"/>
          <p14:tracePt t="157270" x="3543300" y="4213225"/>
          <p14:tracePt t="157282" x="3556000" y="4213225"/>
          <p14:tracePt t="157295" x="3576638" y="4213225"/>
          <p14:tracePt t="157311" x="3616325" y="4213225"/>
          <p14:tracePt t="157349" x="3622675" y="4213225"/>
          <p14:tracePt t="162241" x="3630613" y="4213225"/>
          <p14:tracePt t="162259" x="3643313" y="4205288"/>
          <p14:tracePt t="162273" x="3656013" y="4205288"/>
          <p14:tracePt t="162290" x="3663950" y="4205288"/>
          <p14:tracePt t="162307" x="3676650" y="4205288"/>
          <p14:tracePt t="162323" x="3683000" y="4205288"/>
          <p14:tracePt t="162343" x="3697288" y="4198938"/>
          <p14:tracePt t="162361" x="3709988" y="4198938"/>
          <p14:tracePt t="162377" x="3716338" y="4198938"/>
          <p14:tracePt t="162393" x="3724275" y="4198938"/>
          <p14:tracePt t="162410" x="3730625" y="4198938"/>
          <p14:tracePt t="162423" x="3736975" y="4198938"/>
          <p14:tracePt t="162449" x="3743325" y="4198938"/>
          <p14:tracePt t="163962" x="3751263" y="4198938"/>
          <p14:tracePt t="164011" x="3743325" y="4198938"/>
          <p14:tracePt t="164025" x="3716338" y="4198938"/>
          <p14:tracePt t="164039" x="3529013" y="4213225"/>
          <p14:tracePt t="164055" x="3308350" y="4225925"/>
          <p14:tracePt t="164072" x="2625725" y="4265613"/>
          <p14:tracePt t="164089" x="1862138" y="4306888"/>
          <p14:tracePt t="164109" x="1412875" y="4340225"/>
          <p14:tracePt t="164122" x="1273175" y="4359275"/>
          <p14:tracePt t="164138" x="1138238" y="4367213"/>
          <p14:tracePt t="164159" x="1092200" y="4373563"/>
          <p14:tracePt t="164383" x="1084263" y="4373563"/>
          <p14:tracePt t="164420" x="1077913" y="4373563"/>
          <p14:tracePt t="164430" x="1071563" y="4373563"/>
          <p14:tracePt t="164443" x="1071563" y="4367213"/>
          <p14:tracePt t="164454" x="1065213" y="4352925"/>
          <p14:tracePt t="164471" x="1058863" y="4325938"/>
          <p14:tracePt t="164488" x="1058863" y="4306888"/>
          <p14:tracePt t="164521" x="1058863" y="4298950"/>
          <p14:tracePt t="164549" x="1058863" y="4292600"/>
          <p14:tracePt t="164569" x="1065213" y="4292600"/>
          <p14:tracePt t="164579" x="1084263" y="4292600"/>
          <p14:tracePt t="164591" x="1125538" y="4292600"/>
          <p14:tracePt t="164604" x="1171575" y="4292600"/>
          <p14:tracePt t="164621" x="1298575" y="4292600"/>
          <p14:tracePt t="164638" x="1433513" y="4313238"/>
          <p14:tracePt t="164654" x="1506538" y="4325938"/>
          <p14:tracePt t="164671" x="1627188" y="4359275"/>
          <p14:tracePt t="164688" x="1727200" y="4394200"/>
          <p14:tracePt t="164704" x="1768475" y="4406900"/>
          <p14:tracePt t="164721" x="1814513" y="4419600"/>
          <p14:tracePt t="164738" x="1828800" y="4427538"/>
          <p14:tracePt t="164808" x="1822450" y="4427538"/>
          <p14:tracePt t="164820" x="1808163" y="4427538"/>
          <p14:tracePt t="164828" x="1774825" y="4419600"/>
          <p14:tracePt t="164840" x="1720850" y="4400550"/>
          <p14:tracePt t="164855" x="1654175" y="4379913"/>
          <p14:tracePt t="164871" x="1512888" y="4319588"/>
          <p14:tracePt t="164888" x="1379538" y="4279900"/>
          <p14:tracePt t="164904" x="1333500" y="4259263"/>
          <p14:tracePt t="164921" x="1252538" y="4225925"/>
          <p14:tracePt t="164938" x="1185863" y="4205288"/>
          <p14:tracePt t="164955" x="1158875" y="4205288"/>
          <p14:tracePt t="164971" x="1119188" y="4198938"/>
          <p14:tracePt t="164988" x="1092200" y="4192588"/>
          <p14:tracePt t="165004" x="1084263" y="4192588"/>
          <p14:tracePt t="165020" x="1077913" y="4192588"/>
          <p14:tracePt t="165037" x="1071563" y="4192588"/>
          <p14:tracePt t="165089" x="1084263" y="4192588"/>
          <p14:tracePt t="165099" x="1104900" y="4198938"/>
          <p14:tracePt t="165110" x="1131888" y="4213225"/>
          <p14:tracePt t="165120" x="1192213" y="4225925"/>
          <p14:tracePt t="165137" x="1252538" y="4232275"/>
          <p14:tracePt t="165154" x="1385888" y="4259263"/>
          <p14:tracePt t="165170" x="1520825" y="4286250"/>
          <p14:tracePt t="165187" x="1581150" y="4298950"/>
          <p14:tracePt t="165203" x="1674813" y="4333875"/>
          <p14:tracePt t="165220" x="1754188" y="4352925"/>
          <p14:tracePt t="165237" x="1768475" y="4359275"/>
          <p14:tracePt t="165254" x="1781175" y="4367213"/>
          <p14:tracePt t="165270" x="1787525" y="4367213"/>
          <p14:tracePt t="165360" x="1781175" y="4367213"/>
          <p14:tracePt t="165374" x="1774825" y="4367213"/>
          <p14:tracePt t="165381" x="1768475" y="4359275"/>
          <p14:tracePt t="165393" x="1762125" y="4359275"/>
          <p14:tracePt t="165408" x="1741488" y="4352925"/>
          <p14:tracePt t="165420" x="1660525" y="4325938"/>
          <p14:tracePt t="165437" x="1627188" y="4319588"/>
          <p14:tracePt t="165441" x="1587500" y="4306888"/>
          <p14:tracePt t="165454" x="1547813" y="4292600"/>
          <p14:tracePt t="165470" x="1493838" y="4286250"/>
          <p14:tracePt t="165487" x="1473200" y="4279900"/>
          <p14:tracePt t="165504" x="1419225" y="4273550"/>
          <p14:tracePt t="165520" x="1373188" y="4265613"/>
          <p14:tracePt t="165537" x="1352550" y="4265613"/>
          <p14:tracePt t="165553" x="1319213" y="4265613"/>
          <p14:tracePt t="165570" x="1306513" y="4265613"/>
          <p14:tracePt t="165587" x="1298575" y="4259263"/>
          <p14:tracePt t="166073" x="1292225" y="4259263"/>
          <p14:tracePt t="166161" x="1292225" y="4252913"/>
          <p14:tracePt t="166349" x="1292225" y="4246563"/>
          <p14:tracePt t="166388" x="1298575" y="4246563"/>
          <p14:tracePt t="166420" x="1306513" y="4246563"/>
          <p14:tracePt t="166428" x="1319213" y="4246563"/>
          <p14:tracePt t="166440" x="1333500" y="4246563"/>
          <p14:tracePt t="166453" x="1366838" y="4246563"/>
          <p14:tracePt t="166469" x="1466850" y="4246563"/>
          <p14:tracePt t="166486" x="1527175" y="4246563"/>
          <p14:tracePt t="166503" x="1674813" y="4246563"/>
          <p14:tracePt t="166519" x="1814513" y="4252913"/>
          <p14:tracePt t="166536" x="1889125" y="4259263"/>
          <p14:tracePt t="166553" x="2043113" y="4279900"/>
          <p14:tracePt t="166569" x="2176463" y="4298950"/>
          <p14:tracePt t="166586" x="2230438" y="4319588"/>
          <p14:tracePt t="166602" x="2317750" y="4333875"/>
          <p14:tracePt t="166619" x="2363788" y="4346575"/>
          <p14:tracePt t="166636" x="2378075" y="4352925"/>
          <p14:tracePt t="166652" x="2384425" y="4352925"/>
          <p14:tracePt t="166912" x="2411413" y="4352925"/>
          <p14:tracePt t="166922" x="2451100" y="4346575"/>
          <p14:tracePt t="166931" x="2524125" y="4333875"/>
          <p14:tracePt t="166941" x="2598738" y="4325938"/>
          <p14:tracePt t="166952" x="2698750" y="4325938"/>
          <p14:tracePt t="166969" x="2792413" y="4319588"/>
          <p14:tracePt t="166986" x="3013075" y="4319588"/>
          <p14:tracePt t="167002" x="3254375" y="4319588"/>
          <p14:tracePt t="167019" x="3516313" y="4367213"/>
          <p14:tracePt t="167035" x="3643313" y="4394200"/>
          <p14:tracePt t="167052" x="3790950" y="4427538"/>
          <p14:tracePt t="167069" x="3884613" y="4452938"/>
          <p14:tracePt t="167085" x="3911600" y="4460875"/>
          <p14:tracePt t="167102" x="3930650" y="4467225"/>
          <p14:tracePt t="167119" x="3938588" y="4467225"/>
          <p14:tracePt t="167440" x="3944938" y="4467225"/>
          <p14:tracePt t="167449" x="3965575" y="4467225"/>
          <p14:tracePt t="167461" x="3998913" y="4467225"/>
          <p14:tracePt t="167471" x="4051300" y="4460875"/>
          <p14:tracePt t="167485" x="4125913" y="4452938"/>
          <p14:tracePt t="167502" x="4292600" y="4446588"/>
          <p14:tracePt t="167519" x="4479925" y="4446588"/>
          <p14:tracePt t="167535" x="4567238" y="4446588"/>
          <p14:tracePt t="167551" x="4754563" y="4473575"/>
          <p14:tracePt t="167568" x="4922838" y="4521200"/>
          <p14:tracePt t="167585" x="4995863" y="4540250"/>
          <p14:tracePt t="167601" x="5130800" y="4587875"/>
          <p14:tracePt t="167618" x="5243513" y="4621213"/>
          <p14:tracePt t="167635" x="5284788" y="4633913"/>
          <p14:tracePt t="167651" x="5345113" y="4660900"/>
          <p14:tracePt t="167668" x="5370513" y="4675188"/>
          <p14:tracePt t="167685" x="5378450" y="4681538"/>
          <p14:tracePt t="167924" x="5384800" y="4681538"/>
          <p14:tracePt t="167938" x="5391150" y="4681538"/>
          <p14:tracePt t="167952" x="5465763" y="4675188"/>
          <p14:tracePt t="167968" x="5505450" y="4667250"/>
          <p14:tracePt t="167984" x="5632450" y="4648200"/>
          <p14:tracePt t="168001" x="5773738" y="4621213"/>
          <p14:tracePt t="168018" x="5846763" y="4614863"/>
          <p14:tracePt t="168034" x="5967413" y="4608513"/>
          <p14:tracePt t="168051" x="6067425" y="4608513"/>
          <p14:tracePt t="168068" x="6154738" y="4614863"/>
          <p14:tracePt t="168084" x="6194425" y="4621213"/>
          <p14:tracePt t="168101" x="6248400" y="4627563"/>
          <p14:tracePt t="168118" x="6269038" y="4633913"/>
          <p14:tracePt t="168135" x="6275388" y="4633913"/>
          <p14:tracePt t="168208" x="6275388" y="4627563"/>
          <p14:tracePt t="168227" x="6275388" y="4621213"/>
          <p14:tracePt t="168259" x="6275388" y="4614863"/>
          <p14:tracePt t="168288" x="6269038" y="4608513"/>
          <p14:tracePt t="168298" x="6262688" y="4594225"/>
          <p14:tracePt t="168309" x="6262688" y="4587875"/>
          <p14:tracePt t="168321" x="6254750" y="4581525"/>
          <p14:tracePt t="168334" x="6248400" y="4567238"/>
          <p14:tracePt t="168355" x="6235700" y="4548188"/>
          <p14:tracePt t="168409" x="6235700" y="4540250"/>
          <p14:tracePt t="168419" x="6227763" y="4540250"/>
          <p14:tracePt t="169361" x="6235700" y="4540250"/>
          <p14:tracePt t="169947" x="6235700" y="4548188"/>
          <p14:tracePt t="169969" x="6227763" y="4548188"/>
          <p14:tracePt t="170028" x="6221413" y="4548188"/>
          <p14:tracePt t="170048" x="6215063" y="4548188"/>
          <p14:tracePt t="170098" x="6208713" y="4548188"/>
          <p14:tracePt t="174047" x="6202363" y="4540250"/>
          <p14:tracePt t="174057" x="6202363" y="4533900"/>
          <p14:tracePt t="174069" x="6194425" y="4527550"/>
          <p14:tracePt t="174079" x="6194425" y="4513263"/>
          <p14:tracePt t="174098" x="6194425" y="4506913"/>
          <p14:tracePt t="174118" x="6194425" y="4500563"/>
          <p14:tracePt t="174129" x="6194425" y="4494213"/>
          <p14:tracePt t="174146" x="6194425" y="4487863"/>
          <p14:tracePt t="174162" x="6194425" y="4479925"/>
          <p14:tracePt t="174179" x="6194425" y="4473575"/>
          <p14:tracePt t="174195" x="6194425" y="4467225"/>
          <p14:tracePt t="174212" x="6202363" y="4460875"/>
          <p14:tracePt t="174228" x="6215063" y="4446588"/>
          <p14:tracePt t="174246" x="6227763" y="4427538"/>
          <p14:tracePt t="174262" x="6235700" y="4419600"/>
          <p14:tracePt t="174278" x="6248400" y="4406900"/>
          <p14:tracePt t="174296" x="6254750" y="4406900"/>
          <p14:tracePt t="174312" x="6262688" y="4406900"/>
          <p14:tracePt t="174328" x="6269038" y="4406900"/>
          <p14:tracePt t="174346" x="6275388" y="4406900"/>
          <p14:tracePt t="174530" x="6275388" y="4400550"/>
          <p14:tracePt t="174601" x="6275388" y="4394200"/>
          <p14:tracePt t="174621" x="6275388" y="4386263"/>
          <p14:tracePt t="174638" x="6275388" y="4379913"/>
          <p14:tracePt t="174657" x="6275388" y="4373563"/>
          <p14:tracePt t="185514" x="6269038" y="4367213"/>
          <p14:tracePt t="185525" x="6262688" y="4359275"/>
          <p14:tracePt t="185535" x="6235700" y="4346575"/>
          <p14:tracePt t="185551" x="6194425" y="4319588"/>
          <p14:tracePt t="185568" x="6100763" y="4225925"/>
          <p14:tracePt t="185585" x="6013450" y="4111625"/>
          <p14:tracePt t="185601" x="5973763" y="4044950"/>
          <p14:tracePt t="185618" x="5900738" y="3911600"/>
          <p14:tracePt t="185634" x="5840413" y="3770313"/>
          <p14:tracePt t="185651" x="5813425" y="3709988"/>
          <p14:tracePt t="185656" x="5799138" y="3643313"/>
          <p14:tracePt t="185668" x="5792788" y="3570288"/>
          <p14:tracePt t="185685" x="5786438" y="3462338"/>
          <p14:tracePt t="185701" x="5786438" y="3416300"/>
          <p14:tracePt t="185718" x="5786438" y="3362325"/>
          <p14:tracePt t="185734" x="5786438" y="3348038"/>
          <p14:tracePt t="185751" x="5792788" y="3328988"/>
          <p14:tracePt t="185768" x="5799138" y="3314700"/>
          <p14:tracePt t="185784" x="5834063" y="3281363"/>
          <p14:tracePt t="185801" x="5867400" y="3262313"/>
          <p14:tracePt t="185817" x="5913438" y="3221038"/>
          <p14:tracePt t="185835" x="5973763" y="3194050"/>
          <p14:tracePt t="185851" x="6013450" y="3175000"/>
          <p14:tracePt t="185868" x="6061075" y="3167063"/>
          <p14:tracePt t="185884" x="6154738" y="3160713"/>
          <p14:tracePt t="185901" x="6215063" y="3160713"/>
          <p14:tracePt t="185917" x="6348413" y="3194050"/>
          <p14:tracePt t="185934" x="6483350" y="3254375"/>
          <p14:tracePt t="185951" x="6543675" y="3295650"/>
          <p14:tracePt t="185967" x="6630988" y="3381375"/>
          <p14:tracePt t="185984" x="6710363" y="3489325"/>
          <p14:tracePt t="186001" x="6737350" y="3543300"/>
          <p14:tracePt t="186017" x="6784975" y="3622675"/>
          <p14:tracePt t="186034" x="6804025" y="3670300"/>
          <p14:tracePt t="186053" x="6810375" y="3697288"/>
          <p14:tracePt t="186084" x="6810375" y="3703638"/>
          <p14:tracePt t="186101" x="6810375" y="3716338"/>
          <p14:tracePt t="186156" x="6804025" y="3716338"/>
          <p14:tracePt t="186162" x="6797675" y="3724275"/>
          <p14:tracePt t="186172" x="6777038" y="3730625"/>
          <p14:tracePt t="186184" x="6743700" y="3736975"/>
          <p14:tracePt t="186201" x="6650038" y="3757613"/>
          <p14:tracePt t="186217" x="6589713" y="3770313"/>
          <p14:tracePt t="186234" x="6462713" y="3784600"/>
          <p14:tracePt t="186251" x="6348413" y="3790950"/>
          <p14:tracePt t="186267" x="6296025" y="3790950"/>
          <p14:tracePt t="186284" x="6175375" y="3790950"/>
          <p14:tracePt t="186300" x="6121400" y="3784600"/>
          <p14:tracePt t="186317" x="6027738" y="3763963"/>
          <p14:tracePt t="186334" x="5953125" y="3736975"/>
          <p14:tracePt t="186351" x="5907088" y="3716338"/>
          <p14:tracePt t="186367" x="5894388" y="3697288"/>
          <p14:tracePt t="186384" x="5880100" y="3676650"/>
          <p14:tracePt t="186405" x="5867400" y="3663950"/>
          <p14:tracePt t="186421" x="5867400" y="3649663"/>
          <p14:tracePt t="186437" x="5867400" y="3636963"/>
          <p14:tracePt t="186455" x="5867400" y="3622675"/>
          <p14:tracePt t="186484" x="5873750" y="3609975"/>
          <p14:tracePt t="186517" x="5880100" y="3603625"/>
          <p14:tracePt t="186534" x="5894388" y="3589338"/>
          <p14:tracePt t="186550" x="5900738" y="3582988"/>
          <p14:tracePt t="186567" x="5927725" y="3570288"/>
          <p14:tracePt t="186584" x="5946775" y="3562350"/>
          <p14:tracePt t="186600" x="5953125" y="3556000"/>
          <p14:tracePt t="186617" x="5994400" y="3549650"/>
          <p14:tracePt t="186634" x="6040438" y="3549650"/>
          <p14:tracePt t="186650" x="6061075" y="3556000"/>
          <p14:tracePt t="186667" x="6100763" y="3562350"/>
          <p14:tracePt t="186684" x="6134100" y="3570288"/>
          <p14:tracePt t="186700" x="6148388" y="3576638"/>
          <p14:tracePt t="186717" x="6175375" y="3595688"/>
          <p14:tracePt t="186734" x="6208713" y="3616325"/>
          <p14:tracePt t="186750" x="6215063" y="3636963"/>
          <p14:tracePt t="186767" x="6235700" y="3649663"/>
          <p14:tracePt t="186784" x="6248400" y="3670300"/>
          <p14:tracePt t="186800" x="6254750" y="3683000"/>
          <p14:tracePt t="186817" x="6254750" y="3690938"/>
          <p14:tracePt t="186833" x="6262688" y="3697288"/>
          <p14:tracePt t="186874" x="6262688" y="3703638"/>
          <p14:tracePt t="186923" x="6262688" y="3709988"/>
          <p14:tracePt t="186975" x="6254750" y="3709988"/>
          <p14:tracePt t="186986" x="6248400" y="3716338"/>
          <p14:tracePt t="187000" x="6242050" y="3716338"/>
          <p14:tracePt t="187017" x="6215063" y="3716338"/>
          <p14:tracePt t="187034" x="6175375" y="3716338"/>
          <p14:tracePt t="187050" x="6154738" y="3716338"/>
          <p14:tracePt t="187066" x="6142038" y="3709988"/>
          <p14:tracePt t="187083" x="6127750" y="3709988"/>
          <p14:tracePt t="187099" x="6121400" y="3709988"/>
          <p14:tracePt t="209099" x="6121400" y="3703638"/>
          <p14:tracePt t="209149" x="6121400" y="3697288"/>
          <p14:tracePt t="209168" x="6121400" y="3690938"/>
          <p14:tracePt t="209189" x="6127750" y="3683000"/>
          <p14:tracePt t="209200" x="6127750" y="3676650"/>
          <p14:tracePt t="209210" x="6127750" y="3670300"/>
          <p14:tracePt t="209221" x="6134100" y="3663950"/>
          <p14:tracePt t="209242" x="6142038" y="3656013"/>
          <p14:tracePt t="209253" x="6148388" y="3649663"/>
          <p14:tracePt t="209264" x="6154738" y="3643313"/>
          <p14:tracePt t="209285" x="6161088" y="3636963"/>
          <p14:tracePt t="209296" x="6167438" y="3630613"/>
          <p14:tracePt t="209317" x="6175375" y="3630613"/>
          <p14:tracePt t="209328" x="6181725" y="3622675"/>
          <p14:tracePt t="209345" x="6188075" y="3622675"/>
          <p14:tracePt t="209362" x="6202363" y="3616325"/>
          <p14:tracePt t="209379" x="6208713" y="3616325"/>
          <p14:tracePt t="209395" x="6221413" y="3609975"/>
          <p14:tracePt t="209412" x="6227763" y="3609975"/>
          <p14:tracePt t="209429" x="6242050" y="3609975"/>
          <p14:tracePt t="209445" x="6248400" y="3609975"/>
          <p14:tracePt t="209462" x="6254750" y="3609975"/>
          <p14:tracePt t="209478" x="6275388" y="3609975"/>
          <p14:tracePt t="209495" x="6281738" y="3609975"/>
          <p14:tracePt t="209511" x="6302375" y="3616325"/>
          <p14:tracePt t="209528" x="6323013" y="3622675"/>
          <p14:tracePt t="209545" x="6335713" y="3636963"/>
          <p14:tracePt t="209562" x="6348413" y="3656013"/>
          <p14:tracePt t="209578" x="6362700" y="3670300"/>
          <p14:tracePt t="209599" x="6375400" y="3690938"/>
          <p14:tracePt t="209615" x="6375400" y="3697288"/>
          <p14:tracePt t="209633" x="6389688" y="3709988"/>
          <p14:tracePt t="209651" x="6389688" y="3736975"/>
          <p14:tracePt t="209667" x="6389688" y="3757613"/>
          <p14:tracePt t="209678" x="6389688" y="3763963"/>
          <p14:tracePt t="209695" x="6389688" y="3784600"/>
          <p14:tracePt t="209711" x="6389688" y="3803650"/>
          <p14:tracePt t="209728" x="6369050" y="3836988"/>
          <p14:tracePt t="209745" x="6356350" y="3851275"/>
          <p14:tracePt t="209761" x="6335713" y="3890963"/>
          <p14:tracePt t="209778" x="6288088" y="3951288"/>
          <p14:tracePt t="209795" x="6262688" y="3984625"/>
          <p14:tracePt t="209811" x="6208713" y="4032250"/>
          <p14:tracePt t="209829" x="6142038" y="4071938"/>
          <p14:tracePt t="209845" x="6115050" y="4084638"/>
          <p14:tracePt t="209861" x="6067425" y="4111625"/>
          <p14:tracePt t="209878" x="6027738" y="4119563"/>
          <p14:tracePt t="209895" x="6013450" y="4119563"/>
          <p14:tracePt t="209899" x="6000750" y="4119563"/>
          <p14:tracePt t="209911" x="5988050" y="4119563"/>
          <p14:tracePt t="209928" x="5967413" y="4119563"/>
          <p14:tracePt t="209945" x="5946775" y="4119563"/>
          <p14:tracePt t="209961" x="5919788" y="4098925"/>
          <p14:tracePt t="209978" x="5900738" y="4078288"/>
          <p14:tracePt t="209995" x="5894388" y="4071938"/>
          <p14:tracePt t="210014" x="5873750" y="4038600"/>
          <p14:tracePt t="210028" x="5867400" y="4011613"/>
          <p14:tracePt t="210045" x="5867400" y="3998913"/>
          <p14:tracePt t="210062" x="5867400" y="3978275"/>
          <p14:tracePt t="210078" x="5867400" y="3957638"/>
          <p14:tracePt t="210094" x="5867400" y="3951288"/>
          <p14:tracePt t="210111" x="5894388" y="3917950"/>
          <p14:tracePt t="210128" x="5940425" y="3878263"/>
          <p14:tracePt t="210144" x="5967413" y="3863975"/>
          <p14:tracePt t="210161" x="6007100" y="3836988"/>
          <p14:tracePt t="210178" x="6054725" y="3810000"/>
          <p14:tracePt t="210195" x="6081713" y="3803650"/>
          <p14:tracePt t="210211" x="6115050" y="3797300"/>
          <p14:tracePt t="210228" x="6142038" y="3797300"/>
          <p14:tracePt t="210245" x="6154738" y="3797300"/>
          <p14:tracePt t="210261" x="6175375" y="3797300"/>
          <p14:tracePt t="210278" x="6188075" y="3797300"/>
          <p14:tracePt t="210297" x="6194425" y="3803650"/>
          <p14:tracePt t="210328" x="6202363" y="3810000"/>
          <p14:tracePt t="210344" x="6208713" y="3817938"/>
          <p14:tracePt t="210361" x="6215063" y="3824288"/>
          <p14:tracePt t="210377" x="6215063" y="3830638"/>
          <p14:tracePt t="210411" x="6215063" y="3836988"/>
          <p14:tracePt t="210430" x="6215063" y="3844925"/>
          <p14:tracePt t="210444" x="6215063" y="3851275"/>
          <p14:tracePt t="210461" x="6215063" y="3857625"/>
          <p14:tracePt t="210478" x="6215063" y="3870325"/>
          <p14:tracePt t="210494" x="6215063" y="3878263"/>
          <p14:tracePt t="210511" x="6208713" y="3890963"/>
          <p14:tracePt t="210527" x="6188075" y="3905250"/>
          <p14:tracePt t="210544" x="6181725" y="3917950"/>
          <p14:tracePt t="210561" x="6142038" y="3930650"/>
          <p14:tracePt t="210577" x="6073775" y="3944938"/>
          <p14:tracePt t="210599" x="5980113" y="3957638"/>
          <p14:tracePt t="210614" x="5940425" y="3957638"/>
          <p14:tracePt t="210631" x="5873750" y="3951288"/>
          <p14:tracePt t="210648" x="5840413" y="3944938"/>
          <p14:tracePt t="210661" x="5826125" y="3938588"/>
          <p14:tracePt t="210678" x="5813425" y="3930650"/>
          <p14:tracePt t="210694" x="5813425" y="3924300"/>
          <p14:tracePt t="210728" x="5813425" y="3917950"/>
          <p14:tracePt t="210748" x="5813425" y="3911600"/>
          <p14:tracePt t="212628" x="5813425" y="3905250"/>
          <p14:tracePt t="212638" x="5813425" y="3890963"/>
          <p14:tracePt t="212650" x="5813425" y="3870325"/>
          <p14:tracePt t="212664" x="5813425" y="3851275"/>
          <p14:tracePt t="212676" x="5813425" y="3817938"/>
          <p14:tracePt t="212692" x="5819775" y="3757613"/>
          <p14:tracePt t="212709" x="5853113" y="3703638"/>
          <p14:tracePt t="212725" x="5859463" y="3683000"/>
          <p14:tracePt t="212742" x="5894388" y="3643313"/>
          <p14:tracePt t="212758" x="5946775" y="3616325"/>
          <p14:tracePt t="212777" x="6013450" y="3595688"/>
          <p14:tracePt t="212792" x="6048375" y="3589338"/>
          <p14:tracePt t="212808" x="6094413" y="3582988"/>
          <p14:tracePt t="212826" x="6127750" y="3582988"/>
          <p14:tracePt t="212842" x="6148388" y="3582988"/>
          <p14:tracePt t="212859" x="6188075" y="3582988"/>
          <p14:tracePt t="212878" x="6221413" y="3589338"/>
          <p14:tracePt t="212892" x="6235700" y="3595688"/>
          <p14:tracePt t="212908" x="6269038" y="3609975"/>
          <p14:tracePt t="212926" x="6296025" y="3622675"/>
          <p14:tracePt t="212942" x="6308725" y="3636963"/>
          <p14:tracePt t="212958" x="6342063" y="3670300"/>
          <p14:tracePt t="212979" x="6375400" y="3709988"/>
          <p14:tracePt t="212992" x="6389688" y="3730625"/>
          <p14:tracePt t="213009" x="6442075" y="3776663"/>
          <p14:tracePt t="213025" x="6456363" y="3810000"/>
          <p14:tracePt t="213042" x="6502400" y="3863975"/>
          <p14:tracePt t="213059" x="6523038" y="3917950"/>
          <p14:tracePt t="213078" x="6543675" y="3965575"/>
          <p14:tracePt t="213092" x="6550025" y="3984625"/>
          <p14:tracePt t="213108" x="6550025" y="4017963"/>
          <p14:tracePt t="213126" x="6550025" y="4032250"/>
          <p14:tracePt t="213142" x="6550025" y="4044950"/>
          <p14:tracePt t="213158" x="6550025" y="4051300"/>
          <p14:tracePt t="213176" x="6550025" y="4065588"/>
          <p14:tracePt t="213191" x="6543675" y="4071938"/>
          <p14:tracePt t="213208" x="6496050" y="4092575"/>
          <p14:tracePt t="213226" x="6423025" y="4111625"/>
          <p14:tracePt t="213242" x="6375400" y="4125913"/>
          <p14:tracePt t="213258" x="6254750" y="4138613"/>
          <p14:tracePt t="213275" x="6202363" y="4144963"/>
          <p14:tracePt t="213291" x="6088063" y="4144963"/>
          <p14:tracePt t="213308" x="5961063" y="4144963"/>
          <p14:tracePt t="213325" x="5907088" y="4138613"/>
          <p14:tracePt t="213341" x="5786438" y="4111625"/>
          <p14:tracePt t="213359" x="5699125" y="4071938"/>
          <p14:tracePt t="213375" x="5659438" y="4044950"/>
          <p14:tracePt t="213391" x="5611813" y="4005263"/>
          <p14:tracePt t="213408" x="5572125" y="3930650"/>
          <p14:tracePt t="213425" x="5565775" y="3905250"/>
          <p14:tracePt t="213441" x="5551488" y="3844925"/>
          <p14:tracePt t="213458" x="5551488" y="3810000"/>
          <p14:tracePt t="213474" x="5551488" y="3803650"/>
          <p14:tracePt t="213480" x="5551488" y="3790950"/>
          <p14:tracePt t="213491" x="5551488" y="3784600"/>
          <p14:tracePt t="213508" x="5559425" y="3763963"/>
          <p14:tracePt t="213524" x="5578475" y="3757613"/>
          <p14:tracePt t="213541" x="5619750" y="3724275"/>
          <p14:tracePt t="213558" x="5672138" y="3703638"/>
          <p14:tracePt t="213574" x="5705475" y="3690938"/>
          <p14:tracePt t="213591" x="5773738" y="3683000"/>
          <p14:tracePt t="213611" x="5846763" y="3676650"/>
          <p14:tracePt t="213629" x="5913438" y="3676650"/>
          <p14:tracePt t="213644" x="5961063" y="3676650"/>
          <p14:tracePt t="213661" x="6040438" y="3683000"/>
          <p14:tracePt t="213674" x="6067425" y="3690938"/>
          <p14:tracePt t="213691" x="6127750" y="3703638"/>
          <p14:tracePt t="213708" x="6167438" y="3724275"/>
          <p14:tracePt t="213725" x="6215063" y="3757613"/>
          <p14:tracePt t="213741" x="6235700" y="3763963"/>
          <p14:tracePt t="213758" x="6281738" y="3803650"/>
          <p14:tracePt t="213774" x="6308725" y="3824288"/>
          <p14:tracePt t="213791" x="6356350" y="3863975"/>
          <p14:tracePt t="213808" x="6402388" y="3911600"/>
          <p14:tracePt t="213827" x="6442075" y="3951288"/>
          <p14:tracePt t="213841" x="6469063" y="3971925"/>
          <p14:tracePt t="213858" x="6483350" y="3990975"/>
          <p14:tracePt t="213874" x="6489700" y="3990975"/>
          <p14:tracePt t="213891" x="6496050" y="4005263"/>
          <p14:tracePt t="213907" x="6502400" y="4017963"/>
          <p14:tracePt t="213924" x="6510338" y="4024313"/>
          <p14:tracePt t="213941" x="6516688" y="4044950"/>
          <p14:tracePt t="213957" x="6516688" y="4071938"/>
          <p14:tracePt t="213974" x="6516688" y="4084638"/>
          <p14:tracePt t="213978" x="6510338" y="4105275"/>
          <p14:tracePt t="213991" x="6502400" y="4125913"/>
          <p14:tracePt t="214007" x="6462713" y="4159250"/>
          <p14:tracePt t="214024" x="6423025" y="4179888"/>
          <p14:tracePt t="214041" x="6323013" y="4205288"/>
          <p14:tracePt t="214057" x="6208713" y="4225925"/>
          <p14:tracePt t="214074" x="6148388" y="4238625"/>
          <p14:tracePt t="214091" x="6021388" y="4238625"/>
          <p14:tracePt t="214107" x="5913438" y="4238625"/>
          <p14:tracePt t="214124" x="5867400" y="4232275"/>
          <p14:tracePt t="214141" x="5792788" y="4205288"/>
          <p14:tracePt t="214157" x="5746750" y="4171950"/>
          <p14:tracePt t="214174" x="5719763" y="4152900"/>
          <p14:tracePt t="214190" x="5692775" y="4092575"/>
          <p14:tracePt t="214207" x="5672138" y="4024313"/>
          <p14:tracePt t="214224" x="5665788" y="3978275"/>
          <p14:tracePt t="214240" x="5659438" y="3897313"/>
          <p14:tracePt t="214257" x="5659438" y="3830638"/>
          <p14:tracePt t="214274" x="5659438" y="3810000"/>
          <p14:tracePt t="214290" x="5659438" y="3790950"/>
          <p14:tracePt t="214307" x="5659438" y="3784600"/>
          <p14:tracePt t="214324" x="5659438" y="3776663"/>
          <p14:tracePt t="214357" x="5665788" y="3770313"/>
          <p14:tracePt t="214390" x="5699125" y="3763963"/>
          <p14:tracePt t="214407" x="5765800" y="3763963"/>
          <p14:tracePt t="214424" x="5799138" y="3763963"/>
          <p14:tracePt t="214441" x="5873750" y="3757613"/>
          <p14:tracePt t="214457" x="5946775" y="3757613"/>
          <p14:tracePt t="214474" x="5988050" y="3757613"/>
          <p14:tracePt t="214479" x="6013450" y="3770313"/>
          <p14:tracePt t="214490" x="6048375" y="3776663"/>
          <p14:tracePt t="214507" x="6088063" y="3797300"/>
          <p14:tracePt t="214524" x="6100763" y="3803650"/>
          <p14:tracePt t="214540" x="6121400" y="3817938"/>
          <p14:tracePt t="214557" x="6134100" y="3830638"/>
          <p14:tracePt t="214901" x="6134100" y="3836988"/>
          <p14:tracePt t="214912" x="6134100" y="3844925"/>
          <p14:tracePt t="214923" x="6142038" y="3851275"/>
          <p14:tracePt t="214940" x="6148388" y="3890963"/>
          <p14:tracePt t="214957" x="6154738" y="3917950"/>
          <p14:tracePt t="214973" x="6167438" y="3965575"/>
          <p14:tracePt t="214991" x="6175375" y="3984625"/>
          <p14:tracePt t="215007" x="6181725" y="3998913"/>
          <p14:tracePt t="215023" x="6188075" y="4017963"/>
          <p14:tracePt t="215040" x="6202363" y="4038600"/>
          <p14:tracePt t="215056" x="6208713" y="4044950"/>
          <p14:tracePt t="215073" x="6215063" y="4059238"/>
          <p14:tracePt t="215091" x="6227763" y="4071938"/>
          <p14:tracePt t="215106" x="6227763" y="4078288"/>
          <p14:tracePt t="215123" x="6242050" y="4092575"/>
          <p14:tracePt t="215140" x="6248400" y="4105275"/>
          <p14:tracePt t="215156" x="6254750" y="4111625"/>
          <p14:tracePt t="215173" x="6262688" y="4125913"/>
          <p14:tracePt t="215190" x="6269038" y="4132263"/>
          <p14:tracePt t="215206" x="6275388" y="4132263"/>
          <p14:tracePt t="215223" x="6281738" y="4132263"/>
          <p14:tracePt t="215240" x="6281738" y="4138613"/>
          <p14:tracePt t="215273" x="6281738" y="4144963"/>
          <p14:tracePt t="215290" x="6281738" y="4152900"/>
          <p14:tracePt t="215311" x="6281738" y="4159250"/>
          <p14:tracePt t="215323" x="6281738" y="4165600"/>
          <p14:tracePt t="215340" x="6248400" y="4192588"/>
          <p14:tracePt t="215356" x="6221413" y="4205288"/>
          <p14:tracePt t="215373" x="6142038" y="4238625"/>
          <p14:tracePt t="215389" x="6061075" y="4259263"/>
          <p14:tracePt t="215406" x="6034088" y="4265613"/>
          <p14:tracePt t="215422" x="5980113" y="4265613"/>
          <p14:tracePt t="215939" x="5988050" y="4265613"/>
          <p14:tracePt t="216020" x="5994400" y="4265613"/>
          <p14:tracePt t="216042" x="6000750" y="4265613"/>
          <p14:tracePt t="216069" x="6000750" y="4273550"/>
          <p14:tracePt t="216136" x="6000750" y="4279900"/>
          <p14:tracePt t="217348" x="6000750" y="4273550"/>
          <p14:tracePt t="217458" x="6000750" y="4265613"/>
          <p14:tracePt t="217636" x="5994400" y="4265613"/>
          <p14:tracePt t="217647" x="5994400" y="4259263"/>
          <p14:tracePt t="217662" x="5994400" y="4252913"/>
          <p14:tracePt t="217677" x="5994400" y="4219575"/>
          <p14:tracePt t="217690" x="5994400" y="4198938"/>
          <p14:tracePt t="217704" x="6000750" y="4171950"/>
          <p14:tracePt t="217720" x="6007100" y="4132263"/>
          <p14:tracePt t="217737" x="6027738" y="4092575"/>
          <p14:tracePt t="217754" x="6034088" y="4059238"/>
          <p14:tracePt t="217771" x="6067425" y="3998913"/>
          <p14:tracePt t="217787" x="6094413" y="3938588"/>
          <p14:tracePt t="217804" x="6100763" y="3924300"/>
          <p14:tracePt t="217820" x="6115050" y="3890963"/>
          <p14:tracePt t="217837" x="6121400" y="3884613"/>
          <p14:tracePt t="217854" x="6134100" y="3870325"/>
          <p14:tracePt t="217870" x="6142038" y="3870325"/>
          <p14:tracePt t="217887" x="6142038" y="3857625"/>
          <p14:tracePt t="217904" x="6148388" y="3857625"/>
          <p14:tracePt t="218002" x="6148388" y="3851275"/>
          <p14:tracePt t="218800" x="6154738" y="3851275"/>
          <p14:tracePt t="218825" x="6161088" y="3851275"/>
          <p14:tracePt t="218834" x="6167438" y="3851275"/>
          <p14:tracePt t="218845" x="6188075" y="3857625"/>
          <p14:tracePt t="218853" x="6194425" y="3857625"/>
          <p14:tracePt t="218870" x="6215063" y="3857625"/>
          <p14:tracePt t="218886" x="6221413" y="3857625"/>
          <p14:tracePt t="218903" x="6235700" y="3857625"/>
          <p14:tracePt t="218919" x="6248400" y="3857625"/>
          <p14:tracePt t="218936" x="6254750" y="3857625"/>
          <p14:tracePt t="218958" x="6262688" y="3857625"/>
          <p14:tracePt t="220506" x="6262688" y="3863975"/>
          <p14:tracePt t="221402" x="6269038" y="3863975"/>
          <p14:tracePt t="221454" x="6269038" y="3857625"/>
          <p14:tracePt t="221474" x="6275388" y="3851275"/>
          <p14:tracePt t="221513" x="6281738" y="3851275"/>
          <p14:tracePt t="221536" x="6288088" y="3851275"/>
          <p14:tracePt t="221546" x="6296025" y="3851275"/>
          <p14:tracePt t="221555" x="6302375" y="3851275"/>
          <p14:tracePt t="221567" x="6315075" y="3851275"/>
          <p14:tracePt t="221588" x="6329363" y="3851275"/>
          <p14:tracePt t="221605" x="6342063" y="3851275"/>
          <p14:tracePt t="221620" x="6342063" y="3857625"/>
          <p14:tracePt t="221638" x="6356350" y="3857625"/>
          <p14:tracePt t="221668" x="6369050" y="3863975"/>
          <p14:tracePt t="221684" x="6375400" y="3863975"/>
          <p14:tracePt t="221700" x="6381750" y="3863975"/>
          <p14:tracePt t="222562" x="6381750" y="3870325"/>
          <p14:tracePt t="222576" x="6375400" y="3878263"/>
          <p14:tracePt t="222603" x="6369050" y="3884613"/>
          <p14:tracePt t="222655" x="6369050" y="3890963"/>
          <p14:tracePt t="222736" x="6369050" y="3897313"/>
          <p14:tracePt t="222759" x="6362700" y="3897313"/>
          <p14:tracePt t="222775" x="6362700" y="3905250"/>
          <p14:tracePt t="222790" x="6356350" y="3911600"/>
          <p14:tracePt t="222801" x="6356350" y="3917950"/>
          <p14:tracePt t="222816" x="6342063" y="3924300"/>
          <p14:tracePt t="222833" x="6342063" y="3930650"/>
          <p14:tracePt t="222866" x="6335713" y="3938588"/>
          <p14:tracePt t="222969" x="6329363" y="3944938"/>
          <p14:tracePt t="223498" x="6323013" y="3944938"/>
          <p14:tracePt t="223518" x="6315075" y="3944938"/>
          <p14:tracePt t="223540" x="6302375" y="3944938"/>
          <p14:tracePt t="223548" x="6296025" y="3944938"/>
          <p14:tracePt t="223565" x="6275388" y="3951288"/>
          <p14:tracePt t="223582" x="6269038" y="3951288"/>
          <p14:tracePt t="223603" x="6242050" y="3957638"/>
          <p14:tracePt t="223620" x="6221413" y="3957638"/>
          <p14:tracePt t="223637" x="6215063" y="3957638"/>
          <p14:tracePt t="223654" x="6208713" y="3957638"/>
          <p14:tracePt t="223681" x="6208713" y="3965575"/>
          <p14:tracePt t="224097" x="6202363" y="3965575"/>
          <p14:tracePt t="224105" x="6194425" y="3965575"/>
          <p14:tracePt t="224125" x="6175375" y="3965575"/>
          <p14:tracePt t="224136" x="6148388" y="3951288"/>
          <p14:tracePt t="224148" x="6088063" y="3930650"/>
          <p14:tracePt t="224165" x="5953125" y="3878263"/>
          <p14:tracePt t="224181" x="5867400" y="3851275"/>
          <p14:tracePt t="224201" x="5732463" y="3790950"/>
          <p14:tracePt t="224215" x="5626100" y="3736975"/>
          <p14:tracePt t="224231" x="5592763" y="3709988"/>
          <p14:tracePt t="224248" x="5532438" y="3670300"/>
          <p14:tracePt t="224265" x="5499100" y="3649663"/>
          <p14:tracePt t="224298" x="5499100" y="3643313"/>
          <p14:tracePt t="224472" x="5491163" y="3636963"/>
          <p14:tracePt t="224481" x="5451475" y="3616325"/>
          <p14:tracePt t="224489" x="5370513" y="3543300"/>
          <p14:tracePt t="224500" x="5203825" y="3395663"/>
          <p14:tracePt t="224514" x="4941888" y="3160713"/>
          <p14:tracePt t="224531" x="4346575" y="2524125"/>
          <p14:tracePt t="224549" x="3930650" y="1989138"/>
          <p14:tracePt t="224564" x="3824288" y="1828800"/>
          <p14:tracePt t="224581" x="3690938" y="1620838"/>
          <p14:tracePt t="224597" x="3649663" y="1554163"/>
          <p14:tracePt t="224614" x="3609975" y="1487488"/>
          <p14:tracePt t="224637" x="3603625" y="1460500"/>
          <p14:tracePt t="224653" x="3595688" y="1452563"/>
          <p14:tracePt t="224670" x="3595688" y="1446213"/>
          <p14:tracePt t="224687" x="3630613" y="1419225"/>
          <p14:tracePt t="224702" x="3683000" y="1400175"/>
          <p14:tracePt t="224714" x="3743325" y="1385888"/>
          <p14:tracePt t="224731" x="3851275" y="1379538"/>
          <p14:tracePt t="224747" x="3944938" y="1379538"/>
          <p14:tracePt t="224764" x="3990975" y="1379538"/>
          <p14:tracePt t="224781" x="4065588" y="1393825"/>
          <p14:tracePt t="224798" x="4111625" y="1406525"/>
          <p14:tracePt t="224814" x="4252913" y="1460500"/>
          <p14:tracePt t="224831" x="4400550" y="1547813"/>
          <p14:tracePt t="224847" x="4467225" y="1600200"/>
          <p14:tracePt t="224864" x="4573588" y="1701800"/>
          <p14:tracePt t="224881" x="4654550" y="1801813"/>
          <p14:tracePt t="224897" x="4681538" y="1841500"/>
          <p14:tracePt t="224914" x="4714875" y="1922463"/>
          <p14:tracePt t="224931" x="4721225" y="1982788"/>
          <p14:tracePt t="224947" x="4721225" y="2022475"/>
          <p14:tracePt t="224964" x="4687888" y="2089150"/>
          <p14:tracePt t="224980" x="4614863" y="2176463"/>
          <p14:tracePt t="224997" x="4554538" y="2216150"/>
          <p14:tracePt t="225014" x="4394200" y="2303463"/>
          <p14:tracePt t="225030" x="4238625" y="2370138"/>
          <p14:tracePt t="225047" x="4165600" y="2397125"/>
          <p14:tracePt t="225063" x="4044950" y="2424113"/>
          <p14:tracePt t="225080" x="3938588" y="2438400"/>
          <p14:tracePt t="225097" x="3890963" y="2438400"/>
          <p14:tracePt t="225113" x="3797300" y="2411413"/>
          <p14:tracePt t="225130" x="3724275" y="2357438"/>
          <p14:tracePt t="225148" x="3670300" y="2290763"/>
          <p14:tracePt t="225164" x="3649663" y="2243138"/>
          <p14:tracePt t="225180" x="3636963" y="2149475"/>
          <p14:tracePt t="225197" x="3636963" y="2095500"/>
          <p14:tracePt t="225214" x="3649663" y="2001838"/>
          <p14:tracePt t="225230" x="3676650" y="1962150"/>
          <p14:tracePt t="225247" x="3743325" y="1889125"/>
          <p14:tracePt t="225263" x="3790950" y="1847850"/>
          <p14:tracePt t="225280" x="3917950" y="1801813"/>
          <p14:tracePt t="225297" x="3978275" y="1787525"/>
          <p14:tracePt t="225313" x="4119563" y="1781175"/>
          <p14:tracePt t="225330" x="4286250" y="1808163"/>
          <p14:tracePt t="225347" x="4386263" y="1855788"/>
          <p14:tracePt t="225363" x="4540250" y="1968500"/>
          <p14:tracePt t="225380" x="4633913" y="2089150"/>
          <p14:tracePt t="225397" x="4667250" y="2155825"/>
          <p14:tracePt t="225413" x="4727575" y="2290763"/>
          <p14:tracePt t="225430" x="4754563" y="2390775"/>
          <p14:tracePt t="225447" x="4762500" y="2438400"/>
          <p14:tracePt t="225463" x="4762500" y="2490788"/>
          <p14:tracePt t="225480" x="4762500" y="2532063"/>
          <p14:tracePt t="225496" x="4741863" y="2551113"/>
          <p14:tracePt t="225513" x="4681538" y="2578100"/>
          <p14:tracePt t="225546" x="4648200" y="2578100"/>
          <p14:tracePt t="225734" x="4648200" y="2584450"/>
          <p14:tracePt t="225746" x="4641850" y="2592388"/>
          <p14:tracePt t="225757" x="4641850" y="2605088"/>
          <p14:tracePt t="225769" x="4641850" y="2638425"/>
          <p14:tracePt t="225780" x="4641850" y="2686050"/>
          <p14:tracePt t="225796" x="4654550" y="2725738"/>
          <p14:tracePt t="225813" x="4681538" y="2819400"/>
          <p14:tracePt t="225830" x="4727575" y="2913063"/>
          <p14:tracePt t="225846" x="4754563" y="2967038"/>
          <p14:tracePt t="225863" x="4822825" y="3040063"/>
          <p14:tracePt t="225880" x="4922838" y="3108325"/>
          <p14:tracePt t="225896" x="4976813" y="3133725"/>
          <p14:tracePt t="225913" x="5103813" y="3181350"/>
          <p14:tracePt t="225930" x="5237163" y="3201988"/>
          <p14:tracePt t="225946" x="5291138" y="3201988"/>
          <p14:tracePt t="225963" x="5391150" y="3201988"/>
          <p14:tracePt t="225979" x="5430838" y="3201988"/>
          <p14:tracePt t="225996" x="5551488" y="3175000"/>
          <p14:tracePt t="226013" x="5692775" y="3133725"/>
          <p14:tracePt t="226030" x="5840413" y="3094038"/>
          <p14:tracePt t="226046" x="5913438" y="3081338"/>
          <p14:tracePt t="226063" x="6040438" y="3060700"/>
          <p14:tracePt t="226079" x="6094413" y="3054350"/>
          <p14:tracePt t="226096" x="6188075" y="3054350"/>
          <p14:tracePt t="226113" x="6254750" y="3054350"/>
          <p14:tracePt t="226130" x="6302375" y="3060700"/>
          <p14:tracePt t="226146" x="6315075" y="3060700"/>
          <p14:tracePt t="226163" x="6315075" y="3067050"/>
          <p14:tracePt t="226187" x="6275388" y="3067050"/>
          <p14:tracePt t="226358" x="6288088" y="3067050"/>
          <p14:tracePt t="226366" x="6329363" y="3054350"/>
          <p14:tracePt t="226379" x="6408738" y="3054350"/>
          <p14:tracePt t="226396" x="6502400" y="3054350"/>
          <p14:tracePt t="226414" x="6797675" y="3067050"/>
          <p14:tracePt t="226430" x="7072313" y="3114675"/>
          <p14:tracePt t="226446" x="7199313" y="3148013"/>
          <p14:tracePt t="226462" x="7461250" y="3281363"/>
          <p14:tracePt t="226479" x="7634288" y="3416300"/>
          <p14:tracePt t="226495" x="7702550" y="3482975"/>
          <p14:tracePt t="226512" x="7802563" y="3616325"/>
          <p14:tracePt t="226530" x="7848600" y="3716338"/>
          <p14:tracePt t="226546" x="7862888" y="3743325"/>
          <p14:tracePt t="226562" x="7881938" y="3803650"/>
          <p14:tracePt t="226579" x="7881938" y="3857625"/>
          <p14:tracePt t="226595" x="7881938" y="3878263"/>
          <p14:tracePt t="226612" x="7889875" y="3930650"/>
          <p14:tracePt t="226633" x="7889875" y="3971925"/>
          <p14:tracePt t="226650" x="7889875" y="4011613"/>
          <p14:tracePt t="226667" x="7889875" y="4044950"/>
          <p14:tracePt t="226683" x="7889875" y="4051300"/>
          <p14:tracePt t="226699" x="7889875" y="4071938"/>
          <p14:tracePt t="226729" x="7869238" y="4078288"/>
          <p14:tracePt t="226745" x="7848600" y="4078288"/>
          <p14:tracePt t="226980" x="7856538" y="4098925"/>
          <p14:tracePt t="226989" x="7862888" y="4132263"/>
          <p14:tracePt t="227000" x="7881938" y="4179888"/>
          <p14:tracePt t="227012" x="7902575" y="4238625"/>
          <p14:tracePt t="227029" x="7935913" y="4359275"/>
          <p14:tracePt t="227045" x="7942263" y="4427538"/>
          <p14:tracePt t="227062" x="7962900" y="4540250"/>
          <p14:tracePt t="227079" x="7977188" y="4621213"/>
          <p14:tracePt t="227095" x="7983538" y="4641850"/>
          <p14:tracePt t="227112" x="7983538" y="4654550"/>
          <p14:tracePt t="230190" x="7977188" y="4654550"/>
          <p14:tracePt t="230205" x="7962900" y="4648200"/>
          <p14:tracePt t="230214" x="7942263" y="4648200"/>
          <p14:tracePt t="230225" x="7908925" y="4627563"/>
          <p14:tracePt t="230242" x="7869238" y="4608513"/>
          <p14:tracePt t="230259" x="7788275" y="4560888"/>
          <p14:tracePt t="230275" x="7727950" y="4506913"/>
          <p14:tracePt t="230292" x="7694613" y="4473575"/>
          <p14:tracePt t="230309" x="7648575" y="4413250"/>
          <p14:tracePt t="230325" x="7621588" y="4359275"/>
          <p14:tracePt t="230342" x="7581900" y="4279900"/>
          <p14:tracePt t="230359" x="7567613" y="4232275"/>
          <p14:tracePt t="230375" x="7540625" y="4119563"/>
          <p14:tracePt t="230392" x="7534275" y="4065588"/>
          <p14:tracePt t="230410" x="7527925" y="3978275"/>
          <p14:tracePt t="230425" x="7527925" y="3890963"/>
          <p14:tracePt t="230442" x="7534275" y="3863975"/>
          <p14:tracePt t="230458" x="7548563" y="3817938"/>
          <p14:tracePt t="230475" x="7573963" y="3784600"/>
          <p14:tracePt t="230491" x="7588250" y="3763963"/>
          <p14:tracePt t="230508" x="7621588" y="3743325"/>
          <p14:tracePt t="230525" x="7667625" y="3716338"/>
          <p14:tracePt t="230542" x="7688263" y="3703638"/>
          <p14:tracePt t="230558" x="7735888" y="3690938"/>
          <p14:tracePt t="230563" x="7762875" y="3676650"/>
          <p14:tracePt t="230575" x="7802563" y="3670300"/>
          <p14:tracePt t="230592" x="7835900" y="3670300"/>
          <p14:tracePt t="230608" x="7916863" y="3670300"/>
          <p14:tracePt t="230625" x="8010525" y="3683000"/>
          <p14:tracePt t="230646" x="8089900" y="3716338"/>
          <p14:tracePt t="230662" x="8123238" y="3736975"/>
          <p14:tracePt t="230679" x="8183563" y="3770313"/>
          <p14:tracePt t="230696" x="8224838" y="3784600"/>
          <p14:tracePt t="230712" x="8237538" y="3790950"/>
          <p14:tracePt t="230727" x="8285163" y="3824288"/>
          <p14:tracePt t="230742" x="8297863" y="3830638"/>
          <p14:tracePt t="230758" x="8324850" y="3851275"/>
          <p14:tracePt t="230775" x="8331200" y="3857625"/>
          <p14:tracePt t="230791" x="8337550" y="3863975"/>
          <p14:tracePt t="230808" x="8345488" y="3870325"/>
          <p14:tracePt t="230825" x="8345488" y="3878263"/>
          <p14:tracePt t="230858" x="8345488" y="3884613"/>
          <p14:tracePt t="230875" x="8345488" y="3890963"/>
          <p14:tracePt t="230891" x="8337550" y="3897313"/>
          <p14:tracePt t="230908" x="8310563" y="3911600"/>
          <p14:tracePt t="230925" x="8243888" y="3938588"/>
          <p14:tracePt t="230941" x="8204200" y="3951288"/>
          <p14:tracePt t="230958" x="8137525" y="3965575"/>
          <p14:tracePt t="230974" x="8062913" y="3965575"/>
          <p14:tracePt t="230991" x="8016875" y="3965575"/>
          <p14:tracePt t="231008" x="7935913" y="3965575"/>
          <p14:tracePt t="231025" x="7848600" y="3965575"/>
          <p14:tracePt t="231041" x="7808913" y="3957638"/>
          <p14:tracePt t="231059" x="7721600" y="3944938"/>
          <p14:tracePt t="231075" x="7667625" y="3924300"/>
          <p14:tracePt t="231091" x="7648575" y="3917950"/>
          <p14:tracePt t="231108" x="7634288" y="3905250"/>
          <p14:tracePt t="231125" x="7615238" y="3897313"/>
          <p14:tracePt t="231141" x="7608888" y="3890963"/>
          <p14:tracePt t="231158" x="7600950" y="3890963"/>
          <p14:tracePt t="231191" x="7600950" y="3884613"/>
          <p14:tracePt t="231297" x="7608888" y="3884613"/>
          <p14:tracePt t="231336" x="7615238" y="3884613"/>
          <p14:tracePt t="231350" x="7621588" y="3884613"/>
          <p14:tracePt t="231365" x="7627938" y="3884613"/>
          <p14:tracePt t="231375" x="7642225" y="3884613"/>
          <p14:tracePt t="231391" x="7654925" y="3884613"/>
          <p14:tracePt t="231408" x="7708900" y="3884613"/>
          <p14:tracePt t="231424" x="7762875" y="3884613"/>
          <p14:tracePt t="231441" x="7781925" y="3884613"/>
          <p14:tracePt t="231458" x="7829550" y="3884613"/>
          <p14:tracePt t="231475" x="7896225" y="3884613"/>
          <p14:tracePt t="231491" x="7923213" y="3884613"/>
          <p14:tracePt t="231507" x="7983538" y="3890963"/>
          <p14:tracePt t="231525" x="8043863" y="3897313"/>
          <p14:tracePt t="231541" x="8070850" y="3905250"/>
          <p14:tracePt t="231557" x="8131175" y="3911600"/>
          <p14:tracePt t="231575" x="8177213" y="3917950"/>
          <p14:tracePt t="231591" x="8191500" y="3917950"/>
          <p14:tracePt t="231607" x="8224838" y="3917950"/>
          <p14:tracePt t="231625" x="8237538" y="3930650"/>
          <p14:tracePt t="231641" x="8251825" y="3930650"/>
          <p14:tracePt t="231663" x="8264525" y="3938588"/>
          <p14:tracePt t="231681" x="8285163" y="3944938"/>
          <p14:tracePt t="231698" x="8297863" y="3944938"/>
          <p14:tracePt t="231711" x="8304213" y="3951288"/>
          <p14:tracePt t="231726" x="8318500" y="3951288"/>
          <p14:tracePt t="231740" x="8318500" y="3957638"/>
          <p14:tracePt t="231757" x="8331200" y="3965575"/>
          <p14:tracePt t="231795" x="8337550" y="3965575"/>
          <p14:tracePt t="231813" x="8337550" y="3971925"/>
          <p14:tracePt t="231825" x="8345488" y="3971925"/>
          <p14:tracePt t="231854" x="8345488" y="3978275"/>
          <p14:tracePt t="231915" x="8351838" y="3978275"/>
          <p14:tracePt t="231965" x="8358188" y="3978275"/>
          <p14:tracePt t="231980" x="8358188" y="3984625"/>
          <p14:tracePt t="231997" x="8358188" y="3990975"/>
          <p14:tracePt t="232044" x="8364538" y="3990975"/>
          <p14:tracePt t="232104" x="8364538" y="3998913"/>
          <p14:tracePt t="232164" x="8364538" y="4005263"/>
          <p14:tracePt t="232174" x="8370888" y="4005263"/>
          <p14:tracePt t="232203" x="8370888" y="4011613"/>
          <p14:tracePt t="232224" x="8370888" y="4017963"/>
          <p14:tracePt t="232244" x="8370888" y="4024313"/>
          <p14:tracePt t="232263" x="8370888" y="4032250"/>
          <p14:tracePt t="232284" x="8370888" y="4044950"/>
          <p14:tracePt t="232304" x="8370888" y="4051300"/>
          <p14:tracePt t="232323" x="8364538" y="4059238"/>
          <p14:tracePt t="232353" x="8358188" y="4065588"/>
          <p14:tracePt t="232364" x="8351838" y="4071938"/>
          <p14:tracePt t="232374" x="8345488" y="4071938"/>
          <p14:tracePt t="232390" x="8345488" y="4078288"/>
          <p14:tracePt t="232406" x="8331200" y="4078288"/>
          <p14:tracePt t="232423" x="8324850" y="4078288"/>
          <p14:tracePt t="232440" x="8310563" y="4084638"/>
          <p14:tracePt t="232456" x="8304213" y="4084638"/>
          <p14:tracePt t="232474" x="8291513" y="4084638"/>
          <p14:tracePt t="232490" x="8285163" y="4084638"/>
          <p14:tracePt t="232506" x="8270875" y="4084638"/>
          <p14:tracePt t="232524" x="8258175" y="4084638"/>
          <p14:tracePt t="232540" x="8251825" y="4084638"/>
          <p14:tracePt t="232556" x="8224838" y="4084638"/>
          <p14:tracePt t="232574" x="8191500" y="4084638"/>
          <p14:tracePt t="232590" x="8164513" y="4084638"/>
          <p14:tracePt t="232594" x="8143875" y="4078288"/>
          <p14:tracePt t="232607" x="8116888" y="4078288"/>
          <p14:tracePt t="232623" x="8077200" y="4065588"/>
          <p14:tracePt t="232662" x="8062913" y="4059238"/>
          <p14:tracePt t="232879" x="8062913" y="4065588"/>
          <p14:tracePt t="232887" x="8089900" y="4071938"/>
          <p14:tracePt t="232896" x="8116888" y="4092575"/>
          <p14:tracePt t="232907" x="8150225" y="4111625"/>
          <p14:tracePt t="232923" x="8191500" y="4144963"/>
          <p14:tracePt t="232939" x="8277225" y="4205288"/>
          <p14:tracePt t="232957" x="8364538" y="4265613"/>
          <p14:tracePt t="232973" x="8405813" y="4292600"/>
          <p14:tracePt t="232989" x="8472488" y="4352925"/>
          <p14:tracePt t="233006" x="8532813" y="4394200"/>
          <p14:tracePt t="233023" x="8551863" y="4413250"/>
          <p14:tracePt t="233039" x="8599488" y="4452938"/>
          <p14:tracePt t="233056" x="8626475" y="4494213"/>
          <p14:tracePt t="233073" x="8639175" y="4500563"/>
          <p14:tracePt t="233089" x="8653463" y="4521200"/>
          <p14:tracePt t="233106" x="8659813" y="4527550"/>
          <p14:tracePt t="233139" x="8659813" y="4533900"/>
          <p14:tracePt t="233626" x="8653463" y="4533900"/>
          <p14:tracePt t="233654" x="8639175" y="4533900"/>
          <p14:tracePt t="233664" x="8632825" y="4533900"/>
          <p14:tracePt t="233678" x="8612188" y="4527550"/>
          <p14:tracePt t="233693" x="8539163" y="4521200"/>
          <p14:tracePt t="233710" x="8491538" y="4521200"/>
          <p14:tracePt t="233727" x="8412163" y="4500563"/>
          <p14:tracePt t="233739" x="8358188" y="4487863"/>
          <p14:tracePt t="233755" x="8264525" y="4460875"/>
          <p14:tracePt t="233772" x="8224838" y="4452938"/>
          <p14:tracePt t="233789" x="8143875" y="4427538"/>
          <p14:tracePt t="233805" x="8077200" y="4400550"/>
          <p14:tracePt t="233822" x="8002588" y="4373563"/>
          <p14:tracePt t="233839" x="7977188" y="4367213"/>
          <p14:tracePt t="233855" x="7942263" y="4346575"/>
          <p14:tracePt t="233873" x="7923213" y="4346575"/>
          <p14:tracePt t="233888" x="7916863" y="4340225"/>
          <p14:tracePt t="233906" x="7908925" y="4340225"/>
          <p14:tracePt t="233938" x="7902575" y="4333875"/>
          <p14:tracePt t="233955" x="7902575" y="4325938"/>
          <p14:tracePt t="234004" x="7902575" y="4319588"/>
          <p14:tracePt t="234054" x="7902575" y="4313238"/>
          <p14:tracePt t="234106" x="7902575" y="4306888"/>
          <p14:tracePt t="234125" x="7908925" y="4306888"/>
          <p14:tracePt t="234134" x="7916863" y="4298950"/>
          <p14:tracePt t="234144" x="7923213" y="4298950"/>
          <p14:tracePt t="234155" x="7929563" y="4298950"/>
          <p14:tracePt t="234172" x="7942263" y="4298950"/>
          <p14:tracePt t="234188" x="7956550" y="4298950"/>
          <p14:tracePt t="234206" x="7969250" y="4306888"/>
          <p14:tracePt t="234222" x="7983538" y="4306888"/>
          <p14:tracePt t="234238" x="7996238" y="4306888"/>
          <p14:tracePt t="234255" x="8010525" y="4319588"/>
          <p14:tracePt t="234272" x="8023225" y="4319588"/>
          <p14:tracePt t="234288" x="8037513" y="4333875"/>
          <p14:tracePt t="234305" x="8070850" y="4352925"/>
          <p14:tracePt t="234322" x="8096250" y="4367213"/>
          <p14:tracePt t="234338" x="8110538" y="4373563"/>
          <p14:tracePt t="234355" x="8131175" y="4386263"/>
          <p14:tracePt t="234371" x="8143875" y="4394200"/>
          <p14:tracePt t="234388" x="8164513" y="4406900"/>
          <p14:tracePt t="234405" x="8191500" y="4427538"/>
          <p14:tracePt t="234421" x="8197850" y="4440238"/>
          <p14:tracePt t="234438" x="8210550" y="4446588"/>
          <p14:tracePt t="234455" x="8224838" y="4460875"/>
          <p14:tracePt t="234471" x="8231188" y="4460875"/>
          <p14:tracePt t="234488" x="8231188" y="4467225"/>
          <p14:tracePt t="234521" x="8231188" y="4473575"/>
          <p14:tracePt t="234540" x="8231188" y="4479925"/>
          <p14:tracePt t="234584" x="8224838" y="4479925"/>
          <p14:tracePt t="234594" x="8216900" y="4479925"/>
          <p14:tracePt t="234605" x="8210550" y="4487863"/>
          <p14:tracePt t="234621" x="8204200" y="4487863"/>
          <p14:tracePt t="234638" x="8183563" y="4494213"/>
          <p14:tracePt t="234658" x="8164513" y="4500563"/>
          <p14:tracePt t="234675" x="8123238" y="4506913"/>
          <p14:tracePt t="234693" x="8096250" y="4506913"/>
          <p14:tracePt t="234709" x="8083550" y="4506913"/>
          <p14:tracePt t="234726" x="8070850" y="4513263"/>
          <p14:tracePt t="234738" x="8062913" y="4513263"/>
          <p14:tracePt t="234754" x="8056563" y="4513263"/>
          <p14:tracePt t="234788" x="8050213" y="4513263"/>
          <p14:tracePt t="234854" x="8043863" y="4513263"/>
          <p14:tracePt t="235112" x="8043863" y="4521200"/>
          <p14:tracePt t="235157" x="8023225" y="4521200"/>
          <p14:tracePt t="235165" x="7962900" y="4487863"/>
          <p14:tracePt t="235175" x="7856538" y="4433888"/>
          <p14:tracePt t="235187" x="7694613" y="4352925"/>
          <p14:tracePt t="235205" x="7138988" y="4017963"/>
          <p14:tracePt t="235221" x="6831013" y="3770313"/>
          <p14:tracePt t="235237" x="6302375" y="3302000"/>
          <p14:tracePt t="235254" x="6134100" y="3108325"/>
          <p14:tracePt t="235271" x="5946775" y="2846388"/>
          <p14:tracePt t="235287" x="5907088" y="2786063"/>
          <p14:tracePt t="235304" x="5873750" y="2725738"/>
          <p14:tracePt t="235321" x="5867400" y="2713038"/>
          <p14:tracePt t="235500" x="5853113" y="2713038"/>
          <p14:tracePt t="235508" x="5819775" y="2732088"/>
          <p14:tracePt t="235521" x="5726113" y="2738438"/>
          <p14:tracePt t="235537" x="5538788" y="2746375"/>
          <p14:tracePt t="235554" x="4594225" y="2738438"/>
          <p14:tracePt t="235571" x="3435350" y="2752725"/>
          <p14:tracePt t="235587" x="2946400" y="2792413"/>
          <p14:tracePt t="235604" x="2336800" y="2894013"/>
          <p14:tracePt t="235620" x="2130425" y="2933700"/>
          <p14:tracePt t="235624" x="1962150" y="2979738"/>
          <p14:tracePt t="235637" x="1835150" y="3013075"/>
          <p14:tracePt t="235658" x="1674813" y="3073400"/>
          <p14:tracePt t="235674" x="1573213" y="3121025"/>
          <p14:tracePt t="235691" x="1533525" y="3148013"/>
          <p14:tracePt t="235708" x="1487488" y="3187700"/>
          <p14:tracePt t="235724" x="1460500" y="3201988"/>
          <p14:tracePt t="235737" x="1433513" y="3248025"/>
          <p14:tracePt t="235754" x="1412875" y="3268663"/>
          <p14:tracePt t="235770" x="1385888" y="3335338"/>
          <p14:tracePt t="235787" x="1366838" y="3389313"/>
          <p14:tracePt t="235804" x="1306513" y="3509963"/>
          <p14:tracePt t="235820" x="1252538" y="3609975"/>
          <p14:tracePt t="235837" x="1231900" y="3636963"/>
          <p14:tracePt t="235853" x="1225550" y="3656013"/>
          <p14:tracePt t="236202" x="1219200" y="3656013"/>
          <p14:tracePt t="236228" x="1212850" y="3656013"/>
          <p14:tracePt t="236246" x="1204913" y="3663950"/>
          <p14:tracePt t="236265" x="1198563" y="3663950"/>
          <p14:tracePt t="236275" x="1192213" y="3670300"/>
          <p14:tracePt t="236288" x="1185863" y="3676650"/>
          <p14:tracePt t="236303" x="1171575" y="3676650"/>
          <p14:tracePt t="236320" x="1158875" y="3690938"/>
          <p14:tracePt t="236336" x="1138238" y="3703638"/>
          <p14:tracePt t="236353" x="1125538" y="3709988"/>
          <p14:tracePt t="236369" x="1092200" y="3757613"/>
          <p14:tracePt t="236386" x="1065213" y="3817938"/>
          <p14:tracePt t="236403" x="1038225" y="3851275"/>
          <p14:tracePt t="236419" x="998538" y="3905250"/>
          <p14:tracePt t="236436" x="965200" y="3951288"/>
          <p14:tracePt t="236453" x="957263" y="3965575"/>
          <p14:tracePt t="236470" x="944563" y="3984625"/>
          <p14:tracePt t="236487" x="938213" y="3998913"/>
          <p14:tracePt t="236503" x="930275" y="4005263"/>
          <p14:tracePt t="236520" x="917575" y="4011613"/>
          <p14:tracePt t="236536" x="896938" y="4017963"/>
          <p14:tracePt t="236553" x="884238" y="4017963"/>
          <p14:tracePt t="236569" x="877888" y="4017963"/>
          <p14:tracePt t="236586" x="863600" y="4017963"/>
          <p14:tracePt t="236603" x="857250" y="4017963"/>
          <p14:tracePt t="236626" x="850900" y="4017963"/>
          <p14:tracePt t="236637" x="850900" y="4024313"/>
          <p14:tracePt t="236657" x="844550" y="4024313"/>
          <p14:tracePt t="236673" x="836613" y="4032250"/>
          <p14:tracePt t="236707" x="836613" y="4038600"/>
          <p14:tracePt t="236716" x="836613" y="4044950"/>
          <p14:tracePt t="236735" x="850900" y="4051300"/>
          <p14:tracePt t="236745" x="877888" y="4065588"/>
          <p14:tracePt t="236757" x="930275" y="4078288"/>
          <p14:tracePt t="236769" x="1011238" y="4084638"/>
          <p14:tracePt t="236786" x="1246188" y="4105275"/>
          <p14:tracePt t="236803" x="1581150" y="4159250"/>
          <p14:tracePt t="236819" x="1741488" y="4198938"/>
          <p14:tracePt t="236836" x="2009775" y="4252913"/>
          <p14:tracePt t="236853" x="2149475" y="4286250"/>
          <p14:tracePt t="236869" x="2182813" y="4298950"/>
          <p14:tracePt t="236886" x="2203450" y="4306888"/>
          <p14:tracePt t="236903" x="2209800" y="4306888"/>
          <p14:tracePt t="236983" x="2190750" y="4306888"/>
          <p14:tracePt t="236993" x="2149475" y="4306888"/>
          <p14:tracePt t="237005" x="2103438" y="4292600"/>
          <p14:tracePt t="237019" x="2055813" y="4273550"/>
          <p14:tracePt t="237036" x="1968500" y="4246563"/>
          <p14:tracePt t="237053" x="1889125" y="4232275"/>
          <p14:tracePt t="237069" x="1841500" y="4225925"/>
          <p14:tracePt t="237086" x="1747838" y="4198938"/>
          <p14:tracePt t="237103" x="1647825" y="4179888"/>
          <p14:tracePt t="237119" x="1587500" y="4165600"/>
          <p14:tracePt t="237136" x="1493838" y="4152900"/>
          <p14:tracePt t="237154" x="1433513" y="4152900"/>
          <p14:tracePt t="237169" x="1419225" y="4144963"/>
          <p14:tracePt t="237185" x="1393825" y="4144963"/>
          <p14:tracePt t="237202" x="1379538" y="4144963"/>
          <p14:tracePt t="237235" x="1373188" y="4144963"/>
          <p14:tracePt t="237284" x="1385888" y="4144963"/>
          <p14:tracePt t="237294" x="1427163" y="4152900"/>
          <p14:tracePt t="237305" x="1493838" y="4165600"/>
          <p14:tracePt t="237320" x="1573213" y="4186238"/>
          <p14:tracePt t="237335" x="1727200" y="4225925"/>
          <p14:tracePt t="237352" x="1847850" y="4252913"/>
          <p14:tracePt t="237368" x="1901825" y="4273550"/>
          <p14:tracePt t="237385" x="1962150" y="4292600"/>
          <p14:tracePt t="237403" x="1976438" y="4292600"/>
          <p14:tracePt t="237418" x="1982788" y="4292600"/>
          <p14:tracePt t="237455" x="1976438" y="4292600"/>
          <p14:tracePt t="237468" x="1935163" y="4292600"/>
          <p14:tracePt t="237485" x="1781175" y="4286250"/>
          <p14:tracePt t="237503" x="1600200" y="4265613"/>
          <p14:tracePt t="237519" x="1527175" y="4252913"/>
          <p14:tracePt t="237535" x="1385888" y="4232275"/>
          <p14:tracePt t="237553" x="1298575" y="4205288"/>
          <p14:tracePt t="237568" x="1265238" y="4192588"/>
          <p14:tracePt t="237585" x="1246188" y="4186238"/>
          <p14:tracePt t="237602" x="1238250" y="4186238"/>
          <p14:tracePt t="237673" x="1246188" y="4186238"/>
          <p14:tracePt t="237683" x="1252538" y="4186238"/>
          <p14:tracePt t="237694" x="1273175" y="4186238"/>
          <p14:tracePt t="237707" x="1292225" y="4186238"/>
          <p14:tracePt t="237722" x="1319213" y="4192588"/>
          <p14:tracePt t="237735" x="1379538" y="4213225"/>
          <p14:tracePt t="237751" x="1400175" y="4219575"/>
          <p14:tracePt t="237768" x="1427163" y="4225925"/>
          <p14:tracePt t="237785" x="1439863" y="4232275"/>
          <p14:tracePt t="237802" x="1446213" y="4232275"/>
          <p14:tracePt t="237819" x="1452563" y="4232275"/>
          <p14:tracePt t="237906" x="1446213" y="4232275"/>
          <p14:tracePt t="237926" x="1439863" y="4232275"/>
          <p14:tracePt t="237941" x="1433513" y="4232275"/>
          <p14:tracePt t="237957" x="1419225" y="4232275"/>
          <p14:tracePt t="237968" x="1412875" y="4232275"/>
          <p14:tracePt t="237985" x="1400175" y="4232275"/>
          <p14:tracePt t="238002" x="1393825" y="4232275"/>
          <p14:tracePt t="238021" x="1385888" y="4232275"/>
          <p14:tracePt t="238035" x="1379538" y="4232275"/>
          <p14:tracePt t="238083" x="1373188" y="4238625"/>
          <p14:tracePt t="238134" x="1366838" y="4238625"/>
          <p14:tracePt t="238163" x="1358900" y="4238625"/>
          <p14:tracePt t="238203" x="1352550" y="4238625"/>
          <p14:tracePt t="238466" x="1358900" y="4238625"/>
          <p14:tracePt t="238703" x="1366838" y="4238625"/>
          <p14:tracePt t="238985" x="1373188" y="4238625"/>
          <p14:tracePt t="239006" x="1379538" y="4238625"/>
          <p14:tracePt t="239025" x="1379538" y="4246563"/>
          <p14:tracePt t="239055" x="1385888" y="4246563"/>
          <p14:tracePt t="239206" x="1385888" y="4252913"/>
          <p14:tracePt t="239255" x="1379538" y="4252913"/>
          <p14:tracePt t="239284" x="1373188" y="4252913"/>
          <p14:tracePt t="239313" x="1358900" y="4252913"/>
          <p14:tracePt t="239333" x="1352550" y="4246563"/>
          <p14:tracePt t="239343" x="1333500" y="4246563"/>
          <p14:tracePt t="239354" x="1325563" y="4246563"/>
          <p14:tracePt t="239366" x="1319213" y="4238625"/>
          <p14:tracePt t="239383" x="1298575" y="4225925"/>
          <p14:tracePt t="239400" x="1292225" y="4219575"/>
          <p14:tracePt t="239416" x="1285875" y="4205288"/>
          <p14:tracePt t="239433" x="1279525" y="4198938"/>
          <p14:tracePt t="239450" x="1279525" y="4192588"/>
          <p14:tracePt t="239524" x="1279525" y="4186238"/>
          <p14:tracePt t="239534" x="1279525" y="4179888"/>
          <p14:tracePt t="239545" x="1285875" y="4179888"/>
          <p14:tracePt t="239555" x="1306513" y="4165600"/>
          <p14:tracePt t="239566" x="1333500" y="4152900"/>
          <p14:tracePt t="239583" x="1412875" y="4098925"/>
          <p14:tracePt t="239601" x="1466850" y="4065588"/>
          <p14:tracePt t="239616" x="1647825" y="3990975"/>
          <p14:tracePt t="239634" x="1895475" y="3897313"/>
          <p14:tracePt t="239650" x="2062163" y="3836988"/>
          <p14:tracePt t="239666" x="2490788" y="3736975"/>
          <p14:tracePt t="239689" x="2967038" y="3663950"/>
          <p14:tracePt t="239708" x="3408363" y="3663950"/>
          <p14:tracePt t="239721" x="3616325" y="3683000"/>
          <p14:tracePt t="239737" x="4032250" y="3736975"/>
          <p14:tracePt t="239750" x="4192588" y="3776663"/>
          <p14:tracePt t="239766" x="4452938" y="3851275"/>
          <p14:tracePt t="239783" x="4633913" y="3911600"/>
          <p14:tracePt t="239799" x="4702175" y="3944938"/>
          <p14:tracePt t="239816" x="4781550" y="3998913"/>
          <p14:tracePt t="239833" x="4856163" y="4038600"/>
          <p14:tracePt t="239849" x="4881563" y="4065588"/>
          <p14:tracePt t="239866" x="4902200" y="4084638"/>
          <p14:tracePt t="239883" x="4902200" y="4092575"/>
          <p14:tracePt t="240060" x="4902200" y="4098925"/>
          <p14:tracePt t="240070" x="4908550" y="4098925"/>
          <p14:tracePt t="240078" x="4916488" y="4111625"/>
          <p14:tracePt t="240087" x="4922838" y="4125913"/>
          <p14:tracePt t="240099" x="4941888" y="4144963"/>
          <p14:tracePt t="240116" x="5016500" y="4205288"/>
          <p14:tracePt t="240133" x="5070475" y="4238625"/>
          <p14:tracePt t="240149" x="5191125" y="4292600"/>
          <p14:tracePt t="240166" x="5318125" y="4333875"/>
          <p14:tracePt t="240182" x="5378450" y="4352925"/>
          <p14:tracePt t="240199" x="5491163" y="4386263"/>
          <p14:tracePt t="240205" x="5559425" y="4394200"/>
          <p14:tracePt t="240216" x="5605463" y="4400550"/>
          <p14:tracePt t="240233" x="5686425" y="4406900"/>
          <p14:tracePt t="240249" x="5705475" y="4406900"/>
          <p14:tracePt t="240266" x="5732463" y="4406900"/>
          <p14:tracePt t="240283" x="5746750" y="4406900"/>
          <p14:tracePt t="240299" x="5753100" y="4406900"/>
          <p14:tracePt t="240316" x="5773738" y="4406900"/>
          <p14:tracePt t="240333" x="5792788" y="4406900"/>
          <p14:tracePt t="240366" x="5813425" y="4400550"/>
          <p14:tracePt t="240383" x="5826125" y="4394200"/>
          <p14:tracePt t="240399" x="5840413" y="4386263"/>
          <p14:tracePt t="240416" x="5853113" y="4379913"/>
          <p14:tracePt t="240433" x="5880100" y="4373563"/>
          <p14:tracePt t="240449" x="5886450" y="4373563"/>
          <p14:tracePt t="240466" x="5894388" y="4367213"/>
          <p14:tracePt t="240482" x="5907088" y="4367213"/>
          <p14:tracePt t="240499" x="5913438" y="4367213"/>
          <p14:tracePt t="240516" x="5934075" y="4367213"/>
          <p14:tracePt t="240533" x="5946775" y="4359275"/>
          <p14:tracePt t="240549" x="5953125" y="4359275"/>
          <p14:tracePt t="240565" x="5961063" y="4359275"/>
          <p14:tracePt t="240583" x="5967413" y="4359275"/>
          <p14:tracePt t="240996" x="5967413" y="4352925"/>
          <p14:tracePt t="241016" x="5967413" y="4346575"/>
          <p14:tracePt t="241035" x="5961063" y="4340225"/>
          <p14:tracePt t="241043" x="5953125" y="4340225"/>
          <p14:tracePt t="241054" x="5953125" y="4325938"/>
          <p14:tracePt t="241068" x="5940425" y="4313238"/>
          <p14:tracePt t="241082" x="5913438" y="4279900"/>
          <p14:tracePt t="241099" x="5907088" y="4252913"/>
          <p14:tracePt t="241115" x="5880100" y="4159250"/>
          <p14:tracePt t="241132" x="5873750" y="4105275"/>
          <p14:tracePt t="241148" x="5867400" y="3990975"/>
          <p14:tracePt t="241165" x="5867400" y="3924300"/>
          <p14:tracePt t="241182" x="5880100" y="3810000"/>
          <p14:tracePt t="241199" x="5894388" y="3763963"/>
          <p14:tracePt t="241215" x="5919788" y="3656013"/>
          <p14:tracePt t="241232" x="5940425" y="3603625"/>
          <p14:tracePt t="241248" x="5994400" y="3495675"/>
          <p14:tracePt t="241266" x="6054725" y="3402013"/>
          <p14:tracePt t="241282" x="6088063" y="3355975"/>
          <p14:tracePt t="241298" x="6148388" y="3287713"/>
          <p14:tracePt t="241315" x="6202363" y="3241675"/>
          <p14:tracePt t="241335" x="6248400" y="3214688"/>
          <p14:tracePt t="241348" x="6275388" y="3201988"/>
          <p14:tracePt t="241365" x="6335713" y="3175000"/>
          <p14:tracePt t="241382" x="6362700" y="3175000"/>
          <p14:tracePt t="241398" x="6408738" y="3167063"/>
          <p14:tracePt t="241415" x="6450013" y="3167063"/>
          <p14:tracePt t="241432" x="6483350" y="3167063"/>
          <p14:tracePt t="241448" x="6496050" y="3167063"/>
          <p14:tracePt t="241465" x="6523038" y="3167063"/>
          <p14:tracePt t="241482" x="6529388" y="3167063"/>
          <p14:tracePt t="241498" x="6543675" y="3175000"/>
          <p14:tracePt t="241515" x="6562725" y="3181350"/>
          <p14:tracePt t="241531" x="6577013" y="3181350"/>
          <p14:tracePt t="241548" x="6604000" y="3194050"/>
          <p14:tracePt t="241565" x="6630988" y="3208338"/>
          <p14:tracePt t="241581" x="6643688" y="3214688"/>
          <p14:tracePt t="241598" x="6664325" y="3227388"/>
          <p14:tracePt t="241615" x="6677025" y="3235325"/>
          <p14:tracePt t="241631" x="6691313" y="3248025"/>
          <p14:tracePt t="241649" x="6710363" y="3262313"/>
          <p14:tracePt t="241668" x="6716713" y="3275013"/>
          <p14:tracePt t="241685" x="6737350" y="3302000"/>
          <p14:tracePt t="241702" x="6743700" y="3322638"/>
          <p14:tracePt t="241719" x="6757988" y="3348038"/>
          <p14:tracePt t="241737" x="6764338" y="3368675"/>
          <p14:tracePt t="241750" x="6764338" y="3375025"/>
          <p14:tracePt t="241764" x="6764338" y="3381375"/>
          <p14:tracePt t="241781" x="6764338" y="3389313"/>
          <p14:tracePt t="241814" x="6764338" y="3402013"/>
          <p14:tracePt t="241831" x="6764338" y="3408363"/>
          <p14:tracePt t="241881" x="6764338" y="3416300"/>
          <p14:tracePt t="241903" x="6751638" y="3416300"/>
          <p14:tracePt t="241914" x="6737350" y="3422650"/>
          <p14:tracePt t="241925" x="6716713" y="3422650"/>
          <p14:tracePt t="241936" x="6683375" y="3422650"/>
          <p14:tracePt t="241948" x="6650038" y="3422650"/>
          <p14:tracePt t="241964" x="6604000" y="3422650"/>
          <p14:tracePt t="241981" x="6516688" y="3402013"/>
          <p14:tracePt t="241998" x="6423025" y="3362325"/>
          <p14:tracePt t="242014" x="6381750" y="3341688"/>
          <p14:tracePt t="242031" x="6315075" y="3287713"/>
          <p14:tracePt t="242048" x="6302375" y="3262313"/>
          <p14:tracePt t="242064" x="6275388" y="3227388"/>
          <p14:tracePt t="242081" x="6248400" y="3167063"/>
          <p14:tracePt t="242098" x="6227763" y="3108325"/>
          <p14:tracePt t="242114" x="6227763" y="3087688"/>
          <p14:tracePt t="242131" x="6227763" y="3048000"/>
          <p14:tracePt t="242148" x="6227763" y="3027363"/>
          <p14:tracePt t="242164" x="6227763" y="3013075"/>
          <p14:tracePt t="242181" x="6227763" y="3006725"/>
          <p14:tracePt t="242198" x="6235700" y="3006725"/>
          <p14:tracePt t="242214" x="6235700" y="3000375"/>
          <p14:tracePt t="242231" x="6242050" y="3000375"/>
          <p14:tracePt t="242247" x="6262688" y="3000375"/>
          <p14:tracePt t="242264" x="6275388" y="3000375"/>
          <p14:tracePt t="242280" x="6315075" y="3006725"/>
          <p14:tracePt t="242298" x="6356350" y="3013075"/>
          <p14:tracePt t="242314" x="6389688" y="3027363"/>
          <p14:tracePt t="242331" x="6423025" y="3040063"/>
          <p14:tracePt t="242348" x="6456363" y="3060700"/>
          <p14:tracePt t="242364" x="6483350" y="3081338"/>
          <p14:tracePt t="242380" x="6516688" y="3121025"/>
          <p14:tracePt t="242398" x="6529388" y="3133725"/>
          <p14:tracePt t="242414" x="6562725" y="3181350"/>
          <p14:tracePt t="242430" x="6577013" y="3201988"/>
          <p14:tracePt t="242447" x="6589713" y="3241675"/>
          <p14:tracePt t="242464" x="6604000" y="3275013"/>
          <p14:tracePt t="242481" x="6616700" y="3322638"/>
          <p14:tracePt t="242497" x="6616700" y="3335338"/>
          <p14:tracePt t="242514" x="6616700" y="3348038"/>
          <p14:tracePt t="242531" x="6616700" y="3362325"/>
          <p14:tracePt t="242563" x="6616700" y="3368675"/>
          <p14:tracePt t="242628" x="6616700" y="3375025"/>
          <p14:tracePt t="242639" x="6623050" y="3375025"/>
          <p14:tracePt t="242651" x="6623050" y="3389313"/>
          <p14:tracePt t="242672" x="6623050" y="3395663"/>
          <p14:tracePt t="242703" x="6623050" y="3402013"/>
          <p14:tracePt t="242722" x="6623050" y="3408363"/>
          <p14:tracePt t="242793" x="6623050" y="3416300"/>
          <p14:tracePt t="242824" x="6616700" y="3416300"/>
          <p14:tracePt t="242835" x="6616700" y="3422650"/>
          <p14:tracePt t="242927" x="6610350" y="3422650"/>
          <p14:tracePt t="242945" x="6610350" y="3429000"/>
          <p14:tracePt t="243343" x="6604000" y="3429000"/>
          <p14:tracePt t="244467" x="6596063" y="3435350"/>
          <p14:tracePt t="244477" x="6596063" y="3441700"/>
          <p14:tracePt t="244507" x="6589713" y="3449638"/>
          <p14:tracePt t="244538" x="6583363" y="3455988"/>
          <p14:tracePt t="244559" x="6583363" y="3462338"/>
          <p14:tracePt t="244568" x="6577013" y="3468688"/>
          <p14:tracePt t="244579" x="6577013" y="3476625"/>
          <p14:tracePt t="244595" x="6570663" y="3476625"/>
          <p14:tracePt t="244612" x="6562725" y="3482975"/>
          <p14:tracePt t="244628" x="6562725" y="3495675"/>
          <p14:tracePt t="244645" x="6556375" y="3502025"/>
          <p14:tracePt t="244662" x="6556375" y="3509963"/>
          <p14:tracePt t="244682" x="6550025" y="3516313"/>
          <p14:tracePt t="244700" x="6537325" y="3522663"/>
          <p14:tracePt t="244716" x="6537325" y="3529013"/>
          <p14:tracePt t="244749" x="6529388" y="3529013"/>
          <p14:tracePt t="245263" x="6523038" y="3529013"/>
          <p14:tracePt t="245543" x="6516688" y="3529013"/>
          <p14:tracePt t="245553" x="6510338" y="3529013"/>
          <p14:tracePt t="245593" x="6502400" y="3529013"/>
          <p14:tracePt t="245624" x="6496050" y="3529013"/>
          <p14:tracePt t="245643" x="6489700" y="3529013"/>
          <p14:tracePt t="245664" x="6483350" y="3529013"/>
          <p14:tracePt t="245683" x="6477000" y="3536950"/>
          <p14:tracePt t="245713" x="6469063" y="3536950"/>
          <p14:tracePt t="245733" x="6462713" y="3536950"/>
          <p14:tracePt t="245763" x="6456363" y="3536950"/>
          <p14:tracePt t="245843" x="6456363" y="3529013"/>
          <p14:tracePt t="245864" x="6456363" y="3522663"/>
          <p14:tracePt t="245883" x="6456363" y="3509963"/>
          <p14:tracePt t="245902" x="6456363" y="3495675"/>
          <p14:tracePt t="245914" x="6456363" y="3476625"/>
          <p14:tracePt t="245924" x="6456363" y="3455988"/>
          <p14:tracePt t="245933" x="6456363" y="3435350"/>
          <p14:tracePt t="245944" x="6456363" y="3422650"/>
          <p14:tracePt t="245960" x="6469063" y="3395663"/>
          <p14:tracePt t="245977" x="6483350" y="3368675"/>
          <p14:tracePt t="245994" x="6502400" y="3348038"/>
          <p14:tracePt t="246010" x="6516688" y="3341688"/>
          <p14:tracePt t="246028" x="6562725" y="3328988"/>
          <p14:tracePt t="246043" x="6589713" y="3322638"/>
          <p14:tracePt t="246060" x="6664325" y="3322638"/>
          <p14:tracePt t="246077" x="6731000" y="3328988"/>
          <p14:tracePt t="246094" x="6770688" y="3341688"/>
          <p14:tracePt t="246110" x="6824663" y="3368675"/>
          <p14:tracePt t="246127" x="6845300" y="3381375"/>
          <p14:tracePt t="246144" x="6870700" y="3408363"/>
          <p14:tracePt t="246160" x="6897688" y="3468688"/>
          <p14:tracePt t="246177" x="6918325" y="3522663"/>
          <p14:tracePt t="246194" x="6918325" y="3556000"/>
          <p14:tracePt t="246210" x="6931025" y="3603625"/>
          <p14:tracePt t="246227" x="6938963" y="3649663"/>
          <p14:tracePt t="246244" x="6945313" y="3683000"/>
          <p14:tracePt t="246260" x="6945313" y="3736975"/>
          <p14:tracePt t="246277" x="6945313" y="3770313"/>
          <p14:tracePt t="246293" x="6945313" y="3784600"/>
          <p14:tracePt t="246310" x="6945313" y="3797300"/>
          <p14:tracePt t="246327" x="6938963" y="3830638"/>
          <p14:tracePt t="246343" x="6931025" y="3844925"/>
          <p14:tracePt t="246361" x="6918325" y="3870325"/>
          <p14:tracePt t="246377" x="6897688" y="3884613"/>
          <p14:tracePt t="246394" x="6891338" y="3890963"/>
          <p14:tracePt t="246410" x="6864350" y="3905250"/>
          <p14:tracePt t="246427" x="6824663" y="3917950"/>
          <p14:tracePt t="246443" x="6770688" y="3924300"/>
          <p14:tracePt t="246460" x="6743700" y="3930650"/>
          <p14:tracePt t="246476" x="6670675" y="3930650"/>
          <p14:tracePt t="246493" x="6583363" y="3930650"/>
          <p14:tracePt t="246510" x="6543675" y="3930650"/>
          <p14:tracePt t="246527" x="6469063" y="3930650"/>
          <p14:tracePt t="246543" x="6396038" y="3924300"/>
          <p14:tracePt t="246560" x="6356350" y="3917950"/>
          <p14:tracePt t="246576" x="6281738" y="3897313"/>
          <p14:tracePt t="246593" x="6215063" y="3878263"/>
          <p14:tracePt t="246610" x="6194425" y="3863975"/>
          <p14:tracePt t="246627" x="6161088" y="3857625"/>
          <p14:tracePt t="246643" x="6142038" y="3851275"/>
          <p14:tracePt t="246666" x="6127750" y="3836988"/>
          <p14:tracePt t="246682" x="6121400" y="3836988"/>
          <p14:tracePt t="246715" x="6115050" y="3830638"/>
          <p14:tracePt t="246783" x="6115050" y="3824288"/>
          <p14:tracePt t="246812" x="6115050" y="3817938"/>
          <p14:tracePt t="246843" x="6121400" y="3810000"/>
          <p14:tracePt t="246893" x="6127750" y="3810000"/>
          <p14:tracePt t="246913" x="6127750" y="3803650"/>
          <p14:tracePt t="246923" x="6134100" y="3803650"/>
          <p14:tracePt t="246943" x="6142038" y="3803650"/>
          <p14:tracePt t="246964" x="6148388" y="3803650"/>
          <p14:tracePt t="246973" x="6148388" y="3797300"/>
          <p14:tracePt t="246982" x="6154738" y="3797300"/>
          <p14:tracePt t="247002" x="6161088" y="3790950"/>
          <p14:tracePt t="247023" x="6167438" y="3790950"/>
          <p14:tracePt t="247033" x="6175375" y="3790950"/>
          <p14:tracePt t="247063" x="6181725" y="3790950"/>
          <p14:tracePt t="247094" x="6188075" y="3790950"/>
          <p14:tracePt t="247145" x="6194425" y="3790950"/>
          <p14:tracePt t="247462" x="6194425" y="3784600"/>
          <p14:tracePt t="247523" x="6202363" y="3784600"/>
          <p14:tracePt t="247533" x="6202363" y="3776663"/>
          <p14:tracePt t="247543" x="6215063" y="3770313"/>
          <p14:tracePt t="247559" x="6242050" y="3757613"/>
          <p14:tracePt t="247576" x="6315075" y="3703638"/>
          <p14:tracePt t="247593" x="6402388" y="3649663"/>
          <p14:tracePt t="247609" x="6456363" y="3616325"/>
          <p14:tracePt t="247625" x="6550025" y="3549650"/>
          <p14:tracePt t="247643" x="6650038" y="3489325"/>
          <p14:tracePt t="247659" x="6704013" y="3462338"/>
          <p14:tracePt t="247680" x="6831013" y="3408363"/>
          <p14:tracePt t="247698" x="6938963" y="3375025"/>
          <p14:tracePt t="247715" x="7045325" y="3355975"/>
          <p14:tracePt t="247735" x="7132638" y="3348038"/>
          <p14:tracePt t="247743" x="7186613" y="3348038"/>
          <p14:tracePt t="247759" x="7232650" y="3348038"/>
          <p14:tracePt t="247775" x="7326313" y="3355975"/>
          <p14:tracePt t="247792" x="7407275" y="3381375"/>
          <p14:tracePt t="247809" x="7453313" y="3402013"/>
          <p14:tracePt t="247825" x="7521575" y="3435350"/>
          <p14:tracePt t="247842" x="7567613" y="3468688"/>
          <p14:tracePt t="247859" x="7573963" y="3482975"/>
          <p14:tracePt t="247875" x="7594600" y="3495675"/>
          <p14:tracePt t="247892" x="7600950" y="3502025"/>
          <p14:tracePt t="247909" x="7608888" y="3516313"/>
          <p14:tracePt t="247925" x="7608888" y="3522663"/>
          <p14:tracePt t="247942" x="7621588" y="3536950"/>
          <p14:tracePt t="247958" x="7621588" y="3549650"/>
          <p14:tracePt t="247975" x="7621588" y="3556000"/>
          <p14:tracePt t="247992" x="7621588" y="3562350"/>
          <p14:tracePt t="248008" x="7621588" y="3570288"/>
          <p14:tracePt t="248025" x="7621588" y="3582988"/>
          <p14:tracePt t="248042" x="7621588" y="3603625"/>
          <p14:tracePt t="248058" x="7621588" y="3616325"/>
          <p14:tracePt t="248075" x="7621588" y="3643313"/>
          <p14:tracePt t="248092" x="7615238" y="3663950"/>
          <p14:tracePt t="248109" x="7615238" y="3676650"/>
          <p14:tracePt t="248125" x="7615238" y="3683000"/>
          <p14:tracePt t="248142" x="7608888" y="3697288"/>
          <p14:tracePt t="248175" x="7608888" y="3703638"/>
          <p14:tracePt t="248195" x="7600950" y="3709988"/>
          <p14:tracePt t="248213" x="7600950" y="3716338"/>
          <p14:tracePt t="248225" x="7594600" y="3724275"/>
          <p14:tracePt t="248244" x="7594600" y="3730625"/>
          <p14:tracePt t="248283" x="7588250" y="3730625"/>
          <p14:tracePt t="248313" x="7581900" y="3730625"/>
          <p14:tracePt t="248343" x="7573963" y="3730625"/>
          <p14:tracePt t="248363" x="7561263" y="3730625"/>
          <p14:tracePt t="248373" x="7548563" y="3730625"/>
          <p14:tracePt t="248382" x="7540625" y="3730625"/>
          <p14:tracePt t="248395" x="7521575" y="3730625"/>
          <p14:tracePt t="248409" x="7488238" y="3716338"/>
          <p14:tracePt t="248425" x="7413625" y="3683000"/>
          <p14:tracePt t="248442" x="7313613" y="3622675"/>
          <p14:tracePt t="248458" x="7253288" y="3576638"/>
          <p14:tracePt t="248475" x="7105650" y="3482975"/>
          <p14:tracePt t="248491" x="7018338" y="3422650"/>
          <p14:tracePt t="248508" x="6845300" y="3295650"/>
          <p14:tracePt t="248525" x="6716713" y="3187700"/>
          <p14:tracePt t="248542" x="6604000" y="3081338"/>
          <p14:tracePt t="248558" x="6562725" y="3040063"/>
          <p14:tracePt t="248574" x="6483350" y="2952750"/>
          <p14:tracePt t="248591" x="6450013" y="2919413"/>
          <p14:tracePt t="248608" x="6423025" y="2879725"/>
          <p14:tracePt t="248625" x="6416675" y="2867025"/>
          <p14:tracePt t="248641" x="6408738" y="2867025"/>
          <p14:tracePt t="248683" x="6416675" y="2867025"/>
          <p14:tracePt t="248698" x="6429375" y="2873375"/>
          <p14:tracePt t="248714" x="6510338" y="2933700"/>
          <p14:tracePt t="248730" x="6556375" y="2960688"/>
          <p14:tracePt t="248745" x="6650038" y="3021013"/>
          <p14:tracePt t="248758" x="6683375" y="3054350"/>
          <p14:tracePt t="248775" x="6737350" y="3094038"/>
          <p14:tracePt t="248791" x="6743700" y="3100388"/>
          <p14:tracePt t="248796" x="6751638" y="3108325"/>
          <p14:tracePt t="248815" x="6751638" y="3114675"/>
          <p14:tracePt t="248845" x="6710363" y="3114675"/>
          <p14:tracePt t="248855" x="6610350" y="3094038"/>
          <p14:tracePt t="248865" x="6375400" y="3033713"/>
          <p14:tracePt t="248877" x="5980113" y="2940050"/>
          <p14:tracePt t="248891" x="5472113" y="2798763"/>
          <p14:tracePt t="248908" x="4419600" y="2430463"/>
          <p14:tracePt t="248924" x="4051300" y="2297113"/>
          <p14:tracePt t="248942" x="3663950" y="2103438"/>
          <p14:tracePt t="248957" x="3576638" y="2043113"/>
          <p14:tracePt t="248975" x="3502025" y="1976438"/>
          <p14:tracePt t="248991" x="3489325" y="1968500"/>
          <p14:tracePt t="249007" x="3489325" y="1962150"/>
          <p14:tracePt t="249110" x="3502025" y="1962150"/>
          <p14:tracePt t="249122" x="3536950" y="1976438"/>
          <p14:tracePt t="249135" x="3582988" y="1995488"/>
          <p14:tracePt t="249142" x="3636963" y="2016125"/>
          <p14:tracePt t="249157" x="3703638" y="2036763"/>
          <p14:tracePt t="249174" x="3851275" y="2103438"/>
          <p14:tracePt t="249192" x="4024313" y="2197100"/>
          <p14:tracePt t="249207" x="4111625" y="2257425"/>
          <p14:tracePt t="249224" x="4265613" y="2351088"/>
          <p14:tracePt t="249241" x="4340225" y="2405063"/>
          <p14:tracePt t="249257" x="4479925" y="2505075"/>
          <p14:tracePt t="249274" x="4600575" y="2584450"/>
          <p14:tracePt t="249291" x="4654550" y="2625725"/>
          <p14:tracePt t="249296" x="4702175" y="2659063"/>
          <p14:tracePt t="249308" x="4735513" y="2686050"/>
          <p14:tracePt t="249324" x="4802188" y="2732088"/>
          <p14:tracePt t="249341" x="4822825" y="2746375"/>
          <p14:tracePt t="249357" x="4835525" y="2759075"/>
          <p14:tracePt t="249374" x="4841875" y="2765425"/>
          <p14:tracePt t="249553" x="4848225" y="2765425"/>
          <p14:tracePt t="249563" x="4848225" y="2773363"/>
          <p14:tracePt t="249574" x="4856163" y="2779713"/>
          <p14:tracePt t="249591" x="4862513" y="2779713"/>
          <p14:tracePt t="249607" x="4902200" y="2806700"/>
          <p14:tracePt t="249624" x="4949825" y="2846388"/>
          <p14:tracePt t="249640" x="4968875" y="2859088"/>
          <p14:tracePt t="249657" x="5029200" y="2894013"/>
          <p14:tracePt t="249677" x="5110163" y="2933700"/>
          <p14:tracePt t="249695" x="5176838" y="2960688"/>
          <p14:tracePt t="249710" x="5210175" y="2973388"/>
          <p14:tracePt t="249727" x="5243513" y="2994025"/>
          <p14:tracePt t="249744" x="5264150" y="3000375"/>
          <p14:tracePt t="249757" x="5270500" y="3000375"/>
          <p14:tracePt t="251739" x="5330825" y="3006725"/>
          <p14:tracePt t="251746" x="5451475" y="3006725"/>
          <p14:tracePt t="251759" x="5692775" y="2973388"/>
          <p14:tracePt t="251774" x="6121400" y="2919413"/>
          <p14:tracePt t="251790" x="7165975" y="2792413"/>
          <p14:tracePt t="251805" x="7694613" y="2765425"/>
          <p14:tracePt t="251822" x="8491538" y="2765425"/>
          <p14:tracePt t="251838" x="9067800" y="2819400"/>
          <p14:tracePt t="251855" x="9142413" y="2840038"/>
          <p14:tracePt t="251871" x="9142413" y="2879725"/>
          <p14:tracePt t="251889" x="9142413" y="2906713"/>
          <p14:tracePt t="251905" x="9142413" y="2919413"/>
          <p14:tracePt t="251922" x="9142413" y="2927350"/>
          <p14:tracePt t="251940" x="9142413" y="2933700"/>
          <p14:tracePt t="251954" x="9142413" y="2940050"/>
          <p14:tracePt t="251971" x="9134475" y="2979738"/>
          <p14:tracePt t="251989" x="9101138" y="3040063"/>
          <p14:tracePt t="252005" x="9082088" y="3067050"/>
          <p14:tracePt t="252021" x="9048750" y="3133725"/>
          <p14:tracePt t="252038" x="9001125" y="3201988"/>
          <p14:tracePt t="252054" x="8974138" y="3254375"/>
          <p14:tracePt t="252071" x="8913813" y="3348038"/>
          <p14:tracePt t="252088" x="8859838" y="3435350"/>
          <p14:tracePt t="252105" x="8826500" y="3482975"/>
          <p14:tracePt t="252121" x="8813800" y="3495675"/>
          <p14:tracePt t="252138" x="8807450" y="3495675"/>
          <p14:tracePt t="252154" x="8807450" y="3502025"/>
          <p14:tracePt t="252213" x="8799513" y="3502025"/>
          <p14:tracePt t="252232" x="8786813" y="3502025"/>
          <p14:tracePt t="252243" x="8747125" y="3509963"/>
          <p14:tracePt t="252252" x="8672513" y="3516313"/>
          <p14:tracePt t="252262" x="8578850" y="3522663"/>
          <p14:tracePt t="252275" x="8445500" y="3522663"/>
          <p14:tracePt t="252288" x="8310563" y="3522663"/>
          <p14:tracePt t="252305" x="7989888" y="3489325"/>
          <p14:tracePt t="252321" x="7688263" y="3429000"/>
          <p14:tracePt t="252338" x="7573963" y="3395663"/>
          <p14:tracePt t="252354" x="7446963" y="3335338"/>
          <p14:tracePt t="252509" x="7494588" y="3348038"/>
          <p14:tracePt t="252517" x="7561263" y="3375025"/>
          <p14:tracePt t="252528" x="7634288" y="3422650"/>
          <p14:tracePt t="252538" x="7735888" y="3482975"/>
          <p14:tracePt t="252554" x="7815263" y="3556000"/>
          <p14:tracePt t="252571" x="7996238" y="3743325"/>
          <p14:tracePt t="252587" x="8150225" y="3924300"/>
          <p14:tracePt t="252604" x="8197850" y="3990975"/>
          <p14:tracePt t="252621" x="8258175" y="4105275"/>
          <p14:tracePt t="252637" x="8277225" y="4144963"/>
          <p14:tracePt t="252654" x="8277225" y="4152900"/>
          <p14:tracePt t="252675" x="8285163" y="4159250"/>
          <p14:tracePt t="252708" x="8210550" y="4159250"/>
          <p14:tracePt t="252725" x="8037513" y="4132263"/>
          <p14:tracePt t="252740" x="7950200" y="4119563"/>
          <p14:tracePt t="252754" x="7856538" y="4105275"/>
          <p14:tracePt t="252770" x="7702550" y="4071938"/>
          <p14:tracePt t="252787" x="7594600" y="4051300"/>
          <p14:tracePt t="252804" x="7548563" y="4044950"/>
          <p14:tracePt t="252821" x="7488238" y="4038600"/>
          <p14:tracePt t="252837" x="7467600" y="4038600"/>
          <p14:tracePt t="252854" x="7461250" y="4038600"/>
          <p14:tracePt t="252870" x="7453313" y="4038600"/>
          <p14:tracePt t="252935" x="7453313" y="4032250"/>
          <p14:tracePt t="252945" x="7461250" y="4032250"/>
          <p14:tracePt t="252957" x="7467600" y="4032250"/>
          <p14:tracePt t="252970" x="7473950" y="4032250"/>
          <p14:tracePt t="252987" x="7513638" y="4038600"/>
          <p14:tracePt t="253004" x="7534275" y="4044950"/>
          <p14:tracePt t="253020" x="7600950" y="4065588"/>
          <p14:tracePt t="253037" x="7654925" y="4078288"/>
          <p14:tracePt t="253054" x="7675563" y="4084638"/>
          <p14:tracePt t="253070" x="7694613" y="4098925"/>
          <p14:tracePt t="253087" x="7708900" y="4098925"/>
          <p14:tracePt t="253104" x="7715250" y="4098925"/>
          <p14:tracePt t="253387" x="7708900" y="4098925"/>
          <p14:tracePt t="253650" x="7715250" y="4098925"/>
          <p14:tracePt t="253729" x="7721600" y="4098925"/>
          <p14:tracePt t="253833" x="7721600" y="4105275"/>
          <p14:tracePt t="253873" x="7715250" y="4105275"/>
          <p14:tracePt t="253899" x="7654925" y="4105275"/>
          <p14:tracePt t="253911" x="7621588" y="4105275"/>
          <p14:tracePt t="253920" x="7588250" y="4105275"/>
          <p14:tracePt t="253936" x="7567613" y="4105275"/>
          <p14:tracePt t="253953" x="7540625" y="4098925"/>
          <p14:tracePt t="253990" x="7540625" y="4092575"/>
          <p14:tracePt t="254010" x="7540625" y="4084638"/>
          <p14:tracePt t="254022" x="7548563" y="4078288"/>
          <p14:tracePt t="254036" x="7581900" y="4065588"/>
          <p14:tracePt t="254053" x="7694613" y="4038600"/>
          <p14:tracePt t="254069" x="7842250" y="4024313"/>
          <p14:tracePt t="254086" x="7923213" y="4017963"/>
          <p14:tracePt t="254103" x="8070850" y="4017963"/>
          <p14:tracePt t="254120" x="8191500" y="4017963"/>
          <p14:tracePt t="254136" x="8243888" y="4024313"/>
          <p14:tracePt t="254153" x="8318500" y="4024313"/>
          <p14:tracePt t="254170" x="8351838" y="4024313"/>
          <p14:tracePt t="254186" x="8358188" y="4024313"/>
          <p14:tracePt t="254203" x="8370888" y="4024313"/>
          <p14:tracePt t="254261" x="8364538" y="4024313"/>
          <p14:tracePt t="254281" x="8351838" y="4024313"/>
          <p14:tracePt t="254291" x="8337550" y="4024313"/>
          <p14:tracePt t="254303" x="8304213" y="4024313"/>
          <p14:tracePt t="254320" x="8210550" y="4011613"/>
          <p14:tracePt t="254336" x="8164513" y="4005263"/>
          <p14:tracePt t="254352" x="8070850" y="3998913"/>
          <p14:tracePt t="254370" x="7996238" y="3990975"/>
          <p14:tracePt t="254386" x="7977188" y="3990975"/>
          <p14:tracePt t="254402" x="7956550" y="3984625"/>
          <p14:tracePt t="254420" x="7950200" y="3984625"/>
          <p14:tracePt t="254479" x="7956550" y="3984625"/>
          <p14:tracePt t="254490" x="7983538" y="3984625"/>
          <p14:tracePt t="254503" x="8023225" y="3984625"/>
          <p14:tracePt t="254520" x="8123238" y="3990975"/>
          <p14:tracePt t="254536" x="8177213" y="4005263"/>
          <p14:tracePt t="254553" x="8277225" y="4032250"/>
          <p14:tracePt t="254569" x="8370888" y="4044950"/>
          <p14:tracePt t="254586" x="8397875" y="4051300"/>
          <p14:tracePt t="254602" x="8439150" y="4059238"/>
          <p14:tracePt t="254619" x="8451850" y="4071938"/>
          <p14:tracePt t="254677" x="8451850" y="4078288"/>
          <p14:tracePt t="254692" x="8431213" y="4084638"/>
          <p14:tracePt t="254706" x="8304213" y="4078288"/>
          <p14:tracePt t="254724" x="8204200" y="4059238"/>
          <p14:tracePt t="254740" x="7996238" y="4017963"/>
          <p14:tracePt t="254755" x="7889875" y="3990975"/>
          <p14:tracePt t="254769" x="7742238" y="3965575"/>
          <p14:tracePt t="254786" x="7648575" y="3944938"/>
          <p14:tracePt t="254802" x="7621588" y="3938588"/>
          <p14:tracePt t="254819" x="7594600" y="3938588"/>
          <p14:tracePt t="254836" x="7588250" y="3938588"/>
          <p14:tracePt t="254865" x="7588250" y="3930650"/>
          <p14:tracePt t="255615" x="7581900" y="3930650"/>
          <p14:tracePt t="255639" x="7573963" y="3924300"/>
          <p14:tracePt t="255662" x="7521575" y="3890963"/>
          <p14:tracePt t="255674" x="7473950" y="3878263"/>
          <p14:tracePt t="255691" x="7373938" y="3844925"/>
          <p14:tracePt t="255707" x="7326313" y="3830638"/>
          <p14:tracePt t="255724" x="7219950" y="3810000"/>
          <p14:tracePt t="255741" x="7138988" y="3797300"/>
          <p14:tracePt t="255756" x="7119938" y="3797300"/>
          <p14:tracePt t="255768" x="7099300" y="3797300"/>
          <p14:tracePt t="255784" x="7078663" y="3790950"/>
          <p14:tracePt t="255801" x="7072313" y="3790950"/>
          <p14:tracePt t="255851" x="7065963" y="37909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Síntomas/Signos</a:t>
            </a:r>
            <a:endParaRPr/>
          </a:p>
        </p:txBody>
      </p:sp>
      <p:pic>
        <p:nvPicPr>
          <p:cNvPr id="278" name="Google Shape;27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0"/>
          <p:cNvSpPr/>
          <p:nvPr/>
        </p:nvSpPr>
        <p:spPr>
          <a:xfrm>
            <a:off x="692700" y="1262050"/>
            <a:ext cx="20541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Activación SRAA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0" name="Google Shape;280;p30"/>
          <p:cNvSpPr/>
          <p:nvPr/>
        </p:nvSpPr>
        <p:spPr>
          <a:xfrm>
            <a:off x="7108125" y="1488150"/>
            <a:ext cx="1785900" cy="1181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T Sans Narrow"/>
                <a:ea typeface="PT Sans Narrow"/>
                <a:cs typeface="PT Sans Narrow"/>
                <a:sym typeface="PT Sans Narrow"/>
              </a:rPr>
              <a:t>Edema EEII</a:t>
            </a:r>
            <a:endParaRPr sz="17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i="1">
                <a:latin typeface="PT Sans Narrow"/>
                <a:ea typeface="PT Sans Narrow"/>
                <a:cs typeface="PT Sans Narrow"/>
                <a:sym typeface="PT Sans Narrow"/>
              </a:rPr>
              <a:t>(hidrotórax, ascitis)</a:t>
            </a:r>
            <a:endParaRPr sz="1700" i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1" name="Google Shape;281;p30"/>
          <p:cNvSpPr/>
          <p:nvPr/>
        </p:nvSpPr>
        <p:spPr>
          <a:xfrm>
            <a:off x="3900413" y="1262050"/>
            <a:ext cx="20541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Retención Na+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(Aldosterona)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82" name="Google Shape;282;p30"/>
          <p:cNvCxnSpPr>
            <a:stCxn id="279" idx="3"/>
            <a:endCxn id="281" idx="1"/>
          </p:cNvCxnSpPr>
          <p:nvPr/>
        </p:nvCxnSpPr>
        <p:spPr>
          <a:xfrm>
            <a:off x="2746800" y="1523950"/>
            <a:ext cx="115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p30"/>
          <p:cNvCxnSpPr>
            <a:stCxn id="281" idx="3"/>
            <a:endCxn id="280" idx="1"/>
          </p:cNvCxnSpPr>
          <p:nvPr/>
        </p:nvCxnSpPr>
        <p:spPr>
          <a:xfrm>
            <a:off x="5954513" y="1523950"/>
            <a:ext cx="1153500" cy="55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4" name="Google Shape;284;p30"/>
          <p:cNvSpPr/>
          <p:nvPr/>
        </p:nvSpPr>
        <p:spPr>
          <a:xfrm>
            <a:off x="692700" y="2571750"/>
            <a:ext cx="18783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Congestión Pulmonar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5" name="Google Shape;285;p30"/>
          <p:cNvSpPr/>
          <p:nvPr/>
        </p:nvSpPr>
        <p:spPr>
          <a:xfrm>
            <a:off x="2998075" y="2571750"/>
            <a:ext cx="20541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T Sans Narrow"/>
                <a:ea typeface="PT Sans Narrow"/>
                <a:cs typeface="PT Sans Narrow"/>
                <a:sym typeface="PT Sans Narrow"/>
              </a:rPr>
              <a:t>Aumento Postcarga VD</a:t>
            </a:r>
            <a:endParaRPr sz="17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86" name="Google Shape;286;p30"/>
          <p:cNvCxnSpPr>
            <a:stCxn id="284" idx="3"/>
            <a:endCxn id="285" idx="1"/>
          </p:cNvCxnSpPr>
          <p:nvPr/>
        </p:nvCxnSpPr>
        <p:spPr>
          <a:xfrm>
            <a:off x="2571000" y="2774100"/>
            <a:ext cx="427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7" name="Google Shape;287;p30"/>
          <p:cNvCxnSpPr>
            <a:stCxn id="285" idx="2"/>
            <a:endCxn id="288" idx="0"/>
          </p:cNvCxnSpPr>
          <p:nvPr/>
        </p:nvCxnSpPr>
        <p:spPr>
          <a:xfrm>
            <a:off x="4025125" y="2976450"/>
            <a:ext cx="0" cy="21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8" name="Google Shape;288;p30"/>
          <p:cNvSpPr/>
          <p:nvPr/>
        </p:nvSpPr>
        <p:spPr>
          <a:xfrm>
            <a:off x="2998075" y="3190825"/>
            <a:ext cx="2054100" cy="4047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T Sans Narrow"/>
                <a:ea typeface="PT Sans Narrow"/>
                <a:cs typeface="PT Sans Narrow"/>
                <a:sym typeface="PT Sans Narrow"/>
              </a:rPr>
              <a:t>Disfunción VD</a:t>
            </a:r>
            <a:endParaRPr sz="17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289" name="Google Shape;289;p30"/>
          <p:cNvSpPr/>
          <p:nvPr/>
        </p:nvSpPr>
        <p:spPr>
          <a:xfrm>
            <a:off x="2998063" y="3879025"/>
            <a:ext cx="2054100" cy="5238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Congestión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Circulación Venosa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90" name="Google Shape;290;p30"/>
          <p:cNvCxnSpPr>
            <a:stCxn id="288" idx="2"/>
            <a:endCxn id="289" idx="0"/>
          </p:cNvCxnSpPr>
          <p:nvPr/>
        </p:nvCxnSpPr>
        <p:spPr>
          <a:xfrm>
            <a:off x="4025125" y="3595525"/>
            <a:ext cx="0" cy="28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1" name="Google Shape;291;p30"/>
          <p:cNvSpPr/>
          <p:nvPr/>
        </p:nvSpPr>
        <p:spPr>
          <a:xfrm>
            <a:off x="5229825" y="3190825"/>
            <a:ext cx="1878300" cy="4047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T Sans Narrow"/>
                <a:ea typeface="PT Sans Narrow"/>
                <a:cs typeface="PT Sans Narrow"/>
                <a:sym typeface="PT Sans Narrow"/>
              </a:rPr>
              <a:t>Aumento P° Hidrostática</a:t>
            </a:r>
            <a:endParaRPr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92" name="Google Shape;292;p30"/>
          <p:cNvCxnSpPr>
            <a:stCxn id="289" idx="3"/>
            <a:endCxn id="291" idx="1"/>
          </p:cNvCxnSpPr>
          <p:nvPr/>
        </p:nvCxnSpPr>
        <p:spPr>
          <a:xfrm rot="10800000" flipH="1">
            <a:off x="5052163" y="3393325"/>
            <a:ext cx="177600" cy="74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3" name="Google Shape;293;p30"/>
          <p:cNvCxnSpPr>
            <a:stCxn id="291" idx="0"/>
            <a:endCxn id="280" idx="1"/>
          </p:cNvCxnSpPr>
          <p:nvPr/>
        </p:nvCxnSpPr>
        <p:spPr>
          <a:xfrm rot="10800000" flipH="1">
            <a:off x="6168975" y="2078725"/>
            <a:ext cx="939300" cy="11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4" name="Google Shape;294;p30"/>
          <p:cNvSpPr/>
          <p:nvPr/>
        </p:nvSpPr>
        <p:spPr>
          <a:xfrm>
            <a:off x="7201000" y="3711025"/>
            <a:ext cx="1785900" cy="8598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PT Sans Narrow"/>
                <a:ea typeface="PT Sans Narrow"/>
                <a:cs typeface="PT Sans Narrow"/>
                <a:sym typeface="PT Sans Narrow"/>
              </a:rPr>
              <a:t>Hepatomegalia</a:t>
            </a:r>
            <a:endParaRPr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PT Sans Narrow"/>
                <a:ea typeface="PT Sans Narrow"/>
                <a:cs typeface="PT Sans Narrow"/>
                <a:sym typeface="PT Sans Narrow"/>
              </a:rPr>
              <a:t>Yugulares ingurgitadas</a:t>
            </a:r>
            <a:endParaRPr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cxnSp>
        <p:nvCxnSpPr>
          <p:cNvPr id="295" name="Google Shape;295;p30"/>
          <p:cNvCxnSpPr>
            <a:stCxn id="289" idx="3"/>
            <a:endCxn id="294" idx="1"/>
          </p:cNvCxnSpPr>
          <p:nvPr/>
        </p:nvCxnSpPr>
        <p:spPr>
          <a:xfrm>
            <a:off x="5052163" y="4140925"/>
            <a:ext cx="2148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91"/>
    </mc:Choice>
    <mc:Fallback>
      <p:transition spd="slow" advTm="13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9" x="7024688" y="3790950"/>
          <p14:tracePt t="1408" x="6924675" y="3770313"/>
          <p14:tracePt t="1420" x="6442075" y="3670300"/>
          <p14:tracePt t="1430" x="6013450" y="3589338"/>
          <p14:tracePt t="1441" x="5511800" y="3489325"/>
          <p14:tracePt t="1458" x="4768850" y="3275013"/>
          <p14:tracePt t="1475" x="4179888" y="3054350"/>
          <p14:tracePt t="1492" x="3589338" y="2852738"/>
          <p14:tracePt t="1508" x="3314700" y="2765425"/>
          <p14:tracePt t="1525" x="2825750" y="2605088"/>
          <p14:tracePt t="1542" x="2370138" y="2490788"/>
          <p14:tracePt t="1558" x="2209800" y="2451100"/>
          <p14:tracePt t="1575" x="1935163" y="2363788"/>
          <p14:tracePt t="1592" x="1822450" y="2330450"/>
          <p14:tracePt t="1608" x="1647825" y="2297113"/>
          <p14:tracePt t="1624" x="1539875" y="2257425"/>
          <p14:tracePt t="1641" x="1500188" y="2243138"/>
          <p14:tracePt t="1658" x="1473200" y="2230438"/>
          <p14:tracePt t="1674" x="1466850" y="2224088"/>
          <p14:tracePt t="1691" x="1460500" y="2216150"/>
          <p14:tracePt t="1724" x="1479550" y="2216150"/>
          <p14:tracePt t="1741" x="1560513" y="2209800"/>
          <p14:tracePt t="1759" x="1674813" y="2243138"/>
          <p14:tracePt t="1774" x="1735138" y="2270125"/>
          <p14:tracePt t="1791" x="1868488" y="2344738"/>
          <p14:tracePt t="1808" x="2001838" y="2417763"/>
          <p14:tracePt t="1824" x="2055813" y="2457450"/>
          <p14:tracePt t="1841" x="2163763" y="2505075"/>
          <p14:tracePt t="1858" x="2251075" y="2544763"/>
          <p14:tracePt t="1874" x="2270125" y="2559050"/>
          <p14:tracePt t="1891" x="2297113" y="2565400"/>
          <p14:tracePt t="1907" x="2303463" y="2571750"/>
          <p14:tracePt t="1946" x="2303463" y="2578100"/>
          <p14:tracePt t="1995" x="2297113" y="2578100"/>
          <p14:tracePt t="2004" x="2290763" y="2571750"/>
          <p14:tracePt t="2014" x="2276475" y="2571750"/>
          <p14:tracePt t="2025" x="2257425" y="2565400"/>
          <p14:tracePt t="2041" x="2243138" y="2559050"/>
          <p14:tracePt t="2058" x="2224088" y="2538413"/>
          <p14:tracePt t="2074" x="2209800" y="2532063"/>
          <p14:tracePt t="2091" x="2203450" y="2532063"/>
          <p14:tracePt t="4794" x="2209800" y="2532063"/>
          <p14:tracePt t="4811" x="2209800" y="2524125"/>
          <p14:tracePt t="4820" x="2209800" y="2517775"/>
          <p14:tracePt t="4830" x="2209800" y="2511425"/>
          <p14:tracePt t="4842" x="2197100" y="2505075"/>
          <p14:tracePt t="4855" x="2170113" y="2490788"/>
          <p14:tracePt t="4871" x="2095500" y="2451100"/>
          <p14:tracePt t="4888" x="2055813" y="2424113"/>
          <p14:tracePt t="4905" x="1976438" y="2357438"/>
          <p14:tracePt t="4909" x="1922463" y="2324100"/>
          <p14:tracePt t="4922" x="1874838" y="2284413"/>
          <p14:tracePt t="4938" x="1828800" y="2251075"/>
          <p14:tracePt t="4955" x="1735138" y="2182813"/>
          <p14:tracePt t="4972" x="1660525" y="2116138"/>
          <p14:tracePt t="4988" x="1627188" y="2089150"/>
          <p14:tracePt t="5005" x="1581150" y="2043113"/>
          <p14:tracePt t="5021" x="1539875" y="2001838"/>
          <p14:tracePt t="5038" x="1533525" y="1989138"/>
          <p14:tracePt t="5054" x="1520825" y="1976438"/>
          <p14:tracePt t="5071" x="1512888" y="1968500"/>
          <p14:tracePt t="5104" x="1512888" y="1962150"/>
          <p14:tracePt t="5121" x="1512888" y="1955800"/>
          <p14:tracePt t="5142" x="1512888" y="1949450"/>
          <p14:tracePt t="5160" x="1527175" y="1949450"/>
          <p14:tracePt t="5172" x="1533525" y="1941513"/>
          <p14:tracePt t="5188" x="1560513" y="1935163"/>
          <p14:tracePt t="5204" x="1627188" y="1908175"/>
          <p14:tracePt t="5221" x="1727200" y="1874838"/>
          <p14:tracePt t="5244" x="1841500" y="1855788"/>
          <p14:tracePt t="5259" x="1908175" y="1847850"/>
          <p14:tracePt t="5277" x="2036763" y="1835150"/>
          <p14:tracePt t="5293" x="2136775" y="1828800"/>
          <p14:tracePt t="5308" x="2170113" y="1828800"/>
          <p14:tracePt t="5322" x="2224088" y="1828800"/>
          <p14:tracePt t="5338" x="2243138" y="1828800"/>
          <p14:tracePt t="5354" x="2257425" y="1828800"/>
          <p14:tracePt t="5371" x="2263775" y="1828800"/>
          <p14:tracePt t="5388" x="2270125" y="1828800"/>
          <p14:tracePt t="5432" x="2270125" y="1835150"/>
          <p14:tracePt t="5442" x="2263775" y="1835150"/>
          <p14:tracePt t="5454" x="2230438" y="1835150"/>
          <p14:tracePt t="5472" x="2055813" y="1868488"/>
          <p14:tracePt t="5488" x="1916113" y="1895475"/>
          <p14:tracePt t="5504" x="1681163" y="1922463"/>
          <p14:tracePt t="5521" x="1493838" y="1928813"/>
          <p14:tracePt t="5537" x="1419225" y="1922463"/>
          <p14:tracePt t="5554" x="1319213" y="1901825"/>
          <p14:tracePt t="5572" x="1258888" y="1874838"/>
          <p14:tracePt t="5588" x="1238250" y="1868488"/>
          <p14:tracePt t="5604" x="1219200" y="1847850"/>
          <p14:tracePt t="5621" x="1204913" y="1835150"/>
          <p14:tracePt t="5637" x="1204913" y="1822450"/>
          <p14:tracePt t="5654" x="1204913" y="1814513"/>
          <p14:tracePt t="5671" x="1204913" y="1808163"/>
          <p14:tracePt t="5687" x="1246188" y="1774825"/>
          <p14:tracePt t="5705" x="1333500" y="1727200"/>
          <p14:tracePt t="5721" x="1400175" y="1708150"/>
          <p14:tracePt t="5737" x="1500188" y="1681163"/>
          <p14:tracePt t="5754" x="1554163" y="1666875"/>
          <p14:tracePt t="5771" x="1666875" y="1647825"/>
          <p14:tracePt t="5787" x="1768475" y="1641475"/>
          <p14:tracePt t="5804" x="1822450" y="1641475"/>
          <p14:tracePt t="5821" x="1928813" y="1641475"/>
          <p14:tracePt t="5838" x="2028825" y="1660525"/>
          <p14:tracePt t="5854" x="2070100" y="1681163"/>
          <p14:tracePt t="5871" x="2149475" y="1720850"/>
          <p14:tracePt t="5888" x="2216150" y="1762125"/>
          <p14:tracePt t="5904" x="2251075" y="1787525"/>
          <p14:tracePt t="5908" x="2284413" y="1808163"/>
          <p14:tracePt t="5921" x="2303463" y="1828800"/>
          <p14:tracePt t="5937" x="2336800" y="1855788"/>
          <p14:tracePt t="5954" x="2384425" y="1901825"/>
          <p14:tracePt t="5971" x="2424113" y="1935163"/>
          <p14:tracePt t="5987" x="2438400" y="1955800"/>
          <p14:tracePt t="6004" x="2457450" y="1982788"/>
          <p14:tracePt t="6021" x="2465388" y="1995488"/>
          <p14:tracePt t="6038" x="2471738" y="2001838"/>
          <p14:tracePt t="6054" x="2471738" y="2009775"/>
          <p14:tracePt t="6098" x="2471738" y="2016125"/>
          <p14:tracePt t="6160" x="2465388" y="2016125"/>
          <p14:tracePt t="6173" x="2457450" y="2022475"/>
          <p14:tracePt t="6189" x="2411413" y="2022475"/>
          <p14:tracePt t="6204" x="2370138" y="2022475"/>
          <p14:tracePt t="6221" x="2290763" y="2022475"/>
          <p14:tracePt t="6249" x="2130425" y="2009775"/>
          <p14:tracePt t="6261" x="2070100" y="2001838"/>
          <p14:tracePt t="6275" x="2016125" y="1989138"/>
          <p14:tracePt t="6293" x="1916113" y="1955800"/>
          <p14:tracePt t="6310" x="1822450" y="1928813"/>
          <p14:tracePt t="6324" x="1781175" y="1908175"/>
          <p14:tracePt t="6337" x="1701800" y="1874838"/>
          <p14:tracePt t="6353" x="1681163" y="1847850"/>
          <p14:tracePt t="6370" x="1654175" y="1822450"/>
          <p14:tracePt t="6387" x="1641475" y="1801813"/>
          <p14:tracePt t="6403" x="1633538" y="1762125"/>
          <p14:tracePt t="6420" x="1633538" y="1741488"/>
          <p14:tracePt t="6437" x="1633538" y="1735138"/>
          <p14:tracePt t="6441" x="1633538" y="1720850"/>
          <p14:tracePt t="6461" x="1641475" y="1708150"/>
          <p14:tracePt t="6473" x="1666875" y="1681163"/>
          <p14:tracePt t="6487" x="1708150" y="1647825"/>
          <p14:tracePt t="6503" x="1768475" y="1600200"/>
          <p14:tracePt t="6520" x="1881188" y="1527175"/>
          <p14:tracePt t="6538" x="1995488" y="1460500"/>
          <p14:tracePt t="6553" x="2049463" y="1439863"/>
          <p14:tracePt t="6587" x="2076450" y="1427163"/>
          <p14:tracePt t="6768" x="2076450" y="1419225"/>
          <p14:tracePt t="6782" x="2076450" y="1400175"/>
          <p14:tracePt t="6795" x="2076450" y="1319213"/>
          <p14:tracePt t="6803" x="2082800" y="1265238"/>
          <p14:tracePt t="6821" x="2103438" y="1119188"/>
          <p14:tracePt t="6836" x="2116138" y="1058863"/>
          <p14:tracePt t="6853" x="2136775" y="971550"/>
          <p14:tracePt t="6870" x="2149475" y="930275"/>
          <p14:tracePt t="6886" x="2163763" y="917575"/>
          <p14:tracePt t="6903" x="2236788" y="890588"/>
          <p14:tracePt t="6919" x="2290763" y="884238"/>
          <p14:tracePt t="6936" x="2471738" y="884238"/>
          <p14:tracePt t="6940" x="2578100" y="884238"/>
          <p14:tracePt t="6953" x="2713038" y="890588"/>
          <p14:tracePt t="6970" x="2946400" y="911225"/>
          <p14:tracePt t="6986" x="3060700" y="923925"/>
          <p14:tracePt t="7003" x="3227388" y="938213"/>
          <p14:tracePt t="7020" x="3322638" y="944563"/>
          <p14:tracePt t="7036" x="3341688" y="944563"/>
          <p14:tracePt t="7053" x="3355975" y="944563"/>
          <p14:tracePt t="7072" x="3368675" y="944563"/>
          <p14:tracePt t="7130" x="3362325" y="944563"/>
          <p14:tracePt t="7140" x="3322638" y="950913"/>
          <p14:tracePt t="7151" x="3254375" y="950913"/>
          <p14:tracePt t="7160" x="3160713" y="957263"/>
          <p14:tracePt t="7172" x="3033713" y="971550"/>
          <p14:tracePt t="7186" x="2894013" y="1004888"/>
          <p14:tracePt t="7203" x="2511425" y="1111250"/>
          <p14:tracePt t="7220" x="1968500" y="1339850"/>
          <p14:tracePt t="7236" x="1741488" y="1460500"/>
          <p14:tracePt t="7257" x="1385888" y="1660525"/>
          <p14:tracePt t="7273" x="1219200" y="1762125"/>
          <p14:tracePt t="7290" x="1125538" y="1814513"/>
          <p14:tracePt t="7306" x="1092200" y="1822450"/>
          <p14:tracePt t="7320" x="1084263" y="1828800"/>
          <p14:tracePt t="7341" x="1077913" y="1828800"/>
          <p14:tracePt t="7499" x="1119188" y="1835150"/>
          <p14:tracePt t="7510" x="1165225" y="1847850"/>
          <p14:tracePt t="7519" x="1219200" y="1862138"/>
          <p14:tracePt t="7536" x="1346200" y="1895475"/>
          <p14:tracePt t="7553" x="1479550" y="1941513"/>
          <p14:tracePt t="7569" x="1547813" y="1955800"/>
          <p14:tracePt t="7586" x="1693863" y="1976438"/>
          <p14:tracePt t="7602" x="1814513" y="1989138"/>
          <p14:tracePt t="7619" x="1868488" y="1989138"/>
          <p14:tracePt t="7635" x="1962150" y="1995488"/>
          <p14:tracePt t="7652" x="2043113" y="2001838"/>
          <p14:tracePt t="7669" x="2070100" y="2001838"/>
          <p14:tracePt t="7685" x="2095500" y="2001838"/>
          <p14:tracePt t="7702" x="2109788" y="2001838"/>
          <p14:tracePt t="7719" x="2116138" y="2001838"/>
          <p14:tracePt t="7735" x="2122488" y="2001838"/>
          <p14:tracePt t="7801" x="2122488" y="1995488"/>
          <p14:tracePt t="7811" x="2122488" y="1989138"/>
          <p14:tracePt t="7823" x="2116138" y="1982788"/>
          <p14:tracePt t="7836" x="2095500" y="1955800"/>
          <p14:tracePt t="7852" x="2036763" y="1847850"/>
          <p14:tracePt t="7869" x="1982788" y="1735138"/>
          <p14:tracePt t="7885" x="1962150" y="1687513"/>
          <p14:tracePt t="7902" x="1935163" y="1627188"/>
          <p14:tracePt t="7919" x="1922463" y="1608138"/>
          <p14:tracePt t="7935" x="1922463" y="1600200"/>
          <p14:tracePt t="8073" x="1922463" y="1608138"/>
          <p14:tracePt t="8094" x="1928813" y="1614488"/>
          <p14:tracePt t="8111" x="1941513" y="1627188"/>
          <p14:tracePt t="8119" x="1949450" y="1633538"/>
          <p14:tracePt t="8135" x="1962150" y="1641475"/>
          <p14:tracePt t="8152" x="1982788" y="1660525"/>
          <p14:tracePt t="8169" x="2001838" y="1674813"/>
          <p14:tracePt t="8185" x="2016125" y="1681163"/>
          <p14:tracePt t="8202" x="2022475" y="1693863"/>
          <p14:tracePt t="8218" x="2028825" y="1701800"/>
          <p14:tracePt t="8235" x="2043113" y="1708150"/>
          <p14:tracePt t="8255" x="2049463" y="1714500"/>
          <p14:tracePt t="8272" x="2055813" y="1714500"/>
          <p14:tracePt t="8305" x="2062163" y="1714500"/>
          <p14:tracePt t="8391" x="2062163" y="1720850"/>
          <p14:tracePt t="8461" x="2055813" y="1720850"/>
          <p14:tracePt t="8483" x="2049463" y="1720850"/>
          <p14:tracePt t="8494" x="2043113" y="1720850"/>
          <p14:tracePt t="8501" x="2036763" y="1714500"/>
          <p14:tracePt t="8518" x="2022475" y="1708150"/>
          <p14:tracePt t="8535" x="1989138" y="1687513"/>
          <p14:tracePt t="8551" x="1968500" y="1674813"/>
          <p14:tracePt t="8568" x="1955800" y="1666875"/>
          <p14:tracePt t="8585" x="1949450" y="1660525"/>
          <p14:tracePt t="8601" x="1941513" y="1654175"/>
          <p14:tracePt t="8635" x="1935163" y="1654175"/>
          <p14:tracePt t="8804" x="1941513" y="1654175"/>
          <p14:tracePt t="8824" x="1955800" y="1660525"/>
          <p14:tracePt t="8834" x="1962150" y="1666875"/>
          <p14:tracePt t="8852" x="1982788" y="1681163"/>
          <p14:tracePt t="8868" x="1995488" y="1693863"/>
          <p14:tracePt t="8884" x="2028825" y="1714500"/>
          <p14:tracePt t="8901" x="2055813" y="1727200"/>
          <p14:tracePt t="8918" x="2062163" y="1741488"/>
          <p14:tracePt t="8934" x="2089150" y="1754188"/>
          <p14:tracePt t="8951" x="2103438" y="1762125"/>
          <p14:tracePt t="8984" x="2109788" y="1768475"/>
          <p14:tracePt t="9410" x="2116138" y="1768475"/>
          <p14:tracePt t="9460" x="2122488" y="1768475"/>
          <p14:tracePt t="9552" x="2130425" y="1768475"/>
          <p14:tracePt t="10144" x="2130425" y="1762125"/>
          <p14:tracePt t="10163" x="2130425" y="1747838"/>
          <p14:tracePt t="10174" x="2136775" y="1747838"/>
          <p14:tracePt t="10184" x="2136775" y="1741488"/>
          <p14:tracePt t="10200" x="2136775" y="1735138"/>
          <p14:tracePt t="10216" x="2136775" y="1714500"/>
          <p14:tracePt t="10234" x="2143125" y="1701800"/>
          <p14:tracePt t="10254" x="2149475" y="1674813"/>
          <p14:tracePt t="10270" x="2149475" y="1654175"/>
          <p14:tracePt t="10287" x="2149475" y="1614488"/>
          <p14:tracePt t="10304" x="2149475" y="1566863"/>
          <p14:tracePt t="10320" x="2149475" y="1533525"/>
          <p14:tracePt t="10333" x="2149475" y="1500188"/>
          <p14:tracePt t="10336" x="2149475" y="1473200"/>
          <p14:tracePt t="10349" x="2143125" y="1433513"/>
          <p14:tracePt t="10367" x="2130425" y="1366838"/>
          <p14:tracePt t="10383" x="2122488" y="1346200"/>
          <p14:tracePt t="10400" x="2122488" y="1306513"/>
          <p14:tracePt t="10416" x="2122488" y="1298575"/>
          <p14:tracePt t="10435" x="2122488" y="1273175"/>
          <p14:tracePt t="10450" x="2122488" y="1265238"/>
          <p14:tracePt t="10466" x="2122488" y="1258888"/>
          <p14:tracePt t="10548" x="2130425" y="1258888"/>
          <p14:tracePt t="10561" x="2136775" y="1258888"/>
          <p14:tracePt t="10576" x="2155825" y="1265238"/>
          <p14:tracePt t="10591" x="2163763" y="1265238"/>
          <p14:tracePt t="10601" x="2176463" y="1273175"/>
          <p14:tracePt t="10617" x="2190750" y="1285875"/>
          <p14:tracePt t="10633" x="2203450" y="1298575"/>
          <p14:tracePt t="10649" x="2224088" y="1319213"/>
          <p14:tracePt t="10667" x="2251075" y="1366838"/>
          <p14:tracePt t="10683" x="2263775" y="1400175"/>
          <p14:tracePt t="10699" x="2284413" y="1452563"/>
          <p14:tracePt t="10716" x="2284413" y="1487488"/>
          <p14:tracePt t="10733" x="2297113" y="1554163"/>
          <p14:tracePt t="10749" x="2297113" y="1614488"/>
          <p14:tracePt t="10766" x="2297113" y="1654175"/>
          <p14:tracePt t="10783" x="2290763" y="1720850"/>
          <p14:tracePt t="10800" x="2276475" y="1774825"/>
          <p14:tracePt t="10816" x="2251075" y="1841500"/>
          <p14:tracePt t="10835" x="2236788" y="1868488"/>
          <p14:tracePt t="10849" x="2209800" y="1908175"/>
          <p14:tracePt t="10866" x="2176463" y="1962150"/>
          <p14:tracePt t="10882" x="2163763" y="1976438"/>
          <p14:tracePt t="10899" x="2136775" y="2009775"/>
          <p14:tracePt t="10916" x="2116138" y="2028825"/>
          <p14:tracePt t="10932" x="2109788" y="2043113"/>
          <p14:tracePt t="10949" x="2103438" y="2049463"/>
          <p14:tracePt t="10971" x="2095500" y="2049463"/>
          <p14:tracePt t="11022" x="2089150" y="2049463"/>
          <p14:tracePt t="11032" x="2089150" y="2043113"/>
          <p14:tracePt t="11042" x="2089150" y="2036763"/>
          <p14:tracePt t="11054" x="2089150" y="2022475"/>
          <p14:tracePt t="11066" x="2082800" y="2009775"/>
          <p14:tracePt t="11082" x="2076450" y="1941513"/>
          <p14:tracePt t="11099" x="2076450" y="1908175"/>
          <p14:tracePt t="11115" x="2076450" y="1822450"/>
          <p14:tracePt t="11132" x="2089150" y="1741488"/>
          <p14:tracePt t="11149" x="2089150" y="1714500"/>
          <p14:tracePt t="11166" x="2103438" y="1660525"/>
          <p14:tracePt t="11183" x="2103438" y="1627188"/>
          <p14:tracePt t="11199" x="2109788" y="1614488"/>
          <p14:tracePt t="11215" x="2116138" y="1600200"/>
          <p14:tracePt t="11236" x="2116138" y="1593850"/>
          <p14:tracePt t="11269" x="2116138" y="1587500"/>
          <p14:tracePt t="11304" x="2122488" y="1587500"/>
          <p14:tracePt t="11334" x="2130425" y="1587500"/>
          <p14:tracePt t="11364" x="2136775" y="1587500"/>
          <p14:tracePt t="11394" x="2143125" y="1593850"/>
          <p14:tracePt t="11404" x="2143125" y="1600200"/>
          <p14:tracePt t="11415" x="2149475" y="1600200"/>
          <p14:tracePt t="11433" x="2155825" y="1614488"/>
          <p14:tracePt t="11449" x="2155825" y="1620838"/>
          <p14:tracePt t="11465" x="2163763" y="1627188"/>
          <p14:tracePt t="11483" x="2163763" y="1641475"/>
          <p14:tracePt t="11498" x="2163763" y="1647825"/>
          <p14:tracePt t="11515" x="2163763" y="1660525"/>
          <p14:tracePt t="11532" x="2163763" y="1674813"/>
          <p14:tracePt t="11548" x="2163763" y="1681163"/>
          <p14:tracePt t="11565" x="2163763" y="1687513"/>
          <p14:tracePt t="11582" x="2163763" y="1693863"/>
          <p14:tracePt t="11613" x="2163763" y="1701800"/>
          <p14:tracePt t="12014" x="2163763" y="1693863"/>
          <p14:tracePt t="12444" x="2163763" y="1687513"/>
          <p14:tracePt t="12545" x="2163763" y="1681163"/>
          <p14:tracePt t="12613" x="2163763" y="1674813"/>
          <p14:tracePt t="12692" x="2163763" y="1666875"/>
          <p14:tracePt t="12703" x="2155825" y="1666875"/>
          <p14:tracePt t="13311" x="2149475" y="1666875"/>
          <p14:tracePt t="13334" x="2143125" y="1666875"/>
          <p14:tracePt t="13342" x="2143125" y="1674813"/>
          <p14:tracePt t="13354" x="2136775" y="1674813"/>
          <p14:tracePt t="13372" x="2122488" y="1674813"/>
          <p14:tracePt t="13383" x="2122488" y="1681163"/>
          <p14:tracePt t="13397" x="2116138" y="1681163"/>
          <p14:tracePt t="13413" x="2109788" y="1681163"/>
          <p14:tracePt t="13431" x="2095500" y="1681163"/>
          <p14:tracePt t="13472" x="2089150" y="1681163"/>
          <p14:tracePt t="13555" x="2089150" y="1674813"/>
          <p14:tracePt t="13568" x="2089150" y="1666875"/>
          <p14:tracePt t="13587" x="2095500" y="1654175"/>
          <p14:tracePt t="13597" x="2116138" y="1633538"/>
          <p14:tracePt t="13613" x="2136775" y="1587500"/>
          <p14:tracePt t="13630" x="2143125" y="1573213"/>
          <p14:tracePt t="13646" x="2163763" y="1547813"/>
          <p14:tracePt t="13663" x="2163763" y="1533525"/>
          <p14:tracePt t="13680" x="2170113" y="1533525"/>
          <p14:tracePt t="13696" x="2176463" y="1527175"/>
          <p14:tracePt t="13713" x="2190750" y="1512888"/>
          <p14:tracePt t="13730" x="2251075" y="1493838"/>
          <p14:tracePt t="13746" x="2303463" y="1487488"/>
          <p14:tracePt t="13763" x="2471738" y="1466850"/>
          <p14:tracePt t="13780" x="2592388" y="1466850"/>
          <p14:tracePt t="13797" x="3000375" y="1479550"/>
          <p14:tracePt t="13813" x="3656013" y="1593850"/>
          <p14:tracePt t="13830" x="4152900" y="1741488"/>
          <p14:tracePt t="13846" x="4306888" y="1801813"/>
          <p14:tracePt t="13863" x="4473575" y="1868488"/>
          <p14:tracePt t="13880" x="4554538" y="1908175"/>
          <p14:tracePt t="13897" x="4560888" y="1916113"/>
          <p14:tracePt t="14125" x="4567238" y="1916113"/>
          <p14:tracePt t="14135" x="4573588" y="1916113"/>
          <p14:tracePt t="14146" x="4594225" y="1908175"/>
          <p14:tracePt t="14163" x="4627563" y="1901825"/>
          <p14:tracePt t="14179" x="4702175" y="1889125"/>
          <p14:tracePt t="14196" x="4795838" y="1868488"/>
          <p14:tracePt t="14213" x="4841875" y="1855788"/>
          <p14:tracePt t="14229" x="4922838" y="1835150"/>
          <p14:tracePt t="14246" x="4983163" y="1828800"/>
          <p14:tracePt t="14269" x="5016500" y="1822450"/>
          <p14:tracePt t="14285" x="5037138" y="1822450"/>
          <p14:tracePt t="14319" x="5043488" y="1822450"/>
          <p14:tracePt t="14334" x="5049838" y="1822450"/>
          <p14:tracePt t="14457" x="5043488" y="1822450"/>
          <p14:tracePt t="14497" x="5037138" y="1822450"/>
          <p14:tracePt t="14517" x="5037138" y="1828800"/>
          <p14:tracePt t="14576" x="5029200" y="1828800"/>
          <p14:tracePt t="15770" x="5022850" y="1828800"/>
          <p14:tracePt t="15790" x="5010150" y="1828800"/>
          <p14:tracePt t="15804" x="4976813" y="1822450"/>
          <p14:tracePt t="15817" x="4889500" y="1808163"/>
          <p14:tracePt t="15828" x="4856163" y="1808163"/>
          <p14:tracePt t="15845" x="4814888" y="1801813"/>
          <p14:tracePt t="15861" x="4754563" y="1787525"/>
          <p14:tracePt t="15879" x="4681538" y="1768475"/>
          <p14:tracePt t="15894" x="4654550" y="1768475"/>
          <p14:tracePt t="15911" x="4627563" y="1747838"/>
          <p14:tracePt t="15928" x="4614863" y="1747838"/>
          <p14:tracePt t="15944" x="4600575" y="1747838"/>
          <p14:tracePt t="15983" x="4600575" y="1741488"/>
          <p14:tracePt t="16013" x="4600575" y="1735138"/>
          <p14:tracePt t="16033" x="4600575" y="1727200"/>
          <p14:tracePt t="16085" x="4600575" y="1720850"/>
          <p14:tracePt t="16105" x="4608513" y="1720850"/>
          <p14:tracePt t="16126" x="4614863" y="1720850"/>
          <p14:tracePt t="16158" x="4621213" y="1714500"/>
          <p14:tracePt t="16168" x="4633913" y="1708150"/>
          <p14:tracePt t="16179" x="4648200" y="1708150"/>
          <p14:tracePt t="16196" x="4694238" y="1708150"/>
          <p14:tracePt t="16211" x="4727575" y="1693863"/>
          <p14:tracePt t="16227" x="4822825" y="1666875"/>
          <p14:tracePt t="16245" x="4868863" y="1654175"/>
          <p14:tracePt t="16261" x="4962525" y="1633538"/>
          <p14:tracePt t="16282" x="5043488" y="1620838"/>
          <p14:tracePt t="16298" x="5122863" y="1620838"/>
          <p14:tracePt t="16314" x="5164138" y="1620838"/>
          <p14:tracePt t="16332" x="5237163" y="1620838"/>
          <p14:tracePt t="16344" x="5270500" y="1620838"/>
          <p14:tracePt t="16361" x="5337175" y="1627188"/>
          <p14:tracePt t="16377" x="5364163" y="1627188"/>
          <p14:tracePt t="16394" x="5405438" y="1647825"/>
          <p14:tracePt t="16411" x="5430838" y="1660525"/>
          <p14:tracePt t="16427" x="5451475" y="1674813"/>
          <p14:tracePt t="16444" x="5472113" y="1674813"/>
          <p14:tracePt t="16461" x="5484813" y="1687513"/>
          <p14:tracePt t="16477" x="5491163" y="1687513"/>
          <p14:tracePt t="16482" x="5499100" y="1701800"/>
          <p14:tracePt t="16494" x="5505450" y="1701800"/>
          <p14:tracePt t="16510" x="5511800" y="1708150"/>
          <p14:tracePt t="16527" x="5518150" y="1714500"/>
          <p14:tracePt t="16547" x="5518150" y="1720850"/>
          <p14:tracePt t="16624" x="5518150" y="1727200"/>
          <p14:tracePt t="16828" x="5511800" y="1727200"/>
          <p14:tracePt t="17683" x="5505450" y="1727200"/>
          <p14:tracePt t="17763" x="5499100" y="1727200"/>
          <p14:tracePt t="17785" x="5491163" y="1727200"/>
          <p14:tracePt t="17796" x="5484813" y="1727200"/>
          <p14:tracePt t="17809" x="5478463" y="1720850"/>
          <p14:tracePt t="17826" x="5457825" y="1720850"/>
          <p14:tracePt t="17843" x="5451475" y="1720850"/>
          <p14:tracePt t="17859" x="5445125" y="1720850"/>
          <p14:tracePt t="18227" x="5438775" y="1720850"/>
          <p14:tracePt t="18378" x="5430838" y="1720850"/>
          <p14:tracePt t="18398" x="5418138" y="1714500"/>
          <p14:tracePt t="18409" x="5411788" y="1708150"/>
          <p14:tracePt t="18425" x="5357813" y="1687513"/>
          <p14:tracePt t="18443" x="5291138" y="1654175"/>
          <p14:tracePt t="18459" x="5243513" y="1641475"/>
          <p14:tracePt t="18463" x="5191125" y="1633538"/>
          <p14:tracePt t="18475" x="5130800" y="1627188"/>
          <p14:tracePt t="18492" x="5010150" y="1627188"/>
          <p14:tracePt t="18508" x="4941888" y="1627188"/>
          <p14:tracePt t="18525" x="4829175" y="1641475"/>
          <p14:tracePt t="18542" x="4781550" y="1654175"/>
          <p14:tracePt t="18559" x="4687888" y="1674813"/>
          <p14:tracePt t="18575" x="4608513" y="1687513"/>
          <p14:tracePt t="18593" x="4573588" y="1693863"/>
          <p14:tracePt t="18608" x="4560888" y="1693863"/>
          <p14:tracePt t="18625" x="4540250" y="1693863"/>
          <p14:tracePt t="18643" x="4533900" y="1693863"/>
          <p14:tracePt t="18658" x="4527550" y="1693863"/>
          <p14:tracePt t="18691" x="4521200" y="1693863"/>
          <p14:tracePt t="18756" x="4527550" y="1693863"/>
          <p14:tracePt t="18768" x="4527550" y="1687513"/>
          <p14:tracePt t="18782" x="4533900" y="1687513"/>
          <p14:tracePt t="18792" x="4548188" y="1681163"/>
          <p14:tracePt t="18809" x="4594225" y="1674813"/>
          <p14:tracePt t="18825" x="4667250" y="1660525"/>
          <p14:tracePt t="18842" x="4714875" y="1660525"/>
          <p14:tracePt t="18858" x="4814888" y="1660525"/>
          <p14:tracePt t="18876" x="4916488" y="1660525"/>
          <p14:tracePt t="18891" x="4968875" y="1660525"/>
          <p14:tracePt t="18908" x="5049838" y="1674813"/>
          <p14:tracePt t="18925" x="5089525" y="1681163"/>
          <p14:tracePt t="18941" x="5156200" y="1687513"/>
          <p14:tracePt t="18958" x="5197475" y="1701800"/>
          <p14:tracePt t="18975" x="5210175" y="1708150"/>
          <p14:tracePt t="18979" x="5216525" y="1708150"/>
          <p14:tracePt t="18992" x="5230813" y="1708150"/>
          <p14:tracePt t="19008" x="5243513" y="1714500"/>
          <p14:tracePt t="19025" x="5251450" y="1714500"/>
          <p14:tracePt t="19067" x="5251450" y="1720850"/>
          <p14:tracePt t="19739" x="5257800" y="1720850"/>
          <p14:tracePt t="19748" x="5264150" y="1720850"/>
          <p14:tracePt t="19758" x="5270500" y="1720850"/>
          <p14:tracePt t="19774" x="5284788" y="1720850"/>
          <p14:tracePt t="19791" x="5337175" y="1714500"/>
          <p14:tracePt t="19807" x="5424488" y="1701800"/>
          <p14:tracePt t="19824" x="5484813" y="1687513"/>
          <p14:tracePt t="19841" x="5605463" y="1681163"/>
          <p14:tracePt t="19857" x="5746750" y="1681163"/>
          <p14:tracePt t="19874" x="5819775" y="1693863"/>
          <p14:tracePt t="19891" x="5967413" y="1747838"/>
          <p14:tracePt t="19907" x="6088063" y="1787525"/>
          <p14:tracePt t="19924" x="6127750" y="1808163"/>
          <p14:tracePt t="19940" x="6188075" y="1841500"/>
          <p14:tracePt t="19957" x="6215063" y="1862138"/>
          <p14:tracePt t="19974" x="6221413" y="1868488"/>
          <p14:tracePt t="20026" x="6221413" y="1874838"/>
          <p14:tracePt t="22090" x="6208713" y="1868488"/>
          <p14:tracePt t="22100" x="6188075" y="1855788"/>
          <p14:tracePt t="22111" x="6161088" y="1841500"/>
          <p14:tracePt t="22122" x="6134100" y="1828800"/>
          <p14:tracePt t="22138" x="6100763" y="1808163"/>
          <p14:tracePt t="22155" x="6040438" y="1787525"/>
          <p14:tracePt t="22172" x="5973763" y="1774825"/>
          <p14:tracePt t="22189" x="5907088" y="1747838"/>
          <p14:tracePt t="22205" x="5867400" y="1735138"/>
          <p14:tracePt t="22222" x="5799138" y="1714500"/>
          <p14:tracePt t="22240" x="5753100" y="1708150"/>
          <p14:tracePt t="22255" x="5738813" y="1701800"/>
          <p14:tracePt t="22272" x="5719763" y="1701800"/>
          <p14:tracePt t="22400" x="5719763" y="1693863"/>
          <p14:tracePt t="22450" x="5726113" y="1693863"/>
          <p14:tracePt t="22481" x="5732463" y="1693863"/>
          <p14:tracePt t="22491" x="5738813" y="1693863"/>
          <p14:tracePt t="22505" x="5746750" y="1693863"/>
          <p14:tracePt t="22522" x="5765800" y="1687513"/>
          <p14:tracePt t="22538" x="5773738" y="1687513"/>
          <p14:tracePt t="22555" x="5799138" y="1687513"/>
          <p14:tracePt t="22571" x="5834063" y="1687513"/>
          <p14:tracePt t="22588" x="5846763" y="1693863"/>
          <p14:tracePt t="22605" x="5867400" y="1701800"/>
          <p14:tracePt t="22621" x="5894388" y="1708150"/>
          <p14:tracePt t="22638" x="5907088" y="1708150"/>
          <p14:tracePt t="22655" x="5934075" y="1708150"/>
          <p14:tracePt t="22671" x="5946775" y="1714500"/>
          <p14:tracePt t="22688" x="5961063" y="1720850"/>
          <p14:tracePt t="22704" x="5994400" y="1735138"/>
          <p14:tracePt t="22721" x="6040438" y="1741488"/>
          <p14:tracePt t="22738" x="6081713" y="1747838"/>
          <p14:tracePt t="22755" x="6161088" y="1754188"/>
          <p14:tracePt t="22771" x="6262688" y="1754188"/>
          <p14:tracePt t="22788" x="6356350" y="1762125"/>
          <p14:tracePt t="22804" x="6402388" y="1762125"/>
          <p14:tracePt t="22821" x="6483350" y="1768475"/>
          <p14:tracePt t="22838" x="6516688" y="1768475"/>
          <p14:tracePt t="22854" x="6537325" y="1768475"/>
          <p14:tracePt t="22892" x="6516688" y="1768475"/>
          <p14:tracePt t="23123" x="6523038" y="1768475"/>
          <p14:tracePt t="23132" x="6529388" y="1768475"/>
          <p14:tracePt t="23142" x="6537325" y="1768475"/>
          <p14:tracePt t="23154" x="6550025" y="1768475"/>
          <p14:tracePt t="23171" x="6562725" y="1768475"/>
          <p14:tracePt t="23187" x="6570663" y="1768475"/>
          <p14:tracePt t="23204" x="6589713" y="1768475"/>
          <p14:tracePt t="23221" x="6610350" y="1781175"/>
          <p14:tracePt t="23238" x="6623050" y="1787525"/>
          <p14:tracePt t="23255" x="6643688" y="1808163"/>
          <p14:tracePt t="23271" x="6664325" y="1822450"/>
          <p14:tracePt t="23292" x="6683375" y="1828800"/>
          <p14:tracePt t="23308" x="6691313" y="1835150"/>
          <p14:tracePt t="23324" x="6724650" y="1835150"/>
          <p14:tracePt t="23341" x="6757988" y="1841500"/>
          <p14:tracePt t="23361" x="6791325" y="1841500"/>
          <p14:tracePt t="23370" x="6810375" y="1841500"/>
          <p14:tracePt t="23387" x="6824663" y="1841500"/>
          <p14:tracePt t="23404" x="6851650" y="1841500"/>
          <p14:tracePt t="23420" x="6870700" y="1828800"/>
          <p14:tracePt t="23437" x="6891338" y="1822450"/>
          <p14:tracePt t="23454" x="6905625" y="1822450"/>
          <p14:tracePt t="23470" x="6924675" y="1822450"/>
          <p14:tracePt t="23487" x="6931025" y="1822450"/>
          <p14:tracePt t="23504" x="6938963" y="1822450"/>
          <p14:tracePt t="23521" x="6945313" y="1822450"/>
          <p14:tracePt t="23580" x="6924675" y="1814513"/>
          <p14:tracePt t="23768" x="6924675" y="1808163"/>
          <p14:tracePt t="23778" x="6931025" y="1808163"/>
          <p14:tracePt t="23790" x="6958013" y="1781175"/>
          <p14:tracePt t="23804" x="7065963" y="1714500"/>
          <p14:tracePt t="23820" x="7145338" y="1666875"/>
          <p14:tracePt t="23837" x="7334250" y="1566863"/>
          <p14:tracePt t="23854" x="7507288" y="1512888"/>
          <p14:tracePt t="23870" x="7588250" y="1500188"/>
          <p14:tracePt t="23887" x="7735888" y="1487488"/>
          <p14:tracePt t="23903" x="7869238" y="1487488"/>
          <p14:tracePt t="23920" x="7929563" y="1487488"/>
          <p14:tracePt t="23937" x="8050213" y="1512888"/>
          <p14:tracePt t="23954" x="8137525" y="1539875"/>
          <p14:tracePt t="23970" x="8183563" y="1554163"/>
          <p14:tracePt t="23987" x="8243888" y="1587500"/>
          <p14:tracePt t="24003" x="8297863" y="1620838"/>
          <p14:tracePt t="24020" x="8310563" y="1633538"/>
          <p14:tracePt t="24025" x="8324850" y="1647825"/>
          <p14:tracePt t="24037" x="8331200" y="1654175"/>
          <p14:tracePt t="24053" x="8337550" y="1660525"/>
          <p14:tracePt t="24070" x="8337550" y="1666875"/>
          <p14:tracePt t="24086" x="8337550" y="1674813"/>
          <p14:tracePt t="24112" x="8324850" y="1674813"/>
          <p14:tracePt t="24124" x="8277225" y="1681163"/>
          <p14:tracePt t="24136" x="8210550" y="1681163"/>
          <p14:tracePt t="24153" x="7956550" y="1708150"/>
          <p14:tracePt t="24170" x="7446963" y="1708150"/>
          <p14:tracePt t="24186" x="7159625" y="1701800"/>
          <p14:tracePt t="24203" x="6691313" y="1666875"/>
          <p14:tracePt t="24220" x="6469063" y="1641475"/>
          <p14:tracePt t="24236" x="6396038" y="1633538"/>
          <p14:tracePt t="24253" x="6288088" y="1614488"/>
          <p14:tracePt t="24271" x="6242050" y="1600200"/>
          <p14:tracePt t="24291" x="6227763" y="1587500"/>
          <p14:tracePt t="24324" x="6221413" y="1581150"/>
          <p14:tracePt t="24342" x="6221413" y="1573213"/>
          <p14:tracePt t="24357" x="6242050" y="1573213"/>
          <p14:tracePt t="24370" x="6275388" y="1566863"/>
          <p14:tracePt t="24386" x="6408738" y="1560513"/>
          <p14:tracePt t="24404" x="6616700" y="1547813"/>
          <p14:tracePt t="24419" x="6751638" y="1547813"/>
          <p14:tracePt t="24436" x="7045325" y="1554163"/>
          <p14:tracePt t="24453" x="7307263" y="1600200"/>
          <p14:tracePt t="24469" x="7413625" y="1620838"/>
          <p14:tracePt t="24486" x="7581900" y="1654175"/>
          <p14:tracePt t="24504" x="7715250" y="1681163"/>
          <p14:tracePt t="24519" x="7769225" y="1693863"/>
          <p14:tracePt t="24536" x="7842250" y="1720850"/>
          <p14:tracePt t="24553" x="7902575" y="1741488"/>
          <p14:tracePt t="24569" x="7923213" y="1747838"/>
          <p14:tracePt t="24586" x="7935913" y="1754188"/>
          <p14:tracePt t="24623" x="7942263" y="1754188"/>
          <p14:tracePt t="24674" x="7942263" y="1762125"/>
          <p14:tracePt t="24805" x="7942263" y="1768475"/>
          <p14:tracePt t="24821" x="7929563" y="1774825"/>
          <p14:tracePt t="24836" x="7923213" y="1774825"/>
          <p14:tracePt t="24853" x="7902575" y="1787525"/>
          <p14:tracePt t="24871" x="7848600" y="1808163"/>
          <p14:tracePt t="24886" x="7823200" y="1814513"/>
          <p14:tracePt t="24903" x="7708900" y="1835150"/>
          <p14:tracePt t="24920" x="7594600" y="1847850"/>
          <p14:tracePt t="24936" x="7534275" y="1847850"/>
          <p14:tracePt t="24952" x="7407275" y="1855788"/>
          <p14:tracePt t="24970" x="7273925" y="1855788"/>
          <p14:tracePt t="24986" x="7205663" y="1855788"/>
          <p14:tracePt t="25003" x="7085013" y="1855788"/>
          <p14:tracePt t="25019" x="6965950" y="1855788"/>
          <p14:tracePt t="25036" x="6924675" y="1855788"/>
          <p14:tracePt t="25053" x="6845300" y="1855788"/>
          <p14:tracePt t="25070" x="6804025" y="1855788"/>
          <p14:tracePt t="25290" x="6797675" y="1855788"/>
          <p14:tracePt t="25305" x="6737350" y="1841500"/>
          <p14:tracePt t="25324" x="6610350" y="1808163"/>
          <p14:tracePt t="25340" x="6416675" y="1720850"/>
          <p14:tracePt t="25356" x="6323013" y="1693863"/>
          <p14:tracePt t="25373" x="6175375" y="1633538"/>
          <p14:tracePt t="25388" x="6108700" y="1614488"/>
          <p14:tracePt t="25402" x="6021388" y="1573213"/>
          <p14:tracePt t="25419" x="5953125" y="1539875"/>
          <p14:tracePt t="25435" x="5940425" y="1533525"/>
          <p14:tracePt t="25452" x="5919788" y="1527175"/>
          <p14:tracePt t="25469" x="5913438" y="1527175"/>
          <p14:tracePt t="25502" x="5913438" y="1520825"/>
          <p14:tracePt t="25530" x="5919788" y="1520825"/>
          <p14:tracePt t="25540" x="5940425" y="1533525"/>
          <p14:tracePt t="25552" x="5973763" y="1539875"/>
          <p14:tracePt t="25569" x="6067425" y="1573213"/>
          <p14:tracePt t="25585" x="6115050" y="1593850"/>
          <p14:tracePt t="25602" x="6227763" y="1647825"/>
          <p14:tracePt t="25618" x="6288088" y="1681163"/>
          <p14:tracePt t="25635" x="6389688" y="1735138"/>
          <p14:tracePt t="25652" x="6477000" y="1781175"/>
          <p14:tracePt t="25668" x="6529388" y="1808163"/>
          <p14:tracePt t="25685" x="6610350" y="1855788"/>
          <p14:tracePt t="25702" x="6697663" y="1895475"/>
          <p14:tracePt t="25719" x="6757988" y="1928813"/>
          <p14:tracePt t="25735" x="6770688" y="1941513"/>
          <p14:tracePt t="25752" x="6784975" y="1955800"/>
          <p14:tracePt t="25769" x="6791325" y="1955800"/>
          <p14:tracePt t="25830" x="6784975" y="1955800"/>
          <p14:tracePt t="25840" x="6770688" y="1949450"/>
          <p14:tracePt t="25849" x="6724650" y="1935163"/>
          <p14:tracePt t="25860" x="6670675" y="1901825"/>
          <p14:tracePt t="25871" x="6604000" y="1881188"/>
          <p14:tracePt t="25885" x="6523038" y="1847850"/>
          <p14:tracePt t="25901" x="6375400" y="1795463"/>
          <p14:tracePt t="25919" x="6227763" y="1735138"/>
          <p14:tracePt t="25935" x="6167438" y="1714500"/>
          <p14:tracePt t="25951" x="6088063" y="1666875"/>
          <p14:tracePt t="25968" x="6061075" y="1654175"/>
          <p14:tracePt t="25985" x="6048375" y="1647825"/>
          <p14:tracePt t="26001" x="6040438" y="1641475"/>
          <p14:tracePt t="26040" x="6048375" y="1641475"/>
          <p14:tracePt t="26051" x="6061075" y="1641475"/>
          <p14:tracePt t="26061" x="6108700" y="1641475"/>
          <p14:tracePt t="26072" x="6154738" y="1654175"/>
          <p14:tracePt t="26085" x="6215063" y="1674813"/>
          <p14:tracePt t="26101" x="6356350" y="1720850"/>
          <p14:tracePt t="26118" x="6429375" y="1741488"/>
          <p14:tracePt t="26135" x="6556375" y="1801813"/>
          <p14:tracePt t="26151" x="6670675" y="1847850"/>
          <p14:tracePt t="26169" x="6770688" y="1901825"/>
          <p14:tracePt t="26184" x="6810375" y="1928813"/>
          <p14:tracePt t="26201" x="6878638" y="1955800"/>
          <p14:tracePt t="26218" x="6924675" y="1989138"/>
          <p14:tracePt t="26234" x="6938963" y="1995488"/>
          <p14:tracePt t="26251" x="6945313" y="2001838"/>
          <p14:tracePt t="26300" x="6931025" y="2001838"/>
          <p14:tracePt t="26329" x="6864350" y="1976438"/>
          <p14:tracePt t="26476" x="6870700" y="1962150"/>
          <p14:tracePt t="26487" x="6905625" y="1941513"/>
          <p14:tracePt t="26494" x="6951663" y="1922463"/>
          <p14:tracePt t="26504" x="7024688" y="1895475"/>
          <p14:tracePt t="26518" x="7105650" y="1868488"/>
          <p14:tracePt t="26534" x="7340600" y="1795463"/>
          <p14:tracePt t="26551" x="7461250" y="1768475"/>
          <p14:tracePt t="26555" x="7567613" y="1747838"/>
          <p14:tracePt t="26567" x="7694613" y="1720850"/>
          <p14:tracePt t="26584" x="7929563" y="1681163"/>
          <p14:tracePt t="26601" x="8029575" y="1674813"/>
          <p14:tracePt t="26618" x="8183563" y="1674813"/>
          <p14:tracePt t="26634" x="8310563" y="1687513"/>
          <p14:tracePt t="26651" x="8418513" y="1714500"/>
          <p14:tracePt t="26667" x="8485188" y="1741488"/>
          <p14:tracePt t="26684" x="8585200" y="1787525"/>
          <p14:tracePt t="26701" x="8626475" y="1808163"/>
          <p14:tracePt t="26717" x="8705850" y="1868488"/>
          <p14:tracePt t="26734" x="8759825" y="1908175"/>
          <p14:tracePt t="26751" x="8793163" y="1949450"/>
          <p14:tracePt t="26767" x="8813800" y="1976438"/>
          <p14:tracePt t="26784" x="8840788" y="2009775"/>
          <p14:tracePt t="26801" x="8867775" y="2043113"/>
          <p14:tracePt t="26817" x="8874125" y="2055813"/>
          <p14:tracePt t="26834" x="8880475" y="2070100"/>
          <p14:tracePt t="26851" x="8880475" y="2076450"/>
          <p14:tracePt t="26884" x="8880475" y="2082800"/>
          <p14:tracePt t="26953" x="8880475" y="2089150"/>
          <p14:tracePt t="26972" x="8880475" y="2103438"/>
          <p14:tracePt t="26984" x="8880475" y="2109788"/>
          <p14:tracePt t="27001" x="8867775" y="2130425"/>
          <p14:tracePt t="27017" x="8853488" y="2136775"/>
          <p14:tracePt t="27034" x="8826500" y="2163763"/>
          <p14:tracePt t="27050" x="8780463" y="2197100"/>
          <p14:tracePt t="27068" x="8753475" y="2209800"/>
          <p14:tracePt t="27072" x="8713788" y="2230438"/>
          <p14:tracePt t="27084" x="8666163" y="2251075"/>
          <p14:tracePt t="27101" x="8551863" y="2276475"/>
          <p14:tracePt t="27117" x="8491538" y="2290763"/>
          <p14:tracePt t="27134" x="8351838" y="2309813"/>
          <p14:tracePt t="27151" x="8204200" y="2324100"/>
          <p14:tracePt t="27167" x="8110538" y="2324100"/>
          <p14:tracePt t="27184" x="7916863" y="2317750"/>
          <p14:tracePt t="27200" x="7769225" y="2303463"/>
          <p14:tracePt t="27217" x="7694613" y="2290763"/>
          <p14:tracePt t="27234" x="7573963" y="2263775"/>
          <p14:tracePt t="27250" x="7461250" y="2230438"/>
          <p14:tracePt t="27267" x="7413625" y="2209800"/>
          <p14:tracePt t="27284" x="7326313" y="2143125"/>
          <p14:tracePt t="27300" x="7253288" y="2076450"/>
          <p14:tracePt t="27321" x="7199313" y="2001838"/>
          <p14:tracePt t="27337" x="7180263" y="1968500"/>
          <p14:tracePt t="27353" x="7138988" y="1868488"/>
          <p14:tracePt t="27371" x="7132638" y="1781175"/>
          <p14:tracePt t="27387" x="7132638" y="1741488"/>
          <p14:tracePt t="27400" x="7138988" y="1674813"/>
          <p14:tracePt t="27417" x="7153275" y="1647825"/>
          <p14:tracePt t="27433" x="7205663" y="1587500"/>
          <p14:tracePt t="27451" x="7292975" y="1539875"/>
          <p14:tracePt t="27467" x="7346950" y="1520825"/>
          <p14:tracePt t="27483" x="7488238" y="1493838"/>
          <p14:tracePt t="27501" x="7621588" y="1473200"/>
          <p14:tracePt t="27517" x="7702550" y="1466850"/>
          <p14:tracePt t="27533" x="7842250" y="1466850"/>
          <p14:tracePt t="27551" x="7989888" y="1487488"/>
          <p14:tracePt t="27566" x="8050213" y="1500188"/>
          <p14:tracePt t="27583" x="8156575" y="1547813"/>
          <p14:tracePt t="27600" x="8258175" y="1600200"/>
          <p14:tracePt t="27617" x="8297863" y="1620838"/>
          <p14:tracePt t="27633" x="8351838" y="1681163"/>
          <p14:tracePt t="27650" x="8397875" y="1727200"/>
          <p14:tracePt t="27666" x="8418513" y="1741488"/>
          <p14:tracePt t="27683" x="8439150" y="1768475"/>
          <p14:tracePt t="27700" x="8466138" y="1808163"/>
          <p14:tracePt t="27717" x="8478838" y="1828800"/>
          <p14:tracePt t="27733" x="8491538" y="1862138"/>
          <p14:tracePt t="27751" x="8505825" y="1895475"/>
          <p14:tracePt t="27766" x="8505825" y="1901825"/>
          <p14:tracePt t="27783" x="8505825" y="1908175"/>
          <p14:tracePt t="27800" x="8505825" y="1916113"/>
          <p14:tracePt t="27817" x="8505825" y="1922463"/>
          <p14:tracePt t="27833" x="8505825" y="1935163"/>
          <p14:tracePt t="27852" x="8505825" y="1976438"/>
          <p14:tracePt t="27867" x="8505825" y="2001838"/>
          <p14:tracePt t="27883" x="8485188" y="2036763"/>
          <p14:tracePt t="27900" x="8472488" y="2055813"/>
          <p14:tracePt t="27916" x="8451850" y="2076450"/>
          <p14:tracePt t="27933" x="8405813" y="2103438"/>
          <p14:tracePt t="27950" x="8351838" y="2116138"/>
          <p14:tracePt t="27966" x="8310563" y="2130425"/>
          <p14:tracePt t="27983" x="8216900" y="2143125"/>
          <p14:tracePt t="28000" x="8123238" y="2163763"/>
          <p14:tracePt t="28016" x="8062913" y="2163763"/>
          <p14:tracePt t="28033" x="7929563" y="2176463"/>
          <p14:tracePt t="28051" x="7802563" y="2176463"/>
          <p14:tracePt t="28066" x="7748588" y="2176463"/>
          <p14:tracePt t="28083" x="7648575" y="2176463"/>
          <p14:tracePt t="28100" x="7594600" y="2176463"/>
          <p14:tracePt t="28116" x="7573963" y="2176463"/>
          <p14:tracePt t="28133" x="7554913" y="2170113"/>
          <p14:tracePt t="28151" x="7548563" y="2170113"/>
          <p14:tracePt t="28166" x="7540625" y="2170113"/>
          <p14:tracePt t="28209" x="7540625" y="2163763"/>
          <p14:tracePt t="28229" x="7540625" y="2155825"/>
          <p14:tracePt t="28250" x="7540625" y="2149475"/>
          <p14:tracePt t="28259" x="7548563" y="2149475"/>
          <p14:tracePt t="28270" x="7548563" y="2143125"/>
          <p14:tracePt t="28283" x="7548563" y="2136775"/>
          <p14:tracePt t="28305" x="7567613" y="2109788"/>
          <p14:tracePt t="28321" x="7600950" y="2082800"/>
          <p14:tracePt t="28336" x="7634288" y="2062163"/>
          <p14:tracePt t="28353" x="7702550" y="2022475"/>
          <p14:tracePt t="28370" x="7775575" y="1989138"/>
          <p14:tracePt t="28382" x="7823200" y="1976438"/>
          <p14:tracePt t="28400" x="7916863" y="1955800"/>
          <p14:tracePt t="28416" x="7969250" y="1949450"/>
          <p14:tracePt t="28432" x="8056563" y="1941513"/>
          <p14:tracePt t="28449" x="8137525" y="1941513"/>
          <p14:tracePt t="28466" x="8177213" y="1941513"/>
          <p14:tracePt t="28482" x="8251825" y="1962150"/>
          <p14:tracePt t="28499" x="8318500" y="1989138"/>
          <p14:tracePt t="28516" x="8345488" y="2009775"/>
          <p14:tracePt t="28532" x="8391525" y="2036763"/>
          <p14:tracePt t="28549" x="8424863" y="2062163"/>
          <p14:tracePt t="28566" x="8431213" y="2076450"/>
          <p14:tracePt t="28582" x="8458200" y="2095500"/>
          <p14:tracePt t="28599" x="8466138" y="2109788"/>
          <p14:tracePt t="28620" x="8472488" y="2116138"/>
          <p14:tracePt t="28710" x="8458200" y="2116138"/>
          <p14:tracePt t="28952" x="8466138" y="2122488"/>
          <p14:tracePt t="28973" x="8466138" y="2130425"/>
          <p14:tracePt t="28984" x="8472488" y="2136775"/>
          <p14:tracePt t="29001" x="8472488" y="2155825"/>
          <p14:tracePt t="29015" x="8472488" y="2163763"/>
          <p14:tracePt t="29032" x="8458200" y="2203450"/>
          <p14:tracePt t="29049" x="8439150" y="2236788"/>
          <p14:tracePt t="29065" x="8418513" y="2251075"/>
          <p14:tracePt t="29082" x="8364538" y="2297113"/>
          <p14:tracePt t="29099" x="8304213" y="2336800"/>
          <p14:tracePt t="29115" x="8277225" y="2357438"/>
          <p14:tracePt t="29132" x="8224838" y="2378075"/>
          <p14:tracePt t="29149" x="8183563" y="2411413"/>
          <p14:tracePt t="29165" x="8156575" y="2417763"/>
          <p14:tracePt t="29182" x="8116888" y="2444750"/>
          <p14:tracePt t="29199" x="8062913" y="2457450"/>
          <p14:tracePt t="29215" x="8043863" y="2471738"/>
          <p14:tracePt t="29232" x="7996238" y="2484438"/>
          <p14:tracePt t="29249" x="7977188" y="2490788"/>
          <p14:tracePt t="29282" x="7969250" y="2498725"/>
          <p14:tracePt t="29553" x="7962900" y="2498725"/>
          <p14:tracePt t="29570" x="7950200" y="2498725"/>
          <p14:tracePt t="29579" x="7935913" y="2498725"/>
          <p14:tracePt t="29589" x="7916863" y="2490788"/>
          <p14:tracePt t="29601" x="7902575" y="2484438"/>
          <p14:tracePt t="29615" x="7881938" y="2478088"/>
          <p14:tracePt t="29631" x="7856538" y="2465388"/>
          <p14:tracePt t="29648" x="7829550" y="2444750"/>
          <p14:tracePt t="29665" x="7815263" y="2438400"/>
          <p14:tracePt t="29681" x="7781925" y="2417763"/>
          <p14:tracePt t="29698" x="7762875" y="2397125"/>
          <p14:tracePt t="29715" x="7748588" y="2390775"/>
          <p14:tracePt t="29731" x="7742238" y="2378075"/>
          <p14:tracePt t="29748" x="7735888" y="2370138"/>
          <p14:tracePt t="29769" x="7735888" y="2363788"/>
          <p14:tracePt t="29840" x="7742238" y="2363788"/>
          <p14:tracePt t="29852" x="7762875" y="2363788"/>
          <p14:tracePt t="29865" x="7781925" y="2363788"/>
          <p14:tracePt t="29882" x="7856538" y="2370138"/>
          <p14:tracePt t="29898" x="7956550" y="2384425"/>
          <p14:tracePt t="29914" x="8002588" y="2390775"/>
          <p14:tracePt t="29931" x="8110538" y="2411413"/>
          <p14:tracePt t="29948" x="8231188" y="2444750"/>
          <p14:tracePt t="29964" x="8285163" y="2457450"/>
          <p14:tracePt t="29981" x="8378825" y="2484438"/>
          <p14:tracePt t="29998" x="8458200" y="2511425"/>
          <p14:tracePt t="30014" x="8478838" y="2511425"/>
          <p14:tracePt t="30031" x="8505825" y="2524125"/>
          <p14:tracePt t="30048" x="8512175" y="2524125"/>
          <p14:tracePt t="30142" x="8512175" y="2532063"/>
          <p14:tracePt t="30501" x="8505825" y="2532063"/>
          <p14:tracePt t="30521" x="8499475" y="2538413"/>
          <p14:tracePt t="30533" x="8485188" y="2538413"/>
          <p14:tracePt t="30547" x="8445500" y="2544763"/>
          <p14:tracePt t="30564" x="8418513" y="2544763"/>
          <p14:tracePt t="30580" x="8331200" y="2544763"/>
          <p14:tracePt t="30598" x="8231188" y="2538413"/>
          <p14:tracePt t="30614" x="8170863" y="2532063"/>
          <p14:tracePt t="30631" x="8056563" y="2505075"/>
          <p14:tracePt t="30648" x="7942263" y="2471738"/>
          <p14:tracePt t="30664" x="7889875" y="2457450"/>
          <p14:tracePt t="30680" x="7788275" y="2438400"/>
          <p14:tracePt t="30697" x="7742238" y="2424113"/>
          <p14:tracePt t="30714" x="7661275" y="2411413"/>
          <p14:tracePt t="30730" x="7621588" y="2405063"/>
          <p14:tracePt t="30747" x="7608888" y="2405063"/>
          <p14:tracePt t="30763" x="7594600" y="2397125"/>
          <p14:tracePt t="30780" x="7588250" y="2397125"/>
          <p14:tracePt t="30814" x="7581900" y="2397125"/>
          <p14:tracePt t="31170" x="7588250" y="2397125"/>
          <p14:tracePt t="31198" x="7594600" y="2397125"/>
          <p14:tracePt t="31213" x="7600950" y="2397125"/>
          <p14:tracePt t="31227" x="7615238" y="2397125"/>
          <p14:tracePt t="31238" x="7634288" y="2397125"/>
          <p14:tracePt t="31246" x="7667625" y="2397125"/>
          <p14:tracePt t="31264" x="7754938" y="2405063"/>
          <p14:tracePt t="31280" x="7796213" y="2411413"/>
          <p14:tracePt t="31296" x="7902575" y="2424113"/>
          <p14:tracePt t="31317" x="7977188" y="2430463"/>
          <p14:tracePt t="31334" x="8002588" y="2438400"/>
          <p14:tracePt t="31350" x="8010525" y="2438400"/>
          <p14:tracePt t="31367" x="8016875" y="2438400"/>
          <p14:tracePt t="31384" x="8023225" y="2438400"/>
          <p14:tracePt t="31423" x="8023225" y="2444750"/>
          <p14:tracePt t="31453" x="8029575" y="2444750"/>
          <p14:tracePt t="31466" x="8037513" y="2444750"/>
          <p14:tracePt t="31473" x="8043863" y="2451100"/>
          <p14:tracePt t="31484" x="8050213" y="2451100"/>
          <p14:tracePt t="31496" x="8062913" y="2457450"/>
          <p14:tracePt t="31513" x="8089900" y="2471738"/>
          <p14:tracePt t="31529" x="8116888" y="2478088"/>
          <p14:tracePt t="31546" x="8197850" y="2505075"/>
          <p14:tracePt t="31563" x="8277225" y="2532063"/>
          <p14:tracePt t="31579" x="8318500" y="2538413"/>
          <p14:tracePt t="31596" x="8391525" y="2559050"/>
          <p14:tracePt t="31613" x="8431213" y="2559050"/>
          <p14:tracePt t="31630" x="8445500" y="2565400"/>
          <p14:tracePt t="31646" x="8451850" y="2565400"/>
          <p14:tracePt t="31650" x="8458200" y="2565400"/>
          <p14:tracePt t="31851" x="8458200" y="2559050"/>
          <p14:tracePt t="31901" x="8458200" y="2551113"/>
          <p14:tracePt t="31952" x="8451850" y="2551113"/>
          <p14:tracePt t="31969" x="8451850" y="2544763"/>
          <p14:tracePt t="32008" x="8451850" y="2532063"/>
          <p14:tracePt t="32029" x="8451850" y="2524125"/>
          <p14:tracePt t="32050" x="8451850" y="2517775"/>
          <p14:tracePt t="32088" x="8451850" y="2511425"/>
          <p14:tracePt t="32108" x="8451850" y="2505075"/>
          <p14:tracePt t="32129" x="8458200" y="2505075"/>
          <p14:tracePt t="32139" x="8466138" y="2505075"/>
          <p14:tracePt t="32150" x="8472488" y="2498725"/>
          <p14:tracePt t="32162" x="8478838" y="2498725"/>
          <p14:tracePt t="32179" x="8491538" y="2498725"/>
          <p14:tracePt t="32218" x="8499475" y="2498725"/>
          <p14:tracePt t="32568" x="8491538" y="2498725"/>
          <p14:tracePt t="32588" x="8485188" y="2498725"/>
          <p14:tracePt t="32608" x="8478838" y="2498725"/>
          <p14:tracePt t="32619" x="8472488" y="2498725"/>
          <p14:tracePt t="32631" x="8466138" y="2498725"/>
          <p14:tracePt t="32645" x="8458200" y="2498725"/>
          <p14:tracePt t="32662" x="8431213" y="2498725"/>
          <p14:tracePt t="32679" x="8418513" y="2498725"/>
          <p14:tracePt t="32695" x="8405813" y="2498725"/>
          <p14:tracePt t="32712" x="8397875" y="2498725"/>
          <p14:tracePt t="32728" x="8385175" y="2498725"/>
          <p14:tracePt t="32762" x="8378825" y="2498725"/>
          <p14:tracePt t="32780" x="8370888" y="2498725"/>
          <p14:tracePt t="32795" x="8364538" y="2498725"/>
          <p14:tracePt t="32818" x="8358188" y="2498725"/>
          <p14:tracePt t="32964" x="8364538" y="2498725"/>
          <p14:tracePt t="33051" x="8370888" y="2498725"/>
          <p14:tracePt t="33169" x="8364538" y="2490788"/>
          <p14:tracePt t="33183" x="8358188" y="2490788"/>
          <p14:tracePt t="33195" x="8351838" y="2490788"/>
          <p14:tracePt t="33211" x="8304213" y="2484438"/>
          <p14:tracePt t="33229" x="8258175" y="2484438"/>
          <p14:tracePt t="33244" x="8231188" y="2484438"/>
          <p14:tracePt t="33261" x="8197850" y="2484438"/>
          <p14:tracePt t="33278" x="8183563" y="2484438"/>
          <p14:tracePt t="33299" x="8164513" y="2484438"/>
          <p14:tracePt t="33317" x="8150225" y="2484438"/>
          <p14:tracePt t="33332" x="8143875" y="2484438"/>
          <p14:tracePt t="33636" x="8137525" y="2484438"/>
          <p14:tracePt t="33644" x="8116888" y="2490788"/>
          <p14:tracePt t="33653" x="8083550" y="2490788"/>
          <p14:tracePt t="33664" x="8029575" y="2490788"/>
          <p14:tracePt t="33679" x="7950200" y="2490788"/>
          <p14:tracePt t="33694" x="7769225" y="2490788"/>
          <p14:tracePt t="33711" x="7581900" y="2498725"/>
          <p14:tracePt t="33728" x="7407275" y="2511425"/>
          <p14:tracePt t="33744" x="7340600" y="2524125"/>
          <p14:tracePt t="33761" x="7213600" y="2538413"/>
          <p14:tracePt t="33778" x="7126288" y="2544763"/>
          <p14:tracePt t="33794" x="7099300" y="2551113"/>
          <p14:tracePt t="33811" x="7092950" y="2551113"/>
          <p14:tracePt t="34035" x="7085013" y="2551113"/>
          <p14:tracePt t="34047" x="7078663" y="2559050"/>
          <p14:tracePt t="34060" x="6978650" y="2571750"/>
          <p14:tracePt t="34078" x="6610350" y="2571750"/>
          <p14:tracePt t="34094" x="6262688" y="2571750"/>
          <p14:tracePt t="34110" x="5351463" y="2638425"/>
          <p14:tracePt t="34128" x="4608513" y="2746375"/>
          <p14:tracePt t="34144" x="4352925" y="2792413"/>
          <p14:tracePt t="34160" x="4111625" y="2825750"/>
          <p14:tracePt t="34178" x="4005263" y="2840038"/>
          <p14:tracePt t="34194" x="3984625" y="2840038"/>
          <p14:tracePt t="34286" x="4032250" y="2840038"/>
          <p14:tracePt t="34297" x="4138613" y="2833688"/>
          <p14:tracePt t="34305" x="4675188" y="2786063"/>
          <p14:tracePt t="34316" x="5095875" y="2732088"/>
          <p14:tracePt t="34332" x="6007100" y="2578100"/>
          <p14:tracePt t="34347" x="6381750" y="2511425"/>
          <p14:tracePt t="34364" x="7011988" y="2451100"/>
          <p14:tracePt t="34377" x="7246938" y="2438400"/>
          <p14:tracePt t="34393" x="7507288" y="2438400"/>
          <p14:tracePt t="34410" x="7634288" y="2444750"/>
          <p14:tracePt t="34427" x="7688263" y="2451100"/>
          <p14:tracePt t="34443" x="7742238" y="2471738"/>
          <p14:tracePt t="34460" x="7775575" y="2484438"/>
          <p14:tracePt t="34477" x="7796213" y="2498725"/>
          <p14:tracePt t="34510" x="7802563" y="2505075"/>
          <p14:tracePt t="34527" x="7802563" y="2511425"/>
          <p14:tracePt t="34543" x="7802563" y="2517775"/>
          <p14:tracePt t="34560" x="7775575" y="2538413"/>
          <p14:tracePt t="34577" x="7708900" y="2578100"/>
          <p14:tracePt t="34593" x="7667625" y="2592388"/>
          <p14:tracePt t="34610" x="7594600" y="2598738"/>
          <p14:tracePt t="34627" x="7567613" y="2598738"/>
          <p14:tracePt t="34643" x="7561263" y="2598738"/>
          <p14:tracePt t="34660" x="7561263" y="2592388"/>
          <p14:tracePt t="34677" x="7621588" y="2505075"/>
          <p14:tracePt t="34693" x="7675563" y="2465388"/>
          <p14:tracePt t="34710" x="7808913" y="2390775"/>
          <p14:tracePt t="34727" x="7956550" y="2351088"/>
          <p14:tracePt t="34743" x="8023225" y="2344738"/>
          <p14:tracePt t="34760" x="8143875" y="2357438"/>
          <p14:tracePt t="34777" x="8231188" y="2417763"/>
          <p14:tracePt t="34793" x="8264525" y="2451100"/>
          <p14:tracePt t="34810" x="8291513" y="2532063"/>
          <p14:tracePt t="34827" x="8285163" y="2598738"/>
          <p14:tracePt t="34843" x="8258175" y="2632075"/>
          <p14:tracePt t="34860" x="8164513" y="2692400"/>
          <p14:tracePt t="34877" x="8002588" y="2713038"/>
          <p14:tracePt t="34893" x="7908925" y="2713038"/>
          <p14:tracePt t="34910" x="7681913" y="2644775"/>
          <p14:tracePt t="34926" x="7567613" y="2598738"/>
          <p14:tracePt t="34943" x="7394575" y="2505075"/>
          <p14:tracePt t="34960" x="7319963" y="2411413"/>
          <p14:tracePt t="34977" x="7299325" y="2363788"/>
          <p14:tracePt t="34993" x="7299325" y="2351088"/>
          <p14:tracePt t="35009" x="7346950" y="2297113"/>
          <p14:tracePt t="35027" x="7446963" y="2263775"/>
          <p14:tracePt t="35043" x="7513638" y="2257425"/>
          <p14:tracePt t="35060" x="7648575" y="2257425"/>
          <p14:tracePt t="35077" x="7775575" y="2309813"/>
          <p14:tracePt t="35093" x="7829550" y="2336800"/>
          <p14:tracePt t="35109" x="7902575" y="2405063"/>
          <p14:tracePt t="35127" x="7942263" y="2465388"/>
          <p14:tracePt t="35143" x="7950200" y="2498725"/>
          <p14:tracePt t="35159" x="7942263" y="2544763"/>
          <p14:tracePt t="35177" x="7875588" y="2605088"/>
          <p14:tracePt t="35193" x="7835900" y="2625725"/>
          <p14:tracePt t="35209" x="7748588" y="2659063"/>
          <p14:tracePt t="35227" x="7694613" y="2665413"/>
          <p14:tracePt t="35243" x="7681913" y="2665413"/>
          <p14:tracePt t="35259" x="7648575" y="2665413"/>
          <p14:tracePt t="35277" x="7627938" y="2665413"/>
          <p14:tracePt t="35293" x="7608888" y="2659063"/>
          <p14:tracePt t="35312" x="7548563" y="2625725"/>
          <p14:tracePt t="35330" x="7500938" y="2584450"/>
          <p14:tracePt t="35347" x="7480300" y="2571750"/>
          <p14:tracePt t="35362" x="7473950" y="2571750"/>
          <p14:tracePt t="35397" x="7473950" y="2565400"/>
          <p14:tracePt t="35438" x="7480300" y="2565400"/>
          <p14:tracePt t="35448" x="7488238" y="2565400"/>
          <p14:tracePt t="35468" x="7494588" y="2565400"/>
          <p14:tracePt t="35480" x="7494588" y="2571750"/>
          <p14:tracePt t="35492" x="7500938" y="2571750"/>
          <p14:tracePt t="35510" x="7500938" y="2578100"/>
          <p14:tracePt t="35526" x="7500938" y="2584450"/>
          <p14:tracePt t="35549" x="7500938" y="2592388"/>
          <p14:tracePt t="35560" x="7488238" y="2592388"/>
          <p14:tracePt t="35576" x="7461250" y="2598738"/>
          <p14:tracePt t="35592" x="7373938" y="2598738"/>
          <p14:tracePt t="35609" x="7273925" y="2565400"/>
          <p14:tracePt t="35626" x="7232650" y="2544763"/>
          <p14:tracePt t="35642" x="7172325" y="2498725"/>
          <p14:tracePt t="35659" x="7159625" y="2457450"/>
          <p14:tracePt t="35676" x="7159625" y="2430463"/>
          <p14:tracePt t="35692" x="7165975" y="2417763"/>
          <p14:tracePt t="35709" x="7253288" y="2378075"/>
          <p14:tracePt t="35725" x="7313613" y="2363788"/>
          <p14:tracePt t="35742" x="7446963" y="2357438"/>
          <p14:tracePt t="35759" x="7594600" y="2378075"/>
          <p14:tracePt t="35776" x="7708900" y="2438400"/>
          <p14:tracePt t="35792" x="7748588" y="2465388"/>
          <p14:tracePt t="35809" x="7808913" y="2498725"/>
          <p14:tracePt t="35825" x="7823200" y="2511425"/>
          <p14:tracePt t="35842" x="7829550" y="2524125"/>
          <p14:tracePt t="35879" x="7829550" y="2532063"/>
          <p14:tracePt t="36071" x="7835900" y="2532063"/>
          <p14:tracePt t="36161" x="7829550" y="2532063"/>
          <p14:tracePt t="36182" x="7796213" y="2517775"/>
          <p14:tracePt t="36195" x="7781925" y="2511425"/>
          <p14:tracePt t="36213" x="7754938" y="2490788"/>
          <p14:tracePt t="36225" x="7748588" y="2484438"/>
          <p14:tracePt t="36242" x="7742238" y="2471738"/>
          <p14:tracePt t="36318" x="7742238" y="2465388"/>
          <p14:tracePt t="36337" x="7748588" y="2465388"/>
          <p14:tracePt t="36362" x="7754938" y="2465388"/>
          <p14:tracePt t="36369" x="7769225" y="2465388"/>
          <p14:tracePt t="36380" x="7775575" y="2471738"/>
          <p14:tracePt t="36395" x="7788275" y="2478088"/>
          <p14:tracePt t="36408" x="7802563" y="2490788"/>
          <p14:tracePt t="36425" x="7802563" y="2498725"/>
          <p14:tracePt t="36442" x="7802563" y="2505075"/>
          <p14:tracePt t="36458" x="7808913" y="2505075"/>
          <p14:tracePt t="36507" x="7808913" y="2511425"/>
          <p14:tracePt t="36751" x="7802563" y="2517775"/>
          <p14:tracePt t="36760" x="7796213" y="2517775"/>
          <p14:tracePt t="36778" x="7748588" y="2517775"/>
          <p14:tracePt t="36791" x="7708900" y="2517775"/>
          <p14:tracePt t="36808" x="7567613" y="2538413"/>
          <p14:tracePt t="36825" x="7473950" y="2544763"/>
          <p14:tracePt t="36841" x="7138988" y="2592388"/>
          <p14:tracePt t="36858" x="6596063" y="2665413"/>
          <p14:tracePt t="36875" x="6302375" y="2692400"/>
          <p14:tracePt t="36891" x="5819775" y="2725738"/>
          <p14:tracePt t="36908" x="5551488" y="2732088"/>
          <p14:tracePt t="36924" x="5478463" y="2732088"/>
          <p14:tracePt t="37174" x="5445125" y="2732088"/>
          <p14:tracePt t="37181" x="5370513" y="2732088"/>
          <p14:tracePt t="37191" x="5224463" y="2732088"/>
          <p14:tracePt t="37208" x="4446588" y="2719388"/>
          <p14:tracePt t="37224" x="3884613" y="2725738"/>
          <p14:tracePt t="37228" x="3302000" y="2773363"/>
          <p14:tracePt t="37241" x="2765425" y="2833688"/>
          <p14:tracePt t="37258" x="2076450" y="2946400"/>
          <p14:tracePt t="37274" x="1855788" y="3006725"/>
          <p14:tracePt t="37291" x="1647825" y="3060700"/>
          <p14:tracePt t="37312" x="1554163" y="3073400"/>
          <p14:tracePt t="37559" x="1539875" y="3073400"/>
          <p14:tracePt t="37568" x="1527175" y="3073400"/>
          <p14:tracePt t="37578" x="1493838" y="3073400"/>
          <p14:tracePt t="37590" x="1460500" y="3067050"/>
          <p14:tracePt t="37608" x="1373188" y="3040063"/>
          <p14:tracePt t="37624" x="1325563" y="3033713"/>
          <p14:tracePt t="37641" x="1252538" y="3006725"/>
          <p14:tracePt t="37657" x="1204913" y="2987675"/>
          <p14:tracePt t="37674" x="1198563" y="2979738"/>
          <p14:tracePt t="37691" x="1185863" y="2979738"/>
          <p14:tracePt t="37724" x="1185863" y="2973388"/>
          <p14:tracePt t="37769" x="1192213" y="2973388"/>
          <p14:tracePt t="37789" x="1198563" y="2967038"/>
          <p14:tracePt t="37799" x="1219200" y="2967038"/>
          <p14:tracePt t="37810" x="1238250" y="2967038"/>
          <p14:tracePt t="37824" x="1265238" y="2967038"/>
          <p14:tracePt t="37840" x="1325563" y="2967038"/>
          <p14:tracePt t="37858" x="1400175" y="2967038"/>
          <p14:tracePt t="37874" x="1446213" y="2967038"/>
          <p14:tracePt t="37890" x="1506538" y="2967038"/>
          <p14:tracePt t="37907" x="1547813" y="2967038"/>
          <p14:tracePt t="37928" x="1593850" y="2973388"/>
          <p14:tracePt t="37940" x="1600200" y="2979738"/>
          <p14:tracePt t="37957" x="1614488" y="2987675"/>
          <p14:tracePt t="37973" x="1620838" y="2987675"/>
          <p14:tracePt t="37990" x="1627188" y="2994025"/>
          <p14:tracePt t="38007" x="1633538" y="3000375"/>
          <p14:tracePt t="38024" x="1633538" y="3006725"/>
          <p14:tracePt t="38040" x="1633538" y="3013075"/>
          <p14:tracePt t="38057" x="1641475" y="3027363"/>
          <p14:tracePt t="38073" x="1641475" y="3033713"/>
          <p14:tracePt t="38090" x="1641475" y="3048000"/>
          <p14:tracePt t="38107" x="1641475" y="3054350"/>
          <p14:tracePt t="38123" x="1641475" y="3060700"/>
          <p14:tracePt t="38140" x="1641475" y="3067050"/>
          <p14:tracePt t="38157" x="1633538" y="3073400"/>
          <p14:tracePt t="38190" x="1593850" y="3081338"/>
          <p14:tracePt t="38207" x="1533525" y="3081338"/>
          <p14:tracePt t="38223" x="1487488" y="3081338"/>
          <p14:tracePt t="38240" x="1406525" y="3081338"/>
          <p14:tracePt t="38257" x="1339850" y="3067050"/>
          <p14:tracePt t="38273" x="1306513" y="3048000"/>
          <p14:tracePt t="38290" x="1265238" y="3021013"/>
          <p14:tracePt t="38309" x="1225550" y="2987675"/>
          <p14:tracePt t="38327" x="1212850" y="2973388"/>
          <p14:tracePt t="38344" x="1192213" y="2913063"/>
          <p14:tracePt t="38362" x="1179513" y="2867025"/>
          <p14:tracePt t="38379" x="1179513" y="2833688"/>
          <p14:tracePt t="38394" x="1179513" y="2819400"/>
          <p14:tracePt t="38423" x="1185863" y="2806700"/>
          <p14:tracePt t="38440" x="1192213" y="2798763"/>
          <p14:tracePt t="38457" x="1204913" y="2792413"/>
          <p14:tracePt t="38473" x="1212850" y="2792413"/>
          <p14:tracePt t="38489" x="1219200" y="2786063"/>
          <p14:tracePt t="38507" x="1231900" y="2779713"/>
          <p14:tracePt t="38523" x="1246188" y="2779713"/>
          <p14:tracePt t="38540" x="1285875" y="2779713"/>
          <p14:tracePt t="38557" x="1346200" y="2786063"/>
          <p14:tracePt t="38573" x="1373188" y="2792413"/>
          <p14:tracePt t="38589" x="1446213" y="2813050"/>
          <p14:tracePt t="38607" x="1539875" y="2846388"/>
          <p14:tracePt t="38623" x="1587500" y="2867025"/>
          <p14:tracePt t="38640" x="1674813" y="2913063"/>
          <p14:tracePt t="38657" x="1754188" y="2973388"/>
          <p14:tracePt t="38673" x="1787525" y="3000375"/>
          <p14:tracePt t="38689" x="1835150" y="3048000"/>
          <p14:tracePt t="38707" x="1881188" y="3100388"/>
          <p14:tracePt t="38723" x="1889125" y="3133725"/>
          <p14:tracePt t="38739" x="1908175" y="3160713"/>
          <p14:tracePt t="38756" x="1908175" y="3175000"/>
          <p14:tracePt t="38773" x="1908175" y="3181350"/>
          <p14:tracePt t="38789" x="1916113" y="3194050"/>
          <p14:tracePt t="38806" x="1916113" y="3201988"/>
          <p14:tracePt t="38823" x="1916113" y="3208338"/>
          <p14:tracePt t="38860" x="1916113" y="3214688"/>
          <p14:tracePt t="38927" x="1908175" y="3214688"/>
          <p14:tracePt t="38937" x="1895475" y="3214688"/>
          <p14:tracePt t="38947" x="1868488" y="3214688"/>
          <p14:tracePt t="38960" x="1828800" y="3214688"/>
          <p14:tracePt t="38974" x="1781175" y="3214688"/>
          <p14:tracePt t="38989" x="1708150" y="3201988"/>
          <p14:tracePt t="39006" x="1647825" y="3181350"/>
          <p14:tracePt t="39022" x="1627188" y="3181350"/>
          <p14:tracePt t="39039" x="1600200" y="3160713"/>
          <p14:tracePt t="39056" x="1573213" y="3148013"/>
          <p14:tracePt t="39073" x="1566863" y="3127375"/>
          <p14:tracePt t="39089" x="1547813" y="3108325"/>
          <p14:tracePt t="39106" x="1539875" y="3087688"/>
          <p14:tracePt t="39122" x="1533525" y="3081338"/>
          <p14:tracePt t="39139" x="1533525" y="3060700"/>
          <p14:tracePt t="39156" x="1533525" y="3054350"/>
          <p14:tracePt t="39510" x="1533525" y="3048000"/>
          <p14:tracePt t="39519" x="1533525" y="3040063"/>
          <p14:tracePt t="39529" x="1533525" y="3033713"/>
          <p14:tracePt t="39539" x="1533525" y="3021013"/>
          <p14:tracePt t="39556" x="1533525" y="2973388"/>
          <p14:tracePt t="39572" x="1539875" y="2952750"/>
          <p14:tracePt t="39589" x="1547813" y="2913063"/>
          <p14:tracePt t="39606" x="1547813" y="2900363"/>
          <p14:tracePt t="39622" x="1547813" y="2894013"/>
          <p14:tracePt t="39639" x="1554163" y="2894013"/>
          <p14:tracePt t="39657" x="1560513" y="2894013"/>
          <p14:tracePt t="39672" x="1566863" y="2894013"/>
          <p14:tracePt t="39688" x="1600200" y="2900363"/>
          <p14:tracePt t="39705" x="1647825" y="2913063"/>
          <p14:tracePt t="39722" x="1781175" y="2960688"/>
          <p14:tracePt t="39738" x="1922463" y="3013075"/>
          <p14:tracePt t="39756" x="2049463" y="3073400"/>
          <p14:tracePt t="39772" x="2103438" y="3094038"/>
          <p14:tracePt t="39776" x="2155825" y="3121025"/>
          <p14:tracePt t="39789" x="2197100" y="3148013"/>
          <p14:tracePt t="39806" x="2236788" y="3181350"/>
          <p14:tracePt t="39822" x="2243138" y="3187700"/>
          <p14:tracePt t="39838" x="2251075" y="3194050"/>
          <p14:tracePt t="40118" x="2243138" y="3194050"/>
          <p14:tracePt t="40181" x="2236788" y="3187700"/>
          <p14:tracePt t="40213" x="2236788" y="3181350"/>
          <p14:tracePt t="40223" x="2236788" y="3175000"/>
          <p14:tracePt t="40242" x="2236788" y="3167063"/>
          <p14:tracePt t="40255" x="2236788" y="3160713"/>
          <p14:tracePt t="40271" x="2236788" y="3154363"/>
          <p14:tracePt t="40290" x="2236788" y="3148013"/>
          <p14:tracePt t="40418" x="2236788" y="3141663"/>
          <p14:tracePt t="40631" x="2236788" y="3133725"/>
          <p14:tracePt t="40857" x="2230438" y="3133725"/>
          <p14:tracePt t="40887" x="2224088" y="3127375"/>
          <p14:tracePt t="40917" x="2216150" y="3127375"/>
          <p14:tracePt t="40938" x="2209800" y="3127375"/>
          <p14:tracePt t="40948" x="2209800" y="3121025"/>
          <p14:tracePt t="40959" x="2203450" y="3121025"/>
          <p14:tracePt t="40970" x="2197100" y="3121025"/>
          <p14:tracePt t="40988" x="2190750" y="3121025"/>
          <p14:tracePt t="41004" x="2176463" y="3121025"/>
          <p14:tracePt t="41020" x="2170113" y="3121025"/>
          <p14:tracePt t="41037" x="2163763" y="3114675"/>
          <p14:tracePt t="41054" x="2155825" y="3108325"/>
          <p14:tracePt t="41070" x="2149475" y="3108325"/>
          <p14:tracePt t="41108" x="2143125" y="3108325"/>
          <p14:tracePt t="41118" x="2143125" y="3100388"/>
          <p14:tracePt t="41792" x="2143125" y="3108325"/>
          <p14:tracePt t="42063" x="2143125" y="3114675"/>
          <p14:tracePt t="42283" x="2143125" y="3121025"/>
          <p14:tracePt t="42575" x="2149475" y="3121025"/>
          <p14:tracePt t="42617" x="2155825" y="3114675"/>
          <p14:tracePt t="42644" x="2163763" y="3108325"/>
          <p14:tracePt t="42655" x="2170113" y="3108325"/>
          <p14:tracePt t="42664" x="2176463" y="3108325"/>
          <p14:tracePt t="42675" x="2182813" y="3100388"/>
          <p14:tracePt t="42688" x="2190750" y="3100388"/>
          <p14:tracePt t="42706" x="2197100" y="3094038"/>
          <p14:tracePt t="42719" x="2203450" y="3087688"/>
          <p14:tracePt t="42736" x="2209800" y="3087688"/>
          <p14:tracePt t="42757" x="2224088" y="3081338"/>
          <p14:tracePt t="42776" x="2230438" y="3081338"/>
          <p14:tracePt t="42788" x="2230438" y="3073400"/>
          <p14:tracePt t="42802" x="2236788" y="3073400"/>
          <p14:tracePt t="42819" x="2243138" y="3067050"/>
          <p14:tracePt t="42835" x="2257425" y="3054350"/>
          <p14:tracePt t="42852" x="2263775" y="3048000"/>
          <p14:tracePt t="42869" x="2276475" y="3033713"/>
          <p14:tracePt t="42888" x="2290763" y="3013075"/>
          <p14:tracePt t="42902" x="2297113" y="3000375"/>
          <p14:tracePt t="42919" x="2309813" y="2979738"/>
          <p14:tracePt t="42935" x="2336800" y="2940050"/>
          <p14:tracePt t="42952" x="2370138" y="2886075"/>
          <p14:tracePt t="42970" x="2405063" y="2852738"/>
          <p14:tracePt t="42987" x="2471738" y="2779713"/>
          <p14:tracePt t="43002" x="2538413" y="2713038"/>
          <p14:tracePt t="43019" x="2571750" y="2679700"/>
          <p14:tracePt t="43035" x="2638425" y="2619375"/>
          <p14:tracePt t="43053" x="2705100" y="2571750"/>
          <p14:tracePt t="43069" x="2738438" y="2565400"/>
          <p14:tracePt t="43086" x="2813050" y="2524125"/>
          <p14:tracePt t="43102" x="2900363" y="2484438"/>
          <p14:tracePt t="43118" x="2946400" y="2465388"/>
          <p14:tracePt t="43135" x="3040063" y="2444750"/>
          <p14:tracePt t="43152" x="3141663" y="2424113"/>
          <p14:tracePt t="43169" x="3187700" y="2417763"/>
          <p14:tracePt t="43185" x="3281363" y="2417763"/>
          <p14:tracePt t="43202" x="3375025" y="2405063"/>
          <p14:tracePt t="43218" x="3416300" y="2405063"/>
          <p14:tracePt t="43235" x="3502025" y="2405063"/>
          <p14:tracePt t="43252" x="3576638" y="2405063"/>
          <p14:tracePt t="43269" x="3616325" y="2411413"/>
          <p14:tracePt t="43285" x="3676650" y="2417763"/>
          <p14:tracePt t="43307" x="3716338" y="2424113"/>
          <p14:tracePt t="43323" x="3743325" y="2430463"/>
          <p14:tracePt t="43338" x="3751263" y="2430463"/>
          <p14:tracePt t="43355" x="3763963" y="2438400"/>
          <p14:tracePt t="43373" x="3770313" y="2444750"/>
          <p14:tracePt t="43385" x="3776663" y="2444750"/>
          <p14:tracePt t="43402" x="3784600" y="2444750"/>
          <p14:tracePt t="43435" x="3790950" y="2451100"/>
          <p14:tracePt t="43452" x="3790950" y="2457450"/>
          <p14:tracePt t="43468" x="3797300" y="2457450"/>
          <p14:tracePt t="43502" x="3797300" y="2465388"/>
          <p14:tracePt t="43518" x="3803650" y="2471738"/>
          <p14:tracePt t="43535" x="3810000" y="2478088"/>
          <p14:tracePt t="43552" x="3817938" y="2490788"/>
          <p14:tracePt t="43568" x="3817938" y="2498725"/>
          <p14:tracePt t="43585" x="3830638" y="2517775"/>
          <p14:tracePt t="43601" x="3836988" y="2532063"/>
          <p14:tracePt t="43621" x="3851275" y="2565400"/>
          <p14:tracePt t="43635" x="3857625" y="2578100"/>
          <p14:tracePt t="43652" x="3863975" y="2619375"/>
          <p14:tracePt t="43668" x="3870325" y="2632075"/>
          <p14:tracePt t="43686" x="3870325" y="2659063"/>
          <p14:tracePt t="43701" x="3870325" y="2665413"/>
          <p14:tracePt t="43718" x="3870325" y="2671763"/>
          <p14:tracePt t="43735" x="3870325" y="2679700"/>
          <p14:tracePt t="43751" x="3870325" y="2686050"/>
          <p14:tracePt t="51369" x="3870325" y="2692400"/>
          <p14:tracePt t="51390" x="3884613" y="2705100"/>
          <p14:tracePt t="51400" x="3884613" y="2719388"/>
          <p14:tracePt t="51414" x="3905250" y="2738438"/>
          <p14:tracePt t="51427" x="3917950" y="2773363"/>
          <p14:tracePt t="51444" x="3938588" y="2833688"/>
          <p14:tracePt t="51461" x="3978275" y="2906713"/>
          <p14:tracePt t="51478" x="4011613" y="3006725"/>
          <p14:tracePt t="51494" x="4024313" y="3040063"/>
          <p14:tracePt t="51511" x="4059238" y="3127375"/>
          <p14:tracePt t="51528" x="4092575" y="3235325"/>
          <p14:tracePt t="51544" x="4105275" y="3268663"/>
          <p14:tracePt t="51561" x="4144963" y="3348038"/>
          <p14:tracePt t="51577" x="4179888" y="3408363"/>
          <p14:tracePt t="51594" x="4198938" y="3441700"/>
          <p14:tracePt t="51611" x="4198938" y="3449638"/>
          <p14:tracePt t="51627" x="4219575" y="3476625"/>
          <p14:tracePt t="51644" x="4225925" y="3495675"/>
          <p14:tracePt t="51661" x="4232275" y="3495675"/>
          <p14:tracePt t="51677" x="4238625" y="3509963"/>
          <p14:tracePt t="51694" x="4246563" y="3522663"/>
          <p14:tracePt t="51727" x="4246563" y="3529013"/>
          <p14:tracePt t="51746" x="4252913" y="3536950"/>
          <p14:tracePt t="51765" x="4259263" y="3543300"/>
          <p14:tracePt t="51785" x="4265613" y="3549650"/>
          <p14:tracePt t="51805" x="4273550" y="3556000"/>
          <p14:tracePt t="51816" x="4279900" y="3562350"/>
          <p14:tracePt t="51835" x="4286250" y="3570288"/>
          <p14:tracePt t="51846" x="4286250" y="3576638"/>
          <p14:tracePt t="52481" x="4286250" y="3582988"/>
          <p14:tracePt t="52556" x="4292600" y="3582988"/>
          <p14:tracePt t="52577" x="4298950" y="3582988"/>
          <p14:tracePt t="52585" x="4306888" y="3582988"/>
          <p14:tracePt t="52596" x="4313238" y="3582988"/>
          <p14:tracePt t="52609" x="4319588" y="3582988"/>
          <p14:tracePt t="52626" x="4333875" y="3582988"/>
          <p14:tracePt t="52643" x="4340225" y="3582988"/>
          <p14:tracePt t="52659" x="4352925" y="3582988"/>
          <p14:tracePt t="52676" x="4373563" y="3589338"/>
          <p14:tracePt t="52693" x="4379913" y="3589338"/>
          <p14:tracePt t="52709" x="4394200" y="3595688"/>
          <p14:tracePt t="52726" x="4413250" y="3603625"/>
          <p14:tracePt t="52759" x="4419600" y="3609975"/>
          <p14:tracePt t="60617" x="4427538" y="3616325"/>
          <p14:tracePt t="60643" x="4433888" y="3616325"/>
          <p14:tracePt t="60654" x="4433888" y="3622675"/>
          <p14:tracePt t="60693" x="4440238" y="3622675"/>
          <p14:tracePt t="60702" x="4440238" y="3630613"/>
          <p14:tracePt t="60711" x="4440238" y="3636963"/>
          <p14:tracePt t="60722" x="4440238" y="3643313"/>
          <p14:tracePt t="60735" x="4433888" y="3656013"/>
          <p14:tracePt t="60752" x="4406900" y="3690938"/>
          <p14:tracePt t="60771" x="4367213" y="3730625"/>
          <p14:tracePt t="60785" x="4333875" y="3751263"/>
          <p14:tracePt t="60802" x="4306888" y="3770313"/>
          <p14:tracePt t="60818" x="4286250" y="3776663"/>
          <p14:tracePt t="60835" x="4273550" y="3784600"/>
          <p14:tracePt t="60852" x="4265613" y="3790950"/>
          <p14:tracePt t="60868" x="4259263" y="3790950"/>
          <p14:tracePt t="60902" x="4252913" y="3790950"/>
          <p14:tracePt t="61114" x="4259263" y="3790950"/>
          <p14:tracePt t="61134" x="4265613" y="3797300"/>
          <p14:tracePt t="61153" x="4313238" y="3824288"/>
          <p14:tracePt t="61172" x="4367213" y="3870325"/>
          <p14:tracePt t="61185" x="4386263" y="3890963"/>
          <p14:tracePt t="61201" x="4427538" y="3924300"/>
          <p14:tracePt t="61218" x="4440238" y="3938588"/>
          <p14:tracePt t="61235" x="4460875" y="3951288"/>
          <p14:tracePt t="61251" x="4467225" y="3957638"/>
          <p14:tracePt t="61268" x="4473575" y="3965575"/>
          <p14:tracePt t="61285" x="4473575" y="3971925"/>
          <p14:tracePt t="61684" x="4467225" y="3965575"/>
          <p14:tracePt t="61705" x="4440238" y="3938588"/>
          <p14:tracePt t="61719" x="4406900" y="3924300"/>
          <p14:tracePt t="61734" x="4333875" y="3878263"/>
          <p14:tracePt t="61751" x="4252913" y="3824288"/>
          <p14:tracePt t="61767" x="4213225" y="3797300"/>
          <p14:tracePt t="61784" x="4144963" y="3751263"/>
          <p14:tracePt t="61801" x="4071938" y="3703638"/>
          <p14:tracePt t="61818" x="4044950" y="3690938"/>
          <p14:tracePt t="61834" x="3990975" y="3649663"/>
          <p14:tracePt t="61851" x="3965575" y="3622675"/>
          <p14:tracePt t="61867" x="3951288" y="3622675"/>
          <p14:tracePt t="61884" x="3944938" y="3609975"/>
          <p14:tracePt t="61901" x="3938588" y="3595688"/>
          <p14:tracePt t="61917" x="3938588" y="3589338"/>
          <p14:tracePt t="61973" x="3957638" y="3589338"/>
          <p14:tracePt t="61981" x="3984625" y="3595688"/>
          <p14:tracePt t="61991" x="4032250" y="3616325"/>
          <p14:tracePt t="62002" x="4078288" y="3636963"/>
          <p14:tracePt t="62017" x="4138613" y="3670300"/>
          <p14:tracePt t="62034" x="4246563" y="3751263"/>
          <p14:tracePt t="62051" x="4333875" y="3824288"/>
          <p14:tracePt t="62067" x="4359275" y="3851275"/>
          <p14:tracePt t="62084" x="4394200" y="3890963"/>
          <p14:tracePt t="62100" x="4406900" y="3905250"/>
          <p14:tracePt t="62117" x="4406900" y="3911600"/>
          <p14:tracePt t="62134" x="4406900" y="3917950"/>
          <p14:tracePt t="62150" x="4379913" y="3924300"/>
          <p14:tracePt t="62167" x="4340225" y="3924300"/>
          <p14:tracePt t="62184" x="4259263" y="3924300"/>
          <p14:tracePt t="62201" x="4171950" y="3905250"/>
          <p14:tracePt t="62217" x="4125913" y="3890963"/>
          <p14:tracePt t="62234" x="4044950" y="3844925"/>
          <p14:tracePt t="62250" x="3984625" y="3797300"/>
          <p14:tracePt t="62267" x="3957638" y="3770313"/>
          <p14:tracePt t="62284" x="3951288" y="3736975"/>
          <p14:tracePt t="62300" x="3944938" y="3709988"/>
          <p14:tracePt t="62334" x="3965575" y="3690938"/>
          <p14:tracePt t="62351" x="4051300" y="3656013"/>
          <p14:tracePt t="62371" x="4198938" y="3630613"/>
          <p14:tracePt t="62387" x="4265613" y="3616325"/>
          <p14:tracePt t="62404" x="4419600" y="3630613"/>
          <p14:tracePt t="62421" x="4560888" y="3676650"/>
          <p14:tracePt t="62437" x="4614863" y="3709988"/>
          <p14:tracePt t="62450" x="4714875" y="3776663"/>
          <p14:tracePt t="62467" x="4748213" y="3803650"/>
          <p14:tracePt t="62483" x="4775200" y="3824288"/>
          <p14:tracePt t="62501" x="4775200" y="3830638"/>
          <p14:tracePt t="62550" x="4768850" y="3836988"/>
          <p14:tracePt t="62561" x="4748213" y="3836988"/>
          <p14:tracePt t="62571" x="4721225" y="3844925"/>
          <p14:tracePt t="62583" x="4687888" y="3844925"/>
          <p14:tracePt t="62600" x="4621213" y="3836988"/>
          <p14:tracePt t="62617" x="4587875" y="3824288"/>
          <p14:tracePt t="62633" x="4527550" y="3797300"/>
          <p14:tracePt t="62651" x="4473575" y="3757613"/>
          <p14:tracePt t="62666" x="4446588" y="3736975"/>
          <p14:tracePt t="62683" x="4413250" y="3703638"/>
          <p14:tracePt t="62700" x="4379913" y="3649663"/>
          <p14:tracePt t="62717" x="4373563" y="3630613"/>
          <p14:tracePt t="62733" x="4373563" y="3603625"/>
          <p14:tracePt t="62750" x="4373563" y="3595688"/>
          <p14:tracePt t="62766" x="4373563" y="3589338"/>
          <p14:tracePt t="62783" x="4386263" y="3589338"/>
          <p14:tracePt t="62800" x="4446588" y="3576638"/>
          <p14:tracePt t="62816" x="4494213" y="3576638"/>
          <p14:tracePt t="62833" x="4587875" y="3589338"/>
          <p14:tracePt t="62850" x="4660900" y="3609975"/>
          <p14:tracePt t="62866" x="4675188" y="3616325"/>
          <p14:tracePt t="62883" x="4694238" y="3622675"/>
          <p14:tracePt t="62900" x="4702175" y="3622675"/>
          <p14:tracePt t="62981" x="4702175" y="3630613"/>
          <p14:tracePt t="63183" x="4702175" y="3636963"/>
          <p14:tracePt t="63212" x="4694238" y="3643313"/>
          <p14:tracePt t="63226" x="4687888" y="3656013"/>
          <p14:tracePt t="63241" x="4654550" y="3683000"/>
          <p14:tracePt t="63250" x="4633913" y="3703638"/>
          <p14:tracePt t="63266" x="4614863" y="3724275"/>
          <p14:tracePt t="63283" x="4587875" y="3751263"/>
          <p14:tracePt t="63300" x="4567238" y="3770313"/>
          <p14:tracePt t="63316" x="4560888" y="3770313"/>
          <p14:tracePt t="63333" x="4554538" y="3776663"/>
          <p14:tracePt t="63350" x="4554538" y="3784600"/>
          <p14:tracePt t="63370" x="4548188" y="3784600"/>
          <p14:tracePt t="63630" x="4548188" y="3797300"/>
          <p14:tracePt t="63651" x="4548188" y="3803650"/>
          <p14:tracePt t="63661" x="4548188" y="3817938"/>
          <p14:tracePt t="63672" x="4548188" y="3830638"/>
          <p14:tracePt t="63683" x="4548188" y="3836988"/>
          <p14:tracePt t="63700" x="4533900" y="3884613"/>
          <p14:tracePt t="63716" x="4521200" y="3905250"/>
          <p14:tracePt t="63732" x="4500563" y="3944938"/>
          <p14:tracePt t="63750" x="4460875" y="4005263"/>
          <p14:tracePt t="63765" x="4440238" y="4024313"/>
          <p14:tracePt t="63782" x="4394200" y="4071938"/>
          <p14:tracePt t="63799" x="4346575" y="4125913"/>
          <p14:tracePt t="63815" x="4319588" y="4144963"/>
          <p14:tracePt t="63832" x="4279900" y="4186238"/>
          <p14:tracePt t="63849" x="4238625" y="4219575"/>
          <p14:tracePt t="63865" x="4219575" y="4225925"/>
          <p14:tracePt t="63882" x="4205288" y="4232275"/>
          <p14:tracePt t="63899" x="4192588" y="4246563"/>
          <p14:tracePt t="63932" x="4179888" y="4246563"/>
          <p14:tracePt t="64192" x="4179888" y="4252913"/>
          <p14:tracePt t="64231" x="4171950" y="4252913"/>
          <p14:tracePt t="64241" x="4171950" y="4259263"/>
          <p14:tracePt t="64252" x="4165600" y="4259263"/>
          <p14:tracePt t="64265" x="4152900" y="4259263"/>
          <p14:tracePt t="64282" x="4132263" y="4252913"/>
          <p14:tracePt t="64299" x="4098925" y="4238625"/>
          <p14:tracePt t="64319" x="4051300" y="4232275"/>
          <p14:tracePt t="64332" x="4011613" y="4225925"/>
          <p14:tracePt t="64350" x="3965575" y="4213225"/>
          <p14:tracePt t="64369" x="3924300" y="4198938"/>
          <p14:tracePt t="64385" x="3905250" y="4198938"/>
          <p14:tracePt t="64402" x="3870325" y="4186238"/>
          <p14:tracePt t="64419" x="3851275" y="4186238"/>
          <p14:tracePt t="64435" x="3844925" y="4179888"/>
          <p14:tracePt t="64449" x="3836988" y="4179888"/>
          <p14:tracePt t="64465" x="3830638" y="4171950"/>
          <p14:tracePt t="64501" x="3824288" y="4171950"/>
          <p14:tracePt t="64803" x="3817938" y="4171950"/>
          <p14:tracePt t="64824" x="3810000" y="4171950"/>
          <p14:tracePt t="64839" x="3803650" y="4171950"/>
          <p14:tracePt t="64851" x="3803650" y="4165600"/>
          <p14:tracePt t="64865" x="3797300" y="4165600"/>
          <p14:tracePt t="64882" x="3784600" y="4165600"/>
          <p14:tracePt t="64899" x="3776663" y="4159250"/>
          <p14:tracePt t="64914" x="3770313" y="4152900"/>
          <p14:tracePt t="64961" x="3763963" y="4144963"/>
          <p14:tracePt t="65036" x="3763963" y="4138613"/>
          <p14:tracePt t="65082" x="3763963" y="4132263"/>
          <p14:tracePt t="65103" x="3770313" y="4132263"/>
          <p14:tracePt t="65131" x="3776663" y="4125913"/>
          <p14:tracePt t="65152" x="3776663" y="4119563"/>
          <p14:tracePt t="65161" x="3790950" y="4111625"/>
          <p14:tracePt t="65184" x="3797300" y="4105275"/>
          <p14:tracePt t="65193" x="3817938" y="4092575"/>
          <p14:tracePt t="65203" x="3830638" y="4092575"/>
          <p14:tracePt t="65215" x="3844925" y="4084638"/>
          <p14:tracePt t="65231" x="3870325" y="4071938"/>
          <p14:tracePt t="65248" x="3917950" y="4051300"/>
          <p14:tracePt t="65264" x="3938588" y="4038600"/>
          <p14:tracePt t="65282" x="3998913" y="4011613"/>
          <p14:tracePt t="65297" x="4032250" y="3998913"/>
          <p14:tracePt t="65315" x="4092575" y="3971925"/>
          <p14:tracePt t="65331" x="4111625" y="3965575"/>
          <p14:tracePt t="65347" x="4152900" y="3951288"/>
          <p14:tracePt t="65364" x="4171950" y="3951288"/>
          <p14:tracePt t="65384" x="4205288" y="3944938"/>
          <p14:tracePt t="65401" x="4265613" y="3944938"/>
          <p14:tracePt t="65418" x="4292600" y="3944938"/>
          <p14:tracePt t="65434" x="4359275" y="3957638"/>
          <p14:tracePt t="65448" x="4400550" y="3971925"/>
          <p14:tracePt t="65464" x="4473575" y="4005263"/>
          <p14:tracePt t="65481" x="4540250" y="4032250"/>
          <p14:tracePt t="65498" x="4594225" y="4071938"/>
          <p14:tracePt t="65514" x="4627563" y="4092575"/>
          <p14:tracePt t="65531" x="4654550" y="4111625"/>
          <p14:tracePt t="65548" x="4675188" y="4132263"/>
          <p14:tracePt t="65564" x="4681538" y="4138613"/>
          <p14:tracePt t="65580" x="4694238" y="4159250"/>
          <p14:tracePt t="65598" x="4708525" y="4179888"/>
          <p14:tracePt t="65614" x="4714875" y="4192588"/>
          <p14:tracePt t="65631" x="4721225" y="4213225"/>
          <p14:tracePt t="65647" x="4721225" y="4225925"/>
          <p14:tracePt t="65664" x="4727575" y="4246563"/>
          <p14:tracePt t="65680" x="4727575" y="4273550"/>
          <p14:tracePt t="65697" x="4727575" y="4286250"/>
          <p14:tracePt t="65714" x="4721225" y="4319588"/>
          <p14:tracePt t="65731" x="4714875" y="4346575"/>
          <p14:tracePt t="65747" x="4708525" y="4359275"/>
          <p14:tracePt t="65763" x="4681538" y="4394200"/>
          <p14:tracePt t="65780" x="4633913" y="4452938"/>
          <p14:tracePt t="65797" x="4594225" y="4487863"/>
          <p14:tracePt t="65813" x="4506913" y="4533900"/>
          <p14:tracePt t="65830" x="4419600" y="4573588"/>
          <p14:tracePt t="65847" x="4373563" y="4581525"/>
          <p14:tracePt t="65863" x="4273550" y="4594225"/>
          <p14:tracePt t="65880" x="4159250" y="4587875"/>
          <p14:tracePt t="65897" x="4098925" y="4573588"/>
          <p14:tracePt t="65914" x="3944938" y="4540250"/>
          <p14:tracePt t="65931" x="3797300" y="4500563"/>
          <p14:tracePt t="65947" x="3730625" y="4473575"/>
          <p14:tracePt t="65963" x="3616325" y="4427538"/>
          <p14:tracePt t="65980" x="3529013" y="4379913"/>
          <p14:tracePt t="65997" x="3502025" y="4359275"/>
          <p14:tracePt t="66013" x="3429000" y="4313238"/>
          <p14:tracePt t="66030" x="3389313" y="4265613"/>
          <p14:tracePt t="66047" x="3362325" y="4246563"/>
          <p14:tracePt t="66063" x="3341688" y="4198938"/>
          <p14:tracePt t="66080" x="3314700" y="4159250"/>
          <p14:tracePt t="66097" x="3308350" y="4119563"/>
          <p14:tracePt t="66113" x="3308350" y="4078288"/>
          <p14:tracePt t="66131" x="3308350" y="4032250"/>
          <p14:tracePt t="66146" x="3308350" y="4005263"/>
          <p14:tracePt t="66164" x="3308350" y="3971925"/>
          <p14:tracePt t="66180" x="3308350" y="3951288"/>
          <p14:tracePt t="66197" x="3322638" y="3930650"/>
          <p14:tracePt t="66213" x="3322638" y="3917950"/>
          <p14:tracePt t="66230" x="3335338" y="3897313"/>
          <p14:tracePt t="66247" x="3355975" y="3884613"/>
          <p14:tracePt t="66263" x="3389313" y="3857625"/>
          <p14:tracePt t="66281" x="3449638" y="3824288"/>
          <p14:tracePt t="66296" x="3495675" y="3810000"/>
          <p14:tracePt t="66313" x="3543300" y="3803650"/>
          <p14:tracePt t="66330" x="3656013" y="3790950"/>
          <p14:tracePt t="66346" x="3709988" y="3790950"/>
          <p14:tracePt t="66363" x="3817938" y="3790950"/>
          <p14:tracePt t="66385" x="3917950" y="3803650"/>
          <p14:tracePt t="66401" x="3998913" y="3844925"/>
          <p14:tracePt t="66416" x="4038600" y="3870325"/>
          <p14:tracePt t="66434" x="4119563" y="3944938"/>
          <p14:tracePt t="66451" x="4192588" y="4044950"/>
          <p14:tracePt t="66463" x="4219575" y="4098925"/>
          <p14:tracePt t="66480" x="4252913" y="4198938"/>
          <p14:tracePt t="66496" x="4265613" y="4246563"/>
          <p14:tracePt t="66513" x="4286250" y="4346575"/>
          <p14:tracePt t="66529" x="4298950" y="4446588"/>
          <p14:tracePt t="66546" x="4298950" y="4494213"/>
          <p14:tracePt t="66550" x="4298950" y="4527550"/>
          <p14:tracePt t="66563" x="4298950" y="4567238"/>
          <p14:tracePt t="66579" x="4279900" y="4633913"/>
          <p14:tracePt t="66596" x="4273550" y="4654550"/>
          <p14:tracePt t="66613" x="4252913" y="4681538"/>
          <p14:tracePt t="66629" x="4219575" y="4702175"/>
          <p14:tracePt t="66646" x="4198938" y="4714875"/>
          <p14:tracePt t="66663" x="4159250" y="4727575"/>
          <p14:tracePt t="66680" x="4119563" y="4741863"/>
          <p14:tracePt t="66696" x="4084638" y="4748213"/>
          <p14:tracePt t="66713" x="4017963" y="4748213"/>
          <p14:tracePt t="66729" x="3951288" y="4748213"/>
          <p14:tracePt t="66746" x="3930650" y="4741863"/>
          <p14:tracePt t="66762" x="3884613" y="4741863"/>
          <p14:tracePt t="66779" x="3824288" y="4721225"/>
          <p14:tracePt t="66796" x="3797300" y="4702175"/>
          <p14:tracePt t="66812" x="3730625" y="4654550"/>
          <p14:tracePt t="66829" x="3676650" y="4608513"/>
          <p14:tracePt t="66846" x="3649663" y="4573588"/>
          <p14:tracePt t="66862" x="3609975" y="4521200"/>
          <p14:tracePt t="66879" x="3570288" y="4452938"/>
          <p14:tracePt t="66896" x="3562350" y="4433888"/>
          <p14:tracePt t="66913" x="3549650" y="4394200"/>
          <p14:tracePt t="66929" x="3549650" y="4352925"/>
          <p14:tracePt t="66946" x="3549650" y="4333875"/>
          <p14:tracePt t="66962" x="3556000" y="4265613"/>
          <p14:tracePt t="66979" x="3582988" y="4205288"/>
          <p14:tracePt t="66996" x="3603625" y="4179888"/>
          <p14:tracePt t="67013" x="3643313" y="4132263"/>
          <p14:tracePt t="67029" x="3676650" y="4119563"/>
          <p14:tracePt t="67046" x="3770313" y="4078288"/>
          <p14:tracePt t="67062" x="3836988" y="4051300"/>
          <p14:tracePt t="67067" x="3897313" y="4032250"/>
          <p14:tracePt t="67079" x="3965575" y="4024313"/>
          <p14:tracePt t="67096" x="4024313" y="4011613"/>
          <p14:tracePt t="67113" x="4144963" y="4011613"/>
          <p14:tracePt t="67129" x="4259263" y="4024313"/>
          <p14:tracePt t="67146" x="4325938" y="4044950"/>
          <p14:tracePt t="67162" x="4433888" y="4098925"/>
          <p14:tracePt t="67179" x="4513263" y="4152900"/>
          <p14:tracePt t="67196" x="4554538" y="4179888"/>
          <p14:tracePt t="67212" x="4608513" y="4225925"/>
          <p14:tracePt t="67229" x="4648200" y="4273550"/>
          <p14:tracePt t="67245" x="4660900" y="4298950"/>
          <p14:tracePt t="67262" x="4667250" y="4333875"/>
          <p14:tracePt t="67279" x="4681538" y="4359275"/>
          <p14:tracePt t="67296" x="4681538" y="4379913"/>
          <p14:tracePt t="67312" x="4675188" y="4419600"/>
          <p14:tracePt t="67329" x="4654550" y="4494213"/>
          <p14:tracePt t="67346" x="4627563" y="4521200"/>
          <p14:tracePt t="67362" x="4573588" y="4581525"/>
          <p14:tracePt t="67383" x="4521200" y="4627563"/>
          <p14:tracePt t="67402" x="4446588" y="4667250"/>
          <p14:tracePt t="67418" x="4367213" y="4681538"/>
          <p14:tracePt t="67434" x="4319588" y="4681538"/>
          <p14:tracePt t="67452" x="4219575" y="4681538"/>
          <p14:tracePt t="67462" x="4159250" y="4667250"/>
          <p14:tracePt t="67479" x="4038600" y="4633913"/>
          <p14:tracePt t="67495" x="3978275" y="4608513"/>
          <p14:tracePt t="67512" x="3863975" y="4554538"/>
          <p14:tracePt t="67529" x="3776663" y="4494213"/>
          <p14:tracePt t="67545" x="3751263" y="4452938"/>
          <p14:tracePt t="67562" x="3697288" y="4373563"/>
          <p14:tracePt t="67578" x="3663950" y="4292600"/>
          <p14:tracePt t="67595" x="3649663" y="4252913"/>
          <p14:tracePt t="67612" x="3643313" y="4186238"/>
          <p14:tracePt t="67628" x="3643313" y="4138613"/>
          <p14:tracePt t="67645" x="3649663" y="4125913"/>
          <p14:tracePt t="67662" x="3690938" y="4092575"/>
          <p14:tracePt t="67678" x="3724275" y="4071938"/>
          <p14:tracePt t="67695" x="3836988" y="4038600"/>
          <p14:tracePt t="67712" x="3905250" y="4024313"/>
          <p14:tracePt t="67728" x="4017963" y="4005263"/>
          <p14:tracePt t="67745" x="4125913" y="4005263"/>
          <p14:tracePt t="67762" x="4171950" y="4005263"/>
          <p14:tracePt t="67778" x="4265613" y="4032250"/>
          <p14:tracePt t="67795" x="4346575" y="4078288"/>
          <p14:tracePt t="67812" x="4400550" y="4125913"/>
          <p14:tracePt t="67828" x="4419600" y="4152900"/>
          <p14:tracePt t="67845" x="4446588" y="4179888"/>
          <p14:tracePt t="67862" x="4460875" y="4205288"/>
          <p14:tracePt t="67878" x="4467225" y="4213225"/>
          <p14:tracePt t="67895" x="4473575" y="4252913"/>
          <p14:tracePt t="67912" x="4473575" y="4319588"/>
          <p14:tracePt t="67929" x="4473575" y="4386263"/>
          <p14:tracePt t="67945" x="4473575" y="4406900"/>
          <p14:tracePt t="67961" x="4467225" y="4473575"/>
          <p14:tracePt t="67978" x="4452938" y="4540250"/>
          <p14:tracePt t="67995" x="4446588" y="4567238"/>
          <p14:tracePt t="68011" x="4433888" y="4594225"/>
          <p14:tracePt t="68028" x="4419600" y="4621213"/>
          <p14:tracePt t="68045" x="4406900" y="4627563"/>
          <p14:tracePt t="68061" x="4386263" y="4648200"/>
          <p14:tracePt t="68079" x="4333875" y="4667250"/>
          <p14:tracePt t="68095" x="4306888" y="4681538"/>
          <p14:tracePt t="68111" x="4246563" y="4687888"/>
          <p14:tracePt t="68128" x="4152900" y="4694238"/>
          <p14:tracePt t="68145" x="4111625" y="4694238"/>
          <p14:tracePt t="68161" x="4017963" y="4687888"/>
          <p14:tracePt t="68178" x="3917950" y="4660900"/>
          <p14:tracePt t="68195" x="3878263" y="4641850"/>
          <p14:tracePt t="68211" x="3797300" y="4608513"/>
          <p14:tracePt t="68228" x="3736975" y="4560888"/>
          <p14:tracePt t="68245" x="3703638" y="4533900"/>
          <p14:tracePt t="68261" x="3636963" y="4479925"/>
          <p14:tracePt t="68278" x="3582988" y="4413250"/>
          <p14:tracePt t="68295" x="3570288" y="4373563"/>
          <p14:tracePt t="68312" x="3549650" y="4298950"/>
          <p14:tracePt t="68328" x="3543300" y="4238625"/>
          <p14:tracePt t="68344" x="3536950" y="4219575"/>
          <p14:tracePt t="68365" x="3529013" y="4192588"/>
          <p14:tracePt t="68382" x="3529013" y="4165600"/>
          <p14:tracePt t="68400" x="3529013" y="4152900"/>
          <p14:tracePt t="68416" x="3529013" y="4144963"/>
          <p14:tracePt t="68433" x="3529013" y="4138613"/>
          <p14:tracePt t="68461" x="3529013" y="4132263"/>
          <p14:tracePt t="68478" x="3536950" y="4119563"/>
          <p14:tracePt t="68511" x="3543300" y="4111625"/>
          <p14:tracePt t="68528" x="3556000" y="4105275"/>
          <p14:tracePt t="68545" x="3562350" y="4098925"/>
          <p14:tracePt t="68561" x="3582988" y="4084638"/>
          <p14:tracePt t="68577" x="3589338" y="4084638"/>
          <p14:tracePt t="68594" x="3622675" y="4065588"/>
          <p14:tracePt t="68611" x="3643313" y="4065588"/>
          <p14:tracePt t="68628" x="3690938" y="4044950"/>
          <p14:tracePt t="68644" x="3724275" y="4038600"/>
          <p14:tracePt t="68661" x="3797300" y="4032250"/>
          <p14:tracePt t="68677" x="3824288" y="4032250"/>
          <p14:tracePt t="68694" x="3897313" y="4032250"/>
          <p14:tracePt t="68711" x="3965575" y="4044950"/>
          <p14:tracePt t="68728" x="3984625" y="4051300"/>
          <p14:tracePt t="68744" x="4024313" y="4065588"/>
          <p14:tracePt t="68761" x="4065588" y="4092575"/>
          <p14:tracePt t="68777" x="4092575" y="4119563"/>
          <p14:tracePt t="68794" x="4125913" y="4165600"/>
          <p14:tracePt t="68811" x="4152900" y="4225925"/>
          <p14:tracePt t="68827" x="4165600" y="4252913"/>
          <p14:tracePt t="68844" x="4179888" y="4340225"/>
          <p14:tracePt t="68861" x="4186238" y="4440238"/>
          <p14:tracePt t="68878" x="4186238" y="4521200"/>
          <p14:tracePt t="68894" x="4179888" y="4567238"/>
          <p14:tracePt t="68911" x="4165600" y="4641850"/>
          <p14:tracePt t="68927" x="4152900" y="4681538"/>
          <p14:tracePt t="68944" x="4144963" y="4687888"/>
          <p14:tracePt t="68961" x="4125913" y="4708525"/>
          <p14:tracePt t="68978" x="4119563" y="4714875"/>
          <p14:tracePt t="68994" x="4098925" y="4714875"/>
          <p14:tracePt t="69010" x="4078288" y="4721225"/>
          <p14:tracePt t="69028" x="4038600" y="4727575"/>
          <p14:tracePt t="69044" x="4017963" y="4727575"/>
          <p14:tracePt t="69060" x="3984625" y="4727575"/>
          <p14:tracePt t="69079" x="3951288" y="4727575"/>
          <p14:tracePt t="69094" x="3930650" y="4727575"/>
          <p14:tracePt t="69110" x="3890963" y="4702175"/>
          <p14:tracePt t="69129" x="3851275" y="4667250"/>
          <p14:tracePt t="69144" x="3830638" y="4648200"/>
          <p14:tracePt t="69160" x="3797300" y="4581525"/>
          <p14:tracePt t="69177" x="3776663" y="4521200"/>
          <p14:tracePt t="69194" x="3770313" y="4487863"/>
          <p14:tracePt t="69210" x="3770313" y="4419600"/>
          <p14:tracePt t="69229" x="3770313" y="4394200"/>
          <p14:tracePt t="69244" x="3790950" y="4379913"/>
          <p14:tracePt t="69260" x="3851275" y="4340225"/>
          <p14:tracePt t="69278" x="3957638" y="4306888"/>
          <p14:tracePt t="69293" x="4017963" y="4292600"/>
          <p14:tracePt t="69310" x="4171950" y="4286250"/>
          <p14:tracePt t="69328" x="4340225" y="4292600"/>
          <p14:tracePt t="69343" x="4440238" y="4306888"/>
          <p14:tracePt t="69360" x="4654550" y="4359275"/>
          <p14:tracePt t="69381" x="4829175" y="4406900"/>
          <p14:tracePt t="69398" x="4941888" y="4427538"/>
          <p14:tracePt t="69413" x="4989513" y="4440238"/>
          <p14:tracePt t="69431" x="5016500" y="4440238"/>
          <p14:tracePt t="69447" x="5029200" y="4440238"/>
          <p14:tracePt t="69480" x="5037138" y="4440238"/>
          <p14:tracePt t="69498" x="5037138" y="4446588"/>
          <p14:tracePt t="69648" x="5043488" y="4446588"/>
          <p14:tracePt t="69668" x="5049838" y="4446588"/>
          <p14:tracePt t="69679" x="5056188" y="4446588"/>
          <p14:tracePt t="69688" x="5062538" y="4446588"/>
          <p14:tracePt t="69698" x="5083175" y="4446588"/>
          <p14:tracePt t="69710" x="5103813" y="4446588"/>
          <p14:tracePt t="69727" x="5122863" y="4446588"/>
          <p14:tracePt t="69744" x="5137150" y="4446588"/>
          <p14:tracePt t="69760" x="5156200" y="4446588"/>
          <p14:tracePt t="69777" x="5164138" y="4446588"/>
          <p14:tracePt t="70018" x="5149850" y="4446588"/>
          <p14:tracePt t="70031" x="5122863" y="4446588"/>
          <p14:tracePt t="70038" x="5089525" y="4440238"/>
          <p14:tracePt t="70049" x="5043488" y="4427538"/>
          <p14:tracePt t="70060" x="4989513" y="4413250"/>
          <p14:tracePt t="70077" x="4875213" y="4386263"/>
          <p14:tracePt t="70093" x="4822825" y="4373563"/>
          <p14:tracePt t="70110" x="4721225" y="4340225"/>
          <p14:tracePt t="70127" x="4614863" y="4306888"/>
          <p14:tracePt t="70143" x="4567238" y="4298950"/>
          <p14:tracePt t="70159" x="4500563" y="4279900"/>
          <p14:tracePt t="70178" x="4467225" y="4265613"/>
          <p14:tracePt t="70193" x="4460875" y="4265613"/>
          <p14:tracePt t="70209" x="4440238" y="4265613"/>
          <p14:tracePt t="70226" x="4433888" y="4259263"/>
          <p14:tracePt t="71427" x="4427538" y="4259263"/>
          <p14:tracePt t="71437" x="4419600" y="4252913"/>
          <p14:tracePt t="71449" x="4413250" y="4252913"/>
          <p14:tracePt t="71459" x="4400550" y="4246563"/>
          <p14:tracePt t="71476" x="4367213" y="4219575"/>
          <p14:tracePt t="71492" x="4346575" y="4205288"/>
          <p14:tracePt t="71508" x="4313238" y="4186238"/>
          <p14:tracePt t="71525" x="4298950" y="4179888"/>
          <p14:tracePt t="71542" x="4273550" y="4165600"/>
          <p14:tracePt t="71558" x="4265613" y="4152900"/>
          <p14:tracePt t="71576" x="4246563" y="4138613"/>
          <p14:tracePt t="71592" x="4232275" y="4132263"/>
          <p14:tracePt t="71608" x="4225925" y="4119563"/>
          <p14:tracePt t="71926" x="4225925" y="4111625"/>
          <p14:tracePt t="71937" x="4225925" y="4105275"/>
          <p14:tracePt t="71946" x="4225925" y="4092575"/>
          <p14:tracePt t="71958" x="4225925" y="4078288"/>
          <p14:tracePt t="71974" x="4225925" y="4059238"/>
          <p14:tracePt t="71991" x="4225925" y="4024313"/>
          <p14:tracePt t="72008" x="4225925" y="3984625"/>
          <p14:tracePt t="72024" x="4219575" y="3965575"/>
          <p14:tracePt t="72041" x="4219575" y="3924300"/>
          <p14:tracePt t="72058" x="4213225" y="3884613"/>
          <p14:tracePt t="72074" x="4205288" y="3870325"/>
          <p14:tracePt t="72078" x="4205288" y="3857625"/>
          <p14:tracePt t="72091" x="4205288" y="3844925"/>
          <p14:tracePt t="72108" x="4205288" y="3817938"/>
          <p14:tracePt t="72124" x="4205288" y="3803650"/>
          <p14:tracePt t="72141" x="4205288" y="3784600"/>
          <p14:tracePt t="72157" x="4213225" y="3751263"/>
          <p14:tracePt t="72174" x="4219575" y="3743325"/>
          <p14:tracePt t="72191" x="4232275" y="3716338"/>
          <p14:tracePt t="72208" x="4246563" y="3697288"/>
          <p14:tracePt t="72224" x="4259263" y="3690938"/>
          <p14:tracePt t="72241" x="4292600" y="3670300"/>
          <p14:tracePt t="72257" x="4379913" y="3649663"/>
          <p14:tracePt t="72274" x="4433888" y="3649663"/>
          <p14:tracePt t="72291" x="4540250" y="3649663"/>
          <p14:tracePt t="72307" x="4660900" y="3663950"/>
          <p14:tracePt t="72325" x="4768850" y="3709988"/>
          <p14:tracePt t="72341" x="4808538" y="3724275"/>
          <p14:tracePt t="72357" x="4848225" y="3751263"/>
          <p14:tracePt t="72374" x="4856163" y="3751263"/>
          <p14:tracePt t="72394" x="4862513" y="3763963"/>
          <p14:tracePt t="72429" x="4856163" y="3770313"/>
          <p14:tracePt t="72444" x="4835525" y="3770313"/>
          <p14:tracePt t="72460" x="4775200" y="3776663"/>
          <p14:tracePt t="72474" x="4735513" y="3776663"/>
          <p14:tracePt t="72490" x="4621213" y="3790950"/>
          <p14:tracePt t="72507" x="4506913" y="3797300"/>
          <p14:tracePt t="72524" x="4440238" y="3797300"/>
          <p14:tracePt t="72540" x="4346575" y="3797300"/>
          <p14:tracePt t="72557" x="4259263" y="3790950"/>
          <p14:tracePt t="72574" x="4232275" y="3790950"/>
          <p14:tracePt t="72590" x="4205288" y="3763963"/>
          <p14:tracePt t="72607" x="4192588" y="3730625"/>
          <p14:tracePt t="72624" x="4186238" y="3709988"/>
          <p14:tracePt t="72640" x="4186238" y="3670300"/>
          <p14:tracePt t="72658" x="4213225" y="3603625"/>
          <p14:tracePt t="72674" x="4246563" y="3570288"/>
          <p14:tracePt t="72690" x="4352925" y="3509963"/>
          <p14:tracePt t="72707" x="4487863" y="3462338"/>
          <p14:tracePt t="72724" x="4560888" y="3455988"/>
          <p14:tracePt t="72741" x="4675188" y="3455988"/>
          <p14:tracePt t="72757" x="4727575" y="3455988"/>
          <p14:tracePt t="72774" x="4795838" y="3468688"/>
          <p14:tracePt t="72790" x="4814888" y="3482975"/>
          <p14:tracePt t="72807" x="4829175" y="3489325"/>
          <p14:tracePt t="72840" x="4835525" y="3495675"/>
          <p14:tracePt t="72857" x="4835525" y="3509963"/>
          <p14:tracePt t="72873" x="4835525" y="3522663"/>
          <p14:tracePt t="72890" x="4829175" y="3556000"/>
          <p14:tracePt t="72907" x="4808538" y="3589338"/>
          <p14:tracePt t="72924" x="4795838" y="3595688"/>
          <p14:tracePt t="72940" x="4781550" y="3616325"/>
          <p14:tracePt t="72957" x="4768850" y="3636963"/>
          <p14:tracePt t="72973" x="4754563" y="3649663"/>
          <p14:tracePt t="72990" x="4735513" y="3670300"/>
          <p14:tracePt t="73007" x="4702175" y="3690938"/>
          <p14:tracePt t="73023" x="4694238" y="3697288"/>
          <p14:tracePt t="73040" x="4681538" y="3703638"/>
          <p14:tracePt t="73057" x="4660900" y="3709988"/>
          <p14:tracePt t="73090" x="4648200" y="3709988"/>
          <p14:tracePt t="73107" x="4633913" y="3716338"/>
          <p14:tracePt t="81694" x="4633913" y="3724275"/>
          <p14:tracePt t="81718" x="4633913" y="3736975"/>
          <p14:tracePt t="81738" x="4641850" y="3743325"/>
          <p14:tracePt t="81761" x="4641850" y="3751263"/>
          <p14:tracePt t="81772" x="4641850" y="3757613"/>
          <p14:tracePt t="81784" x="4641850" y="3763963"/>
          <p14:tracePt t="81806" x="4641850" y="3770313"/>
          <p14:tracePt t="81828" x="4641850" y="3776663"/>
          <p14:tracePt t="81861" x="4641850" y="3784600"/>
          <p14:tracePt t="81871" x="4641850" y="3790950"/>
          <p14:tracePt t="81882" x="4641850" y="3797300"/>
          <p14:tracePt t="81899" x="4641850" y="3803650"/>
          <p14:tracePt t="81915" x="4633913" y="3824288"/>
          <p14:tracePt t="81932" x="4633913" y="3844925"/>
          <p14:tracePt t="81949" x="4633913" y="3851275"/>
          <p14:tracePt t="81967" x="4633913" y="3857625"/>
          <p14:tracePt t="81982" x="4627563" y="3870325"/>
          <p14:tracePt t="82015" x="4627563" y="3884613"/>
          <p14:tracePt t="82032" x="4627563" y="3897313"/>
          <p14:tracePt t="82048" x="4621213" y="3911600"/>
          <p14:tracePt t="82065" x="4614863" y="3938588"/>
          <p14:tracePt t="82082" x="4608513" y="3965575"/>
          <p14:tracePt t="82098" x="4608513" y="3978275"/>
          <p14:tracePt t="82115" x="4608513" y="3998913"/>
          <p14:tracePt t="82132" x="4600575" y="4024313"/>
          <p14:tracePt t="82148" x="4600575" y="4032250"/>
          <p14:tracePt t="82165" x="4600575" y="4051300"/>
          <p14:tracePt t="82199" x="4600575" y="4059238"/>
          <p14:tracePt t="82215" x="4600575" y="4071938"/>
          <p14:tracePt t="82231" x="4600575" y="4078288"/>
          <p14:tracePt t="82248" x="4600575" y="4084638"/>
          <p14:tracePt t="82281" x="4600575" y="4092575"/>
          <p14:tracePt t="82298" x="4594225" y="4098925"/>
          <p14:tracePt t="82324" x="4594225" y="4105275"/>
          <p14:tracePt t="82336" x="4587875" y="4105275"/>
          <p14:tracePt t="82363" x="4581525" y="4105275"/>
          <p14:tracePt t="82373" x="4573588" y="4105275"/>
          <p14:tracePt t="82388" x="4567238" y="4105275"/>
          <p14:tracePt t="82404" x="4554538" y="4105275"/>
          <p14:tracePt t="82420" x="4527550" y="4105275"/>
          <p14:tracePt t="82437" x="4521200" y="4105275"/>
          <p14:tracePt t="82453" x="4500563" y="4105275"/>
          <p14:tracePt t="82464" x="4494213" y="4098925"/>
          <p14:tracePt t="82481" x="4479925" y="4092575"/>
          <p14:tracePt t="82498" x="4479925" y="4084638"/>
          <p14:tracePt t="82514" x="4467225" y="4071938"/>
          <p14:tracePt t="82531" x="4467225" y="4044950"/>
          <p14:tracePt t="82547" x="4467225" y="4032250"/>
          <p14:tracePt t="82565" x="4467225" y="4011613"/>
          <p14:tracePt t="82581" x="4473575" y="3984625"/>
          <p14:tracePt t="82598" x="4487863" y="3971925"/>
          <p14:tracePt t="82614" x="4500563" y="3971925"/>
          <p14:tracePt t="82631" x="4527550" y="3957638"/>
          <p14:tracePt t="82648" x="4600575" y="3938588"/>
          <p14:tracePt t="82665" x="4633913" y="3938588"/>
          <p14:tracePt t="82681" x="4727575" y="3938588"/>
          <p14:tracePt t="82700" x="4802188" y="3951288"/>
          <p14:tracePt t="82714" x="4835525" y="3971925"/>
          <p14:tracePt t="82731" x="4908550" y="4017963"/>
          <p14:tracePt t="82748" x="4935538" y="4038600"/>
          <p14:tracePt t="82764" x="5002213" y="4084638"/>
          <p14:tracePt t="82781" x="5049838" y="4132263"/>
          <p14:tracePt t="82798" x="5070475" y="4159250"/>
          <p14:tracePt t="82819" x="5083175" y="4186238"/>
          <p14:tracePt t="82834" x="5083175" y="4192588"/>
          <p14:tracePt t="82848" x="5095875" y="4219575"/>
          <p14:tracePt t="82864" x="5095875" y="4225925"/>
          <p14:tracePt t="82881" x="5095875" y="4238625"/>
          <p14:tracePt t="82898" x="5103813" y="4246563"/>
          <p14:tracePt t="82931" x="5103813" y="4252913"/>
          <p14:tracePt t="82948" x="5103813" y="4265613"/>
          <p14:tracePt t="82964" x="5095875" y="4286250"/>
          <p14:tracePt t="82980" x="5076825" y="4319588"/>
          <p14:tracePt t="82998" x="5029200" y="4367213"/>
          <p14:tracePt t="83014" x="5002213" y="4394200"/>
          <p14:tracePt t="83031" x="4949825" y="4433888"/>
          <p14:tracePt t="83048" x="4875213" y="4467225"/>
          <p14:tracePt t="83064" x="4835525" y="4479925"/>
          <p14:tracePt t="83080" x="4754563" y="4500563"/>
          <p14:tracePt t="83098" x="4660900" y="4506913"/>
          <p14:tracePt t="83114" x="4614863" y="4506913"/>
          <p14:tracePt t="83130" x="4527550" y="4506913"/>
          <p14:tracePt t="83148" x="4413250" y="4487863"/>
          <p14:tracePt t="83164" x="4359275" y="4467225"/>
          <p14:tracePt t="83180" x="4238625" y="4413250"/>
          <p14:tracePt t="83198" x="4132263" y="4359275"/>
          <p14:tracePt t="83214" x="4092575" y="4333875"/>
          <p14:tracePt t="83230" x="4032250" y="4259263"/>
          <p14:tracePt t="83248" x="3984625" y="4171950"/>
          <p14:tracePt t="83264" x="3978275" y="4125913"/>
          <p14:tracePt t="83280" x="3965575" y="4024313"/>
          <p14:tracePt t="83297" x="3971925" y="3930650"/>
          <p14:tracePt t="83314" x="3984625" y="3878263"/>
          <p14:tracePt t="83330" x="4038600" y="3776663"/>
          <p14:tracePt t="83347" x="4071938" y="3730625"/>
          <p14:tracePt t="83364" x="4111625" y="3649663"/>
          <p14:tracePt t="83384" x="4171950" y="3595688"/>
          <p14:tracePt t="83403" x="4238625" y="3562350"/>
          <p14:tracePt t="83419" x="4325938" y="3536950"/>
          <p14:tracePt t="83435" x="4379913" y="3536950"/>
          <p14:tracePt t="83453" x="4506913" y="3536950"/>
          <p14:tracePt t="83464" x="4560888" y="3549650"/>
          <p14:tracePt t="83480" x="4675188" y="3603625"/>
          <p14:tracePt t="83497" x="4768850" y="3676650"/>
          <p14:tracePt t="83513" x="4802188" y="3709988"/>
          <p14:tracePt t="83530" x="4862513" y="3784600"/>
          <p14:tracePt t="83547" x="4895850" y="3836988"/>
          <p14:tracePt t="83563" x="4908550" y="3851275"/>
          <p14:tracePt t="83580" x="4916488" y="3878263"/>
          <p14:tracePt t="83597" x="4916488" y="3890963"/>
          <p14:tracePt t="83614" x="4916488" y="3897313"/>
          <p14:tracePt t="83630" x="4916488" y="3924300"/>
          <p14:tracePt t="83647" x="4889500" y="3978275"/>
          <p14:tracePt t="83663" x="4868863" y="4005263"/>
          <p14:tracePt t="83680" x="4814888" y="4105275"/>
          <p14:tracePt t="83697" x="4741863" y="4213225"/>
          <p14:tracePt t="83713" x="4708525" y="4265613"/>
          <p14:tracePt t="83730" x="4641850" y="4359275"/>
          <p14:tracePt t="83747" x="4581525" y="4427538"/>
          <p14:tracePt t="83764" x="4548188" y="4440238"/>
          <p14:tracePt t="83780" x="4479925" y="4479925"/>
          <p14:tracePt t="83797" x="4379913" y="4506913"/>
          <p14:tracePt t="83813" x="4340225" y="4513263"/>
          <p14:tracePt t="83830" x="4232275" y="4513263"/>
          <p14:tracePt t="83847" x="4111625" y="4513263"/>
          <p14:tracePt t="83863" x="4051300" y="4506913"/>
          <p14:tracePt t="83880" x="3924300" y="4487863"/>
          <p14:tracePt t="83897" x="3810000" y="4452938"/>
          <p14:tracePt t="83913" x="3770313" y="4427538"/>
          <p14:tracePt t="83930" x="3703638" y="4367213"/>
          <p14:tracePt t="83947" x="3656013" y="4292600"/>
          <p14:tracePt t="83963" x="3643313" y="4246563"/>
          <p14:tracePt t="83979" x="3636963" y="4159250"/>
          <p14:tracePt t="83996" x="3636963" y="4111625"/>
          <p14:tracePt t="84013" x="3656013" y="4011613"/>
          <p14:tracePt t="84030" x="3697288" y="3911600"/>
          <p14:tracePt t="84047" x="3770313" y="3830638"/>
          <p14:tracePt t="84063" x="3810000" y="3797300"/>
          <p14:tracePt t="84080" x="3905250" y="3743325"/>
          <p14:tracePt t="84096" x="3951288" y="3716338"/>
          <p14:tracePt t="84113" x="4071938" y="3683000"/>
          <p14:tracePt t="84130" x="4205288" y="3683000"/>
          <p14:tracePt t="84146" x="4279900" y="3690938"/>
          <p14:tracePt t="84163" x="4427538" y="3751263"/>
          <p14:tracePt t="84180" x="4554538" y="3851275"/>
          <p14:tracePt t="84197" x="4660900" y="3951288"/>
          <p14:tracePt t="84213" x="4708525" y="4005263"/>
          <p14:tracePt t="84229" x="4768850" y="4105275"/>
          <p14:tracePt t="84246" x="4787900" y="4152900"/>
          <p14:tracePt t="84263" x="4808538" y="4238625"/>
          <p14:tracePt t="84279" x="4808538" y="4298950"/>
          <p14:tracePt t="84297" x="4795838" y="4352925"/>
          <p14:tracePt t="84313" x="4781550" y="4367213"/>
          <p14:tracePt t="84346" x="4768850" y="4373563"/>
          <p14:tracePt t="84532" x="4768850" y="4379913"/>
          <p14:tracePt t="84541" x="4762500" y="4379913"/>
          <p14:tracePt t="84551" x="4762500" y="4394200"/>
          <p14:tracePt t="84562" x="4754563" y="4419600"/>
          <p14:tracePt t="84579" x="4735513" y="4487863"/>
          <p14:tracePt t="84596" x="4721225" y="4521200"/>
          <p14:tracePt t="84613" x="4708525" y="4581525"/>
          <p14:tracePt t="84629" x="4702175" y="4600575"/>
          <p14:tracePt t="84646" x="4694238" y="4608513"/>
          <p14:tracePt t="84662" x="4687888" y="4608513"/>
          <p14:tracePt t="84679" x="4687888" y="4614863"/>
          <p14:tracePt t="84696" x="4667250" y="4614863"/>
          <p14:tracePt t="84712" x="4648200" y="4621213"/>
          <p14:tracePt t="84717" x="4627563" y="4621213"/>
          <p14:tracePt t="84729" x="4594225" y="4621213"/>
          <p14:tracePt t="84745" x="4548188" y="4621213"/>
          <p14:tracePt t="84762" x="4452938" y="4608513"/>
          <p14:tracePt t="84779" x="4373563" y="4573588"/>
          <p14:tracePt t="84796" x="4333875" y="4548188"/>
          <p14:tracePt t="84812" x="4265613" y="4479925"/>
          <p14:tracePt t="84829" x="4213225" y="4406900"/>
          <p14:tracePt t="84846" x="4192588" y="4367213"/>
          <p14:tracePt t="84862" x="4165600" y="4265613"/>
          <p14:tracePt t="84879" x="4159250" y="4213225"/>
          <p14:tracePt t="84896" x="4152900" y="4111625"/>
          <p14:tracePt t="84912" x="4152900" y="4065588"/>
          <p14:tracePt t="84929" x="4165600" y="3971925"/>
          <p14:tracePt t="84945" x="4198938" y="3884613"/>
          <p14:tracePt t="84962" x="4213225" y="3857625"/>
          <p14:tracePt t="84979" x="4265613" y="3790950"/>
          <p14:tracePt t="84995" x="4319588" y="3751263"/>
          <p14:tracePt t="85012" x="4352925" y="3736975"/>
          <p14:tracePt t="85029" x="4400550" y="3724275"/>
          <p14:tracePt t="85046" x="4467225" y="3716338"/>
          <p14:tracePt t="85062" x="4506913" y="3716338"/>
          <p14:tracePt t="85079" x="4573588" y="3736975"/>
          <p14:tracePt t="85095" x="4600575" y="3751263"/>
          <p14:tracePt t="85112" x="4681538" y="3797300"/>
          <p14:tracePt t="85129" x="4721225" y="3830638"/>
          <p14:tracePt t="85145" x="4802188" y="3917950"/>
          <p14:tracePt t="85162" x="4862513" y="4017963"/>
          <p14:tracePt t="85178" x="4889500" y="4078288"/>
          <p14:tracePt t="85195" x="4935538" y="4179888"/>
          <p14:tracePt t="85213" x="4962525" y="4259263"/>
          <p14:tracePt t="85228" x="4962525" y="4286250"/>
          <p14:tracePt t="85245" x="4962525" y="4346575"/>
          <p14:tracePt t="85262" x="4962525" y="4419600"/>
          <p14:tracePt t="85278" x="4956175" y="4467225"/>
          <p14:tracePt t="85295" x="4929188" y="4560888"/>
          <p14:tracePt t="85312" x="4908550" y="4648200"/>
          <p14:tracePt t="85329" x="4868863" y="4714875"/>
          <p14:tracePt t="85345" x="4856163" y="4735513"/>
          <p14:tracePt t="85362" x="4829175" y="4762500"/>
          <p14:tracePt t="85382" x="4795838" y="4787900"/>
          <p14:tracePt t="85400" x="4741863" y="4822825"/>
          <p14:tracePt t="85416" x="4675188" y="4848225"/>
          <p14:tracePt t="85432" x="4633913" y="4856163"/>
          <p14:tracePt t="85450" x="4540250" y="4862513"/>
          <p14:tracePt t="85462" x="4506913" y="4862513"/>
          <p14:tracePt t="85478" x="4419600" y="4856163"/>
          <p14:tracePt t="85495" x="4394200" y="4856163"/>
          <p14:tracePt t="85512" x="4352925" y="4835525"/>
          <p14:tracePt t="85528" x="4319588" y="4822825"/>
          <p14:tracePt t="85545" x="4306888" y="4808538"/>
          <p14:tracePt t="85562" x="4252913" y="4754563"/>
          <p14:tracePt t="85578" x="4219575" y="4702175"/>
          <p14:tracePt t="85596" x="4198938" y="4641850"/>
          <p14:tracePt t="85612" x="4198938" y="4614863"/>
          <p14:tracePt t="85628" x="4192588" y="4548188"/>
          <p14:tracePt t="85645" x="4192588" y="4513263"/>
          <p14:tracePt t="85661" x="4192588" y="4446588"/>
          <p14:tracePt t="85679" x="4198938" y="4386263"/>
          <p14:tracePt t="85695" x="4213225" y="4359275"/>
          <p14:tracePt t="85711" x="4225925" y="4325938"/>
          <p14:tracePt t="85729" x="4238625" y="4292600"/>
          <p14:tracePt t="85745" x="4252913" y="4286250"/>
          <p14:tracePt t="85762" x="4279900" y="4252913"/>
          <p14:tracePt t="85778" x="4298950" y="4238625"/>
          <p14:tracePt t="85795" x="4333875" y="4213225"/>
          <p14:tracePt t="85811" x="4352925" y="4205288"/>
          <p14:tracePt t="85828" x="4400550" y="4192588"/>
          <p14:tracePt t="85848" x="4467225" y="4186238"/>
          <p14:tracePt t="85862" x="4506913" y="4179888"/>
          <p14:tracePt t="85878" x="4540250" y="4179888"/>
          <p14:tracePt t="85895" x="4627563" y="4192588"/>
          <p14:tracePt t="85911" x="4702175" y="4219575"/>
          <p14:tracePt t="85929" x="4781550" y="4265613"/>
          <p14:tracePt t="85944" x="4814888" y="4298950"/>
          <p14:tracePt t="85963" x="4881563" y="4373563"/>
          <p14:tracePt t="85978" x="4941888" y="4467225"/>
          <p14:tracePt t="85994" x="4968875" y="4506913"/>
          <p14:tracePt t="86011" x="5002213" y="4573588"/>
          <p14:tracePt t="86028" x="5010150" y="4608513"/>
          <p14:tracePt t="86045" x="5010150" y="4621213"/>
          <p14:tracePt t="86061" x="5016500" y="4633913"/>
          <p14:tracePt t="86078" x="5016500" y="4648200"/>
          <p14:tracePt t="86094" x="5016500" y="4654550"/>
          <p14:tracePt t="86111" x="5002213" y="4667250"/>
          <p14:tracePt t="86128" x="4983163" y="4681538"/>
          <p14:tracePt t="86144" x="4968875" y="4694238"/>
          <p14:tracePt t="86161" x="4935538" y="4714875"/>
          <p14:tracePt t="86177" x="4875213" y="4754563"/>
          <p14:tracePt t="86194" x="4835525" y="4775200"/>
          <p14:tracePt t="86211" x="4741863" y="4802188"/>
          <p14:tracePt t="86227" x="4641850" y="4814888"/>
          <p14:tracePt t="86245" x="4540250" y="4822825"/>
          <p14:tracePt t="86261" x="4487863" y="4822825"/>
          <p14:tracePt t="86277" x="4394200" y="4822825"/>
          <p14:tracePt t="86294" x="4352925" y="4808538"/>
          <p14:tracePt t="86311" x="4273550" y="4768850"/>
          <p14:tracePt t="86327" x="4205288" y="4702175"/>
          <p14:tracePt t="86345" x="4159250" y="4608513"/>
          <p14:tracePt t="86361" x="4152900" y="4548188"/>
          <p14:tracePt t="86381" x="4152900" y="4413250"/>
          <p14:tracePt t="86399" x="4171950" y="4292600"/>
          <p14:tracePt t="86415" x="4192588" y="4232275"/>
          <p14:tracePt t="86432" x="4252913" y="4132263"/>
          <p14:tracePt t="86448" x="4286250" y="4098925"/>
          <p14:tracePt t="86462" x="4352925" y="4038600"/>
          <p14:tracePt t="86477" x="4394200" y="4017963"/>
          <p14:tracePt t="86495" x="4506913" y="3990975"/>
          <p14:tracePt t="86511" x="4560888" y="3984625"/>
          <p14:tracePt t="86527" x="4687888" y="3984625"/>
          <p14:tracePt t="86544" x="4741863" y="3998913"/>
          <p14:tracePt t="86560" x="4868863" y="4059238"/>
          <p14:tracePt t="86577" x="4995863" y="4165600"/>
          <p14:tracePt t="86594" x="5049838" y="4238625"/>
          <p14:tracePt t="86611" x="5137150" y="4367213"/>
          <p14:tracePt t="86627" x="5203825" y="4487863"/>
          <p14:tracePt t="86644" x="5237163" y="4600575"/>
          <p14:tracePt t="86660" x="5243513" y="4648200"/>
          <p14:tracePt t="86677" x="5243513" y="4727575"/>
          <p14:tracePt t="86695" x="5237163" y="4775200"/>
          <p14:tracePt t="86711" x="5210175" y="4795838"/>
          <p14:tracePt t="86716" x="5183188" y="4814888"/>
          <p14:tracePt t="86727" x="5137150" y="4835525"/>
          <p14:tracePt t="86744" x="5070475" y="4848225"/>
          <p14:tracePt t="86761" x="4941888" y="4868863"/>
          <p14:tracePt t="86777" x="4814888" y="4875213"/>
          <p14:tracePt t="86794" x="4754563" y="4875213"/>
          <p14:tracePt t="86812" x="4641850" y="4862513"/>
          <p14:tracePt t="86827" x="4527550" y="4835525"/>
          <p14:tracePt t="86844" x="4467225" y="4808538"/>
          <p14:tracePt t="86860" x="4394200" y="4754563"/>
          <p14:tracePt t="86877" x="4359275" y="4708525"/>
          <p14:tracePt t="86893" x="4346575" y="4687888"/>
          <p14:tracePt t="86912" x="4346575" y="4648200"/>
          <p14:tracePt t="86927" x="4346575" y="4608513"/>
          <p14:tracePt t="86944" x="4352925" y="4594225"/>
          <p14:tracePt t="86960" x="4394200" y="4554538"/>
          <p14:tracePt t="86977" x="4460875" y="4521200"/>
          <p14:tracePt t="86994" x="4548188" y="4500563"/>
          <p14:tracePt t="87010" x="4594225" y="4494213"/>
          <p14:tracePt t="87027" x="4681538" y="4494213"/>
          <p14:tracePt t="87044" x="4727575" y="4494213"/>
          <p14:tracePt t="87060" x="4795838" y="4494213"/>
          <p14:tracePt t="87077" x="4841875" y="4521200"/>
          <p14:tracePt t="87093" x="4862513" y="4527550"/>
          <p14:tracePt t="87110" x="4889500" y="4548188"/>
          <p14:tracePt t="87127" x="4902200" y="4567238"/>
          <p14:tracePt t="87143" x="4908550" y="4573588"/>
          <p14:tracePt t="87160" x="4916488" y="4587875"/>
          <p14:tracePt t="87193" x="4916488" y="4594225"/>
          <p14:tracePt t="87306" x="4908550" y="4594225"/>
          <p14:tracePt t="87328" x="4902200" y="4587875"/>
          <p14:tracePt t="87699" x="4902200" y="4581525"/>
          <p14:tracePt t="87879" x="4902200" y="4573588"/>
          <p14:tracePt t="87902" x="4895850" y="4567238"/>
          <p14:tracePt t="87917" x="4895850" y="4554538"/>
          <p14:tracePt t="87928" x="4895850" y="4540250"/>
          <p14:tracePt t="87942" x="4889500" y="4527550"/>
          <p14:tracePt t="87959" x="4881563" y="4500563"/>
          <p14:tracePt t="87976" x="4875213" y="4473575"/>
          <p14:tracePt t="87992" x="4875213" y="4460875"/>
          <p14:tracePt t="88009" x="4862513" y="4440238"/>
          <p14:tracePt t="88026" x="4856163" y="4419600"/>
          <p14:tracePt t="88042" x="4848225" y="4406900"/>
          <p14:tracePt t="88059" x="4841875" y="4386263"/>
          <p14:tracePt t="88076" x="4829175" y="4373563"/>
          <p14:tracePt t="88093" x="4829175" y="4367213"/>
          <p14:tracePt t="88109" x="4822825" y="4352925"/>
          <p14:tracePt t="88126" x="4822825" y="4346575"/>
          <p14:tracePt t="88142" x="4822825" y="4340225"/>
          <p14:tracePt t="88205" x="4814888" y="4340225"/>
          <p14:tracePt t="88224" x="4814888" y="4333875"/>
          <p14:tracePt t="88708" x="4814888" y="4325938"/>
          <p14:tracePt t="88731" x="4814888" y="4319588"/>
          <p14:tracePt t="88765" x="4814888" y="4313238"/>
          <p14:tracePt t="88796" x="4814888" y="4306888"/>
          <p14:tracePt t="88815" x="4822825" y="4292600"/>
          <p14:tracePt t="88825" x="4829175" y="4286250"/>
          <p14:tracePt t="88835" x="4829175" y="4279900"/>
          <p14:tracePt t="88846" x="4835525" y="4259263"/>
          <p14:tracePt t="88858" x="4848225" y="4238625"/>
          <p14:tracePt t="88875" x="4881563" y="4186238"/>
          <p14:tracePt t="88891" x="4908550" y="4159250"/>
          <p14:tracePt t="88908" x="4962525" y="4098925"/>
          <p14:tracePt t="88925" x="5010150" y="4051300"/>
          <p14:tracePt t="88941" x="5122863" y="3951288"/>
          <p14:tracePt t="88959" x="5284788" y="3817938"/>
          <p14:tracePt t="88975" x="5378450" y="3751263"/>
          <p14:tracePt t="88992" x="5572125" y="3595688"/>
          <p14:tracePt t="89008" x="5713413" y="3502025"/>
          <p14:tracePt t="89025" x="5759450" y="3468688"/>
          <p14:tracePt t="89042" x="5834063" y="3435350"/>
          <p14:tracePt t="89058" x="5859463" y="3422650"/>
          <p14:tracePt t="89075" x="5867400" y="3422650"/>
          <p14:tracePt t="89091" x="5880100" y="3416300"/>
          <p14:tracePt t="89108" x="5886450" y="3416300"/>
          <p14:tracePt t="89166" x="5886450" y="3422650"/>
          <p14:tracePt t="89187" x="5886450" y="3435350"/>
          <p14:tracePt t="89197" x="5886450" y="3441700"/>
          <p14:tracePt t="89208" x="5894388" y="3455988"/>
          <p14:tracePt t="89225" x="5894388" y="3482975"/>
          <p14:tracePt t="89241" x="5894388" y="3502025"/>
          <p14:tracePt t="89258" x="5894388" y="3570288"/>
          <p14:tracePt t="89275" x="5894388" y="3603625"/>
          <p14:tracePt t="89291" x="5880100" y="3697288"/>
          <p14:tracePt t="89308" x="5859463" y="3770313"/>
          <p14:tracePt t="89325" x="5853113" y="3803650"/>
          <p14:tracePt t="89341" x="5840413" y="3844925"/>
          <p14:tracePt t="89358" x="5826125" y="3870325"/>
          <p14:tracePt t="89375" x="5799138" y="3890963"/>
          <p14:tracePt t="89391" x="5786438" y="3911600"/>
          <p14:tracePt t="89412" x="5746750" y="3930650"/>
          <p14:tracePt t="89428" x="5699125" y="3944938"/>
          <p14:tracePt t="89445" x="5645150" y="3957638"/>
          <p14:tracePt t="89461" x="5619750" y="3957638"/>
          <p14:tracePt t="89478" x="5578475" y="3957638"/>
          <p14:tracePt t="89491" x="5565775" y="3951288"/>
          <p14:tracePt t="89508" x="5545138" y="3938588"/>
          <p14:tracePt t="89524" x="5538788" y="3930650"/>
          <p14:tracePt t="89541" x="5524500" y="3905250"/>
          <p14:tracePt t="89558" x="5524500" y="3897313"/>
          <p14:tracePt t="89575" x="5524500" y="3878263"/>
          <p14:tracePt t="89591" x="5524500" y="3863975"/>
          <p14:tracePt t="89608" x="5524500" y="3844925"/>
          <p14:tracePt t="89624" x="5524500" y="3830638"/>
          <p14:tracePt t="89642" x="5524500" y="3824288"/>
          <p14:tracePt t="89658" x="5532438" y="3824288"/>
          <p14:tracePt t="89674" x="5532438" y="3817938"/>
          <p14:tracePt t="89691" x="5538788" y="3803650"/>
          <p14:tracePt t="89724" x="5545138" y="3790950"/>
          <p14:tracePt t="89741" x="5559425" y="3784600"/>
          <p14:tracePt t="89758" x="5565775" y="3784600"/>
          <p14:tracePt t="89791" x="5584825" y="3776663"/>
          <p14:tracePt t="89808" x="5592763" y="3776663"/>
          <p14:tracePt t="89824" x="5619750" y="3763963"/>
          <p14:tracePt t="89841" x="5638800" y="3757613"/>
          <p14:tracePt t="89858" x="5645150" y="3757613"/>
          <p14:tracePt t="89874" x="5659438" y="3751263"/>
          <p14:tracePt t="89891" x="5680075" y="3751263"/>
          <p14:tracePt t="89907" x="5692775" y="3743325"/>
          <p14:tracePt t="89924" x="5719763" y="3743325"/>
          <p14:tracePt t="89941" x="5732463" y="3743325"/>
          <p14:tracePt t="89958" x="5746750" y="3743325"/>
          <p14:tracePt t="89974" x="5753100" y="3743325"/>
          <p14:tracePt t="89991" x="5759450" y="3743325"/>
          <p14:tracePt t="90007" x="5765800" y="3743325"/>
          <p14:tracePt t="90024" x="5773738" y="3743325"/>
          <p14:tracePt t="90041" x="5780088" y="3743325"/>
          <p14:tracePt t="90062" x="5786438" y="3743325"/>
          <p14:tracePt t="90099" x="5786438" y="3736975"/>
          <p14:tracePt t="90111" x="5799138" y="3736975"/>
          <p14:tracePt t="90120" x="5799138" y="3730625"/>
          <p14:tracePt t="90129" x="5807075" y="3730625"/>
          <p14:tracePt t="90161" x="5813425" y="3730625"/>
          <p14:tracePt t="90251" x="5807075" y="3730625"/>
          <p14:tracePt t="90270" x="5799138" y="3730625"/>
          <p14:tracePt t="90289" x="5792788" y="3730625"/>
          <p14:tracePt t="90319" x="5786438" y="3730625"/>
          <p14:tracePt t="90665" x="5786438" y="3724275"/>
          <p14:tracePt t="90676" x="5792788" y="3716338"/>
          <p14:tracePt t="90685" x="5813425" y="3690938"/>
          <p14:tracePt t="90695" x="5846763" y="3670300"/>
          <p14:tracePt t="90707" x="5880100" y="3636963"/>
          <p14:tracePt t="90724" x="5961063" y="3556000"/>
          <p14:tracePt t="90740" x="6007100" y="3522663"/>
          <p14:tracePt t="90757" x="6088063" y="3441700"/>
          <p14:tracePt t="90774" x="6167438" y="3375025"/>
          <p14:tracePt t="90790" x="6215063" y="3341688"/>
          <p14:tracePt t="90807" x="6323013" y="3302000"/>
          <p14:tracePt t="90824" x="6416675" y="3275013"/>
          <p14:tracePt t="90840" x="6442075" y="3268663"/>
          <p14:tracePt t="90856" x="6489700" y="3262313"/>
          <p14:tracePt t="90874" x="6510338" y="3262313"/>
          <p14:tracePt t="90890" x="6523038" y="3262313"/>
          <p14:tracePt t="90907" x="6529388" y="3262313"/>
          <p14:tracePt t="90923" x="6543675" y="3268663"/>
          <p14:tracePt t="90939" x="6556375" y="3281363"/>
          <p14:tracePt t="90957" x="6570663" y="3302000"/>
          <p14:tracePt t="90973" x="6583363" y="3348038"/>
          <p14:tracePt t="90990" x="6596063" y="3368675"/>
          <p14:tracePt t="91007" x="6604000" y="3402013"/>
          <p14:tracePt t="91023" x="6610350" y="3441700"/>
          <p14:tracePt t="91040" x="6610350" y="3462338"/>
          <p14:tracePt t="91056" x="6610350" y="3495675"/>
          <p14:tracePt t="91073" x="6610350" y="3522663"/>
          <p14:tracePt t="91090" x="6610350" y="3529013"/>
          <p14:tracePt t="91106" x="6610350" y="3556000"/>
          <p14:tracePt t="91123" x="6610350" y="3576638"/>
          <p14:tracePt t="91139" x="6610350" y="3582988"/>
          <p14:tracePt t="91156" x="6596063" y="3609975"/>
          <p14:tracePt t="91173" x="6589713" y="3630613"/>
          <p14:tracePt t="91190" x="6583363" y="3630613"/>
          <p14:tracePt t="91206" x="6583363" y="3636963"/>
          <p14:tracePt t="91223" x="6577013" y="3643313"/>
          <p14:tracePt t="91239" x="6570663" y="3643313"/>
          <p14:tracePt t="91256" x="6562725" y="3643313"/>
          <p14:tracePt t="91273" x="6550025" y="3643313"/>
          <p14:tracePt t="91290" x="6537325" y="3643313"/>
          <p14:tracePt t="91306" x="6516688" y="3643313"/>
          <p14:tracePt t="91323" x="6489700" y="3643313"/>
          <p14:tracePt t="91339" x="6483350" y="3636963"/>
          <p14:tracePt t="91356" x="6456363" y="3636963"/>
          <p14:tracePt t="91373" x="6442075" y="3636963"/>
          <p14:tracePt t="91389" x="6429375" y="3630613"/>
          <p14:tracePt t="91410" x="6416675" y="3616325"/>
          <p14:tracePt t="91428" x="6389688" y="3603625"/>
          <p14:tracePt t="91445" x="6369050" y="3589338"/>
          <p14:tracePt t="91462" x="6356350" y="3576638"/>
          <p14:tracePt t="91474" x="6356350" y="3562350"/>
          <p14:tracePt t="91506" x="6348413" y="3556000"/>
          <p14:tracePt t="91523" x="6348413" y="3549650"/>
          <p14:tracePt t="91592" x="6348413" y="3543300"/>
          <p14:tracePt t="91655" x="6356350" y="3543300"/>
          <p14:tracePt t="91675" x="6362700" y="3536950"/>
          <p14:tracePt t="91690" x="6369050" y="3536950"/>
          <p14:tracePt t="91706" x="6389688" y="3536950"/>
          <p14:tracePt t="91723" x="6429375" y="3543300"/>
          <p14:tracePt t="91739" x="6450013" y="3549650"/>
          <p14:tracePt t="91756" x="6496050" y="3562350"/>
          <p14:tracePt t="91772" x="6523038" y="3570288"/>
          <p14:tracePt t="91789" x="6537325" y="3576638"/>
          <p14:tracePt t="91806" x="6543675" y="3576638"/>
          <p14:tracePt t="91952" x="6543675" y="3582988"/>
          <p14:tracePt t="91972" x="6537325" y="3582988"/>
          <p14:tracePt t="91982" x="6529388" y="3582988"/>
          <p14:tracePt t="91994" x="6516688" y="3582988"/>
          <p14:tracePt t="92006" x="6489700" y="3582988"/>
          <p14:tracePt t="92022" x="6423025" y="3582988"/>
          <p14:tracePt t="92039" x="6375400" y="3582988"/>
          <p14:tracePt t="92056" x="6269038" y="3582988"/>
          <p14:tracePt t="92072" x="6167438" y="3576638"/>
          <p14:tracePt t="92089" x="6127750" y="3576638"/>
          <p14:tracePt t="92105" x="6067425" y="3576638"/>
          <p14:tracePt t="92122" x="6048375" y="3570288"/>
          <p14:tracePt t="92155" x="6040438" y="3562350"/>
          <p14:tracePt t="92172" x="6040438" y="3556000"/>
          <p14:tracePt t="92189" x="6040438" y="3549650"/>
          <p14:tracePt t="92206" x="6048375" y="3529013"/>
          <p14:tracePt t="92222" x="6073775" y="3516313"/>
          <p14:tracePt t="92238" x="6094413" y="3502025"/>
          <p14:tracePt t="92255" x="6175375" y="3476625"/>
          <p14:tracePt t="92272" x="6254750" y="3468688"/>
          <p14:tracePt t="92289" x="6302375" y="3468688"/>
          <p14:tracePt t="92305" x="6389688" y="3468688"/>
          <p14:tracePt t="92322" x="6462713" y="3476625"/>
          <p14:tracePt t="92338" x="6510338" y="3482975"/>
          <p14:tracePt t="92355" x="6562725" y="3495675"/>
          <p14:tracePt t="92372" x="6589713" y="3502025"/>
          <p14:tracePt t="92389" x="6596063" y="3509963"/>
          <p14:tracePt t="92409" x="6610350" y="3516313"/>
          <p14:tracePt t="92425" x="6616700" y="3516313"/>
          <p14:tracePt t="92442" x="6616700" y="3522663"/>
          <p14:tracePt t="92458" x="6623050" y="3522663"/>
          <p14:tracePt t="92474" x="6623050" y="3529013"/>
          <p14:tracePt t="92581" x="6623050" y="3536950"/>
          <p14:tracePt t="92593" x="6616700" y="3536950"/>
          <p14:tracePt t="92611" x="6610350" y="3543300"/>
          <p14:tracePt t="92621" x="6596063" y="3543300"/>
          <p14:tracePt t="92631" x="6589713" y="3549650"/>
          <p14:tracePt t="92642" x="6577013" y="3549650"/>
          <p14:tracePt t="92655" x="6562725" y="3549650"/>
          <p14:tracePt t="92671" x="6529388" y="3549650"/>
          <p14:tracePt t="92688" x="6523038" y="3549650"/>
          <p14:tracePt t="92705" x="6502400" y="3549650"/>
          <p14:tracePt t="92721" x="6489700" y="3543300"/>
          <p14:tracePt t="92738" x="6483350" y="3543300"/>
          <p14:tracePt t="93753" x="6483350" y="3549650"/>
          <p14:tracePt t="93766" x="6483350" y="3570288"/>
          <p14:tracePt t="93784" x="6510338" y="3643313"/>
          <p14:tracePt t="93795" x="6523038" y="3690938"/>
          <p14:tracePt t="93804" x="6537325" y="3736975"/>
          <p14:tracePt t="93820" x="6550025" y="3824288"/>
          <p14:tracePt t="93837" x="6556375" y="3870325"/>
          <p14:tracePt t="93853" x="6556375" y="3944938"/>
          <p14:tracePt t="93870" x="6523038" y="4017963"/>
          <p14:tracePt t="93887" x="6496050" y="4051300"/>
          <p14:tracePt t="93904" x="6442075" y="4092575"/>
          <p14:tracePt t="93920" x="6381750" y="4119563"/>
          <p14:tracePt t="93937" x="6356350" y="4119563"/>
          <p14:tracePt t="93953" x="6296025" y="4119563"/>
          <p14:tracePt t="93970" x="6262688" y="4119563"/>
          <p14:tracePt t="93987" x="6254750" y="4119563"/>
          <p14:tracePt t="94004" x="6221413" y="4098925"/>
          <p14:tracePt t="94020" x="6202363" y="4084638"/>
          <p14:tracePt t="94037" x="6202363" y="4078288"/>
          <p14:tracePt t="94053" x="6194425" y="4071938"/>
          <p14:tracePt t="94070" x="6181725" y="4051300"/>
          <p14:tracePt t="94087" x="6181725" y="4044950"/>
          <p14:tracePt t="94103" x="6181725" y="4038600"/>
          <p14:tracePt t="94121" x="6181725" y="4032250"/>
          <p14:tracePt t="94361" x="6194425" y="4017963"/>
          <p14:tracePt t="94372" x="6227763" y="4011613"/>
          <p14:tracePt t="94380" x="6269038" y="3998913"/>
          <p14:tracePt t="94391" x="6323013" y="3990975"/>
          <p14:tracePt t="94406" x="6381750" y="3978275"/>
          <p14:tracePt t="94423" x="6469063" y="3965575"/>
          <p14:tracePt t="94441" x="6562725" y="3951288"/>
          <p14:tracePt t="94456" x="6604000" y="3951288"/>
          <p14:tracePt t="94473" x="6664325" y="3951288"/>
          <p14:tracePt t="94487" x="6697663" y="3957638"/>
          <p14:tracePt t="94503" x="6737350" y="3971925"/>
          <p14:tracePt t="94520" x="6751638" y="3971925"/>
          <p14:tracePt t="94553" x="6751638" y="3978275"/>
          <p14:tracePt t="94580" x="6751638" y="3984625"/>
          <p14:tracePt t="94600" x="6743700" y="3990975"/>
          <p14:tracePt t="94610" x="6710363" y="3998913"/>
          <p14:tracePt t="94620" x="6670675" y="4011613"/>
          <p14:tracePt t="94636" x="6623050" y="4017963"/>
          <p14:tracePt t="94653" x="6502400" y="4038600"/>
          <p14:tracePt t="94670" x="6369050" y="4044950"/>
          <p14:tracePt t="94687" x="6308725" y="4044950"/>
          <p14:tracePt t="94703" x="6175375" y="4044950"/>
          <p14:tracePt t="94720" x="6067425" y="4032250"/>
          <p14:tracePt t="94736" x="6013450" y="4017963"/>
          <p14:tracePt t="94753" x="5961063" y="3984625"/>
          <p14:tracePt t="94770" x="5940425" y="3957638"/>
          <p14:tracePt t="94786" x="5940425" y="3944938"/>
          <p14:tracePt t="94803" x="5940425" y="3905250"/>
          <p14:tracePt t="94819" x="5953125" y="3857625"/>
          <p14:tracePt t="94836" x="5973763" y="3836988"/>
          <p14:tracePt t="94852" x="6027738" y="3797300"/>
          <p14:tracePt t="94870" x="6115050" y="3751263"/>
          <p14:tracePt t="94886" x="6161088" y="3736975"/>
          <p14:tracePt t="94903" x="6275388" y="3730625"/>
          <p14:tracePt t="94920" x="6389688" y="3730625"/>
          <p14:tracePt t="94936" x="6435725" y="3736975"/>
          <p14:tracePt t="94953" x="6516688" y="3763963"/>
          <p14:tracePt t="94971" x="6562725" y="3784600"/>
          <p14:tracePt t="94986" x="6577013" y="3803650"/>
          <p14:tracePt t="95003" x="6596063" y="3824288"/>
          <p14:tracePt t="95019" x="6610350" y="3857625"/>
          <p14:tracePt t="95036" x="6610350" y="3878263"/>
          <p14:tracePt t="95052" x="6596063" y="3924300"/>
          <p14:tracePt t="95070" x="6529388" y="3978275"/>
          <p14:tracePt t="95086" x="6483350" y="4005263"/>
          <p14:tracePt t="95102" x="6369050" y="4059238"/>
          <p14:tracePt t="95119" x="6262688" y="4065588"/>
          <p14:tracePt t="95136" x="6215063" y="4065588"/>
          <p14:tracePt t="95152" x="6142038" y="4032250"/>
          <p14:tracePt t="95169" x="6108700" y="3965575"/>
          <p14:tracePt t="95186" x="6108700" y="3930650"/>
          <p14:tracePt t="95203" x="6121400" y="3857625"/>
          <p14:tracePt t="95219" x="6167438" y="3776663"/>
          <p14:tracePt t="95236" x="6188075" y="3743325"/>
          <p14:tracePt t="95252" x="6269038" y="3697288"/>
          <p14:tracePt t="95269" x="6348413" y="3670300"/>
          <p14:tracePt t="95286" x="6389688" y="3663950"/>
          <p14:tracePt t="95302" x="6450013" y="3663950"/>
          <p14:tracePt t="95319" x="6510338" y="3690938"/>
          <p14:tracePt t="95336" x="6529388" y="3697288"/>
          <p14:tracePt t="95352" x="6556375" y="3716338"/>
          <p14:tracePt t="95369" x="6570663" y="3730625"/>
          <p14:tracePt t="95386" x="6577013" y="3736975"/>
          <p14:tracePt t="95459" x="6577013" y="3743325"/>
          <p14:tracePt t="95500" x="6570663" y="3751263"/>
          <p14:tracePt t="95509" x="6570663" y="3757613"/>
          <p14:tracePt t="95521" x="6556375" y="3763963"/>
          <p14:tracePt t="95536" x="6556375" y="3770313"/>
          <p14:tracePt t="95552" x="6537325" y="3770313"/>
          <p14:tracePt t="95569" x="6523038" y="3770313"/>
          <p14:tracePt t="95585" x="6516688" y="3770313"/>
          <p14:tracePt t="95602" x="6496050" y="3770313"/>
          <p14:tracePt t="95619" x="6489700" y="3763963"/>
          <p14:tracePt t="95636" x="6489700" y="3757613"/>
          <p14:tracePt t="95669" x="6489700" y="3751263"/>
          <p14:tracePt t="95685" x="6496050" y="3751263"/>
          <p14:tracePt t="95702" x="6516688" y="3743325"/>
          <p14:tracePt t="95719" x="6556375" y="3743325"/>
          <p14:tracePt t="95737" x="6589713" y="3743325"/>
          <p14:tracePt t="95752" x="6623050" y="3757613"/>
          <p14:tracePt t="95769" x="6656388" y="3776663"/>
          <p14:tracePt t="95785" x="6656388" y="3784600"/>
          <p14:tracePt t="95802" x="6670675" y="3797300"/>
          <p14:tracePt t="95819" x="6670675" y="3810000"/>
          <p14:tracePt t="95852" x="6656388" y="3817938"/>
          <p14:tracePt t="95869" x="6630988" y="3836988"/>
          <p14:tracePt t="95885" x="6604000" y="3836988"/>
          <p14:tracePt t="95902" x="6583363" y="3844925"/>
          <p14:tracePt t="95919" x="6562725" y="3844925"/>
          <p14:tracePt t="95969" x="6562725" y="3836988"/>
          <p14:tracePt t="96000" x="6570663" y="3830638"/>
          <p14:tracePt t="96010" x="6583363" y="3830638"/>
          <p14:tracePt t="96022" x="6604000" y="3830638"/>
          <p14:tracePt t="96036" x="6630988" y="3830638"/>
          <p14:tracePt t="96052" x="6670675" y="3824288"/>
          <p14:tracePt t="96069" x="6697663" y="3824288"/>
          <p14:tracePt t="96085" x="6710363" y="3824288"/>
          <p14:tracePt t="96102" x="6737350" y="3824288"/>
          <p14:tracePt t="96119" x="6764338" y="3836988"/>
          <p14:tracePt t="96135" x="6784975" y="3851275"/>
          <p14:tracePt t="96152" x="6797675" y="3878263"/>
          <p14:tracePt t="96169" x="6818313" y="3890963"/>
          <p14:tracePt t="96185" x="6824663" y="3897313"/>
          <p14:tracePt t="96201" x="6831013" y="3911600"/>
          <p14:tracePt t="96218" x="6837363" y="3924300"/>
          <p14:tracePt t="96251" x="6845300" y="3938588"/>
          <p14:tracePt t="96268" x="6845300" y="3944938"/>
          <p14:tracePt t="96301" x="6845300" y="3951288"/>
          <p14:tracePt t="96339" x="6851650" y="3951288"/>
          <p14:tracePt t="96702" x="6845300" y="3951288"/>
          <p14:tracePt t="96715" x="6837363" y="3951288"/>
          <p14:tracePt t="96729" x="6824663" y="3944938"/>
          <p14:tracePt t="96741" x="6810375" y="3944938"/>
          <p14:tracePt t="96751" x="6810375" y="3938588"/>
          <p14:tracePt t="96768" x="6791325" y="3930650"/>
          <p14:tracePt t="96784" x="6784975" y="3924300"/>
          <p14:tracePt t="96801" x="6777038" y="3924300"/>
          <p14:tracePt t="96818" x="6777038" y="3917950"/>
          <p14:tracePt t="96939" x="6777038" y="3924300"/>
          <p14:tracePt t="96959" x="6777038" y="3930650"/>
          <p14:tracePt t="96972" x="6770688" y="3938588"/>
          <p14:tracePt t="96979" x="6764338" y="3951288"/>
          <p14:tracePt t="96990" x="6764338" y="3957638"/>
          <p14:tracePt t="97001" x="6764338" y="3965575"/>
          <p14:tracePt t="97018" x="6751638" y="3984625"/>
          <p14:tracePt t="97034" x="6751638" y="3990975"/>
          <p14:tracePt t="97051" x="6743700" y="4005263"/>
          <p14:tracePt t="97068" x="6743700" y="4011613"/>
          <p14:tracePt t="97084" x="6743700" y="4017963"/>
          <p14:tracePt t="97101" x="6743700" y="4024313"/>
          <p14:tracePt t="97139" x="6737350" y="4024313"/>
          <p14:tracePt t="97393" x="6737350" y="4017963"/>
          <p14:tracePt t="97440" x="6731000" y="4017963"/>
          <p14:tracePt t="97680" x="6731000" y="4011613"/>
          <p14:tracePt t="97711" x="6724650" y="4005263"/>
          <p14:tracePt t="97743" x="6724650" y="3998913"/>
          <p14:tracePt t="97751" x="6716713" y="3998913"/>
          <p14:tracePt t="97769" x="6716713" y="3990975"/>
          <p14:tracePt t="97784" x="6710363" y="3984625"/>
          <p14:tracePt t="97800" x="6704013" y="3978275"/>
          <p14:tracePt t="97828" x="6697663" y="3971925"/>
          <p14:tracePt t="97848" x="6697663" y="3965575"/>
          <p14:tracePt t="97858" x="6691313" y="3957638"/>
          <p14:tracePt t="97879" x="6683375" y="3951288"/>
          <p14:tracePt t="97888" x="6677025" y="3951288"/>
          <p14:tracePt t="97900" x="6677025" y="3944938"/>
          <p14:tracePt t="97919" x="6677025" y="3930650"/>
          <p14:tracePt t="97933" x="6670675" y="3930650"/>
          <p14:tracePt t="97950" x="6670675" y="3917950"/>
          <p14:tracePt t="97967" x="6664325" y="3911600"/>
          <p14:tracePt t="97983" x="6664325" y="3905250"/>
          <p14:tracePt t="98000" x="6656388" y="3905250"/>
          <p14:tracePt t="98017" x="6650038" y="3897313"/>
          <p14:tracePt t="98068" x="6650038" y="3890963"/>
          <p14:tracePt t="98079" x="6643688" y="3890963"/>
          <p14:tracePt t="98110" x="6643688" y="3884613"/>
          <p14:tracePt t="98387" x="6643688" y="3878263"/>
          <p14:tracePt t="98420" x="6643688" y="3870325"/>
          <p14:tracePt t="98439" x="6643688" y="3857625"/>
          <p14:tracePt t="98447" x="6643688" y="3836988"/>
          <p14:tracePt t="98459" x="6643688" y="3817938"/>
          <p14:tracePt t="98473" x="6650038" y="3784600"/>
          <p14:tracePt t="98483" x="6656388" y="3757613"/>
          <p14:tracePt t="98499" x="6664325" y="3709988"/>
          <p14:tracePt t="98516" x="6677025" y="3670300"/>
          <p14:tracePt t="98533" x="6677025" y="3656013"/>
          <p14:tracePt t="98549" x="6683375" y="3630613"/>
          <p14:tracePt t="98568" x="6691313" y="3609975"/>
          <p14:tracePt t="98583" x="6691313" y="3603625"/>
          <p14:tracePt t="98599" x="6691313" y="3595688"/>
          <p14:tracePt t="98903" x="6697663" y="3589338"/>
          <p14:tracePt t="98912" x="6697663" y="3582988"/>
          <p14:tracePt t="98930" x="6697663" y="3576638"/>
          <p14:tracePt t="98947" x="6697663" y="3570288"/>
          <p14:tracePt t="98957" x="6697663" y="3549650"/>
          <p14:tracePt t="98968" x="6697663" y="3522663"/>
          <p14:tracePt t="98983" x="6697663" y="3482975"/>
          <p14:tracePt t="98999" x="6697663" y="3402013"/>
          <p14:tracePt t="99016" x="6704013" y="3322638"/>
          <p14:tracePt t="99032" x="6710363" y="3281363"/>
          <p14:tracePt t="99049" x="6710363" y="3227388"/>
          <p14:tracePt t="99066" x="6710363" y="3187700"/>
          <p14:tracePt t="99082" x="6710363" y="3175000"/>
          <p14:tracePt t="99099" x="6710363" y="3148013"/>
          <p14:tracePt t="99116" x="6710363" y="3133725"/>
          <p14:tracePt t="99149" x="6710363" y="3127375"/>
          <p14:tracePt t="99168" x="6710363" y="3121025"/>
          <p14:tracePt t="99537" x="6710363" y="3108325"/>
          <p14:tracePt t="99546" x="6710363" y="3087688"/>
          <p14:tracePt t="99557" x="6710363" y="3054350"/>
          <p14:tracePt t="99569" x="6716713" y="3021013"/>
          <p14:tracePt t="99582" x="6724650" y="2987675"/>
          <p14:tracePt t="99598" x="6757988" y="2919413"/>
          <p14:tracePt t="99616" x="6784975" y="2859088"/>
          <p14:tracePt t="99632" x="6810375" y="2840038"/>
          <p14:tracePt t="99648" x="6858000" y="2786063"/>
          <p14:tracePt t="99666" x="6918325" y="2752725"/>
          <p14:tracePt t="99682" x="6945313" y="2732088"/>
          <p14:tracePt t="99698" x="7005638" y="2719388"/>
          <p14:tracePt t="99715" x="7032625" y="2719388"/>
          <p14:tracePt t="99732" x="7105650" y="2719388"/>
          <p14:tracePt t="99748" x="7186613" y="2732088"/>
          <p14:tracePt t="99766" x="7299325" y="2779713"/>
          <p14:tracePt t="99781" x="7359650" y="2819400"/>
          <p14:tracePt t="99798" x="7473950" y="2894013"/>
          <p14:tracePt t="99816" x="7567613" y="2967038"/>
          <p14:tracePt t="99831" x="7600950" y="3006725"/>
          <p14:tracePt t="99848" x="7667625" y="3073400"/>
          <p14:tracePt t="99867" x="7708900" y="3121025"/>
          <p14:tracePt t="99881" x="7721600" y="3141663"/>
          <p14:tracePt t="99898" x="7727950" y="3167063"/>
          <p14:tracePt t="99915" x="7727950" y="3181350"/>
          <p14:tracePt t="99948" x="7715250" y="3208338"/>
          <p14:tracePt t="99965" x="7661275" y="3241675"/>
          <p14:tracePt t="99981" x="7615238" y="3262313"/>
          <p14:tracePt t="99998" x="7513638" y="3295650"/>
          <p14:tracePt t="100015" x="7373938" y="3328988"/>
          <p14:tracePt t="100031" x="7313613" y="3335338"/>
          <p14:tracePt t="100048" x="7172325" y="3341688"/>
          <p14:tracePt t="100065" x="7032625" y="3341688"/>
          <p14:tracePt t="100098" x="6931025" y="3322638"/>
          <p14:tracePt t="100323" x="6938963" y="3328988"/>
          <p14:tracePt t="100330" x="6945313" y="3341688"/>
          <p14:tracePt t="100340" x="6958013" y="3375025"/>
          <p14:tracePt t="100350" x="6972300" y="3422650"/>
          <p14:tracePt t="100364" x="6985000" y="3482975"/>
          <p14:tracePt t="100381" x="6991350" y="3603625"/>
          <p14:tracePt t="100401" x="6991350" y="3751263"/>
          <p14:tracePt t="100418" x="6978650" y="3890963"/>
          <p14:tracePt t="100435" x="6951663" y="4011613"/>
          <p14:tracePt t="100450" x="6931025" y="4051300"/>
          <p14:tracePt t="100468" x="6884988" y="4105275"/>
          <p14:tracePt t="100481" x="6858000" y="4125913"/>
          <p14:tracePt t="100499" x="6784975" y="4132263"/>
          <p14:tracePt t="100515" x="6683375" y="4119563"/>
          <p14:tracePt t="100531" x="6630988" y="4105275"/>
          <p14:tracePt t="100547" x="6543675" y="4044950"/>
          <p14:tracePt t="100564" x="6502400" y="4005263"/>
          <p14:tracePt t="100581" x="6429375" y="3905250"/>
          <p14:tracePt t="100601" x="6389688" y="3784600"/>
          <p14:tracePt t="100615" x="6362700" y="3670300"/>
          <p14:tracePt t="100635" x="6362700" y="3556000"/>
          <p14:tracePt t="100647" x="6362700" y="3502025"/>
          <p14:tracePt t="100664" x="6362700" y="3455988"/>
          <p14:tracePt t="100680" x="6381750" y="3368675"/>
          <p14:tracePt t="100697" x="6396038" y="3341688"/>
          <p14:tracePt t="100714" x="6423025" y="3287713"/>
          <p14:tracePt t="100731" x="6435725" y="3262313"/>
          <p14:tracePt t="100764" x="6442075" y="3262313"/>
          <p14:tracePt t="101006" x="6442075" y="3254375"/>
          <p14:tracePt t="101025" x="6442075" y="3241675"/>
          <p14:tracePt t="101036" x="6435725" y="3221038"/>
          <p14:tracePt t="101047" x="6429375" y="3194050"/>
          <p14:tracePt t="101063" x="6429375" y="3160713"/>
          <p14:tracePt t="101080" x="6423025" y="3081338"/>
          <p14:tracePt t="101097" x="6408738" y="3006725"/>
          <p14:tracePt t="101114" x="6402388" y="2927350"/>
          <p14:tracePt t="101130" x="6402388" y="2879725"/>
          <p14:tracePt t="101147" x="6402388" y="2798763"/>
          <p14:tracePt t="101163" x="6408738" y="2759075"/>
          <p14:tracePt t="101180" x="6416675" y="2692400"/>
          <p14:tracePt t="101197" x="6429375" y="2625725"/>
          <p14:tracePt t="101214" x="6456363" y="2559050"/>
          <p14:tracePt t="101230" x="6477000" y="2538413"/>
          <p14:tracePt t="101247" x="6502400" y="2484438"/>
          <p14:tracePt t="101263" x="6529388" y="2457450"/>
          <p14:tracePt t="101281" x="6577013" y="2405063"/>
          <p14:tracePt t="101296" x="6610350" y="2378075"/>
          <p14:tracePt t="101313" x="6677025" y="2324100"/>
          <p14:tracePt t="101330" x="6697663" y="2297113"/>
          <p14:tracePt t="101334" x="6724650" y="2276475"/>
          <p14:tracePt t="101348" x="6743700" y="2257425"/>
          <p14:tracePt t="101363" x="6777038" y="2236788"/>
          <p14:tracePt t="101380" x="6810375" y="2230438"/>
          <p14:tracePt t="101397" x="6824663" y="2216150"/>
          <p14:tracePt t="101417" x="6864350" y="2209800"/>
          <p14:tracePt t="101434" x="6905625" y="2197100"/>
          <p14:tracePt t="101451" x="6951663" y="2182813"/>
          <p14:tracePt t="101467" x="6999288" y="2182813"/>
          <p14:tracePt t="101481" x="7078663" y="2176463"/>
          <p14:tracePt t="101496" x="7119938" y="2176463"/>
          <p14:tracePt t="101513" x="7199313" y="2176463"/>
          <p14:tracePt t="101530" x="7280275" y="2182813"/>
          <p14:tracePt t="101547" x="7326313" y="2190750"/>
          <p14:tracePt t="101563" x="7407275" y="2209800"/>
          <p14:tracePt t="101580" x="7440613" y="2224088"/>
          <p14:tracePt t="101596" x="7527925" y="2257425"/>
          <p14:tracePt t="101613" x="7567613" y="2270125"/>
          <p14:tracePt t="101630" x="7634288" y="2297113"/>
          <p14:tracePt t="101646" x="7667625" y="2309813"/>
          <p14:tracePt t="101663" x="7708900" y="2324100"/>
          <p14:tracePt t="101680" x="7735888" y="2336800"/>
          <p14:tracePt t="101696" x="7762875" y="2344738"/>
          <p14:tracePt t="101713" x="7769225" y="2357438"/>
          <p14:tracePt t="101730" x="7788275" y="2370138"/>
          <p14:tracePt t="101746" x="7796213" y="2370138"/>
          <p14:tracePt t="101763" x="7802563" y="2370138"/>
          <p14:tracePt t="101879" x="7788275" y="2357438"/>
          <p14:tracePt t="102249" x="7781925" y="2357438"/>
          <p14:tracePt t="102287" x="7775575" y="2363788"/>
          <p14:tracePt t="102315" x="7769225" y="2363788"/>
          <p14:tracePt t="102335" x="7754938" y="2370138"/>
          <p14:tracePt t="102345" x="7748588" y="2378075"/>
          <p14:tracePt t="102355" x="7735888" y="2378075"/>
          <p14:tracePt t="102366" x="7721600" y="2378075"/>
          <p14:tracePt t="102379" x="7708900" y="2384425"/>
          <p14:tracePt t="102396" x="7681913" y="2384425"/>
          <p14:tracePt t="102417" x="7667625" y="2384425"/>
          <p14:tracePt t="102432" x="7654925" y="2384425"/>
          <p14:tracePt t="102449" x="7648575" y="2384425"/>
          <p14:tracePt t="102466" x="7648575" y="2378075"/>
          <p14:tracePt t="102482" x="7642225" y="2370138"/>
          <p14:tracePt t="102495" x="7642225" y="2357438"/>
          <p14:tracePt t="102529" x="7642225" y="2330450"/>
          <p14:tracePt t="102545" x="7648575" y="2297113"/>
          <p14:tracePt t="102562" x="7661275" y="2263775"/>
          <p14:tracePt t="102579" x="7694613" y="2197100"/>
          <p14:tracePt t="102596" x="7735888" y="2116138"/>
          <p14:tracePt t="102612" x="7754938" y="2076450"/>
          <p14:tracePt t="102629" x="7802563" y="2009775"/>
          <p14:tracePt t="102645" x="7856538" y="1941513"/>
          <p14:tracePt t="102662" x="7881938" y="1908175"/>
          <p14:tracePt t="102679" x="7929563" y="1862138"/>
          <p14:tracePt t="102695" x="7983538" y="1835150"/>
          <p14:tracePt t="102712" x="8023225" y="1822450"/>
          <p14:tracePt t="102729" x="8089900" y="1822450"/>
          <p14:tracePt t="102745" x="8177213" y="1835150"/>
          <p14:tracePt t="102762" x="8224838" y="1847850"/>
          <p14:tracePt t="102778" x="8331200" y="1901825"/>
          <p14:tracePt t="102795" x="8391525" y="1935163"/>
          <p14:tracePt t="102812" x="8491538" y="2022475"/>
          <p14:tracePt t="102829" x="8585200" y="2143125"/>
          <p14:tracePt t="102845" x="8620125" y="2197100"/>
          <p14:tracePt t="102862" x="8686800" y="2309813"/>
          <p14:tracePt t="102866" x="8705850" y="2378075"/>
          <p14:tracePt t="102879" x="8720138" y="2430463"/>
          <p14:tracePt t="102895" x="8732838" y="2490788"/>
          <p14:tracePt t="102912" x="8747125" y="2578100"/>
          <p14:tracePt t="102928" x="8747125" y="2652713"/>
          <p14:tracePt t="102946" x="8739188" y="2713038"/>
          <p14:tracePt t="102961" x="8732838" y="2738438"/>
          <p14:tracePt t="102978" x="8713788" y="2773363"/>
          <p14:tracePt t="102996" x="8672513" y="2798763"/>
          <p14:tracePt t="103012" x="8639175" y="2806700"/>
          <p14:tracePt t="103028" x="8572500" y="2833688"/>
          <p14:tracePt t="103045" x="8485188" y="2859088"/>
          <p14:tracePt t="103061" x="8431213" y="2873375"/>
          <p14:tracePt t="103078" x="8297863" y="2873375"/>
          <p14:tracePt t="103095" x="8150225" y="2873375"/>
          <p14:tracePt t="103111" x="8077200" y="2873375"/>
          <p14:tracePt t="103128" x="7942263" y="2867025"/>
          <p14:tracePt t="103145" x="7823200" y="2846388"/>
          <p14:tracePt t="103161" x="7775575" y="2833688"/>
          <p14:tracePt t="103178" x="7688263" y="2798763"/>
          <p14:tracePt t="103195" x="7615238" y="2752725"/>
          <p14:tracePt t="103211" x="7594600" y="2732088"/>
          <p14:tracePt t="103228" x="7554913" y="2679700"/>
          <p14:tracePt t="103245" x="7534275" y="2652713"/>
          <p14:tracePt t="103261" x="7527925" y="2638425"/>
          <p14:tracePt t="103278" x="7513638" y="2625725"/>
          <p14:tracePt t="103295" x="7500938" y="2625725"/>
          <p14:tracePt t="103311" x="7488238" y="2619375"/>
          <p14:tracePt t="103328" x="7413625" y="2619375"/>
          <p14:tracePt t="103345" x="7286625" y="2638425"/>
          <p14:tracePt t="103361" x="7213600" y="2665413"/>
          <p14:tracePt t="103365" x="7119938" y="2692400"/>
          <p14:tracePt t="103378" x="7045325" y="2725738"/>
          <p14:tracePt t="103398" x="6905625" y="2779713"/>
          <p14:tracePt t="103416" x="6810375" y="2819400"/>
          <p14:tracePt t="103431" x="6770688" y="2833688"/>
          <p14:tracePt t="103448" x="6737350" y="2840038"/>
          <p14:tracePt t="103465" x="6724650" y="2840038"/>
          <p14:tracePt t="103478" x="6716713" y="2819400"/>
          <p14:tracePt t="103495" x="6716713" y="2746375"/>
          <p14:tracePt t="103511" x="6724650" y="2686050"/>
          <p14:tracePt t="103528" x="6770688" y="2538413"/>
          <p14:tracePt t="103545" x="6810375" y="2465388"/>
          <p14:tracePt t="103561" x="6945313" y="2257425"/>
          <p14:tracePt t="103578" x="7112000" y="2062163"/>
          <p14:tracePt t="103595" x="7199313" y="1976438"/>
          <p14:tracePt t="103611" x="7400925" y="1828800"/>
          <p14:tracePt t="103629" x="7594600" y="1762125"/>
          <p14:tracePt t="103644" x="7675563" y="1741488"/>
          <p14:tracePt t="103661" x="7842250" y="1720850"/>
          <p14:tracePt t="103678" x="7977188" y="1720850"/>
          <p14:tracePt t="103694" x="8029575" y="1727200"/>
          <p14:tracePt t="103711" x="8156575" y="1768475"/>
          <p14:tracePt t="103728" x="8285163" y="1822450"/>
          <p14:tracePt t="103744" x="8345488" y="1847850"/>
          <p14:tracePt t="103761" x="8451850" y="1928813"/>
          <p14:tracePt t="103778" x="8512175" y="1968500"/>
          <p14:tracePt t="103794" x="8599488" y="2043113"/>
          <p14:tracePt t="103811" x="8666163" y="2116138"/>
          <p14:tracePt t="103832" x="8720138" y="2190750"/>
          <p14:tracePt t="103844" x="8739188" y="2224088"/>
          <p14:tracePt t="103861" x="8774113" y="2303463"/>
          <p14:tracePt t="103880" x="8780463" y="2390775"/>
          <p14:tracePt t="103896" x="8780463" y="2430463"/>
          <p14:tracePt t="103911" x="8753475" y="2532063"/>
          <p14:tracePt t="103928" x="8686800" y="2605088"/>
          <p14:tracePt t="103944" x="8645525" y="2638425"/>
          <p14:tracePt t="103961" x="8505825" y="2705100"/>
          <p14:tracePt t="103980" x="8331200" y="2746375"/>
          <p14:tracePt t="103995" x="8170863" y="2752725"/>
          <p14:tracePt t="104011" x="8083550" y="2752725"/>
          <p14:tracePt t="104027" x="7916863" y="2713038"/>
          <p14:tracePt t="104044" x="7796213" y="2638425"/>
          <p14:tracePt t="104061" x="7742238" y="2584450"/>
          <p14:tracePt t="104078" x="7694613" y="2457450"/>
          <p14:tracePt t="104094" x="7688263" y="2384425"/>
          <p14:tracePt t="104111" x="7694613" y="2230438"/>
          <p14:tracePt t="104128" x="7748588" y="2103438"/>
          <p14:tracePt t="104144" x="7775575" y="2043113"/>
          <p14:tracePt t="104161" x="7829550" y="1962150"/>
          <p14:tracePt t="104178" x="7889875" y="1922463"/>
          <p14:tracePt t="104194" x="7929563" y="1908175"/>
          <p14:tracePt t="104211" x="8023225" y="1895475"/>
          <p14:tracePt t="104228" x="8131175" y="1895475"/>
          <p14:tracePt t="104244" x="8197850" y="1901825"/>
          <p14:tracePt t="104260" x="8331200" y="1935163"/>
          <p14:tracePt t="104277" x="8397875" y="1962150"/>
          <p14:tracePt t="104294" x="8518525" y="2001838"/>
          <p14:tracePt t="104311" x="8620125" y="2055813"/>
          <p14:tracePt t="104327" x="8666163" y="2095500"/>
          <p14:tracePt t="104344" x="8720138" y="2143125"/>
          <p14:tracePt t="104361" x="8759825" y="2197100"/>
          <p14:tracePt t="104377" x="8774113" y="2230438"/>
          <p14:tracePt t="104381" x="8786813" y="2251075"/>
          <p14:tracePt t="104399" x="8793163" y="2276475"/>
          <p14:tracePt t="104414" x="8793163" y="2317750"/>
          <p14:tracePt t="104431" x="8793163" y="2336800"/>
          <p14:tracePt t="104449" x="8786813" y="2357438"/>
          <p14:tracePt t="104478" x="8774113" y="2363788"/>
          <p14:tracePt t="104511" x="8753475" y="2370138"/>
          <p14:tracePt t="104528" x="8726488" y="2378075"/>
          <p14:tracePt t="104544" x="8713788" y="2378075"/>
          <p14:tracePt t="104560" x="8686800" y="2384425"/>
          <p14:tracePt t="104577" x="8659813" y="2384425"/>
          <p14:tracePt t="104594" x="8645525" y="2384425"/>
          <p14:tracePt t="104610" x="8626475" y="2384425"/>
          <p14:tracePt t="104627" x="8620125" y="2384425"/>
          <p14:tracePt t="104644" x="8612188" y="2378075"/>
          <p14:tracePt t="104693" x="8612188" y="2370138"/>
          <p14:tracePt t="104967" x="8599488" y="2384425"/>
          <p14:tracePt t="104977" x="8572500" y="2405063"/>
          <p14:tracePt t="104986" x="8518525" y="2444750"/>
          <p14:tracePt t="104998" x="8431213" y="2498725"/>
          <p14:tracePt t="105010" x="8310563" y="2565400"/>
          <p14:tracePt t="105027" x="7929563" y="2752725"/>
          <p14:tracePt t="105043" x="7661275" y="2906713"/>
          <p14:tracePt t="105060" x="7126288" y="3214688"/>
          <p14:tracePt t="105076" x="6784975" y="3408363"/>
          <p14:tracePt t="105093" x="6691313" y="3468688"/>
          <p14:tracePt t="105110" x="6570663" y="3543300"/>
          <p14:tracePt t="105126" x="6537325" y="3549650"/>
          <p14:tracePt t="105329" x="6529388" y="3556000"/>
          <p14:tracePt t="105338" x="6516688" y="3562350"/>
          <p14:tracePt t="105348" x="6489700" y="3570288"/>
          <p14:tracePt t="105359" x="6442075" y="3609975"/>
          <p14:tracePt t="105376" x="6215063" y="3724275"/>
          <p14:tracePt t="105393" x="5746750" y="3924300"/>
          <p14:tracePt t="105415" x="5029200" y="4213225"/>
          <p14:tracePt t="105431" x="4714875" y="4325938"/>
          <p14:tracePt t="105449" x="4306888" y="4473575"/>
          <p14:tracePt t="105467" x="4138613" y="4548188"/>
          <p14:tracePt t="105480" x="4092575" y="4560888"/>
          <p14:tracePt t="105493" x="4065588" y="4573588"/>
          <p14:tracePt t="105773" x="4065588" y="4581525"/>
          <p14:tracePt t="105882" x="4065588" y="4573588"/>
          <p14:tracePt t="105895" x="4065588" y="4554538"/>
          <p14:tracePt t="105902" x="4059238" y="4521200"/>
          <p14:tracePt t="105915" x="4059238" y="4473575"/>
          <p14:tracePt t="105925" x="4051300" y="4427538"/>
          <p14:tracePt t="105943" x="4044950" y="4319588"/>
          <p14:tracePt t="105959" x="4044950" y="4259263"/>
          <p14:tracePt t="105975" x="4038600" y="4138613"/>
          <p14:tracePt t="105992" x="4038600" y="4059238"/>
          <p14:tracePt t="106009" x="4038600" y="4017963"/>
          <p14:tracePt t="106025" x="4038600" y="3984625"/>
          <p14:tracePt t="106043" x="4038600" y="3978275"/>
          <p14:tracePt t="106075" x="4038600" y="3965575"/>
          <p14:tracePt t="106152" x="4038600" y="3971925"/>
          <p14:tracePt t="106163" x="4044950" y="3971925"/>
          <p14:tracePt t="106175" x="4044950" y="3978275"/>
          <p14:tracePt t="106193" x="4051300" y="3984625"/>
          <p14:tracePt t="106209" x="4051300" y="3990975"/>
          <p14:tracePt t="106225" x="4059238" y="3998913"/>
          <p14:tracePt t="106242" x="4065588" y="4005263"/>
          <p14:tracePt t="106275" x="4071938" y="4011613"/>
          <p14:tracePt t="106292" x="4078288" y="4017963"/>
          <p14:tracePt t="106309" x="4092575" y="4024313"/>
          <p14:tracePt t="106326" x="4125913" y="4051300"/>
          <p14:tracePt t="106342" x="4152900" y="4078288"/>
          <p14:tracePt t="106359" x="4198938" y="4125913"/>
          <p14:tracePt t="106376" x="4238625" y="4165600"/>
          <p14:tracePt t="106395" x="4252913" y="4186238"/>
          <p14:tracePt t="106413" x="4265613" y="4198938"/>
          <p14:tracePt t="106415" x="4279900" y="4213225"/>
          <p14:tracePt t="106432" x="4286250" y="4225925"/>
          <p14:tracePt t="106447" x="4306888" y="4252913"/>
          <p14:tracePt t="106464" x="4340225" y="4298950"/>
          <p14:tracePt t="106475" x="4352925" y="4325938"/>
          <p14:tracePt t="106492" x="4367213" y="4352925"/>
          <p14:tracePt t="106509" x="4379913" y="4386263"/>
          <p14:tracePt t="106525" x="4394200" y="4406900"/>
          <p14:tracePt t="106542" x="4394200" y="4413250"/>
          <p14:tracePt t="106558" x="4394200" y="4419600"/>
          <p14:tracePt t="106575" x="4400550" y="4427538"/>
          <p14:tracePt t="106592" x="4400550" y="4433888"/>
          <p14:tracePt t="106613" x="4400550" y="4440238"/>
          <p14:tracePt t="106692" x="4400550" y="4446588"/>
          <p14:tracePt t="106902" x="4400550" y="4440238"/>
          <p14:tracePt t="106943" x="4400550" y="4433888"/>
          <p14:tracePt t="106993" x="4400550" y="4427538"/>
          <p14:tracePt t="107012" x="4400550" y="4419600"/>
          <p14:tracePt t="107043" x="4400550" y="4413250"/>
          <p14:tracePt t="107072" x="4400550" y="4406900"/>
          <p14:tracePt t="107242" x="4406900" y="4406900"/>
          <p14:tracePt t="107252" x="4413250" y="4406900"/>
          <p14:tracePt t="107272" x="4419600" y="4406900"/>
          <p14:tracePt t="107293" x="4427538" y="4406900"/>
          <p14:tracePt t="107302" x="4433888" y="4406900"/>
          <p14:tracePt t="107312" x="4440238" y="4406900"/>
          <p14:tracePt t="107324" x="4446588" y="4406900"/>
          <p14:tracePt t="107341" x="4460875" y="4406900"/>
          <p14:tracePt t="107358" x="4473575" y="4406900"/>
          <p14:tracePt t="107374" x="4494213" y="4406900"/>
          <p14:tracePt t="107391" x="4521200" y="4413250"/>
          <p14:tracePt t="107411" x="4533900" y="4413250"/>
          <p14:tracePt t="107428" x="4540250" y="4413250"/>
          <p14:tracePt t="107445" x="4548188" y="4413250"/>
          <p14:tracePt t="107462" x="4554538" y="4413250"/>
          <p14:tracePt t="107478" x="4560888" y="4413250"/>
          <p14:tracePt t="108135" x="4567238" y="4413250"/>
          <p14:tracePt t="108153" x="4573588" y="4413250"/>
          <p14:tracePt t="108162" x="4581525" y="4413250"/>
          <p14:tracePt t="108173" x="4587875" y="4413250"/>
          <p14:tracePt t="108191" x="4614863" y="4413250"/>
          <p14:tracePt t="108207" x="4621213" y="4413250"/>
          <p14:tracePt t="108223" x="4633913" y="4413250"/>
          <p14:tracePt t="108241" x="4648200" y="4419600"/>
          <p14:tracePt t="108257" x="4654550" y="4419600"/>
          <p14:tracePt t="108273" x="4675188" y="4419600"/>
          <p14:tracePt t="108290" x="4681538" y="4427538"/>
          <p14:tracePt t="108307" x="4714875" y="4440238"/>
          <p14:tracePt t="108323" x="4754563" y="4460875"/>
          <p14:tracePt t="108340" x="4775200" y="4473575"/>
          <p14:tracePt t="108356" x="4787900" y="4473575"/>
          <p14:tracePt t="108373" x="4808538" y="4479925"/>
          <p14:tracePt t="108394" x="4822825" y="4487863"/>
          <p14:tracePt t="108411" x="4829175" y="4494213"/>
          <p14:tracePt t="108427" x="4829175" y="4500563"/>
          <p14:tracePt t="108692" x="4822825" y="4500563"/>
          <p14:tracePt t="108773" x="4814888" y="4500563"/>
          <p14:tracePt t="108782" x="4808538" y="4500563"/>
          <p14:tracePt t="108794" x="4802188" y="4494213"/>
          <p14:tracePt t="108806" x="4787900" y="4494213"/>
          <p14:tracePt t="108823" x="4775200" y="4479925"/>
          <p14:tracePt t="108840" x="4748213" y="4473575"/>
          <p14:tracePt t="108858" x="4748213" y="4467225"/>
          <p14:tracePt t="108873" x="4735513" y="4467225"/>
          <p14:tracePt t="108906" x="4735513" y="4460875"/>
          <p14:tracePt t="108944" x="4741863" y="4452938"/>
          <p14:tracePt t="108951" x="4762500" y="4452938"/>
          <p14:tracePt t="108961" x="4795838" y="4446588"/>
          <p14:tracePt t="108973" x="4868863" y="4433888"/>
          <p14:tracePt t="108989" x="4956175" y="4419600"/>
          <p14:tracePt t="109006" x="5237163" y="4394200"/>
          <p14:tracePt t="109022" x="5692775" y="4394200"/>
          <p14:tracePt t="109040" x="6167438" y="4394200"/>
          <p14:tracePt t="109056" x="6329363" y="4427538"/>
          <p14:tracePt t="109073" x="6516688" y="4479925"/>
          <p14:tracePt t="109089" x="6577013" y="4500563"/>
          <p14:tracePt t="109106" x="6656388" y="4540250"/>
          <p14:tracePt t="109122" x="6691313" y="4567238"/>
          <p14:tracePt t="109140" x="6697663" y="4581525"/>
          <p14:tracePt t="109172" x="6677025" y="4581525"/>
          <p14:tracePt t="109201" x="6596063" y="4581525"/>
          <p14:tracePt t="109384" x="6610350" y="4573588"/>
          <p14:tracePt t="109393" x="6637338" y="4560888"/>
          <p14:tracePt t="109402" x="6697663" y="4540250"/>
          <p14:tracePt t="109412" x="6770688" y="4513263"/>
          <p14:tracePt t="109427" x="6858000" y="4479925"/>
          <p14:tracePt t="109443" x="7059613" y="4433888"/>
          <p14:tracePt t="109459" x="7159625" y="4419600"/>
          <p14:tracePt t="109472" x="7359650" y="4400550"/>
          <p14:tracePt t="109489" x="7480300" y="4394200"/>
          <p14:tracePt t="109506" x="7727950" y="4386263"/>
          <p14:tracePt t="109522" x="7935913" y="4386263"/>
          <p14:tracePt t="109539" x="8029575" y="4394200"/>
          <p14:tracePt t="109556" x="8170863" y="4413250"/>
          <p14:tracePt t="109572" x="8270875" y="4427538"/>
          <p14:tracePt t="109589" x="8304213" y="4427538"/>
          <p14:tracePt t="109606" x="8364538" y="4440238"/>
          <p14:tracePt t="109622" x="8385175" y="4440238"/>
          <p14:tracePt t="109639" x="8391525" y="4440238"/>
          <p14:tracePt t="109655" x="8397875" y="4440238"/>
          <p14:tracePt t="109700" x="8385175" y="4440238"/>
          <p14:tracePt t="109913" x="8385175" y="4433888"/>
          <p14:tracePt t="109922" x="8391525" y="4427538"/>
          <p14:tracePt t="109931" x="8412163" y="4413250"/>
          <p14:tracePt t="109942" x="8418513" y="4400550"/>
          <p14:tracePt t="109955" x="8439150" y="4386263"/>
          <p14:tracePt t="109972" x="8485188" y="4359275"/>
          <p14:tracePt t="109989" x="8499475" y="4352925"/>
          <p14:tracePt t="110005" x="8524875" y="4340225"/>
          <p14:tracePt t="110022" x="8539163" y="4333875"/>
          <p14:tracePt t="110060" x="8545513" y="4333875"/>
          <p14:tracePt t="110220" x="8539163" y="4333875"/>
          <p14:tracePt t="110291" x="8532813" y="4333875"/>
          <p14:tracePt t="110330" x="8524875" y="4333875"/>
          <p14:tracePt t="110360" x="8518525" y="4333875"/>
          <p14:tracePt t="110371" x="8512175" y="4325938"/>
          <p14:tracePt t="110380" x="8505825" y="4319588"/>
          <p14:tracePt t="110393" x="8499475" y="4319588"/>
          <p14:tracePt t="110409" x="8491538" y="4313238"/>
          <p14:tracePt t="110425" x="8485188" y="4313238"/>
          <p14:tracePt t="110442" x="8478838" y="4306888"/>
          <p14:tracePt t="110459" x="8458200" y="4298950"/>
          <p14:tracePt t="110471" x="8451850" y="4292600"/>
          <p14:tracePt t="110488" x="8445500" y="4286250"/>
          <p14:tracePt t="110505" x="8431213" y="4279900"/>
          <p14:tracePt t="110521" x="8418513" y="4279900"/>
          <p14:tracePt t="110538" x="8418513" y="4273550"/>
          <p14:tracePt t="110554" x="8412163" y="4265613"/>
          <p14:tracePt t="110571" x="8405813" y="4265613"/>
          <p14:tracePt t="110605" x="8397875" y="4259263"/>
          <p14:tracePt t="119064" x="8391525" y="4259263"/>
          <p14:tracePt t="119080" x="8364538" y="4259263"/>
          <p14:tracePt t="119092" x="8324850" y="4238625"/>
          <p14:tracePt t="119101" x="8277225" y="4219575"/>
          <p14:tracePt t="119114" x="8156575" y="4159250"/>
          <p14:tracePt t="119130" x="8096250" y="4132263"/>
          <p14:tracePt t="119146" x="7983538" y="4078288"/>
          <p14:tracePt t="119164" x="7875588" y="4011613"/>
          <p14:tracePt t="119180" x="7835900" y="3984625"/>
          <p14:tracePt t="119196" x="7762875" y="3917950"/>
          <p14:tracePt t="119214" x="7708900" y="3857625"/>
          <p14:tracePt t="119230" x="7688263" y="3836988"/>
          <p14:tracePt t="119246" x="7675563" y="3810000"/>
          <p14:tracePt t="119264" x="7667625" y="3797300"/>
          <p14:tracePt t="119279" x="7667625" y="3790950"/>
          <p14:tracePt t="119296" x="7681913" y="3770313"/>
          <p14:tracePt t="119313" x="7708900" y="3763963"/>
          <p14:tracePt t="119329" x="7796213" y="3716338"/>
          <p14:tracePt t="119346" x="7916863" y="3670300"/>
          <p14:tracePt t="119363" x="7983538" y="3649663"/>
          <p14:tracePt t="119379" x="8116888" y="3622675"/>
          <p14:tracePt t="119396" x="8251825" y="3622675"/>
          <p14:tracePt t="119413" x="8318500" y="3622675"/>
          <p14:tracePt t="119429" x="8451850" y="3643313"/>
          <p14:tracePt t="119446" x="8572500" y="3697288"/>
          <p14:tracePt t="119463" x="8632825" y="3724275"/>
          <p14:tracePt t="119479" x="8739188" y="3803650"/>
          <p14:tracePt t="119496" x="8826500" y="3870325"/>
          <p14:tracePt t="119517" x="8886825" y="3951288"/>
          <p14:tracePt t="119533" x="8913813" y="3984625"/>
          <p14:tracePt t="119549" x="8947150" y="4051300"/>
          <p14:tracePt t="119567" x="8953500" y="4092575"/>
          <p14:tracePt t="119583" x="8953500" y="4105275"/>
          <p14:tracePt t="119596" x="8934450" y="4159250"/>
          <p14:tracePt t="119613" x="8901113" y="4186238"/>
          <p14:tracePt t="119629" x="8786813" y="4252913"/>
          <p14:tracePt t="119646" x="8626475" y="4298950"/>
          <p14:tracePt t="119663" x="8412163" y="4352925"/>
          <p14:tracePt t="119679" x="8324850" y="4367213"/>
          <p14:tracePt t="119696" x="8156575" y="4373563"/>
          <p14:tracePt t="119712" x="8077200" y="4373563"/>
          <p14:tracePt t="119729" x="7935913" y="4373563"/>
          <p14:tracePt t="119746" x="7808913" y="4367213"/>
          <p14:tracePt t="119763" x="7748588" y="4346575"/>
          <p14:tracePt t="119779" x="7667625" y="4298950"/>
          <p14:tracePt t="119796" x="7615238" y="4225925"/>
          <p14:tracePt t="119812" x="7588250" y="4179888"/>
          <p14:tracePt t="119829" x="7567613" y="4065588"/>
          <p14:tracePt t="119846" x="7561263" y="3930650"/>
          <p14:tracePt t="119862" x="7567613" y="3870325"/>
          <p14:tracePt t="119879" x="7615238" y="3730625"/>
          <p14:tracePt t="119896" x="7642225" y="3670300"/>
          <p14:tracePt t="119912" x="7715250" y="3570288"/>
          <p14:tracePt t="119929" x="7762875" y="3522663"/>
          <p14:tracePt t="119945" x="7889875" y="3455988"/>
          <p14:tracePt t="119962" x="7962900" y="3435350"/>
          <p14:tracePt t="119979" x="8110538" y="3422650"/>
          <p14:tracePt t="119995" x="8191500" y="3422650"/>
          <p14:tracePt t="120012" x="8345488" y="3441700"/>
          <p14:tracePt t="120029" x="8491538" y="3495675"/>
          <p14:tracePt t="120045" x="8559800" y="3522663"/>
          <p14:tracePt t="120062" x="8672513" y="3609975"/>
          <p14:tracePt t="120079" x="8774113" y="3697288"/>
          <p14:tracePt t="120096" x="8807450" y="3730625"/>
          <p14:tracePt t="120112" x="8859838" y="3797300"/>
          <p14:tracePt t="120129" x="8894763" y="3836988"/>
          <p14:tracePt t="120145" x="8901113" y="3851275"/>
          <p14:tracePt t="120162" x="8901113" y="3863975"/>
          <p14:tracePt t="120179" x="8901113" y="3884613"/>
          <p14:tracePt t="120195" x="8901113" y="3897313"/>
          <p14:tracePt t="120212" x="8886825" y="3917950"/>
          <p14:tracePt t="120228" x="8807450" y="3965575"/>
          <p14:tracePt t="120245" x="8739188" y="3984625"/>
          <p14:tracePt t="120262" x="8612188" y="4024313"/>
          <p14:tracePt t="120278" x="8491538" y="4059238"/>
          <p14:tracePt t="120295" x="8439150" y="4071938"/>
          <p14:tracePt t="120312" x="8345488" y="4078288"/>
          <p14:tracePt t="120329" x="8285163" y="4078288"/>
          <p14:tracePt t="120345" x="8258175" y="4078288"/>
          <p14:tracePt t="120364" x="8210550" y="4078288"/>
          <p14:tracePt t="120379" x="8183563" y="4078288"/>
          <p14:tracePt t="120395" x="8170863" y="4078288"/>
          <p14:tracePt t="120412" x="8164513" y="4078288"/>
          <p14:tracePt t="120429" x="8150225" y="4071938"/>
          <p14:tracePt t="120569" x="8150225" y="4065588"/>
          <p14:tracePt t="120813" x="8156575" y="4065588"/>
          <p14:tracePt t="120987" x="8150225" y="4065588"/>
          <p14:tracePt t="121010" x="8123238" y="4071938"/>
          <p14:tracePt t="121022" x="8062913" y="4078288"/>
          <p14:tracePt t="121031" x="8037513" y="4084638"/>
          <p14:tracePt t="121044" x="8010525" y="4084638"/>
          <p14:tracePt t="121061" x="7977188" y="4092575"/>
          <p14:tracePt t="121078" x="7962900" y="4092575"/>
          <p14:tracePt t="121083" x="7956550" y="4092575"/>
          <p14:tracePt t="121095" x="7950200" y="4092575"/>
          <p14:tracePt t="121111" x="7942263" y="4092575"/>
          <p14:tracePt t="121152" x="7942263" y="4084638"/>
          <p14:tracePt t="121192" x="7942263" y="4078288"/>
          <p14:tracePt t="121201" x="7956550" y="4078288"/>
          <p14:tracePt t="121221" x="7969250" y="4071938"/>
          <p14:tracePt t="121233" x="7969250" y="4065588"/>
          <p14:tracePt t="121244" x="7977188" y="4065588"/>
          <p14:tracePt t="121261" x="7996238" y="4059238"/>
          <p14:tracePt t="121278" x="8010525" y="4059238"/>
          <p14:tracePt t="121295" x="8023225" y="4051300"/>
          <p14:tracePt t="121314" x="8029575" y="4051300"/>
          <p14:tracePt t="121328" x="8037513" y="4051300"/>
          <p14:tracePt t="121350" x="8043863" y="4051300"/>
          <p14:tracePt t="121460" x="8050213" y="4059238"/>
          <p14:tracePt t="121838" x="8056563" y="4059238"/>
          <p14:tracePt t="121857" x="8062913" y="4059238"/>
          <p14:tracePt t="121867" x="8083550" y="4059238"/>
          <p14:tracePt t="121878" x="8123238" y="4044950"/>
          <p14:tracePt t="121894" x="8164513" y="4032250"/>
          <p14:tracePt t="121910" x="8285163" y="4011613"/>
          <p14:tracePt t="121927" x="8424863" y="4011613"/>
          <p14:tracePt t="121943" x="8505825" y="4011613"/>
          <p14:tracePt t="121960" x="8666163" y="4017963"/>
          <p14:tracePt t="121977" x="8813800" y="4059238"/>
          <p14:tracePt t="121993" x="8874125" y="4078288"/>
          <p14:tracePt t="122010" x="8980488" y="4119563"/>
          <p14:tracePt t="122027" x="9040813" y="4165600"/>
          <p14:tracePt t="122044" x="9074150" y="4179888"/>
          <p14:tracePt t="122060" x="9109075" y="4205288"/>
          <p14:tracePt t="122077" x="9121775" y="4225925"/>
          <p14:tracePt t="122093" x="9121775" y="4232275"/>
          <p14:tracePt t="122110" x="9128125" y="4246563"/>
          <p14:tracePt t="122115" x="9134475" y="4246563"/>
          <p14:tracePt t="122127" x="9134475" y="4252913"/>
          <p14:tracePt t="122160" x="9134475" y="4273550"/>
          <p14:tracePt t="122177" x="9134475" y="4286250"/>
          <p14:tracePt t="122193" x="9134475" y="4292600"/>
          <p14:tracePt t="122210" x="9128125" y="4306888"/>
          <p14:tracePt t="122227" x="9121775" y="4319588"/>
          <p14:tracePt t="122244" x="9109075" y="4333875"/>
          <p14:tracePt t="122260" x="9094788" y="4346575"/>
          <p14:tracePt t="122277" x="9061450" y="4367213"/>
          <p14:tracePt t="122293" x="8994775" y="4394200"/>
          <p14:tracePt t="122310" x="8934450" y="4413250"/>
          <p14:tracePt t="122327" x="8820150" y="4440238"/>
          <p14:tracePt t="122343" x="8693150" y="4460875"/>
          <p14:tracePt t="122360" x="8620125" y="4467225"/>
          <p14:tracePt t="122376" x="8485188" y="4473575"/>
          <p14:tracePt t="122393" x="8378825" y="4473575"/>
          <p14:tracePt t="122410" x="8310563" y="4473575"/>
          <p14:tracePt t="122426" x="8197850" y="4467225"/>
          <p14:tracePt t="122443" x="8077200" y="4452938"/>
          <p14:tracePt t="122460" x="8023225" y="4446588"/>
          <p14:tracePt t="122476" x="7929563" y="4433888"/>
          <p14:tracePt t="122493" x="7862888" y="4427538"/>
          <p14:tracePt t="122514" x="7823200" y="4406900"/>
          <p14:tracePt t="122533" x="7796213" y="4400550"/>
          <p14:tracePt t="122548" x="7796213" y="4394200"/>
          <p14:tracePt t="122580" x="7796213" y="4386263"/>
          <p14:tracePt t="122756" x="7788275" y="4386263"/>
          <p14:tracePt t="122774" x="7788275" y="4394200"/>
          <p14:tracePt t="122784" x="7788275" y="4400550"/>
          <p14:tracePt t="122795" x="7775575" y="4406900"/>
          <p14:tracePt t="122809" x="7762875" y="4427538"/>
          <p14:tracePt t="122826" x="7675563" y="4460875"/>
          <p14:tracePt t="122843" x="7540625" y="4500563"/>
          <p14:tracePt t="122859" x="7480300" y="4513263"/>
          <p14:tracePt t="122876" x="7359650" y="4540250"/>
          <p14:tracePt t="122893" x="7259638" y="4560888"/>
          <p14:tracePt t="122910" x="7213600" y="4567238"/>
          <p14:tracePt t="122926" x="7138988" y="4567238"/>
          <p14:tracePt t="122943" x="7085013" y="4540250"/>
          <p14:tracePt t="122959" x="7065963" y="4527550"/>
          <p14:tracePt t="122976" x="7024688" y="4473575"/>
          <p14:tracePt t="122993" x="7011988" y="4446588"/>
          <p14:tracePt t="123009" x="7005638" y="4373563"/>
          <p14:tracePt t="123026" x="7011988" y="4273550"/>
          <p14:tracePt t="123042" x="7024688" y="4225925"/>
          <p14:tracePt t="123059" x="7065963" y="4152900"/>
          <p14:tracePt t="123076" x="7085013" y="4119563"/>
          <p14:tracePt t="123093" x="7159625" y="4038600"/>
          <p14:tracePt t="123109" x="7213600" y="4005263"/>
          <p14:tracePt t="123126" x="7340600" y="3944938"/>
          <p14:tracePt t="123142" x="7400925" y="3930650"/>
          <p14:tracePt t="123148" x="7480300" y="3917950"/>
          <p14:tracePt t="123159" x="7554913" y="3911600"/>
          <p14:tracePt t="123177" x="7694613" y="3911600"/>
          <p14:tracePt t="123192" x="7769225" y="3911600"/>
          <p14:tracePt t="123209" x="7923213" y="3917950"/>
          <p14:tracePt t="123226" x="8077200" y="3971925"/>
          <p14:tracePt t="123243" x="8150225" y="3998913"/>
          <p14:tracePt t="123259" x="8264525" y="4051300"/>
          <p14:tracePt t="123276" x="8304213" y="4078288"/>
          <p14:tracePt t="123292" x="8378825" y="4125913"/>
          <p14:tracePt t="123309" x="8439150" y="4179888"/>
          <p14:tracePt t="123326" x="8472488" y="4198938"/>
          <p14:tracePt t="123342" x="8518525" y="4252913"/>
          <p14:tracePt t="123359" x="8566150" y="4313238"/>
          <p14:tracePt t="123376" x="8578850" y="4333875"/>
          <p14:tracePt t="123392" x="8599488" y="4367213"/>
          <p14:tracePt t="123409" x="8612188" y="4379913"/>
          <p14:tracePt t="123426" x="8612188" y="4394200"/>
          <p14:tracePt t="123442" x="8626475" y="4400550"/>
          <p14:tracePt t="123459" x="8626475" y="4406900"/>
          <p14:tracePt t="123476" x="8626475" y="4419600"/>
          <p14:tracePt t="123492" x="8632825" y="4460875"/>
          <p14:tracePt t="123513" x="8632825" y="4494213"/>
          <p14:tracePt t="123530" x="8632825" y="4521200"/>
          <p14:tracePt t="123546" x="8632825" y="4533900"/>
          <p14:tracePt t="123563" x="8632825" y="4560888"/>
          <p14:tracePt t="123579" x="8612188" y="4581525"/>
          <p14:tracePt t="123592" x="8612188" y="4594225"/>
          <p14:tracePt t="123609" x="8572500" y="4621213"/>
          <p14:tracePt t="123626" x="8505825" y="4648200"/>
          <p14:tracePt t="123642" x="8458200" y="4654550"/>
          <p14:tracePt t="123647" x="8405813" y="4660900"/>
          <p14:tracePt t="123659" x="8345488" y="4667250"/>
          <p14:tracePt t="123675" x="8251825" y="4667250"/>
          <p14:tracePt t="123693" x="8150225" y="4667250"/>
          <p14:tracePt t="123709" x="8096250" y="4667250"/>
          <p14:tracePt t="123725" x="7996238" y="4660900"/>
          <p14:tracePt t="123742" x="7875588" y="4641850"/>
          <p14:tracePt t="123758" x="7815263" y="4627563"/>
          <p14:tracePt t="123775" x="7702550" y="4587875"/>
          <p14:tracePt t="123792" x="7621588" y="4540250"/>
          <p14:tracePt t="123809" x="7581900" y="4513263"/>
          <p14:tracePt t="123825" x="7521575" y="4452938"/>
          <p14:tracePt t="123843" x="7473950" y="4400550"/>
          <p14:tracePt t="123858" x="7446963" y="4359275"/>
          <p14:tracePt t="123875" x="7413625" y="4286250"/>
          <p14:tracePt t="123892" x="7394575" y="4259263"/>
          <p14:tracePt t="123908" x="7380288" y="4186238"/>
          <p14:tracePt t="123925" x="7380288" y="4138613"/>
          <p14:tracePt t="123942" x="7380288" y="4125913"/>
          <p14:tracePt t="123958" x="7380288" y="4098925"/>
          <p14:tracePt t="123975" x="7400925" y="4078288"/>
          <p14:tracePt t="123998" x="7473950" y="4032250"/>
          <p14:tracePt t="124008" x="7513638" y="4005263"/>
          <p14:tracePt t="124026" x="7615238" y="3957638"/>
          <p14:tracePt t="124042" x="7681913" y="3930650"/>
          <p14:tracePt t="124059" x="7829550" y="3911600"/>
          <p14:tracePt t="124075" x="7896225" y="3905250"/>
          <p14:tracePt t="124092" x="8056563" y="3905250"/>
          <p14:tracePt t="124108" x="8216900" y="3911600"/>
          <p14:tracePt t="124125" x="8291513" y="3924300"/>
          <p14:tracePt t="124142" x="8418513" y="3971925"/>
          <p14:tracePt t="124147" x="8478838" y="3990975"/>
          <p14:tracePt t="124159" x="8524875" y="4005263"/>
          <p14:tracePt t="124175" x="8572500" y="4032250"/>
          <p14:tracePt t="124192" x="8653463" y="4071938"/>
          <p14:tracePt t="124209" x="8713788" y="4119563"/>
          <p14:tracePt t="124225" x="8747125" y="4138613"/>
          <p14:tracePt t="124242" x="8799513" y="4205288"/>
          <p14:tracePt t="124258" x="8834438" y="4265613"/>
          <p14:tracePt t="124275" x="8847138" y="4298950"/>
          <p14:tracePt t="124291" x="8886825" y="4352925"/>
          <p14:tracePt t="124309" x="8901113" y="4394200"/>
          <p14:tracePt t="124325" x="8907463" y="4419600"/>
          <p14:tracePt t="124341" x="8907463" y="4433888"/>
          <p14:tracePt t="124358" x="8913813" y="4460875"/>
          <p14:tracePt t="124374" x="8913813" y="4479925"/>
          <p14:tracePt t="124391" x="8913813" y="4487863"/>
          <p14:tracePt t="124408" x="8913813" y="4500563"/>
          <p14:tracePt t="124424" x="8913813" y="4513263"/>
          <p14:tracePt t="124442" x="8901113" y="4533900"/>
          <p14:tracePt t="124474" x="8894763" y="4548188"/>
          <p14:tracePt t="124492" x="8894763" y="4554538"/>
          <p14:tracePt t="124512" x="8886825" y="4560888"/>
          <p14:tracePt t="124528" x="8880475" y="4560888"/>
          <p14:tracePt t="124546" x="8859838" y="4567238"/>
          <p14:tracePt t="124565" x="8820150" y="4573588"/>
          <p14:tracePt t="124578" x="8793163" y="4581525"/>
          <p14:tracePt t="124592" x="8705850" y="4587875"/>
          <p14:tracePt t="124608" x="8672513" y="4587875"/>
          <p14:tracePt t="124624" x="8585200" y="4587875"/>
          <p14:tracePt t="124642" x="8491538" y="4587875"/>
          <p14:tracePt t="124658" x="8445500" y="4581525"/>
          <p14:tracePt t="124663" x="8405813" y="4573588"/>
          <p14:tracePt t="124675" x="8370888" y="4560888"/>
          <p14:tracePt t="124692" x="8310563" y="4548188"/>
          <p14:tracePt t="124708" x="8291513" y="4540250"/>
          <p14:tracePt t="124724" x="8264525" y="4533900"/>
          <p14:tracePt t="124741" x="8258175" y="4527550"/>
          <p14:tracePt t="124758" x="8243888" y="4527550"/>
          <p14:tracePt t="124791" x="8231188" y="4521200"/>
          <p14:tracePt t="125717" x="8231188" y="4513263"/>
          <p14:tracePt t="125793" x="8216900" y="4506913"/>
          <p14:tracePt t="125801" x="8197850" y="4500563"/>
          <p14:tracePt t="125812" x="8177213" y="4494213"/>
          <p14:tracePt t="125823" x="8137525" y="4479925"/>
          <p14:tracePt t="125840" x="8070850" y="4452938"/>
          <p14:tracePt t="125856" x="8037513" y="4440238"/>
          <p14:tracePt t="125873" x="7969250" y="4413250"/>
          <p14:tracePt t="125890" x="7916863" y="4373563"/>
          <p14:tracePt t="125907" x="7889875" y="4367213"/>
          <p14:tracePt t="125923" x="7862888" y="4333875"/>
          <p14:tracePt t="125940" x="7848600" y="4298950"/>
          <p14:tracePt t="125956" x="7848600" y="4292600"/>
          <p14:tracePt t="125973" x="7848600" y="4259263"/>
          <p14:tracePt t="125990" x="7869238" y="4225925"/>
          <p14:tracePt t="126006" x="7881938" y="4213225"/>
          <p14:tracePt t="126023" x="7929563" y="4192588"/>
          <p14:tracePt t="126040" x="8002588" y="4186238"/>
          <p14:tracePt t="126057" x="8050213" y="4179888"/>
          <p14:tracePt t="126073" x="8137525" y="4179888"/>
          <p14:tracePt t="126090" x="8231188" y="4186238"/>
          <p14:tracePt t="126106" x="8277225" y="4192588"/>
          <p14:tracePt t="126123" x="8370888" y="4225925"/>
          <p14:tracePt t="126140" x="8431213" y="4252913"/>
          <p14:tracePt t="126156" x="8458200" y="4273550"/>
          <p14:tracePt t="126173" x="8485188" y="4292600"/>
          <p14:tracePt t="126191" x="8499475" y="4306888"/>
          <p14:tracePt t="126206" x="8512175" y="4313238"/>
          <p14:tracePt t="126321" x="8512175" y="4319588"/>
          <p14:tracePt t="126631" x="8505825" y="4313238"/>
          <p14:tracePt t="126643" x="8478838" y="4292600"/>
          <p14:tracePt t="126653" x="8424863" y="4265613"/>
          <p14:tracePt t="126666" x="8351838" y="4246563"/>
          <p14:tracePt t="126675" x="8251825" y="4232275"/>
          <p14:tracePt t="126691" x="7923213" y="4219575"/>
          <p14:tracePt t="126706" x="7667625" y="4219575"/>
          <p14:tracePt t="126723" x="6958013" y="4333875"/>
          <p14:tracePt t="126740" x="6469063" y="4452938"/>
          <p14:tracePt t="126756" x="6323013" y="4500563"/>
          <p14:tracePt t="126772" x="6175375" y="4554538"/>
          <p14:tracePt t="126790" x="6094413" y="4581525"/>
          <p14:tracePt t="126806" x="6081713" y="4581525"/>
          <p14:tracePt t="126822" x="6073775" y="4581525"/>
          <p14:tracePt t="126843" x="6067425" y="4581525"/>
          <p14:tracePt t="127035" x="6067425" y="4587875"/>
          <p14:tracePt t="127052" x="6067425" y="4594225"/>
          <p14:tracePt t="127061" x="6034088" y="4594225"/>
          <p14:tracePt t="127072" x="5953125" y="4594225"/>
          <p14:tracePt t="127089" x="5659438" y="4581525"/>
          <p14:tracePt t="127106" x="5484813" y="4554538"/>
          <p14:tracePt t="127122" x="5103813" y="4427538"/>
          <p14:tracePt t="127140" x="4835525" y="4292600"/>
          <p14:tracePt t="127155" x="4768850" y="4246563"/>
          <p14:tracePt t="127173" x="4687888" y="4144963"/>
          <p14:tracePt t="127189" x="4675188" y="4098925"/>
          <p14:tracePt t="127205" x="4667250" y="3990975"/>
          <p14:tracePt t="127222" x="4681538" y="3857625"/>
          <p14:tracePt t="127239" x="4708525" y="3803650"/>
          <p14:tracePt t="127255" x="4795838" y="3709988"/>
          <p14:tracePt t="127272" x="4841875" y="3676650"/>
          <p14:tracePt t="127289" x="4962525" y="3630613"/>
          <p14:tracePt t="127305" x="5089525" y="3622675"/>
          <p14:tracePt t="127322" x="5149850" y="3622675"/>
          <p14:tracePt t="127338" x="5276850" y="3643313"/>
          <p14:tracePt t="127356" x="5418138" y="3690938"/>
          <p14:tracePt t="127372" x="5484813" y="3724275"/>
          <p14:tracePt t="127388" x="5632450" y="3797300"/>
          <p14:tracePt t="127405" x="5705475" y="3836988"/>
          <p14:tracePt t="127422" x="5873750" y="3938588"/>
          <p14:tracePt t="127439" x="5994400" y="4032250"/>
          <p14:tracePt t="127456" x="6054725" y="4071938"/>
          <p14:tracePt t="127472" x="6148388" y="4165600"/>
          <p14:tracePt t="127489" x="6194425" y="4219575"/>
          <p14:tracePt t="127505" x="6215063" y="4246563"/>
          <p14:tracePt t="127525" x="6227763" y="4265613"/>
          <p14:tracePt t="127543" x="6227763" y="4273550"/>
          <p14:tracePt t="127581" x="6227763" y="4279900"/>
          <p14:tracePt t="127592" x="6188075" y="4286250"/>
          <p14:tracePt t="127605" x="6134100" y="4286250"/>
          <p14:tracePt t="127621" x="5988050" y="4306888"/>
          <p14:tracePt t="127639" x="5786438" y="4313238"/>
          <p14:tracePt t="127655" x="5680075" y="4313238"/>
          <p14:tracePt t="127672" x="5505450" y="4313238"/>
          <p14:tracePt t="127688" x="5430838" y="4306888"/>
          <p14:tracePt t="127705" x="5337175" y="4292600"/>
          <p14:tracePt t="127709" x="5310188" y="4279900"/>
          <p14:tracePt t="127722" x="5297488" y="4279900"/>
          <p14:tracePt t="127738" x="5297488" y="4273550"/>
          <p14:tracePt t="127755" x="5291138" y="4265613"/>
          <p14:tracePt t="127772" x="5291138" y="4252913"/>
          <p14:tracePt t="127788" x="5324475" y="4238625"/>
          <p14:tracePt t="127805" x="5424488" y="4205288"/>
          <p14:tracePt t="127821" x="5559425" y="4186238"/>
          <p14:tracePt t="127838" x="5638800" y="4179888"/>
          <p14:tracePt t="127855" x="5813425" y="4179888"/>
          <p14:tracePt t="127871" x="5967413" y="4219575"/>
          <p14:tracePt t="127888" x="6040438" y="4238625"/>
          <p14:tracePt t="127905" x="6154738" y="4286250"/>
          <p14:tracePt t="127921" x="6221413" y="4340225"/>
          <p14:tracePt t="127938" x="6248400" y="4359275"/>
          <p14:tracePt t="127955" x="6275388" y="4394200"/>
          <p14:tracePt t="127973" x="6275388" y="4400550"/>
          <p14:tracePt t="127988" x="6281738" y="4406900"/>
          <p14:tracePt t="128021" x="6248400" y="4419600"/>
          <p14:tracePt t="128038" x="6181725" y="4419600"/>
          <p14:tracePt t="128054" x="5973763" y="4433888"/>
          <p14:tracePt t="128071" x="5713413" y="4440238"/>
          <p14:tracePt t="128090" x="5499100" y="4433888"/>
          <p14:tracePt t="128104" x="5391150" y="4406900"/>
          <p14:tracePt t="128121" x="5270500" y="4367213"/>
          <p14:tracePt t="128138" x="5237163" y="4340225"/>
          <p14:tracePt t="128154" x="5203825" y="4265613"/>
          <p14:tracePt t="128172" x="5197475" y="4179888"/>
          <p14:tracePt t="128188" x="5203825" y="4132263"/>
          <p14:tracePt t="128204" x="5257800" y="4038600"/>
          <p14:tracePt t="128221" x="5297488" y="4011613"/>
          <p14:tracePt t="128238" x="5418138" y="3971925"/>
          <p14:tracePt t="128254" x="5491163" y="3965575"/>
          <p14:tracePt t="128271" x="5665788" y="3965575"/>
          <p14:tracePt t="128288" x="5867400" y="4032250"/>
          <p14:tracePt t="128304" x="5980113" y="4084638"/>
          <p14:tracePt t="128321" x="6175375" y="4192588"/>
          <p14:tracePt t="128337" x="6335713" y="4313238"/>
          <p14:tracePt t="128355" x="6442075" y="4406900"/>
          <p14:tracePt t="128371" x="6477000" y="4440238"/>
          <p14:tracePt t="128387" x="6529388" y="4494213"/>
          <p14:tracePt t="128404" x="6550025" y="4521200"/>
          <p14:tracePt t="128437" x="6556375" y="4533900"/>
          <p14:tracePt t="128454" x="6550025" y="4540250"/>
          <p14:tracePt t="128471" x="6483350" y="4548188"/>
          <p14:tracePt t="128487" x="6429375" y="4548188"/>
          <p14:tracePt t="128504" x="6323013" y="4533900"/>
          <p14:tracePt t="128526" x="6221413" y="4513263"/>
          <p14:tracePt t="128543" x="6154738" y="4500563"/>
          <p14:tracePt t="128559" x="6115050" y="4494213"/>
          <p14:tracePt t="128574" x="6115050" y="4487863"/>
          <p14:tracePt t="128592" x="6100763" y="4479925"/>
          <p14:tracePt t="128604" x="6094413" y="4479925"/>
          <p14:tracePt t="128620" x="6094413" y="4473575"/>
          <p14:tracePt t="128654" x="6094413" y="4460875"/>
          <p14:tracePt t="128671" x="6094413" y="4452938"/>
          <p14:tracePt t="128688" x="6100763" y="4446588"/>
          <p14:tracePt t="128704" x="6108700" y="4440238"/>
          <p14:tracePt t="128721" x="6148388" y="4433888"/>
          <p14:tracePt t="128737" x="6167438" y="4427538"/>
          <p14:tracePt t="128754" x="6208713" y="4419600"/>
          <p14:tracePt t="128771" x="6235700" y="4419600"/>
          <p14:tracePt t="128787" x="6248400" y="4419600"/>
          <p14:tracePt t="128804" x="6269038" y="4419600"/>
          <p14:tracePt t="128820" x="6281738" y="4419600"/>
          <p14:tracePt t="128853" x="6288088" y="4419600"/>
          <p14:tracePt t="129289" x="6296025" y="4419600"/>
          <p14:tracePt t="129329" x="6296025" y="4413250"/>
          <p14:tracePt t="129341" x="6302375" y="4413250"/>
          <p14:tracePt t="129379" x="6302375" y="4406900"/>
          <p14:tracePt t="129409" x="6308725" y="4406900"/>
          <p14:tracePt t="129429" x="6308725" y="4400550"/>
          <p14:tracePt t="129441" x="6315075" y="4400550"/>
          <p14:tracePt t="129449" x="6323013" y="4400550"/>
          <p14:tracePt t="129459" x="6329363" y="4400550"/>
          <p14:tracePt t="129470" x="6342063" y="4400550"/>
          <p14:tracePt t="129487" x="6348413" y="4394200"/>
          <p14:tracePt t="129509" x="6423025" y="4386263"/>
          <p14:tracePt t="129525" x="6450013" y="4386263"/>
          <p14:tracePt t="129543" x="6523038" y="4386263"/>
          <p14:tracePt t="129559" x="6610350" y="4400550"/>
          <p14:tracePt t="129576" x="6637338" y="4406900"/>
          <p14:tracePt t="129586" x="6670675" y="4419600"/>
          <p14:tracePt t="129603" x="6731000" y="4446588"/>
          <p14:tracePt t="129620" x="6764338" y="4479925"/>
          <p14:tracePt t="129636" x="6791325" y="4500563"/>
          <p14:tracePt t="129653" x="6818313" y="4527550"/>
          <p14:tracePt t="129670" x="6831013" y="4540250"/>
          <p14:tracePt t="129686" x="6831013" y="4554538"/>
          <p14:tracePt t="129720" x="6831013" y="4560888"/>
          <p14:tracePt t="129741" x="6824663" y="4560888"/>
          <p14:tracePt t="129753" x="6810375" y="4560888"/>
          <p14:tracePt t="129770" x="6737350" y="4560888"/>
          <p14:tracePt t="129786" x="6697663" y="4560888"/>
          <p14:tracePt t="129803" x="6589713" y="4548188"/>
          <p14:tracePt t="129836" x="6543675" y="4548188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1</a:t>
            </a:r>
            <a:endParaRPr/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Conforme al diagnóstico de la paciente, ¿cuál de las siguientes aseveraciones es correcta en relación a la fisiopatología subyacente del cuadro?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El mecanismo fisiopatológico inicial o primario corresponde a una disminución de la capacidad contráctil miocárdica.</a:t>
            </a:r>
            <a:endParaRPr sz="9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La estenosis aórtica condiciona primariamente un aumento en la postcarga, generando como compensación directa una hipertrofia excéntrica.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 b="1"/>
              <a:t>Es posible asegurar que se generó el fenómeno de remodelación ventricular afectando así la distensibilidad miocárdica.</a:t>
            </a:r>
            <a:endParaRPr sz="1600" b="1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La disfunción ventricular izquierda genera congestión pulmonar, la que a su vez generará una menor postcarga en el ventrículo derecho</a:t>
            </a:r>
            <a:endParaRPr sz="1600"/>
          </a:p>
          <a:p>
            <a:pPr marL="45720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302" name="Google Shape;3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1"/>
          <p:cNvSpPr/>
          <p:nvPr/>
        </p:nvSpPr>
        <p:spPr>
          <a:xfrm rot="2393297">
            <a:off x="1309663" y="2262146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 rot="2393297">
            <a:off x="6284088" y="283572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1"/>
          <p:cNvSpPr/>
          <p:nvPr/>
        </p:nvSpPr>
        <p:spPr>
          <a:xfrm rot="2393297">
            <a:off x="2221688" y="3976346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07"/>
    </mc:Choice>
    <mc:Fallback>
      <p:transition spd="slow" advTm="11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3" x="6537325" y="4548188"/>
          <p14:tracePt t="1263" x="6523038" y="4548188"/>
          <p14:tracePt t="1275" x="6502400" y="4540250"/>
          <p14:tracePt t="1289" x="6462713" y="4527550"/>
          <p14:tracePt t="1306" x="6375400" y="4494213"/>
          <p14:tracePt t="1325" x="6288088" y="4440238"/>
          <p14:tracePt t="1339" x="6242050" y="4419600"/>
          <p14:tracePt t="1355" x="6154738" y="4367213"/>
          <p14:tracePt t="1373" x="6081713" y="4319588"/>
          <p14:tracePt t="1389" x="6048375" y="4286250"/>
          <p14:tracePt t="1406" x="5980113" y="4213225"/>
          <p14:tracePt t="1426" x="5934075" y="4138613"/>
          <p14:tracePt t="1439" x="5919788" y="4111625"/>
          <p14:tracePt t="1460" x="5907088" y="4071938"/>
          <p14:tracePt t="1477" x="5900738" y="4051300"/>
          <p14:tracePt t="1492" x="5900738" y="4044950"/>
          <p14:tracePt t="1527" x="5907088" y="4038600"/>
          <p14:tracePt t="1866" x="5900738" y="4038600"/>
          <p14:tracePt t="1896" x="5894388" y="4024313"/>
          <p14:tracePt t="1912" x="5894388" y="4017963"/>
          <p14:tracePt t="1938" x="5886450" y="4011613"/>
          <p14:tracePt t="1955" x="5873750" y="3998913"/>
          <p14:tracePt t="1972" x="5853113" y="3971925"/>
          <p14:tracePt t="1988" x="5846763" y="3965575"/>
          <p14:tracePt t="2005" x="5834063" y="3944938"/>
          <p14:tracePt t="2022" x="5813425" y="3930650"/>
          <p14:tracePt t="2038" x="5807075" y="3917950"/>
          <p14:tracePt t="2055" x="5799138" y="3911600"/>
          <p14:tracePt t="2072" x="5792788" y="3905250"/>
          <p14:tracePt t="2088" x="5786438" y="3897313"/>
          <p14:tracePt t="2122" x="5780088" y="3897313"/>
          <p14:tracePt t="3004" x="5773738" y="3890963"/>
          <p14:tracePt t="3017" x="5765800" y="3884613"/>
          <p14:tracePt t="3031" x="5732463" y="3870325"/>
          <p14:tracePt t="3043" x="5719763" y="3857625"/>
          <p14:tracePt t="3054" x="5705475" y="3851275"/>
          <p14:tracePt t="3071" x="5672138" y="3844925"/>
          <p14:tracePt t="3087" x="5653088" y="3830638"/>
          <p14:tracePt t="3104" x="5584825" y="3810000"/>
          <p14:tracePt t="3121" x="5524500" y="3776663"/>
          <p14:tracePt t="3137" x="5491163" y="3763963"/>
          <p14:tracePt t="3154" x="5465763" y="3757613"/>
          <p14:tracePt t="3171" x="5445125" y="3743325"/>
          <p14:tracePt t="3187" x="5438775" y="3743325"/>
          <p14:tracePt t="3204" x="5430838" y="3743325"/>
          <p14:tracePt t="3221" x="5418138" y="3743325"/>
          <p14:tracePt t="3237" x="5411788" y="3743325"/>
          <p14:tracePt t="3254" x="5397500" y="3743325"/>
          <p14:tracePt t="3271" x="5391150" y="3743325"/>
          <p14:tracePt t="3287" x="5384800" y="3736975"/>
          <p14:tracePt t="3304" x="5378450" y="3736975"/>
          <p14:tracePt t="3332" x="5370513" y="3736975"/>
          <p14:tracePt t="3342" x="5370513" y="3730625"/>
          <p14:tracePt t="3551" x="5370513" y="3724275"/>
          <p14:tracePt t="3591" x="5364163" y="3724275"/>
          <p14:tracePt t="3641" x="5364163" y="3716338"/>
          <p14:tracePt t="3664" x="5357813" y="3716338"/>
          <p14:tracePt t="3682" x="5351463" y="3709988"/>
          <p14:tracePt t="3703" x="5351463" y="3703638"/>
          <p14:tracePt t="3715" x="5345113" y="3697288"/>
          <p14:tracePt t="3732" x="5337175" y="3690938"/>
          <p14:tracePt t="3744" x="5337175" y="3683000"/>
          <p14:tracePt t="3757" x="5330825" y="3676650"/>
          <p14:tracePt t="3771" x="5324475" y="3670300"/>
          <p14:tracePt t="3787" x="5324475" y="3663950"/>
          <p14:tracePt t="3803" x="5318125" y="3663950"/>
          <p14:tracePt t="4097" x="5303838" y="3656013"/>
          <p14:tracePt t="4106" x="5291138" y="3643313"/>
          <p14:tracePt t="4119" x="5264150" y="3630613"/>
          <p14:tracePt t="4137" x="5164138" y="3562350"/>
          <p14:tracePt t="4153" x="5049838" y="3476625"/>
          <p14:tracePt t="4170" x="4935538" y="3408363"/>
          <p14:tracePt t="4186" x="4881563" y="3362325"/>
          <p14:tracePt t="4203" x="4808538" y="3302000"/>
          <p14:tracePt t="4220" x="4754563" y="3262313"/>
          <p14:tracePt t="4236" x="4741863" y="3248025"/>
          <p14:tracePt t="4253" x="4735513" y="3241675"/>
          <p14:tracePt t="4562" x="4721225" y="3241675"/>
          <p14:tracePt t="4572" x="4702175" y="3227388"/>
          <p14:tracePt t="4581" x="4654550" y="3221038"/>
          <p14:tracePt t="4592" x="4600575" y="3201988"/>
          <p14:tracePt t="4602" x="4540250" y="3175000"/>
          <p14:tracePt t="4619" x="4473575" y="3148013"/>
          <p14:tracePt t="4636" x="4346575" y="3087688"/>
          <p14:tracePt t="4652" x="4232275" y="3033713"/>
          <p14:tracePt t="4670" x="4144963" y="2994025"/>
          <p14:tracePt t="4686" x="4111625" y="2979738"/>
          <p14:tracePt t="4702" x="4078288" y="2960688"/>
          <p14:tracePt t="4720" x="4071938" y="2960688"/>
          <p14:tracePt t="4964" x="4059238" y="2952750"/>
          <p14:tracePt t="4973" x="4032250" y="2940050"/>
          <p14:tracePt t="4985" x="3984625" y="2919413"/>
          <p14:tracePt t="5002" x="3863975" y="2859088"/>
          <p14:tracePt t="5019" x="3797300" y="2825750"/>
          <p14:tracePt t="5036" x="3663950" y="2759075"/>
          <p14:tracePt t="5052" x="3562350" y="2705100"/>
          <p14:tracePt t="5070" x="3489325" y="2659063"/>
          <p14:tracePt t="5085" x="3455988" y="2638425"/>
          <p14:tracePt t="5102" x="3429000" y="2605088"/>
          <p14:tracePt t="5118" x="3416300" y="2598738"/>
          <p14:tracePt t="5135" x="3408363" y="2571750"/>
          <p14:tracePt t="5152" x="3402013" y="2551113"/>
          <p14:tracePt t="5168" x="3402013" y="2538413"/>
          <p14:tracePt t="5185" x="3402013" y="2517775"/>
          <p14:tracePt t="5202" x="3416300" y="2484438"/>
          <p14:tracePt t="5219" x="3429000" y="2471738"/>
          <p14:tracePt t="5235" x="3482975" y="2444750"/>
          <p14:tracePt t="5252" x="3549650" y="2430463"/>
          <p14:tracePt t="5268" x="3595688" y="2430463"/>
          <p14:tracePt t="5285" x="3690938" y="2430463"/>
          <p14:tracePt t="5302" x="3790950" y="2457450"/>
          <p14:tracePt t="5318" x="3844925" y="2478088"/>
          <p14:tracePt t="5335" x="3944938" y="2538413"/>
          <p14:tracePt t="5352" x="4024313" y="2619375"/>
          <p14:tracePt t="5368" x="4065588" y="2652713"/>
          <p14:tracePt t="5385" x="4119563" y="2713038"/>
          <p14:tracePt t="5402" x="4144963" y="2759075"/>
          <p14:tracePt t="5418" x="4144963" y="2773363"/>
          <p14:tracePt t="5435" x="4144963" y="2786063"/>
          <p14:tracePt t="5452" x="4138613" y="2798763"/>
          <p14:tracePt t="5473" x="4017963" y="2846388"/>
          <p14:tracePt t="5490" x="3851275" y="2879725"/>
          <p14:tracePt t="5505" x="3770313" y="2894013"/>
          <p14:tracePt t="5523" x="3636963" y="2913063"/>
          <p14:tracePt t="5537" x="3570288" y="2927350"/>
          <p14:tracePt t="5568" x="3556000" y="2927350"/>
          <p14:tracePt t="5774" x="3556000" y="2933700"/>
          <p14:tracePt t="5783" x="3543300" y="2946400"/>
          <p14:tracePt t="5792" x="3536950" y="2967038"/>
          <p14:tracePt t="5804" x="3516313" y="3000375"/>
          <p14:tracePt t="5818" x="3495675" y="3027363"/>
          <p14:tracePt t="5835" x="3455988" y="3108325"/>
          <p14:tracePt t="5851" x="3402013" y="3187700"/>
          <p14:tracePt t="5870" x="3322638" y="3275013"/>
          <p14:tracePt t="5885" x="3262313" y="3322638"/>
          <p14:tracePt t="5901" x="3148013" y="3402013"/>
          <p14:tracePt t="5918" x="3081338" y="3441700"/>
          <p14:tracePt t="5935" x="2967038" y="3495675"/>
          <p14:tracePt t="5951" x="2886075" y="3536950"/>
          <p14:tracePt t="5968" x="2840038" y="3549650"/>
          <p14:tracePt t="5985" x="2825750" y="3549650"/>
          <p14:tracePt t="6001" x="2813050" y="3549650"/>
          <p14:tracePt t="6321" x="2813050" y="3556000"/>
          <p14:tracePt t="6341" x="2819400" y="3556000"/>
          <p14:tracePt t="6352" x="2825750" y="3562350"/>
          <p14:tracePt t="6368" x="2833688" y="3576638"/>
          <p14:tracePt t="6384" x="2873375" y="3589338"/>
          <p14:tracePt t="6401" x="2946400" y="3622675"/>
          <p14:tracePt t="6417" x="2987675" y="3643313"/>
          <p14:tracePt t="6434" x="3073400" y="3690938"/>
          <p14:tracePt t="6451" x="3175000" y="3724275"/>
          <p14:tracePt t="6471" x="3275013" y="3757613"/>
          <p14:tracePt t="6487" x="3302000" y="3776663"/>
          <p14:tracePt t="6504" x="3341688" y="3790950"/>
          <p14:tracePt t="6521" x="3348038" y="3790950"/>
          <p14:tracePt t="6746" x="3355975" y="3784600"/>
          <p14:tracePt t="6755" x="3375025" y="3763963"/>
          <p14:tracePt t="6768" x="3408363" y="3736975"/>
          <p14:tracePt t="6784" x="3543300" y="3670300"/>
          <p14:tracePt t="6801" x="3716338" y="3603625"/>
          <p14:tracePt t="6817" x="3803650" y="3589338"/>
          <p14:tracePt t="6822" x="3890963" y="3562350"/>
          <p14:tracePt t="6834" x="3971925" y="3556000"/>
          <p14:tracePt t="6851" x="4119563" y="3549650"/>
          <p14:tracePt t="6867" x="4186238" y="3549650"/>
          <p14:tracePt t="6884" x="4306888" y="3570288"/>
          <p14:tracePt t="6900" x="4379913" y="3595688"/>
          <p14:tracePt t="6917" x="4413250" y="3609975"/>
          <p14:tracePt t="6934" x="4440238" y="3622675"/>
          <p14:tracePt t="6950" x="4452938" y="3630613"/>
          <p14:tracePt t="6967" x="4460875" y="3630613"/>
          <p14:tracePt t="7049" x="4452938" y="3630613"/>
          <p14:tracePt t="7070" x="4446588" y="3630613"/>
          <p14:tracePt t="7089" x="4440238" y="3630613"/>
          <p14:tracePt t="7099" x="4433888" y="3630613"/>
          <p14:tracePt t="7120" x="4419600" y="3636963"/>
          <p14:tracePt t="7129" x="4406900" y="3643313"/>
          <p14:tracePt t="8110" x="4400550" y="3643313"/>
          <p14:tracePt t="8125" x="4394200" y="3643313"/>
          <p14:tracePt t="8141" x="4333875" y="3609975"/>
          <p14:tracePt t="8153" x="4279900" y="3595688"/>
          <p14:tracePt t="8166" x="4219575" y="3570288"/>
          <p14:tracePt t="8183" x="4098925" y="3522663"/>
          <p14:tracePt t="8199" x="3984625" y="3482975"/>
          <p14:tracePt t="8216" x="3938588" y="3468688"/>
          <p14:tracePt t="8232" x="3884613" y="3455988"/>
          <p14:tracePt t="8249" x="3851275" y="3449638"/>
          <p14:tracePt t="8266" x="3844925" y="3449638"/>
          <p14:tracePt t="8282" x="3830638" y="3441700"/>
          <p14:tracePt t="8328" x="3824288" y="3441700"/>
          <p14:tracePt t="8568" x="3824288" y="3435350"/>
          <p14:tracePt t="8641" x="3830638" y="3435350"/>
          <p14:tracePt t="8691" x="3830638" y="3429000"/>
          <p14:tracePt t="8709" x="3836988" y="3429000"/>
          <p14:tracePt t="8728" x="3844925" y="3429000"/>
          <p14:tracePt t="8749" x="3851275" y="3429000"/>
          <p14:tracePt t="8769" x="3857625" y="3429000"/>
          <p14:tracePt t="8778" x="3863975" y="3429000"/>
          <p14:tracePt t="8788" x="3870325" y="3429000"/>
          <p14:tracePt t="8808" x="3878263" y="3429000"/>
          <p14:tracePt t="8837" x="3884613" y="3429000"/>
          <p14:tracePt t="8848" x="3890963" y="3429000"/>
          <p14:tracePt t="8869" x="3890963" y="3435350"/>
          <p14:tracePt t="8928" x="3890963" y="3441700"/>
          <p14:tracePt t="8949" x="3884613" y="3449638"/>
          <p14:tracePt t="8959" x="3878263" y="3449638"/>
          <p14:tracePt t="8972" x="3851275" y="3455988"/>
          <p14:tracePt t="8984" x="3836988" y="3455988"/>
          <p14:tracePt t="8998" x="3797300" y="3462338"/>
          <p14:tracePt t="9015" x="3784600" y="3462338"/>
          <p14:tracePt t="9031" x="3757613" y="3462338"/>
          <p14:tracePt t="9048" x="3751263" y="3462338"/>
          <p14:tracePt t="9065" x="3743325" y="3462338"/>
          <p14:tracePt t="9081" x="3736975" y="3455988"/>
          <p14:tracePt t="13131" x="3736975" y="3449638"/>
          <p14:tracePt t="13175" x="3736975" y="3441700"/>
          <p14:tracePt t="13187" x="3743325" y="3441700"/>
          <p14:tracePt t="13201" x="3743325" y="3435350"/>
          <p14:tracePt t="13216" x="3751263" y="3429000"/>
          <p14:tracePt t="13227" x="3763963" y="3429000"/>
          <p14:tracePt t="13244" x="3784600" y="3416300"/>
          <p14:tracePt t="13261" x="3810000" y="3416300"/>
          <p14:tracePt t="13278" x="3897313" y="3402013"/>
          <p14:tracePt t="13295" x="3978275" y="3395663"/>
          <p14:tracePt t="13311" x="4024313" y="3389313"/>
          <p14:tracePt t="13327" x="4105275" y="3389313"/>
          <p14:tracePt t="13344" x="4179888" y="3389313"/>
          <p14:tracePt t="13361" x="4213225" y="3395663"/>
          <p14:tracePt t="13378" x="4265613" y="3408363"/>
          <p14:tracePt t="13395" x="4319588" y="3441700"/>
          <p14:tracePt t="13411" x="4352925" y="3449638"/>
          <p14:tracePt t="13427" x="4413250" y="3482975"/>
          <p14:tracePt t="13444" x="4460875" y="3502025"/>
          <p14:tracePt t="13461" x="4473575" y="3509963"/>
          <p14:tracePt t="13477" x="4500563" y="3522663"/>
          <p14:tracePt t="13498" x="4513263" y="3529013"/>
          <p14:tracePt t="13595" x="4513263" y="3536950"/>
          <p14:tracePt t="13605" x="4500563" y="3543300"/>
          <p14:tracePt t="13615" x="4494213" y="3543300"/>
          <p14:tracePt t="13627" x="4473575" y="3543300"/>
          <p14:tracePt t="13644" x="4400550" y="3556000"/>
          <p14:tracePt t="13660" x="4352925" y="3562350"/>
          <p14:tracePt t="13677" x="4259263" y="3562350"/>
          <p14:tracePt t="13694" x="4159250" y="3562350"/>
          <p14:tracePt t="13710" x="4119563" y="3562350"/>
          <p14:tracePt t="13727" x="4044950" y="3562350"/>
          <p14:tracePt t="13744" x="4024313" y="3562350"/>
          <p14:tracePt t="13760" x="4011613" y="3562350"/>
          <p14:tracePt t="13778" x="4005263" y="3556000"/>
          <p14:tracePt t="13794" x="3990975" y="3549650"/>
          <p14:tracePt t="13827" x="3990975" y="3543300"/>
          <p14:tracePt t="13846" x="3984625" y="3543300"/>
          <p14:tracePt t="37274" x="3990975" y="3543300"/>
          <p14:tracePt t="37282" x="3998913" y="3543300"/>
          <p14:tracePt t="37302" x="4005263" y="3543300"/>
          <p14:tracePt t="37312" x="4011613" y="3543300"/>
          <p14:tracePt t="37332" x="4017963" y="3543300"/>
          <p14:tracePt t="37342" x="4024313" y="3543300"/>
          <p14:tracePt t="37362" x="4032250" y="3543300"/>
          <p14:tracePt t="37373" x="4038600" y="3543300"/>
          <p14:tracePt t="37392" x="4051300" y="3543300"/>
          <p14:tracePt t="37404" x="4059238" y="3543300"/>
          <p14:tracePt t="37422" x="4071938" y="3536950"/>
          <p14:tracePt t="37438" x="4078288" y="3536950"/>
          <p14:tracePt t="37454" x="4105275" y="3529013"/>
          <p14:tracePt t="37471" x="4132263" y="3529013"/>
          <p14:tracePt t="37488" x="4138613" y="3529013"/>
          <p14:tracePt t="37505" x="4165600" y="3522663"/>
          <p14:tracePt t="37521" x="4179888" y="3522663"/>
          <p14:tracePt t="37538" x="4192588" y="3522663"/>
          <p14:tracePt t="37555" x="4213225" y="3522663"/>
          <p14:tracePt t="37576" x="4225925" y="3522663"/>
          <p14:tracePt t="37592" x="4238625" y="3522663"/>
          <p14:tracePt t="37608" x="4246563" y="3522663"/>
          <p14:tracePt t="37625" x="4252913" y="3529013"/>
          <p14:tracePt t="37643" x="4259263" y="3529013"/>
          <p14:tracePt t="37662" x="4265613" y="3529013"/>
          <p14:tracePt t="37674" x="4265613" y="3536950"/>
          <p14:tracePt t="37688" x="4273550" y="3536950"/>
          <p14:tracePt t="37704" x="4279900" y="3536950"/>
          <p14:tracePt t="37722" x="4286250" y="3543300"/>
          <p14:tracePt t="37754" x="4292600" y="3543300"/>
          <p14:tracePt t="37782" x="4298950" y="3543300"/>
          <p14:tracePt t="37793" x="4306888" y="3543300"/>
          <p14:tracePt t="37811" x="4313238" y="3543300"/>
          <p14:tracePt t="37831" x="4319588" y="3543300"/>
          <p14:tracePt t="37843" x="4333875" y="3543300"/>
          <p14:tracePt t="37854" x="4346575" y="3543300"/>
          <p14:tracePt t="37871" x="4379913" y="3529013"/>
          <p14:tracePt t="37887" x="4413250" y="3522663"/>
          <p14:tracePt t="37904" x="4494213" y="3489325"/>
          <p14:tracePt t="37921" x="4560888" y="3462338"/>
          <p14:tracePt t="37937" x="4587875" y="3455988"/>
          <p14:tracePt t="37954" x="4627563" y="3449638"/>
          <p14:tracePt t="37971" x="4648200" y="3449638"/>
          <p14:tracePt t="37988" x="4654550" y="3449638"/>
          <p14:tracePt t="38560" x="4660900" y="3449638"/>
          <p14:tracePt t="38573" x="4675188" y="3449638"/>
          <p14:tracePt t="38592" x="4714875" y="3449638"/>
          <p14:tracePt t="38608" x="4754563" y="3449638"/>
          <p14:tracePt t="38624" x="4848225" y="3462338"/>
          <p14:tracePt t="38641" x="4902200" y="3468688"/>
          <p14:tracePt t="38644" x="4949825" y="3468688"/>
          <p14:tracePt t="38656" x="4989513" y="3476625"/>
          <p14:tracePt t="38670" x="5037138" y="3476625"/>
          <p14:tracePt t="38687" x="5122863" y="3482975"/>
          <p14:tracePt t="38703" x="5203825" y="3502025"/>
          <p14:tracePt t="38720" x="5243513" y="3509963"/>
          <p14:tracePt t="38737" x="5310188" y="3529013"/>
          <p14:tracePt t="38753" x="5370513" y="3543300"/>
          <p14:tracePt t="38771" x="5418138" y="3562350"/>
          <p14:tracePt t="38787" x="5451475" y="3576638"/>
          <p14:tracePt t="38803" x="5478463" y="3582988"/>
          <p14:tracePt t="38821" x="5491163" y="3589338"/>
          <p14:tracePt t="38837" x="5499100" y="3589338"/>
          <p14:tracePt t="38875" x="5505450" y="3589338"/>
          <p14:tracePt t="39681" x="5505450" y="3582988"/>
          <p14:tracePt t="39692" x="5505450" y="3576638"/>
          <p14:tracePt t="39703" x="5499100" y="3570288"/>
          <p14:tracePt t="39722" x="5484813" y="3556000"/>
          <p14:tracePt t="39736" x="5484813" y="3549650"/>
          <p14:tracePt t="39752" x="5472113" y="3536950"/>
          <p14:tracePt t="39770" x="5451475" y="3516313"/>
          <p14:tracePt t="39786" x="5445125" y="3502025"/>
          <p14:tracePt t="39802" x="5438775" y="3482975"/>
          <p14:tracePt t="39820" x="5430838" y="3468688"/>
          <p14:tracePt t="39852" x="5430838" y="3455988"/>
          <p14:tracePt t="39870" x="5430838" y="3449638"/>
          <p14:tracePt t="39902" x="5445125" y="3435350"/>
          <p14:tracePt t="39919" x="5484813" y="3422650"/>
          <p14:tracePt t="39936" x="5524500" y="3408363"/>
          <p14:tracePt t="39952" x="5611813" y="3402013"/>
          <p14:tracePt t="39969" x="5746750" y="3395663"/>
          <p14:tracePt t="39985" x="5813425" y="3395663"/>
          <p14:tracePt t="40002" x="5946775" y="3408363"/>
          <p14:tracePt t="40020" x="6061075" y="3441700"/>
          <p14:tracePt t="40036" x="6108700" y="3455988"/>
          <p14:tracePt t="40052" x="6175375" y="3482975"/>
          <p14:tracePt t="40070" x="6235700" y="3502025"/>
          <p14:tracePt t="40085" x="6248400" y="3509963"/>
          <p14:tracePt t="40102" x="6262688" y="3516313"/>
          <p14:tracePt t="40119" x="6269038" y="3522663"/>
          <p14:tracePt t="40152" x="6269038" y="3529013"/>
          <p14:tracePt t="40244" x="6269038" y="3522663"/>
          <p14:tracePt t="40264" x="6281738" y="3516313"/>
          <p14:tracePt t="40282" x="6362700" y="3476625"/>
          <p14:tracePt t="40295" x="6423025" y="3449638"/>
          <p14:tracePt t="40302" x="6502400" y="3408363"/>
          <p14:tracePt t="40319" x="6664325" y="3362325"/>
          <p14:tracePt t="40335" x="6751638" y="3348038"/>
          <p14:tracePt t="40352" x="6911975" y="3328988"/>
          <p14:tracePt t="40369" x="7051675" y="3328988"/>
          <p14:tracePt t="40385" x="7119938" y="3348038"/>
          <p14:tracePt t="40402" x="7213600" y="3389313"/>
          <p14:tracePt t="40419" x="7273925" y="3416300"/>
          <p14:tracePt t="40436" x="7286625" y="3429000"/>
          <p14:tracePt t="40452" x="7299325" y="3429000"/>
          <p14:tracePt t="40471" x="7299325" y="3435350"/>
          <p14:tracePt t="40490" x="7280275" y="3435350"/>
          <p14:tracePt t="40664" x="7280275" y="3441700"/>
          <p14:tracePt t="40673" x="7286625" y="3441700"/>
          <p14:tracePt t="40685" x="7299325" y="3449638"/>
          <p14:tracePt t="40702" x="7380288" y="3482975"/>
          <p14:tracePt t="40718" x="7440613" y="3509963"/>
          <p14:tracePt t="40735" x="7554913" y="3570288"/>
          <p14:tracePt t="40751" x="7642225" y="3622675"/>
          <p14:tracePt t="40768" x="7667625" y="3643313"/>
          <p14:tracePt t="40785" x="7681913" y="3663950"/>
          <p14:tracePt t="40801" x="7681913" y="3670300"/>
          <p14:tracePt t="40818" x="7681913" y="3676650"/>
          <p14:tracePt t="40835" x="7627938" y="3697288"/>
          <p14:tracePt t="40851" x="7494588" y="3697288"/>
          <p14:tracePt t="40868" x="7419975" y="3697288"/>
          <p14:tracePt t="40884" x="7286625" y="3663950"/>
          <p14:tracePt t="40901" x="7192963" y="3576638"/>
          <p14:tracePt t="40918" x="7172325" y="3522663"/>
          <p14:tracePt t="40935" x="7159625" y="3362325"/>
          <p14:tracePt t="40951" x="7165975" y="3275013"/>
          <p14:tracePt t="40968" x="7226300" y="3121025"/>
          <p14:tracePt t="40985" x="7292975" y="3040063"/>
          <p14:tracePt t="41001" x="7340600" y="3013075"/>
          <p14:tracePt t="41018" x="7488238" y="3000375"/>
          <p14:tracePt t="41036" x="7675563" y="3021013"/>
          <p14:tracePt t="41051" x="7796213" y="3067050"/>
          <p14:tracePt t="41068" x="8023225" y="3194050"/>
          <p14:tracePt t="41085" x="8210550" y="3341688"/>
          <p14:tracePt t="41101" x="8291513" y="3395663"/>
          <p14:tracePt t="41118" x="8391525" y="3495675"/>
          <p14:tracePt t="41135" x="8458200" y="3570288"/>
          <p14:tracePt t="41151" x="8478838" y="3603625"/>
          <p14:tracePt t="41168" x="8512175" y="3656013"/>
          <p14:tracePt t="41185" x="8532813" y="3690938"/>
          <p14:tracePt t="41201" x="8539163" y="3703638"/>
          <p14:tracePt t="41218" x="8539163" y="3709988"/>
          <p14:tracePt t="41235" x="8539163" y="3724275"/>
          <p14:tracePt t="41268" x="8524875" y="3736975"/>
          <p14:tracePt t="41284" x="8499475" y="3757613"/>
          <p14:tracePt t="41301" x="8485188" y="3763963"/>
          <p14:tracePt t="41318" x="8439150" y="3790950"/>
          <p14:tracePt t="41334" x="8345488" y="3810000"/>
          <p14:tracePt t="41352" x="8224838" y="3836988"/>
          <p14:tracePt t="41368" x="8156575" y="3844925"/>
          <p14:tracePt t="41384" x="8043863" y="3857625"/>
          <p14:tracePt t="41401" x="7935913" y="3857625"/>
          <p14:tracePt t="41417" x="7869238" y="3857625"/>
          <p14:tracePt t="41434" x="7762875" y="3857625"/>
          <p14:tracePt t="41451" x="7667625" y="3836988"/>
          <p14:tracePt t="41468" x="7581900" y="3803650"/>
          <p14:tracePt t="41484" x="7554913" y="3784600"/>
          <p14:tracePt t="41501" x="7488238" y="3724275"/>
          <p14:tracePt t="41517" x="7453313" y="3690938"/>
          <p14:tracePt t="41534" x="7413625" y="3609975"/>
          <p14:tracePt t="41550" x="7380288" y="3529013"/>
          <p14:tracePt t="41567" x="7373938" y="3489325"/>
          <p14:tracePt t="41584" x="7367588" y="3429000"/>
          <p14:tracePt t="41606" x="7367588" y="3395663"/>
          <p14:tracePt t="41623" x="7367588" y="3375025"/>
          <p14:tracePt t="41638" x="7373938" y="3362325"/>
          <p14:tracePt t="41654" x="7413625" y="3328988"/>
          <p14:tracePt t="41670" x="7494588" y="3308350"/>
          <p14:tracePt t="41684" x="7540625" y="3302000"/>
          <p14:tracePt t="41701" x="7661275" y="3308350"/>
          <p14:tracePt t="41717" x="7748588" y="3322638"/>
          <p14:tracePt t="41734" x="7896225" y="3381375"/>
          <p14:tracePt t="41751" x="8037513" y="3462338"/>
          <p14:tracePt t="41767" x="8104188" y="3516313"/>
          <p14:tracePt t="41784" x="8210550" y="3603625"/>
          <p14:tracePt t="41800" x="8277225" y="3676650"/>
          <p14:tracePt t="41818" x="8304213" y="3709988"/>
          <p14:tracePt t="41834" x="8304213" y="3716338"/>
          <p14:tracePt t="41850" x="8310563" y="3724275"/>
          <p14:tracePt t="41868" x="8310563" y="3730625"/>
          <p14:tracePt t="41900" x="8264525" y="3736975"/>
          <p14:tracePt t="41917" x="8210550" y="3743325"/>
          <p14:tracePt t="41934" x="8043863" y="3757613"/>
          <p14:tracePt t="41950" x="7862888" y="3776663"/>
          <p14:tracePt t="41967" x="7781925" y="3784600"/>
          <p14:tracePt t="41984" x="7648575" y="3784600"/>
          <p14:tracePt t="42000" x="7548563" y="3784600"/>
          <p14:tracePt t="42017" x="7507288" y="3784600"/>
          <p14:tracePt t="42033" x="7446963" y="3770313"/>
          <p14:tracePt t="42050" x="7407275" y="3743325"/>
          <p14:tracePt t="42067" x="7400925" y="3724275"/>
          <p14:tracePt t="42083" x="7373938" y="3649663"/>
          <p14:tracePt t="42100" x="7373938" y="3589338"/>
          <p14:tracePt t="42117" x="7373938" y="3570288"/>
          <p14:tracePt t="42134" x="7407275" y="3502025"/>
          <p14:tracePt t="42150" x="7467600" y="3455988"/>
          <p14:tracePt t="42167" x="7513638" y="3435350"/>
          <p14:tracePt t="42171" x="7581900" y="3416300"/>
          <p14:tracePt t="42183" x="7642225" y="3402013"/>
          <p14:tracePt t="42200" x="7796213" y="3402013"/>
          <p14:tracePt t="42217" x="7869238" y="3402013"/>
          <p14:tracePt t="42233" x="8010525" y="3435350"/>
          <p14:tracePt t="42250" x="8131175" y="3468688"/>
          <p14:tracePt t="42267" x="8191500" y="3489325"/>
          <p14:tracePt t="42283" x="8264525" y="3529013"/>
          <p14:tracePt t="42300" x="8331200" y="3556000"/>
          <p14:tracePt t="42317" x="8345488" y="3570288"/>
          <p14:tracePt t="42333" x="8364538" y="3582988"/>
          <p14:tracePt t="42350" x="8378825" y="3582988"/>
          <p14:tracePt t="42367" x="8385175" y="3589338"/>
          <p14:tracePt t="42383" x="8385175" y="3595688"/>
          <p14:tracePt t="42440" x="8378825" y="3595688"/>
          <p14:tracePt t="42449" x="8378825" y="3603625"/>
          <p14:tracePt t="42459" x="8364538" y="3603625"/>
          <p14:tracePt t="42470" x="8324850" y="3609975"/>
          <p14:tracePt t="42483" x="8291513" y="3622675"/>
          <p14:tracePt t="42500" x="8170863" y="3630613"/>
          <p14:tracePt t="42519" x="8016875" y="3649663"/>
          <p14:tracePt t="42533" x="7935913" y="3649663"/>
          <p14:tracePt t="42550" x="7788275" y="3656013"/>
          <p14:tracePt t="42566" x="7721600" y="3656013"/>
          <p14:tracePt t="42583" x="7627938" y="3663950"/>
          <p14:tracePt t="42605" x="7534275" y="3676650"/>
          <p14:tracePt t="42623" x="7467600" y="3676650"/>
          <p14:tracePt t="42638" x="7400925" y="3676650"/>
          <p14:tracePt t="42655" x="7380288" y="3676650"/>
          <p14:tracePt t="42672" x="7359650" y="3676650"/>
          <p14:tracePt t="42683" x="7353300" y="3676650"/>
          <p14:tracePt t="42709" x="7346950" y="3676650"/>
          <p14:tracePt t="43112" x="7340600" y="3676650"/>
          <p14:tracePt t="43140" x="7292975" y="3656013"/>
          <p14:tracePt t="43154" x="7273925" y="3649663"/>
          <p14:tracePt t="43166" x="7259638" y="3643313"/>
          <p14:tracePt t="43170" x="7246938" y="3630613"/>
          <p14:tracePt t="43182" x="7226300" y="3630613"/>
          <p14:tracePt t="43199" x="7180263" y="3609975"/>
          <p14:tracePt t="43216" x="7153275" y="3603625"/>
          <p14:tracePt t="43232" x="7092950" y="3603625"/>
          <p14:tracePt t="43249" x="7045325" y="3589338"/>
          <p14:tracePt t="43266" x="7024688" y="3589338"/>
          <p14:tracePt t="43282" x="6999288" y="3589338"/>
          <p14:tracePt t="43299" x="6978650" y="3582988"/>
          <p14:tracePt t="43332" x="6972300" y="3582988"/>
          <p14:tracePt t="43552" x="6965950" y="3582988"/>
          <p14:tracePt t="43560" x="6951663" y="3589338"/>
          <p14:tracePt t="43570" x="6918325" y="3589338"/>
          <p14:tracePt t="43587" x="6770688" y="3589338"/>
          <p14:tracePt t="43603" x="6670675" y="3589338"/>
          <p14:tracePt t="43620" x="6450013" y="3595688"/>
          <p14:tracePt t="43637" x="6275388" y="3603625"/>
          <p14:tracePt t="43655" x="6208713" y="3609975"/>
          <p14:tracePt t="43670" x="6100763" y="3616325"/>
          <p14:tracePt t="43683" x="6054725" y="3616325"/>
          <p14:tracePt t="43699" x="6000750" y="3616325"/>
          <p14:tracePt t="43715" x="5988050" y="3616325"/>
          <p14:tracePt t="43732" x="5967413" y="3616325"/>
          <p14:tracePt t="43749" x="5967413" y="3603625"/>
          <p14:tracePt t="43765" x="5967413" y="3589338"/>
          <p14:tracePt t="43784" x="5967413" y="3570288"/>
          <p14:tracePt t="43799" x="6007100" y="3529013"/>
          <p14:tracePt t="43815" x="6027738" y="3509963"/>
          <p14:tracePt t="43832" x="6108700" y="3468688"/>
          <p14:tracePt t="43848" x="6242050" y="3422650"/>
          <p14:tracePt t="43865" x="6323013" y="3395663"/>
          <p14:tracePt t="43882" x="6483350" y="3362325"/>
          <p14:tracePt t="43898" x="6630988" y="3341688"/>
          <p14:tracePt t="43915" x="6691313" y="3328988"/>
          <p14:tracePt t="43932" x="6810375" y="3328988"/>
          <p14:tracePt t="43948" x="6924675" y="3328988"/>
          <p14:tracePt t="43965" x="6978650" y="3328988"/>
          <p14:tracePt t="43982" x="7078663" y="3335338"/>
          <p14:tracePt t="43999" x="7153275" y="3355975"/>
          <p14:tracePt t="44015" x="7180263" y="3368675"/>
          <p14:tracePt t="44032" x="7205663" y="3375025"/>
          <p14:tracePt t="44048" x="7219950" y="3389313"/>
          <p14:tracePt t="44082" x="7219950" y="3395663"/>
          <p14:tracePt t="44099" x="7205663" y="3408363"/>
          <p14:tracePt t="44115" x="7165975" y="3422650"/>
          <p14:tracePt t="44131" x="6978650" y="3468688"/>
          <p14:tracePt t="44148" x="6710363" y="3536950"/>
          <p14:tracePt t="44165" x="6523038" y="3589338"/>
          <p14:tracePt t="44182" x="6161088" y="3683000"/>
          <p14:tracePt t="44199" x="5853113" y="3763963"/>
          <p14:tracePt t="44215" x="5759450" y="3803650"/>
          <p14:tracePt t="44231" x="5611813" y="3851275"/>
          <p14:tracePt t="44248" x="5511800" y="3870325"/>
          <p14:tracePt t="44265" x="5478463" y="3878263"/>
          <p14:tracePt t="44281" x="5472113" y="3878263"/>
          <p14:tracePt t="44494" x="5465763" y="3878263"/>
          <p14:tracePt t="44502" x="5430838" y="3878263"/>
          <p14:tracePt t="44514" x="5364163" y="3878263"/>
          <p14:tracePt t="44531" x="5089525" y="3878263"/>
          <p14:tracePt t="44548" x="4540250" y="3905250"/>
          <p14:tracePt t="44564" x="4171950" y="3957638"/>
          <p14:tracePt t="44581" x="3643313" y="4044950"/>
          <p14:tracePt t="44602" x="3375025" y="4084638"/>
          <p14:tracePt t="44619" x="3268663" y="4098925"/>
          <p14:tracePt t="44635" x="3227388" y="4098925"/>
          <p14:tracePt t="44652" x="3208338" y="4092575"/>
          <p14:tracePt t="44664" x="3194050" y="4084638"/>
          <p14:tracePt t="44698" x="3194050" y="4078288"/>
          <p14:tracePt t="44961" x="3194050" y="4071938"/>
          <p14:tracePt t="44984" x="3194050" y="4059238"/>
          <p14:tracePt t="45000" x="3201988" y="4024313"/>
          <p14:tracePt t="45014" x="3208338" y="4005263"/>
          <p14:tracePt t="45030" x="3227388" y="3938588"/>
          <p14:tracePt t="45048" x="3241675" y="3905250"/>
          <p14:tracePt t="45064" x="3262313" y="3863975"/>
          <p14:tracePt t="45081" x="3281363" y="3830638"/>
          <p14:tracePt t="45099" x="3314700" y="3797300"/>
          <p14:tracePt t="45114" x="3328988" y="3790950"/>
          <p14:tracePt t="45130" x="3375025" y="3770313"/>
          <p14:tracePt t="45147" x="3435350" y="3743325"/>
          <p14:tracePt t="45164" x="3462338" y="3736975"/>
          <p14:tracePt t="45181" x="3529013" y="3724275"/>
          <p14:tracePt t="45197" x="3589338" y="3724275"/>
          <p14:tracePt t="45214" x="3616325" y="3716338"/>
          <p14:tracePt t="45231" x="3663950" y="3716338"/>
          <p14:tracePt t="45247" x="3709988" y="3716338"/>
          <p14:tracePt t="45264" x="3724275" y="3716338"/>
          <p14:tracePt t="45281" x="3751263" y="3716338"/>
          <p14:tracePt t="45297" x="3776663" y="3724275"/>
          <p14:tracePt t="45314" x="3790950" y="3730625"/>
          <p14:tracePt t="45330" x="3810000" y="3736975"/>
          <p14:tracePt t="45347" x="3836988" y="3743325"/>
          <p14:tracePt t="45364" x="3844925" y="3743325"/>
          <p14:tracePt t="45380" x="3863975" y="3751263"/>
          <p14:tracePt t="45397" x="3870325" y="3757613"/>
          <p14:tracePt t="45430" x="3878263" y="3757613"/>
          <p14:tracePt t="45570" x="3884613" y="3757613"/>
          <p14:tracePt t="45707" x="3890963" y="3757613"/>
          <p14:tracePt t="45778" x="3890963" y="3763963"/>
          <p14:tracePt t="46140" x="3897313" y="3763963"/>
          <p14:tracePt t="46208" x="3905250" y="3763963"/>
          <p14:tracePt t="46247" x="3911600" y="3763963"/>
          <p14:tracePt t="46256" x="3917950" y="3763963"/>
          <p14:tracePt t="46277" x="3924300" y="3763963"/>
          <p14:tracePt t="46297" x="3930650" y="3763963"/>
          <p14:tracePt t="46317" x="3938588" y="3763963"/>
          <p14:tracePt t="46327" x="3944938" y="3763963"/>
          <p14:tracePt t="46346" x="3951288" y="3763963"/>
          <p14:tracePt t="46386" x="3957638" y="3763963"/>
          <p14:tracePt t="46448" x="3965575" y="3763963"/>
          <p14:tracePt t="46537" x="3971925" y="3763963"/>
          <p14:tracePt t="46810" x="3978275" y="3763963"/>
          <p14:tracePt t="46842" x="3984625" y="3763963"/>
          <p14:tracePt t="46869" x="3990975" y="3763963"/>
          <p14:tracePt t="46887" x="3998913" y="3763963"/>
          <p14:tracePt t="46900" x="4005263" y="3763963"/>
          <p14:tracePt t="46918" x="4011613" y="3763963"/>
          <p14:tracePt t="46937" x="4024313" y="3763963"/>
          <p14:tracePt t="46957" x="4032250" y="3763963"/>
          <p14:tracePt t="46967" x="4044950" y="3763963"/>
          <p14:tracePt t="46977" x="4051300" y="3763963"/>
          <p14:tracePt t="46986" x="4059238" y="3763963"/>
          <p14:tracePt t="46998" x="4065588" y="3763963"/>
          <p14:tracePt t="47012" x="4078288" y="3763963"/>
          <p14:tracePt t="47029" x="4092575" y="3763963"/>
          <p14:tracePt t="47046" x="4098925" y="3763963"/>
          <p14:tracePt t="47062" x="4111625" y="3763963"/>
          <p14:tracePt t="47079" x="4119563" y="3763963"/>
          <p14:tracePt t="47096" x="4138613" y="3763963"/>
          <p14:tracePt t="47129" x="4144963" y="3763963"/>
          <p14:tracePt t="47146" x="4152900" y="3763963"/>
          <p14:tracePt t="53815" x="4144963" y="3763963"/>
          <p14:tracePt t="53826" x="4138613" y="3751263"/>
          <p14:tracePt t="53834" x="4125913" y="3730625"/>
          <p14:tracePt t="53844" x="4105275" y="3716338"/>
          <p14:tracePt t="53856" x="4092575" y="3697288"/>
          <p14:tracePt t="53873" x="4044950" y="3656013"/>
          <p14:tracePt t="53889" x="4017963" y="3643313"/>
          <p14:tracePt t="53905" x="3971925" y="3603625"/>
          <p14:tracePt t="53922" x="3911600" y="3562350"/>
          <p14:tracePt t="53939" x="3878263" y="3543300"/>
          <p14:tracePt t="53955" x="3810000" y="3502025"/>
          <p14:tracePt t="53973" x="3763963" y="3468688"/>
          <p14:tracePt t="53989" x="3743325" y="3455988"/>
          <p14:tracePt t="54005" x="3730625" y="3441700"/>
          <p14:tracePt t="54022" x="3709988" y="3429000"/>
          <p14:tracePt t="54039" x="3703638" y="3429000"/>
          <p14:tracePt t="54056" x="3690938" y="3416300"/>
          <p14:tracePt t="54073" x="3683000" y="3416300"/>
          <p14:tracePt t="54105" x="3676650" y="3416300"/>
          <p14:tracePt t="54122" x="3670300" y="3416300"/>
          <p14:tracePt t="54139" x="3663950" y="3416300"/>
          <p14:tracePt t="54155" x="3663950" y="3408363"/>
          <p14:tracePt t="54172" x="3656013" y="3408363"/>
          <p14:tracePt t="54188" x="3649663" y="3408363"/>
          <p14:tracePt t="54205" x="3643313" y="3408363"/>
          <p14:tracePt t="54222" x="3630613" y="3408363"/>
          <p14:tracePt t="54239" x="3622675" y="3408363"/>
          <p14:tracePt t="54255" x="3603625" y="3416300"/>
          <p14:tracePt t="54273" x="3570288" y="3416300"/>
          <p14:tracePt t="54289" x="3549650" y="3416300"/>
          <p14:tracePt t="54292" x="3529013" y="3422650"/>
          <p14:tracePt t="54305" x="3509963" y="3429000"/>
          <p14:tracePt t="54322" x="3476625" y="3435350"/>
          <p14:tracePt t="54339" x="3468688" y="3435350"/>
          <p14:tracePt t="54355" x="3449638" y="3435350"/>
          <p14:tracePt t="54372" x="3441700" y="3435350"/>
          <p14:tracePt t="54617" x="3435350" y="3435350"/>
          <p14:tracePt t="54626" x="3422650" y="3435350"/>
          <p14:tracePt t="54643" x="3362325" y="3422650"/>
          <p14:tracePt t="54659" x="3295650" y="3389313"/>
          <p14:tracePt t="54676" x="3175000" y="3308350"/>
          <p14:tracePt t="54693" x="3073400" y="3214688"/>
          <p14:tracePt t="54705" x="3033713" y="3175000"/>
          <p14:tracePt t="54722" x="2973388" y="3127375"/>
          <p14:tracePt t="54738" x="2960688" y="3100388"/>
          <p14:tracePt t="54755" x="2927350" y="3060700"/>
          <p14:tracePt t="54772" x="2906713" y="3027363"/>
          <p14:tracePt t="54788" x="2906713" y="3013075"/>
          <p14:tracePt t="54792" x="2900363" y="3000375"/>
          <p14:tracePt t="54805" x="2900363" y="2979738"/>
          <p14:tracePt t="54822" x="2894013" y="2952750"/>
          <p14:tracePt t="54838" x="2894013" y="2946400"/>
          <p14:tracePt t="54855" x="2894013" y="2933700"/>
          <p14:tracePt t="54872" x="2894013" y="2927350"/>
          <p14:tracePt t="54888" x="2906713" y="2919413"/>
          <p14:tracePt t="54904" x="2933700" y="2900363"/>
          <p14:tracePt t="54922" x="3000375" y="2867025"/>
          <p14:tracePt t="54938" x="3048000" y="2852738"/>
          <p14:tracePt t="54955" x="3154363" y="2819400"/>
          <p14:tracePt t="54972" x="3275013" y="2806700"/>
          <p14:tracePt t="54988" x="3328988" y="2806700"/>
          <p14:tracePt t="55005" x="3435350" y="2819400"/>
          <p14:tracePt t="55022" x="3522663" y="2852738"/>
          <p14:tracePt t="55038" x="3562350" y="2873375"/>
          <p14:tracePt t="55055" x="3609975" y="2900363"/>
          <p14:tracePt t="55072" x="3636963" y="2919413"/>
          <p14:tracePt t="55088" x="3643313" y="2927350"/>
          <p14:tracePt t="55104" x="3649663" y="2940050"/>
          <p14:tracePt t="55121" x="3656013" y="2940050"/>
          <p14:tracePt t="55154" x="3656013" y="2946400"/>
          <p14:tracePt t="55182" x="3649663" y="2952750"/>
          <p14:tracePt t="55192" x="3643313" y="2952750"/>
          <p14:tracePt t="55204" x="3630613" y="2960688"/>
          <p14:tracePt t="55222" x="3576638" y="2960688"/>
          <p14:tracePt t="55238" x="3536950" y="2960688"/>
          <p14:tracePt t="55254" x="3435350" y="2967038"/>
          <p14:tracePt t="55271" x="3348038" y="2973388"/>
          <p14:tracePt t="55288" x="3302000" y="2973388"/>
          <p14:tracePt t="55292" x="3262313" y="2973388"/>
          <p14:tracePt t="55304" x="3221038" y="2973388"/>
          <p14:tracePt t="55321" x="3154363" y="2973388"/>
          <p14:tracePt t="55337" x="3121025" y="2973388"/>
          <p14:tracePt t="55354" x="3073400" y="2973388"/>
          <p14:tracePt t="55372" x="3013075" y="2973388"/>
          <p14:tracePt t="55387" x="2994025" y="2973388"/>
          <p14:tracePt t="55404" x="2973388" y="2973388"/>
          <p14:tracePt t="55421" x="2967038" y="2967038"/>
          <p14:tracePt t="55454" x="2960688" y="2967038"/>
          <p14:tracePt t="55473" x="2960688" y="2960688"/>
          <p14:tracePt t="55524" x="2960688" y="2952750"/>
          <p14:tracePt t="55532" x="2960688" y="2946400"/>
          <p14:tracePt t="55542" x="2967038" y="2946400"/>
          <p14:tracePt t="55554" x="2987675" y="2933700"/>
          <p14:tracePt t="55571" x="3027363" y="2919413"/>
          <p14:tracePt t="55587" x="3060700" y="2906713"/>
          <p14:tracePt t="55604" x="3121025" y="2879725"/>
          <p14:tracePt t="55625" x="3187700" y="2859088"/>
          <p14:tracePt t="55642" x="3254375" y="2833688"/>
          <p14:tracePt t="55658" x="3302000" y="2819400"/>
          <p14:tracePt t="55675" x="3389313" y="2792413"/>
          <p14:tracePt t="55691" x="3429000" y="2779713"/>
          <p14:tracePt t="55707" x="3495675" y="2765425"/>
          <p14:tracePt t="55721" x="3536950" y="2765425"/>
          <p14:tracePt t="55737" x="3543300" y="2765425"/>
          <p14:tracePt t="55754" x="3562350" y="2765425"/>
          <p14:tracePt t="55771" x="3576638" y="2765425"/>
          <p14:tracePt t="55787" x="3582988" y="2765425"/>
          <p14:tracePt t="55804" x="3589338" y="2765425"/>
          <p14:tracePt t="55821" x="3595688" y="2765425"/>
          <p14:tracePt t="56333" x="3589338" y="2773363"/>
          <p14:tracePt t="56344" x="3582988" y="2773363"/>
          <p14:tracePt t="56358" x="3570288" y="2779713"/>
          <p14:tracePt t="56371" x="3489325" y="2779713"/>
          <p14:tracePt t="56387" x="3429000" y="2779713"/>
          <p14:tracePt t="56405" x="3275013" y="2779713"/>
          <p14:tracePt t="56420" x="3114675" y="2779713"/>
          <p14:tracePt t="56437" x="3054350" y="2773363"/>
          <p14:tracePt t="56453" x="2952750" y="2759075"/>
          <p14:tracePt t="56470" x="2933700" y="2759075"/>
          <p14:tracePt t="56487" x="2906713" y="2746375"/>
          <p14:tracePt t="56503" x="2906713" y="2732088"/>
          <p14:tracePt t="56520" x="2900363" y="2725738"/>
          <p14:tracePt t="56536" x="2900363" y="2705100"/>
          <p14:tracePt t="56554" x="2906713" y="2644775"/>
          <p14:tracePt t="56570" x="2933700" y="2605088"/>
          <p14:tracePt t="56586" x="3027363" y="2505075"/>
          <p14:tracePt t="56603" x="3094038" y="2457450"/>
          <p14:tracePt t="56624" x="3248025" y="2378075"/>
          <p14:tracePt t="56641" x="3375025" y="2344738"/>
          <p14:tracePt t="56657" x="3441700" y="2336800"/>
          <p14:tracePt t="56674" x="3522663" y="2336800"/>
          <p14:tracePt t="56691" x="3589338" y="2336800"/>
          <p14:tracePt t="56703" x="3616325" y="2351088"/>
          <p14:tracePt t="56720" x="3663950" y="2378075"/>
          <p14:tracePt t="56736" x="3676650" y="2390775"/>
          <p14:tracePt t="56753" x="3690938" y="2405063"/>
          <p14:tracePt t="56770" x="3697288" y="2411413"/>
          <p14:tracePt t="56810" x="3697288" y="2417763"/>
          <p14:tracePt t="56872" x="3697288" y="2424113"/>
          <p14:tracePt t="56886" x="3690938" y="2424113"/>
          <p14:tracePt t="56904" x="3670300" y="2430463"/>
          <p14:tracePt t="56920" x="3636963" y="2430463"/>
          <p14:tracePt t="56937" x="3616325" y="2430463"/>
          <p14:tracePt t="56953" x="3582988" y="2438400"/>
          <p14:tracePt t="56969" x="3556000" y="2444750"/>
          <p14:tracePt t="56986" x="3536950" y="2444750"/>
          <p14:tracePt t="57003" x="3516313" y="2444750"/>
          <p14:tracePt t="57020" x="3502025" y="2444750"/>
          <p14:tracePt t="57039" x="3489325" y="2451100"/>
          <p14:tracePt t="57053" x="3482975" y="2451100"/>
          <p14:tracePt t="57187" x="3482975" y="2444750"/>
          <p14:tracePt t="57246" x="3489325" y="2444750"/>
          <p14:tracePt t="57257" x="3495675" y="2444750"/>
          <p14:tracePt t="57276" x="3502025" y="2444750"/>
          <p14:tracePt t="57295" x="3509963" y="2444750"/>
          <p14:tracePt t="57307" x="3516313" y="2444750"/>
          <p14:tracePt t="57315" x="3522663" y="2444750"/>
          <p14:tracePt t="57325" x="3529013" y="2444750"/>
          <p14:tracePt t="57336" x="3536950" y="2444750"/>
          <p14:tracePt t="57352" x="3543300" y="2451100"/>
          <p14:tracePt t="57369" x="3549650" y="2451100"/>
          <p14:tracePt t="57386" x="3562350" y="2457450"/>
          <p14:tracePt t="57402" x="3570288" y="2465388"/>
          <p14:tracePt t="57419" x="3589338" y="2465388"/>
          <p14:tracePt t="57436" x="3622675" y="2471738"/>
          <p14:tracePt t="57453" x="3643313" y="2478088"/>
          <p14:tracePt t="57469" x="3676650" y="2490788"/>
          <p14:tracePt t="57486" x="3709988" y="2498725"/>
          <p14:tracePt t="57502" x="3730625" y="2505075"/>
          <p14:tracePt t="57519" x="3751263" y="2517775"/>
          <p14:tracePt t="57536" x="3770313" y="2532063"/>
          <p14:tracePt t="57552" x="3776663" y="2538413"/>
          <p14:tracePt t="57569" x="3797300" y="2551113"/>
          <p14:tracePt t="57586" x="3810000" y="2559050"/>
          <p14:tracePt t="57603" x="3830638" y="2559050"/>
          <p14:tracePt t="57625" x="3836988" y="2565400"/>
          <p14:tracePt t="57642" x="3836988" y="2571750"/>
          <p14:tracePt t="57922" x="3844925" y="2571750"/>
          <p14:tracePt t="57933" x="3851275" y="2571750"/>
          <p14:tracePt t="57942" x="3863975" y="2565400"/>
          <p14:tracePt t="57952" x="3905250" y="2559050"/>
          <p14:tracePt t="57968" x="3938588" y="2544763"/>
          <p14:tracePt t="57985" x="4051300" y="2524125"/>
          <p14:tracePt t="58002" x="4186238" y="2517775"/>
          <p14:tracePt t="58018" x="4252913" y="2517775"/>
          <p14:tracePt t="58035" x="4406900" y="2511425"/>
          <p14:tracePt t="58052" x="4533900" y="2511425"/>
          <p14:tracePt t="58068" x="4581525" y="2511425"/>
          <p14:tracePt t="58085" x="4654550" y="2524125"/>
          <p14:tracePt t="58101" x="4714875" y="2538413"/>
          <p14:tracePt t="58118" x="4721225" y="2538413"/>
          <p14:tracePt t="58135" x="4735513" y="2538413"/>
          <p14:tracePt t="58561" x="4741863" y="2538413"/>
          <p14:tracePt t="58572" x="4748213" y="2538413"/>
          <p14:tracePt t="58581" x="4754563" y="2544763"/>
          <p14:tracePt t="58590" x="4775200" y="2551113"/>
          <p14:tracePt t="58602" x="4787900" y="2551113"/>
          <p14:tracePt t="58618" x="4802188" y="2551113"/>
          <p14:tracePt t="58640" x="4829175" y="2551113"/>
          <p14:tracePt t="58656" x="4835525" y="2551113"/>
          <p14:tracePt t="58674" x="4841875" y="2551113"/>
          <p14:tracePt t="58904" x="4856163" y="2551113"/>
          <p14:tracePt t="58913" x="4862513" y="2551113"/>
          <p14:tracePt t="58922" x="4889500" y="2551113"/>
          <p14:tracePt t="58935" x="4916488" y="2551113"/>
          <p14:tracePt t="58951" x="5029200" y="2517775"/>
          <p14:tracePt t="58967" x="5095875" y="2490788"/>
          <p14:tracePt t="58984" x="5230813" y="2457450"/>
          <p14:tracePt t="59001" x="5297488" y="2438400"/>
          <p14:tracePt t="59017" x="5424488" y="2417763"/>
          <p14:tracePt t="59034" x="5545138" y="2390775"/>
          <p14:tracePt t="59051" x="5599113" y="2384425"/>
          <p14:tracePt t="59068" x="5699125" y="2384425"/>
          <p14:tracePt t="59084" x="5780088" y="2384425"/>
          <p14:tracePt t="59102" x="5853113" y="2384425"/>
          <p14:tracePt t="59117" x="5880100" y="2384425"/>
          <p14:tracePt t="59135" x="5927725" y="2390775"/>
          <p14:tracePt t="59151" x="5961063" y="2397125"/>
          <p14:tracePt t="59167" x="5980113" y="2397125"/>
          <p14:tracePt t="59184" x="5994400" y="2405063"/>
          <p14:tracePt t="59201" x="6000750" y="2405063"/>
          <p14:tracePt t="59686" x="6013450" y="2405063"/>
          <p14:tracePt t="59693" x="6021388" y="2405063"/>
          <p14:tracePt t="59708" x="6034088" y="2405063"/>
          <p14:tracePt t="59722" x="6094413" y="2405063"/>
          <p14:tracePt t="59734" x="6134100" y="2390775"/>
          <p14:tracePt t="59750" x="6181725" y="2384425"/>
          <p14:tracePt t="59767" x="6262688" y="2370138"/>
          <p14:tracePt t="59783" x="6369050" y="2357438"/>
          <p14:tracePt t="59800" x="6429375" y="2351088"/>
          <p14:tracePt t="59816" x="6556375" y="2351088"/>
          <p14:tracePt t="59833" x="6670675" y="2344738"/>
          <p14:tracePt t="59851" x="6777038" y="2344738"/>
          <p14:tracePt t="59867" x="6831013" y="2344738"/>
          <p14:tracePt t="59883" x="6924675" y="2357438"/>
          <p14:tracePt t="59900" x="6991350" y="2378075"/>
          <p14:tracePt t="59917" x="7005638" y="2378075"/>
          <p14:tracePt t="59933" x="7032625" y="2384425"/>
          <p14:tracePt t="59950" x="7038975" y="2390775"/>
          <p14:tracePt t="59983" x="7045325" y="2390775"/>
          <p14:tracePt t="60134" x="7045325" y="2397125"/>
          <p14:tracePt t="60189" x="7038975" y="2397125"/>
          <p14:tracePt t="60210" x="7018338" y="2397125"/>
          <p14:tracePt t="60221" x="6978650" y="2405063"/>
          <p14:tracePt t="60230" x="6905625" y="2411413"/>
          <p14:tracePt t="60239" x="6824663" y="2417763"/>
          <p14:tracePt t="60250" x="6704013" y="2417763"/>
          <p14:tracePt t="60266" x="6529388" y="2438400"/>
          <p14:tracePt t="60283" x="6134100" y="2484438"/>
          <p14:tracePt t="60300" x="5699125" y="2538413"/>
          <p14:tracePt t="60316" x="5559425" y="2559050"/>
          <p14:tracePt t="60333" x="5397500" y="2571750"/>
          <p14:tracePt t="60349" x="5324475" y="2584450"/>
          <p14:tracePt t="60383" x="5318125" y="2584450"/>
          <p14:tracePt t="60585" x="5297488" y="2584450"/>
          <p14:tracePt t="60594" x="5230813" y="2571750"/>
          <p14:tracePt t="60603" x="5103813" y="2559050"/>
          <p14:tracePt t="60616" x="4895850" y="2524125"/>
          <p14:tracePt t="60637" x="4225925" y="2430463"/>
          <p14:tracePt t="60654" x="3609975" y="2357438"/>
          <p14:tracePt t="60670" x="3341688" y="2336800"/>
          <p14:tracePt t="60686" x="3268663" y="2330450"/>
          <p14:tracePt t="60700" x="3194050" y="2317750"/>
          <p14:tracePt t="60716" x="3187700" y="2317750"/>
          <p14:tracePt t="60732" x="3175000" y="2303463"/>
          <p14:tracePt t="60749" x="3175000" y="2297113"/>
          <p14:tracePt t="60766" x="3175000" y="2284413"/>
          <p14:tracePt t="60782" x="3221038" y="2236788"/>
          <p14:tracePt t="60799" x="3308350" y="2176463"/>
          <p14:tracePt t="60816" x="3375025" y="2149475"/>
          <p14:tracePt t="60832" x="3509963" y="2095500"/>
          <p14:tracePt t="60850" x="3649663" y="2055813"/>
          <p14:tracePt t="60866" x="3724275" y="2036763"/>
          <p14:tracePt t="60871" x="3790950" y="2016125"/>
          <p14:tracePt t="60882" x="3851275" y="2001838"/>
          <p14:tracePt t="60900" x="3978275" y="1976438"/>
          <p14:tracePt t="60916" x="4044950" y="1968500"/>
          <p14:tracePt t="60932" x="4152900" y="1962150"/>
          <p14:tracePt t="60949" x="4252913" y="1962150"/>
          <p14:tracePt t="60966" x="4298950" y="1976438"/>
          <p14:tracePt t="60982" x="4379913" y="1995488"/>
          <p14:tracePt t="60999" x="4452938" y="2009775"/>
          <p14:tracePt t="61015" x="4473575" y="2016125"/>
          <p14:tracePt t="61032" x="4494213" y="2028825"/>
          <p14:tracePt t="61049" x="4506913" y="2028825"/>
          <p14:tracePt t="61065" x="4513263" y="2036763"/>
          <p14:tracePt t="61082" x="4527550" y="2036763"/>
          <p14:tracePt t="61099" x="4527550" y="2043113"/>
          <p14:tracePt t="61132" x="4527550" y="2049463"/>
          <p14:tracePt t="61151" x="4527550" y="2055813"/>
          <p14:tracePt t="61165" x="4521200" y="2055813"/>
          <p14:tracePt t="61182" x="4506913" y="2055813"/>
          <p14:tracePt t="61199" x="4433888" y="2082800"/>
          <p14:tracePt t="61215" x="4367213" y="2089150"/>
          <p14:tracePt t="61232" x="4179888" y="2122488"/>
          <p14:tracePt t="61249" x="3971925" y="2155825"/>
          <p14:tracePt t="61265" x="3863975" y="2182813"/>
          <p14:tracePt t="61282" x="3663950" y="2216150"/>
          <p14:tracePt t="61299" x="3476625" y="2236788"/>
          <p14:tracePt t="61315" x="3395663" y="2243138"/>
          <p14:tracePt t="61332" x="3262313" y="2251075"/>
          <p14:tracePt t="61349" x="3167063" y="2251075"/>
          <p14:tracePt t="61365" x="3127375" y="2236788"/>
          <p14:tracePt t="61382" x="3067050" y="2209800"/>
          <p14:tracePt t="61398" x="3048000" y="2190750"/>
          <p14:tracePt t="61415" x="3013075" y="2163763"/>
          <p14:tracePt t="61432" x="2994025" y="2130425"/>
          <p14:tracePt t="61449" x="2987675" y="2122488"/>
          <p14:tracePt t="61465" x="2987675" y="2103438"/>
          <p14:tracePt t="61482" x="2987675" y="2089150"/>
          <p14:tracePt t="61515" x="3000375" y="2070100"/>
          <p14:tracePt t="61532" x="3067050" y="2036763"/>
          <p14:tracePt t="61548" x="3127375" y="2022475"/>
          <p14:tracePt t="61565" x="3262313" y="1982788"/>
          <p14:tracePt t="61582" x="3468688" y="1941513"/>
          <p14:tracePt t="61598" x="3570288" y="1922463"/>
          <p14:tracePt t="61615" x="3836988" y="1928813"/>
          <p14:tracePt t="61636" x="4059238" y="1968500"/>
          <p14:tracePt t="61653" x="4213225" y="2028825"/>
          <p14:tracePt t="61669" x="4252913" y="2055813"/>
          <p14:tracePt t="61686" x="4306888" y="2109788"/>
          <p14:tracePt t="61703" x="4325938" y="2149475"/>
          <p14:tracePt t="61715" x="4340225" y="2163763"/>
          <p14:tracePt t="61732" x="4346575" y="2190750"/>
          <p14:tracePt t="61748" x="4346575" y="2203450"/>
          <p14:tracePt t="61765" x="4340225" y="2230438"/>
          <p14:tracePt t="61781" x="4298950" y="2290763"/>
          <p14:tracePt t="61799" x="4219575" y="2357438"/>
          <p14:tracePt t="61815" x="4192588" y="2390775"/>
          <p14:tracePt t="61832" x="4092575" y="2457450"/>
          <p14:tracePt t="61849" x="3971925" y="2524125"/>
          <p14:tracePt t="61865" x="3890963" y="2559050"/>
          <p14:tracePt t="61882" x="3743325" y="2611438"/>
          <p14:tracePt t="61899" x="3609975" y="2638425"/>
          <p14:tracePt t="61915" x="3549650" y="2644775"/>
          <p14:tracePt t="61931" x="3449638" y="2644775"/>
          <p14:tracePt t="61949" x="3355975" y="2619375"/>
          <p14:tracePt t="61965" x="3322638" y="2592388"/>
          <p14:tracePt t="61981" x="3268663" y="2551113"/>
          <p14:tracePt t="61999" x="3235325" y="2471738"/>
          <p14:tracePt t="62014" x="3227388" y="2430463"/>
          <p14:tracePt t="62031" x="3227388" y="2336800"/>
          <p14:tracePt t="62049" x="3254375" y="2257425"/>
          <p14:tracePt t="62065" x="3268663" y="2230438"/>
          <p14:tracePt t="62081" x="3335338" y="2170113"/>
          <p14:tracePt t="62098" x="3375025" y="2143125"/>
          <p14:tracePt t="62114" x="3509963" y="2089150"/>
          <p14:tracePt t="62131" x="3670300" y="2043113"/>
          <p14:tracePt t="62148" x="3763963" y="2022475"/>
          <p14:tracePt t="62164" x="3938588" y="2001838"/>
          <p14:tracePt t="62181" x="4125913" y="2001838"/>
          <p14:tracePt t="62198" x="4298950" y="2043113"/>
          <p14:tracePt t="62214" x="4373563" y="2070100"/>
          <p14:tracePt t="62231" x="4487863" y="2122488"/>
          <p14:tracePt t="62249" x="4567238" y="2155825"/>
          <p14:tracePt t="62264" x="4587875" y="2170113"/>
          <p14:tracePt t="62281" x="4608513" y="2176463"/>
          <p14:tracePt t="62314" x="4614863" y="2190750"/>
          <p14:tracePt t="62351" x="4614863" y="2197100"/>
          <p14:tracePt t="62370" x="4614863" y="2203450"/>
          <p14:tracePt t="62381" x="4614863" y="2209800"/>
          <p14:tracePt t="62402" x="4600575" y="2216150"/>
          <p14:tracePt t="62414" x="4600575" y="2224088"/>
          <p14:tracePt t="62431" x="4560888" y="2251075"/>
          <p14:tracePt t="62448" x="4467225" y="2303463"/>
          <p14:tracePt t="62464" x="4400550" y="2336800"/>
          <p14:tracePt t="62481" x="4265613" y="2370138"/>
          <p14:tracePt t="62498" x="4119563" y="2397125"/>
          <p14:tracePt t="62514" x="4044950" y="2397125"/>
          <p14:tracePt t="62531" x="3911600" y="2397125"/>
          <p14:tracePt t="62548" x="3784600" y="2363788"/>
          <p14:tracePt t="62564" x="3730625" y="2344738"/>
          <p14:tracePt t="62581" x="3656013" y="2297113"/>
          <p14:tracePt t="62598" x="3622675" y="2257425"/>
          <p14:tracePt t="62619" x="3616325" y="2236788"/>
          <p14:tracePt t="62634" x="3616325" y="2230438"/>
          <p14:tracePt t="62651" x="3616325" y="2203450"/>
          <p14:tracePt t="62668" x="3670300" y="2163763"/>
          <p14:tracePt t="62684" x="3697288" y="2143125"/>
          <p14:tracePt t="62700" x="3803650" y="2089150"/>
          <p14:tracePt t="62714" x="3857625" y="2062163"/>
          <p14:tracePt t="62731" x="4011613" y="2028825"/>
          <p14:tracePt t="62747" x="4098925" y="2016125"/>
          <p14:tracePt t="62764" x="4265613" y="2001838"/>
          <p14:tracePt t="62781" x="4427538" y="2001838"/>
          <p14:tracePt t="62799" x="4567238" y="2022475"/>
          <p14:tracePt t="62814" x="4641850" y="2043113"/>
          <p14:tracePt t="62830" x="4781550" y="2095500"/>
          <p14:tracePt t="62848" x="4895850" y="2136775"/>
          <p14:tracePt t="62864" x="4935538" y="2155825"/>
          <p14:tracePt t="62881" x="4995863" y="2182813"/>
          <p14:tracePt t="62900" x="5016500" y="2197100"/>
          <p14:tracePt t="62914" x="5029200" y="2197100"/>
          <p14:tracePt t="62931" x="5029200" y="2203450"/>
          <p14:tracePt t="62947" x="5037138" y="2203450"/>
          <p14:tracePt t="63203" x="5076825" y="2203450"/>
          <p14:tracePt t="63211" x="5130800" y="2209800"/>
          <p14:tracePt t="63222" x="5210175" y="2209800"/>
          <p14:tracePt t="63233" x="5318125" y="2216150"/>
          <p14:tracePt t="63247" x="5418138" y="2224088"/>
          <p14:tracePt t="63264" x="5632450" y="2257425"/>
          <p14:tracePt t="63281" x="5786438" y="2297113"/>
          <p14:tracePt t="63297" x="5859463" y="2317750"/>
          <p14:tracePt t="63313" x="5988050" y="2351088"/>
          <p14:tracePt t="63330" x="6094413" y="2384425"/>
          <p14:tracePt t="63347" x="6134100" y="2405063"/>
          <p14:tracePt t="63363" x="6175375" y="2438400"/>
          <p14:tracePt t="63380" x="6208713" y="2451100"/>
          <p14:tracePt t="63397" x="6215063" y="2457450"/>
          <p14:tracePt t="63413" x="6221413" y="2457450"/>
          <p14:tracePt t="63458" x="6227763" y="2465388"/>
          <p14:tracePt t="63528" x="6221413" y="2465388"/>
          <p14:tracePt t="63540" x="6202363" y="2471738"/>
          <p14:tracePt t="63551" x="6175375" y="2471738"/>
          <p14:tracePt t="63563" x="6142038" y="2471738"/>
          <p14:tracePt t="63579" x="6048375" y="2465388"/>
          <p14:tracePt t="63596" x="5994400" y="2457450"/>
          <p14:tracePt t="63616" x="5880100" y="2430463"/>
          <p14:tracePt t="63633" x="5786438" y="2390775"/>
          <p14:tracePt t="63651" x="5726113" y="2363788"/>
          <p14:tracePt t="63666" x="5713413" y="2357438"/>
          <p14:tracePt t="63683" x="5699125" y="2357438"/>
          <p14:tracePt t="63770" x="5699125" y="2351088"/>
          <p14:tracePt t="63790" x="5705475" y="2351088"/>
          <p14:tracePt t="63799" x="5719763" y="2351088"/>
          <p14:tracePt t="63813" x="5738813" y="2351088"/>
          <p14:tracePt t="63830" x="5813425" y="2351088"/>
          <p14:tracePt t="63849" x="5886450" y="2344738"/>
          <p14:tracePt t="63863" x="5934075" y="2344738"/>
          <p14:tracePt t="63879" x="6007100" y="2336800"/>
          <p14:tracePt t="63896" x="6034088" y="2336800"/>
          <p14:tracePt t="63913" x="6067425" y="2336800"/>
          <p14:tracePt t="63930" x="6081713" y="2336800"/>
          <p14:tracePt t="63947" x="6094413" y="2336800"/>
          <p14:tracePt t="64078" x="6088063" y="2336800"/>
          <p14:tracePt t="64100" x="6081713" y="2336800"/>
          <p14:tracePt t="64108" x="6067425" y="2336800"/>
          <p14:tracePt t="64118" x="6054725" y="2336800"/>
          <p14:tracePt t="64129" x="6034088" y="2330450"/>
          <p14:tracePt t="64146" x="6007100" y="2330450"/>
          <p14:tracePt t="64163" x="5961063" y="2317750"/>
          <p14:tracePt t="64179" x="5907088" y="2303463"/>
          <p14:tracePt t="64197" x="5867400" y="2297113"/>
          <p14:tracePt t="64213" x="5846763" y="2290763"/>
          <p14:tracePt t="64229" x="5819775" y="2290763"/>
          <p14:tracePt t="64247" x="5792788" y="2284413"/>
          <p14:tracePt t="64262" x="5786438" y="2284413"/>
          <p14:tracePt t="64279" x="5753100" y="2284413"/>
          <p14:tracePt t="64296" x="5738813" y="2276475"/>
          <p14:tracePt t="64313" x="5719763" y="2270125"/>
          <p14:tracePt t="64329" x="5713413" y="2270125"/>
          <p14:tracePt t="64346" x="5705475" y="2270125"/>
          <p14:tracePt t="64409" x="5705475" y="2263775"/>
          <p14:tracePt t="64428" x="5713413" y="2263775"/>
          <p14:tracePt t="64439" x="5726113" y="2263775"/>
          <p14:tracePt t="64450" x="5738813" y="2263775"/>
          <p14:tracePt t="64463" x="5765800" y="2270125"/>
          <p14:tracePt t="64479" x="5846763" y="2270125"/>
          <p14:tracePt t="64496" x="5900738" y="2270125"/>
          <p14:tracePt t="64512" x="6048375" y="2284413"/>
          <p14:tracePt t="64529" x="6181725" y="2297113"/>
          <p14:tracePt t="64546" x="6242050" y="2303463"/>
          <p14:tracePt t="64562" x="6335713" y="2330450"/>
          <p14:tracePt t="64579" x="6416675" y="2351088"/>
          <p14:tracePt t="64596" x="6442075" y="2357438"/>
          <p14:tracePt t="64612" x="6469063" y="2357438"/>
          <p14:tracePt t="64634" x="6477000" y="2363788"/>
          <p14:tracePt t="64698" x="6429375" y="2363788"/>
          <p14:tracePt t="64872" x="6442075" y="2363788"/>
          <p14:tracePt t="64883" x="6456363" y="2363788"/>
          <p14:tracePt t="64890" x="6483350" y="2363788"/>
          <p14:tracePt t="64900" x="6537325" y="2363788"/>
          <p14:tracePt t="64912" x="6596063" y="2357438"/>
          <p14:tracePt t="64931" x="6764338" y="2330450"/>
          <p14:tracePt t="64945" x="6851650" y="2324100"/>
          <p14:tracePt t="64962" x="7011988" y="2324100"/>
          <p14:tracePt t="64979" x="7132638" y="2324100"/>
          <p14:tracePt t="64995" x="7192963" y="2324100"/>
          <p14:tracePt t="65012" x="7280275" y="2336800"/>
          <p14:tracePt t="65029" x="7367588" y="2351088"/>
          <p14:tracePt t="65045" x="7394575" y="2357438"/>
          <p14:tracePt t="65062" x="7453313" y="2378075"/>
          <p14:tracePt t="65078" x="7488238" y="2384425"/>
          <p14:tracePt t="65095" x="7488238" y="2390775"/>
          <p14:tracePt t="65112" x="7494588" y="2390775"/>
          <p14:tracePt t="65128" x="7500938" y="2390775"/>
          <p14:tracePt t="65167" x="7500938" y="2397125"/>
          <p14:tracePt t="65257" x="7488238" y="2397125"/>
          <p14:tracePt t="65267" x="7480300" y="2397125"/>
          <p14:tracePt t="65278" x="7461250" y="2397125"/>
          <p14:tracePt t="65295" x="7440613" y="2397125"/>
          <p14:tracePt t="65311" x="7359650" y="2397125"/>
          <p14:tracePt t="65328" x="7286625" y="2378075"/>
          <p14:tracePt t="65345" x="7253288" y="2370138"/>
          <p14:tracePt t="65361" x="7226300" y="2357438"/>
          <p14:tracePt t="65378" x="7213600" y="2357438"/>
          <p14:tracePt t="65395" x="7213600" y="2351088"/>
          <p14:tracePt t="65411" x="7213600" y="2344738"/>
          <p14:tracePt t="65428" x="7213600" y="2336800"/>
          <p14:tracePt t="65445" x="7226300" y="2330450"/>
          <p14:tracePt t="65461" x="7292975" y="2309813"/>
          <p14:tracePt t="65478" x="7367588" y="2297113"/>
          <p14:tracePt t="65495" x="7413625" y="2290763"/>
          <p14:tracePt t="65511" x="7494588" y="2284413"/>
          <p14:tracePt t="65528" x="7594600" y="2284413"/>
          <p14:tracePt t="65545" x="7642225" y="2297113"/>
          <p14:tracePt t="65561" x="7742238" y="2330450"/>
          <p14:tracePt t="65578" x="7802563" y="2363788"/>
          <p14:tracePt t="65595" x="7823200" y="2384425"/>
          <p14:tracePt t="65611" x="7835900" y="2397125"/>
          <p14:tracePt t="65633" x="7842250" y="2397125"/>
          <p14:tracePt t="65667" x="7842250" y="2405063"/>
          <p14:tracePt t="65700" x="7842250" y="2411413"/>
          <p14:tracePt t="65728" x="7823200" y="2411413"/>
          <p14:tracePt t="65737" x="7796213" y="2417763"/>
          <p14:tracePt t="65748" x="7742238" y="2424113"/>
          <p14:tracePt t="65761" x="7675563" y="2424113"/>
          <p14:tracePt t="65777" x="7507288" y="2424113"/>
          <p14:tracePt t="65794" x="7407275" y="2424113"/>
          <p14:tracePt t="65811" x="7226300" y="2411413"/>
          <p14:tracePt t="65828" x="7072313" y="2378075"/>
          <p14:tracePt t="65845" x="7011988" y="2363788"/>
          <p14:tracePt t="65861" x="6924675" y="2336800"/>
          <p14:tracePt t="65878" x="6870700" y="2309813"/>
          <p14:tracePt t="65894" x="6864350" y="2303463"/>
          <p14:tracePt t="65911" x="6858000" y="2276475"/>
          <p14:tracePt t="65928" x="6858000" y="2257425"/>
          <p14:tracePt t="65944" x="6870700" y="2243138"/>
          <p14:tracePt t="65961" x="6945313" y="2197100"/>
          <p14:tracePt t="65977" x="6999288" y="2176463"/>
          <p14:tracePt t="65994" x="7153275" y="2149475"/>
          <p14:tracePt t="66011" x="7313613" y="2143125"/>
          <p14:tracePt t="66027" x="7394575" y="2143125"/>
          <p14:tracePt t="66044" x="7534275" y="2155825"/>
          <p14:tracePt t="66061" x="7642225" y="2182813"/>
          <p14:tracePt t="66078" x="7688263" y="2203450"/>
          <p14:tracePt t="66094" x="7742238" y="2224088"/>
          <p14:tracePt t="66111" x="7762875" y="2224088"/>
          <p14:tracePt t="66127" x="7769225" y="2224088"/>
          <p14:tracePt t="66144" x="7769225" y="2230438"/>
          <p14:tracePt t="66172" x="7769225" y="2236788"/>
          <p14:tracePt t="66192" x="7762875" y="2236788"/>
          <p14:tracePt t="66202" x="7742238" y="2236788"/>
          <p14:tracePt t="66213" x="7721600" y="2243138"/>
          <p14:tracePt t="66227" x="7688263" y="2251075"/>
          <p14:tracePt t="66244" x="7594600" y="2263775"/>
          <p14:tracePt t="66261" x="7513638" y="2263775"/>
          <p14:tracePt t="66277" x="7480300" y="2257425"/>
          <p14:tracePt t="66294" x="7467600" y="2251075"/>
          <p14:tracePt t="66328" x="7473950" y="2230438"/>
          <p14:tracePt t="66344" x="7500938" y="2216150"/>
          <p14:tracePt t="66360" x="7561263" y="2197100"/>
          <p14:tracePt t="66377" x="7694613" y="2155825"/>
          <p14:tracePt t="66394" x="7823200" y="2130425"/>
          <p14:tracePt t="66411" x="7923213" y="2130425"/>
          <p14:tracePt t="66427" x="7962900" y="2130425"/>
          <p14:tracePt t="66444" x="7996238" y="2143125"/>
          <p14:tracePt t="66461" x="8010525" y="2149475"/>
          <p14:tracePt t="66494" x="8010525" y="2155825"/>
          <p14:tracePt t="66510" x="7977188" y="2176463"/>
          <p14:tracePt t="66527" x="7929563" y="2182813"/>
          <p14:tracePt t="66544" x="7715250" y="2203450"/>
          <p14:tracePt t="66560" x="7213600" y="2236788"/>
          <p14:tracePt t="66577" x="6831013" y="2251075"/>
          <p14:tracePt t="66594" x="6007100" y="2303463"/>
          <p14:tracePt t="66610" x="5465763" y="2351088"/>
          <p14:tracePt t="66631" x="5224463" y="2378075"/>
          <p14:tracePt t="66649" x="5103813" y="2384425"/>
          <p14:tracePt t="66665" x="5070475" y="2384425"/>
          <p14:tracePt t="66682" x="5062538" y="2378075"/>
          <p14:tracePt t="66699" x="5062538" y="2370138"/>
          <p14:tracePt t="66863" x="5056188" y="2370138"/>
          <p14:tracePt t="66872" x="5037138" y="2378075"/>
          <p14:tracePt t="66881" x="4989513" y="2397125"/>
          <p14:tracePt t="66893" x="4856163" y="2444750"/>
          <p14:tracePt t="66910" x="4084638" y="2605088"/>
          <p14:tracePt t="66927" x="2973388" y="2825750"/>
          <p14:tracePt t="66943" x="2478088" y="2906713"/>
          <p14:tracePt t="66960" x="1889125" y="3006725"/>
          <p14:tracePt t="66976" x="1647825" y="3033713"/>
          <p14:tracePt t="66993" x="1573213" y="3033713"/>
          <p14:tracePt t="67010" x="1500188" y="3013075"/>
          <p14:tracePt t="67027" x="1479550" y="3000375"/>
          <p14:tracePt t="67043" x="1479550" y="2987675"/>
          <p14:tracePt t="67060" x="1479550" y="2973388"/>
          <p14:tracePt t="67076" x="1500188" y="2946400"/>
          <p14:tracePt t="67093" x="1506538" y="2940050"/>
          <p14:tracePt t="67110" x="1539875" y="2919413"/>
          <p14:tracePt t="67127" x="1614488" y="2894013"/>
          <p14:tracePt t="67143" x="1660525" y="2879725"/>
          <p14:tracePt t="67160" x="1768475" y="2852738"/>
          <p14:tracePt t="67176" x="1828800" y="2833688"/>
          <p14:tracePt t="67193" x="1955800" y="2813050"/>
          <p14:tracePt t="67210" x="2022475" y="2798763"/>
          <p14:tracePt t="67226" x="2176463" y="2779713"/>
          <p14:tracePt t="67243" x="2251075" y="2765425"/>
          <p14:tracePt t="67260" x="2384425" y="2759075"/>
          <p14:tracePt t="67276" x="2451100" y="2752725"/>
          <p14:tracePt t="67293" x="2571750" y="2752725"/>
          <p14:tracePt t="67312" x="2692400" y="2752725"/>
          <p14:tracePt t="67326" x="2746375" y="2752725"/>
          <p14:tracePt t="67343" x="2806700" y="2746375"/>
          <p14:tracePt t="67359" x="2819400" y="2746375"/>
          <p14:tracePt t="67376" x="2833688" y="2746375"/>
          <p14:tracePt t="67393" x="2840038" y="2746375"/>
          <p14:tracePt t="67599" x="2840038" y="2738438"/>
          <p14:tracePt t="67628" x="2819400" y="2738438"/>
          <p14:tracePt t="67646" x="2806700" y="2732088"/>
          <p14:tracePt t="67663" x="2752725" y="2713038"/>
          <p14:tracePt t="67680" x="2679700" y="2679700"/>
          <p14:tracePt t="67696" x="2644775" y="2665413"/>
          <p14:tracePt t="67709" x="2619375" y="2659063"/>
          <p14:tracePt t="67727" x="2559050" y="2638425"/>
          <p14:tracePt t="67742" x="2524125" y="2632075"/>
          <p14:tracePt t="67759" x="2478088" y="2632075"/>
          <p14:tracePt t="67776" x="2457450" y="2632075"/>
          <p14:tracePt t="67792" x="2438400" y="2632075"/>
          <p14:tracePt t="67809" x="2424113" y="2632075"/>
          <p14:tracePt t="67848" x="2417763" y="2632075"/>
          <p14:tracePt t="67881" x="2417763" y="2625725"/>
          <p14:tracePt t="67904" x="2424113" y="2625725"/>
          <p14:tracePt t="67914" x="2430463" y="2625725"/>
          <p14:tracePt t="67937" x="2438400" y="2619375"/>
          <p14:tracePt t="67961" x="2444750" y="2619375"/>
          <p14:tracePt t="67970" x="2451100" y="2619375"/>
          <p14:tracePt t="67981" x="2457450" y="2619375"/>
          <p14:tracePt t="67992" x="2478088" y="2619375"/>
          <p14:tracePt t="68009" x="2498725" y="2625725"/>
          <p14:tracePt t="68025" x="2559050" y="2632075"/>
          <p14:tracePt t="68042" x="2598738" y="2638425"/>
          <p14:tracePt t="68059" x="2698750" y="2644775"/>
          <p14:tracePt t="68075" x="2806700" y="2659063"/>
          <p14:tracePt t="68092" x="2873375" y="2665413"/>
          <p14:tracePt t="68109" x="2973388" y="2679700"/>
          <p14:tracePt t="68125" x="3013075" y="2679700"/>
          <p14:tracePt t="68142" x="3100388" y="2692400"/>
          <p14:tracePt t="68159" x="3167063" y="2698750"/>
          <p14:tracePt t="68175" x="3181350" y="2698750"/>
          <p14:tracePt t="68218" x="3148013" y="2705100"/>
          <p14:tracePt t="68401" x="3160713" y="2705100"/>
          <p14:tracePt t="68411" x="3194050" y="2692400"/>
          <p14:tracePt t="68419" x="3268663" y="2665413"/>
          <p14:tracePt t="68431" x="3402013" y="2598738"/>
          <p14:tracePt t="68443" x="3609975" y="2505075"/>
          <p14:tracePt t="68458" x="3905250" y="2405063"/>
          <p14:tracePt t="68475" x="4675188" y="2230438"/>
          <p14:tracePt t="68492" x="5049838" y="2163763"/>
          <p14:tracePt t="68508" x="5565775" y="2136775"/>
          <p14:tracePt t="68525" x="5894388" y="2170113"/>
          <p14:tracePt t="68542" x="6021388" y="2209800"/>
          <p14:tracePt t="68558" x="6167438" y="2276475"/>
          <p14:tracePt t="68577" x="6248400" y="2324100"/>
          <p14:tracePt t="68592" x="6275388" y="2336800"/>
          <p14:tracePt t="68608" x="6288088" y="2357438"/>
          <p14:tracePt t="68629" x="6296025" y="2363788"/>
          <p14:tracePt t="68714" x="6296025" y="2370138"/>
          <p14:tracePt t="68795" x="6288088" y="2378075"/>
          <p14:tracePt t="68815" x="6281738" y="2378075"/>
          <p14:tracePt t="68828" x="6281738" y="2384425"/>
          <p14:tracePt t="68842" x="6262688" y="2390775"/>
          <p14:tracePt t="68858" x="6248400" y="2390775"/>
          <p14:tracePt t="68876" x="6208713" y="2397125"/>
          <p14:tracePt t="68892" x="6148388" y="2405063"/>
          <p14:tracePt t="68909" x="6088063" y="2411413"/>
          <p14:tracePt t="68925" x="6067425" y="2411413"/>
          <p14:tracePt t="68941" x="6040438" y="2411413"/>
          <p14:tracePt t="68958" x="6027738" y="2411413"/>
          <p14:tracePt t="68998" x="6021388" y="2411413"/>
          <p14:tracePt t="69059" x="6027738" y="2411413"/>
          <p14:tracePt t="69088" x="6034088" y="2411413"/>
          <p14:tracePt t="69128" x="6040438" y="2411413"/>
          <p14:tracePt t="69139" x="6048375" y="2411413"/>
          <p14:tracePt t="69151" x="6054725" y="2411413"/>
          <p14:tracePt t="69162" x="6061075" y="2411413"/>
          <p14:tracePt t="69175" x="6088063" y="2411413"/>
          <p14:tracePt t="69191" x="6094413" y="2411413"/>
          <p14:tracePt t="69208" x="6108700" y="2411413"/>
          <p14:tracePt t="69225" x="6115050" y="2411413"/>
          <p14:tracePt t="69241" x="6121400" y="2411413"/>
          <p14:tracePt t="69843" x="6127750" y="2411413"/>
          <p14:tracePt t="69865" x="6142038" y="2417763"/>
          <p14:tracePt t="69882" x="6161088" y="2424113"/>
          <p14:tracePt t="69891" x="6175375" y="2430463"/>
          <p14:tracePt t="69908" x="6202363" y="2430463"/>
          <p14:tracePt t="69924" x="6221413" y="2438400"/>
          <p14:tracePt t="69940" x="6248400" y="2451100"/>
          <p14:tracePt t="69957" x="6288088" y="2465388"/>
          <p14:tracePt t="69974" x="6302375" y="2471738"/>
          <p14:tracePt t="69979" x="6308725" y="2471738"/>
          <p14:tracePt t="69991" x="6323013" y="2484438"/>
          <p14:tracePt t="70007" x="6335713" y="2490788"/>
          <p14:tracePt t="70024" x="6335713" y="2498725"/>
          <p14:tracePt t="70040" x="6342063" y="2505075"/>
          <p14:tracePt t="70057" x="6348413" y="2511425"/>
          <p14:tracePt t="70074" x="6356350" y="2517775"/>
          <p14:tracePt t="70091" x="6356350" y="2538413"/>
          <p14:tracePt t="70107" x="6356350" y="2565400"/>
          <p14:tracePt t="70124" x="6356350" y="2598738"/>
          <p14:tracePt t="70140" x="6356350" y="2619375"/>
          <p14:tracePt t="70157" x="6348413" y="2652713"/>
          <p14:tracePt t="70173" x="6348413" y="2659063"/>
          <p14:tracePt t="70190" x="6348413" y="2665413"/>
          <p14:tracePt t="70259" x="6348413" y="2659063"/>
          <p14:tracePt t="70279" x="6348413" y="2644775"/>
          <p14:tracePt t="70292" x="6356350" y="2632075"/>
          <p14:tracePt t="70307" x="6381750" y="2598738"/>
          <p14:tracePt t="70324" x="6402388" y="2592388"/>
          <p14:tracePt t="70340" x="6442075" y="2559050"/>
          <p14:tracePt t="70357" x="6477000" y="2538413"/>
          <p14:tracePt t="70373" x="6489700" y="2538413"/>
          <p14:tracePt t="70390" x="6502400" y="2524125"/>
          <p14:tracePt t="70427" x="6510338" y="2524125"/>
          <p14:tracePt t="70676" x="6502400" y="2524125"/>
          <p14:tracePt t="70685" x="6502400" y="2532063"/>
          <p14:tracePt t="70828" x="6489700" y="2532063"/>
          <p14:tracePt t="70849" x="6423025" y="2532063"/>
          <p14:tracePt t="70864" x="6342063" y="2524125"/>
          <p14:tracePt t="70873" x="6242050" y="2524125"/>
          <p14:tracePt t="70889" x="5940425" y="2524125"/>
          <p14:tracePt t="70906" x="5203825" y="2571750"/>
          <p14:tracePt t="70923" x="4687888" y="2644775"/>
          <p14:tracePt t="70939" x="3636963" y="2833688"/>
          <p14:tracePt t="70956" x="2852738" y="3067050"/>
          <p14:tracePt t="70972" x="2598738" y="3133725"/>
          <p14:tracePt t="70989" x="2351088" y="3201988"/>
          <p14:tracePt t="70994" x="2284413" y="3214688"/>
          <p14:tracePt t="71006" x="2236788" y="3227388"/>
          <p14:tracePt t="71023" x="2216150" y="3227388"/>
          <p14:tracePt t="71269" x="2209800" y="3227388"/>
          <p14:tracePt t="71282" x="2203450" y="3227388"/>
          <p14:tracePt t="71293" x="2176463" y="3227388"/>
          <p14:tracePt t="71306" x="1995488" y="3227388"/>
          <p14:tracePt t="71323" x="1889125" y="3227388"/>
          <p14:tracePt t="71339" x="1614488" y="3227388"/>
          <p14:tracePt t="71356" x="1412875" y="3227388"/>
          <p14:tracePt t="71372" x="1333500" y="3227388"/>
          <p14:tracePt t="71389" x="1225550" y="3214688"/>
          <p14:tracePt t="71405" x="1152525" y="3187700"/>
          <p14:tracePt t="71422" x="1138238" y="3181350"/>
          <p14:tracePt t="71439" x="1119188" y="3160713"/>
          <p14:tracePt t="71456" x="1104900" y="3141663"/>
          <p14:tracePt t="71473" x="1104900" y="3133725"/>
          <p14:tracePt t="71489" x="1104900" y="3121025"/>
          <p14:tracePt t="71505" x="1104900" y="3108325"/>
          <p14:tracePt t="71539" x="1104900" y="3100388"/>
          <p14:tracePt t="71556" x="1104900" y="3094038"/>
          <p14:tracePt t="71572" x="1104900" y="3087688"/>
          <p14:tracePt t="71589" x="1119188" y="3073400"/>
          <p14:tracePt t="71606" x="1152525" y="3054350"/>
          <p14:tracePt t="71627" x="1185863" y="3027363"/>
          <p14:tracePt t="71642" x="1204913" y="3006725"/>
          <p14:tracePt t="71660" x="1225550" y="2987675"/>
          <p14:tracePt t="71676" x="1238250" y="2979738"/>
          <p14:tracePt t="71692" x="1258888" y="2967038"/>
          <p14:tracePt t="71706" x="1265238" y="2960688"/>
          <p14:tracePt t="71722" x="1285875" y="2952750"/>
          <p14:tracePt t="71755" x="1312863" y="2940050"/>
          <p14:tracePt t="71772" x="1325563" y="2940050"/>
          <p14:tracePt t="71789" x="1346200" y="2940050"/>
          <p14:tracePt t="71805" x="1358900" y="2940050"/>
          <p14:tracePt t="71822" x="1393825" y="2940050"/>
          <p14:tracePt t="71839" x="1406525" y="2940050"/>
          <p14:tracePt t="71856" x="1433513" y="2946400"/>
          <p14:tracePt t="71872" x="1446213" y="2952750"/>
          <p14:tracePt t="71890" x="1487488" y="2960688"/>
          <p14:tracePt t="71905" x="1500188" y="2960688"/>
          <p14:tracePt t="71922" x="1527175" y="2973388"/>
          <p14:tracePt t="71941" x="1554163" y="2979738"/>
          <p14:tracePt t="71955" x="1566863" y="2987675"/>
          <p14:tracePt t="71972" x="1587500" y="3006725"/>
          <p14:tracePt t="71989" x="1608138" y="3021013"/>
          <p14:tracePt t="72005" x="1620838" y="3021013"/>
          <p14:tracePt t="72022" x="1633538" y="3033713"/>
          <p14:tracePt t="72042" x="1641475" y="3033713"/>
          <p14:tracePt t="72055" x="1641475" y="3040063"/>
          <p14:tracePt t="72252" x="1620838" y="3033713"/>
          <p14:tracePt t="72470" x="1620838" y="3027363"/>
          <p14:tracePt t="72478" x="1627188" y="3027363"/>
          <p14:tracePt t="72491" x="1633538" y="3021013"/>
          <p14:tracePt t="72505" x="1654175" y="3013075"/>
          <p14:tracePt t="72521" x="1727200" y="2987675"/>
          <p14:tracePt t="72538" x="1822450" y="2960688"/>
          <p14:tracePt t="72555" x="1855788" y="2952750"/>
          <p14:tracePt t="72571" x="1955800" y="2933700"/>
          <p14:tracePt t="72588" x="2070100" y="2919413"/>
          <p14:tracePt t="72604" x="2130425" y="2919413"/>
          <p14:tracePt t="72621" x="2236788" y="2906713"/>
          <p14:tracePt t="72644" x="2336800" y="2900363"/>
          <p14:tracePt t="72661" x="2430463" y="2900363"/>
          <p14:tracePt t="72678" x="2511425" y="2900363"/>
          <p14:tracePt t="72693" x="2551113" y="2906713"/>
          <p14:tracePt t="72704" x="2578100" y="2913063"/>
          <p14:tracePt t="72721" x="2644775" y="2927350"/>
          <p14:tracePt t="72738" x="2719388" y="2946400"/>
          <p14:tracePt t="72754" x="2759075" y="2960688"/>
          <p14:tracePt t="72771" x="2825750" y="2973388"/>
          <p14:tracePt t="72788" x="2886075" y="3006725"/>
          <p14:tracePt t="72804" x="2919413" y="3021013"/>
          <p14:tracePt t="72821" x="2946400" y="3033713"/>
          <p14:tracePt t="72838" x="2973388" y="3048000"/>
          <p14:tracePt t="72855" x="2979738" y="3054350"/>
          <p14:tracePt t="72871" x="2987675" y="3054350"/>
          <p14:tracePt t="72888" x="2987675" y="3060700"/>
          <p14:tracePt t="72925" x="2979738" y="3067050"/>
          <p14:tracePt t="73159" x="2994025" y="3067050"/>
          <p14:tracePt t="73167" x="3021013" y="3067050"/>
          <p14:tracePt t="73177" x="3067050" y="3060700"/>
          <p14:tracePt t="73188" x="3121025" y="3048000"/>
          <p14:tracePt t="73204" x="3208338" y="3033713"/>
          <p14:tracePt t="73221" x="3389313" y="3006725"/>
          <p14:tracePt t="73237" x="3595688" y="2994025"/>
          <p14:tracePt t="73254" x="3703638" y="2994025"/>
          <p14:tracePt t="73271" x="3965575" y="2994025"/>
          <p14:tracePt t="73287" x="4179888" y="3027363"/>
          <p14:tracePt t="73304" x="4246563" y="3040063"/>
          <p14:tracePt t="73321" x="4352925" y="3060700"/>
          <p14:tracePt t="73337" x="4406900" y="3067050"/>
          <p14:tracePt t="73354" x="4427538" y="3073400"/>
          <p14:tracePt t="73370" x="4433888" y="3073400"/>
          <p14:tracePt t="73404" x="4427538" y="3073400"/>
          <p14:tracePt t="73573" x="4446588" y="3073400"/>
          <p14:tracePt t="73582" x="4494213" y="3060700"/>
          <p14:tracePt t="73593" x="4567238" y="3040063"/>
          <p14:tracePt t="73604" x="4687888" y="2987675"/>
          <p14:tracePt t="73626" x="5645150" y="2746375"/>
          <p14:tracePt t="73643" x="6048375" y="2692400"/>
          <p14:tracePt t="73663" x="6710363" y="2652713"/>
          <p14:tracePt t="73681" x="7078663" y="2652713"/>
          <p14:tracePt t="73694" x="7219950" y="2679700"/>
          <p14:tracePt t="73704" x="7313613" y="2698750"/>
          <p14:tracePt t="73720" x="7427913" y="2746375"/>
          <p14:tracePt t="73737" x="7494588" y="2779713"/>
          <p14:tracePt t="73754" x="7500938" y="2779713"/>
          <p14:tracePt t="73787" x="7480300" y="2786063"/>
          <p14:tracePt t="73968" x="7494588" y="2786063"/>
          <p14:tracePt t="73977" x="7521575" y="2786063"/>
          <p14:tracePt t="73987" x="7581900" y="2779713"/>
          <p14:tracePt t="74003" x="7675563" y="2759075"/>
          <p14:tracePt t="74020" x="7942263" y="2713038"/>
          <p14:tracePt t="74037" x="8251825" y="2671763"/>
          <p14:tracePt t="74054" x="8532813" y="2679700"/>
          <p14:tracePt t="74070" x="8653463" y="2692400"/>
          <p14:tracePt t="74086" x="8793163" y="2738438"/>
          <p14:tracePt t="74104" x="8880475" y="2779713"/>
          <p14:tracePt t="74120" x="8901113" y="2786063"/>
          <p14:tracePt t="74136" x="8920163" y="2806700"/>
          <p14:tracePt t="74153" x="8928100" y="2806700"/>
          <p14:tracePt t="74169" x="8928100" y="2813050"/>
          <p14:tracePt t="74186" x="8928100" y="2819400"/>
          <p14:tracePt t="74203" x="8880475" y="2840038"/>
          <p14:tracePt t="74220" x="8820150" y="2859088"/>
          <p14:tracePt t="74236" x="8626475" y="2900363"/>
          <p14:tracePt t="74253" x="8505825" y="2913063"/>
          <p14:tracePt t="74270" x="8243888" y="2960688"/>
          <p14:tracePt t="74286" x="7929563" y="3013075"/>
          <p14:tracePt t="74303" x="7808913" y="3027363"/>
          <p14:tracePt t="74320" x="7627938" y="3054350"/>
          <p14:tracePt t="74336" x="7507288" y="3060700"/>
          <p14:tracePt t="74353" x="7461250" y="3060700"/>
          <p14:tracePt t="74369" x="7367588" y="3013075"/>
          <p14:tracePt t="74386" x="7307263" y="2946400"/>
          <p14:tracePt t="74403" x="7265988" y="2846388"/>
          <p14:tracePt t="74419" x="7259638" y="2792413"/>
          <p14:tracePt t="74436" x="7259638" y="2705100"/>
          <p14:tracePt t="74453" x="7273925" y="2671763"/>
          <p14:tracePt t="74470" x="7319963" y="2611438"/>
          <p14:tracePt t="74486" x="7407275" y="2544763"/>
          <p14:tracePt t="74503" x="7548563" y="2490788"/>
          <p14:tracePt t="74520" x="7627938" y="2465388"/>
          <p14:tracePt t="74536" x="7835900" y="2424113"/>
          <p14:tracePt t="74553" x="7929563" y="2417763"/>
          <p14:tracePt t="74569" x="8096250" y="2417763"/>
          <p14:tracePt t="74586" x="8270875" y="2451100"/>
          <p14:tracePt t="74603" x="8324850" y="2471738"/>
          <p14:tracePt t="74624" x="8485188" y="2524125"/>
          <p14:tracePt t="74640" x="8532813" y="2544763"/>
          <p14:tracePt t="74657" x="8599488" y="2592388"/>
          <p14:tracePt t="74675" x="8645525" y="2644775"/>
          <p14:tracePt t="74691" x="8672513" y="2679700"/>
          <p14:tracePt t="74703" x="8699500" y="2725738"/>
          <p14:tracePt t="74719" x="8699500" y="2738438"/>
          <p14:tracePt t="74736" x="8699500" y="2752725"/>
          <p14:tracePt t="74752" x="8699500" y="2759075"/>
          <p14:tracePt t="74769" x="8693150" y="2773363"/>
          <p14:tracePt t="74786" x="8639175" y="2792413"/>
          <p14:tracePt t="74803" x="8518525" y="2833688"/>
          <p14:tracePt t="74819" x="8445500" y="2852738"/>
          <p14:tracePt t="74836" x="8291513" y="2879725"/>
          <p14:tracePt t="74852" x="8224838" y="2900363"/>
          <p14:tracePt t="74869" x="8110538" y="2927350"/>
          <p14:tracePt t="74886" x="8023225" y="2927350"/>
          <p14:tracePt t="74902" x="7996238" y="2927350"/>
          <p14:tracePt t="74919" x="7983538" y="2927350"/>
          <p14:tracePt t="74936" x="7969250" y="2919413"/>
          <p14:tracePt t="75156" x="7942263" y="2919413"/>
          <p14:tracePt t="75165" x="7889875" y="2919413"/>
          <p14:tracePt t="75175" x="7781925" y="2919413"/>
          <p14:tracePt t="75185" x="7573963" y="2894013"/>
          <p14:tracePt t="75202" x="7313613" y="2886075"/>
          <p14:tracePt t="75219" x="6570663" y="2919413"/>
          <p14:tracePt t="75236" x="5934075" y="2979738"/>
          <p14:tracePt t="75253" x="5619750" y="3054350"/>
          <p14:tracePt t="75269" x="5524500" y="3067050"/>
          <p14:tracePt t="75285" x="5424488" y="3073400"/>
          <p14:tracePt t="75302" x="5397500" y="3073400"/>
          <p14:tracePt t="75525" x="5391150" y="3073400"/>
          <p14:tracePt t="75548" x="5291138" y="3060700"/>
          <p14:tracePt t="75561" x="4848225" y="3006725"/>
          <p14:tracePt t="75569" x="4487863" y="2979738"/>
          <p14:tracePt t="75585" x="3797300" y="2979738"/>
          <p14:tracePt t="75602" x="3589338" y="2994025"/>
          <p14:tracePt t="75618" x="3322638" y="3013075"/>
          <p14:tracePt t="75639" x="3221038" y="3013075"/>
          <p14:tracePt t="75656" x="3201988" y="3013075"/>
          <p14:tracePt t="75852" x="3208338" y="3013075"/>
          <p14:tracePt t="75860" x="3221038" y="3013075"/>
          <p14:tracePt t="75868" x="3262313" y="3006725"/>
          <p14:tracePt t="75885" x="3375025" y="3006725"/>
          <p14:tracePt t="75902" x="3455988" y="3006725"/>
          <p14:tracePt t="75918" x="3609975" y="3040063"/>
          <p14:tracePt t="75935" x="3757613" y="3100388"/>
          <p14:tracePt t="75951" x="3830638" y="3127375"/>
          <p14:tracePt t="75968" x="3930650" y="3187700"/>
          <p14:tracePt t="75985" x="3990975" y="3235325"/>
          <p14:tracePt t="76002" x="4011613" y="3248025"/>
          <p14:tracePt t="76007" x="4011613" y="3254375"/>
          <p14:tracePt t="76018" x="4017963" y="3262313"/>
          <p14:tracePt t="76035" x="4024313" y="3262313"/>
          <p14:tracePt t="76055" x="4024313" y="3268663"/>
          <p14:tracePt t="76073" x="4011613" y="3275013"/>
          <p14:tracePt t="76085" x="3990975" y="3275013"/>
          <p14:tracePt t="76101" x="3944938" y="3275013"/>
          <p14:tracePt t="76118" x="3817938" y="3281363"/>
          <p14:tracePt t="76134" x="3676650" y="3281363"/>
          <p14:tracePt t="76151" x="3616325" y="3281363"/>
          <p14:tracePt t="76168" x="3489325" y="3281363"/>
          <p14:tracePt t="76184" x="3389313" y="3275013"/>
          <p14:tracePt t="76201" x="3341688" y="3275013"/>
          <p14:tracePt t="76218" x="3268663" y="3268663"/>
          <p14:tracePt t="76234" x="3221038" y="3262313"/>
          <p14:tracePt t="76251" x="3201988" y="3254375"/>
          <p14:tracePt t="76268" x="3160713" y="3248025"/>
          <p14:tracePt t="76284" x="3133725" y="3235325"/>
          <p14:tracePt t="76301" x="3127375" y="3227388"/>
          <p14:tracePt t="76318" x="3114675" y="3214688"/>
          <p14:tracePt t="76334" x="3108325" y="3208338"/>
          <p14:tracePt t="76351" x="3100388" y="3201988"/>
          <p14:tracePt t="76368" x="3100388" y="3194050"/>
          <p14:tracePt t="76384" x="3100388" y="3187700"/>
          <p14:tracePt t="76401" x="3100388" y="3181350"/>
          <p14:tracePt t="76433" x="3100388" y="3175000"/>
          <p14:tracePt t="76444" x="3100388" y="3167063"/>
          <p14:tracePt t="76455" x="3108325" y="3167063"/>
          <p14:tracePt t="76467" x="3114675" y="3167063"/>
          <p14:tracePt t="76484" x="3141663" y="3160713"/>
          <p14:tracePt t="76501" x="3160713" y="3154363"/>
          <p14:tracePt t="76517" x="3235325" y="3148013"/>
          <p14:tracePt t="76534" x="3341688" y="3148013"/>
          <p14:tracePt t="76551" x="3408363" y="3148013"/>
          <p14:tracePt t="76567" x="3522663" y="3167063"/>
          <p14:tracePt t="76584" x="3609975" y="3181350"/>
          <p14:tracePt t="76601" x="3636963" y="3194050"/>
          <p14:tracePt t="76617" x="3676650" y="3214688"/>
          <p14:tracePt t="76638" x="3690938" y="3227388"/>
          <p14:tracePt t="76655" x="3697288" y="3235325"/>
          <p14:tracePt t="76705" x="3690938" y="3241675"/>
          <p14:tracePt t="76714" x="3663950" y="3254375"/>
          <p14:tracePt t="76724" x="3595688" y="3268663"/>
          <p14:tracePt t="76734" x="3509963" y="3281363"/>
          <p14:tracePt t="76751" x="3395663" y="3295650"/>
          <p14:tracePt t="76767" x="3167063" y="3308350"/>
          <p14:tracePt t="76784" x="2967038" y="3308350"/>
          <p14:tracePt t="76800" x="2886075" y="3287713"/>
          <p14:tracePt t="76817" x="2786063" y="3262313"/>
          <p14:tracePt t="76834" x="2719388" y="3221038"/>
          <p14:tracePt t="76850" x="2692400" y="3181350"/>
          <p14:tracePt t="76867" x="2671763" y="3100388"/>
          <p14:tracePt t="76884" x="2671763" y="3021013"/>
          <p14:tracePt t="76900" x="2671763" y="2973388"/>
          <p14:tracePt t="76917" x="2692400" y="2906713"/>
          <p14:tracePt t="76934" x="2713038" y="2867025"/>
          <p14:tracePt t="76950" x="2759075" y="2819400"/>
          <p14:tracePt t="76967" x="2792413" y="2792413"/>
          <p14:tracePt t="76984" x="2879725" y="2752725"/>
          <p14:tracePt t="77001" x="2994025" y="2725738"/>
          <p14:tracePt t="77017" x="3060700" y="2713038"/>
          <p14:tracePt t="77034" x="3141663" y="2713038"/>
          <p14:tracePt t="77050" x="3302000" y="2705100"/>
          <p14:tracePt t="77068" x="3455988" y="2705100"/>
          <p14:tracePt t="77084" x="3536950" y="2713038"/>
          <p14:tracePt t="77101" x="3683000" y="2746375"/>
          <p14:tracePt t="77117" x="3751263" y="2779713"/>
          <p14:tracePt t="77134" x="3863975" y="2833688"/>
          <p14:tracePt t="77150" x="3951288" y="2879725"/>
          <p14:tracePt t="77167" x="4024313" y="2946400"/>
          <p14:tracePt t="77183" x="4059238" y="2979738"/>
          <p14:tracePt t="77200" x="4111625" y="3054350"/>
          <p14:tracePt t="77217" x="4138613" y="3108325"/>
          <p14:tracePt t="77234" x="4152900" y="3141663"/>
          <p14:tracePt t="77250" x="4165600" y="3167063"/>
          <p14:tracePt t="77267" x="4171950" y="3194050"/>
          <p14:tracePt t="77284" x="4171950" y="3214688"/>
          <p14:tracePt t="77300" x="4171950" y="3227388"/>
          <p14:tracePt t="77317" x="4171950" y="3254375"/>
          <p14:tracePt t="77334" x="4165600" y="3268663"/>
          <p14:tracePt t="77350" x="4159250" y="3275013"/>
          <p14:tracePt t="77366" x="4152900" y="3295650"/>
          <p14:tracePt t="77383" x="4138613" y="3302000"/>
          <p14:tracePt t="77400" x="4125913" y="3308350"/>
          <p14:tracePt t="77416" x="4065588" y="3341688"/>
          <p14:tracePt t="77433" x="3965575" y="3381375"/>
          <p14:tracePt t="77450" x="3911600" y="3395663"/>
          <p14:tracePt t="77467" x="3803650" y="3416300"/>
          <p14:tracePt t="77484" x="3709988" y="3416300"/>
          <p14:tracePt t="77500" x="3656013" y="3408363"/>
          <p14:tracePt t="77517" x="3549650" y="3375025"/>
          <p14:tracePt t="77533" x="3435350" y="3302000"/>
          <p14:tracePt t="77550" x="3381375" y="3262313"/>
          <p14:tracePt t="77554" x="3335338" y="3208338"/>
          <p14:tracePt t="77566" x="3295650" y="3148013"/>
          <p14:tracePt t="77583" x="3235325" y="3054350"/>
          <p14:tracePt t="77600" x="3221038" y="3006725"/>
          <p14:tracePt t="77616" x="3221038" y="2946400"/>
          <p14:tracePt t="77637" x="3221038" y="2906713"/>
          <p14:tracePt t="77654" x="3241675" y="2873375"/>
          <p14:tracePt t="77670" x="3268663" y="2852738"/>
          <p14:tracePt t="77687" x="3355975" y="2792413"/>
          <p14:tracePt t="77703" x="3422650" y="2773363"/>
          <p14:tracePt t="77716" x="3556000" y="2732088"/>
          <p14:tracePt t="77733" x="3630613" y="2725738"/>
          <p14:tracePt t="77750" x="3770313" y="2719388"/>
          <p14:tracePt t="77766" x="3897313" y="2719388"/>
          <p14:tracePt t="77783" x="3965575" y="2732088"/>
          <p14:tracePt t="77802" x="4071938" y="2765425"/>
          <p14:tracePt t="77816" x="4152900" y="2798763"/>
          <p14:tracePt t="77833" x="4192588" y="2819400"/>
          <p14:tracePt t="77850" x="4238625" y="2873375"/>
          <p14:tracePt t="77866" x="4265613" y="2906713"/>
          <p14:tracePt t="77884" x="4279900" y="2919413"/>
          <p14:tracePt t="77899" x="4279900" y="2927350"/>
          <p14:tracePt t="77963" x="4279900" y="2933700"/>
          <p14:tracePt t="80279" x="4292600" y="2933700"/>
          <p14:tracePt t="80288" x="4325938" y="2940050"/>
          <p14:tracePt t="80299" x="4373563" y="2940050"/>
          <p14:tracePt t="80315" x="4487863" y="2960688"/>
          <p14:tracePt t="80333" x="4560888" y="2973388"/>
          <p14:tracePt t="80347" x="4727575" y="3027363"/>
          <p14:tracePt t="80364" x="4802188" y="3060700"/>
          <p14:tracePt t="80380" x="4949825" y="3133725"/>
          <p14:tracePt t="80397" x="5062538" y="3194050"/>
          <p14:tracePt t="80414" x="5116513" y="3227388"/>
          <p14:tracePt t="80431" x="5183188" y="3268663"/>
          <p14:tracePt t="80447" x="5243513" y="3314700"/>
          <p14:tracePt t="80464" x="5257800" y="3328988"/>
          <p14:tracePt t="80480" x="5284788" y="3341688"/>
          <p14:tracePt t="80497" x="5303838" y="3355975"/>
          <p14:tracePt t="80515" x="5310188" y="3362325"/>
          <p14:tracePt t="80530" x="5318125" y="3362325"/>
          <p14:tracePt t="80577" x="5324475" y="3362325"/>
          <p14:tracePt t="80587" x="5330825" y="3362325"/>
          <p14:tracePt t="80597" x="5345113" y="3362325"/>
          <p14:tracePt t="80614" x="5411788" y="3362325"/>
          <p14:tracePt t="80630" x="5457825" y="3362325"/>
          <p14:tracePt t="80647" x="5565775" y="3362325"/>
          <p14:tracePt t="80669" x="5672138" y="3362325"/>
          <p14:tracePt t="80686" x="5780088" y="3368675"/>
          <p14:tracePt t="80702" x="5840413" y="3375025"/>
          <p14:tracePt t="80718" x="5927725" y="3375025"/>
          <p14:tracePt t="80734" x="6000750" y="3375025"/>
          <p14:tracePt t="80747" x="6027738" y="3375025"/>
          <p14:tracePt t="80764" x="6088063" y="3355975"/>
          <p14:tracePt t="80780" x="6115050" y="3355975"/>
          <p14:tracePt t="80796" x="6142038" y="3348038"/>
          <p14:tracePt t="80813" x="6161088" y="3335338"/>
          <p14:tracePt t="80830" x="6167438" y="3335338"/>
          <p14:tracePt t="80847" x="6188075" y="3328988"/>
          <p14:tracePt t="80863" x="6221413" y="3314700"/>
          <p14:tracePt t="80880" x="6227763" y="3302000"/>
          <p14:tracePt t="80897" x="6262688" y="3287713"/>
          <p14:tracePt t="80913" x="6275388" y="3281363"/>
          <p14:tracePt t="80930" x="6281738" y="3275013"/>
          <p14:tracePt t="80947" x="6288088" y="3268663"/>
          <p14:tracePt t="80963" x="6296025" y="3268663"/>
          <p14:tracePt t="80980" x="6302375" y="3262313"/>
          <p14:tracePt t="81013" x="6302375" y="3254375"/>
          <p14:tracePt t="81192" x="6296025" y="3254375"/>
          <p14:tracePt t="81202" x="6288088" y="3254375"/>
          <p14:tracePt t="81213" x="6281738" y="3254375"/>
          <p14:tracePt t="81230" x="6269038" y="3254375"/>
          <p14:tracePt t="81246" x="6262688" y="3254375"/>
          <p14:tracePt t="81263" x="6248400" y="3254375"/>
          <p14:tracePt t="83078" x="6248400" y="3248025"/>
          <p14:tracePt t="83098" x="6254750" y="3248025"/>
          <p14:tracePt t="83111" x="6262688" y="3235325"/>
          <p14:tracePt t="83129" x="6269038" y="3221038"/>
          <p14:tracePt t="83144" x="6275388" y="3214688"/>
          <p14:tracePt t="83161" x="6281738" y="3214688"/>
          <p14:tracePt t="83178" x="6288088" y="3208338"/>
          <p14:tracePt t="83194" x="6296025" y="3201988"/>
          <p14:tracePt t="83211" x="6302375" y="3201988"/>
          <p14:tracePt t="83228" x="6315075" y="3201988"/>
          <p14:tracePt t="83244" x="6323013" y="3194050"/>
          <p14:tracePt t="83261" x="6329363" y="3194050"/>
          <p14:tracePt t="83278" x="6335713" y="3194050"/>
          <p14:tracePt t="90922" x="6329363" y="3194050"/>
          <p14:tracePt t="90949" x="6329363" y="3187700"/>
          <p14:tracePt t="90978" x="6329363" y="3181350"/>
          <p14:tracePt t="90989" x="6323013" y="3181350"/>
          <p14:tracePt t="90998" x="6323013" y="3175000"/>
          <p14:tracePt t="91009" x="6315075" y="3167063"/>
          <p14:tracePt t="91027" x="6308725" y="3167063"/>
          <p14:tracePt t="91040" x="6308725" y="3160713"/>
          <p14:tracePt t="91054" x="6302375" y="3160713"/>
          <p14:tracePt t="91158" x="6302375" y="3154363"/>
          <p14:tracePt t="91198" x="6302375" y="3148013"/>
          <p14:tracePt t="91228" x="6302375" y="3141663"/>
          <p14:tracePt t="91258" x="6302375" y="3133725"/>
          <p14:tracePt t="91268" x="6308725" y="3133725"/>
          <p14:tracePt t="91328" x="6315075" y="3127375"/>
          <p14:tracePt t="91348" x="6323013" y="3127375"/>
          <p14:tracePt t="91358" x="6335713" y="3127375"/>
          <p14:tracePt t="91378" x="6348413" y="3127375"/>
          <p14:tracePt t="91389" x="6356350" y="3127375"/>
          <p14:tracePt t="91403" x="6362700" y="3133725"/>
          <p14:tracePt t="91420" x="6375400" y="3141663"/>
          <p14:tracePt t="91437" x="6381750" y="3141663"/>
          <p14:tracePt t="91453" x="6381750" y="3148013"/>
          <p14:tracePt t="91498" x="6381750" y="3154363"/>
          <p14:tracePt t="91518" x="6381750" y="3160713"/>
          <p14:tracePt t="91539" x="6375400" y="3160713"/>
          <p14:tracePt t="91548" x="6369050" y="3160713"/>
          <p14:tracePt t="91558" x="6356350" y="3160713"/>
          <p14:tracePt t="91570" x="6329363" y="3160713"/>
          <p14:tracePt t="91587" x="6254750" y="3160713"/>
          <p14:tracePt t="91603" x="6235700" y="3160713"/>
          <p14:tracePt t="91620" x="6202363" y="3154363"/>
          <p14:tracePt t="91637" x="6188075" y="3148013"/>
          <p14:tracePt t="91653" x="6175375" y="3148013"/>
          <p14:tracePt t="91670" x="6167438" y="3133725"/>
          <p14:tracePt t="91687" x="6161088" y="3114675"/>
          <p14:tracePt t="91703" x="6161088" y="3100388"/>
          <p14:tracePt t="91708" x="6161088" y="3094038"/>
          <p14:tracePt t="91724" x="6161088" y="3073400"/>
          <p14:tracePt t="91741" x="6161088" y="3040063"/>
          <p14:tracePt t="91757" x="6175375" y="3013075"/>
          <p14:tracePt t="91773" x="6181725" y="3013075"/>
          <p14:tracePt t="91790" x="6208713" y="2994025"/>
          <p14:tracePt t="91803" x="6235700" y="2979738"/>
          <p14:tracePt t="91820" x="6296025" y="2967038"/>
          <p14:tracePt t="91837" x="6369050" y="2952750"/>
          <p14:tracePt t="91853" x="6408738" y="2952750"/>
          <p14:tracePt t="91869" x="6496050" y="2952750"/>
          <p14:tracePt t="91886" x="6550025" y="2952750"/>
          <p14:tracePt t="91903" x="6643688" y="2994025"/>
          <p14:tracePt t="91919" x="6724650" y="3021013"/>
          <p14:tracePt t="91937" x="6804025" y="3067050"/>
          <p14:tracePt t="91953" x="6845300" y="3087688"/>
          <p14:tracePt t="91969" x="6897688" y="3141663"/>
          <p14:tracePt t="91987" x="6951663" y="3181350"/>
          <p14:tracePt t="92003" x="6958013" y="3187700"/>
          <p14:tracePt t="92020" x="6972300" y="3201988"/>
          <p14:tracePt t="92036" x="6972300" y="3208338"/>
          <p14:tracePt t="92138" x="6965950" y="3208338"/>
          <p14:tracePt t="92148" x="6951663" y="3208338"/>
          <p14:tracePt t="92158" x="6945313" y="3208338"/>
          <p14:tracePt t="92169" x="6938963" y="3201988"/>
          <p14:tracePt t="92186" x="6931025" y="3201988"/>
          <p14:tracePt t="92202" x="6918325" y="3194050"/>
          <p14:tracePt t="92219" x="6897688" y="3181350"/>
          <p14:tracePt t="92236" x="6831013" y="3167063"/>
          <p14:tracePt t="92253" x="6770688" y="3154363"/>
          <p14:tracePt t="92269" x="6623050" y="3133725"/>
          <p14:tracePt t="92286" x="6469063" y="3127375"/>
          <p14:tracePt t="92303" x="6396038" y="3114675"/>
          <p14:tracePt t="92319" x="6281738" y="3114675"/>
          <p14:tracePt t="92336" x="6208713" y="3114675"/>
          <p14:tracePt t="92369" x="6194425" y="3108325"/>
          <p14:tracePt t="92571" x="6202363" y="3108325"/>
          <p14:tracePt t="92581" x="6202363" y="3114675"/>
          <p14:tracePt t="92591" x="6202363" y="3121025"/>
          <p14:tracePt t="92602" x="6208713" y="3121025"/>
          <p14:tracePt t="92620" x="6208713" y="3141663"/>
          <p14:tracePt t="92635" x="6202363" y="3148013"/>
          <p14:tracePt t="92652" x="6161088" y="3194050"/>
          <p14:tracePt t="92669" x="6115050" y="3227388"/>
          <p14:tracePt t="92685" x="5994400" y="3268663"/>
          <p14:tracePt t="92702" x="5873750" y="3281363"/>
          <p14:tracePt t="92723" x="5765800" y="3268663"/>
          <p14:tracePt t="92740" x="5692775" y="3214688"/>
          <p14:tracePt t="92756" x="5672138" y="3175000"/>
          <p14:tracePt t="92772" x="5659438" y="3121025"/>
          <p14:tracePt t="92795" x="5665788" y="2994025"/>
          <p14:tracePt t="92804" x="5686425" y="2927350"/>
          <p14:tracePt t="92819" x="5765800" y="2833688"/>
          <p14:tracePt t="92835" x="5807075" y="2806700"/>
          <p14:tracePt t="92852" x="5927725" y="2759075"/>
          <p14:tracePt t="92869" x="5994400" y="2746375"/>
          <p14:tracePt t="92885" x="6127750" y="2738438"/>
          <p14:tracePt t="92902" x="6202363" y="2752725"/>
          <p14:tracePt t="92919" x="6348413" y="2806700"/>
          <p14:tracePt t="92935" x="6423025" y="2846388"/>
          <p14:tracePt t="92952" x="6562725" y="2952750"/>
          <p14:tracePt t="92968" x="6664325" y="3081338"/>
          <p14:tracePt t="92986" x="6731000" y="3201988"/>
          <p14:tracePt t="93002" x="6757988" y="3262313"/>
          <p14:tracePt t="93019" x="6770688" y="3328988"/>
          <p14:tracePt t="93036" x="6770688" y="3355975"/>
          <p14:tracePt t="93052" x="6757988" y="3368675"/>
          <p14:tracePt t="93068" x="6716713" y="3395663"/>
          <p14:tracePt t="93086" x="6637338" y="3416300"/>
          <p14:tracePt t="93102" x="6583363" y="3422650"/>
          <p14:tracePt t="93118" x="6483350" y="3422650"/>
          <p14:tracePt t="93136" x="6375400" y="3416300"/>
          <p14:tracePt t="93152" x="6329363" y="3389313"/>
          <p14:tracePt t="93168" x="6254750" y="3348038"/>
          <p14:tracePt t="93185" x="6235700" y="3322638"/>
          <p14:tracePt t="93202" x="6208713" y="3268663"/>
          <p14:tracePt t="93218" x="6202363" y="3241675"/>
          <p14:tracePt t="93235" x="6194425" y="3227388"/>
          <p14:tracePt t="93252" x="6194425" y="3214688"/>
          <p14:tracePt t="93271" x="6188075" y="3214688"/>
          <p14:tracePt t="93285" x="6188075" y="3208338"/>
          <p14:tracePt t="93302" x="6161088" y="3208338"/>
          <p14:tracePt t="93319" x="6094413" y="3227388"/>
          <p14:tracePt t="93335" x="6048375" y="3241675"/>
          <p14:tracePt t="93351" x="5946775" y="3268663"/>
          <p14:tracePt t="93369" x="5846763" y="3287713"/>
          <p14:tracePt t="93385" x="5792788" y="3302000"/>
          <p14:tracePt t="93402" x="5705475" y="3314700"/>
          <p14:tracePt t="93418" x="5680075" y="3322638"/>
          <p14:tracePt t="93435" x="5659438" y="3322638"/>
          <p14:tracePt t="93666" x="5653088" y="3322638"/>
          <p14:tracePt t="93674" x="5626100" y="3322638"/>
          <p14:tracePt t="93684" x="5559425" y="3308350"/>
          <p14:tracePt t="93701" x="5257800" y="3262313"/>
          <p14:tracePt t="93722" x="4702175" y="3235325"/>
          <p14:tracePt t="93740" x="4138613" y="3235325"/>
          <p14:tracePt t="93755" x="3978275" y="3235325"/>
          <p14:tracePt t="93772" x="3803650" y="3214688"/>
          <p14:tracePt t="93793" x="3730625" y="3187700"/>
          <p14:tracePt t="93801" x="3716338" y="3181350"/>
          <p14:tracePt t="93818" x="3716338" y="3175000"/>
          <p14:tracePt t="93834" x="3709988" y="3160713"/>
          <p14:tracePt t="93851" x="3709988" y="3154363"/>
          <p14:tracePt t="93868" x="3709988" y="3148013"/>
          <p14:tracePt t="93884" x="3743325" y="3121025"/>
          <p14:tracePt t="93901" x="3851275" y="3073400"/>
          <p14:tracePt t="93918" x="3911600" y="3054350"/>
          <p14:tracePt t="93935" x="4078288" y="3013075"/>
          <p14:tracePt t="93952" x="4259263" y="2967038"/>
          <p14:tracePt t="93967" x="4352925" y="2952750"/>
          <p14:tracePt t="93984" x="4540250" y="2927350"/>
          <p14:tracePt t="94001" x="4627563" y="2919413"/>
          <p14:tracePt t="94018" x="4814888" y="2906713"/>
          <p14:tracePt t="94034" x="5002213" y="2906713"/>
          <p14:tracePt t="94051" x="5103813" y="2906713"/>
          <p14:tracePt t="94067" x="5257800" y="2946400"/>
          <p14:tracePt t="94084" x="5384800" y="2979738"/>
          <p14:tracePt t="94101" x="5430838" y="2994025"/>
          <p14:tracePt t="94118" x="5524500" y="3027363"/>
          <p14:tracePt t="94134" x="5572125" y="3048000"/>
          <p14:tracePt t="94151" x="5584825" y="3048000"/>
          <p14:tracePt t="94167" x="5592763" y="3060700"/>
          <p14:tracePt t="94184" x="5599113" y="3060700"/>
          <p14:tracePt t="94224" x="5599113" y="3067050"/>
          <p14:tracePt t="94325" x="5605463" y="3067050"/>
          <p14:tracePt t="94346" x="5611813" y="3067050"/>
          <p14:tracePt t="94355" x="5619750" y="3067050"/>
          <p14:tracePt t="94367" x="5626100" y="3067050"/>
          <p14:tracePt t="94384" x="5638800" y="3067050"/>
          <p14:tracePt t="94445" x="5632450" y="3067050"/>
          <p14:tracePt t="94455" x="5592763" y="3067050"/>
          <p14:tracePt t="94467" x="5511800" y="3067050"/>
          <p14:tracePt t="94484" x="5164138" y="3054350"/>
          <p14:tracePt t="94501" x="4868863" y="3040063"/>
          <p14:tracePt t="94517" x="4071938" y="3013075"/>
          <p14:tracePt t="94534" x="3703638" y="3013075"/>
          <p14:tracePt t="94550" x="3214688" y="3013075"/>
          <p14:tracePt t="94567" x="2979738" y="3033713"/>
          <p14:tracePt t="94584" x="2906713" y="3040063"/>
          <p14:tracePt t="94600" x="2819400" y="3040063"/>
          <p14:tracePt t="94617" x="2792413" y="3040063"/>
          <p14:tracePt t="94830" x="2792413" y="3048000"/>
          <p14:tracePt t="94840" x="2792413" y="3054350"/>
          <p14:tracePt t="94850" x="2779713" y="3054350"/>
          <p14:tracePt t="94867" x="2759075" y="3067050"/>
          <p14:tracePt t="94883" x="2632075" y="3081338"/>
          <p14:tracePt t="94900" x="2430463" y="3100388"/>
          <p14:tracePt t="94917" x="2317750" y="3114675"/>
          <p14:tracePt t="94933" x="2122488" y="3141663"/>
          <p14:tracePt t="94950" x="1982788" y="3175000"/>
          <p14:tracePt t="94967" x="1916113" y="3181350"/>
          <p14:tracePt t="94983" x="1822450" y="3201988"/>
          <p14:tracePt t="95000" x="1768475" y="3208338"/>
          <p14:tracePt t="95017" x="1754188" y="3208338"/>
          <p14:tracePt t="95033" x="1747838" y="3208338"/>
          <p14:tracePt t="95090" x="1762125" y="3201988"/>
          <p14:tracePt t="95103" x="1795463" y="3194050"/>
          <p14:tracePt t="95110" x="1862138" y="3181350"/>
          <p14:tracePt t="95122" x="1941513" y="3167063"/>
          <p14:tracePt t="95133" x="2043113" y="3160713"/>
          <p14:tracePt t="95149" x="2143125" y="3148013"/>
          <p14:tracePt t="95166" x="2390775" y="3121025"/>
          <p14:tracePt t="95183" x="2679700" y="3100388"/>
          <p14:tracePt t="95200" x="2840038" y="3100388"/>
          <p14:tracePt t="95218" x="3160713" y="3100388"/>
          <p14:tracePt t="95221" x="3302000" y="3133725"/>
          <p14:tracePt t="95233" x="3402013" y="3148013"/>
          <p14:tracePt t="95250" x="3482975" y="3167063"/>
          <p14:tracePt t="95266" x="3595688" y="3214688"/>
          <p14:tracePt t="95283" x="3683000" y="3235325"/>
          <p14:tracePt t="95299" x="3709988" y="3241675"/>
          <p14:tracePt t="95317" x="3763963" y="3262313"/>
          <p14:tracePt t="95333" x="3776663" y="3268663"/>
          <p14:tracePt t="95350" x="3784600" y="3268663"/>
          <p14:tracePt t="95367" x="3790950" y="3268663"/>
          <p14:tracePt t="95413" x="3784600" y="3275013"/>
          <p14:tracePt t="95423" x="3757613" y="3275013"/>
          <p14:tracePt t="95433" x="3697288" y="3275013"/>
          <p14:tracePt t="95449" x="3603625" y="3275013"/>
          <p14:tracePt t="95466" x="3355975" y="3275013"/>
          <p14:tracePt t="95483" x="3187700" y="3268663"/>
          <p14:tracePt t="95499" x="3127375" y="3268663"/>
          <p14:tracePt t="95516" x="3081338" y="3262313"/>
          <p14:tracePt t="95533" x="3060700" y="3254375"/>
          <p14:tracePt t="95550" x="3054350" y="3248025"/>
          <p14:tracePt t="95583" x="3054350" y="3241675"/>
          <p14:tracePt t="95600" x="3114675" y="3221038"/>
          <p14:tracePt t="95621" x="3227388" y="3194050"/>
          <p14:tracePt t="95633" x="3302000" y="3187700"/>
          <p14:tracePt t="95650" x="3455988" y="3175000"/>
          <p14:tracePt t="95666" x="3529013" y="3181350"/>
          <p14:tracePt t="95683" x="3663950" y="3194050"/>
          <p14:tracePt t="95699" x="3709988" y="3201988"/>
          <p14:tracePt t="95716" x="3784600" y="3214688"/>
          <p14:tracePt t="95722" x="3797300" y="3214688"/>
          <p14:tracePt t="95738" x="3803650" y="3214688"/>
          <p14:tracePt t="95753" x="3810000" y="3214688"/>
          <p14:tracePt t="95814" x="3797300" y="3214688"/>
          <p14:tracePt t="95824" x="3763963" y="3214688"/>
          <p14:tracePt t="95836" x="3703638" y="3214688"/>
          <p14:tracePt t="95849" x="3616325" y="3208338"/>
          <p14:tracePt t="95866" x="3368675" y="3194050"/>
          <p14:tracePt t="95882" x="3241675" y="3194050"/>
          <p14:tracePt t="95899" x="3021013" y="3160713"/>
          <p14:tracePt t="95916" x="2873375" y="3133725"/>
          <p14:tracePt t="95933" x="2819400" y="3127375"/>
          <p14:tracePt t="95949" x="2719388" y="3094038"/>
          <p14:tracePt t="95966" x="2679700" y="3073400"/>
          <p14:tracePt t="95983" x="2611438" y="3027363"/>
          <p14:tracePt t="95999" x="2592388" y="2994025"/>
          <p14:tracePt t="96016" x="2571750" y="2906713"/>
          <p14:tracePt t="96032" x="2571750" y="2859088"/>
          <p14:tracePt t="96049" x="2619375" y="2792413"/>
          <p14:tracePt t="96067" x="2659063" y="2765425"/>
          <p14:tracePt t="96082" x="2779713" y="2713038"/>
          <p14:tracePt t="96099" x="2859088" y="2698750"/>
          <p14:tracePt t="96115" x="3048000" y="2692400"/>
          <p14:tracePt t="96132" x="3127375" y="2692400"/>
          <p14:tracePt t="96149" x="3287713" y="2698750"/>
          <p14:tracePt t="96166" x="3368675" y="2713038"/>
          <p14:tracePt t="96182" x="3516313" y="2759075"/>
          <p14:tracePt t="96199" x="3589338" y="2779713"/>
          <p14:tracePt t="96215" x="3709988" y="2819400"/>
          <p14:tracePt t="96232" x="3810000" y="2873375"/>
          <p14:tracePt t="96249" x="3836988" y="2900363"/>
          <p14:tracePt t="96265" x="3905250" y="2940050"/>
          <p14:tracePt t="96282" x="3951288" y="2987675"/>
          <p14:tracePt t="96298" x="3971925" y="3013075"/>
          <p14:tracePt t="96315" x="4011613" y="3073400"/>
          <p14:tracePt t="96332" x="4038600" y="3121025"/>
          <p14:tracePt t="96348" x="4044950" y="3141663"/>
          <p14:tracePt t="96365" x="4059238" y="3181350"/>
          <p14:tracePt t="96382" x="4059238" y="3194050"/>
          <p14:tracePt t="96399" x="4065588" y="3208338"/>
          <p14:tracePt t="96415" x="4071938" y="3214688"/>
          <p14:tracePt t="96482" x="4071938" y="3221038"/>
          <p14:tracePt t="96571" x="4051300" y="3221038"/>
          <p14:tracePt t="96772" x="4065588" y="3214688"/>
          <p14:tracePt t="96786" x="4105275" y="3214688"/>
          <p14:tracePt t="96794" x="4171950" y="3208338"/>
          <p14:tracePt t="96807" x="4286250" y="3187700"/>
          <p14:tracePt t="96821" x="4452938" y="3187700"/>
          <p14:tracePt t="96832" x="4654550" y="3187700"/>
          <p14:tracePt t="96849" x="5210175" y="3241675"/>
          <p14:tracePt t="96865" x="5465763" y="3287713"/>
          <p14:tracePt t="96882" x="5807075" y="3368675"/>
          <p14:tracePt t="96899" x="5973763" y="3422650"/>
          <p14:tracePt t="96915" x="6034088" y="3449638"/>
          <p14:tracePt t="96932" x="6108700" y="3462338"/>
          <p14:tracePt t="96948" x="6115050" y="3468688"/>
          <p14:tracePt t="96965" x="6121400" y="3468688"/>
          <p14:tracePt t="97072" x="6115050" y="3468688"/>
          <p14:tracePt t="97092" x="6108700" y="3462338"/>
          <p14:tracePt t="97106" x="6067425" y="3455988"/>
          <p14:tracePt t="97120" x="5973763" y="3402013"/>
          <p14:tracePt t="97139" x="5927725" y="3375025"/>
          <p14:tracePt t="97148" x="5886450" y="3355975"/>
          <p14:tracePt t="97165" x="5846763" y="3335338"/>
          <p14:tracePt t="97181" x="5840413" y="3328988"/>
          <p14:tracePt t="97223" x="5853113" y="3322638"/>
          <p14:tracePt t="97235" x="5894388" y="3322638"/>
          <p14:tracePt t="97248" x="5946775" y="3322638"/>
          <p14:tracePt t="97264" x="6073775" y="3322638"/>
          <p14:tracePt t="97281" x="6134100" y="3335338"/>
          <p14:tracePt t="97298" x="6235700" y="3348038"/>
          <p14:tracePt t="97314" x="6302375" y="3368675"/>
          <p14:tracePt t="97331" x="6315075" y="3375025"/>
          <p14:tracePt t="97348" x="6329363" y="3375025"/>
          <p14:tracePt t="97424" x="6315075" y="3375025"/>
          <p14:tracePt t="97435" x="6288088" y="3368675"/>
          <p14:tracePt t="97445" x="6235700" y="3355975"/>
          <p14:tracePt t="97455" x="6161088" y="3335338"/>
          <p14:tracePt t="97467" x="6081713" y="3308350"/>
          <p14:tracePt t="97481" x="5988050" y="3287713"/>
          <p14:tracePt t="97498" x="5780088" y="3248025"/>
          <p14:tracePt t="97515" x="5611813" y="3227388"/>
          <p14:tracePt t="97531" x="5538788" y="3214688"/>
          <p14:tracePt t="97547" x="5430838" y="3208338"/>
          <p14:tracePt t="97565" x="5378450" y="3208338"/>
          <p14:tracePt t="97581" x="5370513" y="3208338"/>
          <p14:tracePt t="97597" x="5364163" y="3208338"/>
          <p14:tracePt t="97636" x="5370513" y="3208338"/>
          <p14:tracePt t="97647" x="5405438" y="3208338"/>
          <p14:tracePt t="97664" x="5451475" y="3208338"/>
          <p14:tracePt t="97681" x="5592763" y="3214688"/>
          <p14:tracePt t="97698" x="5765800" y="3235325"/>
          <p14:tracePt t="97720" x="5907088" y="3262313"/>
          <p14:tracePt t="97737" x="6021388" y="3281363"/>
          <p14:tracePt t="97753" x="6067425" y="3295650"/>
          <p14:tracePt t="97775" x="6134100" y="3314700"/>
          <p14:tracePt t="97791" x="6154738" y="3314700"/>
          <p14:tracePt t="97800" x="6161088" y="3314700"/>
          <p14:tracePt t="97814" x="6161088" y="3322638"/>
          <p14:tracePt t="97831" x="6167438" y="3322638"/>
          <p14:tracePt t="97935" x="6161088" y="3322638"/>
          <p14:tracePt t="98077" x="6175375" y="3322638"/>
          <p14:tracePt t="98103" x="6208713" y="3314700"/>
          <p14:tracePt t="98114" x="6227763" y="3308350"/>
          <p14:tracePt t="98131" x="6254750" y="3302000"/>
          <p14:tracePt t="98147" x="6288088" y="3295650"/>
          <p14:tracePt t="98164" x="6342063" y="3295650"/>
          <p14:tracePt t="98180" x="6369050" y="3295650"/>
          <p14:tracePt t="98197" x="6429375" y="3302000"/>
          <p14:tracePt t="98214" x="6456363" y="3314700"/>
          <p14:tracePt t="98247" x="6462713" y="3314700"/>
          <p14:tracePt t="98316" x="6456363" y="3314700"/>
          <p14:tracePt t="98324" x="6450013" y="3314700"/>
          <p14:tracePt t="98335" x="6435725" y="3314700"/>
          <p14:tracePt t="98347" x="6429375" y="3314700"/>
          <p14:tracePt t="98367" x="6423025" y="3314700"/>
          <p14:tracePt t="98380" x="6416675" y="3308350"/>
          <p14:tracePt t="98456" x="6423025" y="3308350"/>
          <p14:tracePt t="98549" x="6423025" y="3314700"/>
          <p14:tracePt t="98570" x="6402388" y="3314700"/>
          <p14:tracePt t="98584" x="6389688" y="3322638"/>
          <p14:tracePt t="98598" x="6323013" y="3341688"/>
          <p14:tracePt t="98613" x="6288088" y="3348038"/>
          <p14:tracePt t="98630" x="6208713" y="3362325"/>
          <p14:tracePt t="98646" x="6175375" y="3368675"/>
          <p14:tracePt t="98663" x="6115050" y="3381375"/>
          <p14:tracePt t="98680" x="6061075" y="3402013"/>
          <p14:tracePt t="98697" x="6040438" y="3408363"/>
          <p14:tracePt t="98713" x="6000750" y="3429000"/>
          <p14:tracePt t="98734" x="5980113" y="3449638"/>
          <p14:tracePt t="98751" x="5953125" y="3468688"/>
          <p14:tracePt t="98766" x="5946775" y="3476625"/>
          <p14:tracePt t="98787" x="5927725" y="3495675"/>
          <p14:tracePt t="98790" x="5913438" y="3502025"/>
          <p14:tracePt t="98804" x="5894388" y="3516313"/>
          <p14:tracePt t="98818" x="5886450" y="3522663"/>
          <p14:tracePt t="98830" x="5853113" y="3556000"/>
          <p14:tracePt t="98846" x="5834063" y="3576638"/>
          <p14:tracePt t="98863" x="5799138" y="3603625"/>
          <p14:tracePt t="98880" x="5780088" y="3616325"/>
          <p14:tracePt t="98896" x="5765800" y="3622675"/>
          <p14:tracePt t="99102" x="5759450" y="3622675"/>
          <p14:tracePt t="99132" x="5746750" y="3630613"/>
          <p14:tracePt t="99141" x="5746750" y="3636963"/>
          <p14:tracePt t="99152" x="5732463" y="3643313"/>
          <p14:tracePt t="99163" x="5726113" y="3656013"/>
          <p14:tracePt t="99179" x="5713413" y="3670300"/>
          <p14:tracePt t="99196" x="5638800" y="3716338"/>
          <p14:tracePt t="99212" x="5565775" y="3763963"/>
          <p14:tracePt t="99231" x="5538788" y="3784600"/>
          <p14:tracePt t="99246" x="5478463" y="3830638"/>
          <p14:tracePt t="99262" x="5430838" y="3857625"/>
          <p14:tracePt t="99279" x="5411788" y="3878263"/>
          <p14:tracePt t="99296" x="5370513" y="3911600"/>
          <p14:tracePt t="99313" x="5351463" y="3924300"/>
          <p14:tracePt t="99333" x="5330825" y="3944938"/>
          <p14:tracePt t="99346" x="5324475" y="3944938"/>
          <p14:tracePt t="99362" x="5310188" y="3951288"/>
          <p14:tracePt t="99396" x="5303838" y="3957638"/>
          <p14:tracePt t="99413" x="5284788" y="3965575"/>
          <p14:tracePt t="99429" x="5270500" y="3965575"/>
          <p14:tracePt t="99446" x="5197475" y="3984625"/>
          <p14:tracePt t="99462" x="5137150" y="3998913"/>
          <p14:tracePt t="99479" x="4983163" y="4044950"/>
          <p14:tracePt t="99495" x="4808538" y="4098925"/>
          <p14:tracePt t="99513" x="4675188" y="4138613"/>
          <p14:tracePt t="99529" x="4614863" y="4152900"/>
          <p14:tracePt t="99546" x="4521200" y="4171950"/>
          <p14:tracePt t="99563" x="4479925" y="4179888"/>
          <p14:tracePt t="99776" x="4473575" y="4179888"/>
          <p14:tracePt t="99784" x="4452938" y="4179888"/>
          <p14:tracePt t="99800" x="4259263" y="4186238"/>
          <p14:tracePt t="99816" x="4038600" y="4186238"/>
          <p14:tracePt t="99833" x="3375025" y="4225925"/>
          <p14:tracePt t="99846" x="2994025" y="4265613"/>
          <p14:tracePt t="99863" x="2638425" y="4313238"/>
          <p14:tracePt t="99879" x="2209800" y="4406900"/>
          <p14:tracePt t="99895" x="2082800" y="4433888"/>
          <p14:tracePt t="99912" x="1955800" y="4479925"/>
          <p14:tracePt t="99929" x="1916113" y="4494213"/>
          <p14:tracePt t="100183" x="1895475" y="4500563"/>
          <p14:tracePt t="100202" x="1814513" y="4506913"/>
          <p14:tracePt t="100211" x="1741488" y="4506913"/>
          <p14:tracePt t="100228" x="1654175" y="4506913"/>
          <p14:tracePt t="100245" x="1412875" y="4506913"/>
          <p14:tracePt t="100262" x="1111250" y="4527550"/>
          <p14:tracePt t="100278" x="977900" y="4548188"/>
          <p14:tracePt t="100296" x="817563" y="4560888"/>
          <p14:tracePt t="100311" x="763588" y="4567238"/>
          <p14:tracePt t="100329" x="715963" y="4567238"/>
          <p14:tracePt t="100345" x="703263" y="4567238"/>
          <p14:tracePt t="100361" x="696913" y="4567238"/>
          <p14:tracePt t="100395" x="696913" y="4560888"/>
          <p14:tracePt t="100411" x="709613" y="4548188"/>
          <p14:tracePt t="100428" x="809625" y="4513263"/>
          <p14:tracePt t="100445" x="869950" y="4494213"/>
          <p14:tracePt t="100461" x="990600" y="4479925"/>
          <p14:tracePt t="100478" x="1050925" y="4479925"/>
          <p14:tracePt t="100495" x="1171575" y="4473575"/>
          <p14:tracePt t="100511" x="1231900" y="4467225"/>
          <p14:tracePt t="100528" x="1358900" y="4460875"/>
          <p14:tracePt t="100545" x="1473200" y="4460875"/>
          <p14:tracePt t="100561" x="1520825" y="4460875"/>
          <p14:tracePt t="100578" x="1614488" y="4460875"/>
          <p14:tracePt t="100595" x="1641475" y="4460875"/>
          <p14:tracePt t="100612" x="1693863" y="4460875"/>
          <p14:tracePt t="100628" x="1714500" y="4460875"/>
          <p14:tracePt t="100645" x="1727200" y="4460875"/>
          <p14:tracePt t="100687" x="1727200" y="4467225"/>
          <p14:tracePt t="100729" x="1720850" y="4467225"/>
          <p14:tracePt t="100749" x="1708150" y="4467225"/>
          <p14:tracePt t="100759" x="1687513" y="4460875"/>
          <p14:tracePt t="100771" x="1641475" y="4460875"/>
          <p14:tracePt t="100784" x="1593850" y="4446588"/>
          <p14:tracePt t="100799" x="1527175" y="4427538"/>
          <p14:tracePt t="100811" x="1466850" y="4406900"/>
          <p14:tracePt t="100828" x="1352550" y="4373563"/>
          <p14:tracePt t="100844" x="1306513" y="4352925"/>
          <p14:tracePt t="100861" x="1225550" y="4306888"/>
          <p14:tracePt t="100878" x="1192213" y="4279900"/>
          <p14:tracePt t="100894" x="1138238" y="4225925"/>
          <p14:tracePt t="100911" x="1111250" y="4192588"/>
          <p14:tracePt t="100928" x="1092200" y="4144963"/>
          <p14:tracePt t="100944" x="1092200" y="4132263"/>
          <p14:tracePt t="100961" x="1084263" y="4111625"/>
          <p14:tracePt t="100994" x="1084263" y="4105275"/>
          <p14:tracePt t="101011" x="1098550" y="4098925"/>
          <p14:tracePt t="101027" x="1179513" y="4092575"/>
          <p14:tracePt t="101044" x="1246188" y="4084638"/>
          <p14:tracePt t="101061" x="1379538" y="4078288"/>
          <p14:tracePt t="101078" x="1460500" y="4078288"/>
          <p14:tracePt t="101094" x="1620838" y="4092575"/>
          <p14:tracePt t="101111" x="1687513" y="4098925"/>
          <p14:tracePt t="101127" x="1835150" y="4138613"/>
          <p14:tracePt t="101145" x="1955800" y="4171950"/>
          <p14:tracePt t="101161" x="2001838" y="4186238"/>
          <p14:tracePt t="101177" x="2070100" y="4213225"/>
          <p14:tracePt t="101194" x="2103438" y="4232275"/>
          <p14:tracePt t="101211" x="2122488" y="4238625"/>
          <p14:tracePt t="101442" x="2130425" y="4238625"/>
          <p14:tracePt t="101451" x="2143125" y="4238625"/>
          <p14:tracePt t="101460" x="2170113" y="4225925"/>
          <p14:tracePt t="101477" x="2230438" y="4192588"/>
          <p14:tracePt t="101494" x="2405063" y="4111625"/>
          <p14:tracePt t="101510" x="2738438" y="3998913"/>
          <p14:tracePt t="101527" x="2973388" y="3944938"/>
          <p14:tracePt t="101548" x="3476625" y="3905250"/>
          <p14:tracePt t="101560" x="3863975" y="3917950"/>
          <p14:tracePt t="101578" x="3990975" y="3944938"/>
          <p14:tracePt t="101594" x="4144963" y="3998913"/>
          <p14:tracePt t="101610" x="4232275" y="4044950"/>
          <p14:tracePt t="101627" x="4252913" y="4051300"/>
          <p14:tracePt t="101644" x="4265613" y="4065588"/>
          <p14:tracePt t="101700" x="4252913" y="4065588"/>
          <p14:tracePt t="101710" x="4219575" y="4065588"/>
          <p14:tracePt t="101719" x="4159250" y="4065588"/>
          <p14:tracePt t="101733" x="4105275" y="4059238"/>
          <p14:tracePt t="101748" x="3971925" y="4044950"/>
          <p14:tracePt t="101763" x="3890963" y="4038600"/>
          <p14:tracePt t="101782" x="3730625" y="4017963"/>
          <p14:tracePt t="101797" x="3656013" y="4011613"/>
          <p14:tracePt t="101800" x="3582988" y="4005263"/>
          <p14:tracePt t="101811" x="3522663" y="3998913"/>
          <p14:tracePt t="101827" x="3462338" y="3998913"/>
          <p14:tracePt t="101843" x="3355975" y="3998913"/>
          <p14:tracePt t="101860" x="3262313" y="3990975"/>
          <p14:tracePt t="101877" x="3214688" y="3990975"/>
          <p14:tracePt t="101894" x="3154363" y="3990975"/>
          <p14:tracePt t="101910" x="3094038" y="3990975"/>
          <p14:tracePt t="101927" x="3073400" y="3990975"/>
          <p14:tracePt t="101943" x="3040063" y="3990975"/>
          <p14:tracePt t="101961" x="3013075" y="3990975"/>
          <p14:tracePt t="101977" x="2987675" y="3990975"/>
          <p14:tracePt t="101993" x="2946400" y="3998913"/>
          <p14:tracePt t="102010" x="2919413" y="3998913"/>
          <p14:tracePt t="102027" x="2846388" y="4005263"/>
          <p14:tracePt t="102043" x="2806700" y="4011613"/>
          <p14:tracePt t="102060" x="2738438" y="4024313"/>
          <p14:tracePt t="102077" x="2705100" y="4032250"/>
          <p14:tracePt t="102093" x="2652713" y="4032250"/>
          <p14:tracePt t="102110" x="2632075" y="4032250"/>
          <p14:tracePt t="102127" x="2605088" y="4032250"/>
          <p14:tracePt t="102143" x="2598738" y="4032250"/>
          <p14:tracePt t="102160" x="2584450" y="4032250"/>
          <p14:tracePt t="102227" x="2592388" y="4032250"/>
          <p14:tracePt t="102237" x="2598738" y="4032250"/>
          <p14:tracePt t="102248" x="2632075" y="4032250"/>
          <p14:tracePt t="102260" x="2671763" y="4032250"/>
          <p14:tracePt t="102277" x="2779713" y="4038600"/>
          <p14:tracePt t="102293" x="2852738" y="4044950"/>
          <p14:tracePt t="102310" x="3021013" y="4044950"/>
          <p14:tracePt t="102326" x="3114675" y="4051300"/>
          <p14:tracePt t="102343" x="3302000" y="4065588"/>
          <p14:tracePt t="102360" x="3482975" y="4084638"/>
          <p14:tracePt t="102376" x="3556000" y="4092575"/>
          <p14:tracePt t="102393" x="3670300" y="4105275"/>
          <p14:tracePt t="102410" x="3751263" y="4119563"/>
          <p14:tracePt t="102426" x="3770313" y="4125913"/>
          <p14:tracePt t="102443" x="3784600" y="4132263"/>
          <p14:tracePt t="102459" x="3790950" y="4132263"/>
          <p14:tracePt t="102529" x="3784600" y="4132263"/>
          <p14:tracePt t="102540" x="3770313" y="4125913"/>
          <p14:tracePt t="102549" x="3757613" y="4119563"/>
          <p14:tracePt t="102562" x="3730625" y="4111625"/>
          <p14:tracePt t="102576" x="3709988" y="4111625"/>
          <p14:tracePt t="102593" x="3676650" y="4105275"/>
          <p14:tracePt t="102610" x="3656013" y="4098925"/>
          <p14:tracePt t="102626" x="3649663" y="4098925"/>
          <p14:tracePt t="102681" x="3663950" y="4098925"/>
          <p14:tracePt t="102691" x="3676650" y="4098925"/>
          <p14:tracePt t="102701" x="3709988" y="4098925"/>
          <p14:tracePt t="102713" x="3757613" y="4105275"/>
          <p14:tracePt t="102730" x="3870325" y="4132263"/>
          <p14:tracePt t="102746" x="3930650" y="4144963"/>
          <p14:tracePt t="102764" x="4051300" y="4159250"/>
          <p14:tracePt t="102780" x="4159250" y="4159250"/>
          <p14:tracePt t="102796" x="4192588" y="4159250"/>
          <p14:tracePt t="102799" x="4213225" y="4159250"/>
          <p14:tracePt t="102812" x="4225925" y="4159250"/>
          <p14:tracePt t="102848" x="4213225" y="4144963"/>
          <p14:tracePt t="103061" x="4213225" y="4138613"/>
          <p14:tracePt t="103069" x="4225925" y="4132263"/>
          <p14:tracePt t="103081" x="4238625" y="4119563"/>
          <p14:tracePt t="103092" x="4265613" y="4111625"/>
          <p14:tracePt t="103109" x="4340225" y="4078288"/>
          <p14:tracePt t="103126" x="4386263" y="4059238"/>
          <p14:tracePt t="103142" x="4479925" y="4038600"/>
          <p14:tracePt t="103160" x="4587875" y="4017963"/>
          <p14:tracePt t="103176" x="4654550" y="4011613"/>
          <p14:tracePt t="103192" x="4768850" y="4005263"/>
          <p14:tracePt t="103209" x="4822825" y="3998913"/>
          <p14:tracePt t="103225" x="4941888" y="3998913"/>
          <p14:tracePt t="103242" x="5037138" y="3998913"/>
          <p14:tracePt t="103259" x="5083175" y="4011613"/>
          <p14:tracePt t="103275" x="5130800" y="4017963"/>
          <p14:tracePt t="103292" x="5149850" y="4032250"/>
          <p14:tracePt t="103309" x="5156200" y="4032250"/>
          <p14:tracePt t="103468" x="5164138" y="4032250"/>
          <p14:tracePt t="103479" x="5176838" y="4032250"/>
          <p14:tracePt t="103492" x="5197475" y="4038600"/>
          <p14:tracePt t="103508" x="5284788" y="4059238"/>
          <p14:tracePt t="103525" x="5318125" y="4065588"/>
          <p14:tracePt t="103543" x="5411788" y="4092575"/>
          <p14:tracePt t="103559" x="5491163" y="4119563"/>
          <p14:tracePt t="103576" x="5551488" y="4138613"/>
          <p14:tracePt t="103592" x="5572125" y="4152900"/>
          <p14:tracePt t="103609" x="5584825" y="4165600"/>
          <p14:tracePt t="103851" x="5592763" y="4165600"/>
          <p14:tracePt t="103862" x="5599113" y="4165600"/>
          <p14:tracePt t="103870" x="5626100" y="4159250"/>
          <p14:tracePt t="103879" x="5672138" y="4144963"/>
          <p14:tracePt t="103892" x="5726113" y="4132263"/>
          <p14:tracePt t="103908" x="5799138" y="4111625"/>
          <p14:tracePt t="103925" x="5973763" y="4078288"/>
          <p14:tracePt t="103942" x="6142038" y="4059238"/>
          <p14:tracePt t="103958" x="6221413" y="4059238"/>
          <p14:tracePt t="103975" x="6369050" y="4059238"/>
          <p14:tracePt t="103992" x="6510338" y="4065588"/>
          <p14:tracePt t="104008" x="6570663" y="4071938"/>
          <p14:tracePt t="104025" x="6677025" y="4092575"/>
          <p14:tracePt t="104041" x="6751638" y="4119563"/>
          <p14:tracePt t="104058" x="6764338" y="4119563"/>
          <p14:tracePt t="104074" x="6777038" y="4125913"/>
          <p14:tracePt t="104092" x="6784975" y="4125913"/>
          <p14:tracePt t="104121" x="6784975" y="4132263"/>
          <p14:tracePt t="104151" x="6770688" y="4132263"/>
          <p14:tracePt t="104162" x="6757988" y="4132263"/>
          <p14:tracePt t="104171" x="6724650" y="4132263"/>
          <p14:tracePt t="104180" x="6664325" y="4132263"/>
          <p14:tracePt t="104194" x="6596063" y="4125913"/>
          <p14:tracePt t="104208" x="6529388" y="4125913"/>
          <p14:tracePt t="104224" x="6381750" y="4111625"/>
          <p14:tracePt t="104242" x="6254750" y="4105275"/>
          <p14:tracePt t="104258" x="6202363" y="4105275"/>
          <p14:tracePt t="104274" x="6108700" y="4098925"/>
          <p14:tracePt t="104291" x="6073775" y="4098925"/>
          <p14:tracePt t="104308" x="6021388" y="4098925"/>
          <p14:tracePt t="104324" x="5988050" y="4098925"/>
          <p14:tracePt t="104342" x="5973763" y="4098925"/>
          <p14:tracePt t="104358" x="5967413" y="4098925"/>
          <p14:tracePt t="104395" x="5961063" y="4092575"/>
          <p14:tracePt t="104466" x="5961063" y="4084638"/>
          <p14:tracePt t="104486" x="5973763" y="4078288"/>
          <p14:tracePt t="104498" x="5994400" y="4078288"/>
          <p14:tracePt t="104512" x="6027738" y="4071938"/>
          <p14:tracePt t="104525" x="6154738" y="4044950"/>
          <p14:tracePt t="104541" x="6227763" y="4038600"/>
          <p14:tracePt t="104558" x="6381750" y="4024313"/>
          <p14:tracePt t="104574" x="6462713" y="4017963"/>
          <p14:tracePt t="104591" x="6616700" y="4017963"/>
          <p14:tracePt t="104608" x="6731000" y="4032250"/>
          <p14:tracePt t="104624" x="6777038" y="4038600"/>
          <p14:tracePt t="104641" x="6878638" y="4051300"/>
          <p14:tracePt t="104658" x="6945313" y="4065588"/>
          <p14:tracePt t="104674" x="6972300" y="4071938"/>
          <p14:tracePt t="104691" x="7018338" y="4078288"/>
          <p14:tracePt t="104707" x="7032625" y="4084638"/>
          <p14:tracePt t="104724" x="7038975" y="4092575"/>
          <p14:tracePt t="104837" x="7045325" y="4092575"/>
          <p14:tracePt t="104866" x="7059613" y="4092575"/>
          <p14:tracePt t="104878" x="7092950" y="4092575"/>
          <p14:tracePt t="104886" x="7153275" y="4092575"/>
          <p14:tracePt t="104898" x="7213600" y="4092575"/>
          <p14:tracePt t="104908" x="7273925" y="4084638"/>
          <p14:tracePt t="104924" x="7346950" y="4084638"/>
          <p14:tracePt t="104940" x="7453313" y="4084638"/>
          <p14:tracePt t="104957" x="7540625" y="4092575"/>
          <p14:tracePt t="104974" x="7573963" y="4092575"/>
          <p14:tracePt t="104990" x="7648575" y="4098925"/>
          <p14:tracePt t="105007" x="7681913" y="4098925"/>
          <p14:tracePt t="105024" x="7688263" y="4098925"/>
          <p14:tracePt t="105040" x="7702550" y="4098925"/>
          <p14:tracePt t="105288" x="7708900" y="4098925"/>
          <p14:tracePt t="105358" x="7702550" y="4098925"/>
          <p14:tracePt t="105370" x="7654925" y="4092575"/>
          <p14:tracePt t="105384" x="7540625" y="4071938"/>
          <p14:tracePt t="105390" x="7319963" y="4051300"/>
          <p14:tracePt t="105407" x="6456363" y="3998913"/>
          <p14:tracePt t="105423" x="5913438" y="3998913"/>
          <p14:tracePt t="105440" x="4856163" y="4065588"/>
          <p14:tracePt t="105456" x="4165600" y="4179888"/>
          <p14:tracePt t="105473" x="3930650" y="4225925"/>
          <p14:tracePt t="105490" x="3676650" y="4286250"/>
          <p14:tracePt t="105506" x="3562350" y="4313238"/>
          <p14:tracePt t="105540" x="3549650" y="4313238"/>
          <p14:tracePt t="105725" x="3543300" y="4313238"/>
          <p14:tracePt t="105745" x="3495675" y="4333875"/>
          <p14:tracePt t="105755" x="3416300" y="4352925"/>
          <p14:tracePt t="105767" x="3108325" y="4419600"/>
          <p14:tracePt t="105778" x="2819400" y="4467225"/>
          <p14:tracePt t="105803" x="2076450" y="4600575"/>
          <p14:tracePt t="105821" x="1593850" y="4694238"/>
          <p14:tracePt t="105831" x="1479550" y="4702175"/>
          <p14:tracePt t="105840" x="1406525" y="4708525"/>
          <p14:tracePt t="105857" x="1312863" y="4708525"/>
          <p14:tracePt t="105873" x="1298575" y="4708525"/>
          <p14:tracePt t="105889" x="1298575" y="4694238"/>
          <p14:tracePt t="106050" x="1312863" y="4694238"/>
          <p14:tracePt t="106061" x="1339850" y="4687888"/>
          <p14:tracePt t="106068" x="1373188" y="4681538"/>
          <p14:tracePt t="106079" x="1427163" y="4675188"/>
          <p14:tracePt t="106089" x="1487488" y="4648200"/>
          <p14:tracePt t="106107" x="1620838" y="4621213"/>
          <p14:tracePt t="106123" x="1701800" y="4608513"/>
          <p14:tracePt t="106139" x="1862138" y="4587875"/>
          <p14:tracePt t="106157" x="2028825" y="4567238"/>
          <p14:tracePt t="106173" x="2095500" y="4560888"/>
          <p14:tracePt t="106189" x="2224088" y="4560888"/>
          <p14:tracePt t="106206" x="2324100" y="4560888"/>
          <p14:tracePt t="106222" x="2357438" y="4560888"/>
          <p14:tracePt t="106239" x="2417763" y="4560888"/>
          <p14:tracePt t="106256" x="2430463" y="4560888"/>
          <p14:tracePt t="106272" x="2438400" y="4560888"/>
          <p14:tracePt t="106550" x="2451100" y="4560888"/>
          <p14:tracePt t="106559" x="2478088" y="4554538"/>
          <p14:tracePt t="106569" x="2532063" y="4527550"/>
          <p14:tracePt t="106579" x="2584450" y="4513263"/>
          <p14:tracePt t="106591" x="2659063" y="4494213"/>
          <p14:tracePt t="106606" x="2719388" y="4479925"/>
          <p14:tracePt t="106622" x="2846388" y="4460875"/>
          <p14:tracePt t="106639" x="2960688" y="4452938"/>
          <p14:tracePt t="106655" x="3013075" y="4452938"/>
          <p14:tracePt t="106672" x="3094038" y="4452938"/>
          <p14:tracePt t="106689" x="3160713" y="4460875"/>
          <p14:tracePt t="106706" x="3175000" y="4460875"/>
          <p14:tracePt t="106726" x="3194050" y="4460875"/>
          <p14:tracePt t="106742" x="3194050" y="4467225"/>
          <p14:tracePt t="106840" x="3187700" y="4467225"/>
          <p14:tracePt t="106869" x="3181350" y="4467225"/>
          <p14:tracePt t="106880" x="3167063" y="4467225"/>
          <p14:tracePt t="106889" x="3154363" y="4467225"/>
          <p14:tracePt t="106906" x="3087688" y="4467225"/>
          <p14:tracePt t="106922" x="3060700" y="4467225"/>
          <p14:tracePt t="106939" x="3000375" y="4467225"/>
          <p14:tracePt t="106955" x="2973388" y="4467225"/>
          <p14:tracePt t="106972" x="2919413" y="4467225"/>
          <p14:tracePt t="106988" x="2840038" y="4467225"/>
          <p14:tracePt t="107005" x="2792413" y="4467225"/>
          <p14:tracePt t="107022" x="2719388" y="4460875"/>
          <p14:tracePt t="107038" x="2652713" y="4452938"/>
          <p14:tracePt t="107055" x="2632075" y="4452938"/>
          <p14:tracePt t="107072" x="2605088" y="4452938"/>
          <p14:tracePt t="107089" x="2584450" y="4446588"/>
          <p14:tracePt t="107105" x="2578100" y="4446588"/>
          <p14:tracePt t="107122" x="2565400" y="4440238"/>
          <p14:tracePt t="107139" x="2559050" y="4440238"/>
          <p14:tracePt t="107155" x="2551113" y="4440238"/>
          <p14:tracePt t="107172" x="2544763" y="4433888"/>
          <p14:tracePt t="107188" x="2544763" y="4427538"/>
          <p14:tracePt t="107205" x="2538413" y="4427538"/>
          <p14:tracePt t="107238" x="2538413" y="4419600"/>
          <p14:tracePt t="107306" x="2538413" y="4413250"/>
          <p14:tracePt t="107357" x="2532063" y="4400550"/>
          <p14:tracePt t="107379" x="2532063" y="4394200"/>
          <p14:tracePt t="107394" x="2524125" y="4386263"/>
          <p14:tracePt t="107402" x="2524125" y="4379913"/>
          <p14:tracePt t="107414" x="2524125" y="4367213"/>
          <p14:tracePt t="107425" x="2524125" y="4352925"/>
          <p14:tracePt t="107438" x="2524125" y="4346575"/>
          <p14:tracePt t="107457" x="2511425" y="4319588"/>
          <p14:tracePt t="107471" x="2511425" y="4306888"/>
          <p14:tracePt t="107488" x="2505075" y="4286250"/>
          <p14:tracePt t="107505" x="2505075" y="4273550"/>
          <p14:tracePt t="107521" x="2505075" y="4246563"/>
          <p14:tracePt t="107538" x="2505075" y="4238625"/>
          <p14:tracePt t="107557" x="2505075" y="4225925"/>
          <p14:tracePt t="107588" x="2505075" y="4213225"/>
          <p14:tracePt t="107605" x="2505075" y="4205288"/>
          <p14:tracePt t="107621" x="2505075" y="4192588"/>
          <p14:tracePt t="107642" x="2505075" y="4186238"/>
          <p14:tracePt t="107717" x="2511425" y="4186238"/>
          <p14:tracePt t="107729" x="2517775" y="4186238"/>
          <p14:tracePt t="107745" x="2517775" y="4192588"/>
          <p14:tracePt t="107760" x="2551113" y="4252913"/>
          <p14:tracePt t="107775" x="2565400" y="4306888"/>
          <p14:tracePt t="107792" x="2592388" y="4413250"/>
          <p14:tracePt t="107808" x="2592388" y="4467225"/>
          <p14:tracePt t="107821" x="2605088" y="4560888"/>
          <p14:tracePt t="107838" x="2605088" y="4608513"/>
          <p14:tracePt t="107854" x="2611438" y="4654550"/>
          <p14:tracePt t="107871" x="2611438" y="4687888"/>
          <p14:tracePt t="107888" x="2619375" y="4708525"/>
          <p14:tracePt t="107904" x="2625725" y="4714875"/>
          <p14:tracePt t="107921" x="2632075" y="4735513"/>
          <p14:tracePt t="107938" x="2638425" y="4741863"/>
          <p14:tracePt t="108009" x="2632075" y="4741863"/>
          <p14:tracePt t="108018" x="2619375" y="4727575"/>
          <p14:tracePt t="108028" x="2598738" y="4702175"/>
          <p14:tracePt t="108041" x="2571750" y="4667250"/>
          <p14:tracePt t="108054" x="2538413" y="4633913"/>
          <p14:tracePt t="108071" x="2484438" y="4567238"/>
          <p14:tracePt t="108087" x="2465388" y="4533900"/>
          <p14:tracePt t="108104" x="2424113" y="4452938"/>
          <p14:tracePt t="108121" x="2411413" y="4427538"/>
          <p14:tracePt t="108138" x="2405063" y="4386263"/>
          <p14:tracePt t="108171" x="2405063" y="4379913"/>
          <p14:tracePt t="108199" x="2405063" y="4373563"/>
          <p14:tracePt t="108210" x="2411413" y="4373563"/>
          <p14:tracePt t="108222" x="2438400" y="4373563"/>
          <p14:tracePt t="108237" x="2478088" y="4373563"/>
          <p14:tracePt t="108254" x="2625725" y="4379913"/>
          <p14:tracePt t="108271" x="2738438" y="4400550"/>
          <p14:tracePt t="108287" x="3013075" y="4446588"/>
          <p14:tracePt t="108304" x="3302000" y="4500563"/>
          <p14:tracePt t="108321" x="3441700" y="4540250"/>
          <p14:tracePt t="108337" x="3603625" y="4567238"/>
          <p14:tracePt t="108354" x="3709988" y="4581525"/>
          <p14:tracePt t="108371" x="3743325" y="4587875"/>
          <p14:tracePt t="108375" x="3757613" y="4587875"/>
          <p14:tracePt t="108387" x="3763963" y="4587875"/>
          <p14:tracePt t="108486" x="3757613" y="4581525"/>
          <p14:tracePt t="108497" x="3743325" y="4567238"/>
          <p14:tracePt t="108511" x="3736975" y="4548188"/>
          <p14:tracePt t="108526" x="3724275" y="4533900"/>
          <p14:tracePt t="108537" x="3716338" y="4506913"/>
          <p14:tracePt t="108554" x="3709988" y="4494213"/>
          <p14:tracePt t="108570" x="3709988" y="4487863"/>
          <p14:tracePt t="108591" x="3716338" y="4479925"/>
          <p14:tracePt t="108604" x="3743325" y="4473575"/>
          <p14:tracePt t="108620" x="3863975" y="4467225"/>
          <p14:tracePt t="108637" x="3951288" y="4467225"/>
          <p14:tracePt t="108653" x="4171950" y="4487863"/>
          <p14:tracePt t="108670" x="4292600" y="4500563"/>
          <p14:tracePt t="108687" x="4500563" y="4560888"/>
          <p14:tracePt t="108704" x="4641850" y="4600575"/>
          <p14:tracePt t="108720" x="4694238" y="4621213"/>
          <p14:tracePt t="108741" x="4754563" y="4654550"/>
          <p14:tracePt t="108757" x="4762500" y="4654550"/>
          <p14:tracePt t="108774" x="4768850" y="4654550"/>
          <p14:tracePt t="108976" x="4775200" y="4654550"/>
          <p14:tracePt t="108991" x="4814888" y="4654550"/>
          <p14:tracePt t="109003" x="4875213" y="4648200"/>
          <p14:tracePt t="109021" x="5170488" y="4600575"/>
          <p14:tracePt t="109037" x="5397500" y="4581525"/>
          <p14:tracePt t="109053" x="5946775" y="4554538"/>
          <p14:tracePt t="109070" x="6167438" y="4560888"/>
          <p14:tracePt t="109087" x="6416675" y="4600575"/>
          <p14:tracePt t="109103" x="6529388" y="4641850"/>
          <p14:tracePt t="109121" x="6570663" y="4660900"/>
          <p14:tracePt t="109136" x="6583363" y="4660900"/>
          <p14:tracePt t="109153" x="6589713" y="4660900"/>
          <p14:tracePt t="109252" x="6583363" y="4660900"/>
          <p14:tracePt t="109264" x="6577013" y="4660900"/>
          <p14:tracePt t="109283" x="6570663" y="4660900"/>
          <p14:tracePt t="110976" x="6570663" y="4654550"/>
          <p14:tracePt t="111049" x="6570663" y="4648200"/>
          <p14:tracePt t="111069" x="6562725" y="4641850"/>
          <p14:tracePt t="111081" x="6556375" y="4633913"/>
          <p14:tracePt t="111088" x="6550025" y="4621213"/>
          <p14:tracePt t="111101" x="6537325" y="4600575"/>
          <p14:tracePt t="111118" x="6502400" y="4540250"/>
          <p14:tracePt t="111135" x="6469063" y="4494213"/>
          <p14:tracePt t="111151" x="6450013" y="4479925"/>
          <p14:tracePt t="111168" x="6423025" y="4452938"/>
          <p14:tracePt t="111185" x="6408738" y="4433888"/>
          <p14:tracePt t="111201" x="6408738" y="4419600"/>
          <p14:tracePt t="111218" x="6402388" y="4413250"/>
          <p14:tracePt t="111235" x="6381750" y="4400550"/>
          <p14:tracePt t="111251" x="6375400" y="4394200"/>
          <p14:tracePt t="111268" x="6362700" y="4386263"/>
          <p14:tracePt t="111285" x="6356350" y="4379913"/>
          <p14:tracePt t="111318" x="6342063" y="4367213"/>
          <p14:tracePt t="111365" x="6335713" y="4367213"/>
          <p14:tracePt t="111405" x="6335713" y="4359275"/>
          <p14:tracePt t="111458" x="6329363" y="4359275"/>
          <p14:tracePt t="115455" x="6323013" y="4352925"/>
          <p14:tracePt t="115466" x="6315075" y="4340225"/>
          <p14:tracePt t="115474" x="6315075" y="4333875"/>
          <p14:tracePt t="115486" x="6302375" y="4319588"/>
          <p14:tracePt t="115497" x="6296025" y="4298950"/>
          <p14:tracePt t="115514" x="6281738" y="4279900"/>
          <p14:tracePt t="115530" x="6275388" y="4265613"/>
          <p14:tracePt t="115547" x="6269038" y="4252913"/>
          <p14:tracePt t="115564" x="6254750" y="4232275"/>
          <p14:tracePt t="115580" x="6254750" y="4225925"/>
          <p14:tracePt t="115597" x="6242050" y="4213225"/>
          <p14:tracePt t="115614" x="6235700" y="4198938"/>
          <p14:tracePt t="115631" x="6227763" y="4186238"/>
          <p14:tracePt t="115647" x="6227763" y="4179888"/>
          <p14:tracePt t="115664" x="6221413" y="4179888"/>
          <p14:tracePt t="115697" x="6221413" y="41719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1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dirty="0"/>
              <a:t>Acude a CESFAM paciente adulta mayor de 67 años de edad, con antecedentes de HTA de larga data (con buena adherencia farmacológica). Consulta por disnea de esfuerzo CF III NYHA de aproximadamente 5 meses de evolución. Al interrogatorio dirigido reconoce edema de EEII de predominio vespertino, ortopnea (3 almohadas), nicturia (4-5 micciones nocturnas) y un episodio concordante con síncope. Por otro lado niega dolor de carácter anginoso o de otro tipo, palpitaciones y resto de síntomas.</a:t>
            </a:r>
            <a:endParaRPr sz="160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 dirty="0"/>
              <a:t>Al examen físico destaca: </a:t>
            </a:r>
            <a:endParaRPr sz="1600" dirty="0"/>
          </a:p>
          <a:p>
            <a:pPr marL="457200" lvl="0" indent="-322580" algn="just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s" sz="1600" b="1" dirty="0"/>
              <a:t>SV: </a:t>
            </a:r>
            <a:r>
              <a:rPr lang="es" sz="1600" dirty="0"/>
              <a:t>T° 37,1 °C, PA 130/80 mmHg, FC </a:t>
            </a:r>
            <a:r>
              <a:rPr lang="es" sz="1600" dirty="0" smtClean="0"/>
              <a:t>109 </a:t>
            </a:r>
            <a:r>
              <a:rPr lang="es" sz="1600" dirty="0"/>
              <a:t>lpm, FR 15 rpm, SatO2 97% O2 amb.</a:t>
            </a:r>
            <a:endParaRPr sz="1600" dirty="0"/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" sz="1600" dirty="0"/>
              <a:t>Pulsos periféricos disminuidos en amplitud.</a:t>
            </a:r>
            <a:endParaRPr sz="1600" dirty="0"/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" sz="1600" dirty="0"/>
              <a:t>Yugulares ingurgitadas, reflujo hepatoyugular (+)</a:t>
            </a:r>
            <a:endParaRPr sz="1600" dirty="0"/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" sz="1600" dirty="0"/>
              <a:t>Tórax simétrico, expansible. A la palpación destaca choque de la punta en 5°-6° EIC, línea axilar anterior (desplazado). RR2T soplo sistólico V/VI mayor en foco aórtico, con irradiación cervical. MP (+), crépitos leves en ambas bases. </a:t>
            </a:r>
            <a:endParaRPr sz="1600" dirty="0"/>
          </a:p>
          <a:p>
            <a:pPr marL="457200" lvl="0" indent="-322580" algn="just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s" sz="1600" dirty="0"/>
              <a:t>EEII simétricas, móviles. Signo de la fóvea (++/++), sin signos de TVP. </a:t>
            </a:r>
            <a:endParaRPr sz="1600" dirty="0"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86"/>
    </mc:Choice>
    <mc:Fallback>
      <p:transition spd="slow" advTm="12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5" x="3562350" y="2524125"/>
          <p14:tracePt t="1344" x="3543300" y="2524125"/>
          <p14:tracePt t="1354" x="3482975" y="2511425"/>
          <p14:tracePt t="1371" x="3287713" y="2471738"/>
          <p14:tracePt t="1388" x="3141663" y="2430463"/>
          <p14:tracePt t="1404" x="2846388" y="2384425"/>
          <p14:tracePt t="1421" x="2484438" y="2330450"/>
          <p14:tracePt t="1444" x="2149475" y="2284413"/>
          <p14:tracePt t="1460" x="1955800" y="2224088"/>
          <p14:tracePt t="1477" x="1895475" y="2190750"/>
          <p14:tracePt t="1492" x="1795463" y="2103438"/>
          <p14:tracePt t="1507" x="1762125" y="2062163"/>
          <p14:tracePt t="1521" x="1735138" y="2022475"/>
          <p14:tracePt t="1538" x="1714500" y="1982788"/>
          <p14:tracePt t="1555" x="1701800" y="1955800"/>
          <p14:tracePt t="1572" x="1693863" y="1922463"/>
          <p14:tracePt t="1587" x="1693863" y="1895475"/>
          <p14:tracePt t="1604" x="1727200" y="1847850"/>
          <p14:tracePt t="1621" x="1835150" y="1801813"/>
          <p14:tracePt t="1637" x="1989138" y="1754188"/>
          <p14:tracePt t="1655" x="2176463" y="1735138"/>
          <p14:tracePt t="1671" x="2290763" y="1714500"/>
          <p14:tracePt t="1687" x="2478088" y="1714500"/>
          <p14:tracePt t="1704" x="2611438" y="1735138"/>
          <p14:tracePt t="1721" x="2659063" y="1741488"/>
          <p14:tracePt t="1737" x="2725738" y="1762125"/>
          <p14:tracePt t="1754" x="2738438" y="1768475"/>
          <p14:tracePt t="1771" x="2738438" y="1774825"/>
          <p14:tracePt t="1787" x="2725738" y="1808163"/>
          <p14:tracePt t="1804" x="2578100" y="1889125"/>
          <p14:tracePt t="1821" x="2284413" y="1976438"/>
          <p14:tracePt t="1837" x="2109788" y="2016125"/>
          <p14:tracePt t="1854" x="1822450" y="2049463"/>
          <p14:tracePt t="1870" x="1727200" y="2055813"/>
          <p14:tracePt t="1887" x="1620838" y="2062163"/>
          <p14:tracePt t="1904" x="1581150" y="2055813"/>
          <p14:tracePt t="1921" x="1566863" y="2049463"/>
          <p14:tracePt t="1937" x="1560513" y="2043113"/>
          <p14:tracePt t="1954" x="1560513" y="2036763"/>
          <p14:tracePt t="1987" x="1560513" y="2028825"/>
          <p14:tracePt t="2004" x="1566863" y="2022475"/>
          <p14:tracePt t="2022" x="1573213" y="2022475"/>
          <p14:tracePt t="2037" x="1581150" y="2016125"/>
          <p14:tracePt t="2054" x="1627188" y="1995488"/>
          <p14:tracePt t="2070" x="1687513" y="1976438"/>
          <p14:tracePt t="2087" x="1714500" y="1968500"/>
          <p14:tracePt t="2103" x="1781175" y="1962150"/>
          <p14:tracePt t="2121" x="1862138" y="1962150"/>
          <p14:tracePt t="2137" x="1895475" y="1962150"/>
          <p14:tracePt t="2154" x="1968500" y="1968500"/>
          <p14:tracePt t="2171" x="2043113" y="1989138"/>
          <p14:tracePt t="2187" x="2070100" y="1995488"/>
          <p14:tracePt t="2203" x="2122488" y="2001838"/>
          <p14:tracePt t="2220" x="2149475" y="2009775"/>
          <p14:tracePt t="2237" x="2155825" y="2009775"/>
          <p14:tracePt t="2253" x="2163763" y="2009775"/>
          <p14:tracePt t="2291" x="2163763" y="2016125"/>
          <p14:tracePt t="2300" x="2163763" y="2028825"/>
          <p14:tracePt t="2310" x="2149475" y="2043113"/>
          <p14:tracePt t="2323" x="2095500" y="2070100"/>
          <p14:tracePt t="2337" x="2049463" y="2089150"/>
          <p14:tracePt t="2353" x="1901825" y="2136775"/>
          <p14:tracePt t="2370" x="1754188" y="2149475"/>
          <p14:tracePt t="2387" x="1666875" y="2155825"/>
          <p14:tracePt t="2406" x="1533525" y="2155825"/>
          <p14:tracePt t="2420" x="1439863" y="2122488"/>
          <p14:tracePt t="2443" x="1385888" y="2062163"/>
          <p14:tracePt t="2458" x="1366838" y="2022475"/>
          <p14:tracePt t="2476" x="1358900" y="1928813"/>
          <p14:tracePt t="2492" x="1373188" y="1808163"/>
          <p14:tracePt t="2518" x="1419225" y="1701800"/>
          <p14:tracePt t="2529" x="1446213" y="1654175"/>
          <p14:tracePt t="2537" x="1487488" y="1608138"/>
          <p14:tracePt t="2553" x="1573213" y="1527175"/>
          <p14:tracePt t="2570" x="1620838" y="1500188"/>
          <p14:tracePt t="2586" x="1720850" y="1460500"/>
          <p14:tracePt t="2603" x="1768475" y="1452563"/>
          <p14:tracePt t="2620" x="1855788" y="1446213"/>
          <p14:tracePt t="2636" x="1955800" y="1446213"/>
          <p14:tracePt t="2653" x="2009775" y="1452563"/>
          <p14:tracePt t="2670" x="2122488" y="1479550"/>
          <p14:tracePt t="2687" x="2216150" y="1506538"/>
          <p14:tracePt t="2703" x="2270125" y="1527175"/>
          <p14:tracePt t="2720" x="2357438" y="1566863"/>
          <p14:tracePt t="2736" x="2430463" y="1608138"/>
          <p14:tracePt t="2753" x="2465388" y="1627188"/>
          <p14:tracePt t="2770" x="2517775" y="1660525"/>
          <p14:tracePt t="2786" x="2544763" y="1693863"/>
          <p14:tracePt t="2804" x="2565400" y="1714500"/>
          <p14:tracePt t="2819" x="2578100" y="1727200"/>
          <p14:tracePt t="2836" x="2584450" y="1741488"/>
          <p14:tracePt t="2853" x="2584450" y="1747838"/>
          <p14:tracePt t="2870" x="2584450" y="1754188"/>
          <p14:tracePt t="2956" x="2584450" y="1762125"/>
          <p14:tracePt t="3063" x="2578100" y="1762125"/>
          <p14:tracePt t="3083" x="2571750" y="1762125"/>
          <p14:tracePt t="3092" x="2565400" y="1768475"/>
          <p14:tracePt t="3103" x="2559050" y="1768475"/>
          <p14:tracePt t="3119" x="2551113" y="1774825"/>
          <p14:tracePt t="3136" x="2524125" y="1781175"/>
          <p14:tracePt t="3153" x="2490788" y="1795463"/>
          <p14:tracePt t="3170" x="2451100" y="1814513"/>
          <p14:tracePt t="3186" x="2430463" y="1822450"/>
          <p14:tracePt t="3203" x="2405063" y="1835150"/>
          <p14:tracePt t="3220" x="2384425" y="1841500"/>
          <p14:tracePt t="3236" x="2384425" y="1847850"/>
          <p14:tracePt t="3252" x="2370138" y="1847850"/>
          <p14:tracePt t="3269" x="2363788" y="1855788"/>
          <p14:tracePt t="4245" x="2357438" y="1855788"/>
          <p14:tracePt t="4272" x="2351088" y="1855788"/>
          <p14:tracePt t="4280" x="2336800" y="1855788"/>
          <p14:tracePt t="4290" x="2303463" y="1855788"/>
          <p14:tracePt t="4302" x="2243138" y="1855788"/>
          <p14:tracePt t="4320" x="2082800" y="1855788"/>
          <p14:tracePt t="4335" x="1982788" y="1835150"/>
          <p14:tracePt t="4351" x="1801813" y="1835150"/>
          <p14:tracePt t="4368" x="1714500" y="1835150"/>
          <p14:tracePt t="4385" x="1554163" y="1835150"/>
          <p14:tracePt t="4401" x="1433513" y="1835150"/>
          <p14:tracePt t="4418" x="1379538" y="1835150"/>
          <p14:tracePt t="4435" x="1285875" y="1828800"/>
          <p14:tracePt t="4451" x="1238250" y="1822450"/>
          <p14:tracePt t="4472" x="1212850" y="1808163"/>
          <p14:tracePt t="4489" x="1204913" y="1801813"/>
          <p14:tracePt t="4505" x="1198563" y="1801813"/>
          <p14:tracePt t="4522" x="1198563" y="1795463"/>
          <p14:tracePt t="4580" x="1204913" y="1787525"/>
          <p14:tracePt t="4600" x="1212850" y="1781175"/>
          <p14:tracePt t="4610" x="1231900" y="1774825"/>
          <p14:tracePt t="4622" x="1246188" y="1774825"/>
          <p14:tracePt t="4634" x="1258888" y="1762125"/>
          <p14:tracePt t="4651" x="1306513" y="1754188"/>
          <p14:tracePt t="4668" x="1346200" y="1747838"/>
          <p14:tracePt t="4684" x="1400175" y="1741488"/>
          <p14:tracePt t="4701" x="1460500" y="1735138"/>
          <p14:tracePt t="4720" x="1500188" y="1727200"/>
          <p14:tracePt t="4734" x="1512888" y="1727200"/>
          <p14:tracePt t="4751" x="1547813" y="1727200"/>
          <p14:tracePt t="4768" x="1566863" y="1727200"/>
          <p14:tracePt t="4784" x="1633538" y="1727200"/>
          <p14:tracePt t="4801" x="1693863" y="1727200"/>
          <p14:tracePt t="4818" x="1727200" y="1727200"/>
          <p14:tracePt t="4822" x="1747838" y="1720850"/>
          <p14:tracePt t="4834" x="1762125" y="1720850"/>
          <p14:tracePt t="4851" x="1787525" y="1714500"/>
          <p14:tracePt t="4867" x="1801813" y="1714500"/>
          <p14:tracePt t="4884" x="1822450" y="1714500"/>
          <p14:tracePt t="4901" x="1874838" y="1714500"/>
          <p14:tracePt t="4920" x="1941513" y="1714500"/>
          <p14:tracePt t="4934" x="1976438" y="1708150"/>
          <p14:tracePt t="4951" x="2055813" y="1687513"/>
          <p14:tracePt t="4967" x="2089150" y="1681163"/>
          <p14:tracePt t="4984" x="2136775" y="1666875"/>
          <p14:tracePt t="5001" x="2163763" y="1660525"/>
          <p14:tracePt t="5338" x="2170113" y="1660525"/>
          <p14:tracePt t="5355" x="2197100" y="1660525"/>
          <p14:tracePt t="5367" x="2216150" y="1660525"/>
          <p14:tracePt t="5384" x="2284413" y="1647825"/>
          <p14:tracePt t="5400" x="2351088" y="1641475"/>
          <p14:tracePt t="5417" x="2378075" y="1633538"/>
          <p14:tracePt t="5434" x="2430463" y="1627188"/>
          <p14:tracePt t="5450" x="2471738" y="1627188"/>
          <p14:tracePt t="5467" x="2484438" y="1627188"/>
          <p14:tracePt t="5487" x="2511425" y="1627188"/>
          <p14:tracePt t="5504" x="2524125" y="1627188"/>
          <p14:tracePt t="5522" x="2551113" y="1627188"/>
          <p14:tracePt t="5539" x="2578100" y="1627188"/>
          <p14:tracePt t="5552" x="2592388" y="1627188"/>
          <p14:tracePt t="5567" x="2605088" y="1627188"/>
          <p14:tracePt t="5583" x="2632075" y="1633538"/>
          <p14:tracePt t="5600" x="2671763" y="1633538"/>
          <p14:tracePt t="5617" x="2705100" y="1633538"/>
          <p14:tracePt t="5634" x="2773363" y="1620838"/>
          <p14:tracePt t="5650" x="2846388" y="1620838"/>
          <p14:tracePt t="5667" x="2879725" y="1620838"/>
          <p14:tracePt t="5683" x="2967038" y="1614488"/>
          <p14:tracePt t="5700" x="3048000" y="1614488"/>
          <p14:tracePt t="5717" x="3094038" y="1614488"/>
          <p14:tracePt t="5734" x="3160713" y="1614488"/>
          <p14:tracePt t="5750" x="3227388" y="1614488"/>
          <p14:tracePt t="5766" x="3262313" y="1608138"/>
          <p14:tracePt t="5783" x="3281363" y="1608138"/>
          <p14:tracePt t="6055" x="3287713" y="1608138"/>
          <p14:tracePt t="6073" x="3295650" y="1608138"/>
          <p14:tracePt t="6091" x="3308350" y="1614488"/>
          <p14:tracePt t="6103" x="3322638" y="1620838"/>
          <p14:tracePt t="6112" x="3341688" y="1627188"/>
          <p14:tracePt t="6123" x="3362325" y="1633538"/>
          <p14:tracePt t="6133" x="3402013" y="1641475"/>
          <p14:tracePt t="6150" x="3476625" y="1647825"/>
          <p14:tracePt t="6166" x="3509963" y="1654175"/>
          <p14:tracePt t="6183" x="3570288" y="1666875"/>
          <p14:tracePt t="6200" x="3595688" y="1674813"/>
          <p14:tracePt t="6216" x="3616325" y="1674813"/>
          <p14:tracePt t="6233" x="3636963" y="1674813"/>
          <p14:tracePt t="6250" x="3663950" y="1674813"/>
          <p14:tracePt t="6266" x="3670300" y="1681163"/>
          <p14:tracePt t="6283" x="3690938" y="1681163"/>
          <p14:tracePt t="6299" x="3703638" y="1681163"/>
          <p14:tracePt t="6316" x="3709988" y="1681163"/>
          <p14:tracePt t="6333" x="3716338" y="1681163"/>
          <p14:tracePt t="6350" x="3730625" y="1681163"/>
          <p14:tracePt t="6366" x="3736975" y="1681163"/>
          <p14:tracePt t="6383" x="3763963" y="1681163"/>
          <p14:tracePt t="6400" x="3776663" y="1681163"/>
          <p14:tracePt t="6433" x="3784600" y="1681163"/>
          <p14:tracePt t="6449" x="3797300" y="1681163"/>
          <p14:tracePt t="6466" x="3803650" y="1681163"/>
          <p14:tracePt t="6486" x="3817938" y="1674813"/>
          <p14:tracePt t="6503" x="3836988" y="1666875"/>
          <p14:tracePt t="6521" x="3857625" y="1666875"/>
          <p14:tracePt t="6537" x="3870325" y="1660525"/>
          <p14:tracePt t="6553" x="3884613" y="1654175"/>
          <p14:tracePt t="6566" x="3890963" y="1654175"/>
          <p14:tracePt t="6583" x="3897313" y="1654175"/>
          <p14:tracePt t="6599" x="3911600" y="1647825"/>
          <p14:tracePt t="6616" x="3917950" y="1647825"/>
          <p14:tracePt t="6633" x="3924300" y="1647825"/>
          <p14:tracePt t="6650" x="3930650" y="1647825"/>
          <p14:tracePt t="6666" x="3938588" y="1641475"/>
          <p14:tracePt t="6894" x="3944938" y="1641475"/>
          <p14:tracePt t="6903" x="3957638" y="1641475"/>
          <p14:tracePt t="6916" x="3990975" y="1641475"/>
          <p14:tracePt t="6933" x="4098925" y="1620838"/>
          <p14:tracePt t="6949" x="4152900" y="1614488"/>
          <p14:tracePt t="6965" x="4238625" y="1608138"/>
          <p14:tracePt t="6982" x="4325938" y="1608138"/>
          <p14:tracePt t="6999" x="4359275" y="1608138"/>
          <p14:tracePt t="7015" x="4427538" y="1608138"/>
          <p14:tracePt t="7032" x="4460875" y="1608138"/>
          <p14:tracePt t="7049" x="4500563" y="1608138"/>
          <p14:tracePt t="7065" x="4521200" y="1614488"/>
          <p14:tracePt t="7082" x="4554538" y="1620838"/>
          <p14:tracePt t="7099" x="4587875" y="1627188"/>
          <p14:tracePt t="7116" x="4600575" y="1633538"/>
          <p14:tracePt t="7132" x="4627563" y="1633538"/>
          <p14:tracePt t="7149" x="4654550" y="1641475"/>
          <p14:tracePt t="7165" x="4660900" y="1641475"/>
          <p14:tracePt t="7182" x="4681538" y="1641475"/>
          <p14:tracePt t="7199" x="4694238" y="1641475"/>
          <p14:tracePt t="7215" x="4702175" y="1641475"/>
          <p14:tracePt t="7232" x="4708525" y="1641475"/>
          <p14:tracePt t="7249" x="4714875" y="1641475"/>
          <p14:tracePt t="7289" x="4721225" y="1641475"/>
          <p14:tracePt t="7320" x="4721225" y="1633538"/>
          <p14:tracePt t="8366" x="4727575" y="1633538"/>
          <p14:tracePt t="8383" x="4735513" y="1633538"/>
          <p14:tracePt t="8402" x="4748213" y="1633538"/>
          <p14:tracePt t="8410" x="4754563" y="1633538"/>
          <p14:tracePt t="8430" x="4768850" y="1633538"/>
          <p14:tracePt t="8440" x="4775200" y="1633538"/>
          <p14:tracePt t="8451" x="4781550" y="1633538"/>
          <p14:tracePt t="8464" x="4787900" y="1633538"/>
          <p14:tracePt t="8484" x="4814888" y="1633538"/>
          <p14:tracePt t="8502" x="4841875" y="1633538"/>
          <p14:tracePt t="8518" x="4862513" y="1633538"/>
          <p14:tracePt t="8534" x="4902200" y="1633538"/>
          <p14:tracePt t="8552" x="4929188" y="1633538"/>
          <p14:tracePt t="8564" x="4941888" y="1633538"/>
          <p14:tracePt t="8581" x="4968875" y="1633538"/>
          <p14:tracePt t="8597" x="4983163" y="1633538"/>
          <p14:tracePt t="8614" x="5010150" y="1633538"/>
          <p14:tracePt t="8631" x="5049838" y="1633538"/>
          <p14:tracePt t="8647" x="5070475" y="1633538"/>
          <p14:tracePt t="8664" x="5095875" y="1627188"/>
          <p14:tracePt t="8681" x="5122863" y="1627188"/>
          <p14:tracePt t="8698" x="5156200" y="1627188"/>
          <p14:tracePt t="8714" x="5176838" y="1627188"/>
          <p14:tracePt t="8731" x="5224463" y="1627188"/>
          <p14:tracePt t="8747" x="5243513" y="1627188"/>
          <p14:tracePt t="8764" x="5284788" y="1627188"/>
          <p14:tracePt t="8780" x="5318125" y="1627188"/>
          <p14:tracePt t="8798" x="5330825" y="1627188"/>
          <p14:tracePt t="8814" x="5351463" y="1627188"/>
          <p14:tracePt t="8830" x="5378450" y="1627188"/>
          <p14:tracePt t="8847" x="5384800" y="1627188"/>
          <p14:tracePt t="8864" x="5411788" y="1633538"/>
          <p14:tracePt t="8881" x="5445125" y="1633538"/>
          <p14:tracePt t="8897" x="5465763" y="1633538"/>
          <p14:tracePt t="8914" x="5484813" y="1633538"/>
          <p14:tracePt t="8919" x="5491163" y="1633538"/>
          <p14:tracePt t="8930" x="5505450" y="1633538"/>
          <p14:tracePt t="8947" x="5518150" y="1633538"/>
          <p14:tracePt t="8964" x="5538788" y="1633538"/>
          <p14:tracePt t="8980" x="5565775" y="1633538"/>
          <p14:tracePt t="8997" x="5572125" y="1633538"/>
          <p14:tracePt t="9014" x="5599113" y="1633538"/>
          <p14:tracePt t="9030" x="5626100" y="1633538"/>
          <p14:tracePt t="9063" x="5626100" y="1627188"/>
          <p14:tracePt t="9327" x="5632450" y="1627188"/>
          <p14:tracePt t="9337" x="5638800" y="1627188"/>
          <p14:tracePt t="9347" x="5665788" y="1627188"/>
          <p14:tracePt t="9363" x="5738813" y="1627188"/>
          <p14:tracePt t="9380" x="5846763" y="1627188"/>
          <p14:tracePt t="9396" x="5894388" y="1627188"/>
          <p14:tracePt t="9413" x="5980113" y="1627188"/>
          <p14:tracePt t="9430" x="6073775" y="1627188"/>
          <p14:tracePt t="9446" x="6121400" y="1627188"/>
          <p14:tracePt t="9463" x="6208713" y="1627188"/>
          <p14:tracePt t="9480" x="6315075" y="1627188"/>
          <p14:tracePt t="9503" x="6408738" y="1627188"/>
          <p14:tracePt t="9518" x="6450013" y="1627188"/>
          <p14:tracePt t="9534" x="6516688" y="1627188"/>
          <p14:tracePt t="9550" x="6556375" y="1627188"/>
          <p14:tracePt t="9566" x="6570663" y="1627188"/>
          <p14:tracePt t="9580" x="6589713" y="1627188"/>
          <p14:tracePt t="9613" x="6596063" y="1627188"/>
          <p14:tracePt t="9650" x="6589713" y="1627188"/>
          <p14:tracePt t="9814" x="6589713" y="1633538"/>
          <p14:tracePt t="9823" x="6596063" y="1633538"/>
          <p14:tracePt t="9833" x="6616700" y="1633538"/>
          <p14:tracePt t="9846" x="6650038" y="1633538"/>
          <p14:tracePt t="9863" x="6764338" y="1627188"/>
          <p14:tracePt t="9880" x="6891338" y="1614488"/>
          <p14:tracePt t="9896" x="6938963" y="1614488"/>
          <p14:tracePt t="9913" x="7038975" y="1608138"/>
          <p14:tracePt t="9930" x="7119938" y="1600200"/>
          <p14:tracePt t="9946" x="7165975" y="1600200"/>
          <p14:tracePt t="9963" x="7239000" y="1593850"/>
          <p14:tracePt t="9979" x="7313613" y="1593850"/>
          <p14:tracePt t="9996" x="7346950" y="1593850"/>
          <p14:tracePt t="10013" x="7413625" y="1593850"/>
          <p14:tracePt t="10029" x="7446963" y="1593850"/>
          <p14:tracePt t="10046" x="7461250" y="1593850"/>
          <p14:tracePt t="10063" x="7500938" y="1593850"/>
          <p14:tracePt t="10079" x="7540625" y="1593850"/>
          <p14:tracePt t="10096" x="7561263" y="1593850"/>
          <p14:tracePt t="10113" x="7588250" y="1593850"/>
          <p14:tracePt t="10129" x="7608888" y="1593850"/>
          <p14:tracePt t="10146" x="7615238" y="1593850"/>
          <p14:tracePt t="10162" x="7627938" y="1593850"/>
          <p14:tracePt t="10179" x="7642225" y="1593850"/>
          <p14:tracePt t="10212" x="7667625" y="1587500"/>
          <p14:tracePt t="10229" x="7681913" y="1587500"/>
          <p14:tracePt t="10246" x="7688263" y="1587500"/>
          <p14:tracePt t="10262" x="7702550" y="1587500"/>
          <p14:tracePt t="10279" x="7715250" y="1587500"/>
          <p14:tracePt t="10296" x="7721600" y="1587500"/>
          <p14:tracePt t="10312" x="7735888" y="1587500"/>
          <p14:tracePt t="10329" x="7754938" y="1587500"/>
          <p14:tracePt t="10346" x="7762875" y="1587500"/>
          <p14:tracePt t="10362" x="7775575" y="1587500"/>
          <p14:tracePt t="10379" x="7781925" y="1587500"/>
          <p14:tracePt t="10396" x="7788275" y="1587500"/>
          <p14:tracePt t="10429" x="7796213" y="1587500"/>
          <p14:tracePt t="10459" x="7802563" y="1587500"/>
          <p14:tracePt t="10682" x="7808913" y="1587500"/>
          <p14:tracePt t="10708" x="7823200" y="1587500"/>
          <p14:tracePt t="10734" x="7829550" y="1587500"/>
          <p14:tracePt t="10745" x="7835900" y="1587500"/>
          <p14:tracePt t="10762" x="7842250" y="1587500"/>
          <p14:tracePt t="10779" x="7848600" y="1587500"/>
          <p14:tracePt t="10812" x="7862888" y="1587500"/>
          <p14:tracePt t="10829" x="7869238" y="1587500"/>
          <p14:tracePt t="10862" x="7875588" y="1587500"/>
          <p14:tracePt t="10889" x="7881938" y="1587500"/>
          <p14:tracePt t="11091" x="7889875" y="1587500"/>
          <p14:tracePt t="11111" x="7896225" y="1587500"/>
          <p14:tracePt t="11131" x="7902575" y="1581150"/>
          <p14:tracePt t="11150" x="7908925" y="1581150"/>
          <p14:tracePt t="11169" x="7916863" y="1581150"/>
          <p14:tracePt t="11239" x="7923213" y="1581150"/>
          <p14:tracePt t="11250" x="7929563" y="1581150"/>
          <p14:tracePt t="11269" x="7935913" y="1581150"/>
          <p14:tracePt t="11281" x="7942263" y="1581150"/>
          <p14:tracePt t="11299" x="7950200" y="1573213"/>
          <p14:tracePt t="11320" x="7956550" y="1573213"/>
          <p14:tracePt t="11330" x="7962900" y="1573213"/>
          <p14:tracePt t="11345" x="7969250" y="1573213"/>
          <p14:tracePt t="11361" x="7983538" y="1573213"/>
          <p14:tracePt t="11378" x="7989888" y="1573213"/>
          <p14:tracePt t="11411" x="7996238" y="1573213"/>
          <p14:tracePt t="11480" x="7989888" y="1573213"/>
          <p14:tracePt t="11492" x="7962900" y="1573213"/>
          <p14:tracePt t="11506" x="7908925" y="1573213"/>
          <p14:tracePt t="11519" x="7748588" y="1573213"/>
          <p14:tracePt t="11532" x="7615238" y="1573213"/>
          <p14:tracePt t="11553" x="7205663" y="1566863"/>
          <p14:tracePt t="11570" x="6596063" y="1520825"/>
          <p14:tracePt t="11582" x="6302375" y="1479550"/>
          <p14:tracePt t="11595" x="6021388" y="1452563"/>
          <p14:tracePt t="11611" x="5505450" y="1433513"/>
          <p14:tracePt t="11628" x="5070475" y="1433513"/>
          <p14:tracePt t="11644" x="4881563" y="1433513"/>
          <p14:tracePt t="11661" x="4654550" y="1452563"/>
          <p14:tracePt t="11678" x="4521200" y="1452563"/>
          <p14:tracePt t="11694" x="4473575" y="1452563"/>
          <p14:tracePt t="11711" x="4433888" y="1439863"/>
          <p14:tracePt t="11928" x="4427538" y="1439863"/>
          <p14:tracePt t="11940" x="4406900" y="1439863"/>
          <p14:tracePt t="11951" x="4373563" y="1446213"/>
          <p14:tracePt t="11962" x="4092575" y="1493838"/>
          <p14:tracePt t="11977" x="3790950" y="1539875"/>
          <p14:tracePt t="11994" x="2773363" y="1727200"/>
          <p14:tracePt t="12011" x="1714500" y="1989138"/>
          <p14:tracePt t="12028" x="990600" y="2203450"/>
          <p14:tracePt t="12044" x="736600" y="2263775"/>
          <p14:tracePt t="12061" x="488950" y="2317750"/>
          <p14:tracePt t="12077" x="422275" y="2324100"/>
          <p14:tracePt t="12094" x="368300" y="2324100"/>
          <p14:tracePt t="12111" x="347663" y="2309813"/>
          <p14:tracePt t="12128" x="347663" y="2290763"/>
          <p14:tracePt t="12160" x="355600" y="2276475"/>
          <p14:tracePt t="12309" x="368300" y="2276475"/>
          <p14:tracePt t="12326" x="381000" y="2276475"/>
          <p14:tracePt t="12341" x="388938" y="2276475"/>
          <p14:tracePt t="12359" x="395288" y="2276475"/>
          <p14:tracePt t="12369" x="401638" y="2276475"/>
          <p14:tracePt t="12389" x="407988" y="2276475"/>
          <p14:tracePt t="12399" x="415925" y="2276475"/>
          <p14:tracePt t="12410" x="422275" y="2270125"/>
          <p14:tracePt t="12427" x="449263" y="2263775"/>
          <p14:tracePt t="12443" x="522288" y="2230438"/>
          <p14:tracePt t="12460" x="636588" y="2170113"/>
          <p14:tracePt t="12482" x="796925" y="2116138"/>
          <p14:tracePt t="12498" x="977900" y="2076450"/>
          <p14:tracePt t="12514" x="1065213" y="2055813"/>
          <p14:tracePt t="12531" x="1204913" y="2036763"/>
          <p14:tracePt t="12547" x="1273175" y="2022475"/>
          <p14:tracePt t="12560" x="1379538" y="2016125"/>
          <p14:tracePt t="12577" x="1427163" y="2009775"/>
          <p14:tracePt t="12593" x="1500188" y="2001838"/>
          <p14:tracePt t="12610" x="1539875" y="2001838"/>
          <p14:tracePt t="12627" x="1547813" y="2001838"/>
          <p14:tracePt t="12843" x="1560513" y="2001838"/>
          <p14:tracePt t="12853" x="1581150" y="2009775"/>
          <p14:tracePt t="12865" x="1614488" y="2009775"/>
          <p14:tracePt t="12877" x="1681163" y="2009775"/>
          <p14:tracePt t="12893" x="1862138" y="1968500"/>
          <p14:tracePt t="12910" x="2082800" y="1908175"/>
          <p14:tracePt t="12927" x="2190750" y="1889125"/>
          <p14:tracePt t="12943" x="2411413" y="1855788"/>
          <p14:tracePt t="12961" x="2625725" y="1847850"/>
          <p14:tracePt t="12977" x="2713038" y="1835150"/>
          <p14:tracePt t="12993" x="2867025" y="1835150"/>
          <p14:tracePt t="13010" x="2973388" y="1835150"/>
          <p14:tracePt t="13027" x="3021013" y="1841500"/>
          <p14:tracePt t="13043" x="3060700" y="1847850"/>
          <p14:tracePt t="13060" x="3087688" y="1855788"/>
          <p14:tracePt t="13077" x="3094038" y="1855788"/>
          <p14:tracePt t="13314" x="3108325" y="1855788"/>
          <p14:tracePt t="13328" x="3121025" y="1855788"/>
          <p14:tracePt t="13343" x="3181350" y="1855788"/>
          <p14:tracePt t="13360" x="3275013" y="1855788"/>
          <p14:tracePt t="13376" x="3335338" y="1847850"/>
          <p14:tracePt t="13393" x="3441700" y="1841500"/>
          <p14:tracePt t="13410" x="3556000" y="1835150"/>
          <p14:tracePt t="13426" x="3609975" y="1835150"/>
          <p14:tracePt t="13443" x="3709988" y="1835150"/>
          <p14:tracePt t="13460" x="3790950" y="1835150"/>
          <p14:tracePt t="13476" x="3836988" y="1835150"/>
          <p14:tracePt t="13496" x="3905250" y="1841500"/>
          <p14:tracePt t="13513" x="3938588" y="1841500"/>
          <p14:tracePt t="13530" x="3951288" y="1841500"/>
          <p14:tracePt t="13560" x="3957638" y="1841500"/>
          <p14:tracePt t="13673" x="3965575" y="1841500"/>
          <p14:tracePt t="14465" x="3971925" y="1841500"/>
          <p14:tracePt t="14495" x="3984625" y="1841500"/>
          <p14:tracePt t="14518" x="3998913" y="1841500"/>
          <p14:tracePt t="14533" x="4011613" y="1841500"/>
          <p14:tracePt t="14546" x="4017963" y="1841500"/>
          <p14:tracePt t="14564" x="4038600" y="1841500"/>
          <p14:tracePt t="14579" x="4051300" y="1841500"/>
          <p14:tracePt t="14592" x="4098925" y="1841500"/>
          <p14:tracePt t="14609" x="4165600" y="1841500"/>
          <p14:tracePt t="14625" x="4198938" y="1841500"/>
          <p14:tracePt t="14641" x="4259263" y="1841500"/>
          <p14:tracePt t="14659" x="4292600" y="1841500"/>
          <p14:tracePt t="14675" x="4313238" y="1841500"/>
          <p14:tracePt t="14691" x="4325938" y="1841500"/>
          <p14:tracePt t="14708" x="4333875" y="1841500"/>
          <p14:tracePt t="14962" x="4340225" y="1841500"/>
          <p14:tracePt t="14972" x="4352925" y="1841500"/>
          <p14:tracePt t="14981" x="4386263" y="1835150"/>
          <p14:tracePt t="14992" x="4427538" y="1835150"/>
          <p14:tracePt t="15008" x="4479925" y="1835150"/>
          <p14:tracePt t="15025" x="4581525" y="1828800"/>
          <p14:tracePt t="15041" x="4687888" y="1828800"/>
          <p14:tracePt t="15058" x="4795838" y="1828800"/>
          <p14:tracePt t="15074" x="4848225" y="1828800"/>
          <p14:tracePt t="15091" x="4962525" y="1835150"/>
          <p14:tracePt t="15109" x="5083175" y="1841500"/>
          <p14:tracePt t="15124" x="5137150" y="1847850"/>
          <p14:tracePt t="15141" x="5230813" y="1855788"/>
          <p14:tracePt t="15158" x="5291138" y="1862138"/>
          <p14:tracePt t="15174" x="5310188" y="1868488"/>
          <p14:tracePt t="15191" x="5324475" y="1868488"/>
          <p14:tracePt t="15208" x="5330825" y="1868488"/>
          <p14:tracePt t="15224" x="5337175" y="1868488"/>
          <p14:tracePt t="15268" x="5330825" y="1868488"/>
          <p14:tracePt t="15454" x="5337175" y="1874838"/>
          <p14:tracePt t="15463" x="5364163" y="1874838"/>
          <p14:tracePt t="15474" x="5411788" y="1874838"/>
          <p14:tracePt t="15494" x="5538788" y="1868488"/>
          <p14:tracePt t="15513" x="5680075" y="1841500"/>
          <p14:tracePt t="15530" x="5813425" y="1828800"/>
          <p14:tracePt t="15545" x="5880100" y="1814513"/>
          <p14:tracePt t="15564" x="6007100" y="1808163"/>
          <p14:tracePt t="15574" x="6073775" y="1808163"/>
          <p14:tracePt t="15591" x="6194425" y="1808163"/>
          <p14:tracePt t="15607" x="6248400" y="1808163"/>
          <p14:tracePt t="15624" x="6329363" y="1808163"/>
          <p14:tracePt t="15640" x="6369050" y="1808163"/>
          <p14:tracePt t="15657" x="6381750" y="1808163"/>
          <p14:tracePt t="15674" x="6389688" y="1808163"/>
          <p14:tracePt t="15691" x="6396038" y="1808163"/>
          <p14:tracePt t="15872" x="6396038" y="1814513"/>
          <p14:tracePt t="16002" x="6389688" y="1814513"/>
          <p14:tracePt t="16030" x="6381750" y="1814513"/>
          <p14:tracePt t="16164" x="6389688" y="1814513"/>
          <p14:tracePt t="16201" x="6396038" y="1814513"/>
          <p14:tracePt t="16221" x="6402388" y="1814513"/>
          <p14:tracePt t="16237" x="6416675" y="1814513"/>
          <p14:tracePt t="16253" x="6462713" y="1822450"/>
          <p14:tracePt t="16265" x="6489700" y="1822450"/>
          <p14:tracePt t="16277" x="6529388" y="1828800"/>
          <p14:tracePt t="16290" x="6596063" y="1835150"/>
          <p14:tracePt t="16307" x="6623050" y="1835150"/>
          <p14:tracePt t="16323" x="6677025" y="1835150"/>
          <p14:tracePt t="16340" x="6743700" y="1847850"/>
          <p14:tracePt t="16356" x="6784975" y="1847850"/>
          <p14:tracePt t="16373" x="6831013" y="1855788"/>
          <p14:tracePt t="16390" x="6864350" y="1862138"/>
          <p14:tracePt t="16407" x="6878638" y="1862138"/>
          <p14:tracePt t="16423" x="6891338" y="1862138"/>
          <p14:tracePt t="16662" x="6897688" y="1868488"/>
          <p14:tracePt t="16680" x="6905625" y="1868488"/>
          <p14:tracePt t="16692" x="6911975" y="1868488"/>
          <p14:tracePt t="16700" x="6918325" y="1868488"/>
          <p14:tracePt t="16711" x="6931025" y="1868488"/>
          <p14:tracePt t="16723" x="6951663" y="1868488"/>
          <p14:tracePt t="16740" x="7011988" y="1868488"/>
          <p14:tracePt t="16756" x="7038975" y="1868488"/>
          <p14:tracePt t="16773" x="7119938" y="1868488"/>
          <p14:tracePt t="16790" x="7199313" y="1868488"/>
          <p14:tracePt t="16806" x="7226300" y="1868488"/>
          <p14:tracePt t="16823" x="7299325" y="1868488"/>
          <p14:tracePt t="16840" x="7353300" y="1868488"/>
          <p14:tracePt t="16856" x="7373938" y="1868488"/>
          <p14:tracePt t="16896" x="7427913" y="1881188"/>
          <p14:tracePt t="16917" x="7446963" y="1881188"/>
          <p14:tracePt t="16927" x="7453313" y="1881188"/>
          <p14:tracePt t="16940" x="7467600" y="1881188"/>
          <p14:tracePt t="16956" x="7480300" y="1881188"/>
          <p14:tracePt t="16973" x="7494588" y="1881188"/>
          <p14:tracePt t="16989" x="7500938" y="1881188"/>
          <p14:tracePt t="17006" x="7507288" y="1881188"/>
          <p14:tracePt t="17272" x="7513638" y="1881188"/>
          <p14:tracePt t="17300" x="7527925" y="1881188"/>
          <p14:tracePt t="17361" x="7534275" y="1881188"/>
          <p14:tracePt t="17724" x="7540625" y="1881188"/>
          <p14:tracePt t="17753" x="7554913" y="1874838"/>
          <p14:tracePt t="17766" x="7567613" y="1868488"/>
          <p14:tracePt t="17779" x="7594600" y="1868488"/>
          <p14:tracePt t="17789" x="7608888" y="1868488"/>
          <p14:tracePt t="17805" x="7615238" y="1862138"/>
          <p14:tracePt t="17822" x="7621588" y="1862138"/>
          <p14:tracePt t="17839" x="7627938" y="1862138"/>
          <p14:tracePt t="17872" x="7634288" y="1862138"/>
          <p14:tracePt t="17888" x="7642225" y="1855788"/>
          <p14:tracePt t="17905" x="7654925" y="1855788"/>
          <p14:tracePt t="17922" x="7667625" y="1855788"/>
          <p14:tracePt t="17938" x="7675563" y="1855788"/>
          <p14:tracePt t="17955" x="7681913" y="1855788"/>
          <p14:tracePt t="17972" x="7688263" y="1855788"/>
          <p14:tracePt t="17989" x="7694613" y="1855788"/>
          <p14:tracePt t="18129" x="7688263" y="1855788"/>
          <p14:tracePt t="18159" x="7681913" y="1855788"/>
          <p14:tracePt t="18179" x="7675563" y="1855788"/>
          <p14:tracePt t="18239" x="7667625" y="1855788"/>
          <p14:tracePt t="18278" x="7661275" y="1855788"/>
          <p14:tracePt t="18350" x="7654925" y="1855788"/>
          <p14:tracePt t="18369" x="7642225" y="1855788"/>
          <p14:tracePt t="18380" x="7615238" y="1855788"/>
          <p14:tracePt t="18391" x="7567613" y="1855788"/>
          <p14:tracePt t="18405" x="7494588" y="1862138"/>
          <p14:tracePt t="18422" x="7292975" y="1868488"/>
          <p14:tracePt t="18439" x="6918325" y="1901825"/>
          <p14:tracePt t="18455" x="6623050" y="1922463"/>
          <p14:tracePt t="18475" x="5961063" y="1976438"/>
          <p14:tracePt t="18496" x="5491163" y="2009775"/>
          <p14:tracePt t="18541" x="5137150" y="2001838"/>
          <p14:tracePt t="18562" x="5130800" y="2001838"/>
          <p14:tracePt t="18576" x="5130800" y="1989138"/>
          <p14:tracePt t="18774" x="5122863" y="1989138"/>
          <p14:tracePt t="18783" x="5070475" y="1995488"/>
          <p14:tracePt t="18792" x="4989513" y="2022475"/>
          <p14:tracePt t="18804" x="4808538" y="2049463"/>
          <p14:tracePt t="18821" x="3965575" y="2130425"/>
          <p14:tracePt t="18838" x="2846388" y="2230438"/>
          <p14:tracePt t="18854" x="2370138" y="2290763"/>
          <p14:tracePt t="18872" x="1741488" y="2336800"/>
          <p14:tracePt t="18888" x="1479550" y="2351088"/>
          <p14:tracePt t="18904" x="1427163" y="2351088"/>
          <p14:tracePt t="18921" x="1366838" y="2336800"/>
          <p14:tracePt t="18938" x="1352550" y="2330450"/>
          <p14:tracePt t="18954" x="1352550" y="2324100"/>
          <p14:tracePt t="18971" x="1352550" y="2317750"/>
          <p14:tracePt t="18988" x="1358900" y="2317750"/>
          <p14:tracePt t="19004" x="1373188" y="2317750"/>
          <p14:tracePt t="19021" x="1427163" y="2317750"/>
          <p14:tracePt t="19038" x="1500188" y="2317750"/>
          <p14:tracePt t="19054" x="1554163" y="2317750"/>
          <p14:tracePt t="19071" x="1687513" y="2290763"/>
          <p14:tracePt t="19088" x="1862138" y="2263775"/>
          <p14:tracePt t="19104" x="1962150" y="2251075"/>
          <p14:tracePt t="19122" x="2149475" y="2216150"/>
          <p14:tracePt t="19138" x="2324100" y="2182813"/>
          <p14:tracePt t="19154" x="2397125" y="2170113"/>
          <p14:tracePt t="19171" x="2524125" y="2155825"/>
          <p14:tracePt t="19188" x="2632075" y="2149475"/>
          <p14:tracePt t="19204" x="2686050" y="2149475"/>
          <p14:tracePt t="19221" x="2765425" y="2149475"/>
          <p14:tracePt t="19238" x="2798763" y="2149475"/>
          <p14:tracePt t="19254" x="2806700" y="2149475"/>
          <p14:tracePt t="19270" x="2819400" y="2149475"/>
          <p14:tracePt t="19401" x="2813050" y="2149475"/>
          <p14:tracePt t="19430" x="2806700" y="2149475"/>
          <p14:tracePt t="19462" x="2798763" y="2149475"/>
          <p14:tracePt t="19479" x="2798763" y="2143125"/>
          <p14:tracePt t="19496" x="2792413" y="2143125"/>
          <p14:tracePt t="19518" x="2786063" y="2136775"/>
          <p14:tracePt t="19541" x="2779713" y="2136775"/>
          <p14:tracePt t="19591" x="2779713" y="2130425"/>
          <p14:tracePt t="19606" x="2773363" y="2130425"/>
          <p14:tracePt t="19620" x="2759075" y="2130425"/>
          <p14:tracePt t="19637" x="2738438" y="2122488"/>
          <p14:tracePt t="19654" x="2732088" y="2116138"/>
          <p14:tracePt t="19670" x="2719388" y="2116138"/>
          <p14:tracePt t="19687" x="2713038" y="2109788"/>
          <p14:tracePt t="19720" x="2705100" y="2109788"/>
          <p14:tracePt t="19861" x="2713038" y="2109788"/>
          <p14:tracePt t="19879" x="2719388" y="2109788"/>
          <p14:tracePt t="19891" x="2725738" y="2109788"/>
          <p14:tracePt t="19909" x="2732088" y="2109788"/>
          <p14:tracePt t="19929" x="2738438" y="2109788"/>
          <p14:tracePt t="19941" x="2759075" y="2109788"/>
          <p14:tracePt t="19954" x="2773363" y="2109788"/>
          <p14:tracePt t="19970" x="2840038" y="2109788"/>
          <p14:tracePt t="19986" x="2867025" y="2109788"/>
          <p14:tracePt t="20003" x="2940050" y="2109788"/>
          <p14:tracePt t="20020" x="3013075" y="2109788"/>
          <p14:tracePt t="20037" x="3081338" y="2109788"/>
          <p14:tracePt t="20054" x="3108325" y="2109788"/>
          <p14:tracePt t="20070" x="3175000" y="2109788"/>
          <p14:tracePt t="20087" x="3221038" y="2109788"/>
          <p14:tracePt t="20103" x="3254375" y="2109788"/>
          <p14:tracePt t="20120" x="3308350" y="2109788"/>
          <p14:tracePt t="20136" x="3348038" y="2103438"/>
          <p14:tracePt t="20154" x="3375025" y="2103438"/>
          <p14:tracePt t="20170" x="3389313" y="2103438"/>
          <p14:tracePt t="20413" x="3402013" y="2103438"/>
          <p14:tracePt t="20422" x="3429000" y="2103438"/>
          <p14:tracePt t="20436" x="3468688" y="2103438"/>
          <p14:tracePt t="20453" x="3570288" y="2082800"/>
          <p14:tracePt t="20470" x="3683000" y="2070100"/>
          <p14:tracePt t="20490" x="3824288" y="2049463"/>
          <p14:tracePt t="20506" x="3884613" y="2043113"/>
          <p14:tracePt t="20523" x="4017963" y="2043113"/>
          <p14:tracePt t="20536" x="4078288" y="2043113"/>
          <p14:tracePt t="20553" x="4192588" y="2043113"/>
          <p14:tracePt t="20572" x="4279900" y="2049463"/>
          <p14:tracePt t="20589" x="4346575" y="2049463"/>
          <p14:tracePt t="20602" x="4367213" y="2049463"/>
          <p14:tracePt t="20619" x="4406900" y="2049463"/>
          <p14:tracePt t="20636" x="4419600" y="2055813"/>
          <p14:tracePt t="20653" x="4446588" y="2055813"/>
          <p14:tracePt t="20669" x="4473575" y="2055813"/>
          <p14:tracePt t="20971" x="4479925" y="2055813"/>
          <p14:tracePt t="20981" x="4487863" y="2055813"/>
          <p14:tracePt t="20991" x="4500563" y="2055813"/>
          <p14:tracePt t="21002" x="4513263" y="2055813"/>
          <p14:tracePt t="21019" x="4567238" y="2055813"/>
          <p14:tracePt t="21035" x="4594225" y="2049463"/>
          <p14:tracePt t="21052" x="4687888" y="2028825"/>
          <p14:tracePt t="21069" x="4787900" y="2022475"/>
          <p14:tracePt t="21085" x="4841875" y="2022475"/>
          <p14:tracePt t="21102" x="4956175" y="2016125"/>
          <p14:tracePt t="21119" x="5076825" y="2001838"/>
          <p14:tracePt t="21135" x="5130800" y="1989138"/>
          <p14:tracePt t="21152" x="5251450" y="1968500"/>
          <p14:tracePt t="21169" x="5318125" y="1955800"/>
          <p14:tracePt t="21185" x="5330825" y="1955800"/>
          <p14:tracePt t="21202" x="5345113" y="1955800"/>
          <p14:tracePt t="21452" x="5357813" y="1955800"/>
          <p14:tracePt t="21473" x="5370513" y="1962150"/>
          <p14:tracePt t="21484" x="5397500" y="1962150"/>
          <p14:tracePt t="21499" x="5465763" y="1962150"/>
          <p14:tracePt t="21514" x="5505450" y="1962150"/>
          <p14:tracePt t="21530" x="5605463" y="1968500"/>
          <p14:tracePt t="21545" x="5665788" y="1976438"/>
          <p14:tracePt t="21562" x="5759450" y="1982788"/>
          <p14:tracePt t="21575" x="5819775" y="1989138"/>
          <p14:tracePt t="21585" x="5859463" y="1989138"/>
          <p14:tracePt t="21602" x="5946775" y="1995488"/>
          <p14:tracePt t="21618" x="5980113" y="2001838"/>
          <p14:tracePt t="21635" x="5988050" y="2001838"/>
          <p14:tracePt t="21651" x="5994400" y="2001838"/>
          <p14:tracePt t="21668" x="6000750" y="2001838"/>
          <p14:tracePt t="21968" x="6013450" y="2001838"/>
          <p14:tracePt t="21978" x="6034088" y="2009775"/>
          <p14:tracePt t="21989" x="6067425" y="2016125"/>
          <p14:tracePt t="22001" x="6100763" y="2022475"/>
          <p14:tracePt t="22018" x="6175375" y="2028825"/>
          <p14:tracePt t="22035" x="6215063" y="2028825"/>
          <p14:tracePt t="22052" x="6296025" y="2028825"/>
          <p14:tracePt t="22068" x="6389688" y="2036763"/>
          <p14:tracePt t="22085" x="6423025" y="2036763"/>
          <p14:tracePt t="22089" x="6456363" y="2036763"/>
          <p14:tracePt t="22102" x="6489700" y="2036763"/>
          <p14:tracePt t="22118" x="6510338" y="2036763"/>
          <p14:tracePt t="22178" x="6502400" y="2036763"/>
          <p14:tracePt t="22391" x="6516688" y="2036763"/>
          <p14:tracePt t="22400" x="6529388" y="2036763"/>
          <p14:tracePt t="22410" x="6550025" y="2036763"/>
          <p14:tracePt t="22421" x="6583363" y="2036763"/>
          <p14:tracePt t="22434" x="6610350" y="2036763"/>
          <p14:tracePt t="22451" x="6691313" y="2022475"/>
          <p14:tracePt t="22468" x="6770688" y="2022475"/>
          <p14:tracePt t="22489" x="6858000" y="2016125"/>
          <p14:tracePt t="22504" x="6905625" y="2016125"/>
          <p14:tracePt t="22522" x="6985000" y="2016125"/>
          <p14:tracePt t="22534" x="7018338" y="2016125"/>
          <p14:tracePt t="22551" x="7085013" y="2022475"/>
          <p14:tracePt t="22569" x="7119938" y="2022475"/>
          <p14:tracePt t="22584" x="7126288" y="2022475"/>
          <p14:tracePt t="22601" x="7145338" y="2022475"/>
          <p14:tracePt t="22617" x="7153275" y="2022475"/>
          <p14:tracePt t="22661" x="7159625" y="2022475"/>
          <p14:tracePt t="22722" x="7159625" y="2028825"/>
          <p14:tracePt t="22877" x="7165975" y="2028825"/>
          <p14:tracePt t="22907" x="7186613" y="2028825"/>
          <p14:tracePt t="22917" x="7192963" y="2028825"/>
          <p14:tracePt t="22934" x="7205663" y="2028825"/>
          <p14:tracePt t="22950" x="7213600" y="2028825"/>
          <p14:tracePt t="22967" x="7239000" y="2036763"/>
          <p14:tracePt t="22984" x="7280275" y="2043113"/>
          <p14:tracePt t="23002" x="7326313" y="2049463"/>
          <p14:tracePt t="23017" x="7346950" y="2049463"/>
          <p14:tracePt t="23037" x="7386638" y="2049463"/>
          <p14:tracePt t="23053" x="7434263" y="2049463"/>
          <p14:tracePt t="23070" x="7453313" y="2049463"/>
          <p14:tracePt t="23084" x="7494588" y="2055813"/>
          <p14:tracePt t="23101" x="7554913" y="2062163"/>
          <p14:tracePt t="23117" x="7573963" y="2062163"/>
          <p14:tracePt t="23134" x="7600950" y="2070100"/>
          <p14:tracePt t="23153" x="7608888" y="2070100"/>
          <p14:tracePt t="23198" x="7594600" y="2070100"/>
          <p14:tracePt t="23382" x="7594600" y="2076450"/>
          <p14:tracePt t="23392" x="7608888" y="2076450"/>
          <p14:tracePt t="23404" x="7621588" y="2076450"/>
          <p14:tracePt t="23417" x="7654925" y="2076450"/>
          <p14:tracePt t="23433" x="7742238" y="2076450"/>
          <p14:tracePt t="23454" x="7842250" y="2076450"/>
          <p14:tracePt t="23467" x="7889875" y="2076450"/>
          <p14:tracePt t="23487" x="7969250" y="2070100"/>
          <p14:tracePt t="23510" x="8062913" y="2070100"/>
          <p14:tracePt t="23525" x="8096250" y="2070100"/>
          <p14:tracePt t="23535" x="8131175" y="2070100"/>
          <p14:tracePt t="23550" x="8170863" y="2070100"/>
          <p14:tracePt t="23567" x="8210550" y="2076450"/>
          <p14:tracePt t="23583" x="8224838" y="2076450"/>
          <p14:tracePt t="23600" x="8251825" y="2082800"/>
          <p14:tracePt t="23617" x="8277225" y="2082800"/>
          <p14:tracePt t="23633" x="8291513" y="2082800"/>
          <p14:tracePt t="23637" x="8297863" y="2082800"/>
          <p14:tracePt t="23650" x="8310563" y="2082800"/>
          <p14:tracePt t="23667" x="8331200" y="2082800"/>
          <p14:tracePt t="23683" x="8337550" y="2089150"/>
          <p14:tracePt t="23700" x="8345488" y="2089150"/>
          <p14:tracePt t="23717" x="8351838" y="2089150"/>
          <p14:tracePt t="23748" x="8358188" y="2089150"/>
          <p14:tracePt t="23948" x="8364538" y="2089150"/>
          <p14:tracePt t="23978" x="8378825" y="2089150"/>
          <p14:tracePt t="23988" x="8385175" y="2089150"/>
          <p14:tracePt t="23999" x="8405813" y="2089150"/>
          <p14:tracePt t="24017" x="8431213" y="2089150"/>
          <p14:tracePt t="24033" x="8445500" y="2089150"/>
          <p14:tracePt t="24049" x="8466138" y="2089150"/>
          <p14:tracePt t="24066" x="8478838" y="2089150"/>
          <p14:tracePt t="24083" x="8505825" y="2089150"/>
          <p14:tracePt t="24099" x="8532813" y="2089150"/>
          <p14:tracePt t="24116" x="8545513" y="2089150"/>
          <p14:tracePt t="24133" x="8551863" y="2082800"/>
          <p14:tracePt t="24149" x="8559800" y="2082800"/>
          <p14:tracePt t="24248" x="8551863" y="2082800"/>
          <p14:tracePt t="24258" x="8545513" y="2082800"/>
          <p14:tracePt t="24269" x="8539163" y="2082800"/>
          <p14:tracePt t="24283" x="8532813" y="2082800"/>
          <p14:tracePt t="24299" x="8458200" y="2076450"/>
          <p14:tracePt t="24316" x="8412163" y="2062163"/>
          <p14:tracePt t="24332" x="8324850" y="2055813"/>
          <p14:tracePt t="24349" x="8297863" y="2049463"/>
          <p14:tracePt t="24366" x="8285163" y="2049463"/>
          <p14:tracePt t="24382" x="8277225" y="2049463"/>
          <p14:tracePt t="24438" x="8270875" y="2049463"/>
          <p14:tracePt t="24478" x="8264525" y="2049463"/>
          <p14:tracePt t="24491" x="8243888" y="2049463"/>
          <p14:tracePt t="24504" x="8197850" y="2049463"/>
          <p14:tracePt t="24522" x="8037513" y="2055813"/>
          <p14:tracePt t="24536" x="7908925" y="2070100"/>
          <p14:tracePt t="24549" x="7453313" y="2130425"/>
          <p14:tracePt t="24565" x="7099300" y="2182813"/>
          <p14:tracePt t="24582" x="6369050" y="2317750"/>
          <p14:tracePt t="24599" x="5834063" y="2438400"/>
          <p14:tracePt t="24615" x="5659438" y="2471738"/>
          <p14:tracePt t="24632" x="5411788" y="2478088"/>
          <p14:tracePt t="24649" x="5264150" y="2471738"/>
          <p14:tracePt t="24665" x="5224463" y="2457450"/>
          <p14:tracePt t="24682" x="5224463" y="2451100"/>
          <p14:tracePt t="24903" x="5210175" y="2451100"/>
          <p14:tracePt t="24912" x="5176838" y="2451100"/>
          <p14:tracePt t="24921" x="5103813" y="2451100"/>
          <p14:tracePt t="24932" x="5010150" y="2451100"/>
          <p14:tracePt t="24948" x="4633913" y="2438400"/>
          <p14:tracePt t="24965" x="4340225" y="2424113"/>
          <p14:tracePt t="24982" x="3724275" y="2411413"/>
          <p14:tracePt t="24998" x="3248025" y="2411413"/>
          <p14:tracePt t="25015" x="3114675" y="2405063"/>
          <p14:tracePt t="25032" x="2952750" y="2390775"/>
          <p14:tracePt t="25048" x="2906713" y="2370138"/>
          <p14:tracePt t="25065" x="2900363" y="2363788"/>
          <p14:tracePt t="25274" x="2886075" y="2363788"/>
          <p14:tracePt t="25284" x="2859088" y="2370138"/>
          <p14:tracePt t="25292" x="2813050" y="2370138"/>
          <p14:tracePt t="25302" x="2732088" y="2378075"/>
          <p14:tracePt t="25315" x="2638425" y="2378075"/>
          <p14:tracePt t="25331" x="2390775" y="2378075"/>
          <p14:tracePt t="25348" x="2089150" y="2397125"/>
          <p14:tracePt t="25365" x="1955800" y="2405063"/>
          <p14:tracePt t="25382" x="1774825" y="2405063"/>
          <p14:tracePt t="25398" x="1660525" y="2405063"/>
          <p14:tracePt t="25415" x="1614488" y="2405063"/>
          <p14:tracePt t="25431" x="1547813" y="2390775"/>
          <p14:tracePt t="25448" x="1520825" y="2390775"/>
          <p14:tracePt t="25465" x="1506538" y="2384425"/>
          <p14:tracePt t="25485" x="1500188" y="2378075"/>
          <p14:tracePt t="25568" x="1500188" y="2370138"/>
          <p14:tracePt t="25609" x="1500188" y="2363788"/>
          <p14:tracePt t="25620" x="1512888" y="2357438"/>
          <p14:tracePt t="25639" x="1527175" y="2351088"/>
          <p14:tracePt t="25651" x="1539875" y="2344738"/>
          <p14:tracePt t="25665" x="1560513" y="2344738"/>
          <p14:tracePt t="25681" x="1627188" y="2330450"/>
          <p14:tracePt t="25698" x="1714500" y="2324100"/>
          <p14:tracePt t="25714" x="1747838" y="2324100"/>
          <p14:tracePt t="25731" x="1828800" y="2324100"/>
          <p14:tracePt t="25748" x="1901825" y="2324100"/>
          <p14:tracePt t="25764" x="1928813" y="2324100"/>
          <p14:tracePt t="25781" x="1989138" y="2324100"/>
          <p14:tracePt t="25798" x="2022475" y="2324100"/>
          <p14:tracePt t="25814" x="2036763" y="2324100"/>
          <p14:tracePt t="25831" x="2062163" y="2330450"/>
          <p14:tracePt t="25847" x="2076450" y="2336800"/>
          <p14:tracePt t="25864" x="2082800" y="2336800"/>
          <p14:tracePt t="25881" x="2095500" y="2336800"/>
          <p14:tracePt t="25898" x="2109788" y="2351088"/>
          <p14:tracePt t="25914" x="2116138" y="2351088"/>
          <p14:tracePt t="25931" x="2122488" y="2351088"/>
          <p14:tracePt t="25947" x="2130425" y="2351088"/>
          <p14:tracePt t="25981" x="2143125" y="2351088"/>
          <p14:tracePt t="26000" x="2149475" y="2351088"/>
          <p14:tracePt t="26019" x="2155825" y="2351088"/>
          <p14:tracePt t="26052" x="2170113" y="2351088"/>
          <p14:tracePt t="26064" x="2176463" y="2351088"/>
          <p14:tracePt t="26081" x="2190750" y="2351088"/>
          <p14:tracePt t="26098" x="2216150" y="2351088"/>
          <p14:tracePt t="26114" x="2230438" y="2351088"/>
          <p14:tracePt t="26131" x="2251075" y="2351088"/>
          <p14:tracePt t="26148" x="2270125" y="2351088"/>
          <p14:tracePt t="26164" x="2276475" y="2344738"/>
          <p14:tracePt t="26169" x="2290763" y="2344738"/>
          <p14:tracePt t="26188" x="2303463" y="2344738"/>
          <p14:tracePt t="26200" x="2309813" y="2336800"/>
          <p14:tracePt t="26214" x="2324100" y="2336800"/>
          <p14:tracePt t="26230" x="2336800" y="2336800"/>
          <p14:tracePt t="26288" x="2336800" y="2330450"/>
          <p14:tracePt t="26521" x="2344738" y="2330450"/>
          <p14:tracePt t="26540" x="2357438" y="2336800"/>
          <p14:tracePt t="26551" x="2363788" y="2344738"/>
          <p14:tracePt t="26570" x="2390775" y="2344738"/>
          <p14:tracePt t="26580" x="2411413" y="2351088"/>
          <p14:tracePt t="26597" x="2444750" y="2363788"/>
          <p14:tracePt t="26614" x="2511425" y="2378075"/>
          <p14:tracePt t="26630" x="2571750" y="2390775"/>
          <p14:tracePt t="26647" x="2592388" y="2390775"/>
          <p14:tracePt t="26651" x="2611438" y="2390775"/>
          <p14:tracePt t="26663" x="2632075" y="2397125"/>
          <p14:tracePt t="26680" x="2659063" y="2411413"/>
          <p14:tracePt t="26697" x="2671763" y="2411413"/>
          <p14:tracePt t="26713" x="2698750" y="2411413"/>
          <p14:tracePt t="26730" x="2713038" y="2417763"/>
          <p14:tracePt t="26747" x="2719388" y="2417763"/>
          <p14:tracePt t="26764" x="2725738" y="2417763"/>
          <p14:tracePt t="26780" x="2732088" y="2417763"/>
          <p14:tracePt t="26828" x="2738438" y="2417763"/>
          <p14:tracePt t="26858" x="2746375" y="2417763"/>
          <p14:tracePt t="26878" x="2752725" y="2417763"/>
          <p14:tracePt t="26887" x="2759075" y="2417763"/>
          <p14:tracePt t="26899" x="2765425" y="2417763"/>
          <p14:tracePt t="26918" x="2773363" y="2417763"/>
          <p14:tracePt t="26948" x="2786063" y="2417763"/>
          <p14:tracePt t="26968" x="2792413" y="2417763"/>
          <p14:tracePt t="26978" x="2792413" y="2411413"/>
          <p14:tracePt t="26988" x="2806700" y="2411413"/>
          <p14:tracePt t="27008" x="2813050" y="2405063"/>
          <p14:tracePt t="27018" x="2819400" y="2405063"/>
          <p14:tracePt t="27030" x="2825750" y="2397125"/>
          <p14:tracePt t="27047" x="2833688" y="2390775"/>
          <p14:tracePt t="27063" x="2846388" y="2390775"/>
          <p14:tracePt t="27080" x="2852738" y="2384425"/>
          <p14:tracePt t="27097" x="2867025" y="2370138"/>
          <p14:tracePt t="27130" x="2873375" y="2363788"/>
          <p14:tracePt t="27163" x="2873375" y="2357438"/>
          <p14:tracePt t="27180" x="2879725" y="2357438"/>
          <p14:tracePt t="27200" x="2886075" y="2357438"/>
          <p14:tracePt t="27213" x="2886075" y="2351088"/>
          <p14:tracePt t="27230" x="2900363" y="2344738"/>
          <p14:tracePt t="27247" x="2906713" y="2344738"/>
          <p14:tracePt t="27263" x="2913063" y="2336800"/>
          <p14:tracePt t="27280" x="2919413" y="2336800"/>
          <p14:tracePt t="27297" x="2933700" y="2330450"/>
          <p14:tracePt t="27313" x="2946400" y="2330450"/>
          <p14:tracePt t="27329" x="2979738" y="2330450"/>
          <p14:tracePt t="27347" x="3013075" y="2324100"/>
          <p14:tracePt t="27363" x="3033713" y="2324100"/>
          <p14:tracePt t="27380" x="3087688" y="2317750"/>
          <p14:tracePt t="27397" x="3148013" y="2309813"/>
          <p14:tracePt t="27413" x="3167063" y="2309813"/>
          <p14:tracePt t="27429" x="3214688" y="2309813"/>
          <p14:tracePt t="27447" x="3254375" y="2303463"/>
          <p14:tracePt t="27463" x="3268663" y="2303463"/>
          <p14:tracePt t="27483" x="3287713" y="2303463"/>
          <p14:tracePt t="27500" x="3295650" y="2303463"/>
          <p14:tracePt t="27522" x="3302000" y="2303463"/>
          <p14:tracePt t="27781" x="3314700" y="2303463"/>
          <p14:tracePt t="27791" x="3335338" y="2303463"/>
          <p14:tracePt t="27801" x="3375025" y="2303463"/>
          <p14:tracePt t="27812" x="3422650" y="2303463"/>
          <p14:tracePt t="27829" x="3576638" y="2270125"/>
          <p14:tracePt t="27846" x="3649663" y="2257425"/>
          <p14:tracePt t="27862" x="3803650" y="2236788"/>
          <p14:tracePt t="27879" x="3944938" y="2224088"/>
          <p14:tracePt t="27896" x="4017963" y="2224088"/>
          <p14:tracePt t="27912" x="4144963" y="2216150"/>
          <p14:tracePt t="27929" x="4259263" y="2216150"/>
          <p14:tracePt t="27946" x="4313238" y="2216150"/>
          <p14:tracePt t="27962" x="4413250" y="2216150"/>
          <p14:tracePt t="27979" x="4506913" y="2224088"/>
          <p14:tracePt t="27996" x="4540250" y="2230438"/>
          <p14:tracePt t="28012" x="4608513" y="2230438"/>
          <p14:tracePt t="28029" x="4654550" y="2236788"/>
          <p14:tracePt t="28045" x="4667250" y="2236788"/>
          <p14:tracePt t="28062" x="4694238" y="2236788"/>
          <p14:tracePt t="28079" x="4702175" y="2236788"/>
          <p14:tracePt t="28095" x="4708525" y="2236788"/>
          <p14:tracePt t="28112" x="4714875" y="2236788"/>
          <p14:tracePt t="28151" x="4694238" y="2236788"/>
          <p14:tracePt t="28360" x="4702175" y="2236788"/>
          <p14:tracePt t="28370" x="4708525" y="2236788"/>
          <p14:tracePt t="28381" x="4714875" y="2236788"/>
          <p14:tracePt t="28395" x="4735513" y="2236788"/>
          <p14:tracePt t="28412" x="4768850" y="2236788"/>
          <p14:tracePt t="28428" x="4808538" y="2236788"/>
          <p14:tracePt t="28445" x="4829175" y="2236788"/>
          <p14:tracePt t="28462" x="4856163" y="2236788"/>
          <p14:tracePt t="28482" x="4881563" y="2236788"/>
          <p14:tracePt t="28499" x="4916488" y="2236788"/>
          <p14:tracePt t="28515" x="4935538" y="2243138"/>
          <p14:tracePt t="28552" x="4976813" y="2251075"/>
          <p14:tracePt t="28561" x="4983163" y="2251075"/>
          <p14:tracePt t="28578" x="4989513" y="2251075"/>
          <p14:tracePt t="28595" x="4995863" y="2251075"/>
          <p14:tracePt t="28708" x="5002213" y="2251075"/>
          <p14:tracePt t="28730" x="5002213" y="2257425"/>
          <p14:tracePt t="29119" x="5010150" y="2257425"/>
          <p14:tracePt t="29140" x="5016500" y="2257425"/>
          <p14:tracePt t="29170" x="5022850" y="2251075"/>
          <p14:tracePt t="29190" x="5029200" y="2251075"/>
          <p14:tracePt t="29211" x="5037138" y="2251075"/>
          <p14:tracePt t="29220" x="5043488" y="2251075"/>
          <p14:tracePt t="29232" x="5049838" y="2251075"/>
          <p14:tracePt t="29245" x="5056188" y="2251075"/>
          <p14:tracePt t="29261" x="5076825" y="2251075"/>
          <p14:tracePt t="29278" x="5083175" y="2251075"/>
          <p14:tracePt t="29294" x="5103813" y="2251075"/>
          <p14:tracePt t="29311" x="5116513" y="2251075"/>
          <p14:tracePt t="29328" x="5130800" y="2251075"/>
          <p14:tracePt t="29345" x="5176838" y="2251075"/>
          <p14:tracePt t="29361" x="5243513" y="2251075"/>
          <p14:tracePt t="29378" x="5284788" y="2251075"/>
          <p14:tracePt t="29394" x="5357813" y="2243138"/>
          <p14:tracePt t="29411" x="5430838" y="2236788"/>
          <p14:tracePt t="29428" x="5451475" y="2230438"/>
          <p14:tracePt t="29444" x="5457825" y="2230438"/>
          <p14:tracePt t="29645" x="5465763" y="2230438"/>
          <p14:tracePt t="29655" x="5478463" y="2230438"/>
          <p14:tracePt t="29668" x="5532438" y="2230438"/>
          <p14:tracePt t="29682" x="5826125" y="2190750"/>
          <p14:tracePt t="29694" x="6067425" y="2149475"/>
          <p14:tracePt t="29710" x="6831013" y="2055813"/>
          <p14:tracePt t="29728" x="7434263" y="2036763"/>
          <p14:tracePt t="29744" x="7634288" y="2036763"/>
          <p14:tracePt t="29761" x="7856538" y="2043113"/>
          <p14:tracePt t="29777" x="7977188" y="2062163"/>
          <p14:tracePt t="29794" x="8002588" y="2070100"/>
          <p14:tracePt t="29810" x="8037513" y="2082800"/>
          <p14:tracePt t="29827" x="8050213" y="2082800"/>
          <p14:tracePt t="29844" x="8056563" y="2082800"/>
          <p14:tracePt t="29860" x="8062913" y="2082800"/>
          <p14:tracePt t="29918" x="8062913" y="2089150"/>
          <p14:tracePt t="29937" x="8050213" y="2095500"/>
          <p14:tracePt t="29948" x="8016875" y="2095500"/>
          <p14:tracePt t="29960" x="7942263" y="2109788"/>
          <p14:tracePt t="29977" x="7561263" y="2149475"/>
          <p14:tracePt t="29994" x="7159625" y="2190750"/>
          <p14:tracePt t="30010" x="6100763" y="2270125"/>
          <p14:tracePt t="30027" x="5216525" y="2370138"/>
          <p14:tracePt t="30044" x="4902200" y="2397125"/>
          <p14:tracePt t="30060" x="4500563" y="2397125"/>
          <p14:tracePt t="30077" x="4313238" y="2397125"/>
          <p14:tracePt t="30094" x="4238625" y="2397125"/>
          <p14:tracePt t="30110" x="4198938" y="2397125"/>
          <p14:tracePt t="30127" x="4186238" y="2390775"/>
          <p14:tracePt t="30316" x="4179888" y="2390775"/>
          <p14:tracePt t="30324" x="4165600" y="2397125"/>
          <p14:tracePt t="30335" x="4119563" y="2417763"/>
          <p14:tracePt t="30343" x="4044950" y="2444750"/>
          <p14:tracePt t="30360" x="3736975" y="2505075"/>
          <p14:tracePt t="30377" x="3141663" y="2565400"/>
          <p14:tracePt t="30393" x="2833688" y="2578100"/>
          <p14:tracePt t="30410" x="2390775" y="2578100"/>
          <p14:tracePt t="30427" x="2176463" y="2524125"/>
          <p14:tracePt t="30443" x="2116138" y="2505075"/>
          <p14:tracePt t="30460" x="2016125" y="2471738"/>
          <p14:tracePt t="30481" x="1982788" y="2457450"/>
          <p14:tracePt t="30497" x="1968500" y="2444750"/>
          <p14:tracePt t="30513" x="1962150" y="2444750"/>
          <p14:tracePt t="30568" x="1962150" y="2438400"/>
          <p14:tracePt t="30597" x="1968500" y="2438400"/>
          <p14:tracePt t="30608" x="1976438" y="2438400"/>
          <p14:tracePt t="30617" x="1982788" y="2438400"/>
          <p14:tracePt t="30629" x="1995488" y="2438400"/>
          <p14:tracePt t="30643" x="2001838" y="2444750"/>
          <p14:tracePt t="30660" x="2036763" y="2451100"/>
          <p14:tracePt t="30677" x="2089150" y="2478088"/>
          <p14:tracePt t="30693" x="2122488" y="2490788"/>
          <p14:tracePt t="30710" x="2170113" y="2498725"/>
          <p14:tracePt t="30727" x="2230438" y="2517775"/>
          <p14:tracePt t="30743" x="2251075" y="2524125"/>
          <p14:tracePt t="30759" x="2303463" y="2538413"/>
          <p14:tracePt t="30777" x="2336800" y="2544763"/>
          <p14:tracePt t="30793" x="2351088" y="2551113"/>
          <p14:tracePt t="30810" x="2378075" y="2559050"/>
          <p14:tracePt t="30827" x="2390775" y="2559050"/>
          <p14:tracePt t="30843" x="2405063" y="2559050"/>
          <p14:tracePt t="30859" x="2417763" y="2565400"/>
          <p14:tracePt t="30877" x="2438400" y="2571750"/>
          <p14:tracePt t="30909" x="2451100" y="2571750"/>
          <p14:tracePt t="30926" x="2457450" y="2578100"/>
          <p14:tracePt t="30979" x="2465388" y="2578100"/>
          <p14:tracePt t="31217" x="2471738" y="2578100"/>
          <p14:tracePt t="31238" x="2478088" y="2571750"/>
          <p14:tracePt t="31249" x="2484438" y="2565400"/>
          <p14:tracePt t="31259" x="2490788" y="2565400"/>
          <p14:tracePt t="31277" x="2511425" y="2559050"/>
          <p14:tracePt t="31292" x="2517775" y="2551113"/>
          <p14:tracePt t="31309" x="2532063" y="2551113"/>
          <p14:tracePt t="31326" x="2544763" y="2544763"/>
          <p14:tracePt t="31342" x="2551113" y="2544763"/>
          <p14:tracePt t="31359" x="2559050" y="2544763"/>
          <p14:tracePt t="31410" x="2592388" y="2532063"/>
          <p14:tracePt t="31436" x="2605088" y="2532063"/>
          <p14:tracePt t="31445" x="2611438" y="2532063"/>
          <p14:tracePt t="31459" x="2632075" y="2532063"/>
          <p14:tracePt t="31475" x="2652713" y="2532063"/>
          <p14:tracePt t="31498" x="2705100" y="2524125"/>
          <p14:tracePt t="31513" x="2725738" y="2517775"/>
          <p14:tracePt t="31531" x="2752725" y="2517775"/>
          <p14:tracePt t="31548" x="2779713" y="2517775"/>
          <p14:tracePt t="31563" x="2786063" y="2511425"/>
          <p14:tracePt t="31576" x="2806700" y="2511425"/>
          <p14:tracePt t="31592" x="2813050" y="2511425"/>
          <p14:tracePt t="31609" x="2825750" y="2505075"/>
          <p14:tracePt t="31905" x="2833688" y="2505075"/>
          <p14:tracePt t="31915" x="2840038" y="2505075"/>
          <p14:tracePt t="31925" x="2852738" y="2511425"/>
          <p14:tracePt t="31942" x="2940050" y="2517775"/>
          <p14:tracePt t="31958" x="3073400" y="2517775"/>
          <p14:tracePt t="31975" x="3148013" y="2517775"/>
          <p14:tracePt t="31992" x="3314700" y="2517775"/>
          <p14:tracePt t="32008" x="3476625" y="2532063"/>
          <p14:tracePt t="32025" x="3543300" y="2538413"/>
          <p14:tracePt t="32042" x="3656013" y="2551113"/>
          <p14:tracePt t="32058" x="3743325" y="2559050"/>
          <p14:tracePt t="32075" x="3770313" y="2565400"/>
          <p14:tracePt t="32092" x="3797300" y="2571750"/>
          <p14:tracePt t="32108" x="3810000" y="2571750"/>
          <p14:tracePt t="32158" x="3803650" y="2571750"/>
          <p14:tracePt t="32362" x="3803650" y="2578100"/>
          <p14:tracePt t="32380" x="3803650" y="2584450"/>
          <p14:tracePt t="32399" x="3810000" y="2584450"/>
          <p14:tracePt t="32408" x="3817938" y="2584450"/>
          <p14:tracePt t="32418" x="3830638" y="2584450"/>
          <p14:tracePt t="32428" x="3844925" y="2584450"/>
          <p14:tracePt t="32441" x="3857625" y="2584450"/>
          <p14:tracePt t="32458" x="3884613" y="2592388"/>
          <p14:tracePt t="32479" x="3917950" y="2605088"/>
          <p14:tracePt t="32497" x="3951288" y="2605088"/>
          <p14:tracePt t="32513" x="3965575" y="2605088"/>
          <p14:tracePt t="32530" x="3984625" y="2611438"/>
          <p14:tracePt t="32552" x="4011613" y="2611438"/>
          <p14:tracePt t="32575" x="4024313" y="2619375"/>
          <p14:tracePt t="32591" x="4032250" y="2619375"/>
          <p14:tracePt t="32608" x="4044950" y="2619375"/>
          <p14:tracePt t="32624" x="4051300" y="2619375"/>
          <p14:tracePt t="32641" x="4065588" y="2619375"/>
          <p14:tracePt t="32658" x="4084638" y="2619375"/>
          <p14:tracePt t="32674" x="4092575" y="2619375"/>
          <p14:tracePt t="32691" x="4119563" y="2619375"/>
          <p14:tracePt t="32708" x="4144963" y="2619375"/>
          <p14:tracePt t="32724" x="4159250" y="2619375"/>
          <p14:tracePt t="32741" x="4192588" y="2619375"/>
          <p14:tracePt t="32758" x="4238625" y="2619375"/>
          <p14:tracePt t="32774" x="4265613" y="2619375"/>
          <p14:tracePt t="32791" x="4333875" y="2619375"/>
          <p14:tracePt t="32807" x="4400550" y="2611438"/>
          <p14:tracePt t="32824" x="4433888" y="2611438"/>
          <p14:tracePt t="32841" x="4500563" y="2605088"/>
          <p14:tracePt t="32858" x="4540250" y="2598738"/>
          <p14:tracePt t="32874" x="4548188" y="2598738"/>
          <p14:tracePt t="32891" x="4567238" y="2598738"/>
          <p14:tracePt t="32907" x="4573588" y="2598738"/>
          <p14:tracePt t="33172" x="4581525" y="2598738"/>
          <p14:tracePt t="33181" x="4600575" y="2592388"/>
          <p14:tracePt t="33190" x="4621213" y="2592388"/>
          <p14:tracePt t="33208" x="4694238" y="2571750"/>
          <p14:tracePt t="33224" x="4754563" y="2559050"/>
          <p14:tracePt t="33241" x="4868863" y="2532063"/>
          <p14:tracePt t="33258" x="4976813" y="2517775"/>
          <p14:tracePt t="33274" x="5029200" y="2511425"/>
          <p14:tracePt t="33290" x="5130800" y="2498725"/>
          <p14:tracePt t="33308" x="5230813" y="2490788"/>
          <p14:tracePt t="33324" x="5284788" y="2484438"/>
          <p14:tracePt t="33340" x="5364163" y="2484438"/>
          <p14:tracePt t="33359" x="5418138" y="2484438"/>
          <p14:tracePt t="33374" x="5438775" y="2484438"/>
          <p14:tracePt t="33390" x="5445125" y="2484438"/>
          <p14:tracePt t="33408" x="5451475" y="2484438"/>
          <p14:tracePt t="33680" x="5451475" y="2490788"/>
          <p14:tracePt t="33710" x="5465763" y="2498725"/>
          <p14:tracePt t="33720" x="5472113" y="2505075"/>
          <p14:tracePt t="33731" x="5478463" y="2505075"/>
          <p14:tracePt t="33740" x="5499100" y="2511425"/>
          <p14:tracePt t="33757" x="5545138" y="2532063"/>
          <p14:tracePt t="33774" x="5578475" y="2538413"/>
          <p14:tracePt t="33790" x="5638800" y="2544763"/>
          <p14:tracePt t="33807" x="5719763" y="2559050"/>
          <p14:tracePt t="33823" x="5746750" y="2559050"/>
          <p14:tracePt t="33840" x="5807075" y="2559050"/>
          <p14:tracePt t="33857" x="5867400" y="2565400"/>
          <p14:tracePt t="33873" x="5886450" y="2565400"/>
          <p14:tracePt t="33890" x="5913438" y="2565400"/>
          <p14:tracePt t="33907" x="5934075" y="2565400"/>
          <p14:tracePt t="33923" x="5946775" y="2565400"/>
          <p14:tracePt t="33940" x="5961063" y="2565400"/>
          <p14:tracePt t="33957" x="5994400" y="2565400"/>
          <p14:tracePt t="33973" x="6007100" y="2565400"/>
          <p14:tracePt t="33990" x="6034088" y="2565400"/>
          <p14:tracePt t="34007" x="6073775" y="2565400"/>
          <p14:tracePt t="34023" x="6094413" y="2559050"/>
          <p14:tracePt t="34040" x="6134100" y="2559050"/>
          <p14:tracePt t="34057" x="6194425" y="2559050"/>
          <p14:tracePt t="34073" x="6221413" y="2551113"/>
          <p14:tracePt t="34090" x="6262688" y="2544763"/>
          <p14:tracePt t="34107" x="6288088" y="2538413"/>
          <p14:tracePt t="34123" x="6308725" y="2538413"/>
          <p14:tracePt t="34140" x="6315075" y="2524125"/>
          <p14:tracePt t="34156" x="6323013" y="2524125"/>
          <p14:tracePt t="34375" x="6329363" y="2524125"/>
          <p14:tracePt t="34383" x="6342063" y="2532063"/>
          <p14:tracePt t="34393" x="6362700" y="2532063"/>
          <p14:tracePt t="34406" x="6389688" y="2538413"/>
          <p14:tracePt t="34423" x="6502400" y="2565400"/>
          <p14:tracePt t="34440" x="6623050" y="2584450"/>
          <p14:tracePt t="34456" x="6683375" y="2592388"/>
          <p14:tracePt t="34473" x="6791325" y="2605088"/>
          <p14:tracePt t="34493" x="6884988" y="2625725"/>
          <p14:tracePt t="34510" x="6951663" y="2638425"/>
          <p14:tracePt t="34526" x="6991350" y="2644775"/>
          <p14:tracePt t="34542" x="7024688" y="2665413"/>
          <p14:tracePt t="34559" x="7051675" y="2671763"/>
          <p14:tracePt t="34573" x="7059613" y="2671763"/>
          <p14:tracePt t="34589" x="7078663" y="2679700"/>
          <p14:tracePt t="34606" x="7085013" y="2679700"/>
          <p14:tracePt t="34622" x="7099300" y="2686050"/>
          <p14:tracePt t="34639" x="7126288" y="2686050"/>
          <p14:tracePt t="34656" x="7153275" y="2692400"/>
          <p14:tracePt t="34672" x="7165975" y="2692400"/>
          <p14:tracePt t="34689" x="7213600" y="2692400"/>
          <p14:tracePt t="34706" x="7259638" y="2692400"/>
          <p14:tracePt t="34722" x="7280275" y="2692400"/>
          <p14:tracePt t="34739" x="7346950" y="2692400"/>
          <p14:tracePt t="34756" x="7400925" y="2686050"/>
          <p14:tracePt t="34772" x="7440613" y="2686050"/>
          <p14:tracePt t="34789" x="7507288" y="2679700"/>
          <p14:tracePt t="34807" x="7548563" y="2679700"/>
          <p14:tracePt t="34822" x="7554913" y="2679700"/>
          <p14:tracePt t="34839" x="7573963" y="2679700"/>
          <p14:tracePt t="34855" x="7588250" y="2679700"/>
          <p14:tracePt t="34872" x="7594600" y="2671763"/>
          <p14:tracePt t="34889" x="7608888" y="2671763"/>
          <p14:tracePt t="34906" x="7627938" y="2671763"/>
          <p14:tracePt t="34922" x="7634288" y="2671763"/>
          <p14:tracePt t="34939" x="7654925" y="2665413"/>
          <p14:tracePt t="34955" x="7667625" y="2665413"/>
          <p14:tracePt t="34972" x="7688263" y="2659063"/>
          <p14:tracePt t="34989" x="7715250" y="2659063"/>
          <p14:tracePt t="35005" x="7721600" y="2659063"/>
          <p14:tracePt t="35022" x="7735888" y="2659063"/>
          <p14:tracePt t="35039" x="7742238" y="2659063"/>
          <p14:tracePt t="35072" x="7748588" y="2659063"/>
          <p14:tracePt t="35131" x="7742238" y="2659063"/>
          <p14:tracePt t="35143" x="7721600" y="2659063"/>
          <p14:tracePt t="35155" x="7688263" y="2659063"/>
          <p14:tracePt t="35172" x="7540625" y="2652713"/>
          <p14:tracePt t="35189" x="7239000" y="2619375"/>
          <p14:tracePt t="35205" x="6965950" y="2598738"/>
          <p14:tracePt t="35222" x="6281738" y="2544763"/>
          <p14:tracePt t="35238" x="5692775" y="2498725"/>
          <p14:tracePt t="35255" x="5451475" y="2484438"/>
          <p14:tracePt t="35272" x="5103813" y="2484438"/>
          <p14:tracePt t="35289" x="4848225" y="2484438"/>
          <p14:tracePt t="35305" x="4754563" y="2484438"/>
          <p14:tracePt t="35322" x="4641850" y="2484438"/>
          <p14:tracePt t="35339" x="4608513" y="2478088"/>
          <p14:tracePt t="35555" x="4600575" y="2478088"/>
          <p14:tracePt t="35576" x="4594225" y="2484438"/>
          <p14:tracePt t="35584" x="4581525" y="2484438"/>
          <p14:tracePt t="35593" x="4554538" y="2498725"/>
          <p14:tracePt t="35605" x="4506913" y="2511425"/>
          <p14:tracePt t="35622" x="4273550" y="2559050"/>
          <p14:tracePt t="35638" x="3830638" y="2652713"/>
          <p14:tracePt t="35655" x="3455988" y="2732088"/>
          <p14:tracePt t="35671" x="2759075" y="2859088"/>
          <p14:tracePt t="35688" x="2297113" y="2952750"/>
          <p14:tracePt t="35705" x="2155825" y="2973388"/>
          <p14:tracePt t="35721" x="1989138" y="2987675"/>
          <p14:tracePt t="35738" x="1922463" y="2987675"/>
          <p14:tracePt t="35771" x="1916113" y="2979738"/>
          <p14:tracePt t="35973" x="1901825" y="2987675"/>
          <p14:tracePt t="35982" x="1881188" y="2987675"/>
          <p14:tracePt t="35992" x="1835150" y="2994025"/>
          <p14:tracePt t="36005" x="1768475" y="3000375"/>
          <p14:tracePt t="36021" x="1527175" y="3000375"/>
          <p14:tracePt t="36038" x="1265238" y="2967038"/>
          <p14:tracePt t="36054" x="1144588" y="2940050"/>
          <p14:tracePt t="36071" x="911225" y="2879725"/>
          <p14:tracePt t="36088" x="769938" y="2819400"/>
          <p14:tracePt t="36104" x="723900" y="2806700"/>
          <p14:tracePt t="36121" x="649288" y="2765425"/>
          <p14:tracePt t="36138" x="615950" y="2746375"/>
          <p14:tracePt t="36154" x="603250" y="2738438"/>
          <p14:tracePt t="36171" x="595313" y="2732088"/>
          <p14:tracePt t="36209" x="595313" y="2725738"/>
          <p14:tracePt t="36288" x="603250" y="2725738"/>
          <p14:tracePt t="36298" x="603250" y="2719388"/>
          <p14:tracePt t="36309" x="609600" y="2719388"/>
          <p14:tracePt t="36321" x="615950" y="2719388"/>
          <p14:tracePt t="36338" x="642938" y="2719388"/>
          <p14:tracePt t="36354" x="663575" y="2719388"/>
          <p14:tracePt t="36371" x="715963" y="2719388"/>
          <p14:tracePt t="36387" x="757238" y="2725738"/>
          <p14:tracePt t="36404" x="776288" y="2732088"/>
          <p14:tracePt t="36421" x="809625" y="2732088"/>
          <p14:tracePt t="36437" x="836613" y="2738438"/>
          <p14:tracePt t="36454" x="850900" y="2738438"/>
          <p14:tracePt t="36471" x="869950" y="2746375"/>
          <p14:tracePt t="36491" x="877888" y="2746375"/>
          <p14:tracePt t="36508" x="884238" y="2746375"/>
          <p14:tracePt t="36541" x="884238" y="2752725"/>
          <p14:tracePt t="36659" x="884238" y="2759075"/>
          <p14:tracePt t="36709" x="877888" y="2759075"/>
          <p14:tracePt t="36729" x="869950" y="2759075"/>
          <p14:tracePt t="36739" x="863600" y="2759075"/>
          <p14:tracePt t="36769" x="857250" y="2759075"/>
          <p14:tracePt t="36818" x="850900" y="2759075"/>
          <p14:tracePt t="36868" x="844550" y="2759075"/>
          <p14:tracePt t="36878" x="836613" y="2759075"/>
          <p14:tracePt t="36898" x="830263" y="2759075"/>
          <p14:tracePt t="36908" x="823913" y="2759075"/>
          <p14:tracePt t="36920" x="817563" y="2759075"/>
          <p14:tracePt t="36948" x="809625" y="2759075"/>
          <p14:tracePt t="37020" x="803275" y="2759075"/>
          <p14:tracePt t="37031" x="796925" y="2759075"/>
          <p14:tracePt t="37049" x="790575" y="2759075"/>
          <p14:tracePt t="37069" x="784225" y="2759075"/>
          <p14:tracePt t="37272" x="776288" y="2759075"/>
          <p14:tracePt t="37391" x="776288" y="2752725"/>
          <p14:tracePt t="37421" x="784225" y="2752725"/>
          <p14:tracePt t="37434" x="784225" y="2746375"/>
          <p14:tracePt t="37444" x="790575" y="2746375"/>
          <p14:tracePt t="37453" x="796925" y="2746375"/>
          <p14:tracePt t="37470" x="809625" y="2746375"/>
          <p14:tracePt t="37491" x="823913" y="2746375"/>
          <p14:tracePt t="37507" x="836613" y="2746375"/>
          <p14:tracePt t="37524" x="850900" y="2752725"/>
          <p14:tracePt t="37540" x="877888" y="2765425"/>
          <p14:tracePt t="37553" x="896938" y="2765425"/>
          <p14:tracePt t="37570" x="938213" y="2765425"/>
          <p14:tracePt t="37587" x="965200" y="2779713"/>
          <p14:tracePt t="37603" x="971550" y="2779713"/>
          <p14:tracePt t="37620" x="977900" y="2779713"/>
          <p14:tracePt t="37639" x="984250" y="2779713"/>
          <p14:tracePt t="37658" x="984250" y="2786063"/>
          <p14:tracePt t="37720" x="990600" y="2786063"/>
          <p14:tracePt t="37731" x="998538" y="2786063"/>
          <p14:tracePt t="37741" x="1004888" y="2786063"/>
          <p14:tracePt t="37753" x="1011238" y="2786063"/>
          <p14:tracePt t="37770" x="1031875" y="2786063"/>
          <p14:tracePt t="37786" x="1050925" y="2786063"/>
          <p14:tracePt t="37791" x="1071563" y="2786063"/>
          <p14:tracePt t="37803" x="1098550" y="2786063"/>
          <p14:tracePt t="37819" x="1144588" y="2786063"/>
          <p14:tracePt t="37838" x="1179513" y="2786063"/>
          <p14:tracePt t="37853" x="1252538" y="2786063"/>
          <p14:tracePt t="37869" x="1319213" y="2786063"/>
          <p14:tracePt t="37887" x="1385888" y="2786063"/>
          <p14:tracePt t="37903" x="1427163" y="2792413"/>
          <p14:tracePt t="37919" x="1473200" y="2798763"/>
          <p14:tracePt t="37940" x="1487488" y="2798763"/>
          <p14:tracePt t="38175" x="1493838" y="2798763"/>
          <p14:tracePt t="38183" x="1500188" y="2806700"/>
          <p14:tracePt t="38192" x="1512888" y="2813050"/>
          <p14:tracePt t="38203" x="1533525" y="2813050"/>
          <p14:tracePt t="38219" x="1560513" y="2813050"/>
          <p14:tracePt t="38236" x="1633538" y="2819400"/>
          <p14:tracePt t="38252" x="1735138" y="2825750"/>
          <p14:tracePt t="38270" x="1855788" y="2825750"/>
          <p14:tracePt t="38286" x="1928813" y="2825750"/>
          <p14:tracePt t="38290" x="2001838" y="2825750"/>
          <p14:tracePt t="38302" x="2070100" y="2825750"/>
          <p14:tracePt t="38320" x="2203450" y="2825750"/>
          <p14:tracePt t="38336" x="2257425" y="2825750"/>
          <p14:tracePt t="38352" x="2370138" y="2840038"/>
          <p14:tracePt t="38369" x="2444750" y="2846388"/>
          <p14:tracePt t="38386" x="2471738" y="2846388"/>
          <p14:tracePt t="38402" x="2498725" y="2852738"/>
          <p14:tracePt t="38419" x="2505075" y="2852738"/>
          <p14:tracePt t="38435" x="2511425" y="2852738"/>
          <p14:tracePt t="38632" x="2511425" y="2859088"/>
          <p14:tracePt t="38648" x="2505075" y="2859088"/>
          <p14:tracePt t="38661" x="2490788" y="2859088"/>
          <p14:tracePt t="38669" x="2484438" y="2859088"/>
          <p14:tracePt t="38685" x="2471738" y="2859088"/>
          <p14:tracePt t="38702" x="2405063" y="2846388"/>
          <p14:tracePt t="38719" x="2309813" y="2833688"/>
          <p14:tracePt t="38735" x="2257425" y="2819400"/>
          <p14:tracePt t="38752" x="2176463" y="2813050"/>
          <p14:tracePt t="38769" x="2089150" y="2806700"/>
          <p14:tracePt t="38785" x="2043113" y="2798763"/>
          <p14:tracePt t="38789" x="2009775" y="2792413"/>
          <p14:tracePt t="38802" x="1982788" y="2792413"/>
          <p14:tracePt t="38818" x="1916113" y="2786063"/>
          <p14:tracePt t="38835" x="1889125" y="2779713"/>
          <p14:tracePt t="38852" x="1847850" y="2779713"/>
          <p14:tracePt t="38868" x="1835150" y="2773363"/>
          <p14:tracePt t="38885" x="1828800" y="2773363"/>
          <p14:tracePt t="38959" x="1828800" y="2765425"/>
          <p14:tracePt t="38969" x="1841500" y="2765425"/>
          <p14:tracePt t="38980" x="1847850" y="2765425"/>
          <p14:tracePt t="38992" x="1862138" y="2765425"/>
          <p14:tracePt t="39002" x="1881188" y="2765425"/>
          <p14:tracePt t="39018" x="1955800" y="2765425"/>
          <p14:tracePt t="39035" x="2009775" y="2765425"/>
          <p14:tracePt t="39051" x="2136775" y="2765425"/>
          <p14:tracePt t="39068" x="2276475" y="2765425"/>
          <p14:tracePt t="39085" x="2351088" y="2765425"/>
          <p14:tracePt t="39101" x="2471738" y="2765425"/>
          <p14:tracePt t="39118" x="2578100" y="2765425"/>
          <p14:tracePt t="39135" x="2625725" y="2765425"/>
          <p14:tracePt t="39151" x="2698750" y="2765425"/>
          <p14:tracePt t="39168" x="2752725" y="2779713"/>
          <p14:tracePt t="39185" x="2765425" y="2779713"/>
          <p14:tracePt t="39201" x="2779713" y="2786063"/>
          <p14:tracePt t="39218" x="2786063" y="2786063"/>
          <p14:tracePt t="39235" x="2792413" y="2786063"/>
          <p14:tracePt t="39475" x="2786063" y="2786063"/>
          <p14:tracePt t="39511" x="2786063" y="2792413"/>
          <p14:tracePt t="39540" x="2779713" y="2792413"/>
          <p14:tracePt t="39619" x="2773363" y="2792413"/>
          <p14:tracePt t="39668" x="2765425" y="2792413"/>
          <p14:tracePt t="39678" x="2759075" y="2792413"/>
          <p14:tracePt t="39699" x="2752725" y="2792413"/>
          <p14:tracePt t="39708" x="2746375" y="2792413"/>
          <p14:tracePt t="39720" x="2738438" y="2798763"/>
          <p14:tracePt t="39734" x="2719388" y="2806700"/>
          <p14:tracePt t="39751" x="2644775" y="2825750"/>
          <p14:tracePt t="39768" x="2565400" y="2840038"/>
          <p14:tracePt t="39784" x="2517775" y="2867025"/>
          <p14:tracePt t="39801" x="2384425" y="2906713"/>
          <p14:tracePt t="39818" x="2236788" y="2960688"/>
          <p14:tracePt t="39834" x="2163763" y="2987675"/>
          <p14:tracePt t="39851" x="2036763" y="3040063"/>
          <p14:tracePt t="39868" x="1928813" y="3081338"/>
          <p14:tracePt t="39884" x="1895475" y="3087688"/>
          <p14:tracePt t="39901" x="1841500" y="3100388"/>
          <p14:tracePt t="39918" x="1822450" y="3108325"/>
          <p14:tracePt t="39934" x="1808163" y="3114675"/>
          <p14:tracePt t="39951" x="1801813" y="3114675"/>
          <p14:tracePt t="39968" x="1787525" y="3114675"/>
          <p14:tracePt t="40205" x="1781175" y="3114675"/>
          <p14:tracePt t="40222" x="1774825" y="3127375"/>
          <p14:tracePt t="40234" x="1768475" y="3127375"/>
          <p14:tracePt t="40250" x="1735138" y="3141663"/>
          <p14:tracePt t="40268" x="1633538" y="3167063"/>
          <p14:tracePt t="40284" x="1566863" y="3187700"/>
          <p14:tracePt t="40300" x="1412875" y="3227388"/>
          <p14:tracePt t="40318" x="1265238" y="3268663"/>
          <p14:tracePt t="40334" x="1192213" y="3275013"/>
          <p14:tracePt t="40350" x="1092200" y="3287713"/>
          <p14:tracePt t="40368" x="1031875" y="3295650"/>
          <p14:tracePt t="40384" x="1017588" y="3295650"/>
          <p14:tracePt t="40400" x="1004888" y="3287713"/>
          <p14:tracePt t="40417" x="990600" y="3287713"/>
          <p14:tracePt t="40450" x="990600" y="3281363"/>
          <p14:tracePt t="40478" x="998538" y="3275013"/>
          <p14:tracePt t="40489" x="1004888" y="3268663"/>
          <p14:tracePt t="40503" x="1017588" y="3268663"/>
          <p14:tracePt t="40521" x="1077913" y="3254375"/>
          <p14:tracePt t="40540" x="1158875" y="3241675"/>
          <p14:tracePt t="40555" x="1192213" y="3235325"/>
          <p14:tracePt t="40573" x="1252538" y="3235325"/>
          <p14:tracePt t="40588" x="1325563" y="3235325"/>
          <p14:tracePt t="40601" x="1358900" y="3235325"/>
          <p14:tracePt t="40617" x="1439863" y="3235325"/>
          <p14:tracePt t="40633" x="1487488" y="3235325"/>
          <p14:tracePt t="40650" x="1581150" y="3235325"/>
          <p14:tracePt t="40667" x="1620838" y="3235325"/>
          <p14:tracePt t="40684" x="1708150" y="3235325"/>
          <p14:tracePt t="40700" x="1754188" y="3235325"/>
          <p14:tracePt t="40717" x="1795463" y="3235325"/>
          <p14:tracePt t="40733" x="1814513" y="3235325"/>
          <p14:tracePt t="40750" x="1862138" y="3235325"/>
          <p14:tracePt t="40767" x="1922463" y="3235325"/>
          <p14:tracePt t="40783" x="1962150" y="3235325"/>
          <p14:tracePt t="40800" x="2016125" y="3235325"/>
          <p14:tracePt t="40817" x="2049463" y="3235325"/>
          <p14:tracePt t="40833" x="2055813" y="3235325"/>
          <p14:tracePt t="40850" x="2062163" y="3235325"/>
          <p14:tracePt t="40889" x="2070100" y="3235325"/>
          <p14:tracePt t="40959" x="2062163" y="3235325"/>
          <p14:tracePt t="40969" x="2055813" y="3235325"/>
          <p14:tracePt t="40988" x="2043113" y="3235325"/>
          <p14:tracePt t="40998" x="2036763" y="3235325"/>
          <p14:tracePt t="41008" x="2028825" y="3235325"/>
          <p14:tracePt t="41020" x="2016125" y="3235325"/>
          <p14:tracePt t="41033" x="1995488" y="3235325"/>
          <p14:tracePt t="41050" x="1922463" y="3235325"/>
          <p14:tracePt t="41068" x="1835150" y="3241675"/>
          <p14:tracePt t="41083" x="1795463" y="3248025"/>
          <p14:tracePt t="41100" x="1693863" y="3262313"/>
          <p14:tracePt t="41116" x="1647825" y="3268663"/>
          <p14:tracePt t="41133" x="1547813" y="3281363"/>
          <p14:tracePt t="41150" x="1452563" y="3308350"/>
          <p14:tracePt t="41166" x="1412875" y="3314700"/>
          <p14:tracePt t="41183" x="1346200" y="3328988"/>
          <p14:tracePt t="41200" x="1292225" y="3355975"/>
          <p14:tracePt t="41216" x="1273175" y="3362325"/>
          <p14:tracePt t="41233" x="1238250" y="3375025"/>
          <p14:tracePt t="41249" x="1212850" y="3395663"/>
          <p14:tracePt t="41266" x="1198563" y="3402013"/>
          <p14:tracePt t="41283" x="1185863" y="3408363"/>
          <p14:tracePt t="41300" x="1179513" y="3408363"/>
          <p14:tracePt t="41339" x="1179513" y="3416300"/>
          <p14:tracePt t="41433" x="1171575" y="3416300"/>
          <p14:tracePt t="41469" x="1171575" y="3422650"/>
          <p14:tracePt t="41479" x="1158875" y="3422650"/>
          <p14:tracePt t="41488" x="1144588" y="3435350"/>
          <p14:tracePt t="41503" x="1138238" y="3435350"/>
          <p14:tracePt t="41520" x="1111250" y="3449638"/>
          <p14:tracePt t="41536" x="1104900" y="3455988"/>
          <p14:tracePt t="41552" x="1084263" y="3468688"/>
          <p14:tracePt t="41570" x="1071563" y="3468688"/>
          <p14:tracePt t="41583" x="1065213" y="3468688"/>
          <p14:tracePt t="41600" x="1058863" y="3468688"/>
          <p14:tracePt t="41632" x="1050925" y="3468688"/>
          <p14:tracePt t="41649" x="1044575" y="3468688"/>
          <p14:tracePt t="41771" x="1044575" y="3462338"/>
          <p14:tracePt t="41793" x="1058863" y="3455988"/>
          <p14:tracePt t="41817" x="1077913" y="3435350"/>
          <p14:tracePt t="41832" x="1098550" y="3429000"/>
          <p14:tracePt t="41850" x="1165225" y="3416300"/>
          <p14:tracePt t="41866" x="1219200" y="3402013"/>
          <p14:tracePt t="41882" x="1346200" y="3355975"/>
          <p14:tracePt t="41899" x="1493838" y="3314700"/>
          <p14:tracePt t="41916" x="1566863" y="3302000"/>
          <p14:tracePt t="41932" x="1693863" y="3268663"/>
          <p14:tracePt t="41949" x="1795463" y="3262313"/>
          <p14:tracePt t="41966" x="1828800" y="3262313"/>
          <p14:tracePt t="41984" x="1895475" y="3262313"/>
          <p14:tracePt t="41999" x="1941513" y="3281363"/>
          <p14:tracePt t="42015" x="1962150" y="3287713"/>
          <p14:tracePt t="42033" x="1989138" y="3302000"/>
          <p14:tracePt t="42049" x="1995488" y="3302000"/>
          <p14:tracePt t="42065" x="2001838" y="3308350"/>
          <p14:tracePt t="42082" x="2001838" y="3314700"/>
          <p14:tracePt t="42099" x="2001838" y="3322638"/>
          <p14:tracePt t="42116" x="2001838" y="3328988"/>
          <p14:tracePt t="42132" x="2001838" y="3335338"/>
          <p14:tracePt t="42149" x="2001838" y="3348038"/>
          <p14:tracePt t="42165" x="1989138" y="3348038"/>
          <p14:tracePt t="42182" x="1976438" y="3355975"/>
          <p14:tracePt t="42199" x="1895475" y="3381375"/>
          <p14:tracePt t="42216" x="1835150" y="3402013"/>
          <p14:tracePt t="42232" x="1714500" y="3462338"/>
          <p14:tracePt t="42249" x="1593850" y="3509963"/>
          <p14:tracePt t="42265" x="1533525" y="3529013"/>
          <p14:tracePt t="42282" x="1433513" y="3562350"/>
          <p14:tracePt t="42299" x="1312863" y="3589338"/>
          <p14:tracePt t="42315" x="1258888" y="3595688"/>
          <p14:tracePt t="42332" x="1158875" y="3609975"/>
          <p14:tracePt t="42349" x="1084263" y="3616325"/>
          <p14:tracePt t="42365" x="1044575" y="3616325"/>
          <p14:tracePt t="42382" x="977900" y="3603625"/>
          <p14:tracePt t="42399" x="938213" y="3589338"/>
          <p14:tracePt t="42415" x="923925" y="3576638"/>
          <p14:tracePt t="42432" x="890588" y="3536950"/>
          <p14:tracePt t="42448" x="857250" y="3468688"/>
          <p14:tracePt t="42465" x="844550" y="3422650"/>
          <p14:tracePt t="42482" x="823913" y="3328988"/>
          <p14:tracePt t="42502" x="823913" y="3254375"/>
          <p14:tracePt t="42519" x="823913" y="3214688"/>
          <p14:tracePt t="42535" x="823913" y="3208338"/>
          <p14:tracePt t="42552" x="823913" y="3194050"/>
          <p14:tracePt t="42569" x="823913" y="3187700"/>
          <p14:tracePt t="42582" x="830263" y="3187700"/>
          <p14:tracePt t="42598" x="844550" y="3187700"/>
          <p14:tracePt t="42615" x="857250" y="3187700"/>
          <p14:tracePt t="42631" x="917575" y="3181350"/>
          <p14:tracePt t="42649" x="1017588" y="3175000"/>
          <p14:tracePt t="42665" x="1071563" y="3175000"/>
          <p14:tracePt t="42682" x="1185863" y="3175000"/>
          <p14:tracePt t="42699" x="1306513" y="3187700"/>
          <p14:tracePt t="42715" x="1352550" y="3201988"/>
          <p14:tracePt t="42732" x="1433513" y="3227388"/>
          <p14:tracePt t="42749" x="1500188" y="3254375"/>
          <p14:tracePt t="42765" x="1533525" y="3268663"/>
          <p14:tracePt t="42781" x="1587500" y="3314700"/>
          <p14:tracePt t="42798" x="1633538" y="3355975"/>
          <p14:tracePt t="42815" x="1654175" y="3381375"/>
          <p14:tracePt t="42831" x="1681163" y="3408363"/>
          <p14:tracePt t="42848" x="1693863" y="3429000"/>
          <p14:tracePt t="42865" x="1701800" y="3435350"/>
          <p14:tracePt t="42881" x="1708150" y="3441700"/>
          <p14:tracePt t="42898" x="1708150" y="3449638"/>
          <p14:tracePt t="42931" x="1708150" y="3455988"/>
          <p14:tracePt t="42990" x="1693863" y="3455988"/>
          <p14:tracePt t="43202" x="1701800" y="3455988"/>
          <p14:tracePt t="43211" x="1720850" y="3455988"/>
          <p14:tracePt t="43222" x="1754188" y="3455988"/>
          <p14:tracePt t="43234" x="1787525" y="3455988"/>
          <p14:tracePt t="43248" x="1835150" y="3455988"/>
          <p14:tracePt t="43264" x="1962150" y="3441700"/>
          <p14:tracePt t="43281" x="2103438" y="3435350"/>
          <p14:tracePt t="43298" x="2176463" y="3435350"/>
          <p14:tracePt t="43314" x="2330450" y="3429000"/>
          <p14:tracePt t="43331" x="2478088" y="3422650"/>
          <p14:tracePt t="43348" x="2551113" y="3416300"/>
          <p14:tracePt t="43364" x="2686050" y="3416300"/>
          <p14:tracePt t="43381" x="2798763" y="3416300"/>
          <p14:tracePt t="43398" x="2886075" y="3416300"/>
          <p14:tracePt t="43414" x="2913063" y="3416300"/>
          <p14:tracePt t="43431" x="2946400" y="3416300"/>
          <p14:tracePt t="43448" x="2967038" y="3416300"/>
          <p14:tracePt t="43502" x="2973388" y="3416300"/>
          <p14:tracePt t="43741" x="2979738" y="3416300"/>
          <p14:tracePt t="43751" x="2987675" y="3416300"/>
          <p14:tracePt t="43764" x="3000375" y="3416300"/>
          <p14:tracePt t="43781" x="3021013" y="3416300"/>
          <p14:tracePt t="43797" x="3033713" y="3416300"/>
          <p14:tracePt t="43814" x="3060700" y="3416300"/>
          <p14:tracePt t="43831" x="3100388" y="3416300"/>
          <p14:tracePt t="43848" x="3127375" y="3422650"/>
          <p14:tracePt t="43864" x="3141663" y="3422650"/>
          <p14:tracePt t="43880" x="3167063" y="3429000"/>
          <p14:tracePt t="43898" x="3181350" y="3435350"/>
          <p14:tracePt t="43930" x="3187700" y="3435350"/>
          <p14:tracePt t="44063" x="3181350" y="3435350"/>
          <p14:tracePt t="44086" x="3167063" y="3435350"/>
          <p14:tracePt t="44104" x="3154363" y="3435350"/>
          <p14:tracePt t="44120" x="3133725" y="3435350"/>
          <p14:tracePt t="44130" x="3121025" y="3435350"/>
          <p14:tracePt t="44147" x="3108325" y="3435350"/>
          <p14:tracePt t="44163" x="3081338" y="3435350"/>
          <p14:tracePt t="44180" x="3060700" y="3429000"/>
          <p14:tracePt t="44198" x="3040063" y="3429000"/>
          <p14:tracePt t="44213" x="3027363" y="3422650"/>
          <p14:tracePt t="44230" x="3006725" y="3422650"/>
          <p14:tracePt t="44247" x="2973388" y="3416300"/>
          <p14:tracePt t="44263" x="2960688" y="3402013"/>
          <p14:tracePt t="44280" x="2927350" y="3389313"/>
          <p14:tracePt t="44297" x="2913063" y="3381375"/>
          <p14:tracePt t="44313" x="2886075" y="3368675"/>
          <p14:tracePt t="44330" x="2867025" y="3355975"/>
          <p14:tracePt t="44347" x="2859088" y="3355975"/>
          <p14:tracePt t="44364" x="2852738" y="3355975"/>
          <p14:tracePt t="44380" x="2846388" y="3355975"/>
          <p14:tracePt t="44505" x="2846388" y="3348038"/>
          <p14:tracePt t="44551" x="2894013" y="3341688"/>
          <p14:tracePt t="44581" x="3021013" y="3348038"/>
          <p14:tracePt t="44601" x="3127375" y="3362325"/>
          <p14:tracePt t="44613" x="3187700" y="3375025"/>
          <p14:tracePt t="44630" x="3295650" y="3389313"/>
          <p14:tracePt t="44646" x="3348038" y="3395663"/>
          <p14:tracePt t="44663" x="3455988" y="3402013"/>
          <p14:tracePt t="44680" x="3549650" y="3416300"/>
          <p14:tracePt t="44696" x="3595688" y="3416300"/>
          <p14:tracePt t="44713" x="3656013" y="3416300"/>
          <p14:tracePt t="44729" x="3703638" y="3416300"/>
          <p14:tracePt t="44746" x="3716338" y="3416300"/>
          <p14:tracePt t="44763" x="3730625" y="3416300"/>
          <p14:tracePt t="44960" x="3724275" y="3416300"/>
          <p14:tracePt t="44980" x="3716338" y="3416300"/>
          <p14:tracePt t="44992" x="3709988" y="3416300"/>
          <p14:tracePt t="45000" x="3703638" y="3416300"/>
          <p14:tracePt t="45013" x="3697288" y="3416300"/>
          <p14:tracePt t="45029" x="3630613" y="3408363"/>
          <p14:tracePt t="45046" x="3595688" y="3408363"/>
          <p14:tracePt t="45062" x="3489325" y="3402013"/>
          <p14:tracePt t="45079" x="3389313" y="3395663"/>
          <p14:tracePt t="45096" x="3348038" y="3395663"/>
          <p14:tracePt t="45112" x="3268663" y="3395663"/>
          <p14:tracePt t="45129" x="3194050" y="3395663"/>
          <p14:tracePt t="45146" x="3160713" y="3395663"/>
          <p14:tracePt t="45163" x="3087688" y="3395663"/>
          <p14:tracePt t="45179" x="3040063" y="3395663"/>
          <p14:tracePt t="45196" x="3027363" y="3395663"/>
          <p14:tracePt t="45213" x="3006725" y="3395663"/>
          <p14:tracePt t="45229" x="3000375" y="3395663"/>
          <p14:tracePt t="45262" x="2994025" y="3395663"/>
          <p14:tracePt t="45390" x="3000375" y="3395663"/>
          <p14:tracePt t="45399" x="3000375" y="3389313"/>
          <p14:tracePt t="45412" x="3006725" y="3389313"/>
          <p14:tracePt t="45429" x="3021013" y="3389313"/>
          <p14:tracePt t="45445" x="3033713" y="3389313"/>
          <p14:tracePt t="45462" x="3108325" y="3389313"/>
          <p14:tracePt t="45479" x="3208338" y="3389313"/>
          <p14:tracePt t="45500" x="3341688" y="3375025"/>
          <p14:tracePt t="45515" x="3402013" y="3375025"/>
          <p14:tracePt t="45532" x="3502025" y="3368675"/>
          <p14:tracePt t="45550" x="3582988" y="3368675"/>
          <p14:tracePt t="45565" x="3622675" y="3368675"/>
          <p14:tracePt t="45579" x="3656013" y="3368675"/>
          <p14:tracePt t="45595" x="3663950" y="3368675"/>
          <p14:tracePt t="45612" x="3670300" y="3368675"/>
          <p14:tracePt t="45681" x="3663950" y="3368675"/>
          <p14:tracePt t="45707" x="3643313" y="3368675"/>
          <p14:tracePt t="45717" x="3630613" y="3368675"/>
          <p14:tracePt t="45729" x="3570288" y="3368675"/>
          <p14:tracePt t="45745" x="3529013" y="3368675"/>
          <p14:tracePt t="45762" x="3422650" y="3362325"/>
          <p14:tracePt t="45779" x="3295650" y="3362325"/>
          <p14:tracePt t="45795" x="3227388" y="3362325"/>
          <p14:tracePt t="45812" x="3100388" y="3368675"/>
          <p14:tracePt t="45829" x="2979738" y="3375025"/>
          <p14:tracePt t="45845" x="2927350" y="3381375"/>
          <p14:tracePt t="45862" x="2852738" y="3395663"/>
          <p14:tracePt t="45879" x="2792413" y="3395663"/>
          <p14:tracePt t="45895" x="2779713" y="3395663"/>
          <p14:tracePt t="45912" x="2759075" y="3395663"/>
          <p14:tracePt t="45929" x="2746375" y="3395663"/>
          <p14:tracePt t="45945" x="2738438" y="3395663"/>
          <p14:tracePt t="45990" x="2738438" y="3389313"/>
          <p14:tracePt t="46009" x="2746375" y="3389313"/>
          <p14:tracePt t="46019" x="2752725" y="3389313"/>
          <p14:tracePt t="46032" x="2773363" y="3389313"/>
          <p14:tracePt t="46045" x="2798763" y="3389313"/>
          <p14:tracePt t="46062" x="2906713" y="3389313"/>
          <p14:tracePt t="46079" x="3033713" y="3389313"/>
          <p14:tracePt t="46095" x="3100388" y="3389313"/>
          <p14:tracePt t="46112" x="3214688" y="3395663"/>
          <p14:tracePt t="46129" x="3302000" y="3402013"/>
          <p14:tracePt t="46145" x="3348038" y="3402013"/>
          <p14:tracePt t="46162" x="3408363" y="3402013"/>
          <p14:tracePt t="46180" x="3462338" y="3402013"/>
          <p14:tracePt t="46195" x="3482975" y="3402013"/>
          <p14:tracePt t="46211" x="3495675" y="3402013"/>
          <p14:tracePt t="46229" x="3502025" y="3402013"/>
          <p14:tracePt t="46300" x="3502025" y="3408363"/>
          <p14:tracePt t="46311" x="3495675" y="3408363"/>
          <p14:tracePt t="46324" x="3482975" y="3408363"/>
          <p14:tracePt t="46337" x="3468688" y="3408363"/>
          <p14:tracePt t="46345" x="3441700" y="3402013"/>
          <p14:tracePt t="46361" x="3355975" y="3389313"/>
          <p14:tracePt t="46379" x="3262313" y="3375025"/>
          <p14:tracePt t="46395" x="3208338" y="3368675"/>
          <p14:tracePt t="46412" x="3127375" y="3362325"/>
          <p14:tracePt t="46429" x="3094038" y="3362325"/>
          <p14:tracePt t="46445" x="3081338" y="3362325"/>
          <p14:tracePt t="46461" x="3067050" y="3362325"/>
          <p14:tracePt t="46501" x="3067050" y="3355975"/>
          <p14:tracePt t="46516" x="3073400" y="3355975"/>
          <p14:tracePt t="46534" x="3087688" y="3355975"/>
          <p14:tracePt t="46550" x="3141663" y="3362325"/>
          <p14:tracePt t="46566" x="3181350" y="3362325"/>
          <p14:tracePt t="46579" x="3287713" y="3368675"/>
          <p14:tracePt t="46595" x="3341688" y="3368675"/>
          <p14:tracePt t="46611" x="3468688" y="3368675"/>
          <p14:tracePt t="46628" x="3536950" y="3368675"/>
          <p14:tracePt t="46644" x="3670300" y="3375025"/>
          <p14:tracePt t="46661" x="3797300" y="3375025"/>
          <p14:tracePt t="46678" x="3897313" y="3381375"/>
          <p14:tracePt t="46694" x="3944938" y="3381375"/>
          <p14:tracePt t="46711" x="3990975" y="3389313"/>
          <p14:tracePt t="46728" x="4011613" y="3389313"/>
          <p14:tracePt t="46974" x="4017963" y="3389313"/>
          <p14:tracePt t="46992" x="4024313" y="3395663"/>
          <p14:tracePt t="47004" x="4038600" y="3402013"/>
          <p14:tracePt t="47013" x="4044950" y="3416300"/>
          <p14:tracePt t="47028" x="4071938" y="3429000"/>
          <p14:tracePt t="47044" x="4084638" y="3449638"/>
          <p14:tracePt t="47061" x="4119563" y="3476625"/>
          <p14:tracePt t="47078" x="4132263" y="3489325"/>
          <p14:tracePt t="47094" x="4132263" y="3495675"/>
          <p14:tracePt t="47112" x="4144963" y="3495675"/>
          <p14:tracePt t="47130" x="4144963" y="3502025"/>
          <p14:tracePt t="47181" x="4144963" y="3509963"/>
          <p14:tracePt t="47209" x="4138613" y="3509963"/>
          <p14:tracePt t="47230" x="4132263" y="3509963"/>
          <p14:tracePt t="47239" x="4119563" y="3509963"/>
          <p14:tracePt t="47249" x="4105275" y="3509963"/>
          <p14:tracePt t="47260" x="4071938" y="3509963"/>
          <p14:tracePt t="47277" x="4044950" y="3502025"/>
          <p14:tracePt t="47294" x="3965575" y="3502025"/>
          <p14:tracePt t="47311" x="3890963" y="3495675"/>
          <p14:tracePt t="47327" x="3857625" y="3495675"/>
          <p14:tracePt t="47344" x="3803650" y="3489325"/>
          <p14:tracePt t="47360" x="3770313" y="3489325"/>
          <p14:tracePt t="47377" x="3757613" y="3482975"/>
          <p14:tracePt t="47394" x="3730625" y="3476625"/>
          <p14:tracePt t="47410" x="3716338" y="3468688"/>
          <p14:tracePt t="47444" x="3716338" y="3462338"/>
          <p14:tracePt t="47490" x="3716338" y="3455988"/>
          <p14:tracePt t="47540" x="3724275" y="3449638"/>
          <p14:tracePt t="47565" x="3736975" y="3449638"/>
          <p14:tracePt t="47574" x="3743325" y="3449638"/>
          <p14:tracePt t="47589" x="3790950" y="3449638"/>
          <p14:tracePt t="47600" x="3817938" y="3449638"/>
          <p14:tracePt t="47610" x="3857625" y="3449638"/>
          <p14:tracePt t="47627" x="3897313" y="3449638"/>
          <p14:tracePt t="47643" x="3971925" y="3449638"/>
          <p14:tracePt t="47660" x="4038600" y="3449638"/>
          <p14:tracePt t="47677" x="4065588" y="3449638"/>
          <p14:tracePt t="47693" x="4098925" y="3455988"/>
          <p14:tracePt t="47710" x="4144963" y="3462338"/>
          <p14:tracePt t="47727" x="4165600" y="3468688"/>
          <p14:tracePt t="47743" x="4192588" y="3476625"/>
          <p14:tracePt t="47760" x="4219575" y="3482975"/>
          <p14:tracePt t="47777" x="4238625" y="3489325"/>
          <p14:tracePt t="47794" x="4246563" y="3495675"/>
          <p14:tracePt t="47839" x="4246563" y="3502025"/>
          <p14:tracePt t="47891" x="4238625" y="3502025"/>
          <p14:tracePt t="47900" x="4225925" y="3502025"/>
          <p14:tracePt t="47911" x="4213225" y="3502025"/>
          <p14:tracePt t="47927" x="4186238" y="3502025"/>
          <p14:tracePt t="47943" x="4105275" y="3495675"/>
          <p14:tracePt t="47960" x="4017963" y="3482975"/>
          <p14:tracePt t="47976" x="3984625" y="3482975"/>
          <p14:tracePt t="47993" x="3924300" y="3482975"/>
          <p14:tracePt t="48010" x="3870325" y="3482975"/>
          <p14:tracePt t="48027" x="3851275" y="3482975"/>
          <p14:tracePt t="48043" x="3817938" y="3476625"/>
          <p14:tracePt t="48060" x="3797300" y="3476625"/>
          <p14:tracePt t="48076" x="3790950" y="3476625"/>
          <p14:tracePt t="48093" x="3784600" y="3476625"/>
          <p14:tracePt t="48139" x="3784600" y="3468688"/>
          <p14:tracePt t="48160" x="3790950" y="3468688"/>
          <p14:tracePt t="48170" x="3797300" y="3468688"/>
          <p14:tracePt t="48191" x="3803650" y="3468688"/>
          <p14:tracePt t="48200" x="3824288" y="3468688"/>
          <p14:tracePt t="48210" x="3836988" y="3468688"/>
          <p14:tracePt t="48226" x="3863975" y="3468688"/>
          <p14:tracePt t="48243" x="3930650" y="3468688"/>
          <p14:tracePt t="48259" x="4005263" y="3476625"/>
          <p14:tracePt t="48276" x="4038600" y="3482975"/>
          <p14:tracePt t="48293" x="4105275" y="3489325"/>
          <p14:tracePt t="48310" x="4179888" y="3502025"/>
          <p14:tracePt t="48326" x="4219575" y="3502025"/>
          <p14:tracePt t="48343" x="4286250" y="3516313"/>
          <p14:tracePt t="48359" x="4319588" y="3516313"/>
          <p14:tracePt t="48376" x="4325938" y="3516313"/>
          <p14:tracePt t="48399" x="4333875" y="3516313"/>
          <p14:tracePt t="48472" x="4325938" y="3516313"/>
          <p14:tracePt t="48499" x="4286250" y="3509963"/>
          <p14:tracePt t="48516" x="4246563" y="3495675"/>
          <p14:tracePt t="48536" x="4132263" y="3468688"/>
          <p14:tracePt t="48549" x="4024313" y="3441700"/>
          <p14:tracePt t="48568" x="3965575" y="3435350"/>
          <p14:tracePt t="48582" x="3890963" y="3429000"/>
          <p14:tracePt t="48599" x="3830638" y="3422650"/>
          <p14:tracePt t="48609" x="3803650" y="3422650"/>
          <p14:tracePt t="48626" x="3784600" y="3422650"/>
          <p14:tracePt t="48642" x="3743325" y="3416300"/>
          <p14:tracePt t="48659" x="3730625" y="3416300"/>
          <p14:tracePt t="48676" x="3724275" y="3416300"/>
          <p14:tracePt t="48692" x="3716338" y="3416300"/>
          <p14:tracePt t="48740" x="3724275" y="3416300"/>
          <p14:tracePt t="48750" x="3730625" y="3416300"/>
          <p14:tracePt t="48763" x="3736975" y="3416300"/>
          <p14:tracePt t="48776" x="3751263" y="3416300"/>
          <p14:tracePt t="48792" x="3776663" y="3416300"/>
          <p14:tracePt t="48810" x="3824288" y="3422650"/>
          <p14:tracePt t="48826" x="3870325" y="3429000"/>
          <p14:tracePt t="48842" x="3971925" y="3435350"/>
          <p14:tracePt t="48859" x="4084638" y="3441700"/>
          <p14:tracePt t="48876" x="4138613" y="3441700"/>
          <p14:tracePt t="48892" x="4232275" y="3455988"/>
          <p14:tracePt t="48909" x="4306888" y="3455988"/>
          <p14:tracePt t="48925" x="4325938" y="3462338"/>
          <p14:tracePt t="48942" x="4359275" y="3468688"/>
          <p14:tracePt t="48959" x="4394200" y="3476625"/>
          <p14:tracePt t="48975" x="4400550" y="3476625"/>
          <p14:tracePt t="48992" x="4406900" y="3476625"/>
          <p14:tracePt t="49009" x="4413250" y="3476625"/>
          <p14:tracePt t="49043" x="4413250" y="3482975"/>
          <p14:tracePt t="49069" x="4406900" y="3482975"/>
          <p14:tracePt t="49090" x="4400550" y="3482975"/>
          <p14:tracePt t="49102" x="4394200" y="3482975"/>
          <p14:tracePt t="49113" x="4386263" y="3482975"/>
          <p14:tracePt t="49125" x="4379913" y="3482975"/>
          <p14:tracePt t="49142" x="4325938" y="3482975"/>
          <p14:tracePt t="49159" x="4246563" y="3482975"/>
          <p14:tracePt t="49175" x="4198938" y="3476625"/>
          <p14:tracePt t="49192" x="4125913" y="3468688"/>
          <p14:tracePt t="49209" x="4065588" y="3462338"/>
          <p14:tracePt t="49225" x="4044950" y="3455988"/>
          <p14:tracePt t="49242" x="4005263" y="3455988"/>
          <p14:tracePt t="49259" x="3978275" y="3449638"/>
          <p14:tracePt t="49275" x="3965575" y="3441700"/>
          <p14:tracePt t="49292" x="3938588" y="3435350"/>
          <p14:tracePt t="49309" x="3924300" y="3435350"/>
          <p14:tracePt t="49325" x="3917950" y="3435350"/>
          <p14:tracePt t="49342" x="3911600" y="3435350"/>
          <p14:tracePt t="49410" x="3911600" y="3429000"/>
          <p14:tracePt t="49430" x="3917950" y="3429000"/>
          <p14:tracePt t="49440" x="3924300" y="3429000"/>
          <p14:tracePt t="49461" x="3938588" y="3429000"/>
          <p14:tracePt t="49470" x="3944938" y="3429000"/>
          <p14:tracePt t="49480" x="3951288" y="3429000"/>
          <p14:tracePt t="49496" x="3965575" y="3429000"/>
          <p14:tracePt t="49513" x="4005263" y="3429000"/>
          <p14:tracePt t="49529" x="4084638" y="3429000"/>
          <p14:tracePt t="49545" x="4125913" y="3429000"/>
          <p14:tracePt t="49563" x="4219575" y="3429000"/>
          <p14:tracePt t="49575" x="4265613" y="3429000"/>
          <p14:tracePt t="49592" x="4346575" y="3429000"/>
          <p14:tracePt t="49609" x="4419600" y="3429000"/>
          <p14:tracePt t="49625" x="4452938" y="3435350"/>
          <p14:tracePt t="49642" x="4494213" y="3435350"/>
          <p14:tracePt t="49659" x="4513263" y="3435350"/>
          <p14:tracePt t="49675" x="4521200" y="3435350"/>
          <p14:tracePt t="49691" x="4527550" y="3435350"/>
          <p14:tracePt t="49770" x="4527550" y="3441700"/>
          <p14:tracePt t="49800" x="4521200" y="3441700"/>
          <p14:tracePt t="49820" x="4506913" y="3441700"/>
          <p14:tracePt t="49840" x="4500563" y="3441700"/>
          <p14:tracePt t="49861" x="4494213" y="3441700"/>
          <p14:tracePt t="49870" x="4487863" y="3441700"/>
          <p14:tracePt t="49880" x="4479925" y="3441700"/>
          <p14:tracePt t="49891" x="4473575" y="3441700"/>
          <p14:tracePt t="49908" x="4460875" y="3435350"/>
          <p14:tracePt t="49924" x="4394200" y="3429000"/>
          <p14:tracePt t="49941" x="4340225" y="3429000"/>
          <p14:tracePt t="49958" x="4313238" y="3422650"/>
          <p14:tracePt t="49974" x="4286250" y="3422650"/>
          <p14:tracePt t="49991" x="4279900" y="3422650"/>
          <p14:tracePt t="50009" x="4273550" y="3422650"/>
          <p14:tracePt t="50104" x="4279900" y="3422650"/>
          <p14:tracePt t="50121" x="4286250" y="3422650"/>
          <p14:tracePt t="50130" x="4298950" y="3429000"/>
          <p14:tracePt t="50141" x="4306888" y="3429000"/>
          <p14:tracePt t="50158" x="4313238" y="3429000"/>
          <p14:tracePt t="50174" x="4319588" y="3429000"/>
          <p14:tracePt t="50191" x="4346575" y="3429000"/>
          <p14:tracePt t="50208" x="4359275" y="3429000"/>
          <p14:tracePt t="50224" x="4386263" y="3435350"/>
          <p14:tracePt t="50241" x="4419600" y="3441700"/>
          <p14:tracePt t="50258" x="4427538" y="3441700"/>
          <p14:tracePt t="50274" x="4452938" y="3449638"/>
          <p14:tracePt t="50291" x="4487863" y="3455988"/>
          <p14:tracePt t="50308" x="4500563" y="3455988"/>
          <p14:tracePt t="50324" x="4521200" y="3462338"/>
          <p14:tracePt t="50341" x="4527550" y="3462338"/>
          <p14:tracePt t="50358" x="4533900" y="3468688"/>
          <p14:tracePt t="50560" x="4540250" y="3468688"/>
          <p14:tracePt t="50570" x="4548188" y="3468688"/>
          <p14:tracePt t="50584" x="4554538" y="3468688"/>
          <p14:tracePt t="50598" x="4560888" y="3468688"/>
          <p14:tracePt t="50611" x="4581525" y="3468688"/>
          <p14:tracePt t="50624" x="4587875" y="3468688"/>
          <p14:tracePt t="50641" x="4608513" y="3468688"/>
          <p14:tracePt t="50657" x="4621213" y="3462338"/>
          <p14:tracePt t="50674" x="4633913" y="3462338"/>
          <p14:tracePt t="50693" x="4641850" y="3462338"/>
          <p14:tracePt t="50707" x="4648200" y="3462338"/>
          <p14:tracePt t="50724" x="4654550" y="3455988"/>
          <p14:tracePt t="50841" x="4648200" y="3449638"/>
          <p14:tracePt t="50860" x="4633913" y="3441700"/>
          <p14:tracePt t="52868" x="4641850" y="3441700"/>
          <p14:tracePt t="52883" x="4675188" y="3435350"/>
          <p14:tracePt t="52896" x="4694238" y="3435350"/>
          <p14:tracePt t="52906" x="4721225" y="3435350"/>
          <p14:tracePt t="52922" x="4768850" y="3435350"/>
          <p14:tracePt t="52939" x="4787900" y="3435350"/>
          <p14:tracePt t="52955" x="4808538" y="3435350"/>
          <p14:tracePt t="52972" x="4841875" y="3435350"/>
          <p14:tracePt t="52988" x="4868863" y="3435350"/>
          <p14:tracePt t="53005" x="4935538" y="3435350"/>
          <p14:tracePt t="53022" x="5010150" y="3441700"/>
          <p14:tracePt t="53039" x="5049838" y="3441700"/>
          <p14:tracePt t="53055" x="5103813" y="3449638"/>
          <p14:tracePt t="53072" x="5130800" y="3455988"/>
          <p14:tracePt t="53105" x="5137150" y="3455988"/>
          <p14:tracePt t="53122" x="5143500" y="3455988"/>
          <p14:tracePt t="53286" x="5137150" y="3455988"/>
          <p14:tracePt t="53312" x="5122863" y="3455988"/>
          <p14:tracePt t="53331" x="5095875" y="3455988"/>
          <p14:tracePt t="53341" x="5070475" y="3449638"/>
          <p14:tracePt t="53355" x="5043488" y="3441700"/>
          <p14:tracePt t="53371" x="4968875" y="3429000"/>
          <p14:tracePt t="53388" x="4935538" y="3422650"/>
          <p14:tracePt t="53405" x="4889500" y="3416300"/>
          <p14:tracePt t="53422" x="4862513" y="3408363"/>
          <p14:tracePt t="53438" x="4848225" y="3408363"/>
          <p14:tracePt t="53455" x="4795838" y="3402013"/>
          <p14:tracePt t="53471" x="4735513" y="3402013"/>
          <p14:tracePt t="53488" x="4708525" y="3402013"/>
          <p14:tracePt t="53504" x="4675188" y="3395663"/>
          <p14:tracePt t="53525" x="4654550" y="3395663"/>
          <p14:tracePt t="53542" x="4648200" y="3395663"/>
          <p14:tracePt t="53724" x="4648200" y="3402013"/>
          <p14:tracePt t="53746" x="4654550" y="3402013"/>
          <p14:tracePt t="53761" x="4660900" y="3402013"/>
          <p14:tracePt t="53811" x="4667250" y="3402013"/>
          <p14:tracePt t="53841" x="4675188" y="3402013"/>
          <p14:tracePt t="53851" x="4675188" y="3408363"/>
          <p14:tracePt t="53870" x="4681538" y="3408363"/>
          <p14:tracePt t="53881" x="4687888" y="3416300"/>
          <p14:tracePt t="53901" x="4694238" y="3416300"/>
          <p14:tracePt t="53950" x="4702175" y="3416300"/>
          <p14:tracePt t="53961" x="4702175" y="3422650"/>
          <p14:tracePt t="54171" x="4708525" y="3422650"/>
          <p14:tracePt t="54181" x="4714875" y="3422650"/>
          <p14:tracePt t="54303" x="4721225" y="3422650"/>
          <p14:tracePt t="54641" x="4727575" y="3422650"/>
          <p14:tracePt t="54661" x="4741863" y="3422650"/>
          <p14:tracePt t="54673" x="4741863" y="3429000"/>
          <p14:tracePt t="54682" x="4748213" y="3435350"/>
          <p14:tracePt t="54692" x="4762500" y="3435350"/>
          <p14:tracePt t="54703" x="4768850" y="3441700"/>
          <p14:tracePt t="54721" x="4787900" y="3441700"/>
          <p14:tracePt t="54737" x="4795838" y="3441700"/>
          <p14:tracePt t="54753" x="4808538" y="3441700"/>
          <p14:tracePt t="54771" x="4814888" y="3441700"/>
          <p14:tracePt t="54787" x="4822825" y="3441700"/>
          <p14:tracePt t="54851" x="4822825" y="3449638"/>
          <p14:tracePt t="54871" x="4814888" y="3449638"/>
          <p14:tracePt t="54882" x="4808538" y="3449638"/>
          <p14:tracePt t="54892" x="4795838" y="3449638"/>
          <p14:tracePt t="54903" x="4787900" y="3441700"/>
          <p14:tracePt t="54921" x="4727575" y="3422650"/>
          <p14:tracePt t="54937" x="4708525" y="3416300"/>
          <p14:tracePt t="54953" x="4675188" y="3408363"/>
          <p14:tracePt t="54971" x="4654550" y="3402013"/>
          <p14:tracePt t="55003" x="4648200" y="3402013"/>
          <p14:tracePt t="55111" x="4648200" y="3408363"/>
          <p14:tracePt t="55131" x="4654550" y="3408363"/>
          <p14:tracePt t="55151" x="4660900" y="3416300"/>
          <p14:tracePt t="55172" x="4667250" y="3416300"/>
          <p14:tracePt t="55222" x="4675188" y="3422650"/>
          <p14:tracePt t="55241" x="4681538" y="3429000"/>
          <p14:tracePt t="55251" x="4687888" y="3429000"/>
          <p14:tracePt t="55261" x="4694238" y="3435350"/>
          <p14:tracePt t="55273" x="4708525" y="3435350"/>
          <p14:tracePt t="55291" x="4714875" y="3441700"/>
          <p14:tracePt t="55311" x="4721225" y="3441700"/>
          <p14:tracePt t="55322" x="4727575" y="3441700"/>
          <p14:tracePt t="55565" x="4735513" y="3449638"/>
          <p14:tracePt t="55578" x="4741863" y="3449638"/>
          <p14:tracePt t="55589" x="4754563" y="3462338"/>
          <p14:tracePt t="55603" x="4787900" y="3476625"/>
          <p14:tracePt t="55619" x="4862513" y="3495675"/>
          <p14:tracePt t="55636" x="4962525" y="3516313"/>
          <p14:tracePt t="55653" x="5070475" y="3543300"/>
          <p14:tracePt t="55669" x="5110163" y="3543300"/>
          <p14:tracePt t="55686" x="5197475" y="3562350"/>
          <p14:tracePt t="55703" x="5251450" y="3570288"/>
          <p14:tracePt t="55719" x="5276850" y="3576638"/>
          <p14:tracePt t="55736" x="5297488" y="3582988"/>
          <p14:tracePt t="55753" x="5303838" y="3582988"/>
          <p14:tracePt t="55786" x="5310188" y="3582988"/>
          <p14:tracePt t="55922" x="5310188" y="3576638"/>
          <p14:tracePt t="55931" x="5297488" y="3576638"/>
          <p14:tracePt t="55941" x="5291138" y="3570288"/>
          <p14:tracePt t="55953" x="5270500" y="3562350"/>
          <p14:tracePt t="55969" x="5230813" y="3549650"/>
          <p14:tracePt t="55986" x="5156200" y="3522663"/>
          <p14:tracePt t="56002" x="5076825" y="3489325"/>
          <p14:tracePt t="56019" x="5037138" y="3476625"/>
          <p14:tracePt t="56036" x="4976813" y="3462338"/>
          <p14:tracePt t="56052" x="4922838" y="3449638"/>
          <p14:tracePt t="56069" x="4902200" y="3441700"/>
          <p14:tracePt t="56085" x="4889500" y="3441700"/>
          <p14:tracePt t="56102" x="4875213" y="3441700"/>
          <p14:tracePt t="56191" x="4881563" y="3441700"/>
          <p14:tracePt t="56212" x="4889500" y="3441700"/>
          <p14:tracePt t="56222" x="4908550" y="3441700"/>
          <p14:tracePt t="56231" x="4922838" y="3441700"/>
          <p14:tracePt t="56241" x="4941888" y="3455988"/>
          <p14:tracePt t="56252" x="4983163" y="3468688"/>
          <p14:tracePt t="56269" x="5022850" y="3489325"/>
          <p14:tracePt t="56285" x="5103813" y="3516313"/>
          <p14:tracePt t="56302" x="5183188" y="3549650"/>
          <p14:tracePt t="56318" x="5210175" y="3556000"/>
          <p14:tracePt t="56335" x="5270500" y="3576638"/>
          <p14:tracePt t="56352" x="5318125" y="3595688"/>
          <p14:tracePt t="56368" x="5337175" y="3603625"/>
          <p14:tracePt t="56385" x="5364163" y="3616325"/>
          <p14:tracePt t="56402" x="5378450" y="3616325"/>
          <p14:tracePt t="56435" x="5384800" y="3616325"/>
          <p14:tracePt t="56452" x="5384800" y="3622675"/>
          <p14:tracePt t="56542" x="5378450" y="3622675"/>
          <p14:tracePt t="56555" x="5364163" y="3622675"/>
          <p14:tracePt t="56563" x="5351463" y="3616325"/>
          <p14:tracePt t="56573" x="5310188" y="3603625"/>
          <p14:tracePt t="56592" x="5210175" y="3570288"/>
          <p14:tracePt t="56603" x="5156200" y="3549650"/>
          <p14:tracePt t="56618" x="5089525" y="3536950"/>
          <p14:tracePt t="56635" x="5002213" y="3502025"/>
          <p14:tracePt t="56652" x="4935538" y="3476625"/>
          <p14:tracePt t="56668" x="4916488" y="3468688"/>
          <p14:tracePt t="56685" x="4889500" y="3462338"/>
          <p14:tracePt t="56701" x="4881563" y="3462338"/>
          <p14:tracePt t="56803" x="4889500" y="3462338"/>
          <p14:tracePt t="56823" x="4902200" y="3462338"/>
          <p14:tracePt t="56831" x="4916488" y="3462338"/>
          <p14:tracePt t="56841" x="4929188" y="3468688"/>
          <p14:tracePt t="56852" x="4949825" y="3476625"/>
          <p14:tracePt t="56868" x="4989513" y="3489325"/>
          <p14:tracePt t="56885" x="5056188" y="3509963"/>
          <p14:tracePt t="56902" x="5116513" y="3529013"/>
          <p14:tracePt t="56918" x="5143500" y="3536950"/>
          <p14:tracePt t="56935" x="5210175" y="3556000"/>
          <p14:tracePt t="56951" x="5257800" y="3562350"/>
          <p14:tracePt t="56968" x="5276850" y="3576638"/>
          <p14:tracePt t="56985" x="5310188" y="3582988"/>
          <p14:tracePt t="57001" x="5337175" y="3589338"/>
          <p14:tracePt t="57018" x="5345113" y="3595688"/>
          <p14:tracePt t="57035" x="5364163" y="3595688"/>
          <p14:tracePt t="57052" x="5370513" y="3595688"/>
          <p14:tracePt t="57068" x="5378450" y="3595688"/>
          <p14:tracePt t="57084" x="5384800" y="3603625"/>
          <p14:tracePt t="57102" x="5405438" y="3603625"/>
          <p14:tracePt t="57118" x="5411788" y="3609975"/>
          <p14:tracePt t="57134" x="5438775" y="3622675"/>
          <p14:tracePt t="57151" x="5457825" y="3630613"/>
          <p14:tracePt t="57168" x="5465763" y="3630613"/>
          <p14:tracePt t="57185" x="5478463" y="3636963"/>
          <p14:tracePt t="57202" x="5484813" y="3636963"/>
          <p14:tracePt t="57253" x="5491163" y="3643313"/>
          <p14:tracePt t="57272" x="5499100" y="3643313"/>
          <p14:tracePt t="57302" x="5505450" y="3643313"/>
          <p14:tracePt t="57405" x="5511800" y="3643313"/>
          <p14:tracePt t="57465" x="5511800" y="3636963"/>
          <p14:tracePt t="57495" x="5511800" y="3622675"/>
          <p14:tracePt t="57513" x="5505450" y="3622675"/>
          <p14:tracePt t="57539" x="5505450" y="3616325"/>
          <p14:tracePt t="57572" x="5524500" y="3603625"/>
          <p14:tracePt t="57582" x="5551488" y="3589338"/>
          <p14:tracePt t="57592" x="5592763" y="3570288"/>
          <p14:tracePt t="57605" x="5638800" y="3556000"/>
          <p14:tracePt t="57618" x="5686425" y="3543300"/>
          <p14:tracePt t="57634" x="5786438" y="3509963"/>
          <p14:tracePt t="57651" x="5873750" y="3489325"/>
          <p14:tracePt t="57667" x="5919788" y="3482975"/>
          <p14:tracePt t="57684" x="5980113" y="3476625"/>
          <p14:tracePt t="57701" x="6007100" y="3468688"/>
          <p14:tracePt t="57734" x="6013450" y="3468688"/>
          <p14:tracePt t="57751" x="6021388" y="3468688"/>
          <p14:tracePt t="57791" x="5988050" y="3468688"/>
          <p14:tracePt t="57985" x="5994400" y="3468688"/>
          <p14:tracePt t="57994" x="6000750" y="3476625"/>
          <p14:tracePt t="58004" x="6021388" y="3476625"/>
          <p14:tracePt t="58018" x="6061075" y="3476625"/>
          <p14:tracePt t="58034" x="6161088" y="3476625"/>
          <p14:tracePt t="58050" x="6215063" y="3476625"/>
          <p14:tracePt t="58067" x="6323013" y="3489325"/>
          <p14:tracePt t="58083" x="6408738" y="3509963"/>
          <p14:tracePt t="58100" x="6435725" y="3509963"/>
          <p14:tracePt t="58117" x="6477000" y="3516313"/>
          <p14:tracePt t="58133" x="6483350" y="3516313"/>
          <p14:tracePt t="58150" x="6489700" y="3516313"/>
          <p14:tracePt t="58214" x="6489700" y="3522663"/>
          <p14:tracePt t="58345" x="6496050" y="3522663"/>
          <p14:tracePt t="58355" x="6502400" y="3522663"/>
          <p14:tracePt t="58367" x="6516688" y="3522663"/>
          <p14:tracePt t="58384" x="6556375" y="3522663"/>
          <p14:tracePt t="58400" x="6583363" y="3522663"/>
          <p14:tracePt t="58417" x="6630988" y="3522663"/>
          <p14:tracePt t="58434" x="6650038" y="3522663"/>
          <p14:tracePt t="58450" x="6664325" y="3522663"/>
          <p14:tracePt t="58467" x="6670675" y="3522663"/>
          <p14:tracePt t="58744" x="6664325" y="3522663"/>
          <p14:tracePt t="58772" x="6656388" y="3522663"/>
          <p14:tracePt t="58792" x="6650038" y="3522663"/>
          <p14:tracePt t="58812" x="6643688" y="3522663"/>
          <p14:tracePt t="58822" x="6637338" y="3522663"/>
          <p14:tracePt t="58833" x="6623050" y="3522663"/>
          <p14:tracePt t="58849" x="6596063" y="3522663"/>
          <p14:tracePt t="58866" x="6556375" y="3522663"/>
          <p14:tracePt t="58883" x="6516688" y="3516313"/>
          <p14:tracePt t="58899" x="6502400" y="3516313"/>
          <p14:tracePt t="58916" x="6477000" y="3516313"/>
          <p14:tracePt t="58933" x="6462713" y="3516313"/>
          <p14:tracePt t="58950" x="6456363" y="3516313"/>
          <p14:tracePt t="59053" x="6462713" y="3516313"/>
          <p14:tracePt t="59064" x="6469063" y="3509963"/>
          <p14:tracePt t="59075" x="6477000" y="3509963"/>
          <p14:tracePt t="59089" x="6483350" y="3509963"/>
          <p14:tracePt t="59099" x="6496050" y="3509963"/>
          <p14:tracePt t="59116" x="6529388" y="3502025"/>
          <p14:tracePt t="59133" x="6577013" y="3502025"/>
          <p14:tracePt t="59149" x="6596063" y="3502025"/>
          <p14:tracePt t="59166" x="6623050" y="3502025"/>
          <p14:tracePt t="59183" x="6650038" y="3502025"/>
          <p14:tracePt t="59199" x="6656388" y="3502025"/>
          <p14:tracePt t="59216" x="6677025" y="3502025"/>
          <p14:tracePt t="59233" x="6683375" y="3502025"/>
          <p14:tracePt t="59249" x="6683375" y="3509963"/>
          <p14:tracePt t="59453" x="6683375" y="3516313"/>
          <p14:tracePt t="59592" x="6683375" y="3522663"/>
          <p14:tracePt t="59642" x="6683375" y="3529013"/>
          <p14:tracePt t="59653" x="6683375" y="3536950"/>
          <p14:tracePt t="59662" x="6683375" y="3543300"/>
          <p14:tracePt t="59672" x="6691313" y="3549650"/>
          <p14:tracePt t="59684" x="6697663" y="3562350"/>
          <p14:tracePt t="59703" x="6697663" y="3570288"/>
          <p14:tracePt t="59715" x="6704013" y="3570288"/>
          <p14:tracePt t="59733" x="6704013" y="3576638"/>
          <p14:tracePt t="59783" x="6704013" y="3582988"/>
          <p14:tracePt t="59892" x="6691313" y="3582988"/>
          <p14:tracePt t="59903" x="6677025" y="3582988"/>
          <p14:tracePt t="59912" x="6650038" y="3582988"/>
          <p14:tracePt t="59922" x="6596063" y="3582988"/>
          <p14:tracePt t="59934" x="6529388" y="3582988"/>
          <p14:tracePt t="59949" x="6450013" y="3582988"/>
          <p14:tracePt t="59965" x="6288088" y="3576638"/>
          <p14:tracePt t="59982" x="6142038" y="3576638"/>
          <p14:tracePt t="59998" x="6081713" y="3576638"/>
          <p14:tracePt t="60015" x="5980113" y="3570288"/>
          <p14:tracePt t="60032" x="5927725" y="3570288"/>
          <p14:tracePt t="60048" x="5900738" y="3570288"/>
          <p14:tracePt t="60065" x="5867400" y="3570288"/>
          <p14:tracePt t="60082" x="5853113" y="3570288"/>
          <p14:tracePt t="60098" x="5840413" y="3570288"/>
          <p14:tracePt t="60319" x="5834063" y="3570288"/>
          <p14:tracePt t="60328" x="5792788" y="3570288"/>
          <p14:tracePt t="60337" x="5719763" y="3576638"/>
          <p14:tracePt t="60348" x="5605463" y="3582988"/>
          <p14:tracePt t="60365" x="5237163" y="3603625"/>
          <p14:tracePt t="60382" x="4494213" y="3709988"/>
          <p14:tracePt t="60398" x="4084638" y="3776663"/>
          <p14:tracePt t="60415" x="3495675" y="3878263"/>
          <p14:tracePt t="60437" x="3154363" y="3917950"/>
          <p14:tracePt t="60453" x="2987675" y="3930650"/>
          <p14:tracePt t="60468" x="2940050" y="3930650"/>
          <p14:tracePt t="60482" x="2900363" y="3930650"/>
          <p14:tracePt t="60498" x="2894013" y="3930650"/>
          <p14:tracePt t="60719" x="2894013" y="3938588"/>
          <p14:tracePt t="60737" x="2894013" y="3951288"/>
          <p14:tracePt t="60747" x="2886075" y="3951288"/>
          <p14:tracePt t="60755" x="2879725" y="3957638"/>
          <p14:tracePt t="60764" x="2867025" y="3957638"/>
          <p14:tracePt t="60782" x="2765425" y="3971925"/>
          <p14:tracePt t="60798" x="2692400" y="3971925"/>
          <p14:tracePt t="60814" x="2505075" y="3978275"/>
          <p14:tracePt t="60831" x="2336800" y="3990975"/>
          <p14:tracePt t="60848" x="2257425" y="3990975"/>
          <p14:tracePt t="60864" x="2149475" y="3998913"/>
          <p14:tracePt t="60881" x="2082800" y="4005263"/>
          <p14:tracePt t="60897" x="2076450" y="4005263"/>
          <p14:tracePt t="60914" x="2070100" y="4005263"/>
          <p14:tracePt t="60931" x="2062163" y="4005263"/>
          <p14:tracePt t="61003" x="2070100" y="4005263"/>
          <p14:tracePt t="61012" x="2076450" y="4005263"/>
          <p14:tracePt t="61022" x="2082800" y="4005263"/>
          <p14:tracePt t="61034" x="2095500" y="4005263"/>
          <p14:tracePt t="61047" x="2116138" y="4005263"/>
          <p14:tracePt t="61064" x="2163763" y="4005263"/>
          <p14:tracePt t="61081" x="2230438" y="4011613"/>
          <p14:tracePt t="61097" x="2257425" y="4011613"/>
          <p14:tracePt t="61114" x="2324100" y="4032250"/>
          <p14:tracePt t="61131" x="2390775" y="4051300"/>
          <p14:tracePt t="61148" x="2424113" y="4059238"/>
          <p14:tracePt t="61164" x="2457450" y="4071938"/>
          <p14:tracePt t="61181" x="2471738" y="4071938"/>
          <p14:tracePt t="61197" x="2478088" y="4078288"/>
          <p14:tracePt t="61262" x="2478088" y="4084638"/>
          <p14:tracePt t="61284" x="2465388" y="4092575"/>
          <p14:tracePt t="61293" x="2417763" y="4098925"/>
          <p14:tracePt t="61303" x="2336800" y="4105275"/>
          <p14:tracePt t="61314" x="2236788" y="4111625"/>
          <p14:tracePt t="61330" x="2122488" y="4132263"/>
          <p14:tracePt t="61347" x="1895475" y="4138613"/>
          <p14:tracePt t="61364" x="1714500" y="4138613"/>
          <p14:tracePt t="61381" x="1573213" y="4132263"/>
          <p14:tracePt t="61397" x="1533525" y="4132263"/>
          <p14:tracePt t="61414" x="1466850" y="4119563"/>
          <p14:tracePt t="61430" x="1452563" y="4119563"/>
          <p14:tracePt t="61447" x="1427163" y="4105275"/>
          <p14:tracePt t="61464" x="1406525" y="4092575"/>
          <p14:tracePt t="61480" x="1400175" y="4078288"/>
          <p14:tracePt t="61497" x="1393825" y="4059238"/>
          <p14:tracePt t="61513" x="1393825" y="4051300"/>
          <p14:tracePt t="61530" x="1393825" y="4044950"/>
          <p14:tracePt t="61553" x="1393825" y="4032250"/>
          <p14:tracePt t="61567" x="1400175" y="4032250"/>
          <p14:tracePt t="61584" x="1427163" y="4017963"/>
          <p14:tracePt t="61601" x="1446213" y="4005263"/>
          <p14:tracePt t="61617" x="1506538" y="3978275"/>
          <p14:tracePt t="61630" x="1554163" y="3957638"/>
          <p14:tracePt t="61647" x="1654175" y="3924300"/>
          <p14:tracePt t="61664" x="1768475" y="3897313"/>
          <p14:tracePt t="61680" x="1835150" y="3884613"/>
          <p14:tracePt t="61697" x="1962150" y="3863975"/>
          <p14:tracePt t="61713" x="2070100" y="3851275"/>
          <p14:tracePt t="61730" x="2116138" y="3844925"/>
          <p14:tracePt t="61747" x="2197100" y="3844925"/>
          <p14:tracePt t="61763" x="2257425" y="3851275"/>
          <p14:tracePt t="61780" x="2284413" y="3851275"/>
          <p14:tracePt t="61797" x="2336800" y="3878263"/>
          <p14:tracePt t="61813" x="2370138" y="3884613"/>
          <p14:tracePt t="61830" x="2390775" y="3897313"/>
          <p14:tracePt t="61847" x="2405063" y="3911600"/>
          <p14:tracePt t="61864" x="2405063" y="3917950"/>
          <p14:tracePt t="61880" x="2411413" y="3924300"/>
          <p14:tracePt t="61897" x="2411413" y="3930650"/>
          <p14:tracePt t="61913" x="2411413" y="3938588"/>
          <p14:tracePt t="61946" x="2417763" y="3951288"/>
          <p14:tracePt t="61963" x="2417763" y="3957638"/>
          <p14:tracePt t="61980" x="2417763" y="3965575"/>
          <p14:tracePt t="61985" x="2417763" y="3971925"/>
          <p14:tracePt t="61997" x="2417763" y="3978275"/>
          <p14:tracePt t="62014" x="2417763" y="3984625"/>
          <p14:tracePt t="62043" x="2417763" y="3990975"/>
          <p14:tracePt t="62053" x="2417763" y="3998913"/>
          <p14:tracePt t="62063" x="2411413" y="3998913"/>
          <p14:tracePt t="62084" x="2405063" y="3998913"/>
          <p14:tracePt t="62096" x="2384425" y="4005263"/>
          <p14:tracePt t="62113" x="2317750" y="4024313"/>
          <p14:tracePt t="62130" x="2270125" y="4038600"/>
          <p14:tracePt t="62146" x="2170113" y="4059238"/>
          <p14:tracePt t="62163" x="2055813" y="4071938"/>
          <p14:tracePt t="62180" x="1989138" y="4078288"/>
          <p14:tracePt t="62196" x="1868488" y="4078288"/>
          <p14:tracePt t="62214" x="1754188" y="4078288"/>
          <p14:tracePt t="62230" x="1701800" y="4071938"/>
          <p14:tracePt t="62246" x="1620838" y="4065588"/>
          <p14:tracePt t="62263" x="1566863" y="4038600"/>
          <p14:tracePt t="62280" x="1554163" y="4038600"/>
          <p14:tracePt t="62296" x="1539875" y="4024313"/>
          <p14:tracePt t="62313" x="1533525" y="4024313"/>
          <p14:tracePt t="62383" x="1533525" y="4017963"/>
          <p14:tracePt t="62444" x="1533525" y="4011613"/>
          <p14:tracePt t="62485" x="1533525" y="4005263"/>
          <p14:tracePt t="62504" x="1539875" y="4005263"/>
          <p14:tracePt t="62523" x="1547813" y="3998913"/>
          <p14:tracePt t="62537" x="1554163" y="3998913"/>
          <p14:tracePt t="62546" x="1566863" y="3990975"/>
          <p14:tracePt t="62562" x="1600200" y="3971925"/>
          <p14:tracePt t="62586" x="1666875" y="3930650"/>
          <p14:tracePt t="62601" x="1701800" y="3911600"/>
          <p14:tracePt t="62617" x="1781175" y="3870325"/>
          <p14:tracePt t="62633" x="1862138" y="3851275"/>
          <p14:tracePt t="62649" x="1889125" y="3844925"/>
          <p14:tracePt t="62663" x="1949450" y="3830638"/>
          <p14:tracePt t="62679" x="1976438" y="3824288"/>
          <p14:tracePt t="62696" x="2016125" y="3824288"/>
          <p14:tracePt t="62713" x="2043113" y="3824288"/>
          <p14:tracePt t="62729" x="2055813" y="3824288"/>
          <p14:tracePt t="62746" x="2062163" y="3824288"/>
          <p14:tracePt t="62763" x="2070100" y="3824288"/>
          <p14:tracePt t="62833" x="2055813" y="3824288"/>
          <p14:tracePt t="62844" x="2043113" y="3830638"/>
          <p14:tracePt t="62859" x="2009775" y="3830638"/>
          <p14:tracePt t="62872" x="1908175" y="3830638"/>
          <p14:tracePt t="62896" x="1808163" y="3824288"/>
          <p14:tracePt t="62913" x="1720850" y="3810000"/>
          <p14:tracePt t="62929" x="1687513" y="3797300"/>
          <p14:tracePt t="62945" x="1641475" y="3784600"/>
          <p14:tracePt t="62963" x="1614488" y="3770313"/>
          <p14:tracePt t="62979" x="1600200" y="3763963"/>
          <p14:tracePt t="62995" x="1566863" y="3736975"/>
          <p14:tracePt t="63013" x="1539875" y="3724275"/>
          <p14:tracePt t="63045" x="1533525" y="3716338"/>
          <p14:tracePt t="63074" x="1527175" y="3716338"/>
          <p14:tracePt t="63104" x="1527175" y="3709988"/>
          <p14:tracePt t="63124" x="1527175" y="3703638"/>
          <p14:tracePt t="63164" x="1533525" y="3703638"/>
          <p14:tracePt t="63185" x="1539875" y="3703638"/>
          <p14:tracePt t="63195" x="1554163" y="3703638"/>
          <p14:tracePt t="63204" x="1573213" y="3703638"/>
          <p14:tracePt t="63216" x="1608138" y="3703638"/>
          <p14:tracePt t="63229" x="1641475" y="3703638"/>
          <p14:tracePt t="63246" x="1727200" y="3703638"/>
          <p14:tracePt t="63263" x="1808163" y="3690938"/>
          <p14:tracePt t="63279" x="1855788" y="3690938"/>
          <p14:tracePt t="63297" x="1935163" y="3690938"/>
          <p14:tracePt t="63313" x="2009775" y="3690938"/>
          <p14:tracePt t="63329" x="2043113" y="3690938"/>
          <p14:tracePt t="63345" x="2109788" y="3690938"/>
          <p14:tracePt t="63363" x="2143125" y="3690938"/>
          <p14:tracePt t="63379" x="2149475" y="3690938"/>
          <p14:tracePt t="63395" x="2163763" y="3690938"/>
          <p14:tracePt t="63412" x="2170113" y="3690938"/>
          <p14:tracePt t="63464" x="2170113" y="3697288"/>
          <p14:tracePt t="63483" x="2155825" y="3697288"/>
          <p14:tracePt t="63493" x="2136775" y="3703638"/>
          <p14:tracePt t="63503" x="2109788" y="3709988"/>
          <p14:tracePt t="63514" x="2055813" y="3716338"/>
          <p14:tracePt t="63528" x="1989138" y="3730625"/>
          <p14:tracePt t="63545" x="1835150" y="3751263"/>
          <p14:tracePt t="63562" x="1762125" y="3770313"/>
          <p14:tracePt t="63584" x="1593850" y="3790950"/>
          <p14:tracePt t="63600" x="1539875" y="3797300"/>
          <p14:tracePt t="63617" x="1466850" y="3797300"/>
          <p14:tracePt t="63634" x="1400175" y="3784600"/>
          <p14:tracePt t="63650" x="1366838" y="3776663"/>
          <p14:tracePt t="63663" x="1333500" y="3757613"/>
          <p14:tracePt t="63678" x="1319213" y="3751263"/>
          <p14:tracePt t="63695" x="1298575" y="3730625"/>
          <p14:tracePt t="63711" x="1285875" y="3724275"/>
          <p14:tracePt t="63728" x="1279525" y="3709988"/>
          <p14:tracePt t="63745" x="1273175" y="3697288"/>
          <p14:tracePt t="63761" x="1273175" y="3683000"/>
          <p14:tracePt t="63778" x="1265238" y="3670300"/>
          <p14:tracePt t="63795" x="1258888" y="3643313"/>
          <p14:tracePt t="63811" x="1258888" y="3630613"/>
          <p14:tracePt t="63828" x="1258888" y="3609975"/>
          <p14:tracePt t="63845" x="1258888" y="3603625"/>
          <p14:tracePt t="63861" x="1258888" y="3595688"/>
          <p14:tracePt t="63865" x="1258888" y="3589338"/>
          <p14:tracePt t="63878" x="1265238" y="3589338"/>
          <p14:tracePt t="63905" x="1265238" y="3582988"/>
          <p14:tracePt t="63916" x="1273175" y="3582988"/>
          <p14:tracePt t="63939" x="1279525" y="3582988"/>
          <p14:tracePt t="63950" x="1298575" y="3576638"/>
          <p14:tracePt t="63962" x="1325563" y="3576638"/>
          <p14:tracePt t="63978" x="1352550" y="3570288"/>
          <p14:tracePt t="63995" x="1433513" y="3543300"/>
          <p14:tracePt t="64011" x="1487488" y="3529013"/>
          <p14:tracePt t="64016" x="1533525" y="3522663"/>
          <p14:tracePt t="64028" x="1566863" y="3516313"/>
          <p14:tracePt t="64045" x="1608138" y="3509963"/>
          <p14:tracePt t="64061" x="1687513" y="3509963"/>
          <p14:tracePt t="64079" x="1754188" y="3529013"/>
          <p14:tracePt t="64095" x="1795463" y="3536950"/>
          <p14:tracePt t="64111" x="1847850" y="3556000"/>
          <p14:tracePt t="64128" x="1895475" y="3576638"/>
          <p14:tracePt t="64145" x="1928813" y="3589338"/>
          <p14:tracePt t="64161" x="1976438" y="3616325"/>
          <p14:tracePt t="64178" x="2022475" y="3656013"/>
          <p14:tracePt t="64195" x="2036763" y="3676650"/>
          <p14:tracePt t="64211" x="2062163" y="3703638"/>
          <p14:tracePt t="64228" x="2076450" y="3730625"/>
          <p14:tracePt t="64244" x="2076450" y="3736975"/>
          <p14:tracePt t="64261" x="2076450" y="3751263"/>
          <p14:tracePt t="64278" x="2076450" y="3763963"/>
          <p14:tracePt t="64297" x="2076450" y="3776663"/>
          <p14:tracePt t="64311" x="2076450" y="3784600"/>
          <p14:tracePt t="64328" x="2076450" y="3790950"/>
          <p14:tracePt t="64344" x="2076450" y="3797300"/>
          <p14:tracePt t="64361" x="2076450" y="3803650"/>
          <p14:tracePt t="64424" x="2070100" y="3803650"/>
          <p14:tracePt t="64435" x="2062163" y="3803650"/>
          <p14:tracePt t="64455" x="2055813" y="3803650"/>
          <p14:tracePt t="64466" x="2049463" y="3803650"/>
          <p14:tracePt t="64478" x="2036763" y="3803650"/>
          <p14:tracePt t="64495" x="1982788" y="3803650"/>
          <p14:tracePt t="64511" x="1935163" y="3803650"/>
          <p14:tracePt t="64514" x="1895475" y="3803650"/>
          <p14:tracePt t="64527" x="1855788" y="3803650"/>
          <p14:tracePt t="64544" x="1787525" y="3790950"/>
          <p14:tracePt t="64561" x="1774825" y="3790950"/>
          <p14:tracePt t="64581" x="1747838" y="3776663"/>
          <p14:tracePt t="64598" x="1741488" y="3776663"/>
          <p14:tracePt t="64617" x="1735138" y="3763963"/>
          <p14:tracePt t="64634" x="1735138" y="3757613"/>
          <p14:tracePt t="64644" x="1735138" y="3751263"/>
          <p14:tracePt t="64661" x="1735138" y="3743325"/>
          <p14:tracePt t="64694" x="1735138" y="3736975"/>
          <p14:tracePt t="64711" x="1735138" y="3730625"/>
          <p14:tracePt t="64734" x="1735138" y="3724275"/>
          <p14:tracePt t="64754" x="1747838" y="3716338"/>
          <p14:tracePt t="64773" x="1762125" y="3709988"/>
          <p14:tracePt t="64783" x="1768475" y="3703638"/>
          <p14:tracePt t="64794" x="1774825" y="3697288"/>
          <p14:tracePt t="64811" x="1787525" y="3690938"/>
          <p14:tracePt t="64827" x="1822450" y="3676650"/>
          <p14:tracePt t="64844" x="1889125" y="3643313"/>
          <p14:tracePt t="64861" x="1935163" y="3630613"/>
          <p14:tracePt t="64877" x="2028825" y="3603625"/>
          <p14:tracePt t="64894" x="2136775" y="3582988"/>
          <p14:tracePt t="64911" x="2182813" y="3570288"/>
          <p14:tracePt t="64927" x="2290763" y="3562350"/>
          <p14:tracePt t="64944" x="2397125" y="3549650"/>
          <p14:tracePt t="64960" x="2451100" y="3549650"/>
          <p14:tracePt t="64977" x="2559050" y="3549650"/>
          <p14:tracePt t="64994" x="2638425" y="3549650"/>
          <p14:tracePt t="65010" x="2679700" y="3549650"/>
          <p14:tracePt t="65015" x="2713038" y="3549650"/>
          <p14:tracePt t="65027" x="2746375" y="3549650"/>
          <p14:tracePt t="65046" x="2798763" y="3556000"/>
          <p14:tracePt t="65060" x="2840038" y="3562350"/>
          <p14:tracePt t="65077" x="2906713" y="3576638"/>
          <p14:tracePt t="65094" x="2979738" y="3595688"/>
          <p14:tracePt t="65110" x="3021013" y="3609975"/>
          <p14:tracePt t="65127" x="3073400" y="3630613"/>
          <p14:tracePt t="65144" x="3108325" y="3643313"/>
          <p14:tracePt t="65160" x="3127375" y="3656013"/>
          <p14:tracePt t="65177" x="3154363" y="3663950"/>
          <p14:tracePt t="65193" x="3167063" y="3670300"/>
          <p14:tracePt t="65210" x="3175000" y="3676650"/>
          <p14:tracePt t="65227" x="3181350" y="3676650"/>
          <p14:tracePt t="65244" x="3181350" y="3683000"/>
          <p14:tracePt t="65314" x="3141663" y="3683000"/>
          <p14:tracePt t="65546" x="3148013" y="3683000"/>
          <p14:tracePt t="65566" x="3148013" y="3676650"/>
          <p14:tracePt t="65578" x="3154363" y="3676650"/>
          <p14:tracePt t="65598" x="3175000" y="3643313"/>
          <p14:tracePt t="65615" x="3208338" y="3595688"/>
          <p14:tracePt t="65630" x="3235325" y="3582988"/>
          <p14:tracePt t="65648" x="3281363" y="3536950"/>
          <p14:tracePt t="65660" x="3314700" y="3516313"/>
          <p14:tracePt t="65676" x="3381375" y="3462338"/>
          <p14:tracePt t="65694" x="3462338" y="3416300"/>
          <p14:tracePt t="65710" x="3502025" y="3402013"/>
          <p14:tracePt t="65726" x="3570288" y="3381375"/>
          <p14:tracePt t="65744" x="3656013" y="3368675"/>
          <p14:tracePt t="65759" x="3690938" y="3368675"/>
          <p14:tracePt t="65776" x="3770313" y="3368675"/>
          <p14:tracePt t="65793" x="3844925" y="3375025"/>
          <p14:tracePt t="65809" x="3878263" y="3375025"/>
          <p14:tracePt t="65826" x="3938588" y="3381375"/>
          <p14:tracePt t="65843" x="3998913" y="3395663"/>
          <p14:tracePt t="65860" x="4017963" y="3402013"/>
          <p14:tracePt t="65876" x="4071938" y="3416300"/>
          <p14:tracePt t="65893" x="4098925" y="3429000"/>
          <p14:tracePt t="65909" x="4111625" y="3441700"/>
          <p14:tracePt t="65926" x="4138613" y="3455988"/>
          <p14:tracePt t="65943" x="4152900" y="3468688"/>
          <p14:tracePt t="65959" x="4159250" y="3476625"/>
          <p14:tracePt t="65993" x="4165600" y="3489325"/>
          <p14:tracePt t="66009" x="4171950" y="3495675"/>
          <p14:tracePt t="66026" x="4171950" y="3516313"/>
          <p14:tracePt t="66043" x="4179888" y="3529013"/>
          <p14:tracePt t="66060" x="4179888" y="3536950"/>
          <p14:tracePt t="66076" x="4179888" y="3543300"/>
          <p14:tracePt t="66095" x="4179888" y="3549650"/>
          <p14:tracePt t="66115" x="4179888" y="3556000"/>
          <p14:tracePt t="66126" x="4179888" y="3562350"/>
          <p14:tracePt t="66143" x="4179888" y="3570288"/>
          <p14:tracePt t="66164" x="4179888" y="3576638"/>
          <p14:tracePt t="66176" x="4179888" y="3582988"/>
          <p14:tracePt t="66285" x="4171950" y="3582988"/>
          <p14:tracePt t="66316" x="4165600" y="3582988"/>
          <p14:tracePt t="66354" x="4159250" y="3582988"/>
          <p14:tracePt t="66395" x="4152900" y="3576638"/>
          <p14:tracePt t="66414" x="4138613" y="3576638"/>
          <p14:tracePt t="66424" x="4132263" y="3570288"/>
          <p14:tracePt t="66434" x="4098925" y="3556000"/>
          <p14:tracePt t="66445" x="4065588" y="3549650"/>
          <p14:tracePt t="66459" x="4017963" y="3543300"/>
          <p14:tracePt t="66476" x="3897313" y="3495675"/>
          <p14:tracePt t="66493" x="3763963" y="3468688"/>
          <p14:tracePt t="66509" x="3697288" y="3455988"/>
          <p14:tracePt t="66525" x="3543300" y="3429000"/>
          <p14:tracePt t="66543" x="3389313" y="3422650"/>
          <p14:tracePt t="66559" x="3295650" y="3422650"/>
          <p14:tracePt t="66579" x="3133725" y="3435350"/>
          <p14:tracePt t="66597" x="2994025" y="3455988"/>
          <p14:tracePt t="66613" x="2894013" y="3468688"/>
          <p14:tracePt t="66629" x="2852738" y="3482975"/>
          <p14:tracePt t="66646" x="2798763" y="3489325"/>
          <p14:tracePt t="66659" x="2792413" y="3489325"/>
          <p14:tracePt t="66675" x="2786063" y="3489325"/>
          <p14:tracePt t="66869" x="2779713" y="3495675"/>
          <p14:tracePt t="66879" x="2779713" y="3502025"/>
          <p14:tracePt t="66892" x="2773363" y="3509963"/>
          <p14:tracePt t="66908" x="2738438" y="3529013"/>
          <p14:tracePt t="66925" x="2619375" y="3582988"/>
          <p14:tracePt t="66945" x="2411413" y="3670300"/>
          <p14:tracePt t="66958" x="2270125" y="3730625"/>
          <p14:tracePt t="66975" x="1982788" y="3857625"/>
          <p14:tracePt t="66992" x="1828800" y="3930650"/>
          <p14:tracePt t="67008" x="1600200" y="4051300"/>
          <p14:tracePt t="67025" x="1473200" y="4105275"/>
          <p14:tracePt t="67042" x="1379538" y="4138613"/>
          <p14:tracePt t="67058" x="1346200" y="4159250"/>
          <p14:tracePt t="67075" x="1285875" y="4179888"/>
          <p14:tracePt t="67092" x="1258888" y="4192588"/>
          <p14:tracePt t="67108" x="1219200" y="4192588"/>
          <p14:tracePt t="67125" x="1198563" y="4192588"/>
          <p14:tracePt t="67142" x="1192213" y="4192588"/>
          <p14:tracePt t="67158" x="1179513" y="4192588"/>
          <p14:tracePt t="67175" x="1171575" y="4192588"/>
          <p14:tracePt t="67204" x="1165225" y="4192588"/>
          <p14:tracePt t="67214" x="1158875" y="4192588"/>
          <p14:tracePt t="67225" x="1158875" y="4179888"/>
          <p14:tracePt t="67241" x="1158875" y="4171950"/>
          <p14:tracePt t="67259" x="1152525" y="4152900"/>
          <p14:tracePt t="67275" x="1138238" y="4092575"/>
          <p14:tracePt t="67291" x="1138238" y="4059238"/>
          <p14:tracePt t="67308" x="1138238" y="3990975"/>
          <p14:tracePt t="67325" x="1138238" y="3951288"/>
          <p14:tracePt t="67341" x="1138238" y="3924300"/>
          <p14:tracePt t="67358" x="1144588" y="3870325"/>
          <p14:tracePt t="67375" x="1171575" y="3803650"/>
          <p14:tracePt t="67391" x="1185863" y="3776663"/>
          <p14:tracePt t="67408" x="1198563" y="3743325"/>
          <p14:tracePt t="67425" x="1212850" y="3724275"/>
          <p14:tracePt t="67442" x="1225550" y="3716338"/>
          <p14:tracePt t="67458" x="1258888" y="3697288"/>
          <p14:tracePt t="67475" x="1333500" y="3670300"/>
          <p14:tracePt t="67492" x="1379538" y="3670300"/>
          <p14:tracePt t="67508" x="1473200" y="3656013"/>
          <p14:tracePt t="67525" x="1581150" y="3649663"/>
          <p14:tracePt t="67541" x="1647825" y="3636963"/>
          <p14:tracePt t="67545" x="1708150" y="3636963"/>
          <p14:tracePt t="67558" x="1768475" y="3636963"/>
          <p14:tracePt t="67579" x="1889125" y="3643313"/>
          <p14:tracePt t="67596" x="2009775" y="3656013"/>
          <p14:tracePt t="67611" x="2062163" y="3663950"/>
          <p14:tracePt t="67629" x="2155825" y="3690938"/>
          <p14:tracePt t="67646" x="2243138" y="3716338"/>
          <p14:tracePt t="67658" x="2276475" y="3724275"/>
          <p14:tracePt t="67675" x="2336800" y="3751263"/>
          <p14:tracePt t="67692" x="2370138" y="3763963"/>
          <p14:tracePt t="67708" x="2405063" y="3776663"/>
          <p14:tracePt t="67724" x="2451100" y="3803650"/>
          <p14:tracePt t="67741" x="2465388" y="3817938"/>
          <p14:tracePt t="67758" x="2490788" y="3844925"/>
          <p14:tracePt t="67774" x="2517775" y="3857625"/>
          <p14:tracePt t="67792" x="2524125" y="3863975"/>
          <p14:tracePt t="67808" x="2538413" y="3878263"/>
          <p14:tracePt t="67825" x="2544763" y="3884613"/>
          <p14:tracePt t="68169" x="2551113" y="3884613"/>
          <p14:tracePt t="68179" x="2565400" y="3884613"/>
          <p14:tracePt t="68191" x="2578100" y="3884613"/>
          <p14:tracePt t="68208" x="2619375" y="3884613"/>
          <p14:tracePt t="68224" x="2638425" y="3884613"/>
          <p14:tracePt t="68241" x="2665413" y="3878263"/>
          <p14:tracePt t="68257" x="2692400" y="3878263"/>
          <p14:tracePt t="68274" x="2698750" y="3870325"/>
          <p14:tracePt t="68291" x="2725738" y="3863975"/>
          <p14:tracePt t="68308" x="2752725" y="3863975"/>
          <p14:tracePt t="68324" x="2765425" y="3857625"/>
          <p14:tracePt t="68341" x="2798763" y="3851275"/>
          <p14:tracePt t="68357" x="2819400" y="3844925"/>
          <p14:tracePt t="68390" x="2833688" y="3836988"/>
          <p14:tracePt t="68407" x="2846388" y="3836988"/>
          <p14:tracePt t="68424" x="2852738" y="3830638"/>
          <p14:tracePt t="68440" x="2867025" y="3830638"/>
          <p14:tracePt t="68457" x="2886075" y="3824288"/>
          <p14:tracePt t="68474" x="2900363" y="3824288"/>
          <p14:tracePt t="68490" x="2906713" y="3824288"/>
          <p14:tracePt t="68507" x="2933700" y="3817938"/>
          <p14:tracePt t="68524" x="2973388" y="3817938"/>
          <p14:tracePt t="68540" x="3000375" y="3817938"/>
          <p14:tracePt t="68557" x="3073400" y="3824288"/>
          <p14:tracePt t="68574" x="3114675" y="3830638"/>
          <p14:tracePt t="68595" x="3235325" y="3851275"/>
          <p14:tracePt t="68611" x="3275013" y="3857625"/>
          <p14:tracePt t="68630" x="3328988" y="3878263"/>
          <p14:tracePt t="68649" x="3348038" y="3890963"/>
          <p14:tracePt t="68666" x="3355975" y="3890963"/>
          <p14:tracePt t="68678" x="3362325" y="3890963"/>
          <p14:tracePt t="68744" x="3362325" y="3897313"/>
          <p14:tracePt t="68968" x="3362325" y="3905250"/>
          <p14:tracePt t="68997" x="3368675" y="3905250"/>
          <p14:tracePt t="69017" x="3381375" y="3905250"/>
          <p14:tracePt t="69029" x="3389313" y="3905250"/>
          <p14:tracePt t="69043" x="3408363" y="3905250"/>
          <p14:tracePt t="69057" x="3441700" y="3905250"/>
          <p14:tracePt t="69073" x="3462338" y="3905250"/>
          <p14:tracePt t="69090" x="3495675" y="3905250"/>
          <p14:tracePt t="69106" x="3529013" y="3897313"/>
          <p14:tracePt t="69123" x="3549650" y="3890963"/>
          <p14:tracePt t="69140" x="3595688" y="3884613"/>
          <p14:tracePt t="69156" x="3643313" y="3878263"/>
          <p14:tracePt t="69173" x="3663950" y="3878263"/>
          <p14:tracePt t="69190" x="3703638" y="3870325"/>
          <p14:tracePt t="69206" x="3743325" y="3863975"/>
          <p14:tracePt t="69223" x="3763963" y="3863975"/>
          <p14:tracePt t="69240" x="3803650" y="3857625"/>
          <p14:tracePt t="69256" x="3851275" y="3857625"/>
          <p14:tracePt t="69273" x="3884613" y="3851275"/>
          <p14:tracePt t="69289" x="3938588" y="3844925"/>
          <p14:tracePt t="69306" x="3957638" y="3836988"/>
          <p14:tracePt t="69323" x="4005263" y="3836988"/>
          <p14:tracePt t="69340" x="4044950" y="3836988"/>
          <p14:tracePt t="69356" x="4065588" y="3836988"/>
          <p14:tracePt t="69373" x="4071938" y="3836988"/>
          <p14:tracePt t="69389" x="4098925" y="3836988"/>
          <p14:tracePt t="69406" x="4119563" y="3836988"/>
          <p14:tracePt t="69423" x="4132263" y="3836988"/>
          <p14:tracePt t="69439" x="4144963" y="3836988"/>
          <p14:tracePt t="69456" x="4159250" y="3836988"/>
          <p14:tracePt t="69489" x="4171950" y="3836988"/>
          <p14:tracePt t="69506" x="4179888" y="3836988"/>
          <p14:tracePt t="69539" x="4186238" y="3836988"/>
          <p14:tracePt t="69797" x="4205288" y="3836988"/>
          <p14:tracePt t="69807" x="4225925" y="3836988"/>
          <p14:tracePt t="69816" x="4259263" y="3836988"/>
          <p14:tracePt t="69827" x="4298950" y="3836988"/>
          <p14:tracePt t="69839" x="4340225" y="3836988"/>
          <p14:tracePt t="69856" x="4427538" y="3824288"/>
          <p14:tracePt t="69872" x="4473575" y="3824288"/>
          <p14:tracePt t="69889" x="4567238" y="3810000"/>
          <p14:tracePt t="69906" x="4667250" y="3803650"/>
          <p14:tracePt t="69922" x="4721225" y="3803650"/>
          <p14:tracePt t="69939" x="4802188" y="3797300"/>
          <p14:tracePt t="69956" x="4848225" y="3797300"/>
          <p14:tracePt t="69972" x="4902200" y="3797300"/>
          <p14:tracePt t="69989" x="4929188" y="3797300"/>
          <p14:tracePt t="70006" x="4949825" y="3797300"/>
          <p14:tracePt t="70022" x="4962525" y="3797300"/>
          <p14:tracePt t="70039" x="4983163" y="3797300"/>
          <p14:tracePt t="70056" x="5002213" y="3797300"/>
          <p14:tracePt t="70073" x="5010150" y="3797300"/>
          <p14:tracePt t="70089" x="5022850" y="3797300"/>
          <p14:tracePt t="70106" x="5029200" y="3797300"/>
          <p14:tracePt t="70122" x="5037138" y="3797300"/>
          <p14:tracePt t="70139" x="5043488" y="3797300"/>
          <p14:tracePt t="70156" x="5049838" y="3797300"/>
          <p14:tracePt t="70172" x="5056188" y="3797300"/>
          <p14:tracePt t="70189" x="5062538" y="3797300"/>
          <p14:tracePt t="70206" x="5070475" y="3797300"/>
          <p14:tracePt t="70226" x="5076825" y="3797300"/>
          <p14:tracePt t="70379" x="5070475" y="3797300"/>
          <p14:tracePt t="70398" x="5062538" y="3797300"/>
          <p14:tracePt t="70419" x="5049838" y="3803650"/>
          <p14:tracePt t="70439" x="5002213" y="3810000"/>
          <p14:tracePt t="70451" x="4949825" y="3810000"/>
          <p14:tracePt t="70467" x="4735513" y="3830638"/>
          <p14:tracePt t="70480" x="4581525" y="3844925"/>
          <p14:tracePt t="70489" x="4373563" y="3878263"/>
          <p14:tracePt t="70505" x="3736975" y="3978275"/>
          <p14:tracePt t="70522" x="3416300" y="4017963"/>
          <p14:tracePt t="70538" x="2879725" y="4078288"/>
          <p14:tracePt t="70555" x="2490788" y="4084638"/>
          <p14:tracePt t="70577" x="2263775" y="4084638"/>
          <p14:tracePt t="70596" x="2149475" y="4059238"/>
          <p14:tracePt t="70611" x="2122488" y="4051300"/>
          <p14:tracePt t="70628" x="2103438" y="4044950"/>
          <p14:tracePt t="70865" x="2095500" y="4044950"/>
          <p14:tracePt t="70886" x="2076450" y="4044950"/>
          <p14:tracePt t="70896" x="2036763" y="4051300"/>
          <p14:tracePt t="70905" x="1976438" y="4059238"/>
          <p14:tracePt t="70921" x="1801813" y="4092575"/>
          <p14:tracePt t="70938" x="1614488" y="4098925"/>
          <p14:tracePt t="70955" x="1452563" y="4098925"/>
          <p14:tracePt t="70971" x="1393825" y="4098925"/>
          <p14:tracePt t="70988" x="1306513" y="4078288"/>
          <p14:tracePt t="71005" x="1273175" y="4071938"/>
          <p14:tracePt t="71021" x="1258888" y="4065588"/>
          <p14:tracePt t="71138" x="1265238" y="4065588"/>
          <p14:tracePt t="71147" x="1273175" y="4065588"/>
          <p14:tracePt t="71188" x="1279525" y="4065588"/>
          <p14:tracePt t="71209" x="1285875" y="4065588"/>
          <p14:tracePt t="71239" x="1292225" y="4065588"/>
          <p14:tracePt t="71288" x="1298575" y="4065588"/>
          <p14:tracePt t="71316" x="1306513" y="4065588"/>
          <p14:tracePt t="71347" x="1312863" y="4065588"/>
          <p14:tracePt t="71367" x="1319213" y="4065588"/>
          <p14:tracePt t="71380" x="1325563" y="4065588"/>
          <p14:tracePt t="71392" x="1333500" y="4065588"/>
          <p14:tracePt t="71405" x="1358900" y="4065588"/>
          <p14:tracePt t="71421" x="1366838" y="4065588"/>
          <p14:tracePt t="71437" x="1393825" y="4065588"/>
          <p14:tracePt t="71455" x="1433513" y="4065588"/>
          <p14:tracePt t="71471" x="1466850" y="4065588"/>
          <p14:tracePt t="71487" x="1539875" y="4059238"/>
          <p14:tracePt t="71505" x="1620838" y="4051300"/>
          <p14:tracePt t="71521" x="1666875" y="4051300"/>
          <p14:tracePt t="71537" x="1747838" y="4044950"/>
          <p14:tracePt t="71555" x="1822450" y="4044950"/>
          <p14:tracePt t="71578" x="1901825" y="4044950"/>
          <p14:tracePt t="71595" x="1968500" y="4044950"/>
          <p14:tracePt t="71610" x="2001838" y="4044950"/>
          <p14:tracePt t="71627" x="2043113" y="4044950"/>
          <p14:tracePt t="71642" x="2049463" y="4044950"/>
          <p14:tracePt t="71654" x="2062163" y="4044950"/>
          <p14:tracePt t="71983" x="2070100" y="4044950"/>
          <p14:tracePt t="71994" x="2076450" y="4044950"/>
          <p14:tracePt t="72004" x="2089150" y="4051300"/>
          <p14:tracePt t="72021" x="2163763" y="4051300"/>
          <p14:tracePt t="72038" x="2243138" y="4051300"/>
          <p14:tracePt t="72054" x="2290763" y="4044950"/>
          <p14:tracePt t="72070" x="2378075" y="4044950"/>
          <p14:tracePt t="72088" x="2465388" y="4038600"/>
          <p14:tracePt t="72104" x="2498725" y="4038600"/>
          <p14:tracePt t="72121" x="2578100" y="4032250"/>
          <p14:tracePt t="72137" x="2619375" y="4032250"/>
          <p14:tracePt t="72153" x="2679700" y="4032250"/>
          <p14:tracePt t="72170" x="2719388" y="4032250"/>
          <p14:tracePt t="72187" x="2746375" y="4032250"/>
          <p14:tracePt t="72203" x="2752725" y="4032250"/>
          <p14:tracePt t="72220" x="2773363" y="4032250"/>
          <p14:tracePt t="72237" x="2786063" y="4032250"/>
          <p14:tracePt t="72270" x="2792413" y="4032250"/>
          <p14:tracePt t="72288" x="2798763" y="4032250"/>
          <p14:tracePt t="72303" x="2806700" y="4032250"/>
          <p14:tracePt t="72328" x="2813050" y="4032250"/>
          <p14:tracePt t="72358" x="2819400" y="4032250"/>
          <p14:tracePt t="72378" x="2825750" y="4032250"/>
          <p14:tracePt t="72397" x="2833688" y="4032250"/>
          <p14:tracePt t="72407" x="2840038" y="4032250"/>
          <p14:tracePt t="72841" x="2846388" y="4032250"/>
          <p14:tracePt t="72850" x="2867025" y="4032250"/>
          <p14:tracePt t="72859" x="2894013" y="4032250"/>
          <p14:tracePt t="72869" x="2940050" y="4032250"/>
          <p14:tracePt t="72887" x="3021013" y="4017963"/>
          <p14:tracePt t="72903" x="3067050" y="4011613"/>
          <p14:tracePt t="72919" x="3181350" y="4005263"/>
          <p14:tracePt t="72936" x="3268663" y="3998913"/>
          <p14:tracePt t="72953" x="3308350" y="3998913"/>
          <p14:tracePt t="72969" x="3368675" y="3990975"/>
          <p14:tracePt t="72986" x="3429000" y="3990975"/>
          <p14:tracePt t="73003" x="3462338" y="3990975"/>
          <p14:tracePt t="73019" x="3529013" y="3990975"/>
          <p14:tracePt t="73036" x="3570288" y="3990975"/>
          <p14:tracePt t="73053" x="3582988" y="3990975"/>
          <p14:tracePt t="73070" x="3589338" y="3990975"/>
          <p14:tracePt t="73086" x="3595688" y="3990975"/>
          <p14:tracePt t="73248" x="3589338" y="3990975"/>
          <p14:tracePt t="73267" x="3576638" y="3990975"/>
          <p14:tracePt t="73294" x="3562350" y="3990975"/>
          <p14:tracePt t="73307" x="3556000" y="3990975"/>
          <p14:tracePt t="73319" x="3536950" y="3990975"/>
          <p14:tracePt t="73336" x="3502025" y="3990975"/>
          <p14:tracePt t="73352" x="3482975" y="3990975"/>
          <p14:tracePt t="73369" x="3422650" y="3990975"/>
          <p14:tracePt t="73386" x="3348038" y="3990975"/>
          <p14:tracePt t="73402" x="3302000" y="3990975"/>
          <p14:tracePt t="73419" x="3235325" y="3990975"/>
          <p14:tracePt t="73436" x="3167063" y="3990975"/>
          <p14:tracePt t="73452" x="3127375" y="3990975"/>
          <p14:tracePt t="73469" x="3073400" y="3990975"/>
          <p14:tracePt t="73486" x="3048000" y="3990975"/>
          <p14:tracePt t="73502" x="3040063" y="3990975"/>
          <p14:tracePt t="73519" x="3027363" y="3990975"/>
          <p14:tracePt t="73535" x="3021013" y="3990975"/>
          <p14:tracePt t="73656" x="3027363" y="3990975"/>
          <p14:tracePt t="73666" x="3033713" y="3990975"/>
          <p14:tracePt t="73676" x="3040063" y="3990975"/>
          <p14:tracePt t="73696" x="3048000" y="3990975"/>
          <p14:tracePt t="73707" x="3054350" y="3990975"/>
          <p14:tracePt t="73719" x="3060700" y="3990975"/>
          <p14:tracePt t="73747" x="3067050" y="3990975"/>
          <p14:tracePt t="73767" x="3073400" y="3990975"/>
          <p14:tracePt t="73777" x="3087688" y="3990975"/>
          <p14:tracePt t="73788" x="3100388" y="3990975"/>
          <p14:tracePt t="73802" x="3127375" y="3990975"/>
          <p14:tracePt t="73819" x="3201988" y="3990975"/>
          <p14:tracePt t="73836" x="3262313" y="3990975"/>
          <p14:tracePt t="73852" x="3302000" y="3990975"/>
          <p14:tracePt t="73869" x="3341688" y="3990975"/>
          <p14:tracePt t="73886" x="3381375" y="3984625"/>
          <p14:tracePt t="73902" x="3416300" y="3984625"/>
          <p14:tracePt t="73918" x="3476625" y="3984625"/>
          <p14:tracePt t="73936" x="3536950" y="3984625"/>
          <p14:tracePt t="73952" x="3562350" y="3984625"/>
          <p14:tracePt t="73968" x="3582988" y="3984625"/>
          <p14:tracePt t="73985" x="3589338" y="3984625"/>
          <p14:tracePt t="74259" x="3603625" y="3984625"/>
          <p14:tracePt t="74271" x="3609975" y="3984625"/>
          <p14:tracePt t="74282" x="3616325" y="3990975"/>
          <p14:tracePt t="74295" x="3636963" y="3998913"/>
          <p14:tracePt t="74307" x="3656013" y="3998913"/>
          <p14:tracePt t="74319" x="3709988" y="3998913"/>
          <p14:tracePt t="74335" x="3751263" y="4005263"/>
          <p14:tracePt t="74351" x="3817938" y="4005263"/>
          <p14:tracePt t="74369" x="3890963" y="4005263"/>
          <p14:tracePt t="74385" x="3930650" y="4005263"/>
          <p14:tracePt t="74401" x="3990975" y="4005263"/>
          <p14:tracePt t="74418" x="4032250" y="4005263"/>
          <p14:tracePt t="74435" x="4044950" y="4005263"/>
          <p14:tracePt t="74452" x="4078288" y="4011613"/>
          <p14:tracePt t="74468" x="4092575" y="4011613"/>
          <p14:tracePt t="74485" x="4105275" y="4017963"/>
          <p14:tracePt t="74501" x="4111625" y="4017963"/>
          <p14:tracePt t="74841" x="4132263" y="4017963"/>
          <p14:tracePt t="74852" x="4152900" y="4017963"/>
          <p14:tracePt t="74869" x="4213225" y="4017963"/>
          <p14:tracePt t="74884" x="4259263" y="4017963"/>
          <p14:tracePt t="74901" x="4379913" y="4005263"/>
          <p14:tracePt t="74917" x="4440238" y="3998913"/>
          <p14:tracePt t="74934" x="4548188" y="3978275"/>
          <p14:tracePt t="74951" x="4675188" y="3971925"/>
          <p14:tracePt t="74968" x="4795838" y="3957638"/>
          <p14:tracePt t="74984" x="4848225" y="3957638"/>
          <p14:tracePt t="75001" x="4956175" y="3957638"/>
          <p14:tracePt t="75018" x="5056188" y="3957638"/>
          <p14:tracePt t="75034" x="5095875" y="3957638"/>
          <p14:tracePt t="75051" x="5170488" y="3957638"/>
          <p14:tracePt t="75067" x="5197475" y="3957638"/>
          <p14:tracePt t="75084" x="5224463" y="3957638"/>
          <p14:tracePt t="75101" x="5230813" y="3957638"/>
          <p14:tracePt t="75170" x="5230813" y="3951288"/>
          <p14:tracePt t="75391" x="5243513" y="3951288"/>
          <p14:tracePt t="75399" x="5264150" y="3951288"/>
          <p14:tracePt t="75411" x="5284788" y="3951288"/>
          <p14:tracePt t="75421" x="5318125" y="3951288"/>
          <p14:tracePt t="75434" x="5357813" y="3951288"/>
          <p14:tracePt t="75450" x="5445125" y="3951288"/>
          <p14:tracePt t="75467" x="5491163" y="3951288"/>
          <p14:tracePt t="75484" x="5599113" y="3951288"/>
          <p14:tracePt t="75500" x="5686425" y="3951288"/>
          <p14:tracePt t="75517" x="5732463" y="3951288"/>
          <p14:tracePt t="75534" x="5807075" y="3965575"/>
          <p14:tracePt t="75550" x="5846763" y="3971925"/>
          <p14:tracePt t="75571" x="5873750" y="3978275"/>
          <p14:tracePt t="75587" x="5880100" y="3978275"/>
          <p14:tracePt t="75628" x="5886450" y="3978275"/>
          <p14:tracePt t="75881" x="5894388" y="3978275"/>
          <p14:tracePt t="75901" x="5900738" y="3978275"/>
          <p14:tracePt t="75917" x="5913438" y="3978275"/>
          <p14:tracePt t="75933" x="5940425" y="3978275"/>
          <p14:tracePt t="75950" x="5967413" y="3978275"/>
          <p14:tracePt t="75967" x="5973763" y="3984625"/>
          <p14:tracePt t="75984" x="5988050" y="3984625"/>
          <p14:tracePt t="76017" x="5994400" y="3984625"/>
          <p14:tracePt t="76291" x="6000750" y="3984625"/>
          <p14:tracePt t="76308" x="6021388" y="3990975"/>
          <p14:tracePt t="76319" x="6034088" y="3990975"/>
          <p14:tracePt t="76333" x="6061075" y="3990975"/>
          <p14:tracePt t="76349" x="6127750" y="3990975"/>
          <p14:tracePt t="76367" x="6208713" y="3990975"/>
          <p14:tracePt t="76383" x="6248400" y="3990975"/>
          <p14:tracePt t="76400" x="6315075" y="3990975"/>
          <p14:tracePt t="76417" x="6369050" y="3990975"/>
          <p14:tracePt t="76433" x="6389688" y="3990975"/>
          <p14:tracePt t="76449" x="6442075" y="3998913"/>
          <p14:tracePt t="76466" x="6462713" y="3998913"/>
          <p14:tracePt t="76483" x="6516688" y="3998913"/>
          <p14:tracePt t="76499" x="6570663" y="3998913"/>
          <p14:tracePt t="76516" x="6589713" y="3998913"/>
          <p14:tracePt t="76533" x="6623050" y="4005263"/>
          <p14:tracePt t="76549" x="6643688" y="4005263"/>
          <p14:tracePt t="76566" x="6656388" y="4005263"/>
          <p14:tracePt t="76586" x="6664325" y="4005263"/>
          <p14:tracePt t="76620" x="6670675" y="4005263"/>
          <p14:tracePt t="76697" x="6664325" y="3998913"/>
          <p14:tracePt t="76870" x="6670675" y="3998913"/>
          <p14:tracePt t="76879" x="6670675" y="4005263"/>
          <p14:tracePt t="76889" x="6677025" y="4005263"/>
          <p14:tracePt t="76900" x="6697663" y="4005263"/>
          <p14:tracePt t="76916" x="6724650" y="4005263"/>
          <p14:tracePt t="76933" x="6791325" y="4005263"/>
          <p14:tracePt t="76949" x="6891338" y="4005263"/>
          <p14:tracePt t="76966" x="6938963" y="4005263"/>
          <p14:tracePt t="76982" x="7024688" y="4011613"/>
          <p14:tracePt t="76999" x="7119938" y="4024313"/>
          <p14:tracePt t="77016" x="7159625" y="4024313"/>
          <p14:tracePt t="77034" x="7246938" y="4032250"/>
          <p14:tracePt t="77049" x="7313613" y="4044950"/>
          <p14:tracePt t="77066" x="7346950" y="4044950"/>
          <p14:tracePt t="77082" x="7367588" y="4051300"/>
          <p14:tracePt t="77099" x="7373938" y="4051300"/>
          <p14:tracePt t="77118" x="7386638" y="4051300"/>
          <p14:tracePt t="77157" x="7394575" y="4051300"/>
          <p14:tracePt t="77167" x="7394575" y="4059238"/>
          <p14:tracePt t="77182" x="7400925" y="4059238"/>
          <p14:tracePt t="77199" x="7407275" y="4059238"/>
          <p14:tracePt t="77216" x="7413625" y="4059238"/>
          <p14:tracePt t="77401" x="7407275" y="4059238"/>
          <p14:tracePt t="77588" x="7413625" y="4059238"/>
          <p14:tracePt t="77603" x="7419975" y="4059238"/>
          <p14:tracePt t="77612" x="7427913" y="4059238"/>
          <p14:tracePt t="77626" x="7440613" y="4059238"/>
          <p14:tracePt t="77636" x="7446963" y="4059238"/>
          <p14:tracePt t="77648" x="7480300" y="4059238"/>
          <p14:tracePt t="77665" x="7500938" y="4059238"/>
          <p14:tracePt t="77682" x="7540625" y="4059238"/>
          <p14:tracePt t="77698" x="7581900" y="4059238"/>
          <p14:tracePt t="77715" x="7594600" y="4059238"/>
          <p14:tracePt t="77732" x="7627938" y="4059238"/>
          <p14:tracePt t="77748" x="7642225" y="4059238"/>
          <p14:tracePt t="77765" x="7648575" y="4059238"/>
          <p14:tracePt t="77798" x="7661275" y="4059238"/>
          <p14:tracePt t="78139" x="7667625" y="4059238"/>
          <p14:tracePt t="78159" x="7675563" y="4059238"/>
          <p14:tracePt t="78170" x="7681913" y="4059238"/>
          <p14:tracePt t="78181" x="7688263" y="4059238"/>
          <p14:tracePt t="78198" x="7694613" y="4059238"/>
          <p14:tracePt t="78215" x="7708900" y="4059238"/>
          <p14:tracePt t="78231" x="7715250" y="4059238"/>
          <p14:tracePt t="78248" x="7721600" y="4059238"/>
          <p14:tracePt t="78264" x="7727950" y="4059238"/>
          <p14:tracePt t="78290" x="7735888" y="4059238"/>
          <p14:tracePt t="78341" x="7742238" y="4059238"/>
          <p14:tracePt t="78370" x="7754938" y="4059238"/>
          <p14:tracePt t="78390" x="7762875" y="4059238"/>
          <p14:tracePt t="78401" x="7769225" y="4059238"/>
          <p14:tracePt t="78414" x="7775575" y="4059238"/>
          <p14:tracePt t="78431" x="7796213" y="4059238"/>
          <p14:tracePt t="78448" x="7815263" y="4059238"/>
          <p14:tracePt t="78464" x="7829550" y="4059238"/>
          <p14:tracePt t="78481" x="7842250" y="4059238"/>
          <p14:tracePt t="78498" x="7848600" y="4059238"/>
          <p14:tracePt t="78578" x="7856538" y="4059238"/>
          <p14:tracePt t="78670" x="7862888" y="4059238"/>
          <p14:tracePt t="78679" x="7869238" y="4059238"/>
          <p14:tracePt t="78689" x="7875588" y="4065588"/>
          <p14:tracePt t="78708" x="7889875" y="4065588"/>
          <p14:tracePt t="78719" x="7896225" y="4065588"/>
          <p14:tracePt t="78731" x="7902575" y="4065588"/>
          <p14:tracePt t="78747" x="7923213" y="4065588"/>
          <p14:tracePt t="78781" x="7935913" y="4065588"/>
          <p14:tracePt t="78797" x="7942263" y="4071938"/>
          <p14:tracePt t="78814" x="7950200" y="4071938"/>
          <p14:tracePt t="78847" x="7956550" y="4071938"/>
          <p14:tracePt t="79059" x="7950200" y="4071938"/>
          <p14:tracePt t="79273" x="7956550" y="4071938"/>
          <p14:tracePt t="79294" x="7983538" y="4071938"/>
          <p14:tracePt t="79314" x="8029575" y="4071938"/>
          <p14:tracePt t="79330" x="8104188" y="4071938"/>
          <p14:tracePt t="79347" x="8137525" y="4071938"/>
          <p14:tracePt t="79363" x="8210550" y="4071938"/>
          <p14:tracePt t="79380" x="8264525" y="4071938"/>
          <p14:tracePt t="79397" x="8291513" y="4071938"/>
          <p14:tracePt t="79413" x="8331200" y="4071938"/>
          <p14:tracePt t="79430" x="8378825" y="4071938"/>
          <p14:tracePt t="79447" x="8424863" y="4071938"/>
          <p14:tracePt t="79463" x="8439150" y="4078288"/>
          <p14:tracePt t="79480" x="8458200" y="4084638"/>
          <p14:tracePt t="79497" x="8485188" y="4092575"/>
          <p14:tracePt t="79513" x="8491538" y="4092575"/>
          <p14:tracePt t="79530" x="8505825" y="4092575"/>
          <p14:tracePt t="79547" x="8524875" y="4092575"/>
          <p14:tracePt t="79563" x="8539163" y="4092575"/>
          <p14:tracePt t="79583" x="8566150" y="4092575"/>
          <p14:tracePt t="79601" x="8585200" y="4092575"/>
          <p14:tracePt t="79619" x="8599488" y="4092575"/>
          <p14:tracePt t="79717" x="8599488" y="4098925"/>
          <p14:tracePt t="79727" x="8585200" y="4098925"/>
          <p14:tracePt t="79738" x="8545513" y="4111625"/>
          <p14:tracePt t="79750" x="8445500" y="4125913"/>
          <p14:tracePt t="79763" x="8216900" y="4144963"/>
          <p14:tracePt t="79780" x="7353300" y="4246563"/>
          <p14:tracePt t="79796" x="6804025" y="4298950"/>
          <p14:tracePt t="79813" x="5780088" y="4386263"/>
          <p14:tracePt t="79830" x="5176838" y="4400550"/>
          <p14:tracePt t="79849" x="4895850" y="4400550"/>
          <p14:tracePt t="79863" x="4829175" y="4400550"/>
          <p14:tracePt t="79880" x="4741863" y="4379913"/>
          <p14:tracePt t="79897" x="4735513" y="4379913"/>
          <p14:tracePt t="80094" x="4727575" y="4379913"/>
          <p14:tracePt t="80103" x="4702175" y="4379913"/>
          <p14:tracePt t="80113" x="4648200" y="4379913"/>
          <p14:tracePt t="80129" x="4413250" y="4386263"/>
          <p14:tracePt t="80146" x="4179888" y="4379913"/>
          <p14:tracePt t="80163" x="3476625" y="4325938"/>
          <p14:tracePt t="80168" x="3127375" y="4298950"/>
          <p14:tracePt t="80185" x="2867025" y="4279900"/>
          <p14:tracePt t="80205" x="2578100" y="4252913"/>
          <p14:tracePt t="80216" x="2498725" y="4232275"/>
          <p14:tracePt t="80230" x="2397125" y="4219575"/>
          <p14:tracePt t="80246" x="2378075" y="4219575"/>
          <p14:tracePt t="80263" x="2351088" y="4219575"/>
          <p14:tracePt t="80300" x="2344738" y="4219575"/>
          <p14:tracePt t="80331" x="2344738" y="4213225"/>
          <p14:tracePt t="80369" x="2357438" y="4213225"/>
          <p14:tracePt t="80379" x="2363788" y="4213225"/>
          <p14:tracePt t="80388" x="2378075" y="4213225"/>
          <p14:tracePt t="80400" x="2390775" y="4213225"/>
          <p14:tracePt t="80412" x="2405063" y="4213225"/>
          <p14:tracePt t="80429" x="2444750" y="4225925"/>
          <p14:tracePt t="80446" x="2465388" y="4225925"/>
          <p14:tracePt t="80462" x="2511425" y="4225925"/>
          <p14:tracePt t="80479" x="2538413" y="4225925"/>
          <p14:tracePt t="80496" x="2551113" y="4225925"/>
          <p14:tracePt t="80513" x="2565400" y="4225925"/>
          <p14:tracePt t="80529" x="2571750" y="4225925"/>
          <p14:tracePt t="80598" x="2559050" y="4225925"/>
          <p14:tracePt t="80608" x="2524125" y="4225925"/>
          <p14:tracePt t="80620" x="2490788" y="4225925"/>
          <p14:tracePt t="80632" x="2444750" y="4225925"/>
          <p14:tracePt t="80646" x="2390775" y="4225925"/>
          <p14:tracePt t="80662" x="2309813" y="4225925"/>
          <p14:tracePt t="80679" x="2251075" y="4225925"/>
          <p14:tracePt t="80695" x="2236788" y="4225925"/>
          <p14:tracePt t="80712" x="2224088" y="4219575"/>
          <p14:tracePt t="80729" x="2216150" y="4219575"/>
          <p14:tracePt t="80820" x="2224088" y="4219575"/>
          <p14:tracePt t="80832" x="2230438" y="4219575"/>
          <p14:tracePt t="80840" x="2236788" y="4219575"/>
          <p14:tracePt t="80850" x="2251075" y="4219575"/>
          <p14:tracePt t="80862" x="2263775" y="4219575"/>
          <p14:tracePt t="80879" x="2303463" y="4225925"/>
          <p14:tracePt t="80896" x="2330450" y="4232275"/>
          <p14:tracePt t="80912" x="2405063" y="4232275"/>
          <p14:tracePt t="80929" x="2498725" y="4238625"/>
          <p14:tracePt t="80945" x="2551113" y="4238625"/>
          <p14:tracePt t="80962" x="2652713" y="4246563"/>
          <p14:tracePt t="80979" x="2732088" y="4259263"/>
          <p14:tracePt t="80996" x="2773363" y="4259263"/>
          <p14:tracePt t="81012" x="2825750" y="4265613"/>
          <p14:tracePt t="81029" x="2852738" y="4273550"/>
          <p14:tracePt t="81045" x="2867025" y="4279900"/>
          <p14:tracePt t="81089" x="2873375" y="4279900"/>
          <p14:tracePt t="81448" x="2879725" y="4279900"/>
          <p14:tracePt t="81461" x="2886075" y="4279900"/>
          <p14:tracePt t="81478" x="2894013" y="4279900"/>
          <p14:tracePt t="81499" x="2900363" y="4286250"/>
          <p14:tracePt t="81518" x="2913063" y="4286250"/>
          <p14:tracePt t="81528" x="2919413" y="4286250"/>
          <p14:tracePt t="81538" x="2927350" y="4286250"/>
          <p14:tracePt t="81558" x="2933700" y="4286250"/>
          <p14:tracePt t="81598" x="2940050" y="4286250"/>
          <p14:tracePt t="82751" x="2946400" y="4286250"/>
          <p14:tracePt t="82774" x="2960688" y="4286250"/>
          <p14:tracePt t="82792" x="2967038" y="4286250"/>
          <p14:tracePt t="82806" x="2973388" y="4286250"/>
          <p14:tracePt t="82819" x="2979738" y="4286250"/>
          <p14:tracePt t="82959" x="2979738" y="4279900"/>
          <p14:tracePt t="83578" x="2987675" y="4279900"/>
          <p14:tracePt t="83649" x="2994025" y="4279900"/>
          <p14:tracePt t="83879" x="3006725" y="4279900"/>
          <p14:tracePt t="83919" x="3013075" y="4279900"/>
          <p14:tracePt t="83949" x="3021013" y="4279900"/>
          <p14:tracePt t="83969" x="3027363" y="4279900"/>
          <p14:tracePt t="84079" x="3033713" y="4279900"/>
          <p14:tracePt t="84349" x="3033713" y="4273550"/>
          <p14:tracePt t="84369" x="3033713" y="4265613"/>
          <p14:tracePt t="84883" x="3040063" y="4265613"/>
          <p14:tracePt t="84903" x="3048000" y="4265613"/>
          <p14:tracePt t="84913" x="3054350" y="4265613"/>
          <p14:tracePt t="84925" x="3067050" y="4273550"/>
          <p14:tracePt t="84942" x="3087688" y="4273550"/>
          <p14:tracePt t="84958" x="3100388" y="4273550"/>
          <p14:tracePt t="84975" x="3127375" y="4279900"/>
          <p14:tracePt t="84992" x="3154363" y="4279900"/>
          <p14:tracePt t="85008" x="3167063" y="4279900"/>
          <p14:tracePt t="85025" x="3187700" y="4279900"/>
          <p14:tracePt t="85042" x="3194050" y="4279900"/>
          <p14:tracePt t="85099" x="3194050" y="4286250"/>
          <p14:tracePt t="85261" x="3194050" y="4292600"/>
          <p14:tracePt t="85279" x="3187700" y="4292600"/>
          <p14:tracePt t="85299" x="3181350" y="4292600"/>
          <p14:tracePt t="85329" x="3175000" y="4292600"/>
          <p14:tracePt t="85360" x="3167063" y="4292600"/>
          <p14:tracePt t="85379" x="3160713" y="4292600"/>
          <p14:tracePt t="85389" x="3154363" y="4292600"/>
          <p14:tracePt t="85419" x="3148013" y="4292600"/>
          <p14:tracePt t="85439" x="3141663" y="4286250"/>
          <p14:tracePt t="85450" x="3133725" y="4286250"/>
          <p14:tracePt t="85462" x="3127375" y="4286250"/>
          <p14:tracePt t="85474" x="3121025" y="4286250"/>
          <p14:tracePt t="85491" x="3108325" y="4286250"/>
          <p14:tracePt t="85508" x="3108325" y="4279900"/>
          <p14:tracePt t="85524" x="3100388" y="4279900"/>
          <p14:tracePt t="85579" x="3094038" y="4279900"/>
          <p14:tracePt t="85711" x="3100388" y="4279900"/>
          <p14:tracePt t="85730" x="3108325" y="4279900"/>
          <p14:tracePt t="85741" x="3114675" y="4279900"/>
          <p14:tracePt t="85751" x="3121025" y="4279900"/>
          <p14:tracePt t="85770" x="3127375" y="4279900"/>
          <p14:tracePt t="85781" x="3133725" y="4279900"/>
          <p14:tracePt t="85791" x="3141663" y="4279900"/>
          <p14:tracePt t="85807" x="3148013" y="4279900"/>
          <p14:tracePt t="85824" x="3167063" y="4279900"/>
          <p14:tracePt t="85841" x="3187700" y="4279900"/>
          <p14:tracePt t="85857" x="3194050" y="4279900"/>
          <p14:tracePt t="85874" x="3208338" y="4279900"/>
          <p14:tracePt t="85891" x="3214688" y="4286250"/>
          <p14:tracePt t="85907" x="3221038" y="4286250"/>
          <p14:tracePt t="86040" x="3221038" y="4292600"/>
          <p14:tracePt t="86071" x="3214688" y="4292600"/>
          <p14:tracePt t="86080" x="3208338" y="4292600"/>
          <p14:tracePt t="86100" x="3201988" y="4292600"/>
          <p14:tracePt t="86119" x="3194050" y="4292600"/>
          <p14:tracePt t="86140" x="3187700" y="4292600"/>
          <p14:tracePt t="86162" x="3181350" y="4292600"/>
          <p14:tracePt t="86750" x="3181350" y="4286250"/>
          <p14:tracePt t="86930" x="3187700" y="4286250"/>
          <p14:tracePt t="87220" x="3194050" y="4286250"/>
          <p14:tracePt t="87450" x="3201988" y="4286250"/>
          <p14:tracePt t="87510" x="3208338" y="4286250"/>
          <p14:tracePt t="87530" x="3214688" y="4286250"/>
          <p14:tracePt t="87550" x="3221038" y="4286250"/>
          <p14:tracePt t="87563" x="3235325" y="4286250"/>
          <p14:tracePt t="87580" x="3241675" y="4286250"/>
          <p14:tracePt t="87596" x="3254375" y="4286250"/>
          <p14:tracePt t="87611" x="3268663" y="4286250"/>
          <p14:tracePt t="87630" x="3275013" y="4286250"/>
          <p14:tracePt t="87670" x="3281363" y="4286250"/>
          <p14:tracePt t="87771" x="3287713" y="4292600"/>
          <p14:tracePt t="87794" x="3295650" y="4292600"/>
          <p14:tracePt t="87810" x="3302000" y="4298950"/>
          <p14:tracePt t="87832" x="3308350" y="4298950"/>
          <p14:tracePt t="87861" x="3314700" y="4298950"/>
          <p14:tracePt t="87880" x="3322638" y="4306888"/>
          <p14:tracePt t="87891" x="3328988" y="4306888"/>
          <p14:tracePt t="87911" x="3335338" y="4306888"/>
          <p14:tracePt t="87930" x="3341688" y="4306888"/>
          <p14:tracePt t="87960" x="3341688" y="4313238"/>
          <p14:tracePt t="88080" x="3335338" y="4313238"/>
          <p14:tracePt t="88284" x="3341688" y="4313238"/>
          <p14:tracePt t="88298" x="3348038" y="4313238"/>
          <p14:tracePt t="88310" x="3375025" y="4313238"/>
          <p14:tracePt t="88322" x="3416300" y="4313238"/>
          <p14:tracePt t="88338" x="3435350" y="4319588"/>
          <p14:tracePt t="88355" x="3476625" y="4319588"/>
          <p14:tracePt t="88372" x="3509963" y="4319588"/>
          <p14:tracePt t="88388" x="3529013" y="4325938"/>
          <p14:tracePt t="88405" x="3562350" y="4333875"/>
          <p14:tracePt t="88421" x="3589338" y="4340225"/>
          <p14:tracePt t="88438" x="3595688" y="4340225"/>
          <p14:tracePt t="88455" x="3609975" y="4340225"/>
          <p14:tracePt t="88471" x="3616325" y="4340225"/>
          <p14:tracePt t="88492" x="3622675" y="4340225"/>
          <p14:tracePt t="88561" x="3630613" y="4340225"/>
          <p14:tracePt t="88641" x="3630613" y="4346575"/>
          <p14:tracePt t="88671" x="3622675" y="4346575"/>
          <p14:tracePt t="88681" x="3622675" y="4352925"/>
          <p14:tracePt t="88693" x="3616325" y="4352925"/>
          <p14:tracePt t="88710" x="3609975" y="4352925"/>
          <p14:tracePt t="88742" x="3603625" y="4352925"/>
          <p14:tracePt t="88752" x="3595688" y="4352925"/>
          <p14:tracePt t="88781" x="3589338" y="4352925"/>
          <p14:tracePt t="88800" x="3582988" y="4352925"/>
          <p14:tracePt t="88812" x="3576638" y="4352925"/>
          <p14:tracePt t="88827" x="3570288" y="4346575"/>
          <p14:tracePt t="88838" x="3556000" y="4346575"/>
          <p14:tracePt t="88854" x="3543300" y="4346575"/>
          <p14:tracePt t="88871" x="3522663" y="4346575"/>
          <p14:tracePt t="88888" x="3509963" y="4340225"/>
          <p14:tracePt t="88904" x="3495675" y="4340225"/>
          <p14:tracePt t="88921" x="3489325" y="4340225"/>
          <p14:tracePt t="88938" x="3482975" y="4340225"/>
          <p14:tracePt t="88991" x="3476625" y="4340225"/>
          <p14:tracePt t="89021" x="3476625" y="4333875"/>
          <p14:tracePt t="89181" x="3476625" y="4325938"/>
          <p14:tracePt t="89271" x="3476625" y="4319588"/>
          <p14:tracePt t="89301" x="3482975" y="4319588"/>
          <p14:tracePt t="89321" x="3489325" y="4319588"/>
          <p14:tracePt t="89351" x="3495675" y="4319588"/>
          <p14:tracePt t="89381" x="3502025" y="4319588"/>
          <p14:tracePt t="89441" x="3509963" y="4319588"/>
          <p14:tracePt t="89461" x="3516313" y="4319588"/>
          <p14:tracePt t="89491" x="3522663" y="4319588"/>
          <p14:tracePt t="89591" x="3522663" y="4325938"/>
          <p14:tracePt t="89751" x="3516313" y="4333875"/>
          <p14:tracePt t="89761" x="3509963" y="4333875"/>
          <p14:tracePt t="89773" x="3502025" y="4333875"/>
          <p14:tracePt t="89788" x="3495675" y="4340225"/>
          <p14:tracePt t="89803" x="3476625" y="4340225"/>
          <p14:tracePt t="89821" x="3462338" y="4340225"/>
          <p14:tracePt t="89837" x="3441700" y="4340225"/>
          <p14:tracePt t="89853" x="3416300" y="4340225"/>
          <p14:tracePt t="89871" x="3381375" y="4340225"/>
          <p14:tracePt t="89887" x="3368675" y="4340225"/>
          <p14:tracePt t="89904" x="3355975" y="4340225"/>
          <p14:tracePt t="89920" x="3348038" y="4340225"/>
          <p14:tracePt t="89953" x="3341688" y="4340225"/>
          <p14:tracePt t="90063" x="3341688" y="4333875"/>
          <p14:tracePt t="90081" x="3348038" y="4333875"/>
          <p14:tracePt t="90102" x="3355975" y="4333875"/>
          <p14:tracePt t="90132" x="3362325" y="4333875"/>
          <p14:tracePt t="90152" x="3368675" y="4333875"/>
          <p14:tracePt t="90174" x="3375025" y="4333875"/>
          <p14:tracePt t="90183" x="3381375" y="4333875"/>
          <p14:tracePt t="90195" x="3389313" y="4333875"/>
          <p14:tracePt t="90212" x="3402013" y="4333875"/>
          <p14:tracePt t="90224" x="3416300" y="4333875"/>
          <p14:tracePt t="90237" x="3422650" y="4333875"/>
          <p14:tracePt t="90253" x="3435350" y="4333875"/>
          <p14:tracePt t="90272" x="3441700" y="4333875"/>
          <p14:tracePt t="90287" x="3441700" y="4340225"/>
          <p14:tracePt t="90303" x="3455988" y="4340225"/>
          <p14:tracePt t="90321" x="3468688" y="4340225"/>
          <p14:tracePt t="90339" x="3476625" y="4340225"/>
          <p14:tracePt t="90353" x="3482975" y="4340225"/>
          <p14:tracePt t="90371" x="3495675" y="4346575"/>
          <p14:tracePt t="90423" x="3502025" y="4346575"/>
          <p14:tracePt t="90681" x="3495675" y="4346575"/>
          <p14:tracePt t="90731" x="3489325" y="4346575"/>
          <p14:tracePt t="90972" x="3495675" y="4346575"/>
          <p14:tracePt t="91022" x="3502025" y="4346575"/>
          <p14:tracePt t="91081" x="3509963" y="4346575"/>
          <p14:tracePt t="91363" x="3502025" y="4346575"/>
          <p14:tracePt t="91382" x="3495675" y="4346575"/>
          <p14:tracePt t="91394" x="3489325" y="4346575"/>
          <p14:tracePt t="91411" x="3482975" y="4346575"/>
          <p14:tracePt t="91431" x="3482975" y="4340225"/>
          <p14:tracePt t="91444" x="3476625" y="4340225"/>
          <p14:tracePt t="91462" x="3468688" y="4340225"/>
          <p14:tracePt t="91476" x="3462338" y="4340225"/>
          <p14:tracePt t="91492" x="3455988" y="4340225"/>
          <p14:tracePt t="91502" x="3449638" y="4340225"/>
          <p14:tracePt t="91519" x="3441700" y="4340225"/>
          <p14:tracePt t="91535" x="3429000" y="4333875"/>
          <p14:tracePt t="91552" x="3416300" y="4325938"/>
          <p14:tracePt t="91575" x="3408363" y="4325938"/>
          <p14:tracePt t="91613" x="3402013" y="4325938"/>
          <p14:tracePt t="91836" x="3408363" y="4325938"/>
          <p14:tracePt t="91927" x="3416300" y="4325938"/>
          <p14:tracePt t="91957" x="3422650" y="4325938"/>
          <p14:tracePt t="91997" x="3429000" y="4325938"/>
          <p14:tracePt t="92006" x="3435350" y="4319588"/>
          <p14:tracePt t="92036" x="3441700" y="4319588"/>
          <p14:tracePt t="92046" x="3449638" y="4319588"/>
          <p14:tracePt t="92057" x="3455988" y="4319588"/>
          <p14:tracePt t="92068" x="3468688" y="4319588"/>
          <p14:tracePt t="92084" x="3495675" y="4325938"/>
          <p14:tracePt t="92101" x="3509963" y="4333875"/>
          <p14:tracePt t="92118" x="3536950" y="4333875"/>
          <p14:tracePt t="92134" x="3543300" y="4333875"/>
          <p14:tracePt t="92152" x="3556000" y="4340225"/>
          <p14:tracePt t="92203" x="3562350" y="4340225"/>
          <p14:tracePt t="92223" x="3570288" y="4340225"/>
          <p14:tracePt t="92233" x="3576638" y="4340225"/>
          <p14:tracePt t="92246" x="3582988" y="4340225"/>
          <p14:tracePt t="92272" x="3589338" y="4340225"/>
          <p14:tracePt t="92442" x="3595688" y="4340225"/>
          <p14:tracePt t="92463" x="3603625" y="4340225"/>
          <p14:tracePt t="92482" x="3616325" y="4340225"/>
          <p14:tracePt t="92496" x="3622675" y="4340225"/>
          <p14:tracePt t="92508" x="3630613" y="4340225"/>
          <p14:tracePt t="92519" x="3643313" y="4340225"/>
          <p14:tracePt t="92535" x="3649663" y="4340225"/>
          <p14:tracePt t="92551" x="3663950" y="4340225"/>
          <p14:tracePt t="92589" x="3676650" y="4333875"/>
          <p14:tracePt t="92605" x="3697288" y="4325938"/>
          <p14:tracePt t="92634" x="3703638" y="4325938"/>
          <p14:tracePt t="92662" x="3709988" y="4325938"/>
          <p14:tracePt t="92722" x="3716338" y="4319588"/>
          <p14:tracePt t="92742" x="3724275" y="4319588"/>
          <p14:tracePt t="92832" x="3730625" y="4319588"/>
          <p14:tracePt t="92935" x="3736975" y="4319588"/>
          <p14:tracePt t="92964" x="3757613" y="4319588"/>
          <p14:tracePt t="92976" x="3763963" y="4319588"/>
          <p14:tracePt t="92987" x="3776663" y="4319588"/>
          <p14:tracePt t="93001" x="3784600" y="4319588"/>
          <p14:tracePt t="93034" x="3790950" y="4319588"/>
          <p14:tracePt t="93133" x="3790950" y="4313238"/>
          <p14:tracePt t="93153" x="3784600" y="4313238"/>
          <p14:tracePt t="93376" x="3797300" y="4313238"/>
          <p14:tracePt t="93390" x="3810000" y="4313238"/>
          <p14:tracePt t="93402" x="3817938" y="4313238"/>
          <p14:tracePt t="93417" x="3851275" y="4313238"/>
          <p14:tracePt t="93436" x="3911600" y="4325938"/>
          <p14:tracePt t="93450" x="3938588" y="4325938"/>
          <p14:tracePt t="93467" x="3998913" y="4333875"/>
          <p14:tracePt t="93484" x="4044950" y="4333875"/>
          <p14:tracePt t="93500" x="4065588" y="4333875"/>
          <p14:tracePt t="93516" x="4105275" y="4346575"/>
          <p14:tracePt t="93534" x="4132263" y="4352925"/>
          <p14:tracePt t="93551" x="4159250" y="4352925"/>
          <p14:tracePt t="93583" x="4165600" y="4352925"/>
          <p14:tracePt t="93604" x="4165600" y="4359275"/>
          <p14:tracePt t="93622" x="4171950" y="4359275"/>
          <p14:tracePt t="93672" x="4179888" y="4359275"/>
          <p14:tracePt t="93763" x="4186238" y="4359275"/>
          <p14:tracePt t="93773" x="4192588" y="4359275"/>
          <p14:tracePt t="93783" x="4198938" y="4359275"/>
          <p14:tracePt t="93799" x="4205288" y="4359275"/>
          <p14:tracePt t="93817" x="4213225" y="4359275"/>
          <p14:tracePt t="93833" x="4225925" y="4359275"/>
          <p14:tracePt t="93866" x="4232275" y="4359275"/>
          <p14:tracePt t="93883" x="4238625" y="4359275"/>
          <p14:tracePt t="93900" x="4246563" y="4359275"/>
          <p14:tracePt t="93917" x="4265613" y="4359275"/>
          <p14:tracePt t="93933" x="4286250" y="4352925"/>
          <p14:tracePt t="93950" x="4292600" y="4352925"/>
          <p14:tracePt t="93966" x="4325938" y="4352925"/>
          <p14:tracePt t="93983" x="4359275" y="4346575"/>
          <p14:tracePt t="93999" x="4373563" y="4346575"/>
          <p14:tracePt t="94016" x="4400550" y="4346575"/>
          <p14:tracePt t="94033" x="4433888" y="4340225"/>
          <p14:tracePt t="94049" x="4440238" y="4333875"/>
          <p14:tracePt t="94066" x="4460875" y="4333875"/>
          <p14:tracePt t="94083" x="4473575" y="4325938"/>
          <p14:tracePt t="94116" x="4479925" y="4325938"/>
          <p14:tracePt t="94387" x="4494213" y="4325938"/>
          <p14:tracePt t="94395" x="4527550" y="4325938"/>
          <p14:tracePt t="94405" x="4573588" y="4319588"/>
          <p14:tracePt t="94416" x="4641850" y="4306888"/>
          <p14:tracePt t="94433" x="4795838" y="4286250"/>
          <p14:tracePt t="94449" x="4881563" y="4279900"/>
          <p14:tracePt t="94466" x="5049838" y="4265613"/>
          <p14:tracePt t="94483" x="5203825" y="4265613"/>
          <p14:tracePt t="94499" x="5264150" y="4259263"/>
          <p14:tracePt t="94516" x="5384800" y="4259263"/>
          <p14:tracePt t="94535" x="5457825" y="4259263"/>
          <p14:tracePt t="94549" x="5472113" y="4259263"/>
          <p14:tracePt t="94566" x="5484813" y="4259263"/>
          <p14:tracePt t="94587" x="5491163" y="4259263"/>
          <p14:tracePt t="94694" x="5491163" y="4265613"/>
          <p14:tracePt t="94734" x="5484813" y="4265613"/>
          <p14:tracePt t="94743" x="5478463" y="4265613"/>
          <p14:tracePt t="94754" x="5472113" y="4265613"/>
          <p14:tracePt t="94772" x="5465763" y="4265613"/>
          <p14:tracePt t="94783" x="5457825" y="4265613"/>
          <p14:tracePt t="94799" x="5451475" y="4265613"/>
          <p14:tracePt t="94816" x="5424488" y="4265613"/>
          <p14:tracePt t="94833" x="5357813" y="4265613"/>
          <p14:tracePt t="94849" x="5318125" y="4265613"/>
          <p14:tracePt t="94865" x="5237163" y="4279900"/>
          <p14:tracePt t="94883" x="5164138" y="4286250"/>
          <p14:tracePt t="94899" x="5122863" y="4286250"/>
          <p14:tracePt t="94915" x="5070475" y="4286250"/>
          <p14:tracePt t="94933" x="5029200" y="4286250"/>
          <p14:tracePt t="94949" x="5016500" y="4286250"/>
          <p14:tracePt t="94965" x="4989513" y="4286250"/>
          <p14:tracePt t="94983" x="4968875" y="4286250"/>
          <p14:tracePt t="94998" x="4962525" y="4286250"/>
          <p14:tracePt t="95015" x="4956175" y="4286250"/>
          <p14:tracePt t="95183" x="4962525" y="4286250"/>
          <p14:tracePt t="95232" x="4968875" y="4286250"/>
          <p14:tracePt t="95242" x="4976813" y="4286250"/>
          <p14:tracePt t="95262" x="4983163" y="4286250"/>
          <p14:tracePt t="95284" x="4989513" y="4286250"/>
          <p14:tracePt t="95293" x="4995863" y="4286250"/>
          <p14:tracePt t="95303" x="5010150" y="4286250"/>
          <p14:tracePt t="95315" x="5029200" y="4286250"/>
          <p14:tracePt t="95332" x="5089525" y="4292600"/>
          <p14:tracePt t="95349" x="5130800" y="4298950"/>
          <p14:tracePt t="95365" x="5203825" y="4306888"/>
          <p14:tracePt t="95382" x="5297488" y="4306888"/>
          <p14:tracePt t="95398" x="5330825" y="4306888"/>
          <p14:tracePt t="95415" x="5397500" y="4306888"/>
          <p14:tracePt t="95432" x="5438775" y="4313238"/>
          <p14:tracePt t="95448" x="5451475" y="4313238"/>
          <p14:tracePt t="95465" x="5472113" y="4319588"/>
          <p14:tracePt t="95482" x="5478463" y="4319588"/>
          <p14:tracePt t="95515" x="5484813" y="4319588"/>
          <p14:tracePt t="95796" x="5491163" y="4319588"/>
          <p14:tracePt t="95808" x="5499100" y="4319588"/>
          <p14:tracePt t="95820" x="5505450" y="4319588"/>
          <p14:tracePt t="95831" x="5538788" y="4325938"/>
          <p14:tracePt t="95848" x="5626100" y="4325938"/>
          <p14:tracePt t="95864" x="5713413" y="4325938"/>
          <p14:tracePt t="95881" x="5759450" y="4325938"/>
          <p14:tracePt t="95886" x="5799138" y="4325938"/>
          <p14:tracePt t="95898" x="5840413" y="4325938"/>
          <p14:tracePt t="95914" x="5913438" y="4325938"/>
          <p14:tracePt t="95931" x="5934075" y="4325938"/>
          <p14:tracePt t="95948" x="5980113" y="4333875"/>
          <p14:tracePt t="95964" x="6021388" y="4340225"/>
          <p14:tracePt t="95981" x="6034088" y="4340225"/>
          <p14:tracePt t="95998" x="6054725" y="4340225"/>
          <p14:tracePt t="96014" x="6061075" y="4340225"/>
          <p14:tracePt t="96335" x="6067425" y="4346575"/>
          <p14:tracePt t="96345" x="6088063" y="4346575"/>
          <p14:tracePt t="96355" x="6100763" y="4352925"/>
          <p14:tracePt t="96365" x="6134100" y="4352925"/>
          <p14:tracePt t="96381" x="6167438" y="4352925"/>
          <p14:tracePt t="96397" x="6248400" y="4352925"/>
          <p14:tracePt t="96414" x="6335713" y="4352925"/>
          <p14:tracePt t="96431" x="6375400" y="4352925"/>
          <p14:tracePt t="96447" x="6456363" y="4352925"/>
          <p14:tracePt t="96464" x="6543675" y="4352925"/>
          <p14:tracePt t="96480" x="6583363" y="4352925"/>
          <p14:tracePt t="96497" x="6677025" y="4359275"/>
          <p14:tracePt t="96514" x="6770688" y="4367213"/>
          <p14:tracePt t="96530" x="6804025" y="4367213"/>
          <p14:tracePt t="96547" x="6870700" y="4367213"/>
          <p14:tracePt t="96564" x="6897688" y="4367213"/>
          <p14:tracePt t="96601" x="6905625" y="4367213"/>
          <p14:tracePt t="96837" x="6911975" y="4367213"/>
          <p14:tracePt t="96846" x="6918325" y="4367213"/>
          <p14:tracePt t="96855" x="6931025" y="4373563"/>
          <p14:tracePt t="96865" x="6958013" y="4379913"/>
          <p14:tracePt t="96880" x="6978650" y="4379913"/>
          <p14:tracePt t="96897" x="7024688" y="4386263"/>
          <p14:tracePt t="96914" x="7078663" y="4394200"/>
          <p14:tracePt t="96930" x="7099300" y="4400550"/>
          <p14:tracePt t="96947" x="7138988" y="4406900"/>
          <p14:tracePt t="96963" x="7192963" y="4413250"/>
          <p14:tracePt t="96980" x="7213600" y="4413250"/>
          <p14:tracePt t="96997" x="7246938" y="4419600"/>
          <p14:tracePt t="97013" x="7265988" y="4427538"/>
          <p14:tracePt t="97030" x="7286625" y="4427538"/>
          <p14:tracePt t="97046" x="7292975" y="4427538"/>
          <p14:tracePt t="97063" x="7307263" y="4427538"/>
          <p14:tracePt t="97134" x="7313613" y="4427538"/>
          <p14:tracePt t="97164" x="7319963" y="4427538"/>
          <p14:tracePt t="97185" x="7326313" y="4427538"/>
          <p14:tracePt t="97203" x="7334250" y="4427538"/>
          <p14:tracePt t="97213" x="7340600" y="4427538"/>
          <p14:tracePt t="97223" x="7346950" y="4427538"/>
          <p14:tracePt t="97234" x="7353300" y="4419600"/>
          <p14:tracePt t="97246" x="7367588" y="4419600"/>
          <p14:tracePt t="97263" x="7400925" y="4419600"/>
          <p14:tracePt t="97280" x="7413625" y="4419600"/>
          <p14:tracePt t="97296" x="7453313" y="4413250"/>
          <p14:tracePt t="97313" x="7500938" y="4406900"/>
          <p14:tracePt t="97330" x="7521575" y="4400550"/>
          <p14:tracePt t="97346" x="7554913" y="4400550"/>
          <p14:tracePt t="97363" x="7567613" y="4394200"/>
          <p14:tracePt t="97380" x="7573963" y="4394200"/>
          <p14:tracePt t="97413" x="7573963" y="4386263"/>
          <p14:tracePt t="97483" x="7567613" y="4386263"/>
          <p14:tracePt t="97668" x="7573963" y="4386263"/>
          <p14:tracePt t="97677" x="7608888" y="4386263"/>
          <p14:tracePt t="97686" x="7648575" y="4379913"/>
          <p14:tracePt t="97696" x="7702550" y="4373563"/>
          <p14:tracePt t="97713" x="7829550" y="4367213"/>
          <p14:tracePt t="97729" x="7902575" y="4359275"/>
          <p14:tracePt t="97746" x="8037513" y="4359275"/>
          <p14:tracePt t="97763" x="8150225" y="4359275"/>
          <p14:tracePt t="97779" x="8197850" y="4359275"/>
          <p14:tracePt t="97796" x="8251825" y="4359275"/>
          <p14:tracePt t="97815" x="8277225" y="4359275"/>
          <p14:tracePt t="97829" x="8285163" y="4359275"/>
          <p14:tracePt t="97846" x="8291513" y="4359275"/>
          <p14:tracePt t="97944" x="8285163" y="4367213"/>
          <p14:tracePt t="97965" x="8277225" y="4367213"/>
          <p14:tracePt t="97985" x="8270875" y="4367213"/>
          <p14:tracePt t="98004" x="8258175" y="4367213"/>
          <p14:tracePt t="98016" x="8231188" y="4367213"/>
          <p14:tracePt t="98025" x="8197850" y="4359275"/>
          <p14:tracePt t="98034" x="8150225" y="4359275"/>
          <p14:tracePt t="98045" x="8104188" y="4352925"/>
          <p14:tracePt t="98063" x="8016875" y="4346575"/>
          <p14:tracePt t="98079" x="7977188" y="4340225"/>
          <p14:tracePt t="98095" x="7908925" y="4325938"/>
          <p14:tracePt t="98116" x="7875588" y="4319588"/>
          <p14:tracePt t="98129" x="7862888" y="4319588"/>
          <p14:tracePt t="98146" x="7856538" y="4313238"/>
          <p14:tracePt t="98244" x="7862888" y="4313238"/>
          <p14:tracePt t="98254" x="7869238" y="4313238"/>
          <p14:tracePt t="98264" x="7881938" y="4313238"/>
          <p14:tracePt t="98279" x="7896225" y="4313238"/>
          <p14:tracePt t="98295" x="7923213" y="4313238"/>
          <p14:tracePt t="98313" x="7977188" y="4313238"/>
          <p14:tracePt t="98329" x="8002588" y="4313238"/>
          <p14:tracePt t="98346" x="8043863" y="4313238"/>
          <p14:tracePt t="98363" x="8062913" y="4313238"/>
          <p14:tracePt t="98379" x="8070850" y="4313238"/>
          <p14:tracePt t="98443" x="8070850" y="4319588"/>
          <p14:tracePt t="98455" x="8050213" y="4319588"/>
          <p14:tracePt t="98465" x="7996238" y="4325938"/>
          <p14:tracePt t="98479" x="7902575" y="4333875"/>
          <p14:tracePt t="98496" x="7467600" y="4367213"/>
          <p14:tracePt t="98513" x="6656388" y="4419600"/>
          <p14:tracePt t="98529" x="6275388" y="4433888"/>
          <p14:tracePt t="98545" x="5746750" y="4433888"/>
          <p14:tracePt t="98563" x="5538788" y="4433888"/>
          <p14:tracePt t="98578" x="5484813" y="4433888"/>
          <p14:tracePt t="98595" x="5430838" y="4427538"/>
          <p14:tracePt t="98814" x="5424488" y="4427538"/>
          <p14:tracePt t="98831" x="5303838" y="4440238"/>
          <p14:tracePt t="98846" x="4856163" y="4467225"/>
          <p14:tracePt t="98863" x="3930650" y="4494213"/>
          <p14:tracePt t="98878" x="3422650" y="4521200"/>
          <p14:tracePt t="98895" x="2679700" y="4600575"/>
          <p14:tracePt t="98911" x="2438400" y="4621213"/>
          <p14:tracePt t="98928" x="2170113" y="4641850"/>
          <p14:tracePt t="98945" x="2055813" y="4641850"/>
          <p14:tracePt t="98974" x="2049463" y="4641850"/>
          <p14:tracePt t="99205" x="2043113" y="4641850"/>
          <p14:tracePt t="99214" x="2028825" y="4641850"/>
          <p14:tracePt t="99228" x="1982788" y="4633913"/>
          <p14:tracePt t="99244" x="1855788" y="4614863"/>
          <p14:tracePt t="99261" x="1774825" y="4600575"/>
          <p14:tracePt t="99278" x="1641475" y="4581525"/>
          <p14:tracePt t="99294" x="1506538" y="4548188"/>
          <p14:tracePt t="99311" x="1460500" y="4540250"/>
          <p14:tracePt t="99328" x="1366838" y="4521200"/>
          <p14:tracePt t="99344" x="1306513" y="4506913"/>
          <p14:tracePt t="99362" x="1292225" y="4500563"/>
          <p14:tracePt t="99378" x="1279525" y="4494213"/>
          <p14:tracePt t="99416" x="1273175" y="4494213"/>
          <p14:tracePt t="99485" x="1279525" y="4494213"/>
          <p14:tracePt t="99515" x="1285875" y="4494213"/>
          <p14:tracePt t="99525" x="1292225" y="4494213"/>
          <p14:tracePt t="99535" x="1298575" y="4494213"/>
          <p14:tracePt t="99547" x="1306513" y="4494213"/>
          <p14:tracePt t="99561" x="1319213" y="4494213"/>
          <p14:tracePt t="99578" x="1358900" y="4494213"/>
          <p14:tracePt t="99594" x="1400175" y="4494213"/>
          <p14:tracePt t="99617" x="1452563" y="4494213"/>
          <p14:tracePt t="99632" x="1479550" y="4494213"/>
          <p14:tracePt t="99650" x="1527175" y="4487863"/>
          <p14:tracePt t="99661" x="1547813" y="4487863"/>
          <p14:tracePt t="99677" x="1587500" y="4487863"/>
          <p14:tracePt t="99694" x="1627188" y="4487863"/>
          <p14:tracePt t="99711" x="1647825" y="4487863"/>
          <p14:tracePt t="99728" x="1687513" y="4487863"/>
          <p14:tracePt t="99744" x="1708150" y="4487863"/>
          <p14:tracePt t="99761" x="1714500" y="4487863"/>
          <p14:tracePt t="99777" x="1720850" y="4487863"/>
          <p14:tracePt t="99833" x="1727200" y="4487863"/>
          <p14:tracePt t="100168" x="1735138" y="4494213"/>
          <p14:tracePt t="100177" x="1741488" y="4500563"/>
          <p14:tracePt t="100187" x="1754188" y="4500563"/>
          <p14:tracePt t="100199" x="1774825" y="4513263"/>
          <p14:tracePt t="100210" x="1822450" y="4527550"/>
          <p14:tracePt t="100227" x="1916113" y="4533900"/>
          <p14:tracePt t="100243" x="1962150" y="4540250"/>
          <p14:tracePt t="100260" x="2049463" y="4548188"/>
          <p14:tracePt t="100277" x="2130425" y="4567238"/>
          <p14:tracePt t="100293" x="2155825" y="4573588"/>
          <p14:tracePt t="100310" x="2216150" y="4581525"/>
          <p14:tracePt t="100327" x="2230438" y="4587875"/>
          <p14:tracePt t="100343" x="2243138" y="4587875"/>
          <p14:tracePt t="100377" x="2251075" y="4587875"/>
          <p14:tracePt t="100444" x="2243138" y="4587875"/>
          <p14:tracePt t="100454" x="2236788" y="4587875"/>
          <p14:tracePt t="100465" x="2216150" y="4587875"/>
          <p14:tracePt t="100477" x="2176463" y="4587875"/>
          <p14:tracePt t="100494" x="2076450" y="4560888"/>
          <p14:tracePt t="100510" x="2028825" y="4548188"/>
          <p14:tracePt t="100526" x="1928813" y="4527550"/>
          <p14:tracePt t="100543" x="1847850" y="4513263"/>
          <p14:tracePt t="100560" x="1828800" y="4513263"/>
          <p14:tracePt t="100576" x="1781175" y="4500563"/>
          <p14:tracePt t="100594" x="1735138" y="4494213"/>
          <p14:tracePt t="100614" x="1693863" y="4479925"/>
          <p14:tracePt t="100630" x="1681163" y="4479925"/>
          <p14:tracePt t="100647" x="1660525" y="4473575"/>
          <p14:tracePt t="100676" x="1654175" y="4473575"/>
          <p14:tracePt t="100766" x="1660525" y="4473575"/>
          <p14:tracePt t="100777" x="1666875" y="4473575"/>
          <p14:tracePt t="100798" x="1674813" y="4473575"/>
          <p14:tracePt t="100807" x="1687513" y="4473575"/>
          <p14:tracePt t="100817" x="1693863" y="4473575"/>
          <p14:tracePt t="100829" x="1708150" y="4479925"/>
          <p14:tracePt t="100843" x="1727200" y="4487863"/>
          <p14:tracePt t="100859" x="1768475" y="4500563"/>
          <p14:tracePt t="100877" x="1822450" y="4506913"/>
          <p14:tracePt t="100893" x="1847850" y="4513263"/>
          <p14:tracePt t="100909" x="1889125" y="4521200"/>
          <p14:tracePt t="100927" x="1922463" y="4527550"/>
          <p14:tracePt t="100943" x="1935163" y="4527550"/>
          <p14:tracePt t="100947" x="1949450" y="4527550"/>
          <p14:tracePt t="100960" x="1962150" y="4527550"/>
          <p14:tracePt t="100976" x="1976438" y="4533900"/>
          <p14:tracePt t="100993" x="1982788" y="4540250"/>
          <p14:tracePt t="101009" x="1989138" y="4540250"/>
          <p14:tracePt t="101026" x="1995488" y="4540250"/>
          <p14:tracePt t="101055" x="2001838" y="4540250"/>
          <p14:tracePt t="101216" x="1995488" y="4540250"/>
          <p14:tracePt t="101255" x="1989138" y="4540250"/>
          <p14:tracePt t="101375" x="1995488" y="4540250"/>
          <p14:tracePt t="101389" x="2001838" y="4540250"/>
          <p14:tracePt t="101404" x="2049463" y="4540250"/>
          <p14:tracePt t="101416" x="2095500" y="4540250"/>
          <p14:tracePt t="101426" x="2149475" y="4540250"/>
          <p14:tracePt t="101442" x="2197100" y="4540250"/>
          <p14:tracePt t="101459" x="2309813" y="4533900"/>
          <p14:tracePt t="101476" x="2405063" y="4533900"/>
          <p14:tracePt t="101492" x="2438400" y="4533900"/>
          <p14:tracePt t="101509" x="2490788" y="4533900"/>
          <p14:tracePt t="101526" x="2505075" y="4533900"/>
          <p14:tracePt t="101542" x="2511425" y="4533900"/>
          <p14:tracePt t="101559" x="2517775" y="4533900"/>
          <p14:tracePt t="101715" x="2511425" y="4533900"/>
          <p14:tracePt t="101735" x="2505075" y="4533900"/>
          <p14:tracePt t="101756" x="2498725" y="4533900"/>
          <p14:tracePt t="101776" x="2490788" y="4533900"/>
          <p14:tracePt t="101787" x="2484438" y="4533900"/>
          <p14:tracePt t="101797" x="2471738" y="4533900"/>
          <p14:tracePt t="101809" x="2444750" y="4533900"/>
          <p14:tracePt t="101825" x="2370138" y="4521200"/>
          <p14:tracePt t="101842" x="2336800" y="4513263"/>
          <p14:tracePt t="101859" x="2276475" y="4506913"/>
          <p14:tracePt t="101875" x="2243138" y="4500563"/>
          <p14:tracePt t="101892" x="2230438" y="4500563"/>
          <p14:tracePt t="101908" x="2224088" y="4500563"/>
          <p14:tracePt t="101925" x="2216150" y="4500563"/>
          <p14:tracePt t="101946" x="2209800" y="4500563"/>
          <p14:tracePt t="102048" x="2216150" y="4500563"/>
          <p14:tracePt t="102079" x="2224088" y="4500563"/>
          <p14:tracePt t="102098" x="2230438" y="4500563"/>
          <p14:tracePt t="102113" x="2243138" y="4500563"/>
          <p14:tracePt t="102126" x="2284413" y="4500563"/>
          <p14:tracePt t="102142" x="2330450" y="4500563"/>
          <p14:tracePt t="102158" x="2417763" y="4513263"/>
          <p14:tracePt t="102175" x="2511425" y="4513263"/>
          <p14:tracePt t="102192" x="2544763" y="4513263"/>
          <p14:tracePt t="102208" x="2611438" y="4513263"/>
          <p14:tracePt t="102225" x="2632075" y="4513263"/>
          <p14:tracePt t="102242" x="2638425" y="4513263"/>
          <p14:tracePt t="102547" x="2644775" y="4521200"/>
          <p14:tracePt t="102557" x="2652713" y="4521200"/>
          <p14:tracePt t="102567" x="2659063" y="4527550"/>
          <p14:tracePt t="102577" x="2671763" y="4527550"/>
          <p14:tracePt t="102591" x="2692400" y="4527550"/>
          <p14:tracePt t="102611" x="2759075" y="4533900"/>
          <p14:tracePt t="102629" x="2833688" y="4548188"/>
          <p14:tracePt t="102645" x="2906713" y="4554538"/>
          <p14:tracePt t="102658" x="2952750" y="4554538"/>
          <p14:tracePt t="102675" x="3027363" y="4560888"/>
          <p14:tracePt t="102691" x="3048000" y="4567238"/>
          <p14:tracePt t="102708" x="3081338" y="4573588"/>
          <p14:tracePt t="102725" x="3100388" y="4573588"/>
          <p14:tracePt t="102758" x="3108325" y="4573588"/>
          <p14:tracePt t="102827" x="3108325" y="4581525"/>
          <p14:tracePt t="102856" x="3100388" y="4581525"/>
          <p14:tracePt t="102878" x="3094038" y="4581525"/>
          <p14:tracePt t="102889" x="3087688" y="4581525"/>
          <p14:tracePt t="102899" x="3081338" y="4581525"/>
          <p14:tracePt t="102908" x="3067050" y="4581525"/>
          <p14:tracePt t="102924" x="2994025" y="4567238"/>
          <p14:tracePt t="102943" x="2952750" y="4567238"/>
          <p14:tracePt t="102958" x="2859088" y="4560888"/>
          <p14:tracePt t="102975" x="2765425" y="4554538"/>
          <p14:tracePt t="102991" x="2732088" y="4554538"/>
          <p14:tracePt t="103008" x="2665413" y="4548188"/>
          <p14:tracePt t="103025" x="2611438" y="4548188"/>
          <p14:tracePt t="103041" x="2592388" y="4548188"/>
          <p14:tracePt t="103057" x="2559050" y="4548188"/>
          <p14:tracePt t="103075" x="2524125" y="4548188"/>
          <p14:tracePt t="103091" x="2517775" y="4548188"/>
          <p14:tracePt t="103124" x="2511425" y="4548188"/>
          <p14:tracePt t="103200" x="2511425" y="4540250"/>
          <p14:tracePt t="103231" x="2517775" y="4540250"/>
          <p14:tracePt t="103244" x="2524125" y="4540250"/>
          <p14:tracePt t="103258" x="2538413" y="4540250"/>
          <p14:tracePt t="103274" x="2544763" y="4540250"/>
          <p14:tracePt t="103291" x="2559050" y="4540250"/>
          <p14:tracePt t="103308" x="2578100" y="4540250"/>
          <p14:tracePt t="103324" x="2598738" y="4540250"/>
          <p14:tracePt t="103341" x="2632075" y="4554538"/>
          <p14:tracePt t="103357" x="2652713" y="4554538"/>
          <p14:tracePt t="103374" x="2705100" y="4560888"/>
          <p14:tracePt t="103391" x="2765425" y="4560888"/>
          <p14:tracePt t="103407" x="2825750" y="4560888"/>
          <p14:tracePt t="103424" x="2846388" y="4567238"/>
          <p14:tracePt t="103440" x="2886075" y="4573588"/>
          <p14:tracePt t="103457" x="2906713" y="4573588"/>
          <p14:tracePt t="103474" x="2927350" y="4581525"/>
          <p14:tracePt t="103495" x="2940050" y="4581525"/>
          <p14:tracePt t="103507" x="2946400" y="4587875"/>
          <p14:tracePt t="103524" x="2960688" y="4587875"/>
          <p14:tracePt t="103557" x="2973388" y="4587875"/>
          <p14:tracePt t="103665" x="2979738" y="4587875"/>
          <p14:tracePt t="103848" x="2987675" y="4587875"/>
          <p14:tracePt t="103873" x="2994025" y="4587875"/>
          <p14:tracePt t="103890" x="3000375" y="4587875"/>
          <p14:tracePt t="103910" x="3006725" y="4587875"/>
          <p14:tracePt t="103927" x="3013075" y="4587875"/>
          <p14:tracePt t="104138" x="3006725" y="4587875"/>
          <p14:tracePt t="104166" x="2967038" y="4573588"/>
          <p14:tracePt t="104182" x="2933700" y="4560888"/>
          <p14:tracePt t="104192" x="2900363" y="4554538"/>
          <p14:tracePt t="104206" x="2813050" y="4540250"/>
          <p14:tracePt t="104223" x="2773363" y="4533900"/>
          <p14:tracePt t="104240" x="2725738" y="4527550"/>
          <p14:tracePt t="104256" x="2705100" y="4527550"/>
          <p14:tracePt t="104273" x="2692400" y="4521200"/>
          <p14:tracePt t="104290" x="2679700" y="4521200"/>
          <p14:tracePt t="104306" x="2659063" y="4521200"/>
          <p14:tracePt t="104323" x="2644775" y="4521200"/>
          <p14:tracePt t="104340" x="2632075" y="4521200"/>
          <p14:tracePt t="104356" x="2619375" y="4521200"/>
          <p14:tracePt t="104373" x="2611438" y="4521200"/>
          <p14:tracePt t="104507" x="2619375" y="4521200"/>
          <p14:tracePt t="104528" x="2625725" y="4521200"/>
          <p14:tracePt t="104538" x="2632075" y="4521200"/>
          <p14:tracePt t="104556" x="2638425" y="4521200"/>
          <p14:tracePt t="104577" x="2644775" y="4521200"/>
          <p14:tracePt t="104606" x="2652713" y="4521200"/>
          <p14:tracePt t="104616" x="2659063" y="4521200"/>
          <p14:tracePt t="104635" x="2665413" y="4521200"/>
          <p14:tracePt t="104647" x="2671763" y="4521200"/>
          <p14:tracePt t="104661" x="2679700" y="4521200"/>
          <p14:tracePt t="104673" x="2692400" y="4521200"/>
          <p14:tracePt t="104689" x="2725738" y="4513263"/>
          <p14:tracePt t="104706" x="2759075" y="4513263"/>
          <p14:tracePt t="104723" x="2779713" y="4513263"/>
          <p14:tracePt t="104739" x="2798763" y="4506913"/>
          <p14:tracePt t="104756" x="2819400" y="4506913"/>
          <p14:tracePt t="104772" x="2825750" y="4500563"/>
          <p14:tracePt t="104789" x="2846388" y="4500563"/>
          <p14:tracePt t="104806" x="2867025" y="4500563"/>
          <p14:tracePt t="104822" x="2879725" y="4494213"/>
          <p14:tracePt t="104839" x="2886075" y="4494213"/>
          <p14:tracePt t="104856" x="2906713" y="4487863"/>
          <p14:tracePt t="104872" x="2913063" y="4487863"/>
          <p14:tracePt t="104889" x="2927350" y="4487863"/>
          <p14:tracePt t="104906" x="2946400" y="4487863"/>
          <p14:tracePt t="104922" x="2960688" y="4487863"/>
          <p14:tracePt t="104939" x="2994025" y="4479925"/>
          <p14:tracePt t="104956" x="3048000" y="4479925"/>
          <p14:tracePt t="104972" x="3073400" y="4479925"/>
          <p14:tracePt t="104989" x="3141663" y="4479925"/>
          <p14:tracePt t="104994" x="3175000" y="4479925"/>
          <p14:tracePt t="105006" x="3214688" y="4479925"/>
          <p14:tracePt t="105022" x="3254375" y="4479925"/>
          <p14:tracePt t="105039" x="3308350" y="4479925"/>
          <p14:tracePt t="105056" x="3328988" y="4479925"/>
          <p14:tracePt t="105072" x="3335338" y="4479925"/>
          <p14:tracePt t="105116" x="3335338" y="4473575"/>
          <p14:tracePt t="105146" x="3328988" y="4473575"/>
          <p14:tracePt t="105349" x="3348038" y="4473575"/>
          <p14:tracePt t="105361" x="3381375" y="4473575"/>
          <p14:tracePt t="105374" x="3449638" y="4467225"/>
          <p14:tracePt t="105389" x="3609975" y="4446588"/>
          <p14:tracePt t="105405" x="3697288" y="4433888"/>
          <p14:tracePt t="105422" x="3851275" y="4419600"/>
          <p14:tracePt t="105439" x="4011613" y="4400550"/>
          <p14:tracePt t="105455" x="4084638" y="4400550"/>
          <p14:tracePt t="105472" x="4219575" y="4394200"/>
          <p14:tracePt t="105489" x="4346575" y="4394200"/>
          <p14:tracePt t="105506" x="4433888" y="4394200"/>
          <p14:tracePt t="105522" x="4473575" y="4400550"/>
          <p14:tracePt t="105539" x="4540250" y="4406900"/>
          <p14:tracePt t="105556" x="4573588" y="4406900"/>
          <p14:tracePt t="105572" x="4587875" y="4406900"/>
          <p14:tracePt t="105588" x="4594225" y="4406900"/>
          <p14:tracePt t="105628" x="4600575" y="4406900"/>
          <p14:tracePt t="105717" x="4600575" y="4413250"/>
          <p14:tracePt t="105828" x="4608513" y="4413250"/>
          <p14:tracePt t="105839" x="4621213" y="4413250"/>
          <p14:tracePt t="105855" x="4648200" y="4427538"/>
          <p14:tracePt t="105871" x="4660900" y="4433888"/>
          <p14:tracePt t="105888" x="4687888" y="4433888"/>
          <p14:tracePt t="105906" x="4708525" y="4433888"/>
          <p14:tracePt t="105921" x="4714875" y="4433888"/>
          <p14:tracePt t="105938" x="4721225" y="4433888"/>
          <p14:tracePt t="105955" x="4727575" y="4433888"/>
          <p14:tracePt t="106047" x="4727575" y="4440238"/>
          <p14:tracePt t="106078" x="4721225" y="4440238"/>
          <p14:tracePt t="106087" x="4714875" y="4440238"/>
          <p14:tracePt t="106108" x="4708525" y="4440238"/>
          <p14:tracePt t="106119" x="4702175" y="4440238"/>
          <p14:tracePt t="106132" x="4694238" y="4440238"/>
          <p14:tracePt t="106142" x="4667250" y="4440238"/>
          <p14:tracePt t="106155" x="4600575" y="4440238"/>
          <p14:tracePt t="106171" x="4573588" y="4440238"/>
          <p14:tracePt t="106188" x="4540250" y="4440238"/>
          <p14:tracePt t="106205" x="4533900" y="4440238"/>
          <p14:tracePt t="106257" x="4527550" y="4440238"/>
          <p14:tracePt t="106499" x="4521200" y="4433888"/>
          <p14:tracePt t="106522" x="4440238" y="4433888"/>
          <p14:tracePt t="106525" x="4373563" y="4433888"/>
          <p14:tracePt t="106538" x="4273550" y="4433888"/>
          <p14:tracePt t="106555" x="4059238" y="4433888"/>
          <p14:tracePt t="106571" x="3944938" y="4433888"/>
          <p14:tracePt t="106587" x="3751263" y="4433888"/>
          <p14:tracePt t="106610" x="3589338" y="4433888"/>
          <p14:tracePt t="106628" x="3468688" y="4433888"/>
          <p14:tracePt t="106646" x="3375025" y="4433888"/>
          <p14:tracePt t="106660" x="3348038" y="4433888"/>
          <p14:tracePt t="106671" x="3328988" y="4433888"/>
          <p14:tracePt t="106687" x="3308350" y="4427538"/>
          <p14:tracePt t="106892" x="3302000" y="4427538"/>
          <p14:tracePt t="106905" x="3295650" y="4433888"/>
          <p14:tracePt t="106921" x="3214688" y="4460875"/>
          <p14:tracePt t="106937" x="3021013" y="4487863"/>
          <p14:tracePt t="106954" x="2846388" y="4521200"/>
          <p14:tracePt t="106971" x="2384425" y="4554538"/>
          <p14:tracePt t="106987" x="1916113" y="4600575"/>
          <p14:tracePt t="107004" x="1762125" y="4608513"/>
          <p14:tracePt t="107021" x="1600200" y="4608513"/>
          <p14:tracePt t="107025" x="1566863" y="4608513"/>
          <p14:tracePt t="107038" x="1554163" y="4608513"/>
          <p14:tracePt t="107054" x="1539875" y="4608513"/>
          <p14:tracePt t="107271" x="1539875" y="4614863"/>
          <p14:tracePt t="107291" x="1547813" y="4614863"/>
          <p14:tracePt t="107298" x="1547813" y="4621213"/>
          <p14:tracePt t="107308" x="1554163" y="4621213"/>
          <p14:tracePt t="107339" x="1560513" y="4627563"/>
          <p14:tracePt t="107348" x="1560513" y="4633913"/>
          <p14:tracePt t="107358" x="1573213" y="4633913"/>
          <p14:tracePt t="107370" x="1573213" y="4641850"/>
          <p14:tracePt t="107387" x="1587500" y="4648200"/>
          <p14:tracePt t="107403" x="1593850" y="4654550"/>
          <p14:tracePt t="107420" x="1608138" y="4660900"/>
          <p14:tracePt t="107437" x="1614488" y="4667250"/>
          <p14:tracePt t="107454" x="1620838" y="4675188"/>
          <p14:tracePt t="107470" x="1627188" y="4681538"/>
          <p14:tracePt t="107517" x="1627188" y="4687888"/>
          <p14:tracePt t="107558" x="1620838" y="4694238"/>
          <p14:tracePt t="107567" x="1614488" y="4694238"/>
          <p14:tracePt t="107577" x="1593850" y="4702175"/>
          <p14:tracePt t="107587" x="1554163" y="4714875"/>
          <p14:tracePt t="107607" x="1460500" y="4727575"/>
          <p14:tracePt t="107624" x="1427163" y="4735513"/>
          <p14:tracePt t="107642" x="1358900" y="4735513"/>
          <p14:tracePt t="107658" x="1333500" y="4735513"/>
          <p14:tracePt t="107670" x="1325563" y="4735513"/>
          <p14:tracePt t="107687" x="1319213" y="4735513"/>
          <p14:tracePt t="107900" x="1306513" y="4735513"/>
          <p14:tracePt t="107920" x="1273175" y="4741863"/>
          <p14:tracePt t="107929" x="1231900" y="4754563"/>
          <p14:tracePt t="107937" x="1179513" y="4762500"/>
          <p14:tracePt t="107953" x="1125538" y="4775200"/>
          <p14:tracePt t="107970" x="984250" y="4795838"/>
          <p14:tracePt t="107987" x="896938" y="4814888"/>
          <p14:tracePt t="108003" x="857250" y="4814888"/>
          <p14:tracePt t="108020" x="836613" y="4822825"/>
          <p14:tracePt t="108036" x="823913" y="4822825"/>
          <p14:tracePt t="108127" x="830263" y="4822825"/>
          <p14:tracePt t="108137" x="836613" y="4822825"/>
          <p14:tracePt t="108148" x="844550" y="4822825"/>
          <p14:tracePt t="108157" x="857250" y="4822825"/>
          <p14:tracePt t="108170" x="884238" y="4822825"/>
          <p14:tracePt t="108187" x="950913" y="4808538"/>
          <p14:tracePt t="108207" x="1038225" y="4802188"/>
          <p14:tracePt t="108219" x="1077913" y="4802188"/>
          <p14:tracePt t="108236" x="1171575" y="4795838"/>
          <p14:tracePt t="108252" x="1219200" y="4795838"/>
          <p14:tracePt t="108269" x="1285875" y="4795838"/>
          <p14:tracePt t="108286" x="1325563" y="4795838"/>
          <p14:tracePt t="108303" x="1373188" y="4787900"/>
          <p14:tracePt t="108319" x="1406525" y="4787900"/>
          <p14:tracePt t="108336" x="1419225" y="4787900"/>
          <p14:tracePt t="108353" x="1427163" y="4787900"/>
          <p14:tracePt t="108388" x="1433513" y="4787900"/>
          <p14:tracePt t="108407" x="1433513" y="4781550"/>
          <p14:tracePt t="108509" x="1433513" y="4775200"/>
          <p14:tracePt t="108528" x="1427163" y="4775200"/>
          <p14:tracePt t="108549" x="1419225" y="4768850"/>
          <p14:tracePt t="108560" x="1412875" y="4768850"/>
          <p14:tracePt t="108598" x="1406525" y="4768850"/>
          <p14:tracePt t="108638" x="1400175" y="4768850"/>
          <p14:tracePt t="108658" x="1393825" y="4768850"/>
          <p14:tracePt t="108667" x="1385888" y="4762500"/>
          <p14:tracePt t="108678" x="1379538" y="4762500"/>
          <p14:tracePt t="108689" x="1366838" y="4754563"/>
          <p14:tracePt t="108702" x="1352550" y="4754563"/>
          <p14:tracePt t="108719" x="1325563" y="4748213"/>
          <p14:tracePt t="108736" x="1306513" y="4735513"/>
          <p14:tracePt t="108752" x="1292225" y="4735513"/>
          <p14:tracePt t="108769" x="1279525" y="4735513"/>
          <p14:tracePt t="108786" x="1265238" y="4735513"/>
          <p14:tracePt t="108802" x="1258888" y="4735513"/>
          <p14:tracePt t="108819" x="1246188" y="4735513"/>
          <p14:tracePt t="108836" x="1238250" y="4727575"/>
          <p14:tracePt t="108888" x="1231900" y="4727575"/>
          <p14:tracePt t="109089" x="1238250" y="4727575"/>
          <p14:tracePt t="109119" x="1246188" y="4721225"/>
          <p14:tracePt t="109131" x="1252538" y="4721225"/>
          <p14:tracePt t="109147" x="1265238" y="4721225"/>
          <p14:tracePt t="109160" x="1279525" y="4721225"/>
          <p14:tracePt t="109168" x="1298575" y="4714875"/>
          <p14:tracePt t="109185" x="1339850" y="4714875"/>
          <p14:tracePt t="109202" x="1400175" y="4714875"/>
          <p14:tracePt t="109218" x="1466850" y="4714875"/>
          <p14:tracePt t="109235" x="1500188" y="4714875"/>
          <p14:tracePt t="109252" x="1560513" y="4714875"/>
          <p14:tracePt t="109268" x="1587500" y="4714875"/>
          <p14:tracePt t="109285" x="1600200" y="4721225"/>
          <p14:tracePt t="109301" x="1614488" y="4721225"/>
          <p14:tracePt t="109318" x="1620838" y="4727575"/>
          <p14:tracePt t="109358" x="1627188" y="4727575"/>
          <p14:tracePt t="109388" x="1627188" y="4735513"/>
          <p14:tracePt t="109428" x="1627188" y="4741863"/>
          <p14:tracePt t="109439" x="1620838" y="4741863"/>
          <p14:tracePt t="109452" x="1614488" y="4741863"/>
          <p14:tracePt t="109468" x="1608138" y="4741863"/>
          <p14:tracePt t="109485" x="1593850" y="4748213"/>
          <p14:tracePt t="109501" x="1527175" y="4754563"/>
          <p14:tracePt t="109518" x="1427163" y="4768850"/>
          <p14:tracePt t="109535" x="1373188" y="4768850"/>
          <p14:tracePt t="109552" x="1292225" y="4775200"/>
          <p14:tracePt t="109568" x="1231900" y="4781550"/>
          <p14:tracePt t="109584" x="1212850" y="4781550"/>
          <p14:tracePt t="109601" x="1192213" y="4781550"/>
          <p14:tracePt t="109621" x="1165225" y="4781550"/>
          <p14:tracePt t="109639" x="1152525" y="4781550"/>
          <p14:tracePt t="109655" x="1138238" y="4781550"/>
          <p14:tracePt t="109685" x="1131888" y="4781550"/>
          <p14:tracePt t="109850" x="1138238" y="4781550"/>
          <p14:tracePt t="109868" x="1144588" y="4775200"/>
          <p14:tracePt t="109882" x="1152525" y="4775200"/>
          <p14:tracePt t="109895" x="1152525" y="4768850"/>
          <p14:tracePt t="109907" x="1171575" y="4762500"/>
          <p14:tracePt t="109934" x="1192213" y="4762500"/>
          <p14:tracePt t="109951" x="1204913" y="4762500"/>
          <p14:tracePt t="109968" x="1219200" y="4762500"/>
          <p14:tracePt t="109984" x="1225550" y="4762500"/>
          <p14:tracePt t="110001" x="1246188" y="4762500"/>
          <p14:tracePt t="110018" x="1265238" y="4762500"/>
          <p14:tracePt t="110034" x="1279525" y="4762500"/>
          <p14:tracePt t="110051" x="1292225" y="4762500"/>
          <p14:tracePt t="110068" x="1298575" y="4762500"/>
          <p14:tracePt t="110084" x="1306513" y="4762500"/>
          <p14:tracePt t="110117" x="1306513" y="4768850"/>
          <p14:tracePt t="110128" x="1312863" y="4768850"/>
          <p14:tracePt t="110241" x="1312863" y="4775200"/>
          <p14:tracePt t="110358" x="1319213" y="4775200"/>
          <p14:tracePt t="110368" x="1325563" y="4775200"/>
          <p14:tracePt t="110378" x="1339850" y="4775200"/>
          <p14:tracePt t="110389" x="1373188" y="4781550"/>
          <p14:tracePt t="110400" x="1412875" y="4787900"/>
          <p14:tracePt t="110418" x="1520825" y="4795838"/>
          <p14:tracePt t="110434" x="1587500" y="4795838"/>
          <p14:tracePt t="110450" x="1708150" y="4802188"/>
          <p14:tracePt t="110467" x="1795463" y="4802188"/>
          <p14:tracePt t="110484" x="1835150" y="4802188"/>
          <p14:tracePt t="110500" x="1881188" y="4802188"/>
          <p14:tracePt t="110518" x="1901825" y="4802188"/>
          <p14:tracePt t="110534" x="1916113" y="4802188"/>
          <p14:tracePt t="110659" x="1908175" y="4802188"/>
          <p14:tracePt t="110678" x="1908175" y="4795838"/>
          <p14:tracePt t="110688" x="1901825" y="4795838"/>
          <p14:tracePt t="110698" x="1895475" y="4795838"/>
          <p14:tracePt t="110707" x="1881188" y="4787900"/>
          <p14:tracePt t="110719" x="1862138" y="4781550"/>
          <p14:tracePt t="110734" x="1841500" y="4781550"/>
          <p14:tracePt t="110750" x="1781175" y="4754563"/>
          <p14:tracePt t="110767" x="1720850" y="4735513"/>
          <p14:tracePt t="110784" x="1693863" y="4727575"/>
          <p14:tracePt t="110800" x="1641475" y="4714875"/>
          <p14:tracePt t="110817" x="1608138" y="4702175"/>
          <p14:tracePt t="110833" x="1587500" y="4702175"/>
          <p14:tracePt t="110850" x="1554163" y="4702175"/>
          <p14:tracePt t="110867" x="1527175" y="4694238"/>
          <p14:tracePt t="110883" x="1520825" y="4687888"/>
          <p14:tracePt t="110900" x="1506538" y="4687888"/>
          <p14:tracePt t="110917" x="1500188" y="4687888"/>
          <p14:tracePt t="110934" x="1493838" y="4687888"/>
          <p14:tracePt t="111078" x="1500188" y="4687888"/>
          <p14:tracePt t="111098" x="1506538" y="4694238"/>
          <p14:tracePt t="111108" x="1512888" y="4694238"/>
          <p14:tracePt t="111119" x="1520825" y="4694238"/>
          <p14:tracePt t="111138" x="1527175" y="4694238"/>
          <p14:tracePt t="111150" x="1533525" y="4694238"/>
          <p14:tracePt t="111167" x="1554163" y="4702175"/>
          <p14:tracePt t="111183" x="1581150" y="4702175"/>
          <p14:tracePt t="111200" x="1647825" y="4708525"/>
          <p14:tracePt t="111217" x="1720850" y="4721225"/>
          <p14:tracePt t="111233" x="1754188" y="4721225"/>
          <p14:tracePt t="111250" x="1841500" y="4721225"/>
          <p14:tracePt t="111267" x="1901825" y="4721225"/>
          <p14:tracePt t="111283" x="1922463" y="4721225"/>
          <p14:tracePt t="111300" x="1949450" y="4721225"/>
          <p14:tracePt t="111317" x="1955800" y="4721225"/>
          <p14:tracePt t="111350" x="1962150" y="4721225"/>
          <p14:tracePt t="111653" x="1968500" y="4721225"/>
          <p14:tracePt t="111671" x="1968500" y="4727575"/>
          <p14:tracePt t="111680" x="1976438" y="4727575"/>
          <p14:tracePt t="111690" x="1989138" y="4741863"/>
          <p14:tracePt t="111710" x="2001838" y="4748213"/>
          <p14:tracePt t="111720" x="2016125" y="4754563"/>
          <p14:tracePt t="111733" x="2028825" y="4762500"/>
          <p14:tracePt t="111750" x="2049463" y="4775200"/>
          <p14:tracePt t="111767" x="2055813" y="4781550"/>
          <p14:tracePt t="111782" x="2089150" y="4787900"/>
          <p14:tracePt t="111799" x="2109788" y="4802188"/>
          <p14:tracePt t="111816" x="2116138" y="4802188"/>
          <p14:tracePt t="111833" x="2136775" y="4808538"/>
          <p14:tracePt t="111849" x="2143125" y="4814888"/>
          <p14:tracePt t="112029" x="2136775" y="4814888"/>
          <p14:tracePt t="112039" x="2130425" y="4814888"/>
          <p14:tracePt t="112138" x="2136775" y="4814888"/>
          <p14:tracePt t="112149" x="2136775" y="4808538"/>
          <p14:tracePt t="112158" x="2143125" y="4808538"/>
          <p14:tracePt t="112170" x="2149475" y="4808538"/>
          <p14:tracePt t="112182" x="2163763" y="4802188"/>
          <p14:tracePt t="112199" x="2236788" y="4795838"/>
          <p14:tracePt t="112216" x="2284413" y="4787900"/>
          <p14:tracePt t="112232" x="2390775" y="4781550"/>
          <p14:tracePt t="112249" x="2498725" y="4768850"/>
          <p14:tracePt t="112265" x="2544763" y="4768850"/>
          <p14:tracePt t="112282" x="2619375" y="4768850"/>
          <p14:tracePt t="112300" x="2679700" y="4762500"/>
          <p14:tracePt t="112315" x="2692400" y="4762500"/>
          <p14:tracePt t="112332" x="2705100" y="4762500"/>
          <p14:tracePt t="112349" x="2705100" y="4754563"/>
          <p14:tracePt t="112662" x="2713038" y="4754563"/>
          <p14:tracePt t="112671" x="2719388" y="4762500"/>
          <p14:tracePt t="112686" x="2725738" y="4768850"/>
          <p14:tracePt t="112699" x="2738438" y="4768850"/>
          <p14:tracePt t="112715" x="2786063" y="4787900"/>
          <p14:tracePt t="112732" x="2840038" y="4802188"/>
          <p14:tracePt t="112748" x="2867025" y="4814888"/>
          <p14:tracePt t="112765" x="2940050" y="4835525"/>
          <p14:tracePt t="112782" x="2987675" y="4848225"/>
          <p14:tracePt t="112798" x="3027363" y="4848225"/>
          <p14:tracePt t="112815" x="3040063" y="4848225"/>
          <p14:tracePt t="112832" x="3067050" y="4848225"/>
          <p14:tracePt t="112849" x="3087688" y="4848225"/>
          <p14:tracePt t="112865" x="3094038" y="4848225"/>
          <p14:tracePt t="112882" x="3100388" y="4848225"/>
          <p14:tracePt t="112898" x="3108325" y="4848225"/>
          <p14:tracePt t="113269" x="3114675" y="4848225"/>
          <p14:tracePt t="113289" x="3121025" y="4841875"/>
          <p14:tracePt t="113299" x="3127375" y="4841875"/>
          <p14:tracePt t="113308" x="3148013" y="4835525"/>
          <p14:tracePt t="113319" x="3167063" y="4835525"/>
          <p14:tracePt t="113331" x="3201988" y="4822825"/>
          <p14:tracePt t="113348" x="3275013" y="4808538"/>
          <p14:tracePt t="113364" x="3322638" y="4802188"/>
          <p14:tracePt t="113381" x="3402013" y="4781550"/>
          <p14:tracePt t="113398" x="3468688" y="4768850"/>
          <p14:tracePt t="113414" x="3489325" y="4762500"/>
          <p14:tracePt t="113431" x="3529013" y="4762500"/>
          <p14:tracePt t="113448" x="3562350" y="4762500"/>
          <p14:tracePt t="113464" x="3570288" y="4762500"/>
          <p14:tracePt t="113481" x="3582988" y="4762500"/>
          <p14:tracePt t="113520" x="3589338" y="4762500"/>
          <p14:tracePt t="113825" x="3595688" y="4762500"/>
          <p14:tracePt t="113840" x="3609975" y="4762500"/>
          <p14:tracePt t="113864" x="3636963" y="4768850"/>
          <p14:tracePt t="113880" x="3670300" y="4768850"/>
          <p14:tracePt t="113897" x="3676650" y="4768850"/>
          <p14:tracePt t="113914" x="3703638" y="4768850"/>
          <p14:tracePt t="113931" x="3736975" y="4768850"/>
          <p14:tracePt t="113947" x="3743325" y="4768850"/>
          <p14:tracePt t="113964" x="3763963" y="4781550"/>
          <p14:tracePt t="113981" x="3797300" y="4781550"/>
          <p14:tracePt t="113997" x="3803650" y="4781550"/>
          <p14:tracePt t="114014" x="3830638" y="4787900"/>
          <p14:tracePt t="114030" x="3851275" y="4795838"/>
          <p14:tracePt t="114050" x="3870325" y="4795838"/>
          <p14:tracePt t="114064" x="3884613" y="4802188"/>
          <p14:tracePt t="114080" x="3897313" y="4802188"/>
          <p14:tracePt t="114114" x="3905250" y="4802188"/>
          <p14:tracePt t="114139" x="3911600" y="4802188"/>
          <p14:tracePt t="114189" x="3917950" y="4802188"/>
          <p14:tracePt t="114200" x="3924300" y="4802188"/>
          <p14:tracePt t="114312" x="3930650" y="4802188"/>
          <p14:tracePt t="114333" x="3938588" y="4802188"/>
          <p14:tracePt t="114350" x="3951288" y="4802188"/>
          <p14:tracePt t="114363" x="3957638" y="4802188"/>
          <p14:tracePt t="114380" x="3971925" y="4802188"/>
          <p14:tracePt t="114397" x="3978275" y="4802188"/>
          <p14:tracePt t="114413" x="3990975" y="4802188"/>
          <p14:tracePt t="114430" x="4017963" y="4808538"/>
          <p14:tracePt t="114447" x="4024313" y="4808538"/>
          <p14:tracePt t="114463" x="4038600" y="4808538"/>
          <p14:tracePt t="114480" x="4059238" y="4808538"/>
          <p14:tracePt t="114497" x="4071938" y="4808538"/>
          <p14:tracePt t="114513" x="4092575" y="4808538"/>
          <p14:tracePt t="114530" x="4119563" y="4808538"/>
          <p14:tracePt t="114563" x="4138613" y="4808538"/>
          <p14:tracePt t="114596" x="4144963" y="4808538"/>
          <p14:tracePt t="114719" x="4152900" y="4808538"/>
          <p14:tracePt t="115033" x="4152900" y="4802188"/>
          <p14:tracePt t="115100" x="4144963" y="4802188"/>
          <p14:tracePt t="115170" x="4144963" y="4795838"/>
          <p14:tracePt t="115200" x="4138613" y="4795838"/>
          <p14:tracePt t="115230" x="4132263" y="4795838"/>
          <p14:tracePt t="115240" x="4132263" y="4787900"/>
          <p14:tracePt t="115260" x="4125913" y="4787900"/>
          <p14:tracePt t="115280" x="4111625" y="4781550"/>
          <p14:tracePt t="115290" x="4098925" y="4781550"/>
          <p14:tracePt t="115300" x="4092575" y="4781550"/>
          <p14:tracePt t="115313" x="4084638" y="4781550"/>
          <p14:tracePt t="115329" x="4065588" y="4775200"/>
          <p14:tracePt t="115346" x="4059238" y="4775200"/>
          <p14:tracePt t="115363" x="4051300" y="4768850"/>
          <p14:tracePt t="115379" x="4044950" y="4768850"/>
          <p14:tracePt t="115396" x="4038600" y="4768850"/>
          <p14:tracePt t="115413" x="4032250" y="4768850"/>
          <p14:tracePt t="115600" x="4024313" y="4768850"/>
          <p14:tracePt t="115610" x="4017963" y="4768850"/>
          <p14:tracePt t="115619" x="3990975" y="4775200"/>
          <p14:tracePt t="115631" x="3951288" y="4781550"/>
          <p14:tracePt t="115645" x="3924300" y="4787900"/>
          <p14:tracePt t="115667" x="3844925" y="4795838"/>
          <p14:tracePt t="115670" x="3797300" y="4808538"/>
          <p14:tracePt t="115685" x="3751263" y="4814888"/>
          <p14:tracePt t="115702" x="3649663" y="4829175"/>
          <p14:tracePt t="115712" x="3595688" y="4835525"/>
          <p14:tracePt t="115729" x="3489325" y="4856163"/>
          <p14:tracePt t="115745" x="3435350" y="4862513"/>
          <p14:tracePt t="115762" x="3368675" y="4868863"/>
          <p14:tracePt t="115780" x="3348038" y="4875213"/>
          <p14:tracePt t="115795" x="3335338" y="4875213"/>
          <p14:tracePt t="115812" x="3322638" y="4875213"/>
          <p14:tracePt t="115829" x="3314700" y="4875213"/>
          <p14:tracePt t="116050" x="3314700" y="4868863"/>
          <p14:tracePt t="116081" x="3314700" y="4862513"/>
          <p14:tracePt t="116110" x="3314700" y="4856163"/>
          <p14:tracePt t="116152" x="3322638" y="4856163"/>
          <p14:tracePt t="116160" x="3328988" y="4856163"/>
          <p14:tracePt t="116170" x="3328988" y="4848225"/>
          <p14:tracePt t="116182" x="3335338" y="4841875"/>
          <p14:tracePt t="116195" x="3341688" y="4841875"/>
          <p14:tracePt t="116212" x="3381375" y="4841875"/>
          <p14:tracePt t="116229" x="3435350" y="4835525"/>
          <p14:tracePt t="116245" x="3489325" y="4835525"/>
          <p14:tracePt t="116262" x="3609975" y="4835525"/>
          <p14:tracePt t="116278" x="3676650" y="4835525"/>
          <p14:tracePt t="116295" x="3836988" y="4848225"/>
          <p14:tracePt t="116312" x="3998913" y="4862513"/>
          <p14:tracePt t="116328" x="4071938" y="4868863"/>
          <p14:tracePt t="116345" x="4186238" y="4881563"/>
          <p14:tracePt t="116362" x="4259263" y="4889500"/>
          <p14:tracePt t="116379" x="4279900" y="4889500"/>
          <p14:tracePt t="116395" x="4286250" y="4895850"/>
          <p14:tracePt t="116428" x="4292600" y="4895850"/>
          <p14:tracePt t="116541" x="4286250" y="4902200"/>
          <p14:tracePt t="116550" x="4279900" y="4902200"/>
          <p14:tracePt t="116564" x="4273550" y="4902200"/>
          <p14:tracePt t="116578" x="4265613" y="4902200"/>
          <p14:tracePt t="116595" x="4246563" y="4902200"/>
          <p14:tracePt t="116611" x="4171950" y="4902200"/>
          <p14:tracePt t="116628" x="4119563" y="4902200"/>
          <p14:tracePt t="116645" x="3984625" y="4902200"/>
          <p14:tracePt t="116665" x="3851275" y="4908550"/>
          <p14:tracePt t="116682" x="3709988" y="4916488"/>
          <p14:tracePt t="116699" x="3603625" y="4916488"/>
          <p14:tracePt t="116711" x="3562350" y="4916488"/>
          <p14:tracePt t="116728" x="3516313" y="4916488"/>
          <p14:tracePt t="116745" x="3441700" y="4916488"/>
          <p14:tracePt t="116761" x="3402013" y="4916488"/>
          <p14:tracePt t="116778" x="3389313" y="4916488"/>
          <p14:tracePt t="116795" x="3375025" y="4916488"/>
          <p14:tracePt t="116811" x="3368675" y="4916488"/>
          <p14:tracePt t="116840" x="3362325" y="4916488"/>
          <p14:tracePt t="116850" x="3362325" y="4908550"/>
          <p14:tracePt t="116871" x="3362325" y="4902200"/>
          <p14:tracePt t="116882" x="3362325" y="4895850"/>
          <p14:tracePt t="116894" x="3362325" y="4889500"/>
          <p14:tracePt t="116911" x="3362325" y="4875213"/>
          <p14:tracePt t="116944" x="3368675" y="4868863"/>
          <p14:tracePt t="116961" x="3381375" y="4856163"/>
          <p14:tracePt t="116979" x="3389313" y="4848225"/>
          <p14:tracePt t="116994" x="3435350" y="4829175"/>
          <p14:tracePt t="117011" x="3502025" y="4802188"/>
          <p14:tracePt t="117028" x="3543300" y="4795838"/>
          <p14:tracePt t="117044" x="3609975" y="4781550"/>
          <p14:tracePt t="117061" x="3690938" y="4775200"/>
          <p14:tracePt t="117078" x="3716338" y="4775200"/>
          <p14:tracePt t="117094" x="3784600" y="4775200"/>
          <p14:tracePt t="117111" x="3830638" y="4795838"/>
          <p14:tracePt t="117128" x="3851275" y="4795838"/>
          <p14:tracePt t="117144" x="3863975" y="4795838"/>
          <p14:tracePt t="117161" x="3878263" y="4808538"/>
          <p14:tracePt t="117178" x="3884613" y="4808538"/>
          <p14:tracePt t="117194" x="3890963" y="4822825"/>
          <p14:tracePt t="117211" x="3905250" y="4829175"/>
          <p14:tracePt t="117227" x="3911600" y="4835525"/>
          <p14:tracePt t="117244" x="3911600" y="4841875"/>
          <p14:tracePt t="117277" x="3911600" y="4848225"/>
          <p14:tracePt t="117294" x="3911600" y="4856163"/>
          <p14:tracePt t="117311" x="3911600" y="4862513"/>
          <p14:tracePt t="117350" x="3911600" y="4868863"/>
          <p14:tracePt t="117360" x="3897313" y="4868863"/>
          <p14:tracePt t="117382" x="3890963" y="4868863"/>
          <p14:tracePt t="117390" x="3884613" y="4875213"/>
          <p14:tracePt t="117400" x="3870325" y="4875213"/>
          <p14:tracePt t="117411" x="3851275" y="4881563"/>
          <p14:tracePt t="117427" x="3810000" y="4881563"/>
          <p14:tracePt t="117444" x="3730625" y="4889500"/>
          <p14:tracePt t="117460" x="3636963" y="4902200"/>
          <p14:tracePt t="117477" x="3595688" y="4902200"/>
          <p14:tracePt t="117494" x="3529013" y="4908550"/>
          <p14:tracePt t="117510" x="3462338" y="4908550"/>
          <p14:tracePt t="117527" x="3441700" y="4908550"/>
          <p14:tracePt t="117544" x="3395663" y="4908550"/>
          <p14:tracePt t="117560" x="3368675" y="4908550"/>
          <p14:tracePt t="117577" x="3355975" y="4908550"/>
          <p14:tracePt t="117594" x="3335338" y="4908550"/>
          <p14:tracePt t="117611" x="3322638" y="4908550"/>
          <p14:tracePt t="117644" x="3314700" y="4908550"/>
          <p14:tracePt t="117664" x="3314700" y="4902200"/>
          <p14:tracePt t="117691" x="3314700" y="4895850"/>
          <p14:tracePt t="117712" x="3308350" y="4895850"/>
          <p14:tracePt t="117722" x="3308350" y="4889500"/>
          <p14:tracePt t="117732" x="3302000" y="4889500"/>
          <p14:tracePt t="117753" x="3302000" y="4881563"/>
          <p14:tracePt t="117772" x="3295650" y="4881563"/>
          <p14:tracePt t="117814" x="3295650" y="4875213"/>
          <p14:tracePt t="118115" x="3302000" y="4875213"/>
          <p14:tracePt t="118135" x="3308350" y="4875213"/>
          <p14:tracePt t="118166" x="3314700" y="4875213"/>
          <p14:tracePt t="118185" x="3322638" y="4875213"/>
          <p14:tracePt t="118196" x="3328988" y="4875213"/>
          <p14:tracePt t="118204" x="3341688" y="4875213"/>
          <p14:tracePt t="118216" x="3355975" y="4875213"/>
          <p14:tracePt t="118227" x="3375025" y="4875213"/>
          <p14:tracePt t="118244" x="3462338" y="4875213"/>
          <p14:tracePt t="118260" x="3502025" y="4875213"/>
          <p14:tracePt t="118276" x="3603625" y="4875213"/>
          <p14:tracePt t="118293" x="3703638" y="4875213"/>
          <p14:tracePt t="118310" x="3757613" y="4875213"/>
          <p14:tracePt t="118326" x="3844925" y="4881563"/>
          <p14:tracePt t="118343" x="3930650" y="4889500"/>
          <p14:tracePt t="118360" x="3971925" y="4889500"/>
          <p14:tracePt t="118376" x="4044950" y="4895850"/>
          <p14:tracePt t="118393" x="4105275" y="4895850"/>
          <p14:tracePt t="118410" x="4125913" y="4895850"/>
          <p14:tracePt t="118426" x="4152900" y="4895850"/>
          <p14:tracePt t="118443" x="4179888" y="4895850"/>
          <p14:tracePt t="118460" x="4186238" y="4895850"/>
          <p14:tracePt t="118476" x="4198938" y="4902200"/>
          <p14:tracePt t="118493" x="4205288" y="4908550"/>
          <p14:tracePt t="118526" x="4213225" y="4908550"/>
          <p14:tracePt t="118543" x="4219575" y="4908550"/>
          <p14:tracePt t="118600" x="4213225" y="4908550"/>
          <p14:tracePt t="118611" x="4198938" y="4908550"/>
          <p14:tracePt t="118797" x="4198938" y="4902200"/>
          <p14:tracePt t="118805" x="4238625" y="4895850"/>
          <p14:tracePt t="118814" x="4273550" y="4881563"/>
          <p14:tracePt t="118826" x="4319588" y="4868863"/>
          <p14:tracePt t="118843" x="4452938" y="4822825"/>
          <p14:tracePt t="118860" x="4587875" y="4781550"/>
          <p14:tracePt t="118876" x="4660900" y="4754563"/>
          <p14:tracePt t="118893" x="4787900" y="4735513"/>
          <p14:tracePt t="118910" x="4902200" y="4721225"/>
          <p14:tracePt t="118926" x="4941888" y="4714875"/>
          <p14:tracePt t="118942" x="5016500" y="4708525"/>
          <p14:tracePt t="118960" x="5056188" y="4708525"/>
          <p14:tracePt t="118976" x="5070475" y="4708525"/>
          <p14:tracePt t="118992" x="5076825" y="4708525"/>
          <p14:tracePt t="119151" x="5070475" y="4708525"/>
          <p14:tracePt t="119171" x="5062538" y="4708525"/>
          <p14:tracePt t="119181" x="5056188" y="4708525"/>
          <p14:tracePt t="119192" x="5043488" y="4708525"/>
          <p14:tracePt t="119210" x="5002213" y="4708525"/>
          <p14:tracePt t="119226" x="4968875" y="4708525"/>
          <p14:tracePt t="119242" x="4875213" y="4708525"/>
          <p14:tracePt t="119259" x="4835525" y="4708525"/>
          <p14:tracePt t="119275" x="4735513" y="4714875"/>
          <p14:tracePt t="119292" x="4660900" y="4721225"/>
          <p14:tracePt t="119309" x="4627563" y="4721225"/>
          <p14:tracePt t="119325" x="4608513" y="4727575"/>
          <p14:tracePt t="119342" x="4581525" y="4727575"/>
          <p14:tracePt t="119359" x="4573588" y="4727575"/>
          <p14:tracePt t="119376" x="4567238" y="4727575"/>
          <p14:tracePt t="119409" x="4560888" y="4727575"/>
          <p14:tracePt t="119623" x="4560888" y="4721225"/>
          <p14:tracePt t="119672" x="4567238" y="4714875"/>
          <p14:tracePt t="119702" x="4567238" y="4708525"/>
          <p14:tracePt t="119732" x="4573588" y="4708525"/>
          <p14:tracePt t="119743" x="4573588" y="4702175"/>
          <p14:tracePt t="119762" x="4581525" y="4702175"/>
          <p14:tracePt t="119771" x="4581525" y="4694238"/>
          <p14:tracePt t="119781" x="4587875" y="4694238"/>
          <p14:tracePt t="119801" x="4600575" y="4694238"/>
          <p14:tracePt t="119813" x="4614863" y="4694238"/>
          <p14:tracePt t="119825" x="4633913" y="4694238"/>
          <p14:tracePt t="119841" x="4687888" y="4702175"/>
          <p14:tracePt t="119858" x="4727575" y="4708525"/>
          <p14:tracePt t="119875" x="4795838" y="4714875"/>
          <p14:tracePt t="119891" x="4829175" y="4727575"/>
          <p14:tracePt t="119909" x="4835525" y="4735513"/>
          <p14:tracePt t="119925" x="4848225" y="4741863"/>
          <p14:tracePt t="119941" x="4848225" y="4748213"/>
          <p14:tracePt t="119958" x="4848225" y="4754563"/>
          <p14:tracePt t="120001" x="4848225" y="4762500"/>
          <p14:tracePt t="120203" x="4841875" y="4762500"/>
          <p14:tracePt t="120464" x="4848225" y="4762500"/>
          <p14:tracePt t="120474" x="4868863" y="4768850"/>
          <p14:tracePt t="120484" x="4895850" y="4768850"/>
          <p14:tracePt t="120496" x="4922838" y="4775200"/>
          <p14:tracePt t="120508" x="4962525" y="4781550"/>
          <p14:tracePt t="120524" x="5062538" y="4781550"/>
          <p14:tracePt t="120541" x="5116513" y="4787900"/>
          <p14:tracePt t="120557" x="5203825" y="4795838"/>
          <p14:tracePt t="120574" x="5284788" y="4795838"/>
          <p14:tracePt t="120591" x="5303838" y="4795838"/>
          <p14:tracePt t="120607" x="5330825" y="4802188"/>
          <p14:tracePt t="120624" x="5337175" y="4802188"/>
          <p14:tracePt t="120641" x="5345113" y="4802188"/>
          <p14:tracePt t="120721" x="5351463" y="4802188"/>
          <p14:tracePt t="120731" x="5370513" y="4802188"/>
          <p14:tracePt t="120741" x="5378450" y="4802188"/>
          <p14:tracePt t="120758" x="5405438" y="4802188"/>
          <p14:tracePt t="120774" x="5438775" y="4802188"/>
          <p14:tracePt t="120791" x="5465763" y="4802188"/>
          <p14:tracePt t="120807" x="5484813" y="4802188"/>
          <p14:tracePt t="120824" x="5518150" y="4802188"/>
          <p14:tracePt t="120841" x="5565775" y="4802188"/>
          <p14:tracePt t="120857" x="5584825" y="4802188"/>
          <p14:tracePt t="120874" x="5619750" y="4795838"/>
          <p14:tracePt t="120891" x="5632450" y="4795838"/>
          <p14:tracePt t="120907" x="5638800" y="4795838"/>
          <p14:tracePt t="120951" x="5645150" y="4795838"/>
          <p14:tracePt t="121001" x="5645150" y="4787900"/>
          <p14:tracePt t="121073" x="5645150" y="4781550"/>
          <p14:tracePt t="121143" x="5645150" y="4775200"/>
          <p14:tracePt t="121223" x="5638800" y="4775200"/>
          <p14:tracePt t="121385" x="5638800" y="4768850"/>
          <p14:tracePt t="121662" x="5632450" y="4768850"/>
          <p14:tracePt t="121682" x="5632450" y="4762500"/>
          <p14:tracePt t="121694" x="5626100" y="4748213"/>
          <p14:tracePt t="121702" x="5605463" y="4727575"/>
          <p14:tracePt t="121712" x="5592763" y="4694238"/>
          <p14:tracePt t="121723" x="5572125" y="4667250"/>
          <p14:tracePt t="121740" x="5551488" y="4633913"/>
          <p14:tracePt t="121756" x="5518150" y="4567238"/>
          <p14:tracePt t="121774" x="5499100" y="4521200"/>
          <p14:tracePt t="121790" x="5491163" y="4506913"/>
          <p14:tracePt t="121806" x="5478463" y="4473575"/>
          <p14:tracePt t="121823" x="5472113" y="4452938"/>
          <p14:tracePt t="121840" x="5465763" y="4452938"/>
          <p14:tracePt t="121856" x="5457825" y="4440238"/>
          <p14:tracePt t="121873" x="5451475" y="4433888"/>
          <p14:tracePt t="121890" x="5451475" y="442753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2</a:t>
            </a:r>
            <a:endParaRPr/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Respecto a la misma paciente ¿cuál de las siguientes aseveraciones es correcta en relación a los cambios neurohumorales o celulares presentes?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Los cardiomiocitos presentan una menor carga de Ca++ citosólico dado principalmente por una mayor actividad de la bomba SERCA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Existe una mayor activación simpática, la que a su vez inhibe la activación del sistema renina-angiotensina-aldosterona (SRAA) por una vasoconstricción de la vasculatura renal mediada por efectos adrenérgicos alfa 1.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La angiotensina II genera efecto deletéreos tales como hipertrofia y remodelación miocárdica, esto mediado por efectos de AT1R 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Existe una mayor liberación de ANP y BNP, los que generan mayor vasoconstricción y retención de Na+; por lo que su inhibición se convierte en un foco terapéutico. </a:t>
            </a:r>
            <a:endParaRPr sz="1600"/>
          </a:p>
        </p:txBody>
      </p:sp>
      <p:pic>
        <p:nvPicPr>
          <p:cNvPr id="312" name="Google Shape;31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2"/>
    </mc:Choice>
    <mc:Fallback>
      <p:transition spd="slow" advTm="1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6" x="6208713" y="4171950"/>
          <p14:tracePt t="5132" x="6161088" y="4152900"/>
          <p14:tracePt t="5149" x="6094413" y="4119563"/>
          <p14:tracePt t="5160" x="6054725" y="4092575"/>
          <p14:tracePt t="5168" x="6013450" y="4065588"/>
          <p14:tracePt t="5185" x="5973763" y="4032250"/>
          <p14:tracePt t="5201" x="5907088" y="3944938"/>
          <p14:tracePt t="5218" x="5853113" y="3844925"/>
          <p14:tracePt t="5235" x="5834063" y="3790950"/>
          <p14:tracePt t="5251" x="5807075" y="3670300"/>
          <p14:tracePt t="5268" x="5799138" y="3609975"/>
          <p14:tracePt t="5285" x="5799138" y="3462338"/>
          <p14:tracePt t="5302" x="5813425" y="3335338"/>
          <p14:tracePt t="5318" x="5819775" y="3281363"/>
          <p14:tracePt t="5335" x="5840413" y="3187700"/>
          <p14:tracePt t="5352" x="5867400" y="3127375"/>
          <p14:tracePt t="5368" x="5867400" y="3121025"/>
          <p14:tracePt t="5384" x="5886450" y="3094038"/>
          <p14:tracePt t="5401" x="5907088" y="3081338"/>
          <p14:tracePt t="5418" x="5919788" y="3073400"/>
          <p14:tracePt t="5422" x="5934075" y="3067050"/>
          <p14:tracePt t="5434" x="5940425" y="3060700"/>
          <p14:tracePt t="5451" x="5961063" y="3060700"/>
          <p14:tracePt t="5468" x="5980113" y="3060700"/>
          <p14:tracePt t="5484" x="6013450" y="3054350"/>
          <p14:tracePt t="5501" x="6040438" y="3054350"/>
          <p14:tracePt t="5518" x="6054725" y="3054350"/>
          <p14:tracePt t="5534" x="6088063" y="3060700"/>
          <p14:tracePt t="5551" x="6142038" y="3087688"/>
          <p14:tracePt t="5567" x="6175375" y="3100388"/>
          <p14:tracePt t="5584" x="6221413" y="3154363"/>
          <p14:tracePt t="5601" x="6248400" y="3175000"/>
          <p14:tracePt t="5618" x="6281738" y="3221038"/>
          <p14:tracePt t="5639" x="6323013" y="3287713"/>
          <p14:tracePt t="5655" x="6329363" y="3314700"/>
          <p14:tracePt t="5681" x="6381750" y="3422650"/>
          <p14:tracePt t="5695" x="6396038" y="3462338"/>
          <p14:tracePt t="5709" x="6408738" y="3529013"/>
          <p14:tracePt t="5717" x="6408738" y="3549650"/>
          <p14:tracePt t="5734" x="6408738" y="3570288"/>
          <p14:tracePt t="5751" x="6408738" y="3595688"/>
          <p14:tracePt t="5768" x="6402388" y="3630613"/>
          <p14:tracePt t="5784" x="6389688" y="3636963"/>
          <p14:tracePt t="5801" x="6362700" y="3663950"/>
          <p14:tracePt t="5818" x="6323013" y="3697288"/>
          <p14:tracePt t="5834" x="6288088" y="3716338"/>
          <p14:tracePt t="5851" x="6227763" y="3757613"/>
          <p14:tracePt t="5868" x="6154738" y="3803650"/>
          <p14:tracePt t="5884" x="6115050" y="3824288"/>
          <p14:tracePt t="5901" x="6040438" y="3857625"/>
          <p14:tracePt t="5917" x="5961063" y="3884613"/>
          <p14:tracePt t="5934" x="5919788" y="3890963"/>
          <p14:tracePt t="5951" x="5853113" y="3905250"/>
          <p14:tracePt t="5967" x="5807075" y="3905250"/>
          <p14:tracePt t="5984" x="5780088" y="3911600"/>
          <p14:tracePt t="6001" x="5732463" y="3911600"/>
          <p14:tracePt t="6017" x="5680075" y="3911600"/>
          <p14:tracePt t="6034" x="5653088" y="3911600"/>
          <p14:tracePt t="6051" x="5626100" y="3911600"/>
          <p14:tracePt t="6068" x="5611813" y="3911600"/>
          <p14:tracePt t="6084" x="5605463" y="3905250"/>
          <p14:tracePt t="6100" x="5599113" y="3905250"/>
          <p14:tracePt t="6117" x="5592763" y="3897313"/>
          <p14:tracePt t="6134" x="5584825" y="3897313"/>
          <p14:tracePt t="6150" x="5578475" y="3884613"/>
          <p14:tracePt t="6168" x="5578475" y="3878263"/>
          <p14:tracePt t="6200" x="5578475" y="3870325"/>
          <p14:tracePt t="6217" x="5578475" y="3863975"/>
          <p14:tracePt t="6234" x="5578475" y="3857625"/>
          <p14:tracePt t="6250" x="5578475" y="3851275"/>
          <p14:tracePt t="6272" x="5578475" y="3844925"/>
          <p14:tracePt t="6289" x="5592763" y="3836988"/>
          <p14:tracePt t="6300" x="5599113" y="3830638"/>
          <p14:tracePt t="6317" x="5611813" y="3824288"/>
          <p14:tracePt t="6333" x="5645150" y="3810000"/>
          <p14:tracePt t="6350" x="5686425" y="3803650"/>
          <p14:tracePt t="6367" x="5713413" y="3797300"/>
          <p14:tracePt t="6383" x="5780088" y="3797300"/>
          <p14:tracePt t="6400" x="5846763" y="3810000"/>
          <p14:tracePt t="6417" x="5873750" y="3817938"/>
          <p14:tracePt t="6433" x="5934075" y="3863975"/>
          <p14:tracePt t="6450" x="5980113" y="3917950"/>
          <p14:tracePt t="6468" x="6000750" y="3965575"/>
          <p14:tracePt t="6483" x="6000750" y="3978275"/>
          <p14:tracePt t="6500" x="6007100" y="4024313"/>
          <p14:tracePt t="6518" x="5967413" y="4098925"/>
          <p14:tracePt t="6533" x="5927725" y="4138613"/>
          <p14:tracePt t="6550" x="5813425" y="4219575"/>
          <p14:tracePt t="6567" x="5653088" y="4298950"/>
          <p14:tracePt t="6583" x="5578475" y="4340225"/>
          <p14:tracePt t="6600" x="5430838" y="4394200"/>
          <p14:tracePt t="6617" x="5303838" y="4427538"/>
          <p14:tracePt t="6637" x="5203825" y="4427538"/>
          <p14:tracePt t="6654" x="5170488" y="4427538"/>
          <p14:tracePt t="6671" x="5110163" y="4406900"/>
          <p14:tracePt t="6688" x="5070475" y="4373563"/>
          <p14:tracePt t="6703" x="5056188" y="4346575"/>
          <p14:tracePt t="6717" x="5043488" y="4306888"/>
          <p14:tracePt t="6733" x="5037138" y="4232275"/>
          <p14:tracePt t="6750" x="5056188" y="4132263"/>
          <p14:tracePt t="6774" x="5110163" y="4011613"/>
          <p14:tracePt t="6785" x="5164138" y="3944938"/>
          <p14:tracePt t="6800" x="5257800" y="3844925"/>
          <p14:tracePt t="6816" x="5303838" y="3790950"/>
          <p14:tracePt t="6833" x="5411788" y="3730625"/>
          <p14:tracePt t="6850" x="5478463" y="3697288"/>
          <p14:tracePt t="6866" x="5605463" y="3676650"/>
          <p14:tracePt t="6884" x="5719763" y="3676650"/>
          <p14:tracePt t="6900" x="5780088" y="3690938"/>
          <p14:tracePt t="6916" x="5873750" y="3751263"/>
          <p14:tracePt t="6933" x="5953125" y="3817938"/>
          <p14:tracePt t="6950" x="6013450" y="3890963"/>
          <p14:tracePt t="6966" x="6034088" y="3917950"/>
          <p14:tracePt t="6983" x="6067425" y="3990975"/>
          <p14:tracePt t="7000" x="6073775" y="4065588"/>
          <p14:tracePt t="7016" x="6073775" y="4092575"/>
          <p14:tracePt t="7033" x="6027738" y="4171950"/>
          <p14:tracePt t="7049" x="5919788" y="4273550"/>
          <p14:tracePt t="7066" x="5859463" y="4325938"/>
          <p14:tracePt t="7083" x="5726113" y="4406900"/>
          <p14:tracePt t="7099" x="5605463" y="4473575"/>
          <p14:tracePt t="7117" x="5472113" y="4527550"/>
          <p14:tracePt t="7132" x="5418138" y="4560888"/>
          <p14:tracePt t="7149" x="5324475" y="4594225"/>
          <p14:tracePt t="7167" x="5237163" y="4614863"/>
          <p14:tracePt t="7183" x="5210175" y="4621213"/>
          <p14:tracePt t="7199" x="5176838" y="4621213"/>
          <p14:tracePt t="7403" x="5176838" y="4627563"/>
          <p14:tracePt t="7422" x="5176838" y="4633913"/>
          <p14:tracePt t="7429" x="5170488" y="4641850"/>
          <p14:tracePt t="7439" x="5164138" y="4648200"/>
          <p14:tracePt t="7450" x="5130800" y="4667250"/>
          <p14:tracePt t="7466" x="5062538" y="4687888"/>
          <p14:tracePt t="7483" x="4868863" y="4735513"/>
          <p14:tracePt t="7499" x="4681538" y="4775200"/>
          <p14:tracePt t="7516" x="4600575" y="4781550"/>
          <p14:tracePt t="7532" x="4467225" y="4795838"/>
          <p14:tracePt t="7549" x="4367213" y="4795838"/>
          <p14:tracePt t="7566" x="4319588" y="4795838"/>
          <p14:tracePt t="7582" x="4265613" y="4787900"/>
          <p14:tracePt t="7600" x="4232275" y="4775200"/>
          <p14:tracePt t="7616" x="4225925" y="4768850"/>
          <p14:tracePt t="7636" x="4219575" y="4754563"/>
          <p14:tracePt t="7653" x="4219575" y="4748213"/>
          <p14:tracePt t="7687" x="4219575" y="4741863"/>
          <p14:tracePt t="7704" x="4225925" y="4735513"/>
          <p14:tracePt t="7716" x="4232275" y="4735513"/>
          <p14:tracePt t="7732" x="4259263" y="4735513"/>
          <p14:tracePt t="7749" x="4279900" y="4735513"/>
          <p14:tracePt t="7766" x="4359275" y="4735513"/>
          <p14:tracePt t="7782" x="4406900" y="4735513"/>
          <p14:tracePt t="7799" x="4533900" y="4741863"/>
          <p14:tracePt t="7815" x="4667250" y="4762500"/>
          <p14:tracePt t="7832" x="4741863" y="4775200"/>
          <p14:tracePt t="7849" x="4862513" y="4802188"/>
          <p14:tracePt t="7867" x="4956175" y="4822825"/>
          <p14:tracePt t="7882" x="4989513" y="4835525"/>
          <p14:tracePt t="7899" x="5043488" y="4862513"/>
          <p14:tracePt t="7916" x="5070475" y="4862513"/>
          <p14:tracePt t="7932" x="5076825" y="4868863"/>
          <p14:tracePt t="7977" x="5076825" y="4875213"/>
          <p14:tracePt t="8007" x="5070475" y="4875213"/>
          <p14:tracePt t="8018" x="5062538" y="4875213"/>
          <p14:tracePt t="8027" x="5037138" y="4875213"/>
          <p14:tracePt t="8038" x="4989513" y="4875213"/>
          <p14:tracePt t="8049" x="4935538" y="4868863"/>
          <p14:tracePt t="8066" x="4814888" y="4841875"/>
          <p14:tracePt t="8082" x="4762500" y="4835525"/>
          <p14:tracePt t="8098" x="4667250" y="4822825"/>
          <p14:tracePt t="8115" x="4641850" y="4814888"/>
          <p14:tracePt t="8132" x="4600575" y="4802188"/>
          <p14:tracePt t="8149" x="4581525" y="4802188"/>
          <p14:tracePt t="8165" x="4573588" y="4802188"/>
          <p14:tracePt t="8182" x="4567238" y="4802188"/>
          <p14:tracePt t="8559" x="4573588" y="4802188"/>
          <p14:tracePt t="8568" x="4587875" y="4802188"/>
          <p14:tracePt t="8581" x="4608513" y="4795838"/>
          <p14:tracePt t="8599" x="4667250" y="4795838"/>
          <p14:tracePt t="8621" x="4748213" y="4781550"/>
          <p14:tracePt t="8635" x="4781550" y="4781550"/>
          <p14:tracePt t="8652" x="4868863" y="4781550"/>
          <p14:tracePt t="8672" x="4941888" y="4787900"/>
          <p14:tracePt t="8685" x="4983163" y="4795838"/>
          <p14:tracePt t="8702" x="5037138" y="4808538"/>
          <p14:tracePt t="8715" x="5056188" y="4814888"/>
          <p14:tracePt t="8731" x="5076825" y="4814888"/>
          <p14:tracePt t="8748" x="5103813" y="4829175"/>
          <p14:tracePt t="8764" x="5110163" y="4829175"/>
          <p14:tracePt t="8781" x="5116513" y="4835525"/>
          <p14:tracePt t="8798" x="5122863" y="4835525"/>
          <p14:tracePt t="8952" x="5116513" y="4835525"/>
          <p14:tracePt t="8988" x="5116513" y="4829175"/>
          <p14:tracePt t="9007" x="5110163" y="4829175"/>
          <p14:tracePt t="9027" x="5103813" y="4822825"/>
          <p14:tracePt t="9037" x="5095875" y="4814888"/>
          <p14:tracePt t="9048" x="5083175" y="4808538"/>
          <p14:tracePt t="9064" x="5070475" y="4802188"/>
          <p14:tracePt t="9081" x="5049838" y="4795838"/>
          <p14:tracePt t="9097" x="5029200" y="4781550"/>
          <p14:tracePt t="9114" x="5016500" y="4775200"/>
          <p14:tracePt t="9131" x="4983163" y="4748213"/>
          <p14:tracePt t="9147" x="4949825" y="4714875"/>
          <p14:tracePt t="9164" x="4929188" y="4694238"/>
          <p14:tracePt t="9181" x="4908550" y="4667250"/>
          <p14:tracePt t="9198" x="4895850" y="4648200"/>
          <p14:tracePt t="9214" x="4889500" y="4641850"/>
          <p14:tracePt t="9231" x="4881563" y="4627563"/>
          <p14:tracePt t="9247" x="4881563" y="4621213"/>
          <p14:tracePt t="9264" x="4881563" y="4614863"/>
          <p14:tracePt t="9381" x="4895850" y="4614863"/>
          <p14:tracePt t="9401" x="4929188" y="4621213"/>
          <p14:tracePt t="9420" x="4995863" y="4660900"/>
          <p14:tracePt t="9432" x="5037138" y="4681538"/>
          <p14:tracePt t="9448" x="5116513" y="4735513"/>
          <p14:tracePt t="9464" x="5164138" y="4768850"/>
          <p14:tracePt t="9481" x="5224463" y="4829175"/>
          <p14:tracePt t="9498" x="5264150" y="4862513"/>
          <p14:tracePt t="9514" x="5276850" y="4875213"/>
          <p14:tracePt t="9531" x="5284788" y="4881563"/>
          <p14:tracePt t="9548" x="5284788" y="4889500"/>
          <p14:tracePt t="9581" x="5284788" y="4895850"/>
          <p14:tracePt t="9628" x="5276850" y="4902200"/>
          <p14:tracePt t="9639" x="5257800" y="4902200"/>
          <p14:tracePt t="9652" x="5216525" y="4908550"/>
          <p14:tracePt t="9668" x="5083175" y="4929188"/>
          <p14:tracePt t="9684" x="4989513" y="4941888"/>
          <p14:tracePt t="9698" x="4829175" y="4976813"/>
          <p14:tracePt t="9714" x="4754563" y="4989513"/>
          <p14:tracePt t="9730" x="4648200" y="5010150"/>
          <p14:tracePt t="9747" x="4587875" y="5022850"/>
          <p14:tracePt t="9764" x="4573588" y="5022850"/>
          <p14:tracePt t="9780" x="4560888" y="5022850"/>
          <p14:tracePt t="9818" x="4560888" y="5016500"/>
          <p14:tracePt t="10111" x="4560888" y="5010150"/>
          <p14:tracePt t="10129" x="4560888" y="5002213"/>
          <p14:tracePt t="10150" x="4560888" y="4995863"/>
          <p14:tracePt t="10158" x="4560888" y="4989513"/>
          <p14:tracePt t="10178" x="4560888" y="4983163"/>
          <p14:tracePt t="10188" x="4560888" y="4968875"/>
          <p14:tracePt t="10199" x="4560888" y="4962525"/>
          <p14:tracePt t="10213" x="4567238" y="4956175"/>
          <p14:tracePt t="10230" x="4581525" y="4935538"/>
          <p14:tracePt t="10247" x="4600575" y="4895850"/>
          <p14:tracePt t="10263" x="4614863" y="4881563"/>
          <p14:tracePt t="10280" x="4641850" y="4848225"/>
          <p14:tracePt t="10297" x="4660900" y="4829175"/>
          <p14:tracePt t="10313" x="4675188" y="4814888"/>
          <p14:tracePt t="10329" x="4681538" y="4802188"/>
          <p14:tracePt t="10347" x="4687888" y="48021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Cambios neurohumorales</a:t>
            </a:r>
            <a:endParaRPr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/>
          <p:nvPr/>
        </p:nvSpPr>
        <p:spPr>
          <a:xfrm>
            <a:off x="381000" y="12214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Activación de SN Simpático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0" name="Google Shape;320;p33"/>
          <p:cNvSpPr/>
          <p:nvPr/>
        </p:nvSpPr>
        <p:spPr>
          <a:xfrm>
            <a:off x="381000" y="1788650"/>
            <a:ext cx="35241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Font typeface="PT Sans Narrow"/>
              <a:buChar char="●"/>
            </a:pP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Disminución GC → Bajo VAE →  SNS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1" name="Google Shape;321;p33"/>
          <p:cNvSpPr/>
          <p:nvPr/>
        </p:nvSpPr>
        <p:spPr>
          <a:xfrm>
            <a:off x="2181825" y="2355825"/>
            <a:ext cx="1738200" cy="382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 (+) B1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2" name="Google Shape;322;p33"/>
          <p:cNvSpPr/>
          <p:nvPr/>
        </p:nvSpPr>
        <p:spPr>
          <a:xfrm>
            <a:off x="1696575" y="2923000"/>
            <a:ext cx="2708700" cy="12681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Mayor contractilidad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Mayor FC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Lusitropismo (+)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Crónico → Remodelación Ventricular </a:t>
            </a: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(proliferación)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3" name="Google Shape;323;p33"/>
          <p:cNvSpPr/>
          <p:nvPr/>
        </p:nvSpPr>
        <p:spPr>
          <a:xfrm>
            <a:off x="5277450" y="2355825"/>
            <a:ext cx="1738200" cy="382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 (+) a1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4" name="Google Shape;324;p33"/>
          <p:cNvSpPr/>
          <p:nvPr/>
        </p:nvSpPr>
        <p:spPr>
          <a:xfrm>
            <a:off x="4792200" y="2923000"/>
            <a:ext cx="2708700" cy="12681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Vasoconstricción territorio de piel, bazo, 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riñón → </a:t>
            </a: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Activación SRAA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25" name="Google Shape;325;p33"/>
          <p:cNvSpPr/>
          <p:nvPr/>
        </p:nvSpPr>
        <p:spPr>
          <a:xfrm>
            <a:off x="1735275" y="43103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latin typeface="PT Sans Narrow"/>
                <a:ea typeface="PT Sans Narrow"/>
                <a:cs typeface="PT Sans Narrow"/>
                <a:sym typeface="PT Sans Narrow"/>
              </a:rPr>
              <a:t>Crónico → Taquifilaxia</a:t>
            </a:r>
            <a:endParaRPr sz="17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553"/>
    </mc:Choice>
    <mc:Fallback>
      <p:transition spd="slow" advTm="23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5" x="4681538" y="4795838"/>
          <p14:tracePt t="1334" x="4675188" y="4787900"/>
          <p14:tracePt t="1344" x="4667250" y="4775200"/>
          <p14:tracePt t="1354" x="4654550" y="4754563"/>
          <p14:tracePt t="1370" x="4633913" y="4735513"/>
          <p14:tracePt t="1386" x="4587875" y="4675188"/>
          <p14:tracePt t="1404" x="4548188" y="4600575"/>
          <p14:tracePt t="1420" x="4527550" y="4560888"/>
          <p14:tracePt t="1436" x="4487863" y="4479925"/>
          <p14:tracePt t="1453" x="4460875" y="4413250"/>
          <p14:tracePt t="1470" x="4446588" y="4379913"/>
          <p14:tracePt t="1486" x="4433888" y="4346575"/>
          <p14:tracePt t="1503" x="4433888" y="4340225"/>
          <p14:tracePt t="1703" x="4427538" y="4340225"/>
          <p14:tracePt t="1716" x="4406900" y="4333875"/>
          <p14:tracePt t="1722" x="4373563" y="4313238"/>
          <p14:tracePt t="1740" x="4246563" y="4238625"/>
          <p14:tracePt t="1757" x="4105275" y="4105275"/>
          <p14:tracePt t="1773" x="3990975" y="3951288"/>
          <p14:tracePt t="1790" x="3938588" y="3857625"/>
          <p14:tracePt t="1807" x="3863975" y="3709988"/>
          <p14:tracePt t="1819" x="3830638" y="3649663"/>
          <p14:tracePt t="1836" x="3784600" y="3556000"/>
          <p14:tracePt t="1853" x="3763963" y="3509963"/>
          <p14:tracePt t="1869" x="3763963" y="3495675"/>
          <p14:tracePt t="2107" x="3757613" y="3495675"/>
          <p14:tracePt t="2116" x="3743325" y="3462338"/>
          <p14:tracePt t="2124" x="3709988" y="3416300"/>
          <p14:tracePt t="2135" x="3670300" y="3341688"/>
          <p14:tracePt t="2153" x="3543300" y="3108325"/>
          <p14:tracePt t="2169" x="3482975" y="2952750"/>
          <p14:tracePt t="2186" x="3368675" y="2686050"/>
          <p14:tracePt t="2204" x="3302000" y="2517775"/>
          <p14:tracePt t="2219" x="3287713" y="2471738"/>
          <p14:tracePt t="2235" x="3275013" y="2411413"/>
          <p14:tracePt t="2252" x="3275013" y="2390775"/>
          <p14:tracePt t="2269" x="3275013" y="2351088"/>
          <p14:tracePt t="2285" x="3322638" y="2309813"/>
          <p14:tracePt t="2304" x="3422650" y="2270125"/>
          <p14:tracePt t="2319" x="3495675" y="2263775"/>
          <p14:tracePt t="2335" x="3663950" y="2276475"/>
          <p14:tracePt t="2353" x="3878263" y="2363788"/>
          <p14:tracePt t="2369" x="3984625" y="2424113"/>
          <p14:tracePt t="2386" x="4171950" y="2559050"/>
          <p14:tracePt t="2405" x="4292600" y="2679700"/>
          <p14:tracePt t="2419" x="4340225" y="2732088"/>
          <p14:tracePt t="2435" x="4379913" y="2806700"/>
          <p14:tracePt t="2453" x="4379913" y="2852738"/>
          <p14:tracePt t="2469" x="4325938" y="2886075"/>
          <p14:tracePt t="2485" x="4051300" y="2960688"/>
          <p14:tracePt t="2505" x="3502025" y="2967038"/>
          <p14:tracePt t="2518" x="3167063" y="2913063"/>
          <p14:tracePt t="2535" x="2738438" y="2765425"/>
          <p14:tracePt t="2552" x="2532063" y="2652713"/>
          <p14:tracePt t="2569" x="2484438" y="2611438"/>
          <p14:tracePt t="2585" x="2430463" y="2544763"/>
          <p14:tracePt t="2602" x="2424113" y="2524125"/>
          <p14:tracePt t="2635" x="2424113" y="2484438"/>
          <p14:tracePt t="2844" x="2417763" y="2465388"/>
          <p14:tracePt t="2856" x="2405063" y="2424113"/>
          <p14:tracePt t="2864" x="2378075" y="2357438"/>
          <p14:tracePt t="2876" x="2344738" y="2276475"/>
          <p14:tracePt t="2885" x="2324100" y="2176463"/>
          <p14:tracePt t="2902" x="2284413" y="2062163"/>
          <p14:tracePt t="2918" x="2243138" y="1862138"/>
          <p14:tracePt t="2936" x="2230438" y="1720850"/>
          <p14:tracePt t="2952" x="2230438" y="1681163"/>
          <p14:tracePt t="2968" x="2230438" y="1633538"/>
          <p14:tracePt t="2985" x="2230438" y="1627188"/>
          <p14:tracePt t="3001" x="2230438" y="1620838"/>
          <p14:tracePt t="3018" x="2236788" y="1620838"/>
          <p14:tracePt t="3035" x="2263775" y="1633538"/>
          <p14:tracePt t="3051" x="2284413" y="1654175"/>
          <p14:tracePt t="3068" x="2351088" y="1735138"/>
          <p14:tracePt t="3085" x="2444750" y="1841500"/>
          <p14:tracePt t="3102" x="2559050" y="1982788"/>
          <p14:tracePt t="3118" x="2632075" y="2062163"/>
          <p14:tracePt t="3135" x="2738438" y="2190750"/>
          <p14:tracePt t="3152" x="2819400" y="2290763"/>
          <p14:tracePt t="3168" x="2846388" y="2330450"/>
          <p14:tracePt t="3185" x="2859088" y="2363788"/>
          <p14:tracePt t="3201" x="2867025" y="2378075"/>
          <p14:tracePt t="3218" x="2852738" y="2397125"/>
          <p14:tracePt t="3235" x="2738438" y="2424113"/>
          <p14:tracePt t="3252" x="2565400" y="2430463"/>
          <p14:tracePt t="3268" x="2465388" y="2430463"/>
          <p14:tracePt t="3285" x="2263775" y="2411413"/>
          <p14:tracePt t="3302" x="2109788" y="2370138"/>
          <p14:tracePt t="3318" x="2043113" y="2351088"/>
          <p14:tracePt t="3334" x="1941513" y="2309813"/>
          <p14:tracePt t="3352" x="1868488" y="2251075"/>
          <p14:tracePt t="3368" x="1841500" y="2209800"/>
          <p14:tracePt t="3384" x="1822450" y="2109788"/>
          <p14:tracePt t="3401" x="1814513" y="2062163"/>
          <p14:tracePt t="3418" x="1814513" y="1955800"/>
          <p14:tracePt t="3434" x="1835150" y="1868488"/>
          <p14:tracePt t="3452" x="1901825" y="1795463"/>
          <p14:tracePt t="3468" x="1949450" y="1762125"/>
          <p14:tracePt t="3484" x="2043113" y="1735138"/>
          <p14:tracePt t="3501" x="2082800" y="1735138"/>
          <p14:tracePt t="3517" x="2143125" y="1762125"/>
          <p14:tracePt t="3534" x="2176463" y="1814513"/>
          <p14:tracePt t="3551" x="2190750" y="1847850"/>
          <p14:tracePt t="3567" x="2209800" y="1916113"/>
          <p14:tracePt t="3584" x="2224088" y="1962150"/>
          <p14:tracePt t="3601" x="2224088" y="1989138"/>
          <p14:tracePt t="3617" x="2230438" y="1989138"/>
          <p14:tracePt t="3634" x="2236788" y="1995488"/>
          <p14:tracePt t="3668" x="2257425" y="1995488"/>
          <p14:tracePt t="3684" x="2317750" y="1962150"/>
          <p14:tracePt t="3701" x="2344738" y="1935163"/>
          <p14:tracePt t="3718" x="2397125" y="1895475"/>
          <p14:tracePt t="3734" x="2417763" y="1855788"/>
          <p14:tracePt t="3752" x="2430463" y="1808163"/>
          <p14:tracePt t="3768" x="2438400" y="1768475"/>
          <p14:tracePt t="3784" x="2430463" y="1687513"/>
          <p14:tracePt t="3801" x="2424113" y="1633538"/>
          <p14:tracePt t="3822" x="2378075" y="1487488"/>
          <p14:tracePt t="3839" x="2363788" y="1460500"/>
          <p14:tracePt t="3855" x="2336800" y="1412875"/>
          <p14:tracePt t="3872" x="2324100" y="1400175"/>
          <p14:tracePt t="3885" x="2317750" y="1393825"/>
          <p14:tracePt t="4136" x="2309813" y="1393825"/>
          <p14:tracePt t="4144" x="2290763" y="1379538"/>
          <p14:tracePt t="4155" x="2251075" y="1352550"/>
          <p14:tracePt t="4167" x="2203450" y="1298575"/>
          <p14:tracePt t="4184" x="2076450" y="1144588"/>
          <p14:tracePt t="4200" x="2022475" y="1071563"/>
          <p14:tracePt t="4217" x="1928813" y="938213"/>
          <p14:tracePt t="4233" x="1855788" y="836613"/>
          <p14:tracePt t="4250" x="1828800" y="803275"/>
          <p14:tracePt t="4267" x="1781175" y="742950"/>
          <p14:tracePt t="4284" x="1754188" y="723900"/>
          <p14:tracePt t="4300" x="1754188" y="709613"/>
          <p14:tracePt t="4317" x="1747838" y="709613"/>
          <p14:tracePt t="4333" x="1741488" y="709613"/>
          <p14:tracePt t="4363" x="1747838" y="703263"/>
          <p14:tracePt t="4373" x="1754188" y="703263"/>
          <p14:tracePt t="4384" x="1787525" y="709613"/>
          <p14:tracePt t="4400" x="1828800" y="723900"/>
          <p14:tracePt t="4417" x="1949450" y="763588"/>
          <p14:tracePt t="4433" x="2076450" y="809625"/>
          <p14:tracePt t="4450" x="2130425" y="836613"/>
          <p14:tracePt t="4467" x="2230438" y="890588"/>
          <p14:tracePt t="4484" x="2336800" y="965200"/>
          <p14:tracePt t="4500" x="2390775" y="998538"/>
          <p14:tracePt t="4517" x="2471738" y="1050925"/>
          <p14:tracePt t="4533" x="2505075" y="1084263"/>
          <p14:tracePt t="4550" x="2511425" y="1098550"/>
          <p14:tracePt t="4567" x="2517775" y="1104900"/>
          <p14:tracePt t="4583" x="2517775" y="1119188"/>
          <p14:tracePt t="4600" x="2511425" y="1125538"/>
          <p14:tracePt t="4617" x="2438400" y="1165225"/>
          <p14:tracePt t="4634" x="2317750" y="1198563"/>
          <p14:tracePt t="4650" x="2243138" y="1219200"/>
          <p14:tracePt t="4667" x="2109788" y="1238250"/>
          <p14:tracePt t="4683" x="1976438" y="1252538"/>
          <p14:tracePt t="4700" x="1908175" y="1258888"/>
          <p14:tracePt t="4705" x="1862138" y="1265238"/>
          <p14:tracePt t="4717" x="1822450" y="1265238"/>
          <p14:tracePt t="4733" x="1762125" y="1273175"/>
          <p14:tracePt t="4750" x="1754188" y="1273175"/>
          <p14:tracePt t="4766" x="1735138" y="1273175"/>
          <p14:tracePt t="4783" x="1727200" y="1273175"/>
          <p14:tracePt t="4800" x="1720850" y="1273175"/>
          <p14:tracePt t="4837" x="1720850" y="1265238"/>
          <p14:tracePt t="4856" x="1720850" y="1258888"/>
          <p14:tracePt t="4870" x="1727200" y="1252538"/>
          <p14:tracePt t="4886" x="1754188" y="1212850"/>
          <p14:tracePt t="4900" x="1781175" y="1192213"/>
          <p14:tracePt t="4916" x="1828800" y="1152525"/>
          <p14:tracePt t="4933" x="1889125" y="1125538"/>
          <p14:tracePt t="4950" x="1922463" y="1111250"/>
          <p14:tracePt t="4966" x="1982788" y="1084263"/>
          <p14:tracePt t="4983" x="2043113" y="1077913"/>
          <p14:tracePt t="5000" x="2076450" y="1071563"/>
          <p14:tracePt t="5016" x="2136775" y="1071563"/>
          <p14:tracePt t="5033" x="2197100" y="1071563"/>
          <p14:tracePt t="5050" x="2216150" y="1071563"/>
          <p14:tracePt t="5066" x="2251075" y="1071563"/>
          <p14:tracePt t="5083" x="2290763" y="1071563"/>
          <p14:tracePt t="5099" x="2303463" y="1077913"/>
          <p14:tracePt t="5116" x="2324100" y="1084263"/>
          <p14:tracePt t="5133" x="2330450" y="1092200"/>
          <p14:tracePt t="5150" x="2336800" y="1092200"/>
          <p14:tracePt t="5166" x="2344738" y="1098550"/>
          <p14:tracePt t="5183" x="2344738" y="1104900"/>
          <p14:tracePt t="5222" x="2344738" y="1111250"/>
          <p14:tracePt t="5406" x="2344738" y="1119188"/>
          <p14:tracePt t="5473" x="2330450" y="1119188"/>
          <p14:tracePt t="5483" x="2297113" y="1119188"/>
          <p14:tracePt t="5493" x="2251075" y="1104900"/>
          <p14:tracePt t="5504" x="2203450" y="1098550"/>
          <p14:tracePt t="5518" x="2149475" y="1077913"/>
          <p14:tracePt t="5533" x="2016125" y="1031875"/>
          <p14:tracePt t="5549" x="1955800" y="1011238"/>
          <p14:tracePt t="5566" x="1855788" y="965200"/>
          <p14:tracePt t="5583" x="1774825" y="917575"/>
          <p14:tracePt t="5599" x="1747838" y="896938"/>
          <p14:tracePt t="5616" x="1714500" y="863600"/>
          <p14:tracePt t="5632" x="1701800" y="850900"/>
          <p14:tracePt t="5649" x="1693863" y="850900"/>
          <p14:tracePt t="5666" x="1693863" y="844550"/>
          <p14:tracePt t="5699" x="1693863" y="836613"/>
          <p14:tracePt t="5744" x="1708150" y="830263"/>
          <p14:tracePt t="5755" x="1720850" y="830263"/>
          <p14:tracePt t="5765" x="1741488" y="830263"/>
          <p14:tracePt t="5775" x="1768475" y="830263"/>
          <p14:tracePt t="5786" x="1801813" y="830263"/>
          <p14:tracePt t="5804" x="1889125" y="830263"/>
          <p14:tracePt t="5820" x="1922463" y="836613"/>
          <p14:tracePt t="5836" x="2001838" y="844550"/>
          <p14:tracePt t="5852" x="2049463" y="850900"/>
          <p14:tracePt t="5869" x="2130425" y="863600"/>
          <p14:tracePt t="5882" x="2163763" y="863600"/>
          <p14:tracePt t="5899" x="2236788" y="869950"/>
          <p14:tracePt t="5915" x="2303463" y="877888"/>
          <p14:tracePt t="5933" x="2344738" y="884238"/>
          <p14:tracePt t="5949" x="2357438" y="890588"/>
          <p14:tracePt t="5965" x="2384425" y="896938"/>
          <p14:tracePt t="5983" x="2405063" y="896938"/>
          <p14:tracePt t="5998" x="2411413" y="896938"/>
          <p14:tracePt t="6015" x="2424113" y="896938"/>
          <p14:tracePt t="6042" x="2424113" y="904875"/>
          <p14:tracePt t="7324" x="2411413" y="904875"/>
          <p14:tracePt t="7335" x="2384425" y="904875"/>
          <p14:tracePt t="7343" x="2357438" y="904875"/>
          <p14:tracePt t="7352" x="2309813" y="904875"/>
          <p14:tracePt t="7364" x="2257425" y="904875"/>
          <p14:tracePt t="7381" x="2136775" y="917575"/>
          <p14:tracePt t="7397" x="2070100" y="923925"/>
          <p14:tracePt t="7414" x="1935163" y="938213"/>
          <p14:tracePt t="7430" x="1862138" y="950913"/>
          <p14:tracePt t="7447" x="1741488" y="965200"/>
          <p14:tracePt t="7464" x="1647825" y="977900"/>
          <p14:tracePt t="7481" x="1620838" y="977900"/>
          <p14:tracePt t="7514" x="1614488" y="977900"/>
          <p14:tracePt t="7697" x="1608138" y="977900"/>
          <p14:tracePt t="7707" x="1593850" y="977900"/>
          <p14:tracePt t="7716" x="1547813" y="977900"/>
          <p14:tracePt t="7730" x="1493838" y="965200"/>
          <p14:tracePt t="7747" x="1319213" y="911225"/>
          <p14:tracePt t="7764" x="1138238" y="850900"/>
          <p14:tracePt t="7781" x="1058863" y="830263"/>
          <p14:tracePt t="7797" x="930275" y="776288"/>
          <p14:tracePt t="7819" x="823913" y="742950"/>
          <p14:tracePt t="7837" x="757238" y="715963"/>
          <p14:tracePt t="7853" x="736600" y="709613"/>
          <p14:tracePt t="7869" x="723900" y="703263"/>
          <p14:tracePt t="7886" x="715963" y="703263"/>
          <p14:tracePt t="7923" x="715963" y="696913"/>
          <p14:tracePt t="7943" x="723900" y="696913"/>
          <p14:tracePt t="7952" x="750888" y="696913"/>
          <p14:tracePt t="7964" x="796925" y="690563"/>
          <p14:tracePt t="7980" x="857250" y="690563"/>
          <p14:tracePt t="7997" x="1017588" y="690563"/>
          <p14:tracePt t="8014" x="1238250" y="690563"/>
          <p14:tracePt t="8030" x="1366838" y="690563"/>
          <p14:tracePt t="8047" x="1701800" y="703263"/>
          <p14:tracePt t="8063" x="2109788" y="723900"/>
          <p14:tracePt t="8080" x="2297113" y="742950"/>
          <p14:tracePt t="8097" x="2559050" y="776288"/>
          <p14:tracePt t="8113" x="2665413" y="796925"/>
          <p14:tracePt t="8130" x="2686050" y="796925"/>
          <p14:tracePt t="8147" x="2705100" y="803275"/>
          <p14:tracePt t="8163" x="2713038" y="803275"/>
          <p14:tracePt t="8223" x="2698750" y="803275"/>
          <p14:tracePt t="8234" x="2686050" y="803275"/>
          <p14:tracePt t="8243" x="2665413" y="796925"/>
          <p14:tracePt t="8252" x="2644775" y="790575"/>
          <p14:tracePt t="8264" x="2605088" y="784225"/>
          <p14:tracePt t="8280" x="2571750" y="776288"/>
          <p14:tracePt t="8296" x="2471738" y="763588"/>
          <p14:tracePt t="8313" x="2344738" y="757238"/>
          <p14:tracePt t="8330" x="2270125" y="750888"/>
          <p14:tracePt t="8347" x="2143125" y="750888"/>
          <p14:tracePt t="8363" x="2022475" y="750888"/>
          <p14:tracePt t="8380" x="1955800" y="757238"/>
          <p14:tracePt t="8396" x="1841500" y="769938"/>
          <p14:tracePt t="8413" x="1727200" y="784225"/>
          <p14:tracePt t="8430" x="1687513" y="784225"/>
          <p14:tracePt t="8446" x="1600200" y="790575"/>
          <p14:tracePt t="8463" x="1554163" y="796925"/>
          <p14:tracePt t="8480" x="1547813" y="796925"/>
          <p14:tracePt t="8496" x="1527175" y="796925"/>
          <p14:tracePt t="8513" x="1520825" y="796925"/>
          <p14:tracePt t="8603" x="1527175" y="796925"/>
          <p14:tracePt t="8613" x="1539875" y="796925"/>
          <p14:tracePt t="8623" x="1560513" y="796925"/>
          <p14:tracePt t="8634" x="1593850" y="803275"/>
          <p14:tracePt t="8646" x="1641475" y="809625"/>
          <p14:tracePt t="8663" x="1735138" y="836613"/>
          <p14:tracePt t="8679" x="1781175" y="857250"/>
          <p14:tracePt t="8696" x="1889125" y="877888"/>
          <p14:tracePt t="8713" x="2001838" y="911225"/>
          <p14:tracePt t="8729" x="2049463" y="938213"/>
          <p14:tracePt t="8734" x="2103438" y="950913"/>
          <p14:tracePt t="8746" x="2149475" y="971550"/>
          <p14:tracePt t="8763" x="2236788" y="1011238"/>
          <p14:tracePt t="8779" x="2276475" y="1031875"/>
          <p14:tracePt t="8796" x="2324100" y="1050925"/>
          <p14:tracePt t="8817" x="2351088" y="1071563"/>
          <p14:tracePt t="8834" x="2363788" y="1077913"/>
          <p14:tracePt t="8866" x="2363788" y="1084263"/>
          <p14:tracePt t="8884" x="2363788" y="1092200"/>
          <p14:tracePt t="8972" x="2357438" y="1092200"/>
          <p14:tracePt t="8984" x="2344738" y="1098550"/>
          <p14:tracePt t="8993" x="2303463" y="1098550"/>
          <p14:tracePt t="9002" x="2236788" y="1098550"/>
          <p14:tracePt t="9015" x="2170113" y="1104900"/>
          <p14:tracePt t="9029" x="2095500" y="1104900"/>
          <p14:tracePt t="9046" x="1968500" y="1104900"/>
          <p14:tracePt t="9062" x="1874838" y="1092200"/>
          <p14:tracePt t="9079" x="1847850" y="1077913"/>
          <p14:tracePt t="9096" x="1814513" y="1071563"/>
          <p14:tracePt t="9113" x="1808163" y="1071563"/>
          <p14:tracePt t="9146" x="1801813" y="1065213"/>
          <p14:tracePt t="9183" x="1801813" y="1058863"/>
          <p14:tracePt t="9196" x="1808163" y="1058863"/>
          <p14:tracePt t="9212" x="1862138" y="1058863"/>
          <p14:tracePt t="9229" x="1901825" y="1058863"/>
          <p14:tracePt t="9245" x="2009775" y="1058863"/>
          <p14:tracePt t="9263" x="2130425" y="1058863"/>
          <p14:tracePt t="9279" x="2203450" y="1058863"/>
          <p14:tracePt t="9296" x="2336800" y="1077913"/>
          <p14:tracePt t="9312" x="2451100" y="1104900"/>
          <p14:tracePt t="9329" x="2498725" y="1119188"/>
          <p14:tracePt t="9346" x="2571750" y="1131888"/>
          <p14:tracePt t="9362" x="2598738" y="1138238"/>
          <p14:tracePt t="9379" x="2605088" y="1144588"/>
          <p14:tracePt t="9396" x="2611438" y="1144588"/>
          <p14:tracePt t="9412" x="2619375" y="1144588"/>
          <p14:tracePt t="10390" x="2625725" y="1144588"/>
          <p14:tracePt t="10398" x="2638425" y="1144588"/>
          <p14:tracePt t="10411" x="2652713" y="1144588"/>
          <p14:tracePt t="10428" x="2692400" y="1144588"/>
          <p14:tracePt t="10444" x="2765425" y="1158875"/>
          <p14:tracePt t="10461" x="2806700" y="1165225"/>
          <p14:tracePt t="10478" x="2879725" y="1185863"/>
          <p14:tracePt t="10494" x="2967038" y="1212850"/>
          <p14:tracePt t="10512" x="3040063" y="1231900"/>
          <p14:tracePt t="10528" x="3073400" y="1238250"/>
          <p14:tracePt t="10544" x="3141663" y="1258888"/>
          <p14:tracePt t="10561" x="3181350" y="1279525"/>
          <p14:tracePt t="10578" x="3194050" y="1279525"/>
          <p14:tracePt t="10594" x="3214688" y="1285875"/>
          <p14:tracePt t="10611" x="3221038" y="1285875"/>
          <p14:tracePt t="10644" x="3227388" y="1292225"/>
          <p14:tracePt t="10692" x="3235325" y="1292225"/>
          <p14:tracePt t="10703" x="3241675" y="1292225"/>
          <p14:tracePt t="10716" x="3248025" y="1292225"/>
          <p14:tracePt t="10728" x="3262313" y="1292225"/>
          <p14:tracePt t="10744" x="3275013" y="1292225"/>
          <p14:tracePt t="10761" x="3295650" y="1285875"/>
          <p14:tracePt t="10778" x="3302000" y="1285875"/>
          <p14:tracePt t="10794" x="3322638" y="1285875"/>
          <p14:tracePt t="10814" x="3335338" y="1279525"/>
          <p14:tracePt t="10832" x="3341688" y="1279525"/>
          <p14:tracePt t="11322" x="3341688" y="1285875"/>
          <p14:tracePt t="11343" x="3341688" y="1292225"/>
          <p14:tracePt t="11364" x="3335338" y="1298575"/>
          <p14:tracePt t="11384" x="3328988" y="1312863"/>
          <p14:tracePt t="11394" x="3322638" y="1319213"/>
          <p14:tracePt t="11405" x="3308350" y="1333500"/>
          <p14:tracePt t="11415" x="3295650" y="1358900"/>
          <p14:tracePt t="11426" x="3275013" y="1385888"/>
          <p14:tracePt t="11443" x="3227388" y="1446213"/>
          <p14:tracePt t="11460" x="3194050" y="1473200"/>
          <p14:tracePt t="11477" x="3114675" y="1527175"/>
          <p14:tracePt t="11493" x="3048000" y="1560513"/>
          <p14:tracePt t="11510" x="3000375" y="1587500"/>
          <p14:tracePt t="11543" x="2979738" y="1587500"/>
          <p14:tracePt t="14165" x="2973388" y="1587500"/>
          <p14:tracePt t="14176" x="2967038" y="1587500"/>
          <p14:tracePt t="14184" x="2940050" y="1587500"/>
          <p14:tracePt t="14193" x="2886075" y="1587500"/>
          <p14:tracePt t="14208" x="2806700" y="1581150"/>
          <p14:tracePt t="14224" x="2565400" y="1587500"/>
          <p14:tracePt t="14242" x="2251075" y="1633538"/>
          <p14:tracePt t="14258" x="2089150" y="1674813"/>
          <p14:tracePt t="14262" x="1908175" y="1708150"/>
          <p14:tracePt t="14274" x="1747838" y="1747838"/>
          <p14:tracePt t="14291" x="1554163" y="1787525"/>
          <p14:tracePt t="14307" x="1479550" y="1801813"/>
          <p14:tracePt t="14324" x="1385888" y="1822450"/>
          <p14:tracePt t="14341" x="1333500" y="1822450"/>
          <p14:tracePt t="14357" x="1312863" y="1822450"/>
          <p14:tracePt t="14374" x="1298575" y="1822450"/>
          <p14:tracePt t="14391" x="1292225" y="1822450"/>
          <p14:tracePt t="14407" x="1285875" y="1822450"/>
          <p14:tracePt t="14424" x="1285875" y="1814513"/>
          <p14:tracePt t="14462" x="1285875" y="1808163"/>
          <p14:tracePt t="14512" x="1285875" y="1801813"/>
          <p14:tracePt t="14532" x="1292225" y="1795463"/>
          <p14:tracePt t="14543" x="1298575" y="1787525"/>
          <p14:tracePt t="14552" x="1319213" y="1774825"/>
          <p14:tracePt t="14562" x="1346200" y="1768475"/>
          <p14:tracePt t="14574" x="1373188" y="1754188"/>
          <p14:tracePt t="14591" x="1439863" y="1735138"/>
          <p14:tracePt t="14607" x="1479550" y="1727200"/>
          <p14:tracePt t="14624" x="1539875" y="1708150"/>
          <p14:tracePt t="14641" x="1593850" y="1708150"/>
          <p14:tracePt t="14657" x="1614488" y="1708150"/>
          <p14:tracePt t="14674" x="1647825" y="1701800"/>
          <p14:tracePt t="14691" x="1681163" y="1701800"/>
          <p14:tracePt t="14707" x="1687513" y="1693863"/>
          <p14:tracePt t="14724" x="1708150" y="1693863"/>
          <p14:tracePt t="14741" x="1714500" y="1693863"/>
          <p14:tracePt t="14774" x="1720850" y="1693863"/>
          <p14:tracePt t="14793" x="1735138" y="1693863"/>
          <p14:tracePt t="14847" x="1741488" y="1693863"/>
          <p14:tracePt t="14902" x="1747838" y="1693863"/>
          <p14:tracePt t="14952" x="1754188" y="1693863"/>
          <p14:tracePt t="14973" x="1762125" y="1693863"/>
          <p14:tracePt t="14982" x="1768475" y="1687513"/>
          <p14:tracePt t="15002" x="1781175" y="1681163"/>
          <p14:tracePt t="15012" x="1795463" y="1681163"/>
          <p14:tracePt t="15023" x="1808163" y="1681163"/>
          <p14:tracePt t="15041" x="1822450" y="1674813"/>
          <p14:tracePt t="15057" x="1822450" y="1666875"/>
          <p14:tracePt t="15073" x="1828800" y="1666875"/>
          <p14:tracePt t="15562" x="1835150" y="1660525"/>
          <p14:tracePt t="15573" x="1841500" y="1660525"/>
          <p14:tracePt t="15594" x="1847850" y="1660525"/>
          <p14:tracePt t="15602" x="1862138" y="1660525"/>
          <p14:tracePt t="15612" x="1868488" y="1660525"/>
          <p14:tracePt t="15623" x="1881188" y="1660525"/>
          <p14:tracePt t="15639" x="1901825" y="1660525"/>
          <p14:tracePt t="15656" x="1935163" y="1660525"/>
          <p14:tracePt t="15673" x="1962150" y="1660525"/>
          <p14:tracePt t="15690" x="1976438" y="1660525"/>
          <p14:tracePt t="15706" x="1995488" y="1660525"/>
          <p14:tracePt t="15723" x="2016125" y="1660525"/>
          <p14:tracePt t="15740" x="2022475" y="1660525"/>
          <p14:tracePt t="15756" x="2036763" y="1660525"/>
          <p14:tracePt t="15773" x="2049463" y="1660525"/>
          <p14:tracePt t="15789" x="2062163" y="1660525"/>
          <p14:tracePt t="15806" x="2070100" y="1654175"/>
          <p14:tracePt t="15822" x="2089150" y="1654175"/>
          <p14:tracePt t="15843" x="2109788" y="1654175"/>
          <p14:tracePt t="15864" x="2136775" y="1654175"/>
          <p14:tracePt t="15879" x="2155825" y="1654175"/>
          <p14:tracePt t="15895" x="2203450" y="1647825"/>
          <p14:tracePt t="15912" x="2236788" y="1641475"/>
          <p14:tracePt t="15922" x="2251075" y="1641475"/>
          <p14:tracePt t="15939" x="2263775" y="1641475"/>
          <p14:tracePt t="15956" x="2290763" y="1627188"/>
          <p14:tracePt t="15972" x="2303463" y="1627188"/>
          <p14:tracePt t="16006" x="2317750" y="1614488"/>
          <p14:tracePt t="22987" x="2303463" y="1620838"/>
          <p14:tracePt t="22997" x="2284413" y="1633538"/>
          <p14:tracePt t="23007" x="2251075" y="1660525"/>
          <p14:tracePt t="23018" x="2203450" y="1687513"/>
          <p14:tracePt t="23032" x="2149475" y="1720850"/>
          <p14:tracePt t="23049" x="2055813" y="1787525"/>
          <p14:tracePt t="23066" x="1968500" y="1855788"/>
          <p14:tracePt t="23082" x="1928813" y="1895475"/>
          <p14:tracePt t="23099" x="1874838" y="1949450"/>
          <p14:tracePt t="23116" x="1841500" y="1968500"/>
          <p14:tracePt t="23132" x="1841500" y="1976438"/>
          <p14:tracePt t="23149" x="1828800" y="1982788"/>
          <p14:tracePt t="23168" x="1822450" y="1982788"/>
          <p14:tracePt t="23187" x="1822450" y="1989138"/>
          <p14:tracePt t="23307" x="1828800" y="1989138"/>
          <p14:tracePt t="23319" x="1835150" y="1982788"/>
          <p14:tracePt t="23327" x="1847850" y="1976438"/>
          <p14:tracePt t="23337" x="1868488" y="1976438"/>
          <p14:tracePt t="23349" x="1889125" y="1976438"/>
          <p14:tracePt t="23366" x="1916113" y="1962150"/>
          <p14:tracePt t="23382" x="1928813" y="1955800"/>
          <p14:tracePt t="23399" x="1962150" y="1955800"/>
          <p14:tracePt t="23416" x="1995488" y="1955800"/>
          <p14:tracePt t="23432" x="2016125" y="1955800"/>
          <p14:tracePt t="23449" x="2036763" y="1955800"/>
          <p14:tracePt t="23465" x="2055813" y="1962150"/>
          <p14:tracePt t="23482" x="2062163" y="1968500"/>
          <p14:tracePt t="23498" x="2076450" y="1982788"/>
          <p14:tracePt t="23515" x="2095500" y="1995488"/>
          <p14:tracePt t="23532" x="2109788" y="2001838"/>
          <p14:tracePt t="23549" x="2116138" y="2009775"/>
          <p14:tracePt t="23565" x="2130425" y="2022475"/>
          <p14:tracePt t="23582" x="2149475" y="2043113"/>
          <p14:tracePt t="23599" x="2155825" y="2049463"/>
          <p14:tracePt t="23615" x="2163763" y="2049463"/>
          <p14:tracePt t="23632" x="2170113" y="2055813"/>
          <p14:tracePt t="23666" x="2176463" y="2055813"/>
          <p14:tracePt t="23712" x="2182813" y="2055813"/>
          <p14:tracePt t="24161" x="2182813" y="2062163"/>
          <p14:tracePt t="25321" x="2182813" y="2070100"/>
          <p14:tracePt t="25542" x="2182813" y="2076450"/>
          <p14:tracePt t="25805" x="2176463" y="2082800"/>
          <p14:tracePt t="25825" x="2143125" y="2109788"/>
          <p14:tracePt t="25835" x="2109788" y="2130425"/>
          <p14:tracePt t="25847" x="2070100" y="2149475"/>
          <p14:tracePt t="25852" x="2022475" y="2176463"/>
          <p14:tracePt t="25863" x="1976438" y="2203450"/>
          <p14:tracePt t="25880" x="1868488" y="2263775"/>
          <p14:tracePt t="25900" x="1762125" y="2324100"/>
          <p14:tracePt t="25917" x="1720850" y="2344738"/>
          <p14:tracePt t="25934" x="1633538" y="2384425"/>
          <p14:tracePt t="25950" x="1608138" y="2405063"/>
          <p14:tracePt t="25967" x="1581150" y="2411413"/>
          <p14:tracePt t="25980" x="1566863" y="2417763"/>
          <p14:tracePt t="25996" x="1560513" y="2417763"/>
          <p14:tracePt t="31046" x="1554163" y="2417763"/>
          <p14:tracePt t="31064" x="1554163" y="2411413"/>
          <p14:tracePt t="31072" x="1547813" y="2405063"/>
          <p14:tracePt t="31082" x="1533525" y="2405063"/>
          <p14:tracePt t="31094" x="1527175" y="2405063"/>
          <p14:tracePt t="31108" x="1520825" y="2405063"/>
          <p14:tracePt t="31125" x="1487488" y="2405063"/>
          <p14:tracePt t="31142" x="1473200" y="2405063"/>
          <p14:tracePt t="31158" x="1460500" y="2405063"/>
          <p14:tracePt t="31175" x="1446213" y="2397125"/>
          <p14:tracePt t="31192" x="1427163" y="2390775"/>
          <p14:tracePt t="31208" x="1419225" y="2390775"/>
          <p14:tracePt t="31225" x="1400175" y="2384425"/>
          <p14:tracePt t="31242" x="1385888" y="2378075"/>
          <p14:tracePt t="31275" x="1379538" y="2378075"/>
          <p14:tracePt t="31303" x="1373188" y="2378075"/>
          <p14:tracePt t="31735" x="1373188" y="2370138"/>
          <p14:tracePt t="31745" x="1366838" y="2370138"/>
          <p14:tracePt t="31754" x="1358900" y="2370138"/>
          <p14:tracePt t="31764" x="1358900" y="2363788"/>
          <p14:tracePt t="31774" x="1352550" y="2363788"/>
          <p14:tracePt t="31795" x="1339850" y="2357438"/>
          <p14:tracePt t="31809" x="1333500" y="2351088"/>
          <p14:tracePt t="31824" x="1312863" y="2344738"/>
          <p14:tracePt t="31841" x="1306513" y="2336800"/>
          <p14:tracePt t="31858" x="1279525" y="2330450"/>
          <p14:tracePt t="31874" x="1265238" y="2324100"/>
          <p14:tracePt t="31891" x="1252538" y="2317750"/>
          <p14:tracePt t="31908" x="1238250" y="2309813"/>
          <p14:tracePt t="31926" x="1231900" y="2303463"/>
          <p14:tracePt t="31950" x="1225550" y="2297113"/>
          <p14:tracePt t="32015" x="1225550" y="2290763"/>
          <p14:tracePt t="32056" x="1225550" y="2284413"/>
          <p14:tracePt t="32067" x="1231900" y="2284413"/>
          <p14:tracePt t="32078" x="1246188" y="2276475"/>
          <p14:tracePt t="32090" x="1258888" y="2263775"/>
          <p14:tracePt t="32107" x="1325563" y="2251075"/>
          <p14:tracePt t="32124" x="1373188" y="2236788"/>
          <p14:tracePt t="32140" x="1460500" y="2216150"/>
          <p14:tracePt t="32157" x="1539875" y="2197100"/>
          <p14:tracePt t="32174" x="1614488" y="2190750"/>
          <p14:tracePt t="32190" x="1647825" y="2182813"/>
          <p14:tracePt t="32207" x="1708150" y="2182813"/>
          <p14:tracePt t="32224" x="1747838" y="2182813"/>
          <p14:tracePt t="32241" x="1768475" y="2182813"/>
          <p14:tracePt t="32257" x="1801813" y="2182813"/>
          <p14:tracePt t="32274" x="1828800" y="2182813"/>
          <p14:tracePt t="32307" x="1841500" y="2190750"/>
          <p14:tracePt t="32324" x="1847850" y="2190750"/>
          <p14:tracePt t="32340" x="1855788" y="2190750"/>
          <p14:tracePt t="32357" x="1862138" y="2190750"/>
          <p14:tracePt t="32421" x="1868488" y="2190750"/>
          <p14:tracePt t="32531" x="1874838" y="2190750"/>
          <p14:tracePt t="32571" x="1881188" y="2190750"/>
          <p14:tracePt t="32593" x="1889125" y="2190750"/>
          <p14:tracePt t="32611" x="1895475" y="2190750"/>
          <p14:tracePt t="32621" x="1901825" y="2190750"/>
          <p14:tracePt t="32642" x="1901825" y="2182813"/>
          <p14:tracePt t="32651" x="1908175" y="2182813"/>
          <p14:tracePt t="32671" x="1916113" y="2182813"/>
          <p14:tracePt t="32692" x="1922463" y="2182813"/>
          <p14:tracePt t="32701" x="1928813" y="2176463"/>
          <p14:tracePt t="33444" x="1935163" y="2176463"/>
          <p14:tracePt t="33464" x="1949450" y="2176463"/>
          <p14:tracePt t="33475" x="1962150" y="2170113"/>
          <p14:tracePt t="33484" x="1976438" y="2163763"/>
          <p14:tracePt t="33494" x="1989138" y="2155825"/>
          <p14:tracePt t="33506" x="1995488" y="2155825"/>
          <p14:tracePt t="33523" x="2022475" y="2149475"/>
          <p14:tracePt t="33556" x="2036763" y="2149475"/>
          <p14:tracePt t="33572" x="2043113" y="2149475"/>
          <p14:tracePt t="34061" x="2028825" y="2149475"/>
          <p14:tracePt t="34081" x="2016125" y="2149475"/>
          <p14:tracePt t="34094" x="2009775" y="2149475"/>
          <p14:tracePt t="34101" x="1995488" y="2149475"/>
          <p14:tracePt t="34112" x="1982788" y="2149475"/>
          <p14:tracePt t="34123" x="1976438" y="2149475"/>
          <p14:tracePt t="34139" x="1968500" y="2149475"/>
          <p14:tracePt t="34155" x="1955800" y="2149475"/>
          <p14:tracePt t="34172" x="1941513" y="2149475"/>
          <p14:tracePt t="34188" x="1935163" y="2143125"/>
          <p14:tracePt t="34205" x="1928813" y="2143125"/>
          <p14:tracePt t="34222" x="1922463" y="2143125"/>
          <p14:tracePt t="34239" x="1916113" y="2143125"/>
          <p14:tracePt t="34257" x="1908175" y="2143125"/>
          <p14:tracePt t="34293" x="1908175" y="2136775"/>
          <p14:tracePt t="34353" x="1908175" y="2130425"/>
          <p14:tracePt t="34363" x="1901825" y="2130425"/>
          <p14:tracePt t="34383" x="1901825" y="2122488"/>
          <p14:tracePt t="34403" x="1901825" y="2116138"/>
          <p14:tracePt t="34425" x="1901825" y="2109788"/>
          <p14:tracePt t="34881" x="1908175" y="2109788"/>
          <p14:tracePt t="35653" x="1908175" y="2116138"/>
          <p14:tracePt t="35667" x="1901825" y="2116138"/>
          <p14:tracePt t="35682" x="1895475" y="2122488"/>
          <p14:tracePt t="35692" x="1895475" y="2130425"/>
          <p14:tracePt t="35704" x="1889125" y="2136775"/>
          <p14:tracePt t="35720" x="1874838" y="2143125"/>
          <p14:tracePt t="35737" x="1874838" y="2149475"/>
          <p14:tracePt t="35754" x="1855788" y="2170113"/>
          <p14:tracePt t="35771" x="1828800" y="2182813"/>
          <p14:tracePt t="35787" x="1822450" y="2182813"/>
          <p14:tracePt t="35803" x="1808163" y="2197100"/>
          <p14:tracePt t="35820" x="1801813" y="2197100"/>
          <p14:tracePt t="37341" x="1808163" y="2197100"/>
          <p14:tracePt t="37391" x="1814513" y="2197100"/>
          <p14:tracePt t="37422" x="1822450" y="2197100"/>
          <p14:tracePt t="42491" x="1822450" y="2190750"/>
          <p14:tracePt t="42501" x="1828800" y="2190750"/>
          <p14:tracePt t="42520" x="1828800" y="2182813"/>
          <p14:tracePt t="42530" x="1835150" y="2176463"/>
          <p14:tracePt t="42540" x="1835150" y="2163763"/>
          <p14:tracePt t="42551" x="1841500" y="2149475"/>
          <p14:tracePt t="42564" x="1847850" y="2122488"/>
          <p14:tracePt t="42581" x="1868488" y="2036763"/>
          <p14:tracePt t="42597" x="1889125" y="1995488"/>
          <p14:tracePt t="42614" x="1908175" y="1908175"/>
          <p14:tracePt t="42631" x="1928813" y="1841500"/>
          <p14:tracePt t="42648" x="1941513" y="1822450"/>
          <p14:tracePt t="42664" x="1955800" y="1795463"/>
          <p14:tracePt t="42681" x="1962150" y="1787525"/>
          <p14:tracePt t="42713" x="1976438" y="1781175"/>
          <p14:tracePt t="42730" x="1989138" y="1774825"/>
          <p14:tracePt t="42747" x="2001838" y="1768475"/>
          <p14:tracePt t="42764" x="2028825" y="1754188"/>
          <p14:tracePt t="42780" x="2062163" y="1754188"/>
          <p14:tracePt t="42797" x="2076450" y="1754188"/>
          <p14:tracePt t="42814" x="2116138" y="1754188"/>
          <p14:tracePt t="42830" x="2143125" y="1754188"/>
          <p14:tracePt t="42847" x="2149475" y="1754188"/>
          <p14:tracePt t="42864" x="2155825" y="1754188"/>
          <p14:tracePt t="42890" x="2163763" y="1754188"/>
          <p14:tracePt t="43111" x="2170113" y="1754188"/>
          <p14:tracePt t="47656" x="2176463" y="1754188"/>
          <p14:tracePt t="47665" x="2182813" y="1741488"/>
          <p14:tracePt t="47676" x="2203450" y="1735138"/>
          <p14:tracePt t="47692" x="2257425" y="1714500"/>
          <p14:tracePt t="47709" x="2290763" y="1708150"/>
          <p14:tracePt t="47726" x="2378075" y="1701800"/>
          <p14:tracePt t="47742" x="2451100" y="1701800"/>
          <p14:tracePt t="47759" x="2498725" y="1701800"/>
          <p14:tracePt t="47776" x="2598738" y="1720850"/>
          <p14:tracePt t="47792" x="2705100" y="1762125"/>
          <p14:tracePt t="47809" x="2759075" y="1781175"/>
          <p14:tracePt t="47826" x="2846388" y="1814513"/>
          <p14:tracePt t="47842" x="2906713" y="1847850"/>
          <p14:tracePt t="47861" x="2933700" y="1868488"/>
          <p14:tracePt t="47875" x="2946400" y="1881188"/>
          <p14:tracePt t="47892" x="2960688" y="1895475"/>
          <p14:tracePt t="47909" x="2960688" y="1901825"/>
          <p14:tracePt t="47942" x="2960688" y="1916113"/>
          <p14:tracePt t="47961" x="2967038" y="1916113"/>
          <p14:tracePt t="47975" x="2967038" y="1922463"/>
          <p14:tracePt t="47992" x="2967038" y="1928813"/>
          <p14:tracePt t="48015" x="2967038" y="1949450"/>
          <p14:tracePt t="48031" x="2960688" y="1976438"/>
          <p14:tracePt t="48047" x="2960688" y="1995488"/>
          <p14:tracePt t="48064" x="2960688" y="2001838"/>
          <p14:tracePt t="48081" x="2960688" y="2016125"/>
          <p14:tracePt t="48109" x="2960688" y="2022475"/>
          <p14:tracePt t="48130" x="2960688" y="2028825"/>
          <p14:tracePt t="48181" x="2952750" y="2028825"/>
          <p14:tracePt t="48200" x="2946400" y="2036763"/>
          <p14:tracePt t="48212" x="2940050" y="2036763"/>
          <p14:tracePt t="48220" x="2927350" y="2043113"/>
          <p14:tracePt t="48230" x="2913063" y="2043113"/>
          <p14:tracePt t="48242" x="2894013" y="2043113"/>
          <p14:tracePt t="48259" x="2846388" y="2043113"/>
          <p14:tracePt t="48275" x="2819400" y="2043113"/>
          <p14:tracePt t="48292" x="2773363" y="2028825"/>
          <p14:tracePt t="48308" x="2752725" y="2016125"/>
          <p14:tracePt t="48325" x="2725738" y="1989138"/>
          <p14:tracePt t="48342" x="2719388" y="1962150"/>
          <p14:tracePt t="48359" x="2719388" y="1928813"/>
          <p14:tracePt t="48375" x="2719388" y="1916113"/>
          <p14:tracePt t="48391" x="2738438" y="1895475"/>
          <p14:tracePt t="48409" x="2798763" y="1862138"/>
          <p14:tracePt t="48425" x="2846388" y="1847850"/>
          <p14:tracePt t="48441" x="2946400" y="1828800"/>
          <p14:tracePt t="48460" x="3048000" y="1828800"/>
          <p14:tracePt t="48475" x="3094038" y="1828800"/>
          <p14:tracePt t="48491" x="3167063" y="1841500"/>
          <p14:tracePt t="48510" x="3221038" y="1855788"/>
          <p14:tracePt t="48525" x="3235325" y="1862138"/>
          <p14:tracePt t="48542" x="3254375" y="1874838"/>
          <p14:tracePt t="48575" x="3262313" y="1881188"/>
          <p14:tracePt t="55122" x="3262313" y="1889125"/>
          <p14:tracePt t="55131" x="3268663" y="1895475"/>
          <p14:tracePt t="55143" x="3268663" y="1901825"/>
          <p14:tracePt t="55152" x="3268663" y="1916113"/>
          <p14:tracePt t="55169" x="3248025" y="1962150"/>
          <p14:tracePt t="55185" x="3227388" y="1995488"/>
          <p14:tracePt t="55202" x="3175000" y="2070100"/>
          <p14:tracePt t="55219" x="3121025" y="2130425"/>
          <p14:tracePt t="55236" x="3087688" y="2155825"/>
          <p14:tracePt t="55252" x="3033713" y="2197100"/>
          <p14:tracePt t="55270" x="2979738" y="2216150"/>
          <p14:tracePt t="55285" x="2952750" y="2224088"/>
          <p14:tracePt t="55302" x="2906713" y="2236788"/>
          <p14:tracePt t="55319" x="2879725" y="2236788"/>
          <p14:tracePt t="55335" x="2873375" y="2236788"/>
          <p14:tracePt t="55352" x="2859088" y="2236788"/>
          <p14:tracePt t="55369" x="2846388" y="2230438"/>
          <p14:tracePt t="55385" x="2840038" y="2224088"/>
          <p14:tracePt t="55402" x="2833688" y="2216150"/>
          <p14:tracePt t="55421" x="2833688" y="2209800"/>
          <p14:tracePt t="55435" x="2833688" y="2203450"/>
          <p14:tracePt t="55471" x="2833688" y="2197100"/>
          <p14:tracePt t="55491" x="2833688" y="2190750"/>
          <p14:tracePt t="55509" x="2846388" y="2176463"/>
          <p14:tracePt t="55521" x="2846388" y="2163763"/>
          <p14:tracePt t="55529" x="2867025" y="2149475"/>
          <p14:tracePt t="55540" x="2886075" y="2122488"/>
          <p14:tracePt t="55552" x="2919413" y="2103438"/>
          <p14:tracePt t="55569" x="2994025" y="2055813"/>
          <p14:tracePt t="55585" x="3033713" y="2028825"/>
          <p14:tracePt t="55601" x="3121025" y="2001838"/>
          <p14:tracePt t="55619" x="3194050" y="1982788"/>
          <p14:tracePt t="55635" x="3221038" y="1982788"/>
          <p14:tracePt t="55651" x="3287713" y="1982788"/>
          <p14:tracePt t="55668" x="3328988" y="1989138"/>
          <p14:tracePt t="55685" x="3348038" y="2001838"/>
          <p14:tracePt t="55689" x="3368675" y="2009775"/>
          <p14:tracePt t="55702" x="3381375" y="2028825"/>
          <p14:tracePt t="55719" x="3422650" y="2062163"/>
          <p14:tracePt t="55735" x="3429000" y="2070100"/>
          <p14:tracePt t="55751" x="3441700" y="2089150"/>
          <p14:tracePt t="55768" x="3449638" y="2095500"/>
          <p14:tracePt t="55784" x="3455988" y="2103438"/>
          <p14:tracePt t="55801" x="3455988" y="2109788"/>
          <p14:tracePt t="55818" x="3455988" y="2116138"/>
          <p14:tracePt t="55851" x="3455988" y="2122488"/>
          <p14:tracePt t="55870" x="3455988" y="2130425"/>
          <p14:tracePt t="55885" x="3449638" y="2136775"/>
          <p14:tracePt t="55901" x="3435350" y="2143125"/>
          <p14:tracePt t="55919" x="3408363" y="2155825"/>
          <p14:tracePt t="55935" x="3402013" y="2163763"/>
          <p14:tracePt t="55951" x="3355975" y="2182813"/>
          <p14:tracePt t="55968" x="3314700" y="2197100"/>
          <p14:tracePt t="55984" x="3295650" y="2203450"/>
          <p14:tracePt t="56001" x="3254375" y="2216150"/>
          <p14:tracePt t="56019" x="3208338" y="2224088"/>
          <p14:tracePt t="56041" x="3160713" y="2224088"/>
          <p14:tracePt t="56056" x="3148013" y="2224088"/>
          <p14:tracePt t="56074" x="3121025" y="2224088"/>
          <p14:tracePt t="56090" x="3100388" y="2224088"/>
          <p14:tracePt t="56106" x="3087688" y="2224088"/>
          <p14:tracePt t="56119" x="3073400" y="2224088"/>
          <p14:tracePt t="56134" x="3067050" y="2224088"/>
          <p14:tracePt t="56151" x="3054350" y="2216150"/>
          <p14:tracePt t="56169" x="3048000" y="2209800"/>
          <p14:tracePt t="56184" x="3040063" y="2203450"/>
          <p14:tracePt t="56201" x="3033713" y="2190750"/>
          <p14:tracePt t="56234" x="3027363" y="2176463"/>
          <p14:tracePt t="56251" x="3027363" y="2170113"/>
          <p14:tracePt t="56284" x="3027363" y="2155825"/>
          <p14:tracePt t="56322" x="3027363" y="2149475"/>
          <p14:tracePt t="56422" x="3033713" y="2149475"/>
          <p14:tracePt t="56442" x="3033713" y="2143125"/>
          <p14:tracePt t="56473" x="3040063" y="2143125"/>
          <p14:tracePt t="56489" x="3048000" y="2143125"/>
          <p14:tracePt t="56501" x="3054350" y="2143125"/>
          <p14:tracePt t="56518" x="3073400" y="2143125"/>
          <p14:tracePt t="56535" x="3087688" y="2143125"/>
          <p14:tracePt t="56551" x="3121025" y="2143125"/>
          <p14:tracePt t="56568" x="3160713" y="2149475"/>
          <p14:tracePt t="56584" x="3181350" y="2149475"/>
          <p14:tracePt t="56600" x="3208338" y="2163763"/>
          <p14:tracePt t="56617" x="3221038" y="2170113"/>
          <p14:tracePt t="56634" x="3248025" y="2182813"/>
          <p14:tracePt t="56650" x="3262313" y="2197100"/>
          <p14:tracePt t="56668" x="3268663" y="2209800"/>
          <p14:tracePt t="56684" x="3268663" y="2216150"/>
          <p14:tracePt t="56700" x="3268663" y="2224088"/>
          <p14:tracePt t="56721" x="3268663" y="2230438"/>
          <p14:tracePt t="56739" x="3268663" y="2236788"/>
          <p14:tracePt t="56750" x="3262313" y="2243138"/>
          <p14:tracePt t="56769" x="3221038" y="2270125"/>
          <p14:tracePt t="56784" x="3187700" y="2290763"/>
          <p14:tracePt t="56800" x="3114675" y="2324100"/>
          <p14:tracePt t="56817" x="3067050" y="2336800"/>
          <p14:tracePt t="56834" x="2979738" y="2363788"/>
          <p14:tracePt t="56850" x="2919413" y="2370138"/>
          <p14:tracePt t="56867" x="2894013" y="2370138"/>
          <p14:tracePt t="56884" x="2867025" y="2370138"/>
          <p14:tracePt t="56900" x="2840038" y="2357438"/>
          <p14:tracePt t="56917" x="2833688" y="2351088"/>
          <p14:tracePt t="56934" x="2819400" y="2324100"/>
          <p14:tracePt t="56950" x="2798763" y="2251075"/>
          <p14:tracePt t="56967" x="2798763" y="2216150"/>
          <p14:tracePt t="56983" x="2798763" y="2143125"/>
          <p14:tracePt t="57001" x="2798763" y="2070100"/>
          <p14:tracePt t="57017" x="2813050" y="2043113"/>
          <p14:tracePt t="57033" x="2833688" y="1962150"/>
          <p14:tracePt t="57055" x="2846388" y="1901825"/>
          <p14:tracePt t="57071" x="2867025" y="1868488"/>
          <p14:tracePt t="57087" x="2879725" y="1855788"/>
          <p14:tracePt t="57107" x="2913063" y="1835150"/>
          <p14:tracePt t="57120" x="2933700" y="1828800"/>
          <p14:tracePt t="57133" x="2987675" y="1814513"/>
          <p14:tracePt t="57150" x="3013075" y="1814513"/>
          <p14:tracePt t="57167" x="3073400" y="1822450"/>
          <p14:tracePt t="57184" x="3141663" y="1847850"/>
          <p14:tracePt t="57200" x="3201988" y="1868488"/>
          <p14:tracePt t="57217" x="3235325" y="1895475"/>
          <p14:tracePt t="57222" x="3268663" y="1916113"/>
          <p14:tracePt t="57233" x="3287713" y="1935163"/>
          <p14:tracePt t="57250" x="3322638" y="1968500"/>
          <p14:tracePt t="57267" x="3341688" y="2001838"/>
          <p14:tracePt t="57283" x="3368675" y="2055813"/>
          <p14:tracePt t="57300" x="3389313" y="2095500"/>
          <p14:tracePt t="57317" x="3395663" y="2109788"/>
          <p14:tracePt t="57333" x="3402013" y="2122488"/>
          <p14:tracePt t="57350" x="3402013" y="2130425"/>
          <p14:tracePt t="57383" x="3402013" y="2136775"/>
          <p14:tracePt t="57400" x="3381375" y="2149475"/>
          <p14:tracePt t="57417" x="3348038" y="2163763"/>
          <p14:tracePt t="57433" x="3268663" y="2176463"/>
          <p14:tracePt t="57450" x="3175000" y="2190750"/>
          <p14:tracePt t="57466" x="3121025" y="2197100"/>
          <p14:tracePt t="57483" x="3013075" y="2203450"/>
          <p14:tracePt t="57500" x="2913063" y="2203450"/>
          <p14:tracePt t="57516" x="2886075" y="2203450"/>
          <p14:tracePt t="57533" x="2846388" y="2203450"/>
          <p14:tracePt t="57550" x="2840038" y="2203450"/>
          <p14:tracePt t="60665" x="2840038" y="2216150"/>
          <p14:tracePt t="60673" x="2833688" y="2216150"/>
          <p14:tracePt t="60684" x="2833688" y="2224088"/>
          <p14:tracePt t="60761" x="2840038" y="2216150"/>
          <p14:tracePt t="60772" x="2846388" y="2209800"/>
          <p14:tracePt t="60783" x="2859088" y="2197100"/>
          <p14:tracePt t="60797" x="2886075" y="2182813"/>
          <p14:tracePt t="60813" x="2979738" y="2089150"/>
          <p14:tracePt t="60831" x="3108325" y="1962150"/>
          <p14:tracePt t="60848" x="3148013" y="1908175"/>
          <p14:tracePt t="60864" x="3227388" y="1835150"/>
          <p14:tracePt t="60882" x="3262313" y="1801813"/>
          <p14:tracePt t="60897" x="3314700" y="1747838"/>
          <p14:tracePt t="60913" x="3335338" y="1720850"/>
          <p14:tracePt t="60930" x="3381375" y="1666875"/>
          <p14:tracePt t="60946" x="3395663" y="1641475"/>
          <p14:tracePt t="60963" x="3435350" y="1614488"/>
          <p14:tracePt t="60983" x="3495675" y="1587500"/>
          <p14:tracePt t="60996" x="3529013" y="1573213"/>
          <p14:tracePt t="61013" x="3562350" y="1566863"/>
          <p14:tracePt t="61030" x="3656013" y="1566863"/>
          <p14:tracePt t="61050" x="3757613" y="1566863"/>
          <p14:tracePt t="61067" x="3863975" y="1581150"/>
          <p14:tracePt t="61083" x="3917950" y="1593850"/>
          <p14:tracePt t="61101" x="4005263" y="1627188"/>
          <p14:tracePt t="61115" x="4044950" y="1647825"/>
          <p14:tracePt t="61130" x="4092575" y="1674813"/>
          <p14:tracePt t="61146" x="4105275" y="1687513"/>
          <p14:tracePt t="61163" x="4132263" y="1708150"/>
          <p14:tracePt t="61180" x="4152900" y="1735138"/>
          <p14:tracePt t="61196" x="4152900" y="1747838"/>
          <p14:tracePt t="61213" x="4152900" y="1781175"/>
          <p14:tracePt t="61229" x="4152900" y="1841500"/>
          <p14:tracePt t="61246" x="4152900" y="1874838"/>
          <p14:tracePt t="61262" x="4152900" y="1935163"/>
          <p14:tracePt t="61280" x="4144963" y="1995488"/>
          <p14:tracePt t="61296" x="4138613" y="2016125"/>
          <p14:tracePt t="61313" x="4132263" y="2049463"/>
          <p14:tracePt t="61330" x="4119563" y="2070100"/>
          <p14:tracePt t="61363" x="4111625" y="2076450"/>
          <p14:tracePt t="61379" x="4098925" y="2082800"/>
          <p14:tracePt t="61396" x="4092575" y="2089150"/>
          <p14:tracePt t="61413" x="4059238" y="2103438"/>
          <p14:tracePt t="61429" x="4005263" y="2103438"/>
          <p14:tracePt t="61446" x="3978275" y="2103438"/>
          <p14:tracePt t="61462" x="3905250" y="2103438"/>
          <p14:tracePt t="61479" x="3824288" y="2103438"/>
          <p14:tracePt t="61496" x="3784600" y="2095500"/>
          <p14:tracePt t="61513" x="3730625" y="2082800"/>
          <p14:tracePt t="61529" x="3690938" y="2076450"/>
          <p14:tracePt t="61546" x="3683000" y="2070100"/>
          <p14:tracePt t="61562" x="3663950" y="2062163"/>
          <p14:tracePt t="61579" x="3656013" y="2055813"/>
          <p14:tracePt t="61596" x="3656013" y="2049463"/>
          <p14:tracePt t="61612" x="3649663" y="2043113"/>
          <p14:tracePt t="61629" x="3649663" y="2036763"/>
          <p14:tracePt t="61646" x="3649663" y="2028825"/>
          <p14:tracePt t="61662" x="3649663" y="2016125"/>
          <p14:tracePt t="61679" x="3649663" y="2001838"/>
          <p14:tracePt t="61696" x="3649663" y="1989138"/>
          <p14:tracePt t="61712" x="3663950" y="1976438"/>
          <p14:tracePt t="61729" x="3670300" y="1962150"/>
          <p14:tracePt t="61746" x="3676650" y="1949450"/>
          <p14:tracePt t="61762" x="3703638" y="1928813"/>
          <p14:tracePt t="61779" x="3743325" y="1908175"/>
          <p14:tracePt t="61796" x="3770313" y="1889125"/>
          <p14:tracePt t="61813" x="3824288" y="1874838"/>
          <p14:tracePt t="61829" x="3884613" y="1868488"/>
          <p14:tracePt t="61846" x="3924300" y="1868488"/>
          <p14:tracePt t="61862" x="4011613" y="1868488"/>
          <p14:tracePt t="61879" x="4092575" y="1895475"/>
          <p14:tracePt t="61895" x="4132263" y="1901825"/>
          <p14:tracePt t="61912" x="4192588" y="1928813"/>
          <p14:tracePt t="61929" x="4246563" y="1968500"/>
          <p14:tracePt t="61945" x="4279900" y="1995488"/>
          <p14:tracePt t="61962" x="4325938" y="2043113"/>
          <p14:tracePt t="61979" x="4367213" y="2095500"/>
          <p14:tracePt t="61995" x="4379913" y="2130425"/>
          <p14:tracePt t="62012" x="4400550" y="2163763"/>
          <p14:tracePt t="62029" x="4400550" y="2197100"/>
          <p14:tracePt t="62049" x="4400550" y="2216150"/>
          <p14:tracePt t="62066" x="4400550" y="2224088"/>
          <p14:tracePt t="62083" x="4400550" y="2236788"/>
          <p14:tracePt t="62100" x="4394200" y="2251075"/>
          <p14:tracePt t="62116" x="4379913" y="2263775"/>
          <p14:tracePt t="62129" x="4346575" y="2290763"/>
          <p14:tracePt t="62145" x="4313238" y="2303463"/>
          <p14:tracePt t="62162" x="4252913" y="2351088"/>
          <p14:tracePt t="62178" x="4192588" y="2370138"/>
          <p14:tracePt t="62195" x="4152900" y="2378075"/>
          <p14:tracePt t="62212" x="4084638" y="2397125"/>
          <p14:tracePt t="62229" x="4011613" y="2405063"/>
          <p14:tracePt t="62245" x="3965575" y="2411413"/>
          <p14:tracePt t="62249" x="3917950" y="2411413"/>
          <p14:tracePt t="62262" x="3884613" y="2411413"/>
          <p14:tracePt t="62278" x="3797300" y="2397125"/>
          <p14:tracePt t="62295" x="3751263" y="2390775"/>
          <p14:tracePt t="62312" x="3676650" y="2378075"/>
          <p14:tracePt t="62329" x="3616325" y="2357438"/>
          <p14:tracePt t="62345" x="3595688" y="2336800"/>
          <p14:tracePt t="62362" x="3556000" y="2317750"/>
          <p14:tracePt t="62379" x="3529013" y="2303463"/>
          <p14:tracePt t="62395" x="3522663" y="2290763"/>
          <p14:tracePt t="62412" x="3495675" y="2263775"/>
          <p14:tracePt t="62429" x="3476625" y="2236788"/>
          <p14:tracePt t="62445" x="3468688" y="2224088"/>
          <p14:tracePt t="62462" x="3455988" y="2182813"/>
          <p14:tracePt t="62479" x="3455988" y="2143125"/>
          <p14:tracePt t="62495" x="3455988" y="2122488"/>
          <p14:tracePt t="62511" x="3455988" y="2082800"/>
          <p14:tracePt t="62529" x="3455988" y="2049463"/>
          <p14:tracePt t="62545" x="3455988" y="2028825"/>
          <p14:tracePt t="62561" x="3455988" y="2009775"/>
          <p14:tracePt t="62578" x="3462338" y="2001838"/>
          <p14:tracePt t="62595" x="3468688" y="1989138"/>
          <p14:tracePt t="62612" x="3476625" y="1976438"/>
          <p14:tracePt t="62628" x="3482975" y="1968500"/>
          <p14:tracePt t="62645" x="3509963" y="1962150"/>
          <p14:tracePt t="62662" x="3543300" y="1962150"/>
          <p14:tracePt t="62678" x="3562350" y="1962150"/>
          <p14:tracePt t="62695" x="3603625" y="1982788"/>
          <p14:tracePt t="62712" x="3670300" y="2009775"/>
          <p14:tracePt t="62728" x="3697288" y="2028825"/>
          <p14:tracePt t="62745" x="3763963" y="2082800"/>
          <p14:tracePt t="62763" x="3810000" y="2130425"/>
          <p14:tracePt t="62778" x="3830638" y="2143125"/>
          <p14:tracePt t="62795" x="3851275" y="2170113"/>
          <p14:tracePt t="62812" x="3863975" y="2182813"/>
          <p14:tracePt t="62828" x="3863975" y="2190750"/>
          <p14:tracePt t="62845" x="3870325" y="2197100"/>
          <p14:tracePt t="62864" x="3870325" y="2203450"/>
          <p14:tracePt t="62934" x="3870325" y="2209800"/>
          <p14:tracePt t="62967" x="3863975" y="2209800"/>
          <p14:tracePt t="62984" x="3857625" y="2209800"/>
          <p14:tracePt t="62994" x="3851275" y="2209800"/>
          <p14:tracePt t="63011" x="3844925" y="2209800"/>
          <p14:tracePt t="63028" x="3830638" y="2209800"/>
          <p14:tracePt t="63051" x="3810000" y="2209800"/>
          <p14:tracePt t="63066" x="3797300" y="2209800"/>
          <p14:tracePt t="63084" x="3776663" y="2203450"/>
          <p14:tracePt t="63101" x="3743325" y="2197100"/>
          <p14:tracePt t="63115" x="3736975" y="2197100"/>
          <p14:tracePt t="63128" x="3724275" y="2197100"/>
          <p14:tracePt t="63144" x="3709988" y="2190750"/>
          <p14:tracePt t="63161" x="3703638" y="2182813"/>
          <p14:tracePt t="63177" x="3697288" y="2182813"/>
          <p14:tracePt t="63194" x="3697288" y="2176463"/>
          <p14:tracePt t="63211" x="3690938" y="2170113"/>
          <p14:tracePt t="63250" x="3690938" y="2163763"/>
          <p14:tracePt t="63261" x="3683000" y="2155825"/>
          <p14:tracePt t="63300" x="3683000" y="2149475"/>
          <p14:tracePt t="63330" x="3683000" y="2143125"/>
          <p14:tracePt t="63350" x="3683000" y="2136775"/>
          <p14:tracePt t="63361" x="3683000" y="2130425"/>
          <p14:tracePt t="63381" x="3683000" y="2122488"/>
          <p14:tracePt t="63401" x="3683000" y="2116138"/>
          <p14:tracePt t="63410" x="3690938" y="2116138"/>
          <p14:tracePt t="63431" x="3690938" y="2109788"/>
          <p14:tracePt t="63521" x="3697288" y="2109788"/>
          <p14:tracePt t="63563" x="3703638" y="2109788"/>
          <p14:tracePt t="63573" x="3709988" y="2109788"/>
          <p14:tracePt t="63603" x="3716338" y="2116138"/>
          <p14:tracePt t="63644" x="3724275" y="2116138"/>
          <p14:tracePt t="63673" x="3724275" y="2122488"/>
          <p14:tracePt t="64900" x="3716338" y="2122488"/>
          <p14:tracePt t="70280" x="3703638" y="2122488"/>
          <p14:tracePt t="70299" x="3656013" y="2130425"/>
          <p14:tracePt t="70314" x="3630613" y="2143125"/>
          <p14:tracePt t="70322" x="3589338" y="2149475"/>
          <p14:tracePt t="70338" x="3522663" y="2170113"/>
          <p14:tracePt t="70354" x="3489325" y="2182813"/>
          <p14:tracePt t="70359" x="3462338" y="2182813"/>
          <p14:tracePt t="70371" x="3449638" y="2190750"/>
          <p14:tracePt t="70387" x="3435350" y="2190750"/>
          <p14:tracePt t="70409" x="3402013" y="2190750"/>
          <p14:tracePt t="70620" x="3402013" y="2197100"/>
          <p14:tracePt t="70630" x="3402013" y="2203450"/>
          <p14:tracePt t="70642" x="3402013" y="2216150"/>
          <p14:tracePt t="70654" x="3402013" y="2230438"/>
          <p14:tracePt t="70670" x="3408363" y="2243138"/>
          <p14:tracePt t="70704" x="3408363" y="2251075"/>
          <p14:tracePt t="70779" x="3408363" y="2257425"/>
          <p14:tracePt t="71640" x="3408363" y="2263775"/>
          <p14:tracePt t="71650" x="3402013" y="2276475"/>
          <p14:tracePt t="71663" x="3395663" y="2297113"/>
          <p14:tracePt t="71671" x="3381375" y="2324100"/>
          <p14:tracePt t="71687" x="3348038" y="2405063"/>
          <p14:tracePt t="71703" x="3328988" y="2438400"/>
          <p14:tracePt t="71720" x="3302000" y="2498725"/>
          <p14:tracePt t="71737" x="3275013" y="2544763"/>
          <p14:tracePt t="71753" x="3275013" y="2565400"/>
          <p14:tracePt t="71769" x="3262313" y="2578100"/>
          <p14:tracePt t="71787" x="3262313" y="2592388"/>
          <p14:tracePt t="72602" x="3254375" y="2592388"/>
          <p14:tracePt t="73610" x="3248025" y="2592388"/>
          <p14:tracePt t="73808" x="3241675" y="2592388"/>
          <p14:tracePt t="73947" x="3235325" y="2592388"/>
          <p14:tracePt t="73958" x="3227388" y="2592388"/>
          <p14:tracePt t="73970" x="3221038" y="2598738"/>
          <p14:tracePt t="73986" x="3208338" y="2598738"/>
          <p14:tracePt t="74001" x="3175000" y="2605088"/>
          <p14:tracePt t="74017" x="3148013" y="2605088"/>
          <p14:tracePt t="74034" x="3141663" y="2611438"/>
          <p14:tracePt t="74055" x="3114675" y="2619375"/>
          <p14:tracePt t="74071" x="3094038" y="2632075"/>
          <p14:tracePt t="74089" x="3081338" y="2632075"/>
          <p14:tracePt t="74105" x="3073400" y="2632075"/>
          <p14:tracePt t="74144" x="3048000" y="2632075"/>
          <p14:tracePt t="74469" x="3054350" y="2632075"/>
          <p14:tracePt t="74491" x="3060700" y="2632075"/>
          <p14:tracePt t="74533" x="3067050" y="2632075"/>
          <p14:tracePt t="74542" x="3067050" y="2644775"/>
          <p14:tracePt t="74553" x="3073400" y="2665413"/>
          <p14:tracePt t="74567" x="3073400" y="2686050"/>
          <p14:tracePt t="74584" x="3087688" y="2725738"/>
          <p14:tracePt t="74601" x="3094038" y="2779713"/>
          <p14:tracePt t="74617" x="3100388" y="2798763"/>
          <p14:tracePt t="74633" x="3100388" y="2825750"/>
          <p14:tracePt t="74651" x="3100388" y="2852738"/>
          <p14:tracePt t="74667" x="3100388" y="2867025"/>
          <p14:tracePt t="74684" x="3100388" y="2873375"/>
          <p14:tracePt t="74700" x="3100388" y="2879725"/>
          <p14:tracePt t="74717" x="3100388" y="2886075"/>
          <p14:tracePt t="74793" x="3100388" y="2894013"/>
          <p14:tracePt t="74854" x="3100388" y="2900363"/>
          <p14:tracePt t="74864" x="3087688" y="2906713"/>
          <p14:tracePt t="74874" x="3081338" y="2913063"/>
          <p14:tracePt t="74887" x="3067050" y="2927350"/>
          <p14:tracePt t="74900" x="3054350" y="2933700"/>
          <p14:tracePt t="74917" x="3013075" y="2967038"/>
          <p14:tracePt t="74935" x="2946400" y="3013075"/>
          <p14:tracePt t="74950" x="2919413" y="3033713"/>
          <p14:tracePt t="74966" x="2894013" y="3048000"/>
          <p14:tracePt t="74984" x="2886075" y="3054350"/>
          <p14:tracePt t="75182" x="2886075" y="3060700"/>
          <p14:tracePt t="75199" x="2879725" y="3067050"/>
          <p14:tracePt t="75221" x="2873375" y="3073400"/>
          <p14:tracePt t="75229" x="2859088" y="3081338"/>
          <p14:tracePt t="75239" x="2819400" y="3094038"/>
          <p14:tracePt t="75249" x="2765425" y="3114675"/>
          <p14:tracePt t="75266" x="2713038" y="3121025"/>
          <p14:tracePt t="75283" x="2611438" y="3141663"/>
          <p14:tracePt t="75299" x="2565400" y="3148013"/>
          <p14:tracePt t="75316" x="2505075" y="3160713"/>
          <p14:tracePt t="75333" x="2484438" y="3167063"/>
          <p14:tracePt t="75350" x="2465388" y="3175000"/>
          <p14:tracePt t="75366" x="2457450" y="3175000"/>
          <p14:tracePt t="75400" x="2451100" y="3160713"/>
          <p14:tracePt t="75416" x="2451100" y="3154363"/>
          <p14:tracePt t="75433" x="2444750" y="3148013"/>
          <p14:tracePt t="75449" x="2444750" y="3141663"/>
          <p14:tracePt t="75466" x="2444750" y="3133725"/>
          <p14:tracePt t="75483" x="2444750" y="3121025"/>
          <p14:tracePt t="75516" x="2444750" y="3114675"/>
          <p14:tracePt t="75533" x="2444750" y="3108325"/>
          <p14:tracePt t="75549" x="2444750" y="3100388"/>
          <p14:tracePt t="75571" x="2444750" y="3087688"/>
          <p14:tracePt t="75594" x="2444750" y="3073400"/>
          <p14:tracePt t="75616" x="2451100" y="3067050"/>
          <p14:tracePt t="75629" x="2457450" y="3054350"/>
          <p14:tracePt t="75639" x="2465388" y="3048000"/>
          <p14:tracePt t="75652" x="2471738" y="3040063"/>
          <p14:tracePt t="75666" x="2478088" y="3027363"/>
          <p14:tracePt t="75683" x="2490788" y="3013075"/>
          <p14:tracePt t="75699" x="2505075" y="3006725"/>
          <p14:tracePt t="75717" x="2511425" y="2994025"/>
          <p14:tracePt t="75732" x="2517775" y="2994025"/>
          <p14:tracePt t="75751" x="2524125" y="2987675"/>
          <p14:tracePt t="75766" x="2532063" y="2987675"/>
          <p14:tracePt t="75782" x="2532063" y="2979738"/>
          <p14:tracePt t="75816" x="2538413" y="2979738"/>
          <p14:tracePt t="75846" x="2538413" y="2973388"/>
          <p14:tracePt t="75870" x="2544763" y="2973388"/>
          <p14:tracePt t="75910" x="2544763" y="2967038"/>
          <p14:tracePt t="75932" x="2551113" y="2967038"/>
          <p14:tracePt t="75954" x="2559050" y="2967038"/>
          <p14:tracePt t="76006" x="2565400" y="2967038"/>
          <p14:tracePt t="76061" x="2571750" y="2967038"/>
          <p14:tracePt t="76104" x="2578100" y="2967038"/>
          <p14:tracePt t="76114" x="2578100" y="2960688"/>
          <p14:tracePt t="76125" x="2584450" y="2960688"/>
          <p14:tracePt t="76157" x="2592388" y="2960688"/>
          <p14:tracePt t="76178" x="2598738" y="2960688"/>
          <p14:tracePt t="76189" x="2605088" y="2960688"/>
          <p14:tracePt t="76202" x="2611438" y="2960688"/>
          <p14:tracePt t="76215" x="2632075" y="2960688"/>
          <p14:tracePt t="76232" x="2652713" y="2960688"/>
          <p14:tracePt t="76249" x="2665413" y="2960688"/>
          <p14:tracePt t="76265" x="2686050" y="2967038"/>
          <p14:tracePt t="76282" x="2692400" y="2973388"/>
          <p14:tracePt t="76298" x="2713038" y="2973388"/>
          <p14:tracePt t="76332" x="2732088" y="2973388"/>
          <p14:tracePt t="76349" x="2746375" y="2979738"/>
          <p14:tracePt t="76366" x="2752725" y="2987675"/>
          <p14:tracePt t="76382" x="2773363" y="2994025"/>
          <p14:tracePt t="76399" x="2779713" y="2994025"/>
          <p14:tracePt t="76415" x="2806700" y="3000375"/>
          <p14:tracePt t="76432" x="2813050" y="3006725"/>
          <p14:tracePt t="76437" x="2819400" y="3006725"/>
          <p14:tracePt t="76448" x="2833688" y="3013075"/>
          <p14:tracePt t="76465" x="2846388" y="3021013"/>
          <p14:tracePt t="76481" x="2867025" y="3033713"/>
          <p14:tracePt t="76498" x="2886075" y="3048000"/>
          <p14:tracePt t="76515" x="2919413" y="3073400"/>
          <p14:tracePt t="76532" x="2967038" y="3127375"/>
          <p14:tracePt t="76549" x="2987675" y="3148013"/>
          <p14:tracePt t="76565" x="3027363" y="3194050"/>
          <p14:tracePt t="76582" x="3033713" y="3214688"/>
          <p14:tracePt t="76598" x="3054350" y="3262313"/>
          <p14:tracePt t="76615" x="3081338" y="3302000"/>
          <p14:tracePt t="76632" x="3081338" y="3322638"/>
          <p14:tracePt t="76648" x="3094038" y="3335338"/>
          <p14:tracePt t="76665" x="3094038" y="3348038"/>
          <p14:tracePt t="76682" x="3094038" y="3355975"/>
          <p14:tracePt t="76698" x="3100388" y="3355975"/>
          <p14:tracePt t="76715" x="3100388" y="3362325"/>
          <p14:tracePt t="77223" x="3094038" y="3362325"/>
          <p14:tracePt t="77283" x="3081338" y="3362325"/>
          <p14:tracePt t="77303" x="3073400" y="3362325"/>
          <p14:tracePt t="77312" x="3054350" y="3362325"/>
          <p14:tracePt t="77322" x="3048000" y="3368675"/>
          <p14:tracePt t="77334" x="3027363" y="3368675"/>
          <p14:tracePt t="77348" x="3021013" y="3368675"/>
          <p14:tracePt t="77364" x="2994025" y="3368675"/>
          <p14:tracePt t="77381" x="2967038" y="3368675"/>
          <p14:tracePt t="77398" x="2960688" y="3368675"/>
          <p14:tracePt t="77414" x="2933700" y="3368675"/>
          <p14:tracePt t="77431" x="2900363" y="3368675"/>
          <p14:tracePt t="77448" x="2873375" y="3368675"/>
          <p14:tracePt t="77464" x="2859088" y="3368675"/>
          <p14:tracePt t="77481" x="2825750" y="3375025"/>
          <p14:tracePt t="77498" x="2773363" y="3381375"/>
          <p14:tracePt t="77514" x="2759075" y="3381375"/>
          <p14:tracePt t="77531" x="2725738" y="3389313"/>
          <p14:tracePt t="77548" x="2698750" y="3395663"/>
          <p14:tracePt t="77564" x="2686050" y="3402013"/>
          <p14:tracePt t="77580" x="2652713" y="3402013"/>
          <p14:tracePt t="77597" x="2619375" y="3402013"/>
          <p14:tracePt t="77614" x="2592388" y="3408363"/>
          <p14:tracePt t="77631" x="2538413" y="3422650"/>
          <p14:tracePt t="77648" x="2511425" y="3429000"/>
          <p14:tracePt t="77664" x="2505075" y="3429000"/>
          <p14:tracePt t="77681" x="2484438" y="3429000"/>
          <p14:tracePt t="77698" x="2465388" y="3429000"/>
          <p14:tracePt t="77714" x="2457450" y="3429000"/>
          <p14:tracePt t="77731" x="2424113" y="3429000"/>
          <p14:tracePt t="77747" x="2411413" y="3429000"/>
          <p14:tracePt t="77764" x="2390775" y="3429000"/>
          <p14:tracePt t="77780" x="2370138" y="3429000"/>
          <p14:tracePt t="77814" x="2357438" y="3429000"/>
          <p14:tracePt t="77831" x="2344738" y="3429000"/>
          <p14:tracePt t="77848" x="2336800" y="3429000"/>
          <p14:tracePt t="77864" x="2330450" y="3429000"/>
          <p14:tracePt t="77880" x="2330450" y="3422650"/>
          <p14:tracePt t="77897" x="2324100" y="3416300"/>
          <p14:tracePt t="77914" x="2324100" y="3408363"/>
          <p14:tracePt t="77947" x="2324100" y="3402013"/>
          <p14:tracePt t="77964" x="2324100" y="3389313"/>
          <p14:tracePt t="77980" x="2324100" y="3375025"/>
          <p14:tracePt t="77997" x="2336800" y="3341688"/>
          <p14:tracePt t="78014" x="2336800" y="3335338"/>
          <p14:tracePt t="78030" x="2344738" y="3308350"/>
          <p14:tracePt t="78051" x="2357438" y="3287713"/>
          <p14:tracePt t="78069" x="2370138" y="3275013"/>
          <p14:tracePt t="78086" x="2378075" y="3268663"/>
          <p14:tracePt t="78103" x="2397125" y="3254375"/>
          <p14:tracePt t="78117" x="2397125" y="3248025"/>
          <p14:tracePt t="78130" x="2411413" y="3241675"/>
          <p14:tracePt t="78147" x="2438400" y="3221038"/>
          <p14:tracePt t="78163" x="2444750" y="3214688"/>
          <p14:tracePt t="78180" x="2478088" y="3187700"/>
          <p14:tracePt t="78197" x="2498725" y="3187700"/>
          <p14:tracePt t="78213" x="2544763" y="3167063"/>
          <p14:tracePt t="78230" x="2571750" y="3154363"/>
          <p14:tracePt t="78246" x="2638425" y="3154363"/>
          <p14:tracePt t="78263" x="2679700" y="3148013"/>
          <p14:tracePt t="78280" x="2759075" y="3148013"/>
          <p14:tracePt t="78297" x="2792413" y="3148013"/>
          <p14:tracePt t="78313" x="2846388" y="3148013"/>
          <p14:tracePt t="78330" x="2867025" y="3148013"/>
          <p14:tracePt t="78347" x="2906713" y="3148013"/>
          <p14:tracePt t="78364" x="2940050" y="3160713"/>
          <p14:tracePt t="78380" x="2960688" y="3160713"/>
          <p14:tracePt t="78397" x="2987675" y="3181350"/>
          <p14:tracePt t="78413" x="3000375" y="3187700"/>
          <p14:tracePt t="78430" x="3021013" y="3208338"/>
          <p14:tracePt t="78446" x="3033713" y="3214688"/>
          <p14:tracePt t="78463" x="3033713" y="3221038"/>
          <p14:tracePt t="78480" x="3040063" y="3221038"/>
          <p14:tracePt t="78497" x="3048000" y="3227388"/>
          <p14:tracePt t="78513" x="3054350" y="3241675"/>
          <p14:tracePt t="78530" x="3054350" y="3248025"/>
          <p14:tracePt t="78547" x="3060700" y="3254375"/>
          <p14:tracePt t="78563" x="3060700" y="3262313"/>
          <p14:tracePt t="78888" x="3060700" y="3268663"/>
          <p14:tracePt t="79686" x="3054350" y="3268663"/>
          <p14:tracePt t="79698" x="3048000" y="3275013"/>
          <p14:tracePt t="79717" x="3040063" y="3281363"/>
          <p14:tracePt t="79727" x="3033713" y="3287713"/>
          <p14:tracePt t="79736" x="3027363" y="3287713"/>
          <p14:tracePt t="79746" x="3013075" y="3295650"/>
          <p14:tracePt t="79762" x="3006725" y="3302000"/>
          <p14:tracePt t="79778" x="2987675" y="3308350"/>
          <p14:tracePt t="79795" x="2967038" y="3322638"/>
          <p14:tracePt t="79812" x="2946400" y="3335338"/>
          <p14:tracePt t="79829" x="2919413" y="3355975"/>
          <p14:tracePt t="79845" x="2894013" y="3368675"/>
          <p14:tracePt t="79865" x="2867025" y="3381375"/>
          <p14:tracePt t="79879" x="2852738" y="3389313"/>
          <p14:tracePt t="79895" x="2840038" y="3402013"/>
          <p14:tracePt t="79912" x="2825750" y="3402013"/>
          <p14:tracePt t="79928" x="2813050" y="3422650"/>
          <p14:tracePt t="79945" x="2792413" y="3429000"/>
          <p14:tracePt t="79962" x="2779713" y="3435350"/>
          <p14:tracePt t="79978" x="2773363" y="3441700"/>
          <p14:tracePt t="79996" x="2759075" y="3449638"/>
          <p14:tracePt t="80012" x="2752725" y="3455988"/>
          <p14:tracePt t="80028" x="2738438" y="3462338"/>
          <p14:tracePt t="80049" x="2732088" y="3462338"/>
          <p14:tracePt t="80066" x="2725738" y="3468688"/>
          <p14:tracePt t="80082" x="2725738" y="3476625"/>
          <p14:tracePt t="80100" x="2719388" y="3476625"/>
          <p14:tracePt t="80129" x="2713038" y="3476625"/>
          <p14:tracePt t="80168" x="2705100" y="3482975"/>
          <p14:tracePt t="80188" x="2698750" y="3482975"/>
          <p14:tracePt t="80208" x="2686050" y="3489325"/>
          <p14:tracePt t="80218" x="2686050" y="3495675"/>
          <p14:tracePt t="80230" x="2679700" y="3495675"/>
          <p14:tracePt t="80245" x="2679700" y="3502025"/>
          <p14:tracePt t="80262" x="2671763" y="3502025"/>
          <p14:tracePt t="80281" x="2665413" y="3502025"/>
          <p14:tracePt t="80300" x="2665413" y="3509963"/>
          <p14:tracePt t="80312" x="2659063" y="3509963"/>
          <p14:tracePt t="80462" x="2665413" y="3502025"/>
          <p14:tracePt t="80472" x="2671763" y="3502025"/>
          <p14:tracePt t="80483" x="2686050" y="3495675"/>
          <p14:tracePt t="80495" x="2705100" y="3489325"/>
          <p14:tracePt t="80511" x="2779713" y="3489325"/>
          <p14:tracePt t="80528" x="2825750" y="3489325"/>
          <p14:tracePt t="80544" x="2927350" y="3495675"/>
          <p14:tracePt t="80561" x="3021013" y="3509963"/>
          <p14:tracePt t="80578" x="3054350" y="3516313"/>
          <p14:tracePt t="80595" x="3127375" y="3529013"/>
          <p14:tracePt t="80611" x="3167063" y="3536950"/>
          <p14:tracePt t="80628" x="3181350" y="3536950"/>
          <p14:tracePt t="80645" x="3187700" y="3536950"/>
          <p14:tracePt t="80933" x="3194050" y="3543300"/>
          <p14:tracePt t="80954" x="3208338" y="3549650"/>
          <p14:tracePt t="80963" x="3214688" y="3549650"/>
          <p14:tracePt t="80977" x="3227388" y="3556000"/>
          <p14:tracePt t="80994" x="3268663" y="3562350"/>
          <p14:tracePt t="81011" x="3295650" y="3576638"/>
          <p14:tracePt t="81027" x="3362325" y="3589338"/>
          <p14:tracePt t="81047" x="3422650" y="3609975"/>
          <p14:tracePt t="81065" x="3468688" y="3609975"/>
          <p14:tracePt t="81081" x="3509963" y="3616325"/>
          <p14:tracePt t="81097" x="3522663" y="3616325"/>
          <p14:tracePt t="81115" x="3549650" y="3622675"/>
          <p14:tracePt t="81127" x="3556000" y="3630613"/>
          <p14:tracePt t="81144" x="3570288" y="3630613"/>
          <p14:tracePt t="81182" x="3576638" y="3630613"/>
          <p14:tracePt t="81429" x="3570288" y="3622675"/>
          <p14:tracePt t="81439" x="3562350" y="3622675"/>
          <p14:tracePt t="81449" x="3549650" y="3622675"/>
          <p14:tracePt t="81460" x="3529013" y="3616325"/>
          <p14:tracePt t="81477" x="3495675" y="3603625"/>
          <p14:tracePt t="81494" x="3422650" y="3582988"/>
          <p14:tracePt t="81510" x="3335338" y="3562350"/>
          <p14:tracePt t="81527" x="3302000" y="3556000"/>
          <p14:tracePt t="81544" x="3208338" y="3543300"/>
          <p14:tracePt t="81561" x="3087688" y="3543300"/>
          <p14:tracePt t="81577" x="3027363" y="3562350"/>
          <p14:tracePt t="81594" x="2886075" y="3589338"/>
          <p14:tracePt t="81610" x="2773363" y="3609975"/>
          <p14:tracePt t="81627" x="2725738" y="3622675"/>
          <p14:tracePt t="81644" x="2644775" y="3643313"/>
          <p14:tracePt t="81660" x="2592388" y="3656013"/>
          <p14:tracePt t="81677" x="2565400" y="3656013"/>
          <p14:tracePt t="81693" x="2532063" y="3663950"/>
          <p14:tracePt t="81710" x="2505075" y="3663950"/>
          <p14:tracePt t="81727" x="2498725" y="3670300"/>
          <p14:tracePt t="81744" x="2478088" y="3670300"/>
          <p14:tracePt t="81760" x="2471738" y="3670300"/>
          <p14:tracePt t="81777" x="2465388" y="3670300"/>
          <p14:tracePt t="81852" x="2471738" y="3670300"/>
          <p14:tracePt t="81865" x="2478088" y="3670300"/>
          <p14:tracePt t="81873" x="2490788" y="3670300"/>
          <p14:tracePt t="81884" x="2511425" y="3663950"/>
          <p14:tracePt t="81894" x="2538413" y="3663950"/>
          <p14:tracePt t="81910" x="2578100" y="3656013"/>
          <p14:tracePt t="81927" x="2679700" y="3643313"/>
          <p14:tracePt t="81944" x="2792413" y="3636963"/>
          <p14:tracePt t="81960" x="2859088" y="3636963"/>
          <p14:tracePt t="81976" x="2987675" y="3636963"/>
          <p14:tracePt t="81993" x="3054350" y="3636963"/>
          <p14:tracePt t="82010" x="3160713" y="3649663"/>
          <p14:tracePt t="82014" x="3214688" y="3663950"/>
          <p14:tracePt t="82027" x="3262313" y="3663950"/>
          <p14:tracePt t="82048" x="3348038" y="3683000"/>
          <p14:tracePt t="82064" x="3389313" y="3697288"/>
          <p14:tracePt t="82080" x="3408363" y="3697288"/>
          <p14:tracePt t="82097" x="3429000" y="3703638"/>
          <p14:tracePt t="82114" x="3435350" y="3703638"/>
          <p14:tracePt t="82254" x="3429000" y="3703638"/>
          <p14:tracePt t="82274" x="3416300" y="3703638"/>
          <p14:tracePt t="82285" x="3408363" y="3703638"/>
          <p14:tracePt t="82295" x="3389313" y="3703638"/>
          <p14:tracePt t="82310" x="3362325" y="3703638"/>
          <p14:tracePt t="82326" x="3281363" y="3703638"/>
          <p14:tracePt t="82343" x="3175000" y="3690938"/>
          <p14:tracePt t="82360" x="3127375" y="3690938"/>
          <p14:tracePt t="82376" x="3040063" y="3676650"/>
          <p14:tracePt t="82394" x="2967038" y="3663950"/>
          <p14:tracePt t="82409" x="2940050" y="3656013"/>
          <p14:tracePt t="82426" x="2879725" y="3643313"/>
          <p14:tracePt t="82443" x="2852738" y="3636963"/>
          <p14:tracePt t="82459" x="2819400" y="3630613"/>
          <p14:tracePt t="82476" x="2806700" y="3630613"/>
          <p14:tracePt t="82492" x="2798763" y="3630613"/>
          <p14:tracePt t="82509" x="2792413" y="3630613"/>
          <p14:tracePt t="82526" x="2786063" y="3630613"/>
          <p14:tracePt t="82543" x="2786063" y="3622675"/>
          <p14:tracePt t="82595" x="2786063" y="3616325"/>
          <p14:tracePt t="82626" x="2786063" y="3609975"/>
          <p14:tracePt t="82635" x="2792413" y="3609975"/>
          <p14:tracePt t="82685" x="2798763" y="3609975"/>
          <p14:tracePt t="82715" x="2798763" y="3603625"/>
          <p14:tracePt t="85339" x="2798763" y="3595688"/>
          <p14:tracePt t="85368" x="2798763" y="3582988"/>
          <p14:tracePt t="85378" x="2806700" y="3582988"/>
          <p14:tracePt t="85390" x="2806700" y="3576638"/>
          <p14:tracePt t="85407" x="2806700" y="3556000"/>
          <p14:tracePt t="85423" x="2806700" y="3543300"/>
          <p14:tracePt t="85440" x="2813050" y="3516313"/>
          <p14:tracePt t="85456" x="2819400" y="3502025"/>
          <p14:tracePt t="85473" x="2825750" y="3489325"/>
          <p14:tracePt t="85490" x="2825750" y="3476625"/>
          <p14:tracePt t="85507" x="2825750" y="3468688"/>
          <p14:tracePt t="85523" x="2833688" y="3455988"/>
          <p14:tracePt t="85540" x="2833688" y="3449638"/>
          <p14:tracePt t="85557" x="2833688" y="3435350"/>
          <p14:tracePt t="85573" x="2833688" y="3429000"/>
          <p14:tracePt t="85590" x="2840038" y="3416300"/>
          <p14:tracePt t="85606" x="2846388" y="3395663"/>
          <p14:tracePt t="85623" x="2852738" y="3381375"/>
          <p14:tracePt t="85640" x="2867025" y="3355975"/>
          <p14:tracePt t="85656" x="2873375" y="3341688"/>
          <p14:tracePt t="85673" x="2879725" y="3328988"/>
          <p14:tracePt t="85689" x="2886075" y="3314700"/>
          <p14:tracePt t="85723" x="2894013" y="3302000"/>
          <p14:tracePt t="85740" x="2900363" y="3302000"/>
          <p14:tracePt t="85756" x="2906713" y="3302000"/>
          <p14:tracePt t="85773" x="2913063" y="3295650"/>
          <p14:tracePt t="85789" x="2927350" y="3295650"/>
          <p14:tracePt t="85806" x="2933700" y="3295650"/>
          <p14:tracePt t="85823" x="2946400" y="3295650"/>
          <p14:tracePt t="85839" x="2952750" y="3295650"/>
          <p14:tracePt t="85856" x="2960688" y="3295650"/>
          <p14:tracePt t="85873" x="2973388" y="3295650"/>
          <p14:tracePt t="85889" x="2987675" y="3302000"/>
          <p14:tracePt t="85907" x="2994025" y="3308350"/>
          <p14:tracePt t="85939" x="3006725" y="3314700"/>
          <p14:tracePt t="85956" x="3013075" y="3314700"/>
          <p14:tracePt t="85973" x="3033713" y="3335338"/>
          <p14:tracePt t="85989" x="3054350" y="3348038"/>
          <p14:tracePt t="86007" x="3081338" y="3362325"/>
          <p14:tracePt t="86023" x="3087688" y="3368675"/>
          <p14:tracePt t="86043" x="3114675" y="3389313"/>
          <p14:tracePt t="86060" x="3127375" y="3402013"/>
          <p14:tracePt t="86076" x="3141663" y="3408363"/>
          <p14:tracePt t="86079" x="3148013" y="3416300"/>
          <p14:tracePt t="86098" x="3175000" y="3435350"/>
          <p14:tracePt t="86114" x="3181350" y="3441700"/>
          <p14:tracePt t="86123" x="3194050" y="3449638"/>
          <p14:tracePt t="86139" x="3208338" y="3468688"/>
          <p14:tracePt t="86156" x="3221038" y="3476625"/>
          <p14:tracePt t="86172" x="3235325" y="3495675"/>
          <p14:tracePt t="86189" x="3254375" y="3509963"/>
          <p14:tracePt t="86206" x="3254375" y="3516313"/>
          <p14:tracePt t="86222" x="3268663" y="3529013"/>
          <p14:tracePt t="86239" x="3281363" y="3536950"/>
          <p14:tracePt t="86256" x="3287713" y="3549650"/>
          <p14:tracePt t="86272" x="3295650" y="3549650"/>
          <p14:tracePt t="86289" x="3302000" y="3556000"/>
          <p14:tracePt t="86306" x="3302000" y="3562350"/>
          <p14:tracePt t="86339" x="3302000" y="3570288"/>
          <p14:tracePt t="86359" x="3308350" y="3576638"/>
          <p14:tracePt t="86373" x="3308350" y="3582988"/>
          <p14:tracePt t="86389" x="3308350" y="3609975"/>
          <p14:tracePt t="86406" x="3308350" y="3636963"/>
          <p14:tracePt t="86422" x="3308350" y="3643313"/>
          <p14:tracePt t="86439" x="3308350" y="3670300"/>
          <p14:tracePt t="86455" x="3308350" y="3676650"/>
          <p14:tracePt t="86472" x="3308350" y="3690938"/>
          <p14:tracePt t="86489" x="3287713" y="3703638"/>
          <p14:tracePt t="86506" x="3281363" y="3709988"/>
          <p14:tracePt t="86522" x="3268663" y="3724275"/>
          <p14:tracePt t="86539" x="3241675" y="3730625"/>
          <p14:tracePt t="86556" x="3227388" y="3736975"/>
          <p14:tracePt t="86572" x="3187700" y="3743325"/>
          <p14:tracePt t="86589" x="3127375" y="3751263"/>
          <p14:tracePt t="86608" x="3067050" y="3751263"/>
          <p14:tracePt t="86622" x="3027363" y="3751263"/>
          <p14:tracePt t="86639" x="2952750" y="3751263"/>
          <p14:tracePt t="86655" x="2919413" y="3751263"/>
          <p14:tracePt t="86672" x="2846388" y="3751263"/>
          <p14:tracePt t="86689" x="2786063" y="3736975"/>
          <p14:tracePt t="86708" x="2732088" y="3724275"/>
          <p14:tracePt t="86722" x="2698750" y="3709988"/>
          <p14:tracePt t="86739" x="2638425" y="3697288"/>
          <p14:tracePt t="86755" x="2611438" y="3683000"/>
          <p14:tracePt t="86772" x="2559050" y="3643313"/>
          <p14:tracePt t="86789" x="2505075" y="3595688"/>
          <p14:tracePt t="86808" x="2457450" y="3543300"/>
          <p14:tracePt t="86822" x="2438400" y="3509963"/>
          <p14:tracePt t="86838" x="2397125" y="3441700"/>
          <p14:tracePt t="86855" x="2378075" y="3402013"/>
          <p14:tracePt t="86872" x="2351088" y="3328988"/>
          <p14:tracePt t="86888" x="2330450" y="3262313"/>
          <p14:tracePt t="86905" x="2324100" y="3241675"/>
          <p14:tracePt t="86922" x="2317750" y="3208338"/>
          <p14:tracePt t="86938" x="2317750" y="3181350"/>
          <p14:tracePt t="86955" x="2317750" y="3175000"/>
          <p14:tracePt t="86972" x="2317750" y="3160713"/>
          <p14:tracePt t="86988" x="2317750" y="3154363"/>
          <p14:tracePt t="87005" x="2317750" y="3148013"/>
          <p14:tracePt t="87022" x="2317750" y="3127375"/>
          <p14:tracePt t="87042" x="2324100" y="3108325"/>
          <p14:tracePt t="87059" x="2324100" y="3081338"/>
          <p14:tracePt t="87075" x="2330450" y="3067050"/>
          <p14:tracePt t="87093" x="2336800" y="3054350"/>
          <p14:tracePt t="87109" x="2344738" y="3048000"/>
          <p14:tracePt t="87121" x="2351088" y="3040063"/>
          <p14:tracePt t="87138" x="2378075" y="3013075"/>
          <p14:tracePt t="87155" x="2405063" y="2994025"/>
          <p14:tracePt t="87171" x="2465388" y="2967038"/>
          <p14:tracePt t="87188" x="2505075" y="2952750"/>
          <p14:tracePt t="87205" x="2578100" y="2933700"/>
          <p14:tracePt t="87221" x="2625725" y="2927350"/>
          <p14:tracePt t="87238" x="2698750" y="2927350"/>
          <p14:tracePt t="87255" x="2765425" y="2946400"/>
          <p14:tracePt t="87271" x="2798763" y="2952750"/>
          <p14:tracePt t="87288" x="2840038" y="2987675"/>
          <p14:tracePt t="87305" x="2859088" y="2994025"/>
          <p14:tracePt t="87321" x="2879725" y="3006725"/>
          <p14:tracePt t="87338" x="2900363" y="3027363"/>
          <p14:tracePt t="87355" x="2919413" y="3048000"/>
          <p14:tracePt t="87371" x="2927350" y="3054350"/>
          <p14:tracePt t="87388" x="2940050" y="3073400"/>
          <p14:tracePt t="87405" x="2952750" y="3081338"/>
          <p14:tracePt t="87421" x="2952750" y="3087688"/>
          <p14:tracePt t="87438" x="2960688" y="3100388"/>
          <p14:tracePt t="87455" x="2973388" y="3121025"/>
          <p14:tracePt t="87471" x="2973388" y="3127375"/>
          <p14:tracePt t="87488" x="2987675" y="3141663"/>
          <p14:tracePt t="87505" x="2987675" y="3154363"/>
          <p14:tracePt t="87521" x="2994025" y="3160713"/>
          <p14:tracePt t="87538" x="3000375" y="3175000"/>
          <p14:tracePt t="87555" x="3000375" y="3201988"/>
          <p14:tracePt t="87571" x="3000375" y="3221038"/>
          <p14:tracePt t="87588" x="2994025" y="3281363"/>
          <p14:tracePt t="87604" x="2979738" y="3328988"/>
          <p14:tracePt t="87621" x="2979738" y="3341688"/>
          <p14:tracePt t="87638" x="2967038" y="3368675"/>
          <p14:tracePt t="87654" x="2946400" y="3389313"/>
          <p14:tracePt t="87671" x="2933700" y="3402013"/>
          <p14:tracePt t="87688" x="2867025" y="3429000"/>
          <p14:tracePt t="87704" x="2773363" y="3455988"/>
          <p14:tracePt t="87721" x="2719388" y="3462338"/>
          <p14:tracePt t="87738" x="2619375" y="3468688"/>
          <p14:tracePt t="87754" x="2505075" y="3462338"/>
          <p14:tracePt t="87771" x="2457450" y="3449638"/>
          <p14:tracePt t="87787" x="2363788" y="3408363"/>
          <p14:tracePt t="87804" x="2303463" y="3362325"/>
          <p14:tracePt t="87822" x="2243138" y="3308350"/>
          <p14:tracePt t="87837" x="2224088" y="3275013"/>
          <p14:tracePt t="87854" x="2203450" y="3221038"/>
          <p14:tracePt t="87871" x="2190750" y="3175000"/>
          <p14:tracePt t="87887" x="2182813" y="3154363"/>
          <p14:tracePt t="87904" x="2182813" y="3121025"/>
          <p14:tracePt t="87921" x="2182813" y="3108325"/>
          <p14:tracePt t="87938" x="2182813" y="3081338"/>
          <p14:tracePt t="87954" x="2190750" y="3060700"/>
          <p14:tracePt t="87971" x="2203450" y="3040063"/>
          <p14:tracePt t="87987" x="2224088" y="3021013"/>
          <p14:tracePt t="88004" x="2243138" y="3000375"/>
          <p14:tracePt t="88021" x="2263775" y="2994025"/>
          <p14:tracePt t="88041" x="2297113" y="2979738"/>
          <p14:tracePt t="88058" x="2336800" y="2973388"/>
          <p14:tracePt t="88075" x="2405063" y="2967038"/>
          <p14:tracePt t="88091" x="2430463" y="2967038"/>
          <p14:tracePt t="88093" x="2457450" y="2967038"/>
          <p14:tracePt t="88108" x="2478088" y="2967038"/>
          <p14:tracePt t="88121" x="2505075" y="2973388"/>
          <p14:tracePt t="88137" x="2532063" y="2987675"/>
          <p14:tracePt t="88154" x="2565400" y="2994025"/>
          <p14:tracePt t="88171" x="2605088" y="3006725"/>
          <p14:tracePt t="88187" x="2671763" y="3048000"/>
          <p14:tracePt t="88204" x="2746375" y="3094038"/>
          <p14:tracePt t="88221" x="2773363" y="3114675"/>
          <p14:tracePt t="88237" x="2825750" y="3133725"/>
          <p14:tracePt t="88254" x="2859088" y="3154363"/>
          <p14:tracePt t="88273" x="2879725" y="3167063"/>
          <p14:tracePt t="88287" x="2886075" y="3181350"/>
          <p14:tracePt t="88304" x="2894013" y="3194050"/>
          <p14:tracePt t="88321" x="2906713" y="3208338"/>
          <p14:tracePt t="88337" x="2906713" y="3214688"/>
          <p14:tracePt t="88354" x="2913063" y="3248025"/>
          <p14:tracePt t="88372" x="2913063" y="3268663"/>
          <p14:tracePt t="88387" x="2913063" y="3287713"/>
          <p14:tracePt t="88404" x="2913063" y="3322638"/>
          <p14:tracePt t="88420" x="2906713" y="3362325"/>
          <p14:tracePt t="88438" x="2900363" y="3416300"/>
          <p14:tracePt t="88454" x="2894013" y="3422650"/>
          <p14:tracePt t="88472" x="2879725" y="3449638"/>
          <p14:tracePt t="88487" x="2867025" y="3468688"/>
          <p14:tracePt t="88504" x="2852738" y="3468688"/>
          <p14:tracePt t="88520" x="2840038" y="3482975"/>
          <p14:tracePt t="88538" x="2813050" y="3495675"/>
          <p14:tracePt t="88554" x="2806700" y="3502025"/>
          <p14:tracePt t="88572" x="2779713" y="3509963"/>
          <p14:tracePt t="88587" x="2759075" y="3516313"/>
          <p14:tracePt t="88604" x="2738438" y="3516313"/>
          <p14:tracePt t="88620" x="2671763" y="3516313"/>
          <p14:tracePt t="88637" x="2592388" y="3522663"/>
          <p14:tracePt t="88654" x="2551113" y="3522663"/>
          <p14:tracePt t="88670" x="2457450" y="3509963"/>
          <p14:tracePt t="88687" x="2363788" y="3489325"/>
          <p14:tracePt t="88703" x="2336800" y="3476625"/>
          <p14:tracePt t="88720" x="2270125" y="3416300"/>
          <p14:tracePt t="88737" x="2216150" y="3335338"/>
          <p14:tracePt t="88753" x="2197100" y="3295650"/>
          <p14:tracePt t="88770" x="2149475" y="3194050"/>
          <p14:tracePt t="88787" x="2130425" y="3108325"/>
          <p14:tracePt t="88803" x="2130425" y="3060700"/>
          <p14:tracePt t="88820" x="2122488" y="2979738"/>
          <p14:tracePt t="88837" x="2136775" y="2886075"/>
          <p14:tracePt t="88853" x="2149475" y="2840038"/>
          <p14:tracePt t="88870" x="2176463" y="2752725"/>
          <p14:tracePt t="88887" x="2197100" y="2719388"/>
          <p14:tracePt t="88903" x="2224088" y="2686050"/>
          <p14:tracePt t="88920" x="2236788" y="2671763"/>
          <p14:tracePt t="88936" x="2284413" y="2644775"/>
          <p14:tracePt t="88953" x="2309813" y="2638425"/>
          <p14:tracePt t="88970" x="2378075" y="2625725"/>
          <p14:tracePt t="88987" x="2457450" y="2625725"/>
          <p14:tracePt t="89003" x="2490788" y="2632075"/>
          <p14:tracePt t="89020" x="2571750" y="2652713"/>
          <p14:tracePt t="89041" x="2652713" y="2692400"/>
          <p14:tracePt t="89058" x="2732088" y="2732088"/>
          <p14:tracePt t="89073" x="2773363" y="2765425"/>
          <p14:tracePt t="89091" x="2846388" y="2819400"/>
          <p14:tracePt t="89107" x="2900363" y="2867025"/>
          <p14:tracePt t="89120" x="2933700" y="2886075"/>
          <p14:tracePt t="89137" x="2979738" y="2933700"/>
          <p14:tracePt t="89153" x="3006725" y="2960688"/>
          <p14:tracePt t="89169" x="3054350" y="3013075"/>
          <p14:tracePt t="89187" x="3100388" y="3073400"/>
          <p14:tracePt t="89203" x="3114675" y="3094038"/>
          <p14:tracePt t="89220" x="3133725" y="3133725"/>
          <p14:tracePt t="89237" x="3148013" y="3148013"/>
          <p14:tracePt t="89253" x="3154363" y="3160713"/>
          <p14:tracePt t="89269" x="3154363" y="3175000"/>
          <p14:tracePt t="89287" x="3154363" y="3187700"/>
          <p14:tracePt t="89303" x="3154363" y="3201988"/>
          <p14:tracePt t="89320" x="3154363" y="3227388"/>
          <p14:tracePt t="89336" x="3154363" y="3235325"/>
          <p14:tracePt t="89353" x="3154363" y="3262313"/>
          <p14:tracePt t="89370" x="3141663" y="3281363"/>
          <p14:tracePt t="89387" x="3114675" y="3314700"/>
          <p14:tracePt t="89403" x="3100388" y="3328988"/>
          <p14:tracePt t="89422" x="3048000" y="3355975"/>
          <p14:tracePt t="89437" x="2967038" y="3381375"/>
          <p14:tracePt t="89453" x="2919413" y="3395663"/>
          <p14:tracePt t="89469" x="2792413" y="3416300"/>
          <p14:tracePt t="89486" x="2732088" y="3416300"/>
          <p14:tracePt t="89503" x="2584450" y="3416300"/>
          <p14:tracePt t="89519" x="2457450" y="3408363"/>
          <p14:tracePt t="89537" x="2370138" y="3389313"/>
          <p14:tracePt t="89553" x="2336800" y="3381375"/>
          <p14:tracePt t="89569" x="2284413" y="3348038"/>
          <p14:tracePt t="89586" x="2270125" y="3341688"/>
          <p14:tracePt t="89602" x="2251075" y="3322638"/>
          <p14:tracePt t="89620" x="2236788" y="3287713"/>
          <p14:tracePt t="89636" x="2230438" y="3275013"/>
          <p14:tracePt t="89652" x="2230438" y="3248025"/>
          <p14:tracePt t="89669" x="2230438" y="3208338"/>
          <p14:tracePt t="89686" x="2236788" y="3187700"/>
          <p14:tracePt t="89702" x="2243138" y="3133725"/>
          <p14:tracePt t="89719" x="2263775" y="3108325"/>
          <p14:tracePt t="89736" x="2276475" y="3094038"/>
          <p14:tracePt t="89752" x="2303463" y="3073400"/>
          <p14:tracePt t="89769" x="2336800" y="3060700"/>
          <p14:tracePt t="89786" x="2357438" y="3048000"/>
          <p14:tracePt t="89802" x="2397125" y="3040063"/>
          <p14:tracePt t="89819" x="2465388" y="3033713"/>
          <p14:tracePt t="89835" x="2498725" y="3033713"/>
          <p14:tracePt t="89852" x="2578100" y="3033713"/>
          <p14:tracePt t="89869" x="2659063" y="3060700"/>
          <p14:tracePt t="89885" x="2698750" y="3073400"/>
          <p14:tracePt t="89902" x="2779713" y="3114675"/>
          <p14:tracePt t="89919" x="2846388" y="3141663"/>
          <p14:tracePt t="89936" x="2879725" y="3154363"/>
          <p14:tracePt t="89952" x="2919413" y="3175000"/>
          <p14:tracePt t="89969" x="2952750" y="3201988"/>
          <p14:tracePt t="89985" x="2960688" y="3208338"/>
          <p14:tracePt t="90002" x="2967038" y="3214688"/>
          <p14:tracePt t="90019" x="2979738" y="3227388"/>
          <p14:tracePt t="90056" x="2979738" y="3241675"/>
          <p14:tracePt t="90072" x="2979738" y="3262313"/>
          <p14:tracePt t="90089" x="2979738" y="3275013"/>
          <p14:tracePt t="90106" x="2979738" y="3287713"/>
          <p14:tracePt t="90108" x="2979738" y="3302000"/>
          <p14:tracePt t="90124" x="2973388" y="3314700"/>
          <p14:tracePt t="90135" x="2973388" y="3328988"/>
          <p14:tracePt t="90152" x="2960688" y="3348038"/>
          <p14:tracePt t="90169" x="2940050" y="3368675"/>
          <p14:tracePt t="90185" x="2927350" y="3375025"/>
          <p14:tracePt t="90202" x="2906713" y="3389313"/>
          <p14:tracePt t="90219" x="2867025" y="3408363"/>
          <p14:tracePt t="90235" x="2852738" y="3416300"/>
          <p14:tracePt t="90252" x="2798763" y="3422650"/>
          <p14:tracePt t="90268" x="2719388" y="3429000"/>
          <p14:tracePt t="90285" x="2679700" y="3429000"/>
          <p14:tracePt t="90302" x="2598738" y="3429000"/>
          <p14:tracePt t="90318" x="2532063" y="3429000"/>
          <p14:tracePt t="90335" x="2505075" y="3422650"/>
          <p14:tracePt t="90352" x="2465388" y="3408363"/>
          <p14:tracePt t="90368" x="2438400" y="3395663"/>
          <p14:tracePt t="90385" x="2424113" y="3389313"/>
          <p14:tracePt t="90402" x="2397125" y="3355975"/>
          <p14:tracePt t="90418" x="2363788" y="3308350"/>
          <p14:tracePt t="90435" x="2344738" y="3275013"/>
          <p14:tracePt t="90452" x="2317750" y="3208338"/>
          <p14:tracePt t="90468" x="2297113" y="3127375"/>
          <p14:tracePt t="90485" x="2290763" y="3094038"/>
          <p14:tracePt t="90501" x="2276475" y="3033713"/>
          <p14:tracePt t="90518" x="2276475" y="3000375"/>
          <p14:tracePt t="90535" x="2276475" y="2994025"/>
          <p14:tracePt t="90551" x="2276475" y="2973388"/>
          <p14:tracePt t="90569" x="2276475" y="2960688"/>
          <p14:tracePt t="90602" x="2290763" y="2940050"/>
          <p14:tracePt t="90618" x="2303463" y="2919413"/>
          <p14:tracePt t="90635" x="2324100" y="2913063"/>
          <p14:tracePt t="90652" x="2344738" y="2913063"/>
          <p14:tracePt t="90668" x="2370138" y="2906713"/>
          <p14:tracePt t="90685" x="2390775" y="2906713"/>
          <p14:tracePt t="90702" x="2430463" y="2906713"/>
          <p14:tracePt t="90718" x="2478088" y="2906713"/>
          <p14:tracePt t="90735" x="2505075" y="2919413"/>
          <p14:tracePt t="90751" x="2571750" y="2933700"/>
          <p14:tracePt t="90768" x="2652713" y="2960688"/>
          <p14:tracePt t="90784" x="2686050" y="2979738"/>
          <p14:tracePt t="90801" x="2752725" y="3021013"/>
          <p14:tracePt t="90818" x="2813050" y="3054350"/>
          <p14:tracePt t="90835" x="2840038" y="3073400"/>
          <p14:tracePt t="90852" x="2873375" y="3108325"/>
          <p14:tracePt t="90868" x="2894013" y="3127375"/>
          <p14:tracePt t="90885" x="2906713" y="3148013"/>
          <p14:tracePt t="90901" x="2927350" y="3175000"/>
          <p14:tracePt t="90918" x="2940050" y="3208338"/>
          <p14:tracePt t="90935" x="2946400" y="3235325"/>
          <p14:tracePt t="90951" x="2952750" y="3262313"/>
          <p14:tracePt t="90968" x="2952750" y="3281363"/>
          <p14:tracePt t="90985" x="2952750" y="3295650"/>
          <p14:tracePt t="91001" x="2952750" y="3302000"/>
          <p14:tracePt t="91034" x="2952750" y="3308350"/>
          <p14:tracePt t="91058" x="2940050" y="3314700"/>
          <p14:tracePt t="91074" x="2927350" y="3322638"/>
          <p14:tracePt t="91089" x="2906713" y="3322638"/>
          <p14:tracePt t="91104" x="2894013" y="3322638"/>
          <p14:tracePt t="91121" x="2859088" y="3335338"/>
          <p14:tracePt t="91134" x="2840038" y="3335338"/>
          <p14:tracePt t="91151" x="2813050" y="3335338"/>
          <p14:tracePt t="91168" x="2779713" y="3328988"/>
          <p14:tracePt t="91185" x="2759075" y="3328988"/>
          <p14:tracePt t="91201" x="2746375" y="3322638"/>
          <p14:tracePt t="91582" x="2759075" y="3322638"/>
          <p14:tracePt t="91591" x="2779713" y="3322638"/>
          <p14:tracePt t="91603" x="2798763" y="3322638"/>
          <p14:tracePt t="91618" x="2833688" y="3322638"/>
          <p14:tracePt t="91634" x="2913063" y="3322638"/>
          <p14:tracePt t="91651" x="3013075" y="3314700"/>
          <p14:tracePt t="91667" x="3054350" y="3314700"/>
          <p14:tracePt t="91684" x="3154363" y="3308350"/>
          <p14:tracePt t="91701" x="3254375" y="3308350"/>
          <p14:tracePt t="91717" x="3287713" y="3308350"/>
          <p14:tracePt t="91734" x="3355975" y="3308350"/>
          <p14:tracePt t="91751" x="3389313" y="3314700"/>
          <p14:tracePt t="91767" x="3402013" y="3314700"/>
          <p14:tracePt t="91784" x="3416300" y="3322638"/>
          <p14:tracePt t="91818" x="3422650" y="3322638"/>
          <p14:tracePt t="91858" x="3422650" y="3328988"/>
          <p14:tracePt t="91888" x="3416300" y="3328988"/>
          <p14:tracePt t="91898" x="3408363" y="3328988"/>
          <p14:tracePt t="91908" x="3395663" y="3328988"/>
          <p14:tracePt t="91919" x="3368675" y="3322638"/>
          <p14:tracePt t="91934" x="3322638" y="3322638"/>
          <p14:tracePt t="91950" x="3208338" y="3302000"/>
          <p14:tracePt t="91968" x="3108325" y="3287713"/>
          <p14:tracePt t="91983" x="3060700" y="3281363"/>
          <p14:tracePt t="92004" x="2973388" y="3262313"/>
          <p14:tracePt t="92023" x="2894013" y="3241675"/>
          <p14:tracePt t="92036" x="2852738" y="3227388"/>
          <p14:tracePt t="92050" x="2825750" y="3221038"/>
          <p14:tracePt t="92067" x="2752725" y="3194050"/>
          <p14:tracePt t="92083" x="2719388" y="3187700"/>
          <p14:tracePt t="92100" x="2671763" y="3167063"/>
          <p14:tracePt t="92123" x="2652713" y="3160713"/>
          <p14:tracePt t="92139" x="2638425" y="3154363"/>
          <p14:tracePt t="92154" x="2632075" y="3148013"/>
          <p14:tracePt t="92170" x="2625725" y="3141663"/>
          <p14:tracePt t="92188" x="2619375" y="3141663"/>
          <p14:tracePt t="92208" x="2611438" y="3141663"/>
          <p14:tracePt t="92298" x="2619375" y="3141663"/>
          <p14:tracePt t="92313" x="2625725" y="3141663"/>
          <p14:tracePt t="92331" x="2644775" y="3141663"/>
          <p14:tracePt t="92350" x="2665413" y="3141663"/>
          <p14:tracePt t="92367" x="2719388" y="3141663"/>
          <p14:tracePt t="92383" x="2752725" y="3141663"/>
          <p14:tracePt t="92400" x="2833688" y="3141663"/>
          <p14:tracePt t="92417" x="2894013" y="3141663"/>
          <p14:tracePt t="92433" x="2919413" y="3141663"/>
          <p14:tracePt t="92450" x="2987675" y="3141663"/>
          <p14:tracePt t="92466" x="3021013" y="3141663"/>
          <p14:tracePt t="92483" x="3081338" y="3148013"/>
          <p14:tracePt t="92500" x="3100388" y="3148013"/>
          <p14:tracePt t="92517" x="3141663" y="3148013"/>
          <p14:tracePt t="92533" x="3154363" y="3148013"/>
          <p14:tracePt t="92550" x="3175000" y="3148013"/>
          <p14:tracePt t="92567" x="3194050" y="3148013"/>
          <p14:tracePt t="92583" x="3201988" y="3148013"/>
          <p14:tracePt t="92600" x="3221038" y="3148013"/>
          <p14:tracePt t="92633" x="3235325" y="3148013"/>
          <p14:tracePt t="92650" x="3241675" y="3148013"/>
          <p14:tracePt t="92673" x="3248025" y="3148013"/>
          <p14:tracePt t="92781" x="3235325" y="3148013"/>
          <p14:tracePt t="92793" x="3221038" y="3154363"/>
          <p14:tracePt t="92806" x="3201988" y="3160713"/>
          <p14:tracePt t="92816" x="3167063" y="3167063"/>
          <p14:tracePt t="92833" x="3040063" y="3181350"/>
          <p14:tracePt t="92852" x="2886075" y="3208338"/>
          <p14:tracePt t="92866" x="2813050" y="3214688"/>
          <p14:tracePt t="92883" x="2686050" y="3248025"/>
          <p14:tracePt t="92899" x="2638425" y="3262313"/>
          <p14:tracePt t="92916" x="2538413" y="3281363"/>
          <p14:tracePt t="92933" x="2451100" y="3295650"/>
          <p14:tracePt t="92949" x="2424113" y="3302000"/>
          <p14:tracePt t="92966" x="2384425" y="3308350"/>
          <p14:tracePt t="92982" x="2363788" y="3314700"/>
          <p14:tracePt t="92999" x="2357438" y="3314700"/>
          <p14:tracePt t="93016" x="2351088" y="3314700"/>
          <p14:tracePt t="93082" x="2344738" y="3314700"/>
          <p14:tracePt t="93452" x="2351088" y="3314700"/>
          <p14:tracePt t="93468" x="2363788" y="3314700"/>
          <p14:tracePt t="93482" x="2390775" y="3314700"/>
          <p14:tracePt t="93499" x="2411413" y="3314700"/>
          <p14:tracePt t="93515" x="2451100" y="3322638"/>
          <p14:tracePt t="93532" x="2490788" y="3328988"/>
          <p14:tracePt t="93549" x="2511425" y="3335338"/>
          <p14:tracePt t="93566" x="2544763" y="3341688"/>
          <p14:tracePt t="93582" x="2571750" y="3362325"/>
          <p14:tracePt t="93599" x="2584450" y="3362325"/>
          <p14:tracePt t="93615" x="2592388" y="3368675"/>
          <p14:tracePt t="93632" x="2605088" y="3375025"/>
          <p14:tracePt t="93665" x="2611438" y="3375025"/>
          <p14:tracePt t="93743" x="2619375" y="3375025"/>
          <p14:tracePt t="93763" x="2625725" y="3381375"/>
          <p14:tracePt t="93779" x="2632075" y="3381375"/>
          <p14:tracePt t="93804" x="2638425" y="3381375"/>
          <p14:tracePt t="93817" x="2638425" y="3389313"/>
          <p14:tracePt t="93833" x="2644775" y="3389313"/>
          <p14:tracePt t="93848" x="2652713" y="3389313"/>
          <p14:tracePt t="93871" x="2659063" y="3395663"/>
          <p14:tracePt t="94002" x="2665413" y="3395663"/>
          <p14:tracePt t="94583" x="2671763" y="3395663"/>
          <p14:tracePt t="94608" x="2686050" y="3395663"/>
          <p14:tracePt t="94620" x="2692400" y="3395663"/>
          <p14:tracePt t="94631" x="2698750" y="3389313"/>
          <p14:tracePt t="94648" x="2705100" y="3389313"/>
          <p14:tracePt t="94681" x="2713038" y="3389313"/>
          <p14:tracePt t="94708" x="2719388" y="3389313"/>
          <p14:tracePt t="94719" x="2719388" y="3381375"/>
          <p14:tracePt t="94731" x="2725738" y="3381375"/>
          <p14:tracePt t="94748" x="2732088" y="3381375"/>
          <p14:tracePt t="94788" x="2738438" y="3381375"/>
          <p14:tracePt t="95023" x="2746375" y="3381375"/>
          <p14:tracePt t="95041" x="2752725" y="3381375"/>
          <p14:tracePt t="95057" x="2759075" y="3381375"/>
          <p14:tracePt t="95088" x="2765425" y="3381375"/>
          <p14:tracePt t="95108" x="2773363" y="3381375"/>
          <p14:tracePt t="95148" x="2779713" y="3381375"/>
          <p14:tracePt t="95168" x="2786063" y="3381375"/>
          <p14:tracePt t="95188" x="2792413" y="3381375"/>
          <p14:tracePt t="95208" x="2798763" y="3381375"/>
          <p14:tracePt t="95228" x="2806700" y="3381375"/>
          <p14:tracePt t="95239" x="2813050" y="3381375"/>
          <p14:tracePt t="95269" x="2819400" y="3381375"/>
          <p14:tracePt t="95288" x="2825750" y="3381375"/>
          <p14:tracePt t="95308" x="2833688" y="3381375"/>
          <p14:tracePt t="95318" x="2840038" y="3381375"/>
          <p14:tracePt t="95330" x="2846388" y="3381375"/>
          <p14:tracePt t="95350" x="2852738" y="3381375"/>
          <p14:tracePt t="95398" x="2859088" y="3381375"/>
          <p14:tracePt t="95622" x="2859088" y="3375025"/>
          <p14:tracePt t="95652" x="2859088" y="3368675"/>
          <p14:tracePt t="95681" x="2859088" y="3362325"/>
          <p14:tracePt t="95719" x="2859088" y="3355975"/>
          <p14:tracePt t="95733" x="2852738" y="3355975"/>
          <p14:tracePt t="95758" x="2852738" y="3348038"/>
          <p14:tracePt t="95799" x="2852738" y="3341688"/>
          <p14:tracePt t="95810" x="2846388" y="3335338"/>
          <p14:tracePt t="95820" x="2840038" y="3322638"/>
          <p14:tracePt t="95830" x="2833688" y="3308350"/>
          <p14:tracePt t="95847" x="2819400" y="3281363"/>
          <p14:tracePt t="95863" x="2806700" y="3221038"/>
          <p14:tracePt t="95880" x="2786063" y="3175000"/>
          <p14:tracePt t="95897" x="2779713" y="3160713"/>
          <p14:tracePt t="95913" x="2779713" y="3148013"/>
          <p14:tracePt t="95930" x="2779713" y="3141663"/>
          <p14:tracePt t="95958" x="2779713" y="3133725"/>
          <p14:tracePt t="95998" x="2773363" y="3127375"/>
          <p14:tracePt t="96038" x="2773363" y="3114675"/>
          <p14:tracePt t="96058" x="2773363" y="3108325"/>
          <p14:tracePt t="96079" x="2773363" y="3100388"/>
          <p14:tracePt t="96090" x="2779713" y="3094038"/>
          <p14:tracePt t="96102" x="2779713" y="3087688"/>
          <p14:tracePt t="96114" x="2786063" y="3081338"/>
          <p14:tracePt t="96133" x="2786063" y="3073400"/>
          <p14:tracePt t="96151" x="2792413" y="3060700"/>
          <p14:tracePt t="96167" x="2806700" y="3033713"/>
          <p14:tracePt t="96183" x="2813050" y="3027363"/>
          <p14:tracePt t="96201" x="2813050" y="3013075"/>
          <p14:tracePt t="96213" x="2819400" y="3013075"/>
          <p14:tracePt t="96229" x="2819400" y="3006725"/>
          <p14:tracePt t="96246" x="2819400" y="3000375"/>
          <p14:tracePt t="96263" x="2825750" y="3000375"/>
          <p14:tracePt t="96279" x="2840038" y="2994025"/>
          <p14:tracePt t="96297" x="2852738" y="2987675"/>
          <p14:tracePt t="96314" x="2859088" y="2987675"/>
          <p14:tracePt t="96329" x="2873375" y="2987675"/>
          <p14:tracePt t="96346" x="2879725" y="2987675"/>
          <p14:tracePt t="96363" x="2894013" y="2987675"/>
          <p14:tracePt t="96379" x="2906713" y="2987675"/>
          <p14:tracePt t="96396" x="2919413" y="2987675"/>
          <p14:tracePt t="96414" x="2933700" y="2987675"/>
          <p14:tracePt t="96429" x="2946400" y="2987675"/>
          <p14:tracePt t="96463" x="2960688" y="2987675"/>
          <p14:tracePt t="96479" x="2973388" y="2987675"/>
          <p14:tracePt t="96496" x="2979738" y="2994025"/>
          <p14:tracePt t="96513" x="3000375" y="3000375"/>
          <p14:tracePt t="96529" x="3013075" y="3013075"/>
          <p14:tracePt t="96546" x="3021013" y="3027363"/>
          <p14:tracePt t="96563" x="3027363" y="3048000"/>
          <p14:tracePt t="96579" x="3033713" y="3054350"/>
          <p14:tracePt t="96596" x="3040063" y="3060700"/>
          <p14:tracePt t="96613" x="3048000" y="3073400"/>
          <p14:tracePt t="96629" x="3060700" y="3094038"/>
          <p14:tracePt t="96646" x="3067050" y="3108325"/>
          <p14:tracePt t="96663" x="3073400" y="3121025"/>
          <p14:tracePt t="96679" x="3081338" y="3133725"/>
          <p14:tracePt t="96700" x="3087688" y="3141663"/>
          <p14:tracePt t="96713" x="3087688" y="3154363"/>
          <p14:tracePt t="96729" x="3087688" y="3167063"/>
          <p14:tracePt t="96746" x="3087688" y="3187700"/>
          <p14:tracePt t="96762" x="3087688" y="3214688"/>
          <p14:tracePt t="96780" x="3087688" y="3227388"/>
          <p14:tracePt t="96796" x="3087688" y="3248025"/>
          <p14:tracePt t="96812" x="3087688" y="3262313"/>
          <p14:tracePt t="96830" x="3087688" y="3275013"/>
          <p14:tracePt t="96846" x="3087688" y="3281363"/>
          <p14:tracePt t="96862" x="3073400" y="3314700"/>
          <p14:tracePt t="96879" x="3054350" y="3355975"/>
          <p14:tracePt t="96896" x="3048000" y="3375025"/>
          <p14:tracePt t="96912" x="3033713" y="3402013"/>
          <p14:tracePt t="96929" x="3027363" y="3422650"/>
          <p14:tracePt t="96949" x="3021013" y="3429000"/>
          <p14:tracePt t="97018" x="3021013" y="3435350"/>
          <p14:tracePt t="97048" x="3013075" y="3435350"/>
          <p14:tracePt t="97179" x="3006725" y="3435350"/>
          <p14:tracePt t="97218" x="3000375" y="3435350"/>
          <p14:tracePt t="97238" x="2994025" y="3435350"/>
          <p14:tracePt t="97250" x="2987675" y="3435350"/>
          <p14:tracePt t="97258" x="2979738" y="3435350"/>
          <p14:tracePt t="97278" x="2973388" y="3435350"/>
          <p14:tracePt t="97338" x="2967038" y="3429000"/>
          <p14:tracePt t="97378" x="2967038" y="3422650"/>
          <p14:tracePt t="97409" x="2960688" y="3422650"/>
          <p14:tracePt t="97419" x="2952750" y="3416300"/>
          <p14:tracePt t="97429" x="2946400" y="3416300"/>
          <p14:tracePt t="97445" x="2946400" y="3408363"/>
          <p14:tracePt t="97462" x="2927350" y="3402013"/>
          <p14:tracePt t="97478" x="2900363" y="3381375"/>
          <p14:tracePt t="97495" x="2886075" y="3368675"/>
          <p14:tracePt t="97512" x="2859088" y="3355975"/>
          <p14:tracePt t="97528" x="2846388" y="3335338"/>
          <p14:tracePt t="97545" x="2840038" y="3328988"/>
          <p14:tracePt t="97562" x="2833688" y="3322638"/>
          <p14:tracePt t="97578" x="2825750" y="3314700"/>
          <p14:tracePt t="97595" x="2825750" y="3308350"/>
          <p14:tracePt t="97612" x="2819400" y="3302000"/>
          <p14:tracePt t="97629" x="2813050" y="3287713"/>
          <p14:tracePt t="97662" x="2813050" y="3268663"/>
          <p14:tracePt t="97678" x="2813050" y="3254375"/>
          <p14:tracePt t="97683" x="2806700" y="3248025"/>
          <p14:tracePt t="97695" x="2806700" y="3235325"/>
          <p14:tracePt t="97711" x="2806700" y="3227388"/>
          <p14:tracePt t="97728" x="2806700" y="3214688"/>
          <p14:tracePt t="97745" x="2806700" y="3208338"/>
          <p14:tracePt t="97762" x="2806700" y="3201988"/>
          <p14:tracePt t="97779" x="2806700" y="3194050"/>
          <p14:tracePt t="97795" x="2813050" y="3194050"/>
          <p14:tracePt t="97812" x="2819400" y="3187700"/>
          <p14:tracePt t="97828" x="2840038" y="3181350"/>
          <p14:tracePt t="97845" x="2846388" y="3175000"/>
          <p14:tracePt t="97861" x="2873375" y="3160713"/>
          <p14:tracePt t="97879" x="2894013" y="3154363"/>
          <p14:tracePt t="97895" x="2900363" y="3148013"/>
          <p14:tracePt t="97911" x="2927350" y="3141663"/>
          <p14:tracePt t="97928" x="2946400" y="3141663"/>
          <p14:tracePt t="97944" x="2952750" y="3141663"/>
          <p14:tracePt t="97961" x="2979738" y="3127375"/>
          <p14:tracePt t="97978" x="3000375" y="3127375"/>
          <p14:tracePt t="97995" x="3006725" y="3127375"/>
          <p14:tracePt t="98011" x="3021013" y="3127375"/>
          <p14:tracePt t="98029" x="3033713" y="3127375"/>
          <p14:tracePt t="98044" x="3040063" y="3127375"/>
          <p14:tracePt t="98061" x="3067050" y="3127375"/>
          <p14:tracePt t="98078" x="3073400" y="3127375"/>
          <p14:tracePt t="98111" x="3081338" y="3127375"/>
          <p14:tracePt t="98128" x="3094038" y="3127375"/>
          <p14:tracePt t="98169" x="3100388" y="3127375"/>
          <p14:tracePt t="98189" x="3100388" y="3133725"/>
          <p14:tracePt t="98229" x="3100388" y="3141663"/>
          <p14:tracePt t="98249" x="3108325" y="3141663"/>
          <p14:tracePt t="98279" x="3108325" y="3148013"/>
          <p14:tracePt t="98299" x="3108325" y="3154363"/>
          <p14:tracePt t="98310" x="3108325" y="3160713"/>
          <p14:tracePt t="98321" x="3114675" y="3167063"/>
          <p14:tracePt t="98333" x="3114675" y="3181350"/>
          <p14:tracePt t="98344" x="3121025" y="3201988"/>
          <p14:tracePt t="98362" x="3121025" y="3221038"/>
          <p14:tracePt t="98377" x="3121025" y="3227388"/>
          <p14:tracePt t="98394" x="3121025" y="3248025"/>
          <p14:tracePt t="98411" x="3121025" y="3254375"/>
          <p14:tracePt t="98427" x="3121025" y="3262313"/>
          <p14:tracePt t="98444" x="3121025" y="3268663"/>
          <p14:tracePt t="98477" x="3121025" y="3275013"/>
          <p14:tracePt t="98495" x="3121025" y="3281363"/>
          <p14:tracePt t="98564" x="3114675" y="3281363"/>
          <p14:tracePt t="98584" x="3108325" y="3281363"/>
          <p14:tracePt t="98604" x="3094038" y="3281363"/>
          <p14:tracePt t="98626" x="3081338" y="3281363"/>
          <p14:tracePt t="98636" x="3081338" y="3275013"/>
          <p14:tracePt t="98657" x="3073400" y="3275013"/>
          <p14:tracePt t="98667" x="3073400" y="3268663"/>
          <p14:tracePt t="98688" x="3073400" y="3262313"/>
          <p14:tracePt t="98699" x="3067050" y="3262313"/>
          <p14:tracePt t="98720" x="3067050" y="3254375"/>
          <p14:tracePt t="98731" x="3067050" y="3248025"/>
          <p14:tracePt t="98749" x="3067050" y="3241675"/>
          <p14:tracePt t="98780" x="3067050" y="3235325"/>
          <p14:tracePt t="98799" x="3060700" y="3227388"/>
          <p14:tracePt t="98809" x="3060700" y="3221038"/>
          <p14:tracePt t="98819" x="3054350" y="3221038"/>
          <p14:tracePt t="98829" x="3054350" y="3208338"/>
          <p14:tracePt t="98849" x="3048000" y="3201988"/>
          <p14:tracePt t="98860" x="3048000" y="3194050"/>
          <p14:tracePt t="98929" x="3054350" y="3194050"/>
          <p14:tracePt t="98940" x="3060700" y="3194050"/>
          <p14:tracePt t="98951" x="3067050" y="3194050"/>
          <p14:tracePt t="98967" x="3087688" y="3194050"/>
          <p14:tracePt t="98977" x="3108325" y="3194050"/>
          <p14:tracePt t="98993" x="3121025" y="3194050"/>
          <p14:tracePt t="99010" x="3148013" y="3194050"/>
          <p14:tracePt t="99027" x="3154363" y="3194050"/>
          <p14:tracePt t="99043" x="3167063" y="3194050"/>
          <p14:tracePt t="99060" x="3181350" y="3194050"/>
          <p14:tracePt t="99077" x="3187700" y="3201988"/>
          <p14:tracePt t="99130" x="3187700" y="3208338"/>
          <p14:tracePt t="99244" x="3187700" y="3214688"/>
          <p14:tracePt t="99277" x="3187700" y="3221038"/>
          <p14:tracePt t="99298" x="3181350" y="3221038"/>
          <p14:tracePt t="99307" x="3181350" y="3227388"/>
          <p14:tracePt t="99318" x="3181350" y="3235325"/>
          <p14:tracePt t="99330" x="3175000" y="3235325"/>
          <p14:tracePt t="99343" x="3175000" y="3241675"/>
          <p14:tracePt t="99360" x="3167063" y="3241675"/>
          <p14:tracePt t="99383" x="3167063" y="3248025"/>
          <p14:tracePt t="99404" x="3160713" y="3248025"/>
          <p14:tracePt t="99446" x="3154363" y="3248025"/>
          <p14:tracePt t="99468" x="3148013" y="3254375"/>
          <p14:tracePt t="99499" x="3141663" y="3254375"/>
          <p14:tracePt t="99541" x="3141663" y="3262313"/>
          <p14:tracePt t="99858" x="3133725" y="3262313"/>
          <p14:tracePt t="100007" x="3133725" y="3254375"/>
          <p14:tracePt t="100191" x="3127375" y="3254375"/>
          <p14:tracePt t="100202" x="3114675" y="3254375"/>
          <p14:tracePt t="100214" x="3108325" y="3254375"/>
          <p14:tracePt t="100230" x="3094038" y="3254375"/>
          <p14:tracePt t="100242" x="3087688" y="3254375"/>
          <p14:tracePt t="100259" x="3073400" y="3254375"/>
          <p14:tracePt t="100340" x="3067050" y="3254375"/>
          <p14:tracePt t="100382" x="3060700" y="3254375"/>
          <p14:tracePt t="100394" x="3054350" y="3254375"/>
          <p14:tracePt t="100413" x="3040063" y="3248025"/>
          <p14:tracePt t="100445" x="3033713" y="3248025"/>
          <p14:tracePt t="100488" x="3027363" y="3248025"/>
          <p14:tracePt t="100500" x="3021013" y="3248025"/>
          <p14:tracePt t="100516" x="3013075" y="3241675"/>
          <p14:tracePt t="101130" x="3013075" y="3248025"/>
          <p14:tracePt t="101149" x="3021013" y="3248025"/>
          <p14:tracePt t="101164" x="3027363" y="3248025"/>
          <p14:tracePt t="101173" x="3033713" y="3248025"/>
          <p14:tracePt t="101188" x="3094038" y="3241675"/>
          <p14:tracePt t="101202" x="3141663" y="3235325"/>
          <p14:tracePt t="101215" x="3181350" y="3227388"/>
          <p14:tracePt t="101226" x="3227388" y="3221038"/>
          <p14:tracePt t="101242" x="3322638" y="3221038"/>
          <p14:tracePt t="101259" x="3402013" y="3214688"/>
          <p14:tracePt t="101275" x="3441700" y="3214688"/>
          <p14:tracePt t="101292" x="3502025" y="3214688"/>
          <p14:tracePt t="101309" x="3549650" y="3227388"/>
          <p14:tracePt t="101325" x="3562350" y="3227388"/>
          <p14:tracePt t="101341" x="3576638" y="3227388"/>
          <p14:tracePt t="101379" x="3576638" y="3235325"/>
          <p14:tracePt t="101400" x="3576638" y="3241675"/>
          <p14:tracePt t="101411" x="3576638" y="3248025"/>
          <p14:tracePt t="101424" x="3570288" y="3248025"/>
          <p14:tracePt t="101441" x="3543300" y="3262313"/>
          <p14:tracePt t="101458" x="3441700" y="3287713"/>
          <p14:tracePt t="101475" x="3368675" y="3302000"/>
          <p14:tracePt t="101491" x="3201988" y="3322638"/>
          <p14:tracePt t="101508" x="3048000" y="3322638"/>
          <p14:tracePt t="101524" x="2973388" y="3322638"/>
          <p14:tracePt t="101541" x="2859088" y="3275013"/>
          <p14:tracePt t="101558" x="2765425" y="3208338"/>
          <p14:tracePt t="101576" x="2725738" y="3148013"/>
          <p14:tracePt t="101591" x="2665413" y="3033713"/>
          <p14:tracePt t="101608" x="2644775" y="2973388"/>
          <p14:tracePt t="101624" x="2611438" y="2833688"/>
          <p14:tracePt t="101641" x="2611438" y="2773363"/>
          <p14:tracePt t="101658" x="2611438" y="2652713"/>
          <p14:tracePt t="101674" x="2644775" y="2524125"/>
          <p14:tracePt t="101691" x="2665413" y="2478088"/>
          <p14:tracePt t="101708" x="2713038" y="2390775"/>
          <p14:tracePt t="101724" x="2759075" y="2324100"/>
          <p14:tracePt t="101741" x="2786063" y="2309813"/>
          <p14:tracePt t="101758" x="2867025" y="2263775"/>
          <p14:tracePt t="101764" x="2906713" y="2243138"/>
          <p14:tracePt t="101777" x="2952750" y="2230438"/>
          <p14:tracePt t="101791" x="2994025" y="2224088"/>
          <p14:tracePt t="101808" x="3087688" y="2216150"/>
          <p14:tracePt t="101824" x="3187700" y="2224088"/>
          <p14:tracePt t="101841" x="3235325" y="2236788"/>
          <p14:tracePt t="101857" x="3328988" y="2270125"/>
          <p14:tracePt t="101874" x="3422650" y="2324100"/>
          <p14:tracePt t="101891" x="3462338" y="2351088"/>
          <p14:tracePt t="101908" x="3536950" y="2424113"/>
          <p14:tracePt t="101924" x="3570288" y="2465388"/>
          <p14:tracePt t="101941" x="3630613" y="2559050"/>
          <p14:tracePt t="101958" x="3670300" y="2638425"/>
          <p14:tracePt t="101974" x="3683000" y="2671763"/>
          <p14:tracePt t="101991" x="3703638" y="2725738"/>
          <p14:tracePt t="102009" x="3703638" y="2792413"/>
          <p14:tracePt t="102024" x="3703638" y="2819400"/>
          <p14:tracePt t="102041" x="3703638" y="2873375"/>
          <p14:tracePt t="102058" x="3703638" y="2919413"/>
          <p14:tracePt t="102074" x="3697288" y="2940050"/>
          <p14:tracePt t="102091" x="3676650" y="2987675"/>
          <p14:tracePt t="102108" x="3656013" y="3013075"/>
          <p14:tracePt t="102124" x="3643313" y="3021013"/>
          <p14:tracePt t="102144" x="3616325" y="3048000"/>
          <p14:tracePt t="102162" x="3556000" y="3073400"/>
          <p14:tracePt t="102178" x="3468688" y="3087688"/>
          <p14:tracePt t="102196" x="3422650" y="3094038"/>
          <p14:tracePt t="102212" x="3308350" y="3094038"/>
          <p14:tracePt t="102224" x="3248025" y="3081338"/>
          <p14:tracePt t="102240" x="3141663" y="3060700"/>
          <p14:tracePt t="102258" x="3048000" y="3027363"/>
          <p14:tracePt t="102274" x="3013075" y="3006725"/>
          <p14:tracePt t="102278" x="2979738" y="2994025"/>
          <p14:tracePt t="102291" x="2960688" y="2973388"/>
          <p14:tracePt t="102308" x="2933700" y="2940050"/>
          <p14:tracePt t="102324" x="2927350" y="2927350"/>
          <p14:tracePt t="102340" x="2927350" y="2894013"/>
          <p14:tracePt t="102358" x="2927350" y="2846388"/>
          <p14:tracePt t="102374" x="2927350" y="2825750"/>
          <p14:tracePt t="102390" x="2940050" y="2792413"/>
          <p14:tracePt t="102408" x="2973388" y="2765425"/>
          <p14:tracePt t="102424" x="2987675" y="2752725"/>
          <p14:tracePt t="102440" x="3048000" y="2732088"/>
          <p14:tracePt t="102457" x="3073400" y="2719388"/>
          <p14:tracePt t="102473" x="3160713" y="2713038"/>
          <p14:tracePt t="102490" x="3241675" y="2705100"/>
          <p14:tracePt t="102507" x="3287713" y="2705100"/>
          <p14:tracePt t="102524" x="3368675" y="2719388"/>
          <p14:tracePt t="102540" x="3455988" y="2746375"/>
          <p14:tracePt t="102557" x="3543300" y="2792413"/>
          <p14:tracePt t="102573" x="3576638" y="2819400"/>
          <p14:tracePt t="102590" x="3636963" y="2886075"/>
          <p14:tracePt t="102607" x="3656013" y="2913063"/>
          <p14:tracePt t="102623" x="3690938" y="2979738"/>
          <p14:tracePt t="102640" x="3709988" y="3013075"/>
          <p14:tracePt t="102657" x="3709988" y="3033713"/>
          <p14:tracePt t="102673" x="3709988" y="3048000"/>
          <p14:tracePt t="102690" x="3709988" y="3060700"/>
          <p14:tracePt t="102707" x="3709988" y="3073400"/>
          <p14:tracePt t="102723" x="3703638" y="3081338"/>
          <p14:tracePt t="102740" x="3697288" y="3108325"/>
          <p14:tracePt t="102757" x="3690938" y="3114675"/>
          <p14:tracePt t="102773" x="3683000" y="3127375"/>
          <p14:tracePt t="102778" x="3683000" y="3133725"/>
          <p14:tracePt t="102800" x="3676650" y="3141663"/>
          <p14:tracePt t="102811" x="3670300" y="3141663"/>
          <p14:tracePt t="102829" x="3670300" y="3148013"/>
          <p14:tracePt t="102840" x="3663950" y="3154363"/>
          <p14:tracePt t="102860" x="3656013" y="3160713"/>
          <p14:tracePt t="102878" x="3643313" y="3167063"/>
          <p14:tracePt t="102890" x="3636963" y="3175000"/>
          <p14:tracePt t="102906" x="3630613" y="3175000"/>
          <p14:tracePt t="102923" x="3609975" y="3187700"/>
          <p14:tracePt t="102940" x="3582988" y="3208338"/>
          <p14:tracePt t="102956" x="3576638" y="3214688"/>
          <p14:tracePt t="102973" x="3549650" y="3221038"/>
          <p14:tracePt t="102990" x="3536950" y="3227388"/>
          <p14:tracePt t="103006" x="3522663" y="3227388"/>
          <p14:tracePt t="103023" x="3509963" y="3235325"/>
          <p14:tracePt t="103040" x="3476625" y="3235325"/>
          <p14:tracePt t="103056" x="3462338" y="3235325"/>
          <p14:tracePt t="103073" x="3435350" y="3241675"/>
          <p14:tracePt t="103090" x="3402013" y="3241675"/>
          <p14:tracePt t="103106" x="3395663" y="3241675"/>
          <p14:tracePt t="103123" x="3368675" y="3241675"/>
          <p14:tracePt t="103143" x="3355975" y="3241675"/>
          <p14:tracePt t="103161" x="3348038" y="3241675"/>
          <p14:tracePt t="103193" x="3335338" y="3241675"/>
          <p14:tracePt t="103229" x="3335338" y="3235325"/>
          <p14:tracePt t="103261" x="3328988" y="3235325"/>
          <p14:tracePt t="103501" x="3322638" y="3235325"/>
          <p14:tracePt t="103519" x="3308350" y="3241675"/>
          <p14:tracePt t="103529" x="3295650" y="3241675"/>
          <p14:tracePt t="103540" x="3275013" y="3241675"/>
          <p14:tracePt t="103556" x="3248025" y="3241675"/>
          <p14:tracePt t="103573" x="3194050" y="3241675"/>
          <p14:tracePt t="103589" x="3141663" y="3241675"/>
          <p14:tracePt t="103606" x="3121025" y="3241675"/>
          <p14:tracePt t="103622" x="3087688" y="3241675"/>
          <p14:tracePt t="103639" x="3060700" y="3241675"/>
          <p14:tracePt t="103656" x="3054350" y="3241675"/>
          <p14:tracePt t="103672" x="3040063" y="3241675"/>
          <p14:tracePt t="103689" x="3027363" y="3241675"/>
          <p14:tracePt t="103722" x="3021013" y="3241675"/>
          <p14:tracePt t="103739" x="3013075" y="3241675"/>
          <p14:tracePt t="103760" x="3006725" y="3241675"/>
          <p14:tracePt t="103820" x="3000375" y="3241675"/>
          <p14:tracePt t="103831" x="3000375" y="3248025"/>
          <p14:tracePt t="103911" x="2994025" y="3248025"/>
          <p14:tracePt t="103951" x="2994025" y="3254375"/>
          <p14:tracePt t="103962" x="2987675" y="3254375"/>
          <p14:tracePt t="103981" x="2979738" y="3254375"/>
          <p14:tracePt t="103997" x="2973388" y="3254375"/>
          <p14:tracePt t="104021" x="2967038" y="3254375"/>
          <p14:tracePt t="104040" x="2960688" y="3254375"/>
          <p14:tracePt t="104069" x="2952750" y="3254375"/>
          <p14:tracePt t="104079" x="2946400" y="3254375"/>
          <p14:tracePt t="104120" x="2946400" y="3262313"/>
          <p14:tracePt t="104491" x="2940050" y="3262313"/>
          <p14:tracePt t="104570" x="2933700" y="3262313"/>
          <p14:tracePt t="104649" x="2927350" y="3262313"/>
          <p14:tracePt t="104750" x="2919413" y="3262313"/>
          <p14:tracePt t="104863" x="2919413" y="3268663"/>
          <p14:tracePt t="104882" x="2919413" y="3281363"/>
          <p14:tracePt t="104900" x="2906713" y="3308350"/>
          <p14:tracePt t="104910" x="2906713" y="3314700"/>
          <p14:tracePt t="104921" x="2894013" y="3335338"/>
          <p14:tracePt t="104941" x="2879725" y="3362325"/>
          <p14:tracePt t="104955" x="2873375" y="3381375"/>
          <p14:tracePt t="104971" x="2859088" y="3408363"/>
          <p14:tracePt t="104988" x="2852738" y="3422650"/>
          <p14:tracePt t="105005" x="2846388" y="3435350"/>
          <p14:tracePt t="105040" x="2840038" y="3441700"/>
          <p14:tracePt t="105054" x="2833688" y="3441700"/>
          <p14:tracePt t="106010" x="2833688" y="3435350"/>
          <p14:tracePt t="106209" x="2840038" y="3429000"/>
          <p14:tracePt t="106239" x="2846388" y="3422650"/>
          <p14:tracePt t="106259" x="2852738" y="3422650"/>
          <p14:tracePt t="106279" x="2859088" y="3422650"/>
          <p14:tracePt t="106300" x="2867025" y="3416300"/>
          <p14:tracePt t="106310" x="2873375" y="3416300"/>
          <p14:tracePt t="106320" x="2886075" y="3416300"/>
          <p14:tracePt t="106337" x="2894013" y="3416300"/>
          <p14:tracePt t="106353" x="2913063" y="3408363"/>
          <p14:tracePt t="106370" x="2933700" y="3402013"/>
          <p14:tracePt t="106387" x="2940050" y="3402013"/>
          <p14:tracePt t="106403" x="2960688" y="3402013"/>
          <p14:tracePt t="106420" x="2967038" y="3402013"/>
          <p14:tracePt t="106436" x="2973388" y="3402013"/>
          <p14:tracePt t="106470" x="2979738" y="3402013"/>
          <p14:tracePt t="106540" x="2979738" y="3395663"/>
          <p14:tracePt t="106550" x="2979738" y="3389313"/>
          <p14:tracePt t="106913" x="2979738" y="3395663"/>
          <p14:tracePt t="106942" x="2987675" y="3395663"/>
          <p14:tracePt t="106963" x="2994025" y="3402013"/>
          <p14:tracePt t="107029" x="3000375" y="3402013"/>
          <p14:tracePt t="107080" x="3006725" y="3402013"/>
          <p14:tracePt t="107101" x="3013075" y="3402013"/>
          <p14:tracePt t="107129" x="3021013" y="3402013"/>
          <p14:tracePt t="107230" x="3013075" y="3395663"/>
          <p14:tracePt t="107239" x="3006725" y="3389313"/>
          <p14:tracePt t="107252" x="2994025" y="3381375"/>
          <p14:tracePt t="107269" x="2927350" y="3348038"/>
          <p14:tracePt t="107286" x="2894013" y="3335338"/>
          <p14:tracePt t="107302" x="2846388" y="3314700"/>
          <p14:tracePt t="107319" x="2813050" y="3308350"/>
          <p14:tracePt t="107335" x="2798763" y="3308350"/>
          <p14:tracePt t="107352" x="2779713" y="3308350"/>
          <p14:tracePt t="107369" x="2765425" y="3308350"/>
          <p14:tracePt t="107385" x="2746375" y="3308350"/>
          <p14:tracePt t="107403" x="2713038" y="3322638"/>
          <p14:tracePt t="107419" x="2686050" y="3335338"/>
          <p14:tracePt t="107436" x="2671763" y="3341688"/>
          <p14:tracePt t="107452" x="2659063" y="3355975"/>
          <p14:tracePt t="107469" x="2644775" y="3355975"/>
          <p14:tracePt t="107485" x="2638425" y="3355975"/>
          <p14:tracePt t="107519" x="2625725" y="3355975"/>
          <p14:tracePt t="107751" x="2619375" y="3355975"/>
          <p14:tracePt t="107759" x="2598738" y="3355975"/>
          <p14:tracePt t="107771" x="2578100" y="3355975"/>
          <p14:tracePt t="107785" x="2559050" y="3355975"/>
          <p14:tracePt t="107802" x="2505075" y="3341688"/>
          <p14:tracePt t="107820" x="2451100" y="3322638"/>
          <p14:tracePt t="107835" x="2430463" y="3314700"/>
          <p14:tracePt t="107852" x="2411413" y="3302000"/>
          <p14:tracePt t="107869" x="2390775" y="3295650"/>
          <p14:tracePt t="107885" x="2384425" y="3295650"/>
          <p14:tracePt t="107921" x="2378075" y="3295650"/>
          <p14:tracePt t="108022" x="2370138" y="3295650"/>
          <p14:tracePt t="108043" x="2357438" y="3295650"/>
          <p14:tracePt t="108064" x="2336800" y="3295650"/>
          <p14:tracePt t="108081" x="2309813" y="3287713"/>
          <p14:tracePt t="108092" x="2290763" y="3287713"/>
          <p14:tracePt t="108102" x="2276475" y="3287713"/>
          <p14:tracePt t="108119" x="2243138" y="3281363"/>
          <p14:tracePt t="108141" x="2224088" y="3281363"/>
          <p14:tracePt t="108159" x="2209800" y="3281363"/>
          <p14:tracePt t="108177" x="2203450" y="3281363"/>
          <p14:tracePt t="108195" x="2197100" y="3281363"/>
          <p14:tracePt t="108221" x="2190750" y="3281363"/>
          <p14:tracePt t="108428" x="2190750" y="3275013"/>
          <p14:tracePt t="108449" x="2155825" y="3254375"/>
          <p14:tracePt t="108461" x="2076450" y="3194050"/>
          <p14:tracePt t="108471" x="2036763" y="3154363"/>
          <p14:tracePt t="108484" x="1995488" y="3114675"/>
          <p14:tracePt t="108501" x="1916113" y="3021013"/>
          <p14:tracePt t="108518" x="1855788" y="2940050"/>
          <p14:tracePt t="108534" x="1828800" y="2906713"/>
          <p14:tracePt t="108551" x="1787525" y="2840038"/>
          <p14:tracePt t="108568" x="1747838" y="2765425"/>
          <p14:tracePt t="108584" x="1735138" y="2732088"/>
          <p14:tracePt t="108601" x="1720850" y="2692400"/>
          <p14:tracePt t="108618" x="1714500" y="2659063"/>
          <p14:tracePt t="108634" x="1708150" y="2644775"/>
          <p14:tracePt t="108651" x="1701800" y="2611438"/>
          <p14:tracePt t="108668" x="1701800" y="2578100"/>
          <p14:tracePt t="108684" x="1701800" y="2565400"/>
          <p14:tracePt t="108701" x="1701800" y="2532063"/>
          <p14:tracePt t="108718" x="1701800" y="2505075"/>
          <p14:tracePt t="108734" x="1701800" y="2484438"/>
          <p14:tracePt t="108751" x="1701800" y="2465388"/>
          <p14:tracePt t="108767" x="1701800" y="2457450"/>
          <p14:tracePt t="108785" x="1701800" y="2430463"/>
          <p14:tracePt t="108801" x="1701800" y="2417763"/>
          <p14:tracePt t="108818" x="1708150" y="2397125"/>
          <p14:tracePt t="108835" x="1708150" y="2384425"/>
          <p14:tracePt t="108851" x="1714500" y="2378075"/>
          <p14:tracePt t="108868" x="1720850" y="2363788"/>
          <p14:tracePt t="108901" x="1720850" y="2357438"/>
          <p14:tracePt t="108918" x="1720850" y="2344738"/>
          <p14:tracePt t="108934" x="1727200" y="2336800"/>
          <p14:tracePt t="108951" x="1727200" y="2330450"/>
          <p14:tracePt t="108967" x="1727200" y="2324100"/>
          <p14:tracePt t="108984" x="1727200" y="2317750"/>
          <p14:tracePt t="109164" x="1727200" y="2309813"/>
          <p14:tracePt t="109287" x="1735138" y="2309813"/>
          <p14:tracePt t="109308" x="1741488" y="2309813"/>
          <p14:tracePt t="109328" x="1747838" y="2309813"/>
          <p14:tracePt t="109347" x="1754188" y="2303463"/>
          <p14:tracePt t="109369" x="1762125" y="2303463"/>
          <p14:tracePt t="109450" x="1768475" y="2303463"/>
          <p14:tracePt t="109973" x="1768475" y="2309813"/>
          <p14:tracePt t="110148" x="1768475" y="2317750"/>
          <p14:tracePt t="110264" x="1774825" y="2324100"/>
          <p14:tracePt t="110276" x="1781175" y="2324100"/>
          <p14:tracePt t="110290" x="1781175" y="2330450"/>
          <p14:tracePt t="110309" x="1787525" y="2336800"/>
          <p14:tracePt t="110321" x="1795463" y="2351088"/>
          <p14:tracePt t="110333" x="1808163" y="2357438"/>
          <p14:tracePt t="110349" x="1828800" y="2378075"/>
          <p14:tracePt t="110366" x="1881188" y="2417763"/>
          <p14:tracePt t="110383" x="1949450" y="2490788"/>
          <p14:tracePt t="110402" x="2028825" y="2578100"/>
          <p14:tracePt t="110416" x="2082800" y="2625725"/>
          <p14:tracePt t="110433" x="2176463" y="2719388"/>
          <p14:tracePt t="110449" x="2216150" y="2759075"/>
          <p14:tracePt t="110466" x="2309813" y="2846388"/>
          <p14:tracePt t="110483" x="2405063" y="2919413"/>
          <p14:tracePt t="110500" x="2524125" y="3021013"/>
          <p14:tracePt t="110516" x="2578100" y="3060700"/>
          <p14:tracePt t="110532" x="2671763" y="3127375"/>
          <p14:tracePt t="110549" x="2725738" y="3167063"/>
          <p14:tracePt t="110566" x="2732088" y="3175000"/>
          <p14:tracePt t="110583" x="2738438" y="3175000"/>
          <p14:tracePt t="110841" x="2738438" y="3181350"/>
          <p14:tracePt t="111019" x="2732088" y="3175000"/>
          <p14:tracePt t="111030" x="2732088" y="3167063"/>
          <p14:tracePt t="111051" x="2725738" y="3167063"/>
          <p14:tracePt t="111060" x="2725738" y="3160713"/>
          <p14:tracePt t="111079" x="2719388" y="3160713"/>
          <p14:tracePt t="111090" x="2719388" y="3154363"/>
          <p14:tracePt t="111109" x="2713038" y="3154363"/>
          <p14:tracePt t="111130" x="2713038" y="3148013"/>
          <p14:tracePt t="111159" x="2713038" y="3141663"/>
          <p14:tracePt t="111290" x="2713038" y="3133725"/>
          <p14:tracePt t="111301" x="2719388" y="3133725"/>
          <p14:tracePt t="111310" x="2725738" y="3133725"/>
          <p14:tracePt t="111320" x="2738438" y="3133725"/>
          <p14:tracePt t="111332" x="2759075" y="3121025"/>
          <p14:tracePt t="111349" x="2779713" y="3114675"/>
          <p14:tracePt t="111365" x="2840038" y="3100388"/>
          <p14:tracePt t="111382" x="2906713" y="3087688"/>
          <p14:tracePt t="111399" x="2979738" y="3073400"/>
          <p14:tracePt t="111416" x="3006725" y="3067050"/>
          <p14:tracePt t="111432" x="3067050" y="3067050"/>
          <p14:tracePt t="111449" x="3094038" y="3060700"/>
          <p14:tracePt t="111465" x="3100388" y="3060700"/>
          <p14:tracePt t="111482" x="3121025" y="3060700"/>
          <p14:tracePt t="111499" x="3127375" y="3060700"/>
          <p14:tracePt t="111515" x="3133725" y="3060700"/>
          <p14:tracePt t="111531" x="3141663" y="3060700"/>
          <p14:tracePt t="111549" x="3160713" y="3073400"/>
          <p14:tracePt t="111565" x="3167063" y="3073400"/>
          <p14:tracePt t="111582" x="3175000" y="3087688"/>
          <p14:tracePt t="111599" x="3181350" y="3087688"/>
          <p14:tracePt t="111616" x="3187700" y="3094038"/>
          <p14:tracePt t="111633" x="3194050" y="3094038"/>
          <p14:tracePt t="111648" x="3201988" y="3100388"/>
          <p14:tracePt t="111710" x="3208338" y="3100388"/>
          <p14:tracePt t="112054" x="3214688" y="3100388"/>
          <p14:tracePt t="112062" x="3221038" y="3100388"/>
          <p14:tracePt t="112072" x="3227388" y="3100388"/>
          <p14:tracePt t="112084" x="3227388" y="3094038"/>
          <p14:tracePt t="112098" x="3241675" y="3094038"/>
          <p14:tracePt t="112115" x="3254375" y="3094038"/>
          <p14:tracePt t="112132" x="3281363" y="3094038"/>
          <p14:tracePt t="112152" x="3322638" y="3094038"/>
          <p14:tracePt t="112168" x="3341688" y="3094038"/>
          <p14:tracePt t="112185" x="3389313" y="3094038"/>
          <p14:tracePt t="112202" x="3455988" y="3094038"/>
          <p14:tracePt t="112218" x="3476625" y="3094038"/>
          <p14:tracePt t="112231" x="3489325" y="3094038"/>
          <p14:tracePt t="112248" x="3516313" y="3100388"/>
          <p14:tracePt t="112264" x="3529013" y="3100388"/>
          <p14:tracePt t="112281" x="3536950" y="3100388"/>
          <p14:tracePt t="112298" x="3549650" y="3100388"/>
          <p14:tracePt t="112314" x="3556000" y="3100388"/>
          <p14:tracePt t="112367" x="3562350" y="3100388"/>
          <p14:tracePt t="112437" x="3570288" y="3100388"/>
          <p14:tracePt t="112447" x="3576638" y="3100388"/>
          <p14:tracePt t="112456" x="3582988" y="3108325"/>
          <p14:tracePt t="112468" x="3589338" y="3108325"/>
          <p14:tracePt t="112481" x="3609975" y="3108325"/>
          <p14:tracePt t="112497" x="3630613" y="3114675"/>
          <p14:tracePt t="112514" x="3656013" y="3121025"/>
          <p14:tracePt t="112530" x="3716338" y="3127375"/>
          <p14:tracePt t="112547" x="3784600" y="3141663"/>
          <p14:tracePt t="112564" x="3810000" y="3141663"/>
          <p14:tracePt t="112581" x="3878263" y="3154363"/>
          <p14:tracePt t="112597" x="3911600" y="3154363"/>
          <p14:tracePt t="112616" x="3930650" y="3154363"/>
          <p14:tracePt t="112647" x="3938588" y="3154363"/>
          <p14:tracePt t="112948" x="3938588" y="3148013"/>
          <p14:tracePt t="112986" x="3938588" y="3141663"/>
          <p14:tracePt t="113003" x="3938588" y="3133725"/>
          <p14:tracePt t="113013" x="3951288" y="3108325"/>
          <p14:tracePt t="113023" x="3978275" y="3087688"/>
          <p14:tracePt t="113034" x="3998913" y="3048000"/>
          <p14:tracePt t="113047" x="4032250" y="3006725"/>
          <p14:tracePt t="113063" x="4084638" y="2933700"/>
          <p14:tracePt t="113082" x="4125913" y="2894013"/>
          <p14:tracePt t="113097" x="4132263" y="2879725"/>
          <p14:tracePt t="113113" x="4152900" y="2867025"/>
          <p14:tracePt t="113134" x="4165600" y="2859088"/>
          <p14:tracePt t="113151" x="4171950" y="2859088"/>
          <p14:tracePt t="113353" x="4171950" y="2867025"/>
          <p14:tracePt t="113460" x="4171950" y="2873375"/>
          <p14:tracePt t="113480" x="4171950" y="2879725"/>
          <p14:tracePt t="113582" x="4165600" y="2879725"/>
          <p14:tracePt t="113591" x="4165600" y="2873375"/>
          <p14:tracePt t="113603" x="4159250" y="2867025"/>
          <p14:tracePt t="113613" x="4152900" y="2852738"/>
          <p14:tracePt t="113631" x="4132263" y="2786063"/>
          <p14:tracePt t="113646" x="4125913" y="2738438"/>
          <p14:tracePt t="113663" x="4111625" y="2644775"/>
          <p14:tracePt t="113680" x="4111625" y="2598738"/>
          <p14:tracePt t="113696" x="4119563" y="2551113"/>
          <p14:tracePt t="113713" x="4138613" y="2524125"/>
          <p14:tracePt t="113730" x="4152900" y="2517775"/>
          <p14:tracePt t="113746" x="4179888" y="2505075"/>
          <p14:tracePt t="113763" x="4213225" y="2498725"/>
          <p14:tracePt t="113780" x="4219575" y="2498725"/>
          <p14:tracePt t="113797" x="4252913" y="2498725"/>
          <p14:tracePt t="113813" x="4273550" y="2498725"/>
          <p14:tracePt t="113829" x="4306888" y="2505075"/>
          <p14:tracePt t="113846" x="4319588" y="2511425"/>
          <p14:tracePt t="113864" x="4352925" y="2544763"/>
          <p14:tracePt t="113880" x="4373563" y="2565400"/>
          <p14:tracePt t="113896" x="4406900" y="2598738"/>
          <p14:tracePt t="113913" x="4413250" y="2611438"/>
          <p14:tracePt t="113929" x="4433888" y="2638425"/>
          <p14:tracePt t="113946" x="4446588" y="2671763"/>
          <p14:tracePt t="113963" x="4460875" y="2679700"/>
          <p14:tracePt t="113979" x="4467225" y="2698750"/>
          <p14:tracePt t="113996" x="4473575" y="2698750"/>
          <p14:tracePt t="114013" x="4473575" y="2705100"/>
          <p14:tracePt t="114085" x="4473575" y="2713038"/>
          <p14:tracePt t="115302" x="4467225" y="2713038"/>
          <p14:tracePt t="115334" x="4467225" y="2705100"/>
          <p14:tracePt t="115444" x="4460875" y="2705100"/>
          <p14:tracePt t="115545" x="4460875" y="2698750"/>
          <p14:tracePt t="115646" x="4460875" y="2692400"/>
          <p14:tracePt t="115683" x="4460875" y="2679700"/>
          <p14:tracePt t="116033" x="4467225" y="2679700"/>
          <p14:tracePt t="116064" x="4467225" y="2686050"/>
          <p14:tracePt t="116352" x="4467225" y="2679700"/>
          <p14:tracePt t="116495" x="4460875" y="2679700"/>
          <p14:tracePt t="116508" x="4440238" y="2659063"/>
          <p14:tracePt t="116522" x="4400550" y="2592388"/>
          <p14:tracePt t="116535" x="4373563" y="2559050"/>
          <p14:tracePt t="116544" x="4352925" y="2532063"/>
          <p14:tracePt t="116560" x="4333875" y="2498725"/>
          <p14:tracePt t="116577" x="4325938" y="2484438"/>
          <p14:tracePt t="116594" x="4319588" y="2478088"/>
          <p14:tracePt t="116611" x="4313238" y="2478088"/>
          <p14:tracePt t="116627" x="4306888" y="2471738"/>
          <p14:tracePt t="116643" x="4265613" y="2444750"/>
          <p14:tracePt t="116660" x="4225925" y="2417763"/>
          <p14:tracePt t="116677" x="4098925" y="2344738"/>
          <p14:tracePt t="116694" x="3897313" y="2243138"/>
          <p14:tracePt t="116710" x="3763963" y="2190750"/>
          <p14:tracePt t="116727" x="3449638" y="2089150"/>
          <p14:tracePt t="116743" x="3235325" y="2043113"/>
          <p14:tracePt t="116760" x="2752725" y="1995488"/>
          <p14:tracePt t="116777" x="2351088" y="1995488"/>
          <p14:tracePt t="116793" x="2236788" y="1995488"/>
          <p14:tracePt t="116811" x="2076450" y="2009775"/>
          <p14:tracePt t="116827" x="2009775" y="2016125"/>
          <p14:tracePt t="116843" x="1922463" y="2043113"/>
          <p14:tracePt t="116860" x="1874838" y="2055813"/>
          <p14:tracePt t="116877" x="1781175" y="2082800"/>
          <p14:tracePt t="116893" x="1741488" y="2103438"/>
          <p14:tracePt t="116910" x="1654175" y="2143125"/>
          <p14:tracePt t="116926" x="1627188" y="2163763"/>
          <p14:tracePt t="116943" x="1560513" y="2203450"/>
          <p14:tracePt t="116960" x="1506538" y="2230438"/>
          <p14:tracePt t="116977" x="1493838" y="2236788"/>
          <p14:tracePt t="116993" x="1473200" y="2243138"/>
          <p14:tracePt t="117026" x="1466850" y="2243138"/>
          <p14:tracePt t="117144" x="1473200" y="2243138"/>
          <p14:tracePt t="117171" x="1479550" y="2243138"/>
          <p14:tracePt t="117202" x="1487488" y="2243138"/>
          <p14:tracePt t="117218" x="1493838" y="2243138"/>
          <p14:tracePt t="117247" x="1500188" y="2243138"/>
          <p14:tracePt t="117254" x="1506538" y="2243138"/>
          <p14:tracePt t="117285" x="1512888" y="2243138"/>
          <p14:tracePt t="117318" x="1520825" y="2243138"/>
          <p14:tracePt t="117339" x="1527175" y="2243138"/>
          <p14:tracePt t="117350" x="1533525" y="2243138"/>
          <p14:tracePt t="117372" x="1539875" y="2243138"/>
          <p14:tracePt t="117395" x="1547813" y="2251075"/>
          <p14:tracePt t="117427" x="1554163" y="2251075"/>
          <p14:tracePt t="117437" x="1560513" y="2251075"/>
          <p14:tracePt t="117459" x="1566863" y="2251075"/>
          <p14:tracePt t="117481" x="1573213" y="2251075"/>
          <p14:tracePt t="117513" x="1573213" y="2257425"/>
          <p14:tracePt t="117536" x="1581150" y="2263775"/>
          <p14:tracePt t="117558" x="1587500" y="2263775"/>
          <p14:tracePt t="117591" x="1593850" y="2263775"/>
          <p14:tracePt t="117634" x="1600200" y="2263775"/>
          <p14:tracePt t="117667" x="1608138" y="2263775"/>
          <p14:tracePt t="117679" x="1608138" y="2270125"/>
          <p14:tracePt t="117701" x="1614488" y="2270125"/>
          <p14:tracePt t="117722" x="1620838" y="2270125"/>
          <p14:tracePt t="117755" x="1627188" y="2270125"/>
          <p14:tracePt t="117787" x="1633538" y="2270125"/>
          <p14:tracePt t="117809" x="1641475" y="2270125"/>
          <p14:tracePt t="117819" x="1647825" y="2276475"/>
          <p14:tracePt t="117840" x="1654175" y="2276475"/>
          <p14:tracePt t="117850" x="1666875" y="2276475"/>
          <p14:tracePt t="117863" x="1681163" y="2284413"/>
          <p14:tracePt t="117876" x="1701800" y="2284413"/>
          <p14:tracePt t="117892" x="1741488" y="2297113"/>
          <p14:tracePt t="117910" x="1801813" y="2309813"/>
          <p14:tracePt t="117928" x="1828800" y="2309813"/>
          <p14:tracePt t="117942" x="1895475" y="2317750"/>
          <p14:tracePt t="117959" x="1935163" y="2330450"/>
          <p14:tracePt t="117976" x="2009775" y="2351088"/>
          <p14:tracePt t="117992" x="2089150" y="2384425"/>
          <p14:tracePt t="118009" x="2116138" y="2405063"/>
          <p14:tracePt t="118026" x="2203450" y="2444750"/>
          <p14:tracePt t="118042" x="2284413" y="2490788"/>
          <p14:tracePt t="118059" x="2324100" y="2517775"/>
          <p14:tracePt t="118076" x="2405063" y="2565400"/>
          <p14:tracePt t="118093" x="2484438" y="2619375"/>
          <p14:tracePt t="118110" x="2551113" y="2671763"/>
          <p14:tracePt t="118125" x="2571750" y="2686050"/>
          <p14:tracePt t="118145" x="2611438" y="2725738"/>
          <p14:tracePt t="118163" x="2638425" y="2746375"/>
          <p14:tracePt t="118179" x="2652713" y="2752725"/>
          <p14:tracePt t="118366" x="2659063" y="2765425"/>
          <p14:tracePt t="118375" x="2659063" y="2773363"/>
          <p14:tracePt t="118384" x="2671763" y="2792413"/>
          <p14:tracePt t="118397" x="2692400" y="2825750"/>
          <p14:tracePt t="118408" x="2713038" y="2867025"/>
          <p14:tracePt t="118425" x="2752725" y="2967038"/>
          <p14:tracePt t="118442" x="2773363" y="3033713"/>
          <p14:tracePt t="118458" x="2813050" y="3160713"/>
          <p14:tracePt t="118476" x="2867025" y="3302000"/>
          <p14:tracePt t="118492" x="2879725" y="3368675"/>
          <p14:tracePt t="118508" x="2906713" y="3482975"/>
          <p14:tracePt t="118525" x="2940050" y="3595688"/>
          <p14:tracePt t="118542" x="2940050" y="3630613"/>
          <p14:tracePt t="118558" x="2940050" y="3697288"/>
          <p14:tracePt t="118575" x="2933700" y="3716338"/>
          <p14:tracePt t="118592" x="2933700" y="3724275"/>
          <p14:tracePt t="118608" x="2886075" y="3743325"/>
          <p14:tracePt t="118625" x="2779713" y="3763963"/>
          <p14:tracePt t="118642" x="2644775" y="3763963"/>
          <p14:tracePt t="118658" x="2571750" y="3757613"/>
          <p14:tracePt t="118675" x="2451100" y="3724275"/>
          <p14:tracePt t="118692" x="2351088" y="3663950"/>
          <p14:tracePt t="118708" x="2317750" y="3630613"/>
          <p14:tracePt t="118725" x="2257425" y="3536950"/>
          <p14:tracePt t="118742" x="2216150" y="3449638"/>
          <p14:tracePt t="118758" x="2203450" y="3408363"/>
          <p14:tracePt t="118775" x="2203450" y="3322638"/>
          <p14:tracePt t="118791" x="2203450" y="3268663"/>
          <p14:tracePt t="118808" x="2216150" y="3175000"/>
          <p14:tracePt t="118825" x="2243138" y="3108325"/>
          <p14:tracePt t="118842" x="2251075" y="3094038"/>
          <p14:tracePt t="118858" x="2263775" y="3060700"/>
          <p14:tracePt t="118875" x="2297113" y="3027363"/>
          <p14:tracePt t="118891" x="2324100" y="3006725"/>
          <p14:tracePt t="118909" x="2384425" y="2960688"/>
          <p14:tracePt t="118925" x="2471738" y="2906713"/>
          <p14:tracePt t="118941" x="2524125" y="2886075"/>
          <p14:tracePt t="118958" x="2611438" y="2852738"/>
          <p14:tracePt t="118975" x="2686050" y="2833688"/>
          <p14:tracePt t="118992" x="2719388" y="2825750"/>
          <p14:tracePt t="119009" x="2806700" y="2819400"/>
          <p14:tracePt t="119025" x="2886075" y="2819400"/>
          <p14:tracePt t="119041" x="2927350" y="2819400"/>
          <p14:tracePt t="119058" x="3000375" y="2840038"/>
          <p14:tracePt t="119075" x="3060700" y="2879725"/>
          <p14:tracePt t="119091" x="3087688" y="2894013"/>
          <p14:tracePt t="119108" x="3133725" y="2960688"/>
          <p14:tracePt t="119125" x="3181350" y="3033713"/>
          <p14:tracePt t="119141" x="3201988" y="3067050"/>
          <p14:tracePt t="119161" x="3227388" y="3175000"/>
          <p14:tracePt t="119179" x="3248025" y="3275013"/>
          <p14:tracePt t="119195" x="3254375" y="3381375"/>
          <p14:tracePt t="119214" x="3262313" y="3476625"/>
          <p14:tracePt t="119228" x="3262313" y="3502025"/>
          <p14:tracePt t="119241" x="3262313" y="3522663"/>
          <p14:tracePt t="119258" x="3262313" y="3543300"/>
          <p14:tracePt t="119274" x="3262313" y="3556000"/>
          <p14:tracePt t="119292" x="3254375" y="3562350"/>
          <p14:tracePt t="119311" x="3248025" y="3562350"/>
          <p14:tracePt t="119324" x="3248025" y="3570288"/>
          <p14:tracePt t="119341" x="3227388" y="3576638"/>
          <p14:tracePt t="119357" x="3214688" y="3582988"/>
          <p14:tracePt t="119374" x="3160713" y="3603625"/>
          <p14:tracePt t="119391" x="3094038" y="3630613"/>
          <p14:tracePt t="119408" x="3054350" y="3636963"/>
          <p14:tracePt t="119424" x="2979738" y="3649663"/>
          <p14:tracePt t="119441" x="2900363" y="3649663"/>
          <p14:tracePt t="119457" x="2846388" y="3649663"/>
          <p14:tracePt t="119462" x="2786063" y="3643313"/>
          <p14:tracePt t="119474" x="2719388" y="3636963"/>
          <p14:tracePt t="119491" x="2605088" y="3603625"/>
          <p14:tracePt t="119507" x="2559050" y="3582988"/>
          <p14:tracePt t="119524" x="2484438" y="3549650"/>
          <p14:tracePt t="119541" x="2417763" y="3509963"/>
          <p14:tracePt t="119557" x="2384425" y="3476625"/>
          <p14:tracePt t="119574" x="2330450" y="3395663"/>
          <p14:tracePt t="119591" x="2303463" y="3355975"/>
          <p14:tracePt t="119607" x="2284413" y="3275013"/>
          <p14:tracePt t="119624" x="2276475" y="3241675"/>
          <p14:tracePt t="119640" x="2276475" y="3175000"/>
          <p14:tracePt t="119657" x="2276475" y="3121025"/>
          <p14:tracePt t="119674" x="2276475" y="3087688"/>
          <p14:tracePt t="119691" x="2297113" y="3040063"/>
          <p14:tracePt t="119707" x="2330450" y="2979738"/>
          <p14:tracePt t="119724" x="2344738" y="2952750"/>
          <p14:tracePt t="119741" x="2390775" y="2900363"/>
          <p14:tracePt t="119758" x="2438400" y="2859088"/>
          <p14:tracePt t="119774" x="2465388" y="2840038"/>
          <p14:tracePt t="119790" x="2517775" y="2806700"/>
          <p14:tracePt t="119807" x="2578100" y="2786063"/>
          <p14:tracePt t="119824" x="2619375" y="2773363"/>
          <p14:tracePt t="119841" x="2692400" y="2759075"/>
          <p14:tracePt t="119857" x="2765425" y="2759075"/>
          <p14:tracePt t="119874" x="2792413" y="2759075"/>
          <p14:tracePt t="119890" x="2859088" y="2765425"/>
          <p14:tracePt t="119907" x="2940050" y="2792413"/>
          <p14:tracePt t="119924" x="2979738" y="2813050"/>
          <p14:tracePt t="119940" x="3033713" y="2840038"/>
          <p14:tracePt t="119958" x="3081338" y="2886075"/>
          <p14:tracePt t="119974" x="3108325" y="2913063"/>
          <p14:tracePt t="119990" x="3154363" y="2987675"/>
          <p14:tracePt t="120007" x="3175000" y="3027363"/>
          <p14:tracePt t="120024" x="3214688" y="3100388"/>
          <p14:tracePt t="120041" x="3241675" y="3194050"/>
          <p14:tracePt t="120058" x="3254375" y="3235325"/>
          <p14:tracePt t="120074" x="3262313" y="3308350"/>
          <p14:tracePt t="120091" x="3262313" y="3389313"/>
          <p14:tracePt t="120107" x="3262313" y="3429000"/>
          <p14:tracePt t="120123" x="3262313" y="3509963"/>
          <p14:tracePt t="120140" x="3235325" y="3589338"/>
          <p14:tracePt t="120162" x="3201988" y="3649663"/>
          <p14:tracePt t="120177" x="3187700" y="3670300"/>
          <p14:tracePt t="120195" x="3160713" y="3690938"/>
          <p14:tracePt t="120211" x="3148013" y="3703638"/>
          <p14:tracePt t="120227" x="3133725" y="3709988"/>
          <p14:tracePt t="120241" x="3100388" y="3716338"/>
          <p14:tracePt t="120257" x="3087688" y="3716338"/>
          <p14:tracePt t="120274" x="3060700" y="3730625"/>
          <p14:tracePt t="120290" x="3033713" y="3730625"/>
          <p14:tracePt t="120307" x="3006725" y="3730625"/>
          <p14:tracePt t="120323" x="2940050" y="3716338"/>
          <p14:tracePt t="120341" x="2825750" y="3676650"/>
          <p14:tracePt t="120357" x="2765425" y="3656013"/>
          <p14:tracePt t="120375" x="2659063" y="3609975"/>
          <p14:tracePt t="120391" x="2578100" y="3582988"/>
          <p14:tracePt t="120407" x="2532063" y="3562350"/>
          <p14:tracePt t="120423" x="2471738" y="3516313"/>
          <p14:tracePt t="120441" x="2405063" y="3449638"/>
          <p14:tracePt t="120457" x="2384425" y="3408363"/>
          <p14:tracePt t="120461" x="2363788" y="3368675"/>
          <p14:tracePt t="120473" x="2351088" y="3328988"/>
          <p14:tracePt t="120490" x="2336800" y="3302000"/>
          <p14:tracePt t="120506" x="2330450" y="3227388"/>
          <p14:tracePt t="120524" x="2330450" y="3154363"/>
          <p14:tracePt t="120540" x="2344738" y="3114675"/>
          <p14:tracePt t="120556" x="2378075" y="3021013"/>
          <p14:tracePt t="120574" x="2424113" y="2940050"/>
          <p14:tracePt t="120590" x="2451100" y="2906713"/>
          <p14:tracePt t="120606" x="2511425" y="2852738"/>
          <p14:tracePt t="120623" x="2532063" y="2825750"/>
          <p14:tracePt t="120640" x="2598738" y="2786063"/>
          <p14:tracePt t="120656" x="2665413" y="2759075"/>
          <p14:tracePt t="120673" x="2705100" y="2746375"/>
          <p14:tracePt t="120689" x="2786063" y="2732088"/>
          <p14:tracePt t="120706" x="2873375" y="2725738"/>
          <p14:tracePt t="120724" x="2952750" y="2725738"/>
          <p14:tracePt t="120740" x="2987675" y="2725738"/>
          <p14:tracePt t="120756" x="3067050" y="2738438"/>
          <p14:tracePt t="120774" x="3127375" y="2759075"/>
          <p14:tracePt t="120789" x="3154363" y="2779713"/>
          <p14:tracePt t="120806" x="3208338" y="2813050"/>
          <p14:tracePt t="120823" x="3235325" y="2833688"/>
          <p14:tracePt t="120839" x="3275013" y="2879725"/>
          <p14:tracePt t="120856" x="3295650" y="2913063"/>
          <p14:tracePt t="120873" x="3308350" y="2927350"/>
          <p14:tracePt t="120889" x="3328988" y="2952750"/>
          <p14:tracePt t="120906" x="3335338" y="2973388"/>
          <p14:tracePt t="120923" x="3348038" y="3006725"/>
          <p14:tracePt t="120939" x="3362325" y="3021013"/>
          <p14:tracePt t="120956" x="3368675" y="3048000"/>
          <p14:tracePt t="120973" x="3368675" y="3060700"/>
          <p14:tracePt t="120990" x="3368675" y="3067050"/>
          <p14:tracePt t="121027" x="3368675" y="3073400"/>
          <p14:tracePt t="121069" x="3368675" y="3081338"/>
          <p14:tracePt t="121080" x="3375025" y="3081338"/>
          <p14:tracePt t="121399" x="3375025" y="3087688"/>
          <p14:tracePt t="121417" x="3375025" y="3094038"/>
          <p14:tracePt t="121435" x="3375025" y="3121025"/>
          <p14:tracePt t="121448" x="3375025" y="3133725"/>
          <p14:tracePt t="121460" x="3368675" y="3148013"/>
          <p14:tracePt t="121462" x="3368675" y="3160713"/>
          <p14:tracePt t="121472" x="3368675" y="3175000"/>
          <p14:tracePt t="121489" x="3368675" y="3181350"/>
          <p14:tracePt t="121506" x="3368675" y="3194050"/>
          <p14:tracePt t="121539" x="3362325" y="3201988"/>
          <p14:tracePt t="121555" x="3362325" y="3208338"/>
          <p14:tracePt t="121601" x="3362325" y="3214688"/>
          <p14:tracePt t="121671" x="3362325" y="3221038"/>
          <p14:tracePt t="121731" x="3362325" y="3227388"/>
          <p14:tracePt t="121751" x="3362325" y="3235325"/>
          <p14:tracePt t="121771" x="3355975" y="3235325"/>
          <p14:tracePt t="121801" x="3355975" y="3241675"/>
          <p14:tracePt t="121841" x="3355975" y="3248025"/>
          <p14:tracePt t="121871" x="3348038" y="3248025"/>
          <p14:tracePt t="121881" x="3341688" y="3254375"/>
          <p14:tracePt t="121892" x="3341688" y="3262313"/>
          <p14:tracePt t="121905" x="3335338" y="3262313"/>
          <p14:tracePt t="121922" x="3308350" y="3275013"/>
          <p14:tracePt t="121938" x="3275013" y="3275013"/>
          <p14:tracePt t="121955" x="3221038" y="3275013"/>
          <p14:tracePt t="121972" x="3167063" y="3275013"/>
          <p14:tracePt t="121989" x="3133725" y="3268663"/>
          <p14:tracePt t="122005" x="3081338" y="3235325"/>
          <p14:tracePt t="122022" x="3040063" y="3187700"/>
          <p14:tracePt t="122039" x="3021013" y="3160713"/>
          <p14:tracePt t="122055" x="3006725" y="3073400"/>
          <p14:tracePt t="122072" x="3000375" y="2994025"/>
          <p14:tracePt t="122088" x="3000375" y="2946400"/>
          <p14:tracePt t="122105" x="3006725" y="2879725"/>
          <p14:tracePt t="122121" x="3021013" y="2859088"/>
          <p14:tracePt t="122138" x="3048000" y="2813050"/>
          <p14:tracePt t="122159" x="3081338" y="2779713"/>
          <p14:tracePt t="122176" x="3114675" y="2773363"/>
          <p14:tracePt t="122192" x="3133725" y="2765425"/>
          <p14:tracePt t="122209" x="3160713" y="2765425"/>
          <p14:tracePt t="122225" x="3167063" y="2765425"/>
          <p14:tracePt t="122238" x="3181350" y="2765425"/>
          <p14:tracePt t="122255" x="3194050" y="2773363"/>
          <p14:tracePt t="122272" x="3208338" y="2786063"/>
          <p14:tracePt t="122289" x="3221038" y="2806700"/>
          <p14:tracePt t="122305" x="3227388" y="2819400"/>
          <p14:tracePt t="122321" x="3241675" y="2846388"/>
          <p14:tracePt t="122338" x="3254375" y="2873375"/>
          <p14:tracePt t="122355" x="3254375" y="2886075"/>
          <p14:tracePt t="122371" x="3262313" y="2906713"/>
          <p14:tracePt t="122388" x="3268663" y="2919413"/>
          <p14:tracePt t="122405" x="3268663" y="2927350"/>
          <p14:tracePt t="122465" x="3268663" y="2933700"/>
          <p14:tracePt t="122754" x="3268663" y="2946400"/>
          <p14:tracePt t="122767" x="3262313" y="2960688"/>
          <p14:tracePt t="122783" x="3235325" y="3033713"/>
          <p14:tracePt t="122793" x="3208338" y="3108325"/>
          <p14:tracePt t="122805" x="3187700" y="3187700"/>
          <p14:tracePt t="122821" x="3141663" y="3375025"/>
          <p14:tracePt t="122838" x="3121025" y="3462338"/>
          <p14:tracePt t="122854" x="3100388" y="3609975"/>
          <p14:tracePt t="122871" x="3081338" y="3716338"/>
          <p14:tracePt t="122887" x="3067050" y="3757613"/>
          <p14:tracePt t="122904" x="3048000" y="3797300"/>
          <p14:tracePt t="122921" x="3048000" y="3810000"/>
          <p14:tracePt t="122962" x="3033713" y="3810000"/>
          <p14:tracePt t="123193" x="3027363" y="3817938"/>
          <p14:tracePt t="123207" x="3021013" y="3824288"/>
          <p14:tracePt t="123218" x="3000375" y="3830638"/>
          <p14:tracePt t="123233" x="2913063" y="3857625"/>
          <p14:tracePt t="123245" x="2867025" y="3863975"/>
          <p14:tracePt t="123255" x="2813050" y="3878263"/>
          <p14:tracePt t="123271" x="2719388" y="3890963"/>
          <p14:tracePt t="123287" x="2679700" y="3897313"/>
          <p14:tracePt t="123304" x="2605088" y="3911600"/>
          <p14:tracePt t="123321" x="2544763" y="3911600"/>
          <p14:tracePt t="123337" x="2524125" y="3911600"/>
          <p14:tracePt t="123354" x="2484438" y="3897313"/>
          <p14:tracePt t="123371" x="2471738" y="3884613"/>
          <p14:tracePt t="123387" x="2465388" y="3884613"/>
          <p14:tracePt t="123404" x="2457450" y="3878263"/>
          <p14:tracePt t="123565" x="2465388" y="3878263"/>
          <p14:tracePt t="123594" x="2471738" y="3878263"/>
          <p14:tracePt t="123626" x="2478088" y="3878263"/>
          <p14:tracePt t="123643" x="2490788" y="3878263"/>
          <p14:tracePt t="123661" x="2498725" y="3884613"/>
          <p14:tracePt t="123681" x="2505075" y="3884613"/>
          <p14:tracePt t="123692" x="2505075" y="3890963"/>
          <p14:tracePt t="123703" x="2511425" y="3890963"/>
          <p14:tracePt t="123721" x="2524125" y="3897313"/>
          <p14:tracePt t="123753" x="2538413" y="3897313"/>
          <p14:tracePt t="123771" x="2544763" y="3905250"/>
          <p14:tracePt t="123822" x="2551113" y="3911600"/>
          <p14:tracePt t="123883" x="2551113" y="3917950"/>
          <p14:tracePt t="124005" x="2559050" y="3917950"/>
          <p14:tracePt t="124026" x="2565400" y="3917950"/>
          <p14:tracePt t="124043" x="2571750" y="3917950"/>
          <p14:tracePt t="124055" x="2578100" y="3917950"/>
          <p14:tracePt t="124070" x="2592388" y="3924300"/>
          <p14:tracePt t="124086" x="2598738" y="3924300"/>
          <p14:tracePt t="124103" x="2619375" y="3924300"/>
          <p14:tracePt t="124120" x="2638425" y="3924300"/>
          <p14:tracePt t="124137" x="2679700" y="3924300"/>
          <p14:tracePt t="124158" x="2732088" y="3924300"/>
          <p14:tracePt t="124176" x="2779713" y="3930650"/>
          <p14:tracePt t="124192" x="2819400" y="3938588"/>
          <p14:tracePt t="124208" x="2846388" y="3938588"/>
          <p14:tracePt t="124225" x="2867025" y="3944938"/>
          <p14:tracePt t="124237" x="2886075" y="3944938"/>
          <p14:tracePt t="124253" x="2900363" y="3944938"/>
          <p14:tracePt t="124270" x="2906713" y="3944938"/>
          <p14:tracePt t="124323" x="2913063" y="3951288"/>
          <p14:tracePt t="124442" x="2913063" y="3957638"/>
          <p14:tracePt t="124626" x="2906713" y="3957638"/>
          <p14:tracePt t="125015" x="2900363" y="3957638"/>
          <p14:tracePt t="125137" x="2900363" y="3951288"/>
          <p14:tracePt t="125158" x="2894013" y="3951288"/>
          <p14:tracePt t="125192" x="2886075" y="3944938"/>
          <p14:tracePt t="125212" x="2879725" y="3944938"/>
          <p14:tracePt t="125228" x="2873375" y="3938588"/>
          <p14:tracePt t="125243" x="2852738" y="3930650"/>
          <p14:tracePt t="125269" x="2846388" y="3924300"/>
          <p14:tracePt t="125286" x="2833688" y="3917950"/>
          <p14:tracePt t="125302" x="2825750" y="3917950"/>
          <p14:tracePt t="125318" x="2825750" y="3911600"/>
          <p14:tracePt t="125335" x="2825750" y="3905250"/>
          <p14:tracePt t="125352" x="2819400" y="3905250"/>
          <p14:tracePt t="125373" x="2819400" y="3897313"/>
          <p14:tracePt t="125401" x="2813050" y="3897313"/>
          <p14:tracePt t="125412" x="2813050" y="3890963"/>
          <p14:tracePt t="125575" x="2819400" y="3890963"/>
          <p14:tracePt t="130198" x="2825750" y="3890963"/>
          <p14:tracePt t="130218" x="2833688" y="3890963"/>
          <p14:tracePt t="130236" x="2840038" y="3890963"/>
          <p14:tracePt t="130252" x="2840038" y="3884613"/>
          <p14:tracePt t="130262" x="2846388" y="3884613"/>
          <p14:tracePt t="130284" x="2859088" y="3878263"/>
          <p14:tracePt t="130292" x="2867025" y="3878263"/>
          <p14:tracePt t="130302" x="2873375" y="3878263"/>
          <p14:tracePt t="130314" x="2886075" y="3870325"/>
          <p14:tracePt t="130334" x="2894013" y="3870325"/>
          <p14:tracePt t="130347" x="2900363" y="3870325"/>
          <p14:tracePt t="130365" x="2906713" y="3870325"/>
          <p14:tracePt t="130384" x="2913063" y="3870325"/>
          <p14:tracePt t="130452" x="2919413" y="3870325"/>
          <p14:tracePt t="130522" x="2927350" y="3870325"/>
          <p14:tracePt t="130554" x="2927350" y="3863975"/>
          <p14:tracePt t="130572" x="2940050" y="3863975"/>
          <p14:tracePt t="130622" x="2946400" y="3863975"/>
          <p14:tracePt t="130634" x="2952750" y="3857625"/>
          <p14:tracePt t="130642" x="2960688" y="3851275"/>
          <p14:tracePt t="130653" x="2979738" y="3836988"/>
          <p14:tracePt t="130664" x="3013075" y="3824288"/>
          <p14:tracePt t="130680" x="3048000" y="3803650"/>
          <p14:tracePt t="130697" x="3108325" y="3757613"/>
          <p14:tracePt t="130713" x="3175000" y="3709988"/>
          <p14:tracePt t="130730" x="3214688" y="3683000"/>
          <p14:tracePt t="130747" x="3295650" y="3609975"/>
          <p14:tracePt t="130763" x="3381375" y="3502025"/>
          <p14:tracePt t="130781" x="3449638" y="3389313"/>
          <p14:tracePt t="130797" x="3468688" y="3322638"/>
          <p14:tracePt t="130814" x="3502025" y="3201988"/>
          <p14:tracePt t="130830" x="3509963" y="3141663"/>
          <p14:tracePt t="130847" x="3516313" y="3013075"/>
          <p14:tracePt t="130864" x="3516313" y="2879725"/>
          <p14:tracePt t="130880" x="3516313" y="2819400"/>
          <p14:tracePt t="130897" x="3516313" y="2698750"/>
          <p14:tracePt t="130914" x="3509963" y="2619375"/>
          <p14:tracePt t="130946" x="3509963" y="2611438"/>
          <p14:tracePt t="131156" x="3502025" y="2611438"/>
          <p14:tracePt t="131169" x="3495675" y="2611438"/>
          <p14:tracePt t="131177" x="3476625" y="2611438"/>
          <p14:tracePt t="131189" x="3441700" y="2619375"/>
          <p14:tracePt t="131203" x="3322638" y="2632075"/>
          <p14:tracePt t="131219" x="3254375" y="2644775"/>
          <p14:tracePt t="131235" x="3127375" y="2686050"/>
          <p14:tracePt t="131247" x="3073400" y="2698750"/>
          <p14:tracePt t="131263" x="2987675" y="2732088"/>
          <p14:tracePt t="131279" x="2946400" y="2746375"/>
          <p14:tracePt t="131296" x="2919413" y="2759075"/>
          <p14:tracePt t="131313" x="2906713" y="2759075"/>
          <p14:tracePt t="131355" x="2906713" y="2752725"/>
          <p14:tracePt t="131367" x="2906713" y="2746375"/>
          <p14:tracePt t="131380" x="2913063" y="2732088"/>
          <p14:tracePt t="131396" x="2967038" y="2686050"/>
          <p14:tracePt t="131413" x="3054350" y="2638425"/>
          <p14:tracePt t="131429" x="3114675" y="2611438"/>
          <p14:tracePt t="131446" x="3241675" y="2578100"/>
          <p14:tracePt t="131463" x="3375025" y="2559050"/>
          <p14:tracePt t="131480" x="3429000" y="2559050"/>
          <p14:tracePt t="131496" x="3536950" y="2551113"/>
          <p14:tracePt t="131513" x="3622675" y="2551113"/>
          <p14:tracePt t="131529" x="3656013" y="2565400"/>
          <p14:tracePt t="131546" x="3709988" y="2584450"/>
          <p14:tracePt t="131563" x="3736975" y="2598738"/>
          <p14:tracePt t="131580" x="3743325" y="2598738"/>
          <p14:tracePt t="131596" x="3751263" y="2611438"/>
          <p14:tracePt t="131654" x="3751263" y="2619375"/>
          <p14:tracePt t="131674" x="3736975" y="2625725"/>
          <p14:tracePt t="131684" x="3709988" y="2632075"/>
          <p14:tracePt t="131693" x="3663950" y="2638425"/>
          <p14:tracePt t="131704" x="3609975" y="2644775"/>
          <p14:tracePt t="131713" x="3543300" y="2652713"/>
          <p14:tracePt t="131729" x="3476625" y="2659063"/>
          <p14:tracePt t="131746" x="3355975" y="2671763"/>
          <p14:tracePt t="131762" x="3268663" y="2671763"/>
          <p14:tracePt t="131779" x="3221038" y="2671763"/>
          <p14:tracePt t="131796" x="3148013" y="2665413"/>
          <p14:tracePt t="131812" x="3087688" y="2652713"/>
          <p14:tracePt t="131829" x="3073400" y="2644775"/>
          <p14:tracePt t="131846" x="3054350" y="2632075"/>
          <p14:tracePt t="131862" x="3040063" y="2611438"/>
          <p14:tracePt t="131879" x="3040063" y="2598738"/>
          <p14:tracePt t="131896" x="3040063" y="2578100"/>
          <p14:tracePt t="131913" x="3048000" y="2551113"/>
          <p14:tracePt t="131929" x="3054350" y="2538413"/>
          <p14:tracePt t="131946" x="3087688" y="2511425"/>
          <p14:tracePt t="131963" x="3167063" y="2484438"/>
          <p14:tracePt t="131979" x="3221038" y="2478088"/>
          <p14:tracePt t="131995" x="3341688" y="2471738"/>
          <p14:tracePt t="132013" x="3462338" y="2471738"/>
          <p14:tracePt t="132029" x="3529013" y="2490788"/>
          <p14:tracePt t="132045" x="3649663" y="2551113"/>
          <p14:tracePt t="132063" x="3743325" y="2638425"/>
          <p14:tracePt t="132079" x="3776663" y="2698750"/>
          <p14:tracePt t="132095" x="3836988" y="2840038"/>
          <p14:tracePt t="132113" x="3857625" y="2994025"/>
          <p14:tracePt t="132129" x="3863975" y="3054350"/>
          <p14:tracePt t="132149" x="3863975" y="3154363"/>
          <p14:tracePt t="132166" x="3863975" y="3208338"/>
          <p14:tracePt t="132185" x="3830638" y="3241675"/>
          <p14:tracePt t="132218" x="3797300" y="3241675"/>
          <p14:tracePt t="132400" x="3797300" y="3254375"/>
          <p14:tracePt t="132411" x="3803650" y="3268663"/>
          <p14:tracePt t="132422" x="3824288" y="3302000"/>
          <p14:tracePt t="132433" x="3844925" y="3355975"/>
          <p14:tracePt t="132445" x="3857625" y="3408363"/>
          <p14:tracePt t="132462" x="3878263" y="3549650"/>
          <p14:tracePt t="132478" x="3878263" y="3630613"/>
          <p14:tracePt t="132495" x="3890963" y="3784600"/>
          <p14:tracePt t="132512" x="3890963" y="3911600"/>
          <p14:tracePt t="132528" x="3890963" y="3965575"/>
          <p14:tracePt t="132545" x="3890963" y="4024313"/>
          <p14:tracePt t="132564" x="3890963" y="4059238"/>
          <p14:tracePt t="132579" x="3890963" y="4065588"/>
          <p14:tracePt t="132886" x="3884613" y="4065588"/>
          <p14:tracePt t="132896" x="3884613" y="4071938"/>
          <p14:tracePt t="132906" x="3878263" y="4078288"/>
          <p14:tracePt t="132916" x="3878263" y="4084638"/>
          <p14:tracePt t="132928" x="3857625" y="4098925"/>
          <p14:tracePt t="132945" x="3817938" y="4144963"/>
          <p14:tracePt t="132961" x="3797300" y="4171950"/>
          <p14:tracePt t="132978" x="3736975" y="4225925"/>
          <p14:tracePt t="132996" x="3676650" y="4286250"/>
          <p14:tracePt t="133011" x="3649663" y="4306888"/>
          <p14:tracePt t="133028" x="3595688" y="4340225"/>
          <p14:tracePt t="133045" x="3562350" y="4367213"/>
          <p14:tracePt t="133061" x="3549650" y="4367213"/>
          <p14:tracePt t="133065" x="3543300" y="4373563"/>
          <p14:tracePt t="133078" x="3536950" y="4373563"/>
          <p14:tracePt t="133097" x="3529013" y="4373563"/>
          <p14:tracePt t="133124" x="3522663" y="4367213"/>
          <p14:tracePt t="133134" x="3516313" y="4359275"/>
          <p14:tracePt t="133144" x="3516313" y="4352925"/>
          <p14:tracePt t="133165" x="3509963" y="4325938"/>
          <p14:tracePt t="133181" x="3509963" y="4319588"/>
          <p14:tracePt t="133199" x="3509963" y="4306888"/>
          <p14:tracePt t="133215" x="3509963" y="4298950"/>
          <p14:tracePt t="133244" x="3509963" y="4292600"/>
          <p14:tracePt t="133264" x="3509963" y="4286250"/>
          <p14:tracePt t="133283" x="3509963" y="4279900"/>
          <p14:tracePt t="133302" x="3516313" y="4265613"/>
          <p14:tracePt t="133314" x="3516313" y="4259263"/>
          <p14:tracePt t="133328" x="3529013" y="4252913"/>
          <p14:tracePt t="133344" x="3543300" y="4219575"/>
          <p14:tracePt t="133361" x="3570288" y="4192588"/>
          <p14:tracePt t="133378" x="3576638" y="4186238"/>
          <p14:tracePt t="133397" x="3603625" y="4165600"/>
          <p14:tracePt t="133411" x="3616325" y="4152900"/>
          <p14:tracePt t="133427" x="3636963" y="4144963"/>
          <p14:tracePt t="133444" x="3683000" y="4125913"/>
          <p14:tracePt t="133461" x="3709988" y="4111625"/>
          <p14:tracePt t="133477" x="3776663" y="4098925"/>
          <p14:tracePt t="133497" x="3836988" y="4098925"/>
          <p14:tracePt t="133511" x="3870325" y="4098925"/>
          <p14:tracePt t="133527" x="3930650" y="4105275"/>
          <p14:tracePt t="133544" x="3998913" y="4138613"/>
          <p14:tracePt t="133561" x="4032250" y="4159250"/>
          <p14:tracePt t="133577" x="4084638" y="4213225"/>
          <p14:tracePt t="133595" x="4125913" y="4246563"/>
          <p14:tracePt t="133611" x="4132263" y="4252913"/>
          <p14:tracePt t="133627" x="4138613" y="4279900"/>
          <p14:tracePt t="133644" x="4138613" y="4286250"/>
          <p14:tracePt t="133677" x="4138613" y="4292600"/>
          <p14:tracePt t="133694" x="4119563" y="4306888"/>
          <p14:tracePt t="133710" x="4092575" y="4313238"/>
          <p14:tracePt t="133727" x="4017963" y="4333875"/>
          <p14:tracePt t="133744" x="3917950" y="4352925"/>
          <p14:tracePt t="133760" x="3863975" y="4359275"/>
          <p14:tracePt t="133777" x="3736975" y="4367213"/>
          <p14:tracePt t="133794" x="3630613" y="4367213"/>
          <p14:tracePt t="133811" x="3570288" y="4359275"/>
          <p14:tracePt t="133827" x="3468688" y="4346575"/>
          <p14:tracePt t="133844" x="3375025" y="4325938"/>
          <p14:tracePt t="133860" x="3341688" y="4313238"/>
          <p14:tracePt t="133877" x="3275013" y="4286250"/>
          <p14:tracePt t="133894" x="3221038" y="4238625"/>
          <p14:tracePt t="133911" x="3194050" y="4205288"/>
          <p14:tracePt t="133927" x="3154363" y="4144963"/>
          <p14:tracePt t="133944" x="3133725" y="4111625"/>
          <p14:tracePt t="133960" x="3100388" y="4038600"/>
          <p14:tracePt t="133977" x="3087688" y="4005263"/>
          <p14:tracePt t="133994" x="3073400" y="3951288"/>
          <p14:tracePt t="134010" x="3073400" y="3930650"/>
          <p14:tracePt t="134027" x="3073400" y="3911600"/>
          <p14:tracePt t="134044" x="3067050" y="3905250"/>
          <p14:tracePt t="134061" x="3067050" y="3890963"/>
          <p14:tracePt t="134077" x="3067050" y="3884613"/>
          <p14:tracePt t="134094" x="3067050" y="3878263"/>
          <p14:tracePt t="134110" x="3067050" y="3870325"/>
          <p14:tracePt t="134127" x="3073400" y="3863975"/>
          <p14:tracePt t="134144" x="3081338" y="3851275"/>
          <p14:tracePt t="134164" x="3108325" y="3836988"/>
          <p14:tracePt t="134181" x="3127375" y="3824288"/>
          <p14:tracePt t="134199" x="3154363" y="3810000"/>
          <p14:tracePt t="134214" x="3160713" y="3803650"/>
          <p14:tracePt t="134230" x="3181350" y="3797300"/>
          <p14:tracePt t="134244" x="3194050" y="3790950"/>
          <p14:tracePt t="134260" x="3214688" y="3784600"/>
          <p14:tracePt t="134277" x="3227388" y="3784600"/>
          <p14:tracePt t="134294" x="3254375" y="3784600"/>
          <p14:tracePt t="134310" x="3281363" y="3784600"/>
          <p14:tracePt t="134327" x="3295650" y="3784600"/>
          <p14:tracePt t="134343" x="3314700" y="3784600"/>
          <p14:tracePt t="134361" x="3348038" y="3790950"/>
          <p14:tracePt t="134377" x="3355975" y="3797300"/>
          <p14:tracePt t="134394" x="3381375" y="3810000"/>
          <p14:tracePt t="134410" x="3395663" y="3824288"/>
          <p14:tracePt t="134426" x="3402013" y="3830638"/>
          <p14:tracePt t="134443" x="3422650" y="3857625"/>
          <p14:tracePt t="134460" x="3435350" y="3870325"/>
          <p14:tracePt t="134477" x="3455988" y="3890963"/>
          <p14:tracePt t="134493" x="3455988" y="3905250"/>
          <p14:tracePt t="134510" x="3468688" y="3917950"/>
          <p14:tracePt t="134527" x="3476625" y="3924300"/>
          <p14:tracePt t="134543" x="3482975" y="3944938"/>
          <p14:tracePt t="134560" x="3482975" y="3957638"/>
          <p14:tracePt t="134577" x="3482975" y="3984625"/>
          <p14:tracePt t="134593" x="3482975" y="3990975"/>
          <p14:tracePt t="134598" x="3482975" y="3998913"/>
          <p14:tracePt t="134610" x="3476625" y="3998913"/>
          <p14:tracePt t="134626" x="3476625" y="4005263"/>
          <p14:tracePt t="134643" x="3468688" y="4011613"/>
          <p14:tracePt t="134660" x="3422650" y="4024313"/>
          <p14:tracePt t="134676" x="3381375" y="4044950"/>
          <p14:tracePt t="134693" x="3287713" y="4084638"/>
          <p14:tracePt t="134710" x="3235325" y="4105275"/>
          <p14:tracePt t="134726" x="3121025" y="4138613"/>
          <p14:tracePt t="134743" x="3027363" y="4179888"/>
          <p14:tracePt t="134760" x="2973388" y="4192588"/>
          <p14:tracePt t="134776" x="2894013" y="4219575"/>
          <p14:tracePt t="134793" x="2825750" y="4238625"/>
          <p14:tracePt t="134810" x="2798763" y="4246563"/>
          <p14:tracePt t="134826" x="2759075" y="4246563"/>
          <p14:tracePt t="134844" x="2738438" y="4246563"/>
          <p14:tracePt t="134860" x="2732088" y="4246563"/>
          <p14:tracePt t="134876" x="2725738" y="4246563"/>
          <p14:tracePt t="134910" x="2719388" y="4246563"/>
          <p14:tracePt t="134948" x="2719388" y="4238625"/>
          <p14:tracePt t="134978" x="2719388" y="4232275"/>
          <p14:tracePt t="134998" x="2719388" y="4225925"/>
          <p14:tracePt t="135018" x="2719388" y="4219575"/>
          <p14:tracePt t="135038" x="2719388" y="4213225"/>
          <p14:tracePt t="135061" x="2725738" y="4205288"/>
          <p14:tracePt t="135072" x="2725738" y="4198938"/>
          <p14:tracePt t="135095" x="2732088" y="4192588"/>
          <p14:tracePt t="135105" x="2738438" y="4186238"/>
          <p14:tracePt t="135115" x="2752725" y="4171950"/>
          <p14:tracePt t="135129" x="2779713" y="4159250"/>
          <p14:tracePt t="135146" x="2798763" y="4132263"/>
          <p14:tracePt t="135163" x="2852738" y="4084638"/>
          <p14:tracePt t="135180" x="2900363" y="4044950"/>
          <p14:tracePt t="135196" x="2919413" y="4017963"/>
          <p14:tracePt t="135214" x="2960688" y="3978275"/>
          <p14:tracePt t="135226" x="2987675" y="3965575"/>
          <p14:tracePt t="135243" x="3013075" y="3944938"/>
          <p14:tracePt t="135260" x="3067050" y="3917950"/>
          <p14:tracePt t="135276" x="3100388" y="3905250"/>
          <p14:tracePt t="135293" x="3154363" y="3884613"/>
          <p14:tracePt t="135309" x="3181350" y="3863975"/>
          <p14:tracePt t="135326" x="3227388" y="3851275"/>
          <p14:tracePt t="135343" x="3262313" y="3836988"/>
          <p14:tracePt t="135359" x="3275013" y="3836988"/>
          <p14:tracePt t="135378" x="3295650" y="3836988"/>
          <p14:tracePt t="135392" x="3308350" y="3836988"/>
          <p14:tracePt t="135409" x="3322638" y="3836988"/>
          <p14:tracePt t="135426" x="3335338" y="3836988"/>
          <p14:tracePt t="135443" x="3348038" y="3836988"/>
          <p14:tracePt t="135459" x="3355975" y="3836988"/>
          <p14:tracePt t="135476" x="3389313" y="3836988"/>
          <p14:tracePt t="135493" x="3402013" y="3844925"/>
          <p14:tracePt t="135509" x="3429000" y="3857625"/>
          <p14:tracePt t="135526" x="3449638" y="3863975"/>
          <p14:tracePt t="135542" x="3476625" y="3878263"/>
          <p14:tracePt t="135559" x="3482975" y="3884613"/>
          <p14:tracePt t="135576" x="3495675" y="3890963"/>
          <p14:tracePt t="135592" x="3495675" y="3897313"/>
          <p14:tracePt t="135609" x="3502025" y="3905250"/>
          <p14:tracePt t="135638" x="3502025" y="3911600"/>
          <p14:tracePt t="135671" x="3495675" y="3917950"/>
          <p14:tracePt t="135681" x="3489325" y="3917950"/>
          <p14:tracePt t="135693" x="3482975" y="3917950"/>
          <p14:tracePt t="135709" x="3476625" y="3924300"/>
          <p14:tracePt t="135725" x="3441700" y="3938588"/>
          <p14:tracePt t="135742" x="3416300" y="3944938"/>
          <p14:tracePt t="135759" x="3335338" y="3978275"/>
          <p14:tracePt t="135776" x="3287713" y="3990975"/>
          <p14:tracePt t="135792" x="3194050" y="4017963"/>
          <p14:tracePt t="135809" x="3148013" y="4032250"/>
          <p14:tracePt t="135825" x="3060700" y="4059238"/>
          <p14:tracePt t="135842" x="3040063" y="4071938"/>
          <p14:tracePt t="135859" x="3013075" y="4078288"/>
          <p14:tracePt t="135875" x="3000375" y="4084638"/>
          <p14:tracePt t="135892" x="2994025" y="4084638"/>
          <p14:tracePt t="135909" x="2987675" y="4084638"/>
          <p14:tracePt t="135925" x="2979738" y="4092575"/>
          <p14:tracePt t="135942" x="2979738" y="4098925"/>
          <p14:tracePt t="135958" x="2973388" y="4105275"/>
          <p14:tracePt t="135976" x="2973388" y="4111625"/>
          <p14:tracePt t="135992" x="2973388" y="4119563"/>
          <p14:tracePt t="136008" x="2967038" y="4125913"/>
          <p14:tracePt t="136025" x="2967038" y="4132263"/>
          <p14:tracePt t="136047" x="2967038" y="4138613"/>
          <p14:tracePt t="136079" x="2967038" y="4144963"/>
          <p14:tracePt t="136138" x="2967038" y="4152900"/>
          <p14:tracePt t="136688" x="2973388" y="4152900"/>
          <p14:tracePt t="137326" x="2973388" y="4144963"/>
          <p14:tracePt t="137998" x="2973388" y="4138613"/>
          <p14:tracePt t="138523" x="2973388" y="4132263"/>
          <p14:tracePt t="138606" x="2973388" y="4125913"/>
          <p14:tracePt t="138641" x="2979738" y="4125913"/>
          <p14:tracePt t="138700" x="2979738" y="4119563"/>
          <p14:tracePt t="138713" x="2987675" y="4119563"/>
          <p14:tracePt t="138863" x="2987675" y="4111625"/>
          <p14:tracePt t="139112" x="2994025" y="4111625"/>
          <p14:tracePt t="139738" x="3000375" y="4111625"/>
          <p14:tracePt t="139748" x="3006725" y="4111625"/>
          <p14:tracePt t="139760" x="3021013" y="4111625"/>
          <p14:tracePt t="139772" x="3033713" y="4111625"/>
          <p14:tracePt t="139788" x="3048000" y="4111625"/>
          <p14:tracePt t="139805" x="3094038" y="4105275"/>
          <p14:tracePt t="139821" x="3133725" y="4098925"/>
          <p14:tracePt t="139838" x="3227388" y="4092575"/>
          <p14:tracePt t="139855" x="3262313" y="4078288"/>
          <p14:tracePt t="139874" x="3335338" y="4071938"/>
          <p14:tracePt t="139889" x="3408363" y="4065588"/>
          <p14:tracePt t="139905" x="3449638" y="4065588"/>
          <p14:tracePt t="139921" x="3529013" y="4059238"/>
          <p14:tracePt t="139938" x="3570288" y="4059238"/>
          <p14:tracePt t="139955" x="3630613" y="4059238"/>
          <p14:tracePt t="139972" x="3683000" y="4059238"/>
          <p14:tracePt t="139988" x="3697288" y="4065588"/>
          <p14:tracePt t="140005" x="3709988" y="4065588"/>
          <p14:tracePt t="140021" x="3716338" y="4065588"/>
          <p14:tracePt t="140121" x="3724275" y="4065588"/>
          <p14:tracePt t="140170" x="3724275" y="4071938"/>
          <p14:tracePt t="140457" x="3716338" y="4071938"/>
          <p14:tracePt t="141478" x="3709988" y="4071938"/>
          <p14:tracePt t="141497" x="3703638" y="4071938"/>
          <p14:tracePt t="141523" x="3703638" y="4078288"/>
          <p14:tracePt t="141634" x="3709988" y="4078288"/>
          <p14:tracePt t="141643" x="3716338" y="4078288"/>
          <p14:tracePt t="141657" x="3730625" y="4071938"/>
          <p14:tracePt t="141670" x="3757613" y="4065588"/>
          <p14:tracePt t="141689" x="3830638" y="4051300"/>
          <p14:tracePt t="141705" x="3911600" y="4038600"/>
          <p14:tracePt t="141720" x="3944938" y="4032250"/>
          <p14:tracePt t="141736" x="4032250" y="4024313"/>
          <p14:tracePt t="141754" x="4092575" y="4024313"/>
          <p14:tracePt t="141770" x="4111625" y="4024313"/>
          <p14:tracePt t="141786" x="4144963" y="4024313"/>
          <p14:tracePt t="141804" x="4171950" y="4024313"/>
          <p14:tracePt t="141836" x="4179888" y="4024313"/>
          <p14:tracePt t="141883" x="4179888" y="4017963"/>
          <p14:tracePt t="143024" x="4179888" y="4024313"/>
          <p14:tracePt t="143034" x="4171950" y="4024313"/>
          <p14:tracePt t="143074" x="4171950" y="4032250"/>
          <p14:tracePt t="143094" x="4165600" y="4032250"/>
          <p14:tracePt t="143105" x="4165600" y="4038600"/>
          <p14:tracePt t="143114" x="4159250" y="4038600"/>
          <p14:tracePt t="143186" x="4152900" y="4044950"/>
          <p14:tracePt t="143275" x="4144963" y="4051300"/>
          <p14:tracePt t="143315" x="4144963" y="4059238"/>
          <p14:tracePt t="143325" x="4144963" y="4065588"/>
          <p14:tracePt t="143345" x="4138613" y="4065588"/>
          <p14:tracePt t="143365" x="4138613" y="4071938"/>
          <p14:tracePt t="143385" x="4138613" y="4078288"/>
          <p14:tracePt t="143406" x="4132263" y="4092575"/>
          <p14:tracePt t="143425" x="4132263" y="4098925"/>
          <p14:tracePt t="143437" x="4132263" y="4105275"/>
          <p14:tracePt t="143446" x="4132263" y="4111625"/>
          <p14:tracePt t="143456" x="4132263" y="4119563"/>
          <p14:tracePt t="143476" x="4132263" y="4132263"/>
          <p14:tracePt t="143490" x="4125913" y="4144963"/>
          <p14:tracePt t="143501" x="4125913" y="4152900"/>
          <p14:tracePt t="143518" x="4125913" y="4165600"/>
          <p14:tracePt t="143551" x="4125913" y="4171950"/>
          <p14:tracePt t="143586" x="4125913" y="4179888"/>
          <p14:tracePt t="143737" x="4119563" y="4179888"/>
          <p14:tracePt t="143887" x="4119563" y="4171950"/>
          <p14:tracePt t="144006" x="4111625" y="4171950"/>
          <p14:tracePt t="144185" x="4111625" y="4165600"/>
          <p14:tracePt t="144374" x="4111625" y="4159250"/>
          <p14:tracePt t="144474" x="4111625" y="4152900"/>
          <p14:tracePt t="145344" x="4105275" y="4144963"/>
          <p14:tracePt t="145355" x="4098925" y="4144963"/>
          <p14:tracePt t="145366" x="4078288" y="4138613"/>
          <p14:tracePt t="145383" x="4017963" y="4111625"/>
          <p14:tracePt t="145400" x="3978275" y="4092575"/>
          <p14:tracePt t="145416" x="3917950" y="4059238"/>
          <p14:tracePt t="145433" x="3844925" y="4017963"/>
          <p14:tracePt t="145450" x="3817938" y="3990975"/>
          <p14:tracePt t="145466" x="3763963" y="3965575"/>
          <p14:tracePt t="145483" x="3730625" y="3938588"/>
          <p14:tracePt t="145500" x="3724275" y="3930650"/>
          <p14:tracePt t="145516" x="3716338" y="3917950"/>
          <p14:tracePt t="145533" x="3709988" y="3917950"/>
          <p14:tracePt t="145836" x="3709988" y="3924300"/>
          <p14:tracePt t="145894" x="3703638" y="3924300"/>
          <p14:tracePt t="145925" x="3697288" y="3924300"/>
          <p14:tracePt t="147031" x="3690938" y="3924300"/>
          <p14:tracePt t="147077" x="3683000" y="3924300"/>
          <p14:tracePt t="147086" x="3670300" y="3924300"/>
          <p14:tracePt t="147098" x="3663950" y="3911600"/>
          <p14:tracePt t="147115" x="3616325" y="3878263"/>
          <p14:tracePt t="147131" x="3595688" y="3863975"/>
          <p14:tracePt t="147148" x="3556000" y="3824288"/>
          <p14:tracePt t="147164" x="3516313" y="3790950"/>
          <p14:tracePt t="147181" x="3502025" y="3770313"/>
          <p14:tracePt t="147204" x="3449638" y="3730625"/>
          <p14:tracePt t="147220" x="3435350" y="3724275"/>
          <p14:tracePt t="147238" x="3408363" y="3697288"/>
          <p14:tracePt t="147254" x="3395663" y="3670300"/>
          <p14:tracePt t="147269" x="3389313" y="3663950"/>
          <p14:tracePt t="147281" x="3381375" y="3649663"/>
          <p14:tracePt t="147298" x="3375025" y="3636963"/>
          <p14:tracePt t="147314" x="3368675" y="3622675"/>
          <p14:tracePt t="147331" x="3368675" y="3616325"/>
          <p14:tracePt t="147348" x="3368675" y="3603625"/>
          <p14:tracePt t="147364" x="3368675" y="3595688"/>
          <p14:tracePt t="147381" x="3368675" y="3589338"/>
          <p14:tracePt t="147398" x="3368675" y="3570288"/>
          <p14:tracePt t="147414" x="3381375" y="3549650"/>
          <p14:tracePt t="147431" x="3389313" y="3536950"/>
          <p14:tracePt t="147447" x="3395663" y="3522663"/>
          <p14:tracePt t="147464" x="3395663" y="3516313"/>
          <p14:tracePt t="147481" x="3416300" y="3495675"/>
          <p14:tracePt t="147497" x="3435350" y="3482975"/>
          <p14:tracePt t="147514" x="3449638" y="3476625"/>
          <p14:tracePt t="147531" x="3482975" y="3462338"/>
          <p14:tracePt t="147547" x="3495675" y="3455988"/>
          <p14:tracePt t="147564" x="3516313" y="3449638"/>
          <p14:tracePt t="147581" x="3522663" y="3449638"/>
          <p14:tracePt t="147597" x="3543300" y="3449638"/>
          <p14:tracePt t="147614" x="3562350" y="3449638"/>
          <p14:tracePt t="147631" x="3603625" y="3462338"/>
          <p14:tracePt t="147647" x="3643313" y="3495675"/>
          <p14:tracePt t="147664" x="3676650" y="3543300"/>
          <p14:tracePt t="147681" x="3690938" y="3576638"/>
          <p14:tracePt t="147697" x="3703638" y="3643313"/>
          <p14:tracePt t="147714" x="3703638" y="3697288"/>
          <p14:tracePt t="147731" x="3703638" y="3724275"/>
          <p14:tracePt t="147747" x="3697288" y="3763963"/>
          <p14:tracePt t="147764" x="3643313" y="3810000"/>
          <p14:tracePt t="147781" x="3589338" y="3851275"/>
          <p14:tracePt t="147797" x="3441700" y="3924300"/>
          <p14:tracePt t="147814" x="3187700" y="4005263"/>
          <p14:tracePt t="147831" x="3067050" y="4017963"/>
          <p14:tracePt t="147847" x="2765425" y="4051300"/>
          <p14:tracePt t="147864" x="2538413" y="4044950"/>
          <p14:tracePt t="147881" x="2465388" y="4024313"/>
          <p14:tracePt t="147897" x="2330450" y="3971925"/>
          <p14:tracePt t="147914" x="2251075" y="3890963"/>
          <p14:tracePt t="147930" x="2224088" y="3824288"/>
          <p14:tracePt t="147947" x="2190750" y="3751263"/>
          <p14:tracePt t="147964" x="2163763" y="3616325"/>
          <p14:tracePt t="147980" x="2155825" y="3556000"/>
          <p14:tracePt t="147997" x="2155825" y="3435350"/>
          <p14:tracePt t="148013" x="2163763" y="3395663"/>
          <p14:tracePt t="148030" x="2197100" y="3302000"/>
          <p14:tracePt t="148047" x="2257425" y="3214688"/>
          <p14:tracePt t="148064" x="2284413" y="3175000"/>
          <p14:tracePt t="148081" x="2370138" y="3108325"/>
          <p14:tracePt t="148098" x="2465388" y="3048000"/>
          <p14:tracePt t="148114" x="2532063" y="3021013"/>
          <p14:tracePt t="148130" x="2659063" y="2987675"/>
          <p14:tracePt t="148147" x="2806700" y="2952750"/>
          <p14:tracePt t="148164" x="2867025" y="2946400"/>
          <p14:tracePt t="148184" x="3000375" y="2946400"/>
          <p14:tracePt t="148201" x="3121025" y="2960688"/>
          <p14:tracePt t="148217" x="3235325" y="3006725"/>
          <p14:tracePt t="148234" x="3295650" y="3033713"/>
          <p14:tracePt t="148251" x="3402013" y="3108325"/>
          <p14:tracePt t="148263" x="3462338" y="3148013"/>
          <p14:tracePt t="148280" x="3562350" y="3248025"/>
          <p14:tracePt t="148297" x="3649663" y="3348038"/>
          <p14:tracePt t="148314" x="3683000" y="3395663"/>
          <p14:tracePt t="148318" x="3709988" y="3449638"/>
          <p14:tracePt t="148330" x="3736975" y="3489325"/>
          <p14:tracePt t="148347" x="3763963" y="3589338"/>
          <p14:tracePt t="148363" x="3776663" y="3636963"/>
          <p14:tracePt t="148380" x="3797300" y="3709988"/>
          <p14:tracePt t="148397" x="3810000" y="3770313"/>
          <p14:tracePt t="148414" x="3817938" y="3817938"/>
          <p14:tracePt t="148430" x="3817938" y="3844925"/>
          <p14:tracePt t="148447" x="3817938" y="3897313"/>
          <p14:tracePt t="148464" x="3797300" y="3965575"/>
          <p14:tracePt t="148480" x="3784600" y="4005263"/>
          <p14:tracePt t="148497" x="3751263" y="4071938"/>
          <p14:tracePt t="148514" x="3703638" y="4125913"/>
          <p14:tracePt t="148530" x="3676650" y="4152900"/>
          <p14:tracePt t="148546" x="3616325" y="4192588"/>
          <p14:tracePt t="148564" x="3502025" y="4225925"/>
          <p14:tracePt t="148580" x="3429000" y="4238625"/>
          <p14:tracePt t="148596" x="3248025" y="4273550"/>
          <p14:tracePt t="148614" x="3073400" y="4279900"/>
          <p14:tracePt t="148630" x="2994025" y="4279900"/>
          <p14:tracePt t="148646" x="2840038" y="4246563"/>
          <p14:tracePt t="148664" x="2725738" y="4171950"/>
          <p14:tracePt t="148680" x="2671763" y="4125913"/>
          <p14:tracePt t="148696" x="2598738" y="4011613"/>
          <p14:tracePt t="148714" x="2551113" y="3857625"/>
          <p14:tracePt t="148729" x="2532063" y="3770313"/>
          <p14:tracePt t="148746" x="2532063" y="3603625"/>
          <p14:tracePt t="148763" x="2538413" y="3522663"/>
          <p14:tracePt t="148780" x="2565400" y="3389313"/>
          <p14:tracePt t="148796" x="2584450" y="3328988"/>
          <p14:tracePt t="148813" x="2619375" y="3262313"/>
          <p14:tracePt t="148830" x="2652713" y="3214688"/>
          <p14:tracePt t="148846" x="2686050" y="3194050"/>
          <p14:tracePt t="148863" x="2759075" y="3154363"/>
          <p14:tracePt t="148880" x="2819400" y="3141663"/>
          <p14:tracePt t="148896" x="2933700" y="3121025"/>
          <p14:tracePt t="148913" x="3006725" y="3121025"/>
          <p14:tracePt t="148930" x="3127375" y="3127375"/>
          <p14:tracePt t="148946" x="3187700" y="3148013"/>
          <p14:tracePt t="148963" x="3308350" y="3187700"/>
          <p14:tracePt t="148980" x="3355975" y="3208338"/>
          <p14:tracePt t="148996" x="3455988" y="3248025"/>
          <p14:tracePt t="149013" x="3536950" y="3295650"/>
          <p14:tracePt t="149029" x="3556000" y="3308350"/>
          <p14:tracePt t="149046" x="3595688" y="3341688"/>
          <p14:tracePt t="149063" x="3636963" y="3375025"/>
          <p14:tracePt t="149080" x="3656013" y="3416300"/>
          <p14:tracePt t="149096" x="3670300" y="3441700"/>
          <p14:tracePt t="149113" x="3683000" y="3509963"/>
          <p14:tracePt t="149129" x="3697288" y="3576638"/>
          <p14:tracePt t="149146" x="3703638" y="3595688"/>
          <p14:tracePt t="149162" x="3703638" y="3630613"/>
          <p14:tracePt t="149183" x="3703638" y="3656013"/>
          <p14:tracePt t="149200" x="3703638" y="3670300"/>
          <p14:tracePt t="149217" x="3703638" y="3676650"/>
          <p14:tracePt t="149250" x="3683000" y="3683000"/>
          <p14:tracePt t="149262" x="3663950" y="3697288"/>
          <p14:tracePt t="149280" x="3576638" y="3724275"/>
          <p14:tracePt t="149296" x="3429000" y="3751263"/>
          <p14:tracePt t="149313" x="3281363" y="3757613"/>
          <p14:tracePt t="149329" x="3201988" y="3770313"/>
          <p14:tracePt t="149346" x="3048000" y="3784600"/>
          <p14:tracePt t="149362" x="2979738" y="3790950"/>
          <p14:tracePt t="149380" x="2873375" y="3790950"/>
          <p14:tracePt t="149396" x="2779713" y="3790950"/>
          <p14:tracePt t="149413" x="2686050" y="3776663"/>
          <p14:tracePt t="149429" x="2644775" y="3757613"/>
          <p14:tracePt t="149445" x="2578100" y="3716338"/>
          <p14:tracePt t="149462" x="2559050" y="3697288"/>
          <p14:tracePt t="149481" x="2517775" y="3643313"/>
          <p14:tracePt t="149496" x="2484438" y="3589338"/>
          <p14:tracePt t="149513" x="2471738" y="3570288"/>
          <p14:tracePt t="149529" x="2465388" y="3536950"/>
          <p14:tracePt t="149545" x="2465388" y="3522663"/>
          <p14:tracePt t="149562" x="2465388" y="3516313"/>
          <p14:tracePt t="149579" x="2465388" y="3509963"/>
          <p14:tracePt t="149595" x="2465388" y="3502025"/>
          <p14:tracePt t="149625" x="2471738" y="3502025"/>
          <p14:tracePt t="149636" x="2484438" y="3502025"/>
          <p14:tracePt t="149647" x="2517775" y="3502025"/>
          <p14:tracePt t="149662" x="2551113" y="3495675"/>
          <p14:tracePt t="149679" x="2665413" y="3482975"/>
          <p14:tracePt t="149696" x="2759075" y="3482975"/>
          <p14:tracePt t="149712" x="2813050" y="3482975"/>
          <p14:tracePt t="149729" x="2927350" y="3482975"/>
          <p14:tracePt t="149746" x="3033713" y="3482975"/>
          <p14:tracePt t="149762" x="3087688" y="3489325"/>
          <p14:tracePt t="149779" x="3181350" y="3509963"/>
          <p14:tracePt t="149796" x="3248025" y="3516313"/>
          <p14:tracePt t="149812" x="3268663" y="3522663"/>
          <p14:tracePt t="149816" x="3287713" y="3529013"/>
          <p14:tracePt t="149829" x="3308350" y="3536950"/>
          <p14:tracePt t="149848" x="3328988" y="3543300"/>
          <p14:tracePt t="149866" x="3348038" y="3556000"/>
          <p14:tracePt t="149883" x="3355975" y="3570288"/>
          <p14:tracePt t="149899" x="3362325" y="3570288"/>
          <p14:tracePt t="149916" x="3368675" y="3576638"/>
          <p14:tracePt t="149985" x="3362325" y="3576638"/>
          <p14:tracePt t="149995" x="3355975" y="3576638"/>
          <p14:tracePt t="150005" x="3335338" y="3576638"/>
          <p14:tracePt t="150016" x="3287713" y="3570288"/>
          <p14:tracePt t="150029" x="3235325" y="3562350"/>
          <p14:tracePt t="150045" x="3087688" y="3529013"/>
          <p14:tracePt t="150062" x="3021013" y="3522663"/>
          <p14:tracePt t="150078" x="2894013" y="3502025"/>
          <p14:tracePt t="150095" x="2773363" y="3482975"/>
          <p14:tracePt t="150112" x="2725738" y="3482975"/>
          <p14:tracePt t="150129" x="2632075" y="3468688"/>
          <p14:tracePt t="150145" x="2571750" y="3462338"/>
          <p14:tracePt t="150162" x="2551113" y="3455988"/>
          <p14:tracePt t="150178" x="2532063" y="3449638"/>
          <p14:tracePt t="150199" x="2524125" y="3441700"/>
          <p14:tracePt t="150249" x="2524125" y="3435350"/>
          <p14:tracePt t="150266" x="2532063" y="3435350"/>
          <p14:tracePt t="150275" x="2538413" y="3435350"/>
          <p14:tracePt t="150285" x="2551113" y="3435350"/>
          <p14:tracePt t="150297" x="2584450" y="3429000"/>
          <p14:tracePt t="150312" x="2632075" y="3422650"/>
          <p14:tracePt t="150330" x="2752725" y="3408363"/>
          <p14:tracePt t="150345" x="2886075" y="3408363"/>
          <p14:tracePt t="150361" x="2946400" y="3408363"/>
          <p14:tracePt t="150378" x="3060700" y="3408363"/>
          <p14:tracePt t="150395" x="3154363" y="3416300"/>
          <p14:tracePt t="150411" x="3194050" y="3422650"/>
          <p14:tracePt t="150428" x="3235325" y="3435350"/>
          <p14:tracePt t="150445" x="3262313" y="3449638"/>
          <p14:tracePt t="150461" x="3268663" y="3455988"/>
          <p14:tracePt t="150536" x="3268663" y="3462338"/>
          <p14:tracePt t="150576" x="3262313" y="3462338"/>
          <p14:tracePt t="150597" x="3254375" y="3462338"/>
          <p14:tracePt t="150626" x="3248025" y="3462338"/>
          <p14:tracePt t="150637" x="3241675" y="3462338"/>
          <p14:tracePt t="150648" x="3227388" y="3462338"/>
          <p14:tracePt t="150661" x="3214688" y="3462338"/>
          <p14:tracePt t="150678" x="3154363" y="3468688"/>
          <p14:tracePt t="150695" x="3081338" y="3476625"/>
          <p14:tracePt t="150711" x="3040063" y="3476625"/>
          <p14:tracePt t="150728" x="2952750" y="3489325"/>
          <p14:tracePt t="150744" x="2873375" y="3495675"/>
          <p14:tracePt t="150761" x="2833688" y="3495675"/>
          <p14:tracePt t="150778" x="2746375" y="3495675"/>
          <p14:tracePt t="150795" x="2671763" y="3502025"/>
          <p14:tracePt t="150811" x="2638425" y="3502025"/>
          <p14:tracePt t="150828" x="2584450" y="3502025"/>
          <p14:tracePt t="150847" x="2559050" y="3502025"/>
          <p14:tracePt t="150861" x="2544763" y="3502025"/>
          <p14:tracePt t="150878" x="2524125" y="3495675"/>
          <p14:tracePt t="150895" x="2511425" y="3489325"/>
          <p14:tracePt t="150911" x="2498725" y="3482975"/>
          <p14:tracePt t="150927" x="2490788" y="3476625"/>
          <p14:tracePt t="150945" x="2484438" y="3462338"/>
          <p14:tracePt t="150977" x="2484438" y="3449638"/>
          <p14:tracePt t="150994" x="2478088" y="3441700"/>
          <p14:tracePt t="151011" x="2478088" y="3422650"/>
          <p14:tracePt t="151027" x="2478088" y="3416300"/>
          <p14:tracePt t="151044" x="2478088" y="3395663"/>
          <p14:tracePt t="151062" x="2484438" y="3375025"/>
          <p14:tracePt t="151078" x="2484438" y="3368675"/>
          <p14:tracePt t="151094" x="2490788" y="3355975"/>
          <p14:tracePt t="151111" x="2490788" y="3348038"/>
          <p14:tracePt t="151127" x="2490788" y="3341688"/>
          <p14:tracePt t="151144" x="2498725" y="3341688"/>
          <p14:tracePt t="151161" x="2505075" y="3335338"/>
          <p14:tracePt t="151197" x="2517775" y="3328988"/>
          <p14:tracePt t="151215" x="2538413" y="3328988"/>
          <p14:tracePt t="151231" x="2559050" y="3322638"/>
          <p14:tracePt t="151248" x="2592388" y="3322638"/>
          <p14:tracePt t="151264" x="2619375" y="3322638"/>
          <p14:tracePt t="151277" x="2625725" y="3314700"/>
          <p14:tracePt t="151294" x="2638425" y="3314700"/>
          <p14:tracePt t="151311" x="2652713" y="3314700"/>
          <p14:tracePt t="151327" x="2659063" y="3314700"/>
          <p14:tracePt t="151344" x="2671763" y="3314700"/>
          <p14:tracePt t="151361" x="2705100" y="3322638"/>
          <p14:tracePt t="151377" x="2732088" y="3322638"/>
          <p14:tracePt t="151394" x="2759075" y="3335338"/>
          <p14:tracePt t="151410" x="2773363" y="3335338"/>
          <p14:tracePt t="151427" x="2798763" y="3341688"/>
          <p14:tracePt t="151444" x="2806700" y="3355975"/>
          <p14:tracePt t="151460" x="2840038" y="3362325"/>
          <p14:tracePt t="151477" x="2846388" y="3368675"/>
          <p14:tracePt t="151494" x="2886075" y="3389313"/>
          <p14:tracePt t="151510" x="2900363" y="3402013"/>
          <p14:tracePt t="151527" x="2940050" y="3441700"/>
          <p14:tracePt t="151543" x="2967038" y="3476625"/>
          <p14:tracePt t="151560" x="2987675" y="3489325"/>
          <p14:tracePt t="151577" x="3006725" y="3536950"/>
          <p14:tracePt t="151593" x="3027363" y="3576638"/>
          <p14:tracePt t="151610" x="3040063" y="3595688"/>
          <p14:tracePt t="151627" x="3048000" y="3630613"/>
          <p14:tracePt t="151643" x="3048000" y="3636963"/>
          <p14:tracePt t="151693" x="3048000" y="3643313"/>
          <p14:tracePt t="151714" x="3033713" y="3643313"/>
          <p14:tracePt t="151723" x="3033713" y="3649663"/>
          <p14:tracePt t="151734" x="3021013" y="3649663"/>
          <p14:tracePt t="151744" x="2994025" y="3649663"/>
          <p14:tracePt t="151761" x="2894013" y="3649663"/>
          <p14:tracePt t="151777" x="2833688" y="3649663"/>
          <p14:tracePt t="151793" x="2698750" y="3649663"/>
          <p14:tracePt t="151810" x="2571750" y="3630613"/>
          <p14:tracePt t="151827" x="2511425" y="3616325"/>
          <p14:tracePt t="151831" x="2465388" y="3603625"/>
          <p14:tracePt t="151844" x="2424113" y="3582988"/>
          <p14:tracePt t="151861" x="2370138" y="3543300"/>
          <p14:tracePt t="151877" x="2357438" y="3516313"/>
          <p14:tracePt t="151893" x="2330450" y="3455988"/>
          <p14:tracePt t="151910" x="2324100" y="3429000"/>
          <p14:tracePt t="151926" x="2317750" y="3355975"/>
          <p14:tracePt t="151943" x="2317750" y="3322638"/>
          <p14:tracePt t="151960" x="2344738" y="3254375"/>
          <p14:tracePt t="151977" x="2370138" y="3208338"/>
          <p14:tracePt t="151993" x="2384425" y="3194050"/>
          <p14:tracePt t="152010" x="2430463" y="3160713"/>
          <p14:tracePt t="152026" x="2465388" y="3148013"/>
          <p14:tracePt t="152043" x="2532063" y="3114675"/>
          <p14:tracePt t="152060" x="2578100" y="3100388"/>
          <p14:tracePt t="152076" x="2665413" y="3081338"/>
          <p14:tracePt t="152093" x="2746375" y="3067050"/>
          <p14:tracePt t="152110" x="2786063" y="3060700"/>
          <p14:tracePt t="152127" x="2867025" y="3054350"/>
          <p14:tracePt t="152144" x="2940050" y="3048000"/>
          <p14:tracePt t="152160" x="2987675" y="3048000"/>
          <p14:tracePt t="152176" x="3060700" y="3048000"/>
          <p14:tracePt t="152197" x="3133725" y="3054350"/>
          <p14:tracePt t="152213" x="3167063" y="3054350"/>
          <p14:tracePt t="152230" x="3235325" y="3073400"/>
          <p14:tracePt t="152247" x="3295650" y="3094038"/>
          <p14:tracePt t="152263" x="3314700" y="3094038"/>
          <p14:tracePt t="152277" x="3355975" y="3127375"/>
          <p14:tracePt t="152293" x="3381375" y="3141663"/>
          <p14:tracePt t="152310" x="3416300" y="3181350"/>
          <p14:tracePt t="152326" x="3435350" y="3208338"/>
          <p14:tracePt t="152330" x="3449638" y="3227388"/>
          <p14:tracePt t="152343" x="3462338" y="3248025"/>
          <p14:tracePt t="152359" x="3476625" y="3295650"/>
          <p14:tracePt t="152376" x="3489325" y="3308350"/>
          <p14:tracePt t="152393" x="3502025" y="3368675"/>
          <p14:tracePt t="152409" x="3516313" y="3435350"/>
          <p14:tracePt t="152426" x="3522663" y="3462338"/>
          <p14:tracePt t="152443" x="3522663" y="3516313"/>
          <p14:tracePt t="152459" x="3522663" y="3556000"/>
          <p14:tracePt t="152477" x="3522663" y="3582988"/>
          <p14:tracePt t="152493" x="3522663" y="3595688"/>
          <p14:tracePt t="152510" x="3516313" y="3609975"/>
          <p14:tracePt t="152527" x="3509963" y="3616325"/>
          <p14:tracePt t="152543" x="3502025" y="3616325"/>
          <p14:tracePt t="152559" x="3495675" y="3630613"/>
          <p14:tracePt t="152576" x="3482975" y="3643313"/>
          <p14:tracePt t="152593" x="3476625" y="3649663"/>
          <p14:tracePt t="152609" x="3441700" y="3663950"/>
          <p14:tracePt t="152626" x="3395663" y="3690938"/>
          <p14:tracePt t="152643" x="3348038" y="3703638"/>
          <p14:tracePt t="152659" x="3254375" y="3730625"/>
          <p14:tracePt t="152676" x="3127375" y="3757613"/>
          <p14:tracePt t="152693" x="3060700" y="3763963"/>
          <p14:tracePt t="152709" x="2933700" y="3770313"/>
          <p14:tracePt t="152726" x="2798763" y="3770313"/>
          <p14:tracePt t="152742" x="2738438" y="3763963"/>
          <p14:tracePt t="152759" x="2632075" y="3736975"/>
          <p14:tracePt t="152776" x="2538413" y="3683000"/>
          <p14:tracePt t="152792" x="2498725" y="3649663"/>
          <p14:tracePt t="152809" x="2430463" y="3582988"/>
          <p14:tracePt t="152826" x="2390775" y="3482975"/>
          <p14:tracePt t="152842" x="2384425" y="3435350"/>
          <p14:tracePt t="152847" x="2378075" y="3381375"/>
          <p14:tracePt t="152859" x="2378075" y="3328988"/>
          <p14:tracePt t="152876" x="2378075" y="3281363"/>
          <p14:tracePt t="152892" x="2390775" y="3187700"/>
          <p14:tracePt t="152910" x="2411413" y="3121025"/>
          <p14:tracePt t="152926" x="2417763" y="3087688"/>
          <p14:tracePt t="152942" x="2430463" y="3073400"/>
          <p14:tracePt t="152959" x="2430463" y="3067050"/>
          <p14:tracePt t="152975" x="2444750" y="3060700"/>
          <p14:tracePt t="152992" x="2451100" y="3060700"/>
          <p14:tracePt t="153009" x="2465388" y="3054350"/>
          <p14:tracePt t="153026" x="2478088" y="3054350"/>
          <p14:tracePt t="153042" x="2490788" y="3054350"/>
          <p14:tracePt t="153059" x="2498725" y="3054350"/>
          <p14:tracePt t="153260" x="2490788" y="3021013"/>
          <p14:tracePt t="153269" x="2465388" y="2973388"/>
          <p14:tracePt t="153281" x="2430463" y="2913063"/>
          <p14:tracePt t="153292" x="2397125" y="2840038"/>
          <p14:tracePt t="153309" x="2309813" y="2659063"/>
          <p14:tracePt t="153325" x="2236788" y="2465388"/>
          <p14:tracePt t="153342" x="2197100" y="2370138"/>
          <p14:tracePt t="153359" x="2122488" y="2130425"/>
          <p14:tracePt t="153375" x="2089150" y="2001838"/>
          <p14:tracePt t="153392" x="2016125" y="1727200"/>
          <p14:tracePt t="153408" x="1949450" y="1554163"/>
          <p14:tracePt t="153425" x="1922463" y="1479550"/>
          <p14:tracePt t="153442" x="1862138" y="1366838"/>
          <p14:tracePt t="153458" x="1828800" y="1292225"/>
          <p14:tracePt t="153475" x="1814513" y="1279525"/>
          <p14:tracePt t="153492" x="1801813" y="1258888"/>
          <p14:tracePt t="153508" x="1787525" y="1246188"/>
          <p14:tracePt t="153526" x="1781175" y="1231900"/>
          <p14:tracePt t="153617" x="1787525" y="1231900"/>
          <p14:tracePt t="153630" x="1808163" y="1258888"/>
          <p14:tracePt t="153642" x="1835150" y="1279525"/>
          <p14:tracePt t="153658" x="1901825" y="1366838"/>
          <p14:tracePt t="153675" x="1941513" y="1412875"/>
          <p14:tracePt t="153692" x="2036763" y="1566863"/>
          <p14:tracePt t="153709" x="2116138" y="1714500"/>
          <p14:tracePt t="153725" x="2163763" y="1787525"/>
          <p14:tracePt t="153742" x="2243138" y="1955800"/>
          <p14:tracePt t="153758" x="2317750" y="2103438"/>
          <p14:tracePt t="153775" x="2357438" y="2163763"/>
          <p14:tracePt t="153792" x="2405063" y="2270125"/>
          <p14:tracePt t="153808" x="2444750" y="2344738"/>
          <p14:tracePt t="153825" x="2465388" y="2378075"/>
          <p14:tracePt t="153842" x="2478088" y="2417763"/>
          <p14:tracePt t="153858" x="2490788" y="2444750"/>
          <p14:tracePt t="153875" x="2490788" y="2465388"/>
          <p14:tracePt t="153892" x="2490788" y="2484438"/>
          <p14:tracePt t="153908" x="2498725" y="2524125"/>
          <p14:tracePt t="153925" x="2498725" y="2598738"/>
          <p14:tracePt t="153941" x="2498725" y="2644775"/>
          <p14:tracePt t="153958" x="2498725" y="2746375"/>
          <p14:tracePt t="153975" x="2484438" y="2846388"/>
          <p14:tracePt t="153993" x="2478088" y="2886075"/>
          <p14:tracePt t="154008" x="2471738" y="2919413"/>
          <p14:tracePt t="154025" x="2471738" y="2933700"/>
          <p14:tracePt t="154041" x="2457450" y="2933700"/>
          <p14:tracePt t="154230" x="2457450" y="2940050"/>
          <p14:tracePt t="154239" x="2471738" y="2960688"/>
          <p14:tracePt t="154253" x="2490788" y="3000375"/>
          <p14:tracePt t="154265" x="2517775" y="3054350"/>
          <p14:tracePt t="154280" x="2578100" y="3214688"/>
          <p14:tracePt t="154294" x="2598738" y="3302000"/>
          <p14:tracePt t="154308" x="2652713" y="3495675"/>
          <p14:tracePt t="154324" x="2671763" y="3570288"/>
          <p14:tracePt t="154341" x="2719388" y="3690938"/>
          <p14:tracePt t="154358" x="2752725" y="3770313"/>
          <p14:tracePt t="154375" x="2765425" y="3824288"/>
          <p14:tracePt t="154391" x="2773363" y="3830638"/>
          <p14:tracePt t="154407" x="2779713" y="3836988"/>
          <p14:tracePt t="154507" x="2773363" y="3830638"/>
          <p14:tracePt t="154524" x="2773363" y="3824288"/>
          <p14:tracePt t="154540" x="2752725" y="3776663"/>
          <p14:tracePt t="154556" x="2732088" y="3703638"/>
          <p14:tracePt t="154574" x="2725738" y="3656013"/>
          <p14:tracePt t="154591" x="2719388" y="3576638"/>
          <p14:tracePt t="154607" x="2719388" y="3476625"/>
          <p14:tracePt t="154624" x="2719388" y="3408363"/>
          <p14:tracePt t="154641" x="2746375" y="3281363"/>
          <p14:tracePt t="154657" x="2765425" y="3221038"/>
          <p14:tracePt t="154674" x="2833688" y="3100388"/>
          <p14:tracePt t="154690" x="2873375" y="3054350"/>
          <p14:tracePt t="154707" x="2960688" y="2960688"/>
          <p14:tracePt t="154724" x="3054350" y="2894013"/>
          <p14:tracePt t="154741" x="3108325" y="2867025"/>
          <p14:tracePt t="154757" x="3201988" y="2825750"/>
          <p14:tracePt t="154774" x="3322638" y="2792413"/>
          <p14:tracePt t="154790" x="3381375" y="2786063"/>
          <p14:tracePt t="154807" x="3502025" y="2786063"/>
          <p14:tracePt t="154824" x="3616325" y="2792413"/>
          <p14:tracePt t="154841" x="3683000" y="2819400"/>
          <p14:tracePt t="154857" x="3743325" y="2833688"/>
          <p14:tracePt t="154874" x="3878263" y="2879725"/>
          <p14:tracePt t="154891" x="3984625" y="2946400"/>
          <p14:tracePt t="154908" x="4032250" y="2979738"/>
          <p14:tracePt t="154924" x="4119563" y="3067050"/>
          <p14:tracePt t="154942" x="4186238" y="3181350"/>
          <p14:tracePt t="154957" x="4213225" y="3235325"/>
          <p14:tracePt t="154974" x="4265613" y="3368675"/>
          <p14:tracePt t="154990" x="4298950" y="3489325"/>
          <p14:tracePt t="155008" x="4325938" y="3595688"/>
          <p14:tracePt t="155024" x="4340225" y="3663950"/>
          <p14:tracePt t="155040" x="4352925" y="3776663"/>
          <p14:tracePt t="155057" x="4352925" y="3884613"/>
          <p14:tracePt t="155074" x="4352925" y="3930650"/>
          <p14:tracePt t="155090" x="4340225" y="4005263"/>
          <p14:tracePt t="155107" x="4313238" y="4078288"/>
          <p14:tracePt t="155124" x="4306888" y="4105275"/>
          <p14:tracePt t="155141" x="4298950" y="4132263"/>
          <p14:tracePt t="155157" x="4292600" y="4138613"/>
          <p14:tracePt t="155216" x="4286250" y="4138613"/>
          <p14:tracePt t="155236" x="4279900" y="4138613"/>
          <p14:tracePt t="155247" x="4265613" y="4138613"/>
          <p14:tracePt t="155263" x="4246563" y="4138613"/>
          <p14:tracePt t="155278" x="4198938" y="4105275"/>
          <p14:tracePt t="155290" x="4159250" y="4065588"/>
          <p14:tracePt t="155478" x="4152900" y="4065588"/>
          <p14:tracePt t="155496" x="4144963" y="4065588"/>
          <p14:tracePt t="155506" x="4138613" y="4071938"/>
          <p14:tracePt t="155516" x="4098925" y="4084638"/>
          <p14:tracePt t="155527" x="4065588" y="4084638"/>
          <p14:tracePt t="155540" x="4017963" y="4084638"/>
          <p14:tracePt t="155557" x="3924300" y="4084638"/>
          <p14:tracePt t="155573" x="3878263" y="4071938"/>
          <p14:tracePt t="155590" x="3803650" y="4038600"/>
          <p14:tracePt t="155606" x="3743325" y="3978275"/>
          <p14:tracePt t="155623" x="3716338" y="3938588"/>
          <p14:tracePt t="155639" x="3683000" y="3851275"/>
          <p14:tracePt t="155656" x="3663950" y="3757613"/>
          <p14:tracePt t="155673" x="3656013" y="3703638"/>
          <p14:tracePt t="155690" x="3656013" y="3609975"/>
          <p14:tracePt t="155706" x="3663950" y="3522663"/>
          <p14:tracePt t="155723" x="3676650" y="3482975"/>
          <p14:tracePt t="155739" x="3697288" y="3435350"/>
          <p14:tracePt t="155756" x="3730625" y="3408363"/>
          <p14:tracePt t="155773" x="3743325" y="3402013"/>
          <p14:tracePt t="155789" x="3810000" y="3381375"/>
          <p14:tracePt t="155806" x="3890963" y="3368675"/>
          <p14:tracePt t="155823" x="3930650" y="3368675"/>
          <p14:tracePt t="155840" x="4017963" y="3368675"/>
          <p14:tracePt t="155856" x="4125913" y="3368675"/>
          <p14:tracePt t="155873" x="4171950" y="3375025"/>
          <p14:tracePt t="155878" x="4219575" y="3389313"/>
          <p14:tracePt t="155890" x="4259263" y="3402013"/>
          <p14:tracePt t="155906" x="4352925" y="3435350"/>
          <p14:tracePt t="155923" x="4394200" y="3455988"/>
          <p14:tracePt t="155939" x="4473575" y="3509963"/>
          <p14:tracePt t="155956" x="4513263" y="3543300"/>
          <p14:tracePt t="155973" x="4581525" y="3616325"/>
          <p14:tracePt t="155990" x="4633913" y="3716338"/>
          <p14:tracePt t="156006" x="4654550" y="3757613"/>
          <p14:tracePt t="156023" x="4681538" y="3857625"/>
          <p14:tracePt t="156039" x="4702175" y="3978275"/>
          <p14:tracePt t="156056" x="4708525" y="4032250"/>
          <p14:tracePt t="156073" x="4708525" y="4165600"/>
          <p14:tracePt t="156089" x="4681538" y="4298950"/>
          <p14:tracePt t="156106" x="4667250" y="4359275"/>
          <p14:tracePt t="156123" x="4627563" y="4452938"/>
          <p14:tracePt t="156139" x="4587875" y="4521200"/>
          <p14:tracePt t="156156" x="4581525" y="4548188"/>
          <p14:tracePt t="156173" x="4560888" y="4560888"/>
          <p14:tracePt t="156189" x="4554538" y="4573588"/>
          <p14:tracePt t="156210" x="4548188" y="4573588"/>
          <p14:tracePt t="156226" x="4540250" y="4573588"/>
          <p14:tracePt t="156242" x="4533900" y="4581525"/>
          <p14:tracePt t="156260" x="4500563" y="4587875"/>
          <p14:tracePt t="156273" x="4487863" y="4587875"/>
          <p14:tracePt t="156289" x="4427538" y="4594225"/>
          <p14:tracePt t="156306" x="4340225" y="4600575"/>
          <p14:tracePt t="156322" x="4298950" y="4600575"/>
          <p14:tracePt t="156339" x="4179888" y="4594225"/>
          <p14:tracePt t="156356" x="4051300" y="4567238"/>
          <p14:tracePt t="156372" x="3984625" y="4540250"/>
          <p14:tracePt t="156389" x="3863975" y="4473575"/>
          <p14:tracePt t="156406" x="3763963" y="4400550"/>
          <p14:tracePt t="156422" x="3724275" y="4359275"/>
          <p14:tracePt t="156439" x="3663950" y="4279900"/>
          <p14:tracePt t="156456" x="3630613" y="4192588"/>
          <p14:tracePt t="156472" x="3616325" y="4144963"/>
          <p14:tracePt t="156489" x="3609975" y="4038600"/>
          <p14:tracePt t="156505" x="3609975" y="3990975"/>
          <p14:tracePt t="156522" x="3616325" y="3884613"/>
          <p14:tracePt t="156539" x="3622675" y="3836988"/>
          <p14:tracePt t="156556" x="3649663" y="3757613"/>
          <p14:tracePt t="156573" x="3670300" y="3709988"/>
          <p14:tracePt t="156589" x="3683000" y="3697288"/>
          <p14:tracePt t="156605" x="3703638" y="3676650"/>
          <p14:tracePt t="156622" x="3724275" y="3670300"/>
          <p14:tracePt t="156639" x="3790950" y="3656013"/>
          <p14:tracePt t="156655" x="3884613" y="3656013"/>
          <p14:tracePt t="156672" x="3930650" y="3656013"/>
          <p14:tracePt t="156689" x="4017963" y="3663950"/>
          <p14:tracePt t="156706" x="4065588" y="3676650"/>
          <p14:tracePt t="156722" x="4159250" y="3703638"/>
          <p14:tracePt t="156739" x="4232275" y="3743325"/>
          <p14:tracePt t="156755" x="4273550" y="3757613"/>
          <p14:tracePt t="156772" x="4333875" y="3810000"/>
          <p14:tracePt t="156789" x="4386263" y="3870325"/>
          <p14:tracePt t="156805" x="4406900" y="3897313"/>
          <p14:tracePt t="156822" x="4433888" y="3951288"/>
          <p14:tracePt t="156839" x="4460875" y="4011613"/>
          <p14:tracePt t="156855" x="4460875" y="4051300"/>
          <p14:tracePt t="156872" x="4460875" y="4092575"/>
          <p14:tracePt t="156889" x="4460875" y="4125913"/>
          <p14:tracePt t="156905" x="4460875" y="4132263"/>
          <p14:tracePt t="156922" x="4460875" y="4152900"/>
          <p14:tracePt t="156939" x="4460875" y="4159250"/>
          <p14:tracePt t="156955" x="4452938" y="4159250"/>
          <p14:tracePt t="156972" x="4446588" y="4159250"/>
          <p14:tracePt t="156988" x="4433888" y="4165600"/>
          <p14:tracePt t="157006" x="4373563" y="4171950"/>
          <p14:tracePt t="157022" x="4333875" y="4179888"/>
          <p14:tracePt t="157038" x="4219575" y="4186238"/>
          <p14:tracePt t="157056" x="4084638" y="4186238"/>
          <p14:tracePt t="157072" x="4005263" y="4186238"/>
          <p14:tracePt t="157088" x="3870325" y="4159250"/>
          <p14:tracePt t="157106" x="3763963" y="4119563"/>
          <p14:tracePt t="157122" x="3730625" y="4098925"/>
          <p14:tracePt t="157138" x="3663950" y="4044950"/>
          <p14:tracePt t="157156" x="3609975" y="3998913"/>
          <p14:tracePt t="157171" x="3589338" y="3965575"/>
          <p14:tracePt t="157188" x="3570288" y="3930650"/>
          <p14:tracePt t="157205" x="3543300" y="3857625"/>
          <p14:tracePt t="157226" x="3536950" y="3784600"/>
          <p14:tracePt t="157242" x="3536950" y="3736975"/>
          <p14:tracePt t="157258" x="3556000" y="3649663"/>
          <p14:tracePt t="157276" x="3595688" y="3562350"/>
          <p14:tracePt t="157291" x="3622675" y="3522663"/>
          <p14:tracePt t="157305" x="3676650" y="3468688"/>
          <p14:tracePt t="157322" x="3703638" y="3441700"/>
          <p14:tracePt t="157338" x="3770313" y="3402013"/>
          <p14:tracePt t="157355" x="3844925" y="3375025"/>
          <p14:tracePt t="157371" x="3890963" y="3368675"/>
          <p14:tracePt t="157388" x="3965575" y="3362325"/>
          <p14:tracePt t="157405" x="4044950" y="3375025"/>
          <p14:tracePt t="157421" x="4078288" y="3395663"/>
          <p14:tracePt t="157438" x="4152900" y="3449638"/>
          <p14:tracePt t="157455" x="4213225" y="3502025"/>
          <p14:tracePt t="157471" x="4225925" y="3522663"/>
          <p14:tracePt t="157488" x="4252913" y="3570288"/>
          <p14:tracePt t="157505" x="4259263" y="3595688"/>
          <p14:tracePt t="157521" x="4265613" y="3656013"/>
          <p14:tracePt t="157538" x="4265613" y="3716338"/>
          <p14:tracePt t="157555" x="4259263" y="3784600"/>
          <p14:tracePt t="157571" x="4246563" y="3824288"/>
          <p14:tracePt t="157588" x="4238625" y="3897313"/>
          <p14:tracePt t="157605" x="4225925" y="3930650"/>
          <p14:tracePt t="157621" x="4198938" y="3984625"/>
          <p14:tracePt t="157638" x="4171950" y="4011613"/>
          <p14:tracePt t="157654" x="4165600" y="4017963"/>
          <p14:tracePt t="157671" x="4138613" y="4038600"/>
          <p14:tracePt t="157688" x="4119563" y="4059238"/>
          <p14:tracePt t="157705" x="4098925" y="4059238"/>
          <p14:tracePt t="157721" x="4092575" y="4059238"/>
          <p14:tracePt t="157738" x="4078288" y="4065588"/>
          <p14:tracePt t="157754" x="4071938" y="4065588"/>
          <p14:tracePt t="157771" x="4059238" y="4065588"/>
          <p14:tracePt t="157788" x="4051300" y="4065588"/>
          <p14:tracePt t="157804" x="4044950" y="4065588"/>
          <p14:tracePt t="157821" x="4044950" y="4059238"/>
          <p14:tracePt t="158807" x="4044950" y="4065588"/>
          <p14:tracePt t="158817" x="4044950" y="4071938"/>
          <p14:tracePt t="158827" x="4044950" y="4078288"/>
          <p14:tracePt t="158837" x="4044950" y="4092575"/>
          <p14:tracePt t="158853" x="4044950" y="4105275"/>
          <p14:tracePt t="158870" x="4038600" y="4152900"/>
          <p14:tracePt t="158887" x="4005263" y="4219575"/>
          <p14:tracePt t="158903" x="3990975" y="4259263"/>
          <p14:tracePt t="158920" x="3951288" y="4333875"/>
          <p14:tracePt t="158937" x="3917950" y="4386263"/>
          <p14:tracePt t="158954" x="3905250" y="4413250"/>
          <p14:tracePt t="158970" x="3878263" y="4452938"/>
          <p14:tracePt t="158986" x="3851275" y="4487863"/>
          <p14:tracePt t="159003" x="3844925" y="4500563"/>
          <p14:tracePt t="159020" x="3830638" y="4513263"/>
          <p14:tracePt t="159037" x="3824288" y="4527550"/>
          <p14:tracePt t="159053" x="3817938" y="4527550"/>
          <p14:tracePt t="159070" x="3810000" y="4527550"/>
          <p14:tracePt t="159337" x="3810000" y="4533900"/>
          <p14:tracePt t="159347" x="3803650" y="4533900"/>
          <p14:tracePt t="159358" x="3784600" y="4548188"/>
          <p14:tracePt t="159370" x="3743325" y="4567238"/>
          <p14:tracePt t="159387" x="3622675" y="4594225"/>
          <p14:tracePt t="159403" x="3549650" y="4608513"/>
          <p14:tracePt t="159419" x="3395663" y="4641850"/>
          <p14:tracePt t="159436" x="3268663" y="4667250"/>
          <p14:tracePt t="159453" x="3208338" y="4675188"/>
          <p14:tracePt t="159469" x="3108325" y="4687888"/>
          <p14:tracePt t="159487" x="3021013" y="4702175"/>
          <p14:tracePt t="159503" x="2987675" y="4702175"/>
          <p14:tracePt t="159519" x="2952750" y="4708525"/>
          <p14:tracePt t="159536" x="2933700" y="4708525"/>
          <p14:tracePt t="159553" x="2927350" y="4708525"/>
          <p14:tracePt t="159680" x="2927350" y="4714875"/>
          <p14:tracePt t="159706" x="2927350" y="4721225"/>
          <p14:tracePt t="159727" x="2927350" y="4727575"/>
          <p14:tracePt t="159757" x="2933700" y="4727575"/>
          <p14:tracePt t="159787" x="2940050" y="4735513"/>
          <p14:tracePt t="159797" x="2940050" y="4741863"/>
          <p14:tracePt t="159817" x="2946400" y="4741863"/>
          <p14:tracePt t="159827" x="2946400" y="4748213"/>
          <p14:tracePt t="159847" x="2952750" y="4748213"/>
          <p14:tracePt t="159857" x="2960688" y="4748213"/>
          <p14:tracePt t="159869" x="2960688" y="4754563"/>
          <p14:tracePt t="159888" x="2967038" y="4754563"/>
          <p14:tracePt t="159971" x="2967038" y="4762500"/>
          <p14:tracePt t="160359" x="2967038" y="4768850"/>
          <p14:tracePt t="162098" x="2960688" y="4762500"/>
          <p14:tracePt t="162110" x="2952750" y="4754563"/>
          <p14:tracePt t="162124" x="2946400" y="4754563"/>
          <p14:tracePt t="162138" x="2933700" y="4741863"/>
          <p14:tracePt t="162150" x="2927350" y="4727575"/>
          <p14:tracePt t="162167" x="2913063" y="4714875"/>
          <p14:tracePt t="162183" x="2906713" y="4714875"/>
          <p14:tracePt t="162200" x="2900363" y="4702175"/>
          <p14:tracePt t="162223" x="2886075" y="4687888"/>
          <p14:tracePt t="162239" x="2879725" y="4681538"/>
          <p14:tracePt t="162255" x="2873375" y="4675188"/>
          <p14:tracePt t="162273" x="2867025" y="4667250"/>
          <p14:tracePt t="162290" x="2859088" y="4654550"/>
          <p14:tracePt t="162318" x="2846388" y="4648200"/>
          <p14:tracePt t="162334" x="2846388" y="4641850"/>
          <p14:tracePt t="162350" x="2840038" y="4633913"/>
          <p14:tracePt t="162367" x="2833688" y="4627563"/>
          <p14:tracePt t="162400" x="2833688" y="4621213"/>
          <p14:tracePt t="162438" x="2825750" y="4621213"/>
          <p14:tracePt t="162521" x="2825750" y="4614863"/>
          <p14:tracePt t="162900" x="2819400" y="4614863"/>
          <p14:tracePt t="162992" x="2819400" y="4608513"/>
          <p14:tracePt t="163013" x="2819400" y="4600575"/>
          <p14:tracePt t="163029" x="2819400" y="4581525"/>
          <p14:tracePt t="163049" x="2819400" y="4573588"/>
          <p14:tracePt t="163066" x="2819400" y="4567238"/>
          <p14:tracePt t="163082" x="2819400" y="4560888"/>
          <p14:tracePt t="163120" x="2819400" y="4554538"/>
          <p14:tracePt t="163169" x="2825750" y="4548188"/>
          <p14:tracePt t="163189" x="2825750" y="4540250"/>
          <p14:tracePt t="163198" x="2833688" y="4540250"/>
          <p14:tracePt t="163220" x="2840038" y="4533900"/>
          <p14:tracePt t="163228" x="2846388" y="4527550"/>
          <p14:tracePt t="163240" x="2859088" y="4513263"/>
          <p14:tracePt t="163255" x="2867025" y="4513263"/>
          <p14:tracePt t="163272" x="2894013" y="4500563"/>
          <p14:tracePt t="163288" x="2933700" y="4494213"/>
          <p14:tracePt t="163299" x="2946400" y="4487863"/>
          <p14:tracePt t="163316" x="2967038" y="4479925"/>
          <p14:tracePt t="163332" x="2994025" y="4479925"/>
          <p14:tracePt t="163349" x="3033713" y="4479925"/>
          <p14:tracePt t="163366" x="3054350" y="4479925"/>
          <p14:tracePt t="163382" x="3100388" y="4479925"/>
          <p14:tracePt t="163399" x="3154363" y="4494213"/>
          <p14:tracePt t="163416" x="3167063" y="4500563"/>
          <p14:tracePt t="163432" x="3194050" y="4500563"/>
          <p14:tracePt t="163449" x="3208338" y="4506913"/>
          <p14:tracePt t="163466" x="3214688" y="4506913"/>
          <p14:tracePt t="163482" x="3221038" y="4513263"/>
          <p14:tracePt t="163516" x="3221038" y="4521200"/>
          <p14:tracePt t="163752" x="3214688" y="4521200"/>
          <p14:tracePt t="163949" x="3208338" y="4521200"/>
          <p14:tracePt t="163978" x="3201988" y="4521200"/>
          <p14:tracePt t="163998" x="3194050" y="4521200"/>
          <p14:tracePt t="165154" x="3187700" y="4521200"/>
          <p14:tracePt t="165174" x="3187700" y="4513263"/>
          <p14:tracePt t="165192" x="3167063" y="4440238"/>
          <p14:tracePt t="165200" x="3148013" y="4367213"/>
          <p14:tracePt t="165218" x="3121025" y="4179888"/>
          <p14:tracePt t="165234" x="3108325" y="4078288"/>
          <p14:tracePt t="165252" x="3087688" y="3917950"/>
          <p14:tracePt t="165271" x="3081338" y="3776663"/>
          <p14:tracePt t="165286" x="3081338" y="3709988"/>
          <p14:tracePt t="165298" x="3081338" y="3595688"/>
          <p14:tracePt t="165314" x="3081338" y="3562350"/>
          <p14:tracePt t="165331" x="3081338" y="3522663"/>
          <p14:tracePt t="165348" x="3081338" y="3509963"/>
          <p14:tracePt t="165579" x="3081338" y="3502025"/>
          <p14:tracePt t="165590" x="3087688" y="3489325"/>
          <p14:tracePt t="165603" x="3108325" y="3468688"/>
          <p14:tracePt t="165619" x="3160713" y="3381375"/>
          <p14:tracePt t="165630" x="3187700" y="3328988"/>
          <p14:tracePt t="165647" x="3227388" y="3235325"/>
          <p14:tracePt t="165666" x="3241675" y="3194050"/>
          <p14:tracePt t="165680" x="3268663" y="3121025"/>
          <p14:tracePt t="165697" x="3275013" y="3094038"/>
          <p14:tracePt t="165714" x="3281363" y="3040063"/>
          <p14:tracePt t="165730" x="3295650" y="3013075"/>
          <p14:tracePt t="165747" x="3295650" y="3000375"/>
          <p14:tracePt t="165764" x="3295650" y="2987675"/>
          <p14:tracePt t="165908" x="3295650" y="2979738"/>
          <p14:tracePt t="165928" x="3295650" y="2973388"/>
          <p14:tracePt t="165942" x="3287713" y="2967038"/>
          <p14:tracePt t="165953" x="3281363" y="2960688"/>
          <p14:tracePt t="165964" x="3268663" y="2940050"/>
          <p14:tracePt t="165980" x="3254375" y="2927350"/>
          <p14:tracePt t="165997" x="3241675" y="2900363"/>
          <p14:tracePt t="166013" x="3235325" y="2879725"/>
          <p14:tracePt t="166030" x="3227388" y="2867025"/>
          <p14:tracePt t="166047" x="3214688" y="2846388"/>
          <p14:tracePt t="166064" x="3214688" y="2840038"/>
          <p14:tracePt t="166083" x="3214688" y="2833688"/>
          <p14:tracePt t="166097" x="3214688" y="2825750"/>
          <p14:tracePt t="166259" x="3221038" y="2825750"/>
          <p14:tracePt t="166269" x="3235325" y="2825750"/>
          <p14:tracePt t="166283" x="3241675" y="2825750"/>
          <p14:tracePt t="166296" x="3248025" y="2840038"/>
          <p14:tracePt t="166313" x="3268663" y="2846388"/>
          <p14:tracePt t="166330" x="3287713" y="2859088"/>
          <p14:tracePt t="166347" x="3295650" y="2873375"/>
          <p14:tracePt t="166363" x="3302000" y="2879725"/>
          <p14:tracePt t="166380" x="3308350" y="2886075"/>
          <p14:tracePt t="166449" x="3308350" y="2894013"/>
          <p14:tracePt t="166459" x="3314700" y="2894013"/>
          <p14:tracePt t="166861" x="3314700" y="2900363"/>
          <p14:tracePt t="167209" x="3314700" y="2906713"/>
          <p14:tracePt t="167350" x="3322638" y="2906713"/>
          <p14:tracePt t="167360" x="3322638" y="2913063"/>
          <p14:tracePt t="167383" x="3322638" y="2919413"/>
          <p14:tracePt t="167392" x="3328988" y="2919413"/>
          <p14:tracePt t="167402" x="3328988" y="2927350"/>
          <p14:tracePt t="167423" x="3328988" y="2933700"/>
          <p14:tracePt t="167465" x="3328988" y="2940050"/>
          <p14:tracePt t="167518" x="3328988" y="2946400"/>
          <p14:tracePt t="167560" x="3335338" y="2946400"/>
          <p14:tracePt t="167582" x="3341688" y="2946400"/>
          <p14:tracePt t="167592" x="3348038" y="2946400"/>
          <p14:tracePt t="167605" x="3355975" y="2946400"/>
          <p14:tracePt t="167615" x="3368675" y="2946400"/>
          <p14:tracePt t="167628" x="3375025" y="2946400"/>
          <p14:tracePt t="167645" x="3408363" y="2960688"/>
          <p14:tracePt t="167662" x="3455988" y="2979738"/>
          <p14:tracePt t="167679" x="3509963" y="3006725"/>
          <p14:tracePt t="167695" x="3536950" y="3021013"/>
          <p14:tracePt t="167711" x="3582988" y="3060700"/>
          <p14:tracePt t="167729" x="3636963" y="3121025"/>
          <p14:tracePt t="167745" x="3656013" y="3148013"/>
          <p14:tracePt t="167761" x="3690938" y="3221038"/>
          <p14:tracePt t="167779" x="3709988" y="3262313"/>
          <p14:tracePt t="167795" x="3709988" y="3275013"/>
          <p14:tracePt t="167811" x="3716338" y="3287713"/>
          <p14:tracePt t="167830" x="3716338" y="3295650"/>
          <p14:tracePt t="168220" x="3716338" y="3302000"/>
          <p14:tracePt t="168231" x="3716338" y="3308350"/>
          <p14:tracePt t="168240" x="3724275" y="3308350"/>
          <p14:tracePt t="168252" x="3724275" y="3314700"/>
          <p14:tracePt t="168265" x="3730625" y="3314700"/>
          <p14:tracePt t="168282" x="3736975" y="3328988"/>
          <p14:tracePt t="168298" x="3736975" y="3335338"/>
          <p14:tracePt t="168314" x="3743325" y="3341688"/>
          <p14:tracePt t="168344" x="3751263" y="3355975"/>
          <p14:tracePt t="168361" x="3757613" y="3355975"/>
          <p14:tracePt t="168394" x="3757613" y="3362325"/>
          <p14:tracePt t="168708" x="3763963" y="3362325"/>
          <p14:tracePt t="168909" x="3763963" y="3368675"/>
          <p14:tracePt t="169426" x="3763963" y="3375025"/>
          <p14:tracePt t="169437" x="3770313" y="3381375"/>
          <p14:tracePt t="169455" x="3776663" y="3389313"/>
          <p14:tracePt t="169465" x="3776663" y="3395663"/>
          <p14:tracePt t="169477" x="3784600" y="3395663"/>
          <p14:tracePt t="169493" x="3790950" y="3416300"/>
          <p14:tracePt t="169510" x="3797300" y="3435350"/>
          <p14:tracePt t="169527" x="3817938" y="3502025"/>
          <p14:tracePt t="169543" x="3851275" y="3603625"/>
          <p14:tracePt t="169560" x="3884613" y="3716338"/>
          <p14:tracePt t="169577" x="3897313" y="3763963"/>
          <p14:tracePt t="169593" x="3924300" y="3857625"/>
          <p14:tracePt t="169610" x="3951288" y="3938588"/>
          <p14:tracePt t="169627" x="3965575" y="3984625"/>
          <p14:tracePt t="169643" x="3984625" y="4078288"/>
          <p14:tracePt t="169660" x="4005263" y="4179888"/>
          <p14:tracePt t="169676" x="4011613" y="4225925"/>
          <p14:tracePt t="169693" x="4024313" y="4286250"/>
          <p14:tracePt t="169710" x="4024313" y="4313238"/>
          <p14:tracePt t="169726" x="4024313" y="4319588"/>
          <p14:tracePt t="169743" x="4024313" y="4325938"/>
          <p14:tracePt t="169782" x="4024313" y="4333875"/>
          <p14:tracePt t="169891" x="4024313" y="4325938"/>
          <p14:tracePt t="170113" x="4024313" y="4333875"/>
          <p14:tracePt t="170121" x="4024313" y="4340225"/>
          <p14:tracePt t="170131" x="4024313" y="4346575"/>
          <p14:tracePt t="170143" x="4024313" y="4359275"/>
          <p14:tracePt t="170160" x="4024313" y="4386263"/>
          <p14:tracePt t="170178" x="4024313" y="4400550"/>
          <p14:tracePt t="170192" x="4024313" y="4427538"/>
          <p14:tracePt t="170210" x="4024313" y="4440238"/>
          <p14:tracePt t="170232" x="4024313" y="4446588"/>
          <p14:tracePt t="170282" x="4024313" y="4452938"/>
          <p14:tracePt t="172846" x="4032250" y="4452938"/>
          <p14:tracePt t="172865" x="4044950" y="4460875"/>
          <p14:tracePt t="172878" x="4051300" y="4460875"/>
          <p14:tracePt t="172892" x="4071938" y="4473575"/>
          <p14:tracePt t="172906" x="4092575" y="4479925"/>
          <p14:tracePt t="172923" x="4132263" y="4506913"/>
          <p14:tracePt t="172941" x="4186238" y="4548188"/>
          <p14:tracePt t="172957" x="4213225" y="4560888"/>
          <p14:tracePt t="172973" x="4252913" y="4594225"/>
          <p14:tracePt t="172991" x="4279900" y="4621213"/>
          <p14:tracePt t="173007" x="4292600" y="4633913"/>
          <p14:tracePt t="173023" x="4319588" y="4660900"/>
          <p14:tracePt t="173040" x="4325938" y="4667250"/>
          <p14:tracePt t="173057" x="4333875" y="4681538"/>
          <p14:tracePt t="173073" x="4340225" y="4681538"/>
          <p14:tracePt t="173090" x="4340225" y="4687888"/>
          <p14:tracePt t="173123" x="4346575" y="4687888"/>
          <p14:tracePt t="173635" x="4333875" y="4681538"/>
          <p14:tracePt t="173651" x="4325938" y="4675188"/>
          <p14:tracePt t="173668" x="4292600" y="4654550"/>
          <p14:tracePt t="173673" x="4265613" y="4641850"/>
          <p14:tracePt t="173683" x="4238625" y="4627563"/>
          <p14:tracePt t="173694" x="4213225" y="4608513"/>
          <p14:tracePt t="173706" x="4186238" y="4594225"/>
          <p14:tracePt t="173723" x="4138613" y="4573588"/>
          <p14:tracePt t="173739" x="4125913" y="4567238"/>
          <p14:tracePt t="173756" x="4092575" y="4554538"/>
          <p14:tracePt t="173773" x="4071938" y="4527550"/>
          <p14:tracePt t="173789" x="4051300" y="4521200"/>
          <p14:tracePt t="173806" x="4038600" y="4500563"/>
          <p14:tracePt t="173822" x="4032250" y="4494213"/>
          <p14:tracePt t="173839" x="4024313" y="4487863"/>
          <p14:tracePt t="176693" x="4024313" y="4479925"/>
          <p14:tracePt t="176705" x="4032250" y="4479925"/>
          <p14:tracePt t="176720" x="4065588" y="4452938"/>
          <p14:tracePt t="176737" x="4138613" y="4419600"/>
          <p14:tracePt t="176753" x="4171950" y="4406900"/>
          <p14:tracePt t="176770" x="4279900" y="4386263"/>
          <p14:tracePt t="176786" x="4379913" y="4373563"/>
          <p14:tracePt t="176803" x="4467225" y="4373563"/>
          <p14:tracePt t="176819" x="4513263" y="4373563"/>
          <p14:tracePt t="176836" x="4594225" y="4386263"/>
          <p14:tracePt t="176854" x="4687888" y="4406900"/>
          <p14:tracePt t="176869" x="4735513" y="4419600"/>
          <p14:tracePt t="176886" x="4822825" y="4452938"/>
          <p14:tracePt t="176904" x="4895850" y="4473575"/>
          <p14:tracePt t="176919" x="4916488" y="4479925"/>
          <p14:tracePt t="176936" x="4949825" y="4494213"/>
          <p14:tracePt t="176954" x="4989513" y="4500563"/>
          <p14:tracePt t="176969" x="5002213" y="4500563"/>
          <p14:tracePt t="176986" x="5043488" y="4500563"/>
          <p14:tracePt t="177003" x="5083175" y="4500563"/>
          <p14:tracePt t="177019" x="5116513" y="4500563"/>
          <p14:tracePt t="177036" x="5170488" y="4487863"/>
          <p14:tracePt t="177054" x="5230813" y="4460875"/>
          <p14:tracePt t="177069" x="5264150" y="4460875"/>
          <p14:tracePt t="177086" x="5330825" y="4427538"/>
          <p14:tracePt t="177103" x="5411788" y="4359275"/>
          <p14:tracePt t="177119" x="5457825" y="4319588"/>
          <p14:tracePt t="177136" x="5538788" y="4238625"/>
          <p14:tracePt t="177153" x="5605463" y="4144963"/>
          <p14:tracePt t="177169" x="5638800" y="4084638"/>
          <p14:tracePt t="177186" x="5692775" y="3951288"/>
          <p14:tracePt t="177203" x="5753100" y="3736975"/>
          <p14:tracePt t="177219" x="5792788" y="3609975"/>
          <p14:tracePt t="177236" x="5834063" y="3362325"/>
          <p14:tracePt t="177253" x="5846763" y="3187700"/>
          <p14:tracePt t="177290" x="5846763" y="3141663"/>
          <p14:tracePt t="177490" x="5853113" y="3127375"/>
          <p14:tracePt t="177499" x="5873750" y="3108325"/>
          <p14:tracePt t="177508" x="5913438" y="3073400"/>
          <p14:tracePt t="177519" x="5967413" y="3027363"/>
          <p14:tracePt t="177536" x="6081713" y="2960688"/>
          <p14:tracePt t="177553" x="6148388" y="2913063"/>
          <p14:tracePt t="177569" x="6254750" y="2859088"/>
          <p14:tracePt t="177585" x="6348413" y="2819400"/>
          <p14:tracePt t="177603" x="6423025" y="2798763"/>
          <p14:tracePt t="177619" x="6442075" y="2798763"/>
          <p14:tracePt t="177635" x="6462713" y="2798763"/>
          <p14:tracePt t="177653" x="6477000" y="2798763"/>
          <p14:tracePt t="177669" x="6483350" y="2798763"/>
          <p14:tracePt t="177685" x="6489700" y="2798763"/>
          <p14:tracePt t="177702" x="6496050" y="2806700"/>
          <p14:tracePt t="177719" x="6496050" y="2813050"/>
          <p14:tracePt t="177736" x="6502400" y="2819400"/>
          <p14:tracePt t="177753" x="6510338" y="2833688"/>
          <p14:tracePt t="177785" x="6510338" y="2840038"/>
          <p14:tracePt t="177802" x="6516688" y="2846388"/>
          <p14:tracePt t="177834" x="6523038" y="2852738"/>
          <p14:tracePt t="177904" x="6523038" y="2859088"/>
          <p14:tracePt t="178029" x="6516688" y="2859088"/>
          <p14:tracePt t="178064" x="6510338" y="2859088"/>
          <p14:tracePt t="178075" x="6502400" y="2859088"/>
          <p14:tracePt t="178085" x="6489700" y="2867025"/>
          <p14:tracePt t="178103" x="6435725" y="2873375"/>
          <p14:tracePt t="178118" x="6396038" y="2879725"/>
          <p14:tracePt t="178135" x="6315075" y="2886075"/>
          <p14:tracePt t="178153" x="6269038" y="2894013"/>
          <p14:tracePt t="178168" x="6194425" y="2900363"/>
          <p14:tracePt t="178185" x="6127750" y="2906713"/>
          <p14:tracePt t="178203" x="6088063" y="2906713"/>
          <p14:tracePt t="178219" x="6073775" y="2906713"/>
          <p14:tracePt t="178224" x="6054725" y="2906713"/>
          <p14:tracePt t="178235" x="6048375" y="2906713"/>
          <p14:tracePt t="178252" x="6048375" y="2900363"/>
          <p14:tracePt t="178274" x="6034088" y="2894013"/>
          <p14:tracePt t="178308" x="6034088" y="2886075"/>
          <p14:tracePt t="178323" x="6034088" y="2879725"/>
          <p14:tracePt t="178341" x="6034088" y="2873375"/>
          <p14:tracePt t="178351" x="6034088" y="2859088"/>
          <p14:tracePt t="178368" x="6040438" y="2840038"/>
          <p14:tracePt t="178385" x="6048375" y="2825750"/>
          <p14:tracePt t="178401" x="6054725" y="2819400"/>
          <p14:tracePt t="178418" x="6067425" y="2813050"/>
          <p14:tracePt t="178435" x="6073775" y="2806700"/>
          <p14:tracePt t="178452" x="6088063" y="2798763"/>
          <p14:tracePt t="178468" x="6100763" y="2798763"/>
          <p14:tracePt t="178485" x="6121400" y="2792413"/>
          <p14:tracePt t="178501" x="6127750" y="2786063"/>
          <p14:tracePt t="178518" x="6154738" y="2786063"/>
          <p14:tracePt t="178535" x="6175375" y="2786063"/>
          <p14:tracePt t="178551" x="6181725" y="2786063"/>
          <p14:tracePt t="178568" x="6202363" y="2786063"/>
          <p14:tracePt t="178585" x="6227763" y="2792413"/>
          <p14:tracePt t="178601" x="6235700" y="2792413"/>
          <p14:tracePt t="178618" x="6262688" y="2806700"/>
          <p14:tracePt t="178634" x="6281738" y="2813050"/>
          <p14:tracePt t="178651" x="6288088" y="2813050"/>
          <p14:tracePt t="178668" x="6308725" y="2819400"/>
          <p14:tracePt t="178684" x="6335713" y="2825750"/>
          <p14:tracePt t="178701" x="6348413" y="2840038"/>
          <p14:tracePt t="178718" x="6369050" y="2846388"/>
          <p14:tracePt t="178736" x="6396038" y="2859088"/>
          <p14:tracePt t="178751" x="6402388" y="2867025"/>
          <p14:tracePt t="178768" x="6416675" y="2873375"/>
          <p14:tracePt t="178784" x="6423025" y="2879725"/>
          <p14:tracePt t="178804" x="6423025" y="2886075"/>
          <p14:tracePt t="178818" x="6429375" y="2886075"/>
          <p14:tracePt t="178834" x="6429375" y="2894013"/>
          <p14:tracePt t="178851" x="6429375" y="2900363"/>
          <p14:tracePt t="178905" x="6429375" y="2906713"/>
          <p14:tracePt t="178936" x="6423025" y="2906713"/>
          <p14:tracePt t="178945" x="6416675" y="2913063"/>
          <p14:tracePt t="178958" x="6408738" y="2913063"/>
          <p14:tracePt t="178968" x="6396038" y="2913063"/>
          <p14:tracePt t="178985" x="6389688" y="2919413"/>
          <p14:tracePt t="179002" x="6381750" y="2927350"/>
          <p14:tracePt t="179017" x="6369050" y="2927350"/>
          <p14:tracePt t="179074" x="6362700" y="2927350"/>
          <p14:tracePt t="179146" x="6356350" y="2927350"/>
          <p14:tracePt t="179176" x="6348413" y="2919413"/>
          <p14:tracePt t="179187" x="6342063" y="2919413"/>
          <p14:tracePt t="179201" x="6335713" y="2919413"/>
          <p14:tracePt t="179217" x="6308725" y="2913063"/>
          <p14:tracePt t="179234" x="6262688" y="2894013"/>
          <p14:tracePt t="179252" x="6227763" y="2886075"/>
          <p14:tracePt t="179271" x="6188075" y="2867025"/>
          <p14:tracePt t="179289" x="6148388" y="2859088"/>
          <p14:tracePt t="179306" x="6134100" y="2846388"/>
          <p14:tracePt t="179322" x="6121400" y="2846388"/>
          <p14:tracePt t="179339" x="6115050" y="2833688"/>
          <p14:tracePt t="179367" x="6100763" y="2833688"/>
          <p14:tracePt t="179400" x="6100763" y="2825750"/>
          <p14:tracePt t="180865" x="6108700" y="2819400"/>
          <p14:tracePt t="180905" x="6108700" y="2813050"/>
          <p14:tracePt t="180935" x="6115050" y="2813050"/>
          <p14:tracePt t="180944" x="6115050" y="2806700"/>
          <p14:tracePt t="180974" x="6121400" y="2798763"/>
          <p14:tracePt t="180995" x="6121400" y="2792413"/>
          <p14:tracePt t="181004" x="6127750" y="2792413"/>
          <p14:tracePt t="181015" x="6134100" y="2792413"/>
          <p14:tracePt t="181032" x="6134100" y="2786063"/>
          <p14:tracePt t="181049" x="6142038" y="2779713"/>
          <p14:tracePt t="181157" x="6142038" y="2773363"/>
          <p14:tracePt t="181325" x="6148388" y="2773363"/>
          <p14:tracePt t="181344" x="6148388" y="2765425"/>
          <p14:tracePt t="181365" x="6154738" y="2765425"/>
          <p14:tracePt t="181387" x="6161088" y="2759075"/>
          <p14:tracePt t="181426" x="6167438" y="2759075"/>
          <p14:tracePt t="181445" x="6167438" y="2752725"/>
          <p14:tracePt t="181454" x="6175375" y="2752725"/>
          <p14:tracePt t="181475" x="6181725" y="2746375"/>
          <p14:tracePt t="181486" x="6188075" y="2746375"/>
          <p14:tracePt t="181498" x="6194425" y="2746375"/>
          <p14:tracePt t="181515" x="6208713" y="2746375"/>
          <p14:tracePt t="181532" x="6208713" y="2738438"/>
          <p14:tracePt t="181549" x="6227763" y="2738438"/>
          <p14:tracePt t="181565" x="6235700" y="2738438"/>
          <p14:tracePt t="181582" x="6242050" y="2738438"/>
          <p14:tracePt t="181599" x="6254750" y="2732088"/>
          <p14:tracePt t="181615" x="6262688" y="2732088"/>
          <p14:tracePt t="181655" x="6269038" y="2732088"/>
          <p14:tracePt t="181687" x="6275388" y="2732088"/>
          <p14:tracePt t="181707" x="6281738" y="2732088"/>
          <p14:tracePt t="181809" x="6288088" y="2732088"/>
          <p14:tracePt t="181864" x="6296025" y="2732088"/>
          <p14:tracePt t="181916" x="6302375" y="2732088"/>
          <p14:tracePt t="182502" x="6296025" y="2732088"/>
          <p14:tracePt t="182740" x="6288088" y="2732088"/>
          <p14:tracePt t="182771" x="6281738" y="2738438"/>
          <p14:tracePt t="182782" x="6275388" y="2746375"/>
          <p14:tracePt t="182797" x="6262688" y="2765425"/>
          <p14:tracePt t="182814" x="6262688" y="2773363"/>
          <p14:tracePt t="182831" x="6227763" y="2819400"/>
          <p14:tracePt t="182848" x="6181725" y="2873375"/>
          <p14:tracePt t="182864" x="6167438" y="2900363"/>
          <p14:tracePt t="182881" x="6121400" y="2946400"/>
          <p14:tracePt t="182897" x="6100763" y="2973388"/>
          <p14:tracePt t="182914" x="6081713" y="2987675"/>
          <p14:tracePt t="182931" x="6067425" y="3000375"/>
          <p14:tracePt t="182975" x="6061075" y="3000375"/>
          <p14:tracePt t="183136" x="6054725" y="3000375"/>
          <p14:tracePt t="183426" x="6061075" y="3000375"/>
          <p14:tracePt t="183435" x="6061075" y="3006725"/>
          <p14:tracePt t="183447" x="6067425" y="3006725"/>
          <p14:tracePt t="183464" x="6088063" y="3021013"/>
          <p14:tracePt t="183480" x="6108700" y="3033713"/>
          <p14:tracePt t="183496" x="6148388" y="3073400"/>
          <p14:tracePt t="183514" x="6194425" y="3121025"/>
          <p14:tracePt t="183530" x="6215063" y="3133725"/>
          <p14:tracePt t="183547" x="6254750" y="3167063"/>
          <p14:tracePt t="183564" x="6296025" y="3201988"/>
          <p14:tracePt t="183580" x="6323013" y="3227388"/>
          <p14:tracePt t="183597" x="6362700" y="3275013"/>
          <p14:tracePt t="183613" x="6396038" y="3322638"/>
          <p14:tracePt t="183630" x="6402388" y="3328988"/>
          <p14:tracePt t="183647" x="6416675" y="3341688"/>
          <p14:tracePt t="183664" x="6429375" y="3348038"/>
          <p14:tracePt t="183680" x="6429375" y="3355975"/>
          <p14:tracePt t="185266" x="6423025" y="3355975"/>
          <p14:tracePt t="185326" x="6423025" y="3348038"/>
          <p14:tracePt t="185355" x="6423025" y="3341688"/>
          <p14:tracePt t="185375" x="6423025" y="3335338"/>
          <p14:tracePt t="185426" x="6423025" y="3328988"/>
          <p14:tracePt t="185435" x="6429375" y="3328988"/>
          <p14:tracePt t="185447" x="6435725" y="3314700"/>
          <p14:tracePt t="185461" x="6450013" y="3314700"/>
          <p14:tracePt t="185478" x="6516688" y="3287713"/>
          <p14:tracePt t="185495" x="6596063" y="3262313"/>
          <p14:tracePt t="185511" x="6630988" y="3254375"/>
          <p14:tracePt t="185528" x="6710363" y="3248025"/>
          <p14:tracePt t="185545" x="6797675" y="3248025"/>
          <p14:tracePt t="185561" x="6831013" y="3248025"/>
          <p14:tracePt t="185578" x="6897688" y="3262313"/>
          <p14:tracePt t="185595" x="6924675" y="3275013"/>
          <p14:tracePt t="185611" x="6931025" y="3275013"/>
          <p14:tracePt t="185628" x="6938963" y="3275013"/>
          <p14:tracePt t="185686" x="6931025" y="3268663"/>
          <p14:tracePt t="185795" x="6931025" y="3254375"/>
          <p14:tracePt t="185808" x="6924675" y="3227388"/>
          <p14:tracePt t="185820" x="6924675" y="3121025"/>
          <p14:tracePt t="185828" x="6918325" y="3081338"/>
          <p14:tracePt t="185845" x="6918325" y="3060700"/>
          <p14:tracePt t="185878" x="6918325" y="3054350"/>
          <p14:tracePt t="185897" x="6911975" y="3054350"/>
          <p14:tracePt t="185925" x="6905625" y="3054350"/>
          <p14:tracePt t="185935" x="6897688" y="3060700"/>
          <p14:tracePt t="185947" x="6891338" y="3060700"/>
          <p14:tracePt t="185961" x="6878638" y="3067050"/>
          <p14:tracePt t="185978" x="6831013" y="3087688"/>
          <p14:tracePt t="185995" x="6724650" y="3114675"/>
          <p14:tracePt t="186011" x="6670675" y="3127375"/>
          <p14:tracePt t="186027" x="6516688" y="3154363"/>
          <p14:tracePt t="186045" x="6323013" y="3201988"/>
          <p14:tracePt t="186061" x="6235700" y="3214688"/>
          <p14:tracePt t="186077" x="6040438" y="3248025"/>
          <p14:tracePt t="186095" x="5907088" y="3275013"/>
          <p14:tracePt t="186111" x="5853113" y="3287713"/>
          <p14:tracePt t="186128" x="5765800" y="3302000"/>
          <p14:tracePt t="186145" x="5726113" y="3308350"/>
          <p14:tracePt t="186161" x="5713413" y="3308350"/>
          <p14:tracePt t="186177" x="5705475" y="3308350"/>
          <p14:tracePt t="186205" x="5699125" y="3308350"/>
          <p14:tracePt t="186428" x="5699125" y="3314700"/>
          <p14:tracePt t="186467" x="5699125" y="3322638"/>
          <p14:tracePt t="186506" x="5699125" y="3328988"/>
          <p14:tracePt t="186536" x="5699125" y="3335338"/>
          <p14:tracePt t="186551" x="5699125" y="3341688"/>
          <p14:tracePt t="186567" x="5699125" y="3348038"/>
          <p14:tracePt t="186577" x="5699125" y="3355975"/>
          <p14:tracePt t="186597" x="5699125" y="3362325"/>
          <p14:tracePt t="186611" x="5699125" y="3368675"/>
          <p14:tracePt t="186636" x="5699125" y="3375025"/>
          <p14:tracePt t="186911" x="5705475" y="3375025"/>
          <p14:tracePt t="186921" x="5713413" y="3389313"/>
          <p14:tracePt t="186933" x="5726113" y="3408363"/>
          <p14:tracePt t="186944" x="5746750" y="3441700"/>
          <p14:tracePt t="186961" x="5786438" y="3509963"/>
          <p14:tracePt t="186977" x="5807075" y="3556000"/>
          <p14:tracePt t="186993" x="5846763" y="3643313"/>
          <p14:tracePt t="187010" x="5886450" y="3730625"/>
          <p14:tracePt t="187027" x="5907088" y="3770313"/>
          <p14:tracePt t="187044" x="5940425" y="3830638"/>
          <p14:tracePt t="187060" x="5967413" y="3878263"/>
          <p14:tracePt t="187077" x="5973763" y="3890963"/>
          <p14:tracePt t="187093" x="5988050" y="3905250"/>
          <p14:tracePt t="187110" x="5994400" y="3911600"/>
          <p14:tracePt t="187127" x="6007100" y="3917950"/>
          <p14:tracePt t="187143" x="6007100" y="3924300"/>
          <p14:tracePt t="187160" x="6013450" y="3924300"/>
          <p14:tracePt t="187229" x="6021388" y="3924300"/>
          <p14:tracePt t="187250" x="6027738" y="3924300"/>
          <p14:tracePt t="187277" x="6034088" y="3917950"/>
          <p14:tracePt t="187289" x="6040438" y="3917950"/>
          <p14:tracePt t="187314" x="6054725" y="3897313"/>
          <p14:tracePt t="187334" x="6073775" y="3878263"/>
          <p14:tracePt t="187355" x="6088063" y="3857625"/>
          <p14:tracePt t="187370" x="6094413" y="3851275"/>
          <p14:tracePt t="187385" x="6100763" y="3836988"/>
          <p14:tracePt t="187409" x="6108700" y="3830638"/>
          <p14:tracePt t="187426" x="6108700" y="3817938"/>
          <p14:tracePt t="187443" x="6108700" y="3810000"/>
          <p14:tracePt t="187460" x="6115050" y="3803650"/>
          <p14:tracePt t="187476" x="6121400" y="3797300"/>
          <p14:tracePt t="187509" x="6121400" y="3784600"/>
          <p14:tracePt t="187543" x="6121400" y="3776663"/>
          <p14:tracePt t="187560" x="6121400" y="3770313"/>
          <p14:tracePt t="187588" x="6121400" y="3763963"/>
          <p14:tracePt t="187612" x="6121400" y="3757613"/>
          <p14:tracePt t="187623" x="6115050" y="3757613"/>
          <p14:tracePt t="187634" x="6115050" y="3751263"/>
          <p14:tracePt t="187656" x="6115050" y="3743325"/>
          <p14:tracePt t="187690" x="6115050" y="3736975"/>
          <p14:tracePt t="187780" x="6115050" y="3730625"/>
          <p14:tracePt t="188268" x="6108700" y="3730625"/>
          <p14:tracePt t="188320" x="6094413" y="3736975"/>
          <p14:tracePt t="188335" x="6094413" y="3743325"/>
          <p14:tracePt t="188351" x="6054725" y="3770313"/>
          <p14:tracePt t="188363" x="6013450" y="3790950"/>
          <p14:tracePt t="188379" x="5927725" y="3851275"/>
          <p14:tracePt t="188398" x="5819775" y="3930650"/>
          <p14:tracePt t="188409" x="5773738" y="3965575"/>
          <p14:tracePt t="188426" x="5680075" y="4038600"/>
          <p14:tracePt t="188442" x="5645150" y="4065588"/>
          <p14:tracePt t="188459" x="5584825" y="4098925"/>
          <p14:tracePt t="188476" x="5559425" y="4111625"/>
          <p14:tracePt t="188492" x="5551488" y="4119563"/>
          <p14:tracePt t="188509" x="5545138" y="4125913"/>
          <p14:tracePt t="188626" x="5545138" y="4119563"/>
          <p14:tracePt t="188656" x="5545138" y="4111625"/>
          <p14:tracePt t="188677" x="5551488" y="4111625"/>
          <p14:tracePt t="188716" x="5551488" y="4105275"/>
          <p14:tracePt t="188735" x="5559425" y="4105275"/>
          <p14:tracePt t="188785" x="5559425" y="4098925"/>
          <p14:tracePt t="188797" x="5559425" y="4092575"/>
          <p14:tracePt t="188836" x="5565775" y="4092575"/>
          <p14:tracePt t="188857" x="5565775" y="4084638"/>
          <p14:tracePt t="188947" x="5565775" y="4078288"/>
          <p14:tracePt t="191448" x="5559425" y="4078288"/>
          <p14:tracePt t="192629" x="5565775" y="4078288"/>
          <p14:tracePt t="192990" x="5572125" y="4078288"/>
          <p14:tracePt t="193028" x="5578475" y="4078288"/>
          <p14:tracePt t="193088" x="5584825" y="4078288"/>
          <p14:tracePt t="193126" x="5592763" y="4078288"/>
          <p14:tracePt t="193136" x="5592763" y="4071938"/>
          <p14:tracePt t="193147" x="5599113" y="4071938"/>
          <p14:tracePt t="193157" x="5605463" y="4065588"/>
          <p14:tracePt t="193171" x="5605463" y="4059238"/>
          <p14:tracePt t="193188" x="5611813" y="4059238"/>
          <p14:tracePt t="193335" x="5611813" y="4051300"/>
          <p14:tracePt t="193426" x="5619750" y="4051300"/>
          <p14:tracePt t="193446" x="5619750" y="4044950"/>
          <p14:tracePt t="193599" x="5619750" y="4038600"/>
          <p14:tracePt t="193895" x="5619750" y="4032250"/>
          <p14:tracePt t="193935" x="5626100" y="4032250"/>
          <p14:tracePt t="194009" x="5626100" y="4024313"/>
          <p14:tracePt t="194040" x="5632450" y="4024313"/>
          <p14:tracePt t="194070" x="5632450" y="4017963"/>
          <p14:tracePt t="194154" x="5638800" y="4017963"/>
          <p14:tracePt t="200226" x="5638800" y="4024313"/>
          <p14:tracePt t="200255" x="5638800" y="4032250"/>
          <p14:tracePt t="200266" x="5645150" y="4038600"/>
          <p14:tracePt t="200295" x="5653088" y="4044950"/>
          <p14:tracePt t="200307" x="5659438" y="4051300"/>
          <p14:tracePt t="200321" x="5665788" y="4059238"/>
          <p14:tracePt t="200336" x="5680075" y="4065588"/>
          <p14:tracePt t="200351" x="5692775" y="4071938"/>
          <p14:tracePt t="200365" x="5713413" y="4078288"/>
          <p14:tracePt t="200381" x="5726113" y="4078288"/>
          <p14:tracePt t="200398" x="5738813" y="4084638"/>
          <p14:tracePt t="200417" x="5746750" y="4084638"/>
          <p14:tracePt t="200465" x="5753100" y="4084638"/>
          <p14:tracePt t="200525" x="5759450" y="4084638"/>
          <p14:tracePt t="200707" x="5765800" y="4084638"/>
          <p14:tracePt t="200816" x="5773738" y="4084638"/>
          <p14:tracePt t="200866" x="5780088" y="4084638"/>
          <p14:tracePt t="200936" x="5786438" y="4084638"/>
          <p14:tracePt t="201175" x="5792788" y="4084638"/>
          <p14:tracePt t="201595" x="5792788" y="4092575"/>
          <p14:tracePt t="201606" x="5799138" y="4092575"/>
          <p14:tracePt t="201695" x="5807075" y="4092575"/>
          <p14:tracePt t="201717" x="5807075" y="4098925"/>
          <p14:tracePt t="201806" x="5807075" y="4105275"/>
          <p14:tracePt t="220907" x="5819775" y="4105275"/>
          <p14:tracePt t="220915" x="5834063" y="4105275"/>
          <p14:tracePt t="220928" x="5846763" y="4092575"/>
          <p14:tracePt t="220944" x="5900738" y="4078288"/>
          <p14:tracePt t="220962" x="5973763" y="4059238"/>
          <p14:tracePt t="220978" x="6000750" y="4044950"/>
          <p14:tracePt t="220994" x="6067425" y="4032250"/>
          <p14:tracePt t="221012" x="6127750" y="4024313"/>
          <p14:tracePt t="221028" x="6148388" y="4024313"/>
          <p14:tracePt t="221045" x="6194425" y="4024313"/>
          <p14:tracePt t="221062" x="6242050" y="4024313"/>
          <p14:tracePt t="221078" x="6262688" y="4024313"/>
          <p14:tracePt t="221095" x="6308725" y="4044950"/>
          <p14:tracePt t="221112" x="6362700" y="4065588"/>
          <p14:tracePt t="221128" x="6389688" y="4078288"/>
          <p14:tracePt t="221144" x="6429375" y="4098925"/>
          <p14:tracePt t="221161" x="6469063" y="4105275"/>
          <p14:tracePt t="221177" x="6489700" y="4119563"/>
          <p14:tracePt t="221194" x="6510338" y="4138613"/>
          <p14:tracePt t="221211" x="6529388" y="4159250"/>
          <p14:tracePt t="221227" x="6543675" y="4165600"/>
          <p14:tracePt t="221244" x="6562725" y="4179888"/>
          <p14:tracePt t="221260" x="6577013" y="4192588"/>
          <p14:tracePt t="221278" x="6589713" y="4198938"/>
          <p14:tracePt t="221294" x="6596063" y="4205288"/>
          <p14:tracePt t="221328" x="6604000" y="4205288"/>
          <p14:tracePt t="221354" x="6610350" y="4205288"/>
          <p14:tracePt t="221384" x="6616700" y="4205288"/>
          <p14:tracePt t="221423" x="6623050" y="4198938"/>
          <p14:tracePt t="221483" x="6610350" y="4192588"/>
          <p14:tracePt t="221699" x="6643688" y="4179888"/>
          <p14:tracePt t="221713" x="6743700" y="4152900"/>
          <p14:tracePt t="221727" x="6810375" y="4132263"/>
          <p14:tracePt t="221744" x="6965950" y="4092575"/>
          <p14:tracePt t="221761" x="7038975" y="4078288"/>
          <p14:tracePt t="221777" x="7145338" y="4059238"/>
          <p14:tracePt t="221794" x="7239000" y="4044950"/>
          <p14:tracePt t="221810" x="7273925" y="4044950"/>
          <p14:tracePt t="221827" x="7326313" y="4044950"/>
          <p14:tracePt t="221844" x="7367588" y="4044950"/>
          <p14:tracePt t="221860" x="7373938" y="4044950"/>
          <p14:tracePt t="221877" x="7394575" y="4051300"/>
          <p14:tracePt t="221894" x="7400925" y="4051300"/>
          <p14:tracePt t="221942" x="7400925" y="4059238"/>
          <p14:tracePt t="222264" x="7394575" y="4059238"/>
          <p14:tracePt t="222273" x="7394575" y="4051300"/>
          <p14:tracePt t="222293" x="7394575" y="4044950"/>
          <p14:tracePt t="222314" x="7386638" y="4044950"/>
          <p14:tracePt t="222323" x="7380288" y="4044950"/>
          <p14:tracePt t="222342" x="7373938" y="4038600"/>
          <p14:tracePt t="222363" x="7367588" y="4038600"/>
          <p14:tracePt t="222392" x="7359650" y="4038600"/>
          <p14:tracePt t="222402" x="7359650" y="4032250"/>
          <p14:tracePt t="222422" x="7353300" y="4032250"/>
          <p14:tracePt t="222446" x="7346950" y="4032250"/>
          <p14:tracePt t="222453" x="7346950" y="4024313"/>
          <p14:tracePt t="222563" x="7340600" y="4024313"/>
          <p14:tracePt t="222603" x="7340600" y="4017963"/>
          <p14:tracePt t="222663" x="7340600" y="4011613"/>
          <p14:tracePt t="222673" x="7326313" y="4011613"/>
          <p14:tracePt t="222693" x="7319963" y="4005263"/>
          <p14:tracePt t="222706" x="7299325" y="3998913"/>
          <p14:tracePt t="222718" x="7292975" y="3998913"/>
          <p14:tracePt t="222727" x="7286625" y="3990975"/>
          <p14:tracePt t="222743" x="7273925" y="3984625"/>
          <p14:tracePt t="222759" x="7265988" y="3984625"/>
          <p14:tracePt t="222776" x="7253288" y="3978275"/>
          <p14:tracePt t="222793" x="7246938" y="3978275"/>
          <p14:tracePt t="222809" x="7246938" y="3971925"/>
          <p14:tracePt t="222826" x="7239000" y="3971925"/>
          <p14:tracePt t="222852" x="7232650" y="3971925"/>
          <p14:tracePt t="223247" x="7226300" y="3971925"/>
          <p14:tracePt t="223256" x="7226300" y="3965575"/>
          <p14:tracePt t="223266" x="7213600" y="3965575"/>
          <p14:tracePt t="223276" x="7192963" y="3965575"/>
          <p14:tracePt t="223293" x="7105650" y="3951288"/>
          <p14:tracePt t="223309" x="7032625" y="3938588"/>
          <p14:tracePt t="223326" x="6891338" y="3897313"/>
          <p14:tracePt t="223342" x="6743700" y="3836988"/>
          <p14:tracePt t="223359" x="6691313" y="3810000"/>
          <p14:tracePt t="223375" x="6583363" y="3757613"/>
          <p14:tracePt t="223392" x="6510338" y="3716338"/>
          <p14:tracePt t="223409" x="6483350" y="3697288"/>
          <p14:tracePt t="223429" x="6429375" y="3643313"/>
          <p14:tracePt t="223446" x="6408738" y="3622675"/>
          <p14:tracePt t="223462" x="6408738" y="3609975"/>
          <p14:tracePt t="223479" x="6402388" y="3589338"/>
          <p14:tracePt t="223495" x="6402388" y="3576638"/>
          <p14:tracePt t="223509" x="6416675" y="3522663"/>
          <p14:tracePt t="223525" x="6429375" y="3509963"/>
          <p14:tracePt t="223542" x="6477000" y="3468688"/>
          <p14:tracePt t="223559" x="6516688" y="3449638"/>
          <p14:tracePt t="223575" x="6589713" y="3422650"/>
          <p14:tracePt t="223592" x="6637338" y="3422650"/>
          <p14:tracePt t="223609" x="6716713" y="3422650"/>
          <p14:tracePt t="223626" x="6818313" y="3462338"/>
          <p14:tracePt t="223642" x="6864350" y="3482975"/>
          <p14:tracePt t="223658" x="6938963" y="3543300"/>
          <p14:tracePt t="223675" x="6991350" y="3582988"/>
          <p14:tracePt t="223692" x="7005638" y="3603625"/>
          <p14:tracePt t="223708" x="7011988" y="3609975"/>
          <p14:tracePt t="223725" x="7011988" y="3616325"/>
          <p14:tracePt t="223742" x="6972300" y="3630613"/>
          <p14:tracePt t="223758" x="6897688" y="3630613"/>
          <p14:tracePt t="223775" x="6704013" y="3603625"/>
          <p14:tracePt t="223792" x="6556375" y="3549650"/>
          <p14:tracePt t="223809" x="6329363" y="3476625"/>
          <p14:tracePt t="223825" x="6227763" y="3435350"/>
          <p14:tracePt t="223842" x="6100763" y="3368675"/>
          <p14:tracePt t="223859" x="6027738" y="3308350"/>
          <p14:tracePt t="223891" x="6027738" y="3295650"/>
          <p14:tracePt t="224087" x="6027738" y="3302000"/>
          <p14:tracePt t="224104" x="6000750" y="3302000"/>
          <p14:tracePt t="224113" x="5834063" y="3221038"/>
          <p14:tracePt t="224125" x="5484813" y="3073400"/>
          <p14:tracePt t="224142" x="4473575" y="2638425"/>
          <p14:tracePt t="224158" x="3944938" y="2397125"/>
          <p14:tracePt t="224174" x="3275013" y="2122488"/>
          <p14:tracePt t="224191" x="3073400" y="2043113"/>
          <p14:tracePt t="224208" x="2859088" y="1955800"/>
          <p14:tracePt t="224225" x="2798763" y="1935163"/>
          <p14:tracePt t="224241" x="2738438" y="1895475"/>
          <p14:tracePt t="224275" x="2738438" y="1889125"/>
          <p14:tracePt t="224512" x="2732088" y="1868488"/>
          <p14:tracePt t="224524" x="2719388" y="1822450"/>
          <p14:tracePt t="224532" x="2692400" y="1774825"/>
          <p14:tracePt t="224545" x="2659063" y="1714500"/>
          <p14:tracePt t="224558" x="2625725" y="1666875"/>
          <p14:tracePt t="224575" x="2551113" y="1587500"/>
          <p14:tracePt t="224591" x="2517775" y="1560513"/>
          <p14:tracePt t="224608" x="2444750" y="1500188"/>
          <p14:tracePt t="224624" x="2411413" y="1487488"/>
          <p14:tracePt t="224641" x="2363788" y="1460500"/>
          <p14:tracePt t="224657" x="2344738" y="1452563"/>
          <p14:tracePt t="224674" x="2317750" y="1452563"/>
          <p14:tracePt t="224691" x="2297113" y="1446213"/>
          <p14:tracePt t="224707" x="2284413" y="1446213"/>
          <p14:tracePt t="224725" x="2276475" y="1446213"/>
          <p14:tracePt t="224757" x="2270125" y="1452563"/>
          <p14:tracePt t="224775" x="2270125" y="1466850"/>
          <p14:tracePt t="224791" x="2270125" y="1479550"/>
          <p14:tracePt t="224808" x="2270125" y="1527175"/>
          <p14:tracePt t="224825" x="2297113" y="1593850"/>
          <p14:tracePt t="224841" x="2317750" y="1620838"/>
          <p14:tracePt t="224857" x="2336800" y="1660525"/>
          <p14:tracePt t="224874" x="2351088" y="1681163"/>
          <p14:tracePt t="224890" x="2357438" y="1687513"/>
          <p14:tracePt t="224907" x="2370138" y="1701800"/>
          <p14:tracePt t="224924" x="2370138" y="1708150"/>
          <p14:tracePt t="224962" x="2370138" y="1714500"/>
          <p14:tracePt t="224982" x="2363788" y="1714500"/>
          <p14:tracePt t="224994" x="2351088" y="1714500"/>
          <p14:tracePt t="225007" x="2317750" y="1714500"/>
          <p14:tracePt t="225024" x="2216150" y="1714500"/>
          <p14:tracePt t="225041" x="2116138" y="1714500"/>
          <p14:tracePt t="225057" x="2076450" y="1714500"/>
          <p14:tracePt t="225074" x="2001838" y="1708150"/>
          <p14:tracePt t="225091" x="1941513" y="1701800"/>
          <p14:tracePt t="225107" x="1922463" y="1693863"/>
          <p14:tracePt t="225124" x="1901825" y="1693863"/>
          <p14:tracePt t="225141" x="1895475" y="1693863"/>
          <p14:tracePt t="225174" x="1895475" y="1687513"/>
          <p14:tracePt t="225203" x="1895475" y="1681163"/>
          <p14:tracePt t="225213" x="1895475" y="1674813"/>
          <p14:tracePt t="225233" x="1895475" y="1666875"/>
          <p14:tracePt t="225253" x="1901825" y="1660525"/>
          <p14:tracePt t="225263" x="1908175" y="1660525"/>
          <p14:tracePt t="225274" x="1908175" y="1647825"/>
          <p14:tracePt t="225292" x="1935163" y="1627188"/>
          <p14:tracePt t="225307" x="1962150" y="1614488"/>
          <p14:tracePt t="225324" x="2036763" y="1573213"/>
          <p14:tracePt t="225340" x="2076450" y="1560513"/>
          <p14:tracePt t="225357" x="2149475" y="1533525"/>
          <p14:tracePt t="225373" x="2224088" y="1520825"/>
          <p14:tracePt t="225391" x="2290763" y="1512888"/>
          <p14:tracePt t="225407" x="2336800" y="1512888"/>
          <p14:tracePt t="225423" x="2417763" y="1512888"/>
          <p14:tracePt t="225446" x="2478088" y="1527175"/>
          <p14:tracePt t="225462" x="2511425" y="1547813"/>
          <p14:tracePt t="225478" x="2524125" y="1554163"/>
          <p14:tracePt t="225497" x="2538413" y="1560513"/>
          <p14:tracePt t="225512" x="2538413" y="1566863"/>
          <p14:tracePt t="225524" x="2538413" y="1573213"/>
          <p14:tracePt t="225562" x="2538413" y="1581150"/>
          <p14:tracePt t="225582" x="2538413" y="1587500"/>
          <p14:tracePt t="225602" x="2517775" y="1600200"/>
          <p14:tracePt t="225612" x="2478088" y="1620838"/>
          <p14:tracePt t="225623" x="2430463" y="1641475"/>
          <p14:tracePt t="225641" x="2276475" y="1681163"/>
          <p14:tracePt t="225657" x="2197100" y="1714500"/>
          <p14:tracePt t="225674" x="2028825" y="1741488"/>
          <p14:tracePt t="225690" x="1949450" y="1747838"/>
          <p14:tracePt t="225706" x="1814513" y="1762125"/>
          <p14:tracePt t="225723" x="1735138" y="1762125"/>
          <p14:tracePt t="225740" x="1693863" y="1754188"/>
          <p14:tracePt t="225756" x="1647825" y="1741488"/>
          <p14:tracePt t="225774" x="1620838" y="1714500"/>
          <p14:tracePt t="225790" x="1600200" y="1687513"/>
          <p14:tracePt t="225807" x="1587500" y="1620838"/>
          <p14:tracePt t="225823" x="1587500" y="1581150"/>
          <p14:tracePt t="225840" x="1587500" y="1512888"/>
          <p14:tracePt t="225856" x="1593850" y="1487488"/>
          <p14:tracePt t="225874" x="1614488" y="1446213"/>
          <p14:tracePt t="225890" x="1627188" y="1419225"/>
          <p14:tracePt t="225907" x="1654175" y="1385888"/>
          <p14:tracePt t="225923" x="1666875" y="1366838"/>
          <p14:tracePt t="225940" x="1714500" y="1333500"/>
          <p14:tracePt t="225956" x="1747838" y="1319213"/>
          <p14:tracePt t="225973" x="1814513" y="1298575"/>
          <p14:tracePt t="225990" x="1862138" y="1292225"/>
          <p14:tracePt t="226006" x="1962150" y="1279525"/>
          <p14:tracePt t="226023" x="2009775" y="1279525"/>
          <p14:tracePt t="226040" x="2089150" y="1279525"/>
          <p14:tracePt t="226057" x="2163763" y="1279525"/>
          <p14:tracePt t="226073" x="2203450" y="1285875"/>
          <p14:tracePt t="226089" x="2263775" y="1319213"/>
          <p14:tracePt t="226106" x="2297113" y="1333500"/>
          <p14:tracePt t="226123" x="2330450" y="1366838"/>
          <p14:tracePt t="226139" x="2357438" y="1385888"/>
          <p14:tracePt t="226156" x="2363788" y="1400175"/>
          <p14:tracePt t="226173" x="2378075" y="1412875"/>
          <p14:tracePt t="226189" x="2384425" y="1419225"/>
          <p14:tracePt t="226207" x="2384425" y="1433513"/>
          <p14:tracePt t="226223" x="2384425" y="1446213"/>
          <p14:tracePt t="226239" x="2384425" y="1452563"/>
          <p14:tracePt t="226256" x="2384425" y="1460500"/>
          <p14:tracePt t="226273" x="2384425" y="1466850"/>
          <p14:tracePt t="226289" x="2378075" y="1479550"/>
          <p14:tracePt t="226306" x="2363788" y="1493838"/>
          <p14:tracePt t="226323" x="2357438" y="1506538"/>
          <p14:tracePt t="226339" x="2344738" y="1527175"/>
          <p14:tracePt t="226356" x="2324100" y="1539875"/>
          <p14:tracePt t="226373" x="2303463" y="1554163"/>
          <p14:tracePt t="226389" x="2290763" y="1560513"/>
          <p14:tracePt t="226406" x="2270125" y="1566863"/>
          <p14:tracePt t="226423" x="2251075" y="1566863"/>
          <p14:tracePt t="226443" x="2230438" y="1566863"/>
          <p14:tracePt t="226478" x="2216150" y="1554163"/>
          <p14:tracePt t="226495" x="2209800" y="1554163"/>
          <p14:tracePt t="226511" x="2203450" y="1547813"/>
          <p14:tracePt t="226544" x="2203450" y="1539875"/>
          <p14:tracePt t="226583" x="2203450" y="1533525"/>
          <p14:tracePt t="226603" x="2203450" y="1527175"/>
          <p14:tracePt t="226613" x="2209800" y="1527175"/>
          <p14:tracePt t="226625" x="2216150" y="1527175"/>
          <p14:tracePt t="226639" x="2216150" y="1520825"/>
          <p14:tracePt t="226655" x="2224088" y="1520825"/>
          <p14:tracePt t="226672" x="2230438" y="1520825"/>
          <p14:tracePt t="226689" x="2236788" y="1512888"/>
          <p14:tracePt t="226712" x="2243138" y="1506538"/>
          <p14:tracePt t="226731" x="2257425" y="1500188"/>
          <p14:tracePt t="226743" x="2263775" y="1500188"/>
          <p14:tracePt t="226755" x="2276475" y="1493838"/>
          <p14:tracePt t="226772" x="2297113" y="1487488"/>
          <p14:tracePt t="226789" x="2309813" y="1479550"/>
          <p14:tracePt t="226806" x="2336800" y="1473200"/>
          <p14:tracePt t="226823" x="2357438" y="1473200"/>
          <p14:tracePt t="226839" x="2378075" y="1473200"/>
          <p14:tracePt t="226856" x="2424113" y="1473200"/>
          <p14:tracePt t="226872" x="2490788" y="1479550"/>
          <p14:tracePt t="226889" x="2524125" y="1479550"/>
          <p14:tracePt t="226905" x="2592388" y="1479550"/>
          <p14:tracePt t="226923" x="2632075" y="1487488"/>
          <p14:tracePt t="226939" x="2644775" y="1487488"/>
          <p14:tracePt t="226955" x="2671763" y="1487488"/>
          <p14:tracePt t="226973" x="2692400" y="1487488"/>
          <p14:tracePt t="226989" x="2705100" y="1487488"/>
          <p14:tracePt t="227005" x="2746375" y="1487488"/>
          <p14:tracePt t="227023" x="2813050" y="1506538"/>
          <p14:tracePt t="227039" x="2859088" y="1520825"/>
          <p14:tracePt t="227055" x="2952750" y="1554163"/>
          <p14:tracePt t="227072" x="3048000" y="1587500"/>
          <p14:tracePt t="227089" x="3087688" y="1600200"/>
          <p14:tracePt t="227105" x="3127375" y="1614488"/>
          <p14:tracePt t="227122" x="3133725" y="1620838"/>
          <p14:tracePt t="227397" x="3148013" y="1620838"/>
          <p14:tracePt t="227409" x="3167063" y="1614488"/>
          <p14:tracePt t="227419" x="3194050" y="1608138"/>
          <p14:tracePt t="227430" x="3241675" y="1600200"/>
          <p14:tracePt t="227443" x="3287713" y="1593850"/>
          <p14:tracePt t="227459" x="3348038" y="1587500"/>
          <p14:tracePt t="227476" x="3489325" y="1587500"/>
          <p14:tracePt t="227491" x="3570288" y="1587500"/>
          <p14:tracePt t="227509" x="3763963" y="1593850"/>
          <p14:tracePt t="227524" x="3863975" y="1614488"/>
          <p14:tracePt t="227538" x="4192588" y="1708150"/>
          <p14:tracePt t="227556" x="4600575" y="1868488"/>
          <p14:tracePt t="227572" x="4762500" y="1962150"/>
          <p14:tracePt t="227588" x="5016500" y="2130425"/>
          <p14:tracePt t="227605" x="5143500" y="2230438"/>
          <p14:tracePt t="227621" x="5183188" y="2263775"/>
          <p14:tracePt t="227638" x="5257800" y="2324100"/>
          <p14:tracePt t="227655" x="5291138" y="2357438"/>
          <p14:tracePt t="227671" x="5303838" y="2370138"/>
          <p14:tracePt t="227705" x="5276850" y="2370138"/>
          <p14:tracePt t="227881" x="5291138" y="2370138"/>
          <p14:tracePt t="227890" x="5330825" y="2378075"/>
          <p14:tracePt t="227904" x="5397500" y="2405063"/>
          <p14:tracePt t="227922" x="5659438" y="2524125"/>
          <p14:tracePt t="227938" x="5813425" y="2605088"/>
          <p14:tracePt t="227954" x="6134100" y="2846388"/>
          <p14:tracePt t="227971" x="6362700" y="3087688"/>
          <p14:tracePt t="227988" x="6423025" y="3167063"/>
          <p14:tracePt t="228004" x="6502400" y="3281363"/>
          <p14:tracePt t="228021" x="6550025" y="3362325"/>
          <p14:tracePt t="228038" x="6570663" y="3395663"/>
          <p14:tracePt t="228054" x="6583363" y="3429000"/>
          <p14:tracePt t="228071" x="6596063" y="3449638"/>
          <p14:tracePt t="228088" x="6596063" y="3455988"/>
          <p14:tracePt t="228105" x="6596063" y="3462338"/>
          <p14:tracePt t="228122" x="6596063" y="3482975"/>
          <p14:tracePt t="228138" x="6589713" y="3495675"/>
          <p14:tracePt t="228154" x="6583363" y="3536950"/>
          <p14:tracePt t="228171" x="6562725" y="3595688"/>
          <p14:tracePt t="228187" x="6543675" y="3636963"/>
          <p14:tracePt t="228204" x="6510338" y="3703638"/>
          <p14:tracePt t="228221" x="6462713" y="3757613"/>
          <p14:tracePt t="228237" x="6435725" y="3790950"/>
          <p14:tracePt t="228254" x="6381750" y="3844925"/>
          <p14:tracePt t="228271" x="6315075" y="3890963"/>
          <p14:tracePt t="228287" x="6275388" y="3905250"/>
          <p14:tracePt t="228304" x="6242050" y="3917950"/>
          <p14:tracePt t="228323" x="6194425" y="3917950"/>
          <p14:tracePt t="228544" x="6188075" y="3917950"/>
          <p14:tracePt t="228554" x="6175375" y="3917950"/>
          <p14:tracePt t="228564" x="6134100" y="3917950"/>
          <p14:tracePt t="228574" x="6094413" y="3917950"/>
          <p14:tracePt t="228587" x="6027738" y="3917950"/>
          <p14:tracePt t="228604" x="5894388" y="3917950"/>
          <p14:tracePt t="228620" x="5834063" y="3917950"/>
          <p14:tracePt t="228637" x="5726113" y="3897313"/>
          <p14:tracePt t="228654" x="5645150" y="3884613"/>
          <p14:tracePt t="228670" x="5611813" y="3878263"/>
          <p14:tracePt t="228687" x="5572125" y="3870325"/>
          <p14:tracePt t="228704" x="5538788" y="3863975"/>
          <p14:tracePt t="228721" x="5538788" y="3857625"/>
          <p14:tracePt t="228737" x="5524500" y="3851275"/>
          <p14:tracePt t="228754" x="5524500" y="3844925"/>
          <p14:tracePt t="228770" x="5518150" y="3844925"/>
          <p14:tracePt t="228798" x="5518150" y="3836988"/>
          <p14:tracePt t="228842" x="5524500" y="3836988"/>
          <p14:tracePt t="228851" x="5538788" y="3836988"/>
          <p14:tracePt t="228861" x="5572125" y="3830638"/>
          <p14:tracePt t="228873" x="5619750" y="3830638"/>
          <p14:tracePt t="228887" x="5672138" y="3830638"/>
          <p14:tracePt t="228904" x="5799138" y="3830638"/>
          <p14:tracePt t="228920" x="5859463" y="3830638"/>
          <p14:tracePt t="228937" x="5994400" y="3851275"/>
          <p14:tracePt t="228953" x="6121400" y="3870325"/>
          <p14:tracePt t="228970" x="6188075" y="3878263"/>
          <p14:tracePt t="228987" x="6315075" y="3911600"/>
          <p14:tracePt t="229004" x="6429375" y="3951288"/>
          <p14:tracePt t="229020" x="6477000" y="3965575"/>
          <p14:tracePt t="229037" x="6562725" y="3998913"/>
          <p14:tracePt t="229053" x="6623050" y="4024313"/>
          <p14:tracePt t="229071" x="6650038" y="4038600"/>
          <p14:tracePt t="229087" x="6656388" y="4038600"/>
          <p14:tracePt t="229103" x="6664325" y="4038600"/>
          <p14:tracePt t="229181" x="6664325" y="4044950"/>
          <p14:tracePt t="229211" x="6656388" y="4044950"/>
          <p14:tracePt t="229224" x="6650038" y="4044950"/>
          <p14:tracePt t="229231" x="6637338" y="4044950"/>
          <p14:tracePt t="229241" x="6610350" y="4032250"/>
          <p14:tracePt t="229253" x="6556375" y="4017963"/>
          <p14:tracePt t="229270" x="6408738" y="3978275"/>
          <p14:tracePt t="229287" x="6308725" y="3965575"/>
          <p14:tracePt t="229303" x="6127750" y="3924300"/>
          <p14:tracePt t="229320" x="5967413" y="3905250"/>
          <p14:tracePt t="229336" x="5894388" y="3897313"/>
          <p14:tracePt t="229353" x="5780088" y="3890963"/>
          <p14:tracePt t="229370" x="5680075" y="3890963"/>
          <p14:tracePt t="229387" x="5645150" y="3890963"/>
          <p14:tracePt t="229403" x="5578475" y="3890963"/>
          <p14:tracePt t="229420" x="5551488" y="3890963"/>
          <p14:tracePt t="229436" x="5511800" y="3890963"/>
          <p14:tracePt t="229457" x="5484813" y="3884613"/>
          <p14:tracePt t="229474" x="5472113" y="3884613"/>
          <p14:tracePt t="229490" x="5465763" y="3884613"/>
          <p14:tracePt t="229536" x="5465763" y="3878263"/>
          <p14:tracePt t="229568" x="5472113" y="3878263"/>
          <p14:tracePt t="229579" x="5491163" y="3878263"/>
          <p14:tracePt t="229590" x="5532438" y="3878263"/>
          <p14:tracePt t="229603" x="5584825" y="3878263"/>
          <p14:tracePt t="229620" x="5705475" y="3878263"/>
          <p14:tracePt t="229636" x="5786438" y="3878263"/>
          <p14:tracePt t="229653" x="5973763" y="3884613"/>
          <p14:tracePt t="229670" x="6154738" y="3890963"/>
          <p14:tracePt t="229686" x="6235700" y="3897313"/>
          <p14:tracePt t="229703" x="6348413" y="3905250"/>
          <p14:tracePt t="229720" x="6442075" y="3917950"/>
          <p14:tracePt t="229736" x="6483350" y="3924300"/>
          <p14:tracePt t="229753" x="6523038" y="3930650"/>
          <p14:tracePt t="229769" x="6550025" y="3930650"/>
          <p14:tracePt t="229786" x="6556375" y="3930650"/>
          <p14:tracePt t="229803" x="6577013" y="3930650"/>
          <p14:tracePt t="229820" x="6583363" y="3930650"/>
          <p14:tracePt t="229849" x="6589713" y="3930650"/>
          <p14:tracePt t="229859" x="6596063" y="3930650"/>
          <p14:tracePt t="229879" x="6604000" y="3930650"/>
          <p14:tracePt t="229890" x="6610350" y="3930650"/>
          <p14:tracePt t="229903" x="6616700" y="3930650"/>
          <p14:tracePt t="229919" x="6643688" y="3930650"/>
          <p14:tracePt t="229936" x="6670675" y="3930650"/>
          <p14:tracePt t="229952" x="6731000" y="3930650"/>
          <p14:tracePt t="229969" x="6818313" y="3930650"/>
          <p14:tracePt t="229986" x="6851650" y="3924300"/>
          <p14:tracePt t="230003" x="6951663" y="3924300"/>
          <p14:tracePt t="230019" x="7038975" y="3924300"/>
          <p14:tracePt t="230036" x="7085013" y="3924300"/>
          <p14:tracePt t="230052" x="7153275" y="3930650"/>
          <p14:tracePt t="230069" x="7180263" y="3938588"/>
          <p14:tracePt t="230086" x="7186613" y="3938588"/>
          <p14:tracePt t="230102" x="7192963" y="3938588"/>
          <p14:tracePt t="230119" x="7199313" y="3938588"/>
          <p14:tracePt t="230222" x="7192963" y="3938588"/>
          <p14:tracePt t="230231" x="7186613" y="3938588"/>
          <p14:tracePt t="230251" x="7180263" y="3938588"/>
          <p14:tracePt t="230261" x="7159625" y="3938588"/>
          <p14:tracePt t="230273" x="7126288" y="3930650"/>
          <p14:tracePt t="230285" x="7078663" y="3917950"/>
          <p14:tracePt t="230302" x="6972300" y="3884613"/>
          <p14:tracePt t="230319" x="6924675" y="3870325"/>
          <p14:tracePt t="230338" x="6851650" y="3851275"/>
          <p14:tracePt t="230341" x="6837363" y="3836988"/>
          <p14:tracePt t="230352" x="6831013" y="3836988"/>
          <p14:tracePt t="230369" x="6824663" y="3836988"/>
          <p14:tracePt t="230391" x="6818313" y="3836988"/>
          <p14:tracePt t="230411" x="6818313" y="3830638"/>
          <p14:tracePt t="230471" x="6824663" y="3830638"/>
          <p14:tracePt t="230481" x="6831013" y="3830638"/>
          <p14:tracePt t="230493" x="6837363" y="3830638"/>
          <p14:tracePt t="230506" x="6858000" y="3836988"/>
          <p14:tracePt t="230523" x="6911975" y="3844925"/>
          <p14:tracePt t="230535" x="6958013" y="3851275"/>
          <p14:tracePt t="230552" x="7018338" y="3870325"/>
          <p14:tracePt t="230569" x="7059613" y="3884613"/>
          <p14:tracePt t="230585" x="7105650" y="3897313"/>
          <p14:tracePt t="230602" x="7138988" y="3911600"/>
          <p14:tracePt t="230619" x="7153275" y="3911600"/>
          <p14:tracePt t="230635" x="7165975" y="3917950"/>
          <p14:tracePt t="230652" x="7180263" y="3924300"/>
          <p14:tracePt t="230704" x="7180263" y="3930650"/>
          <p14:tracePt t="230928" x="7172325" y="3930650"/>
          <p14:tracePt t="230948" x="7165975" y="3930650"/>
          <p14:tracePt t="230957" x="7153275" y="3924300"/>
          <p14:tracePt t="230968" x="7126288" y="3917950"/>
          <p14:tracePt t="230985" x="7065963" y="3905250"/>
          <p14:tracePt t="231002" x="7045325" y="3897313"/>
          <p14:tracePt t="231018" x="7018338" y="3884613"/>
          <p14:tracePt t="231035" x="7011988" y="3884613"/>
          <p14:tracePt t="231052" x="7005638" y="3884613"/>
          <p14:tracePt t="231085" x="6999288" y="3884613"/>
          <p14:tracePt t="231161" x="6999288" y="38782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Cambios neurohumorales</a:t>
            </a:r>
            <a:endParaRPr/>
          </a:p>
        </p:txBody>
      </p:sp>
      <p:pic>
        <p:nvPicPr>
          <p:cNvPr id="331" name="Google Shape;33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4"/>
          <p:cNvSpPr/>
          <p:nvPr/>
        </p:nvSpPr>
        <p:spPr>
          <a:xfrm>
            <a:off x="381000" y="12214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Activación de SRAA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33" name="Google Shape;333;p34"/>
          <p:cNvPicPr preferRelativeResize="0"/>
          <p:nvPr/>
        </p:nvPicPr>
        <p:blipFill rotWithShape="1">
          <a:blip r:embed="rId6">
            <a:alphaModFix/>
          </a:blip>
          <a:srcRect l="20565" t="23684" r="16506" b="7865"/>
          <a:stretch/>
        </p:blipFill>
        <p:spPr>
          <a:xfrm>
            <a:off x="2166950" y="1809775"/>
            <a:ext cx="4702974" cy="287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62"/>
    </mc:Choice>
    <mc:Fallback>
      <p:transition spd="slow" advTm="11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23" x="6991350" y="3870325"/>
          <p14:tracePt t="3833" x="6985000" y="3863975"/>
          <p14:tracePt t="3842" x="6965950" y="3830638"/>
          <p14:tracePt t="3859" x="6931025" y="3770313"/>
          <p14:tracePt t="3875" x="6918325" y="3757613"/>
          <p14:tracePt t="3892" x="6870700" y="3703638"/>
          <p14:tracePt t="3910" x="6737350" y="3630613"/>
          <p14:tracePt t="3929" x="6435725" y="3509963"/>
          <p14:tracePt t="3945" x="5919788" y="3322638"/>
          <p14:tracePt t="3962" x="5605463" y="3208338"/>
          <p14:tracePt t="3979" x="5122863" y="3040063"/>
          <p14:tracePt t="3995" x="4989513" y="2979738"/>
          <p14:tracePt t="4012" x="4808538" y="2900363"/>
          <p14:tracePt t="4025" x="4762500" y="2867025"/>
          <p14:tracePt t="4041" x="4702175" y="2825750"/>
          <p14:tracePt t="4058" x="4694238" y="2813050"/>
          <p14:tracePt t="4075" x="4681538" y="2792413"/>
          <p14:tracePt t="4091" x="4681538" y="2779713"/>
          <p14:tracePt t="4108" x="4681538" y="2759075"/>
          <p14:tracePt t="4124" x="4687888" y="2752725"/>
          <p14:tracePt t="4141" x="4735513" y="2692400"/>
          <p14:tracePt t="4158" x="4835525" y="2625725"/>
          <p14:tracePt t="4174" x="4895850" y="2592388"/>
          <p14:tracePt t="4191" x="5002213" y="2544763"/>
          <p14:tracePt t="4207" x="5070475" y="2524125"/>
          <p14:tracePt t="4224" x="5183188" y="2498725"/>
          <p14:tracePt t="4241" x="5303838" y="2490788"/>
          <p14:tracePt t="4258" x="5370513" y="2490788"/>
          <p14:tracePt t="4274" x="5499100" y="2524125"/>
          <p14:tracePt t="4294" x="5605463" y="2584450"/>
          <p14:tracePt t="4308" x="5638800" y="2611438"/>
          <p14:tracePt t="4325" x="5672138" y="2644775"/>
          <p14:tracePt t="4341" x="5672138" y="2659063"/>
          <p14:tracePt t="4358" x="5653088" y="2686050"/>
          <p14:tracePt t="4374" x="5584825" y="2719388"/>
          <p14:tracePt t="4391" x="5264150" y="2773363"/>
          <p14:tracePt t="4408" x="5043488" y="2786063"/>
          <p14:tracePt t="4424" x="4600575" y="2779713"/>
          <p14:tracePt t="4441" x="4446588" y="2765425"/>
          <p14:tracePt t="4458" x="4292600" y="2719388"/>
          <p14:tracePt t="4474" x="4252913" y="2698750"/>
          <p14:tracePt t="4491" x="4238625" y="2692400"/>
          <p14:tracePt t="4694" x="4232275" y="2692400"/>
          <p14:tracePt t="4700" x="4219575" y="2692400"/>
          <p14:tracePt t="4712" x="4159250" y="2665413"/>
          <p14:tracePt t="4724" x="4078288" y="2632075"/>
          <p14:tracePt t="4741" x="3836988" y="2524125"/>
          <p14:tracePt t="4757" x="3582988" y="2370138"/>
          <p14:tracePt t="4774" x="3489325" y="2290763"/>
          <p14:tracePt t="4790" x="3348038" y="2163763"/>
          <p14:tracePt t="4807" x="3308350" y="2130425"/>
          <p14:tracePt t="4824" x="3275013" y="2089150"/>
          <p14:tracePt t="4841" x="3268663" y="2082800"/>
          <p14:tracePt t="4845" x="3262313" y="2070100"/>
          <p14:tracePt t="4864" x="3262313" y="2062163"/>
          <p14:tracePt t="4919" x="3262313" y="2055813"/>
          <p14:tracePt t="4930" x="3268663" y="2055813"/>
          <p14:tracePt t="4948" x="3314700" y="2055813"/>
          <p14:tracePt t="4963" x="3348038" y="2070100"/>
          <p14:tracePt t="4979" x="3429000" y="2103438"/>
          <p14:tracePt t="4995" x="3455988" y="2109788"/>
          <p14:tracePt t="5011" x="3516313" y="2149475"/>
          <p14:tracePt t="5029" x="3562350" y="2182813"/>
          <p14:tracePt t="5041" x="3576638" y="2203450"/>
          <p14:tracePt t="5057" x="3589338" y="2230438"/>
          <p14:tracePt t="5074" x="3589338" y="2236788"/>
          <p14:tracePt t="5090" x="3589338" y="2243138"/>
          <p14:tracePt t="5107" x="3576638" y="2257425"/>
          <p14:tracePt t="5123" x="3536950" y="2263775"/>
          <p14:tracePt t="5140" x="3422650" y="2263775"/>
          <p14:tracePt t="5157" x="3275013" y="2236788"/>
          <p14:tracePt t="5174" x="3214688" y="2216150"/>
          <p14:tracePt t="5190" x="3108325" y="2170113"/>
          <p14:tracePt t="5207" x="3067050" y="2143125"/>
          <p14:tracePt t="5223" x="3033713" y="2116138"/>
          <p14:tracePt t="5587" x="3021013" y="2095500"/>
          <p14:tracePt t="5597" x="3000375" y="2055813"/>
          <p14:tracePt t="5609" x="2973388" y="2016125"/>
          <p14:tracePt t="5623" x="2952750" y="1968500"/>
          <p14:tracePt t="5640" x="2906713" y="1868488"/>
          <p14:tracePt t="5657" x="2886075" y="1787525"/>
          <p14:tracePt t="5673" x="2879725" y="1754188"/>
          <p14:tracePt t="5690" x="2873375" y="1714500"/>
          <p14:tracePt t="5707" x="2873375" y="1693863"/>
          <p14:tracePt t="5747" x="2873375" y="1687513"/>
          <p14:tracePt t="5762" x="2879725" y="1687513"/>
          <p14:tracePt t="5773" x="2894013" y="1681163"/>
          <p14:tracePt t="5790" x="2927350" y="1674813"/>
          <p14:tracePt t="5806" x="2952750" y="1666875"/>
          <p14:tracePt t="5823" x="3040063" y="1654175"/>
          <p14:tracePt t="5840" x="3121025" y="1647825"/>
          <p14:tracePt t="5856" x="3167063" y="1647825"/>
          <p14:tracePt t="5873" x="3262313" y="1654175"/>
          <p14:tracePt t="5890" x="3368675" y="1687513"/>
          <p14:tracePt t="5906" x="3435350" y="1708150"/>
          <p14:tracePt t="5923" x="3582988" y="1754188"/>
          <p14:tracePt t="5944" x="3730625" y="1822450"/>
          <p14:tracePt t="5961" x="3851275" y="1889125"/>
          <p14:tracePt t="5976" x="3905250" y="1916113"/>
          <p14:tracePt t="5994" x="3957638" y="1949450"/>
          <p14:tracePt t="6006" x="3971925" y="1949450"/>
          <p14:tracePt t="6023" x="3984625" y="1962150"/>
          <p14:tracePt t="6129" x="3978275" y="1962150"/>
          <p14:tracePt t="6139" x="3965575" y="1962150"/>
          <p14:tracePt t="6148" x="3938588" y="1962150"/>
          <p14:tracePt t="6160" x="3911600" y="1962150"/>
          <p14:tracePt t="6173" x="3870325" y="1955800"/>
          <p14:tracePt t="6189" x="3797300" y="1922463"/>
          <p14:tracePt t="6206" x="3751263" y="1889125"/>
          <p14:tracePt t="6223" x="3736975" y="1874838"/>
          <p14:tracePt t="6239" x="3716338" y="1847850"/>
          <p14:tracePt t="6256" x="3709988" y="1814513"/>
          <p14:tracePt t="6273" x="3703638" y="1795463"/>
          <p14:tracePt t="6289" x="3703638" y="1774825"/>
          <p14:tracePt t="6306" x="3703638" y="1768475"/>
          <p14:tracePt t="6322" x="3703638" y="1754188"/>
          <p14:tracePt t="6339" x="3709988" y="1747838"/>
          <p14:tracePt t="6357" x="3724275" y="1735138"/>
          <p14:tracePt t="6389" x="3751263" y="1727200"/>
          <p14:tracePt t="6406" x="3770313" y="1720850"/>
          <p14:tracePt t="6422" x="3830638" y="1714500"/>
          <p14:tracePt t="6439" x="3878263" y="1714500"/>
          <p14:tracePt t="6456" x="3990975" y="1714500"/>
          <p14:tracePt t="6472" x="4065588" y="1727200"/>
          <p14:tracePt t="6489" x="4192588" y="1768475"/>
          <p14:tracePt t="6506" x="4298950" y="1808163"/>
          <p14:tracePt t="6523" x="4373563" y="1847850"/>
          <p14:tracePt t="6539" x="4419600" y="1874838"/>
          <p14:tracePt t="6556" x="4460875" y="1901825"/>
          <p14:tracePt t="6573" x="4479925" y="1922463"/>
          <p14:tracePt t="6589" x="4494213" y="1928813"/>
          <p14:tracePt t="6605" x="4494213" y="1935163"/>
          <p14:tracePt t="6622" x="4500563" y="1935163"/>
          <p14:tracePt t="8159" x="4506913" y="1935163"/>
          <p14:tracePt t="8174" x="4548188" y="1908175"/>
          <p14:tracePt t="8188" x="4702175" y="1828800"/>
          <p14:tracePt t="8209" x="4995863" y="1660525"/>
          <p14:tracePt t="8221" x="5191125" y="1581150"/>
          <p14:tracePt t="8238" x="5840413" y="1385888"/>
          <p14:tracePt t="8254" x="6604000" y="1279525"/>
          <p14:tracePt t="8271" x="6951663" y="1285875"/>
          <p14:tracePt t="8287" x="7434263" y="1400175"/>
          <p14:tracePt t="8308" x="7708900" y="1520825"/>
          <p14:tracePt t="8321" x="7796213" y="1566863"/>
          <p14:tracePt t="8338" x="7889875" y="1627188"/>
          <p14:tracePt t="8354" x="7923213" y="1660525"/>
          <p14:tracePt t="8371" x="7929563" y="1666875"/>
          <p14:tracePt t="8387" x="7935913" y="1666875"/>
          <p14:tracePt t="8407" x="7935913" y="1674813"/>
          <p14:tracePt t="8426" x="7935913" y="1681163"/>
          <p14:tracePt t="8454" x="7935913" y="1687513"/>
          <p14:tracePt t="8464" x="7935913" y="1693863"/>
          <p14:tracePt t="8475" x="7935913" y="1701800"/>
          <p14:tracePt t="8487" x="7935913" y="1708150"/>
          <p14:tracePt t="8506" x="7916863" y="1720850"/>
          <p14:tracePt t="8520" x="7902575" y="1735138"/>
          <p14:tracePt t="8537" x="7881938" y="1747838"/>
          <p14:tracePt t="8554" x="7856538" y="1762125"/>
          <p14:tracePt t="8570" x="7842250" y="1768475"/>
          <p14:tracePt t="8587" x="7829550" y="1774825"/>
          <p14:tracePt t="8604" x="7823200" y="1774825"/>
          <p14:tracePt t="8644" x="7815263" y="1774825"/>
          <p14:tracePt t="8674" x="7815263" y="1768475"/>
          <p14:tracePt t="8684" x="7815263" y="1762125"/>
          <p14:tracePt t="8694" x="7808913" y="1762125"/>
          <p14:tracePt t="8704" x="7808913" y="1754188"/>
          <p14:tracePt t="8724" x="7808913" y="1747838"/>
          <p14:tracePt t="8737" x="7802563" y="1747838"/>
          <p14:tracePt t="8754" x="7754938" y="1666875"/>
          <p14:tracePt t="8770" x="7721600" y="1614488"/>
          <p14:tracePt t="8787" x="7661275" y="1500188"/>
          <p14:tracePt t="8803" x="7621588" y="1393825"/>
          <p14:tracePt t="8820" x="7615238" y="1366838"/>
          <p14:tracePt t="8837" x="7608888" y="1312863"/>
          <p14:tracePt t="8853" x="7608888" y="1292225"/>
          <p14:tracePt t="8870" x="7608888" y="1285875"/>
          <p14:tracePt t="8886" x="7608888" y="1273175"/>
          <p14:tracePt t="8924" x="7621588" y="1265238"/>
          <p14:tracePt t="8940" x="7627938" y="1265238"/>
          <p14:tracePt t="8958" x="7648575" y="1258888"/>
          <p14:tracePt t="8976" x="7667625" y="1252538"/>
          <p14:tracePt t="9004" x="7694613" y="1252538"/>
          <p14:tracePt t="9020" x="7702550" y="1252538"/>
          <p14:tracePt t="9037" x="7727950" y="1252538"/>
          <p14:tracePt t="9054" x="7762875" y="1258888"/>
          <p14:tracePt t="9070" x="7781925" y="1258888"/>
          <p14:tracePt t="9086" x="7815263" y="1265238"/>
          <p14:tracePt t="9103" x="7848600" y="1273175"/>
          <p14:tracePt t="9120" x="7869238" y="1279525"/>
          <p14:tracePt t="9136" x="7902575" y="1292225"/>
          <p14:tracePt t="9154" x="7935913" y="1306513"/>
          <p14:tracePt t="9170" x="7950200" y="1312863"/>
          <p14:tracePt t="9186" x="7983538" y="1339850"/>
          <p14:tracePt t="9203" x="8023225" y="1385888"/>
          <p14:tracePt t="9220" x="8037513" y="1406525"/>
          <p14:tracePt t="9236" x="8070850" y="1460500"/>
          <p14:tracePt t="9255" x="8089900" y="1512888"/>
          <p14:tracePt t="9270" x="8089900" y="1533525"/>
          <p14:tracePt t="9286" x="8096250" y="1560513"/>
          <p14:tracePt t="9303" x="8096250" y="1593850"/>
          <p14:tracePt t="9319" x="8089900" y="1608138"/>
          <p14:tracePt t="9336" x="8062913" y="1647825"/>
          <p14:tracePt t="9356" x="8010525" y="1693863"/>
          <p14:tracePt t="9369" x="7989888" y="1720850"/>
          <p14:tracePt t="9386" x="7916863" y="1781175"/>
          <p14:tracePt t="9403" x="7848600" y="1822450"/>
          <p14:tracePt t="9419" x="7823200" y="1835150"/>
          <p14:tracePt t="9436" x="7742238" y="1862138"/>
          <p14:tracePt t="9454" x="7675563" y="1874838"/>
          <p14:tracePt t="9470" x="7642225" y="1874838"/>
          <p14:tracePt t="9486" x="7588250" y="1874838"/>
          <p14:tracePt t="9503" x="7521575" y="1868488"/>
          <p14:tracePt t="9519" x="7500938" y="1862138"/>
          <p14:tracePt t="9536" x="7453313" y="1847850"/>
          <p14:tracePt t="9553" x="7419975" y="1822450"/>
          <p14:tracePt t="9569" x="7413625" y="1808163"/>
          <p14:tracePt t="9586" x="7400925" y="1774825"/>
          <p14:tracePt t="9603" x="7380288" y="1708150"/>
          <p14:tracePt t="9619" x="7373938" y="1681163"/>
          <p14:tracePt t="9636" x="7367588" y="1593850"/>
          <p14:tracePt t="9653" x="7367588" y="1533525"/>
          <p14:tracePt t="9669" x="7380288" y="1500188"/>
          <p14:tracePt t="9686" x="7400925" y="1439863"/>
          <p14:tracePt t="9703" x="7419975" y="1412875"/>
          <p14:tracePt t="9719" x="7440613" y="1393825"/>
          <p14:tracePt t="9736" x="7473950" y="1358900"/>
          <p14:tracePt t="9753" x="7513638" y="1346200"/>
          <p14:tracePt t="9769" x="7540625" y="1339850"/>
          <p14:tracePt t="9786" x="7621588" y="1339850"/>
          <p14:tracePt t="9803" x="7727950" y="1366838"/>
          <p14:tracePt t="9819" x="7781925" y="1385888"/>
          <p14:tracePt t="9836" x="7889875" y="1427163"/>
          <p14:tracePt t="9853" x="7977188" y="1487488"/>
          <p14:tracePt t="9869" x="8010525" y="1512888"/>
          <p14:tracePt t="9886" x="8077200" y="1581150"/>
          <p14:tracePt t="9903" x="8116888" y="1633538"/>
          <p14:tracePt t="9919" x="8131175" y="1654175"/>
          <p14:tracePt t="9939" x="8143875" y="1687513"/>
          <p14:tracePt t="9957" x="8150225" y="1708150"/>
          <p14:tracePt t="9973" x="8150225" y="1727200"/>
          <p14:tracePt t="9989" x="8143875" y="1741488"/>
          <p14:tracePt t="10005" x="8116888" y="1781175"/>
          <p14:tracePt t="10019" x="8104188" y="1795463"/>
          <p14:tracePt t="10036" x="8070850" y="1822450"/>
          <p14:tracePt t="10056" x="8037513" y="1841500"/>
          <p14:tracePt t="10069" x="7996238" y="1862138"/>
          <p14:tracePt t="10085" x="7916863" y="1889125"/>
          <p14:tracePt t="10103" x="7815263" y="1908175"/>
          <p14:tracePt t="10119" x="7762875" y="1916113"/>
          <p14:tracePt t="10136" x="7675563" y="1941513"/>
          <p14:tracePt t="10153" x="7621588" y="1941513"/>
          <p14:tracePt t="10169" x="7608888" y="1941513"/>
          <p14:tracePt t="10185" x="7581900" y="1941513"/>
          <p14:tracePt t="10203" x="7561263" y="1935163"/>
          <p14:tracePt t="10219" x="7548563" y="1935163"/>
          <p14:tracePt t="10235" x="7527925" y="1928813"/>
          <p14:tracePt t="10252" x="7507288" y="1922463"/>
          <p14:tracePt t="10286" x="7494588" y="1922463"/>
          <p14:tracePt t="10304" x="7488238" y="1916113"/>
          <p14:tracePt t="10334" x="7480300" y="1916113"/>
          <p14:tracePt t="10355" x="7480300" y="1908175"/>
          <p14:tracePt t="10383" x="7473950" y="1901825"/>
          <p14:tracePt t="10393" x="7467600" y="1901825"/>
          <p14:tracePt t="10434" x="7467600" y="1895475"/>
          <p14:tracePt t="10967" x="7461250" y="1895475"/>
          <p14:tracePt t="10993" x="7453313" y="1889125"/>
          <p14:tracePt t="11006" x="7446963" y="1889125"/>
          <p14:tracePt t="11023" x="7434263" y="1889125"/>
          <p14:tracePt t="11037" x="7427913" y="1889125"/>
          <p14:tracePt t="11043" x="7407275" y="1889125"/>
          <p14:tracePt t="11054" x="7394575" y="1889125"/>
          <p14:tracePt t="11068" x="7380288" y="1895475"/>
          <p14:tracePt t="11084" x="7307263" y="1908175"/>
          <p14:tracePt t="11101" x="7273925" y="1916113"/>
          <p14:tracePt t="11118" x="7186613" y="1941513"/>
          <p14:tracePt t="11134" x="7119938" y="1968500"/>
          <p14:tracePt t="11152" x="7072313" y="1976438"/>
          <p14:tracePt t="11184" x="7065963" y="1976438"/>
          <p14:tracePt t="11405" x="7065963" y="1982788"/>
          <p14:tracePt t="11414" x="7051675" y="1982788"/>
          <p14:tracePt t="11423" x="6999288" y="1989138"/>
          <p14:tracePt t="11434" x="6891338" y="1989138"/>
          <p14:tracePt t="11451" x="6710363" y="1989138"/>
          <p14:tracePt t="11468" x="6235700" y="1989138"/>
          <p14:tracePt t="11484" x="5645150" y="1962150"/>
          <p14:tracePt t="11501" x="5384800" y="1935163"/>
          <p14:tracePt t="11518" x="5122863" y="1895475"/>
          <p14:tracePt t="11534" x="5010150" y="1874838"/>
          <p14:tracePt t="11551" x="4968875" y="1874838"/>
          <p14:tracePt t="11568" x="4962525" y="1868488"/>
          <p14:tracePt t="11772" x="4956175" y="1868488"/>
          <p14:tracePt t="11788" x="4941888" y="1868488"/>
          <p14:tracePt t="11795" x="4929188" y="1868488"/>
          <p14:tracePt t="11805" x="4881563" y="1862138"/>
          <p14:tracePt t="11817" x="4808538" y="1855788"/>
          <p14:tracePt t="11834" x="4594225" y="1828800"/>
          <p14:tracePt t="11850" x="4467225" y="1801813"/>
          <p14:tracePt t="11867" x="4273550" y="1781175"/>
          <p14:tracePt t="11884" x="4125913" y="1762125"/>
          <p14:tracePt t="11900" x="4065588" y="1747838"/>
          <p14:tracePt t="11917" x="3990975" y="1741488"/>
          <p14:tracePt t="11934" x="3957638" y="1735138"/>
          <p14:tracePt t="11950" x="3951288" y="1735138"/>
          <p14:tracePt t="11967" x="3944938" y="1735138"/>
          <p14:tracePt t="12135" x="3951288" y="1735138"/>
          <p14:tracePt t="12156" x="3957638" y="1735138"/>
          <p14:tracePt t="12175" x="3957638" y="1741488"/>
          <p14:tracePt t="12203" x="3965575" y="1741488"/>
          <p14:tracePt t="12243" x="3971925" y="1747838"/>
          <p14:tracePt t="12254" x="3978275" y="1747838"/>
          <p14:tracePt t="12273" x="3984625" y="1747838"/>
          <p14:tracePt t="12293" x="3990975" y="1754188"/>
          <p14:tracePt t="12304" x="3990975" y="1762125"/>
          <p14:tracePt t="12313" x="3998913" y="1762125"/>
          <p14:tracePt t="12323" x="4005263" y="1768475"/>
          <p14:tracePt t="12343" x="4011613" y="1768475"/>
          <p14:tracePt t="12354" x="4011613" y="1774825"/>
          <p14:tracePt t="12367" x="4017963" y="1781175"/>
          <p14:tracePt t="12383" x="4038600" y="1787525"/>
          <p14:tracePt t="12400" x="4051300" y="1795463"/>
          <p14:tracePt t="12417" x="4065588" y="1801813"/>
          <p14:tracePt t="12433" x="4092575" y="1808163"/>
          <p14:tracePt t="12450" x="4098925" y="1814513"/>
          <p14:tracePt t="12467" x="4125913" y="1822450"/>
          <p14:tracePt t="12483" x="4138613" y="1835150"/>
          <p14:tracePt t="12500" x="4144963" y="1835150"/>
          <p14:tracePt t="12516" x="4152900" y="1841500"/>
          <p14:tracePt t="12534" x="4159250" y="1847850"/>
          <p14:tracePt t="12550" x="4171950" y="1855788"/>
          <p14:tracePt t="12566" x="4186238" y="1868488"/>
          <p14:tracePt t="12583" x="4205288" y="1889125"/>
          <p14:tracePt t="12600" x="4219575" y="1895475"/>
          <p14:tracePt t="12616" x="4232275" y="1901825"/>
          <p14:tracePt t="12633" x="4238625" y="1908175"/>
          <p14:tracePt t="12650" x="4246563" y="1908175"/>
          <p14:tracePt t="12666" x="4252913" y="1908175"/>
          <p14:tracePt t="12683" x="4259263" y="1908175"/>
          <p14:tracePt t="12700" x="4265613" y="1908175"/>
          <p14:tracePt t="12716" x="4273550" y="1908175"/>
          <p14:tracePt t="12733" x="4279900" y="1908175"/>
          <p14:tracePt t="12937" x="4286250" y="1922463"/>
          <p14:tracePt t="12946" x="4306888" y="1949450"/>
          <p14:tracePt t="12955" x="4319588" y="1989138"/>
          <p14:tracePt t="12966" x="4333875" y="2022475"/>
          <p14:tracePt t="12987" x="4346575" y="2149475"/>
          <p14:tracePt t="13004" x="4346575" y="2303463"/>
          <p14:tracePt t="13020" x="4346575" y="2378075"/>
          <p14:tracePt t="13038" x="4346575" y="2490788"/>
          <p14:tracePt t="13054" x="4346575" y="2551113"/>
          <p14:tracePt t="13066" x="4346575" y="2578100"/>
          <p14:tracePt t="13082" x="4346575" y="2598738"/>
          <p14:tracePt t="13099" x="4340225" y="2605088"/>
          <p14:tracePt t="13116" x="4333875" y="2605088"/>
          <p14:tracePt t="13135" x="4319588" y="2611438"/>
          <p14:tracePt t="13149" x="4298950" y="2611438"/>
          <p14:tracePt t="13166" x="4246563" y="2611438"/>
          <p14:tracePt t="13184" x="4192588" y="2592388"/>
          <p14:tracePt t="13199" x="4171950" y="2584450"/>
          <p14:tracePt t="13216" x="4132263" y="2559050"/>
          <p14:tracePt t="13235" x="4098925" y="2524125"/>
          <p14:tracePt t="13249" x="4092575" y="2511425"/>
          <p14:tracePt t="13266" x="4078288" y="2484438"/>
          <p14:tracePt t="13283" x="4071938" y="2465388"/>
          <p14:tracePt t="13299" x="4071938" y="2451100"/>
          <p14:tracePt t="13316" x="4071938" y="2430463"/>
          <p14:tracePt t="13333" x="4071938" y="2411413"/>
          <p14:tracePt t="13349" x="4071938" y="2397125"/>
          <p14:tracePt t="13366" x="4092575" y="2378075"/>
          <p14:tracePt t="13382" x="4105275" y="2357438"/>
          <p14:tracePt t="13399" x="4111625" y="2357438"/>
          <p14:tracePt t="13416" x="4132263" y="2336800"/>
          <p14:tracePt t="13433" x="4165600" y="2324100"/>
          <p14:tracePt t="13449" x="4192588" y="2309813"/>
          <p14:tracePt t="13453" x="4213225" y="2303463"/>
          <p14:tracePt t="13466" x="4246563" y="2297113"/>
          <p14:tracePt t="13483" x="4306888" y="2297113"/>
          <p14:tracePt t="13499" x="4333875" y="2297113"/>
          <p14:tracePt t="13515" x="4413250" y="2324100"/>
          <p14:tracePt t="13533" x="4487863" y="2357438"/>
          <p14:tracePt t="13549" x="4513263" y="2378075"/>
          <p14:tracePt t="13565" x="4554538" y="2411413"/>
          <p14:tracePt t="13583" x="4581525" y="2444750"/>
          <p14:tracePt t="13599" x="4587875" y="2451100"/>
          <p14:tracePt t="13615" x="4594225" y="2457450"/>
          <p14:tracePt t="13633" x="4594225" y="2471738"/>
          <p14:tracePt t="13649" x="4594225" y="2478088"/>
          <p14:tracePt t="13665" x="4594225" y="2498725"/>
          <p14:tracePt t="13682" x="4594225" y="2524125"/>
          <p14:tracePt t="13699" x="4581525" y="2538413"/>
          <p14:tracePt t="13715" x="4548188" y="2571750"/>
          <p14:tracePt t="13733" x="4473575" y="2605088"/>
          <p14:tracePt t="13749" x="4433888" y="2619375"/>
          <p14:tracePt t="13765" x="4352925" y="2632075"/>
          <p14:tracePt t="13783" x="4286250" y="2632075"/>
          <p14:tracePt t="13798" x="4252913" y="2632075"/>
          <p14:tracePt t="13815" x="4213225" y="2619375"/>
          <p14:tracePt t="13833" x="4165600" y="2592388"/>
          <p14:tracePt t="13849" x="4138613" y="2571750"/>
          <p14:tracePt t="13865" x="4119563" y="2544763"/>
          <p14:tracePt t="13883" x="4105275" y="2511425"/>
          <p14:tracePt t="13898" x="4098925" y="2490788"/>
          <p14:tracePt t="13915" x="4098925" y="2457450"/>
          <p14:tracePt t="13932" x="4098925" y="2430463"/>
          <p14:tracePt t="13949" x="4098925" y="2424113"/>
          <p14:tracePt t="13969" x="4098925" y="2397125"/>
          <p14:tracePt t="13988" x="4098925" y="2390775"/>
          <p14:tracePt t="14002" x="4105275" y="2378075"/>
          <p14:tracePt t="14019" x="4105275" y="2370138"/>
          <p14:tracePt t="14036" x="4111625" y="2357438"/>
          <p14:tracePt t="14065" x="4132263" y="2351088"/>
          <p14:tracePt t="14084" x="4152900" y="2330450"/>
          <p14:tracePt t="14098" x="4171950" y="2330450"/>
          <p14:tracePt t="14115" x="4198938" y="2330450"/>
          <p14:tracePt t="14132" x="4219575" y="2330450"/>
          <p14:tracePt t="14149" x="4232275" y="2330450"/>
          <p14:tracePt t="14165" x="4252913" y="2330450"/>
          <p14:tracePt t="14182" x="4292600" y="2336800"/>
          <p14:tracePt t="14198" x="4313238" y="2344738"/>
          <p14:tracePt t="14215" x="4359275" y="2351088"/>
          <p14:tracePt t="14232" x="4379913" y="2370138"/>
          <p14:tracePt t="14248" x="4394200" y="2378075"/>
          <p14:tracePt t="14265" x="4406900" y="2390775"/>
          <p14:tracePt t="14282" x="4419600" y="2397125"/>
          <p14:tracePt t="14298" x="4433888" y="2405063"/>
          <p14:tracePt t="14315" x="4452938" y="2417763"/>
          <p14:tracePt t="14332" x="4473575" y="2438400"/>
          <p14:tracePt t="14348" x="4479925" y="2444750"/>
          <p14:tracePt t="14365" x="4494213" y="2457450"/>
          <p14:tracePt t="14382" x="4494213" y="2465388"/>
          <p14:tracePt t="14398" x="4500563" y="2471738"/>
          <p14:tracePt t="14432" x="4500563" y="2478088"/>
          <p14:tracePt t="14453" x="4500563" y="2484438"/>
          <p14:tracePt t="14472" x="4500563" y="2498725"/>
          <p14:tracePt t="14492" x="4500563" y="2505075"/>
          <p14:tracePt t="14502" x="4500563" y="2511425"/>
          <p14:tracePt t="14553" x="4500563" y="2517775"/>
          <p14:tracePt t="14814" x="4500563" y="2524125"/>
          <p14:tracePt t="14864" x="4494213" y="2524125"/>
          <p14:tracePt t="14903" x="4487863" y="2524125"/>
          <p14:tracePt t="14935" x="4479925" y="2532063"/>
          <p14:tracePt t="14973" x="4473575" y="2532063"/>
          <p14:tracePt t="15003" x="4467225" y="2532063"/>
          <p14:tracePt t="15023" x="4467225" y="2538413"/>
          <p14:tracePt t="15036" x="4460875" y="2538413"/>
          <p14:tracePt t="15043" x="4452938" y="2538413"/>
          <p14:tracePt t="15083" x="4446588" y="2538413"/>
          <p14:tracePt t="15152" x="4440238" y="2538413"/>
          <p14:tracePt t="15182" x="4433888" y="2538413"/>
          <p14:tracePt t="15192" x="4427538" y="2538413"/>
          <p14:tracePt t="15254" x="4419600" y="2538413"/>
          <p14:tracePt t="16006" x="4413250" y="2538413"/>
          <p14:tracePt t="16022" x="4400550" y="2538413"/>
          <p14:tracePt t="16039" x="4394200" y="2538413"/>
          <p14:tracePt t="16054" x="4379913" y="2538413"/>
          <p14:tracePt t="16067" x="4367213" y="2538413"/>
          <p14:tracePt t="16083" x="4352925" y="2538413"/>
          <p14:tracePt t="16096" x="4346575" y="2538413"/>
          <p14:tracePt t="16113" x="4333875" y="2532063"/>
          <p14:tracePt t="16130" x="4319588" y="2517775"/>
          <p14:tracePt t="16146" x="4292600" y="2498725"/>
          <p14:tracePt t="16163" x="4252913" y="2457450"/>
          <p14:tracePt t="16180" x="4232275" y="2424113"/>
          <p14:tracePt t="16196" x="4205288" y="2363788"/>
          <p14:tracePt t="16213" x="4186238" y="2309813"/>
          <p14:tracePt t="16230" x="4186238" y="2297113"/>
          <p14:tracePt t="16246" x="4179888" y="2270125"/>
          <p14:tracePt t="16263" x="4179888" y="2263775"/>
          <p14:tracePt t="16296" x="4179888" y="2257425"/>
          <p14:tracePt t="16322" x="4179888" y="2251075"/>
          <p14:tracePt t="16573" x="4179888" y="2243138"/>
          <p14:tracePt t="16622" x="4179888" y="2236788"/>
          <p14:tracePt t="16633" x="4186238" y="2236788"/>
          <p14:tracePt t="16652" x="4192588" y="2230438"/>
          <p14:tracePt t="16663" x="4192588" y="2224088"/>
          <p14:tracePt t="16673" x="4198938" y="2224088"/>
          <p14:tracePt t="16683" x="4205288" y="2224088"/>
          <p14:tracePt t="16696" x="4205288" y="2216150"/>
          <p14:tracePt t="16712" x="4213225" y="2216150"/>
          <p14:tracePt t="16730" x="4219575" y="2209800"/>
          <p14:tracePt t="16747" x="4225925" y="2209800"/>
          <p14:tracePt t="16766" x="4232275" y="2209800"/>
          <p14:tracePt t="16785" x="4238625" y="2203450"/>
          <p14:tracePt t="16803" x="4246563" y="2203450"/>
          <p14:tracePt t="16824" x="4252913" y="2203450"/>
          <p14:tracePt t="16835" x="4252913" y="2197100"/>
          <p14:tracePt t="16846" x="4259263" y="2197100"/>
          <p14:tracePt t="16863" x="4265613" y="2197100"/>
          <p14:tracePt t="16879" x="4273550" y="2197100"/>
          <p14:tracePt t="16896" x="4286250" y="2197100"/>
          <p14:tracePt t="16913" x="4292600" y="2197100"/>
          <p14:tracePt t="16929" x="4298950" y="2197100"/>
          <p14:tracePt t="16946" x="4306888" y="2203450"/>
          <p14:tracePt t="16962" x="4319588" y="2203450"/>
          <p14:tracePt t="16983" x="4325938" y="2209800"/>
          <p14:tracePt t="17002" x="4333875" y="2216150"/>
          <p14:tracePt t="17035" x="4333875" y="2224088"/>
          <p14:tracePt t="17051" x="4333875" y="2230438"/>
          <p14:tracePt t="17084" x="4333875" y="2236788"/>
          <p14:tracePt t="17114" x="4325938" y="2236788"/>
          <p14:tracePt t="17122" x="4313238" y="2236788"/>
          <p14:tracePt t="17134" x="4306888" y="2236788"/>
          <p14:tracePt t="17146" x="4292600" y="2236788"/>
          <p14:tracePt t="17163" x="4252913" y="2236788"/>
          <p14:tracePt t="17179" x="4225925" y="2236788"/>
          <p14:tracePt t="17195" x="4186238" y="2236788"/>
          <p14:tracePt t="17212" x="4159250" y="2224088"/>
          <p14:tracePt t="17229" x="4152900" y="2216150"/>
          <p14:tracePt t="17245" x="4144963" y="2203450"/>
          <p14:tracePt t="17262" x="4138613" y="2203450"/>
          <p14:tracePt t="17279" x="4138613" y="2197100"/>
          <p14:tracePt t="17318" x="4138613" y="2190750"/>
          <p14:tracePt t="17369" x="4138613" y="2182813"/>
          <p14:tracePt t="17405" x="4144963" y="2182813"/>
          <p14:tracePt t="17630" x="4152900" y="2182813"/>
          <p14:tracePt t="17745" x="4152900" y="2190750"/>
          <p14:tracePt t="17769" x="4144963" y="2197100"/>
          <p14:tracePt t="17779" x="4125913" y="2197100"/>
          <p14:tracePt t="17795" x="4044950" y="2203450"/>
          <p14:tracePt t="17812" x="3951288" y="2203450"/>
          <p14:tracePt t="17828" x="3905250" y="2209800"/>
          <p14:tracePt t="17845" x="3810000" y="2209800"/>
          <p14:tracePt t="17862" x="3776663" y="2209800"/>
          <p14:tracePt t="17878" x="3730625" y="2182813"/>
          <p14:tracePt t="17895" x="3703638" y="2155825"/>
          <p14:tracePt t="17912" x="3697288" y="2149475"/>
          <p14:tracePt t="17928" x="3690938" y="2143125"/>
          <p14:tracePt t="17945" x="3690938" y="2136775"/>
          <p14:tracePt t="17962" x="3690938" y="2122488"/>
          <p14:tracePt t="17984" x="3697288" y="2116138"/>
          <p14:tracePt t="17998" x="3703638" y="2109788"/>
          <p14:tracePt t="18015" x="3724275" y="2103438"/>
          <p14:tracePt t="18033" x="3743325" y="2095500"/>
          <p14:tracePt t="18048" x="3757613" y="2089150"/>
          <p14:tracePt t="18062" x="3784600" y="2082800"/>
          <p14:tracePt t="18078" x="3790950" y="2082800"/>
          <p14:tracePt t="18095" x="3817938" y="2082800"/>
          <p14:tracePt t="18112" x="3851275" y="2082800"/>
          <p14:tracePt t="18128" x="3857625" y="2082800"/>
          <p14:tracePt t="18144" x="3884613" y="2089150"/>
          <p14:tracePt t="18162" x="3911600" y="2095500"/>
          <p14:tracePt t="18178" x="3924300" y="2103438"/>
          <p14:tracePt t="18194" x="3957638" y="2122488"/>
          <p14:tracePt t="18212" x="3971925" y="2143125"/>
          <p14:tracePt t="18228" x="3990975" y="2143125"/>
          <p14:tracePt t="18244" x="4005263" y="2163763"/>
          <p14:tracePt t="18261" x="4011613" y="2170113"/>
          <p14:tracePt t="18278" x="4032250" y="2197100"/>
          <p14:tracePt t="18295" x="4059238" y="2230438"/>
          <p14:tracePt t="18312" x="4078288" y="2270125"/>
          <p14:tracePt t="18328" x="4084638" y="2284413"/>
          <p14:tracePt t="18345" x="4098925" y="2297113"/>
          <p14:tracePt t="18361" x="4105275" y="2317750"/>
          <p14:tracePt t="18378" x="4111625" y="2330450"/>
          <p14:tracePt t="18396" x="4119563" y="2344738"/>
          <p14:tracePt t="18412" x="4125913" y="2370138"/>
          <p14:tracePt t="18428" x="4132263" y="2370138"/>
          <p14:tracePt t="18444" x="4132263" y="2378075"/>
          <p14:tracePt t="18462" x="4132263" y="2390775"/>
          <p14:tracePt t="18514" x="4132263" y="2397125"/>
          <p14:tracePt t="18543" x="4132263" y="2405063"/>
          <p14:tracePt t="18573" x="4132263" y="2411413"/>
          <p14:tracePt t="18593" x="4132263" y="2417763"/>
          <p14:tracePt t="18664" x="4125913" y="2417763"/>
          <p14:tracePt t="18683" x="4119563" y="2424113"/>
          <p14:tracePt t="18693" x="4105275" y="2424113"/>
          <p14:tracePt t="18714" x="4098925" y="2424113"/>
          <p14:tracePt t="18723" x="4084638" y="2430463"/>
          <p14:tracePt t="18733" x="4071938" y="2430463"/>
          <p14:tracePt t="18744" x="4051300" y="2430463"/>
          <p14:tracePt t="18761" x="4032250" y="2430463"/>
          <p14:tracePt t="18777" x="3971925" y="2417763"/>
          <p14:tracePt t="18794" x="3911600" y="2390775"/>
          <p14:tracePt t="18811" x="3884613" y="2378075"/>
          <p14:tracePt t="18827" x="3844925" y="2363788"/>
          <p14:tracePt t="18844" x="3824288" y="2344738"/>
          <p14:tracePt t="18860" x="3803650" y="2336800"/>
          <p14:tracePt t="18877" x="3776663" y="2303463"/>
          <p14:tracePt t="18894" x="3743325" y="2270125"/>
          <p14:tracePt t="18910" x="3724275" y="2251075"/>
          <p14:tracePt t="18927" x="3703638" y="2224088"/>
          <p14:tracePt t="18944" x="3697288" y="2203450"/>
          <p14:tracePt t="18960" x="3690938" y="2197100"/>
          <p14:tracePt t="18980" x="3683000" y="2176463"/>
          <p14:tracePt t="18997" x="3683000" y="2155825"/>
          <p14:tracePt t="19015" x="3683000" y="2143125"/>
          <p14:tracePt t="19031" x="3683000" y="2136775"/>
          <p14:tracePt t="19047" x="3683000" y="2122488"/>
          <p14:tracePt t="19060" x="3683000" y="2109788"/>
          <p14:tracePt t="19077" x="3690938" y="2109788"/>
          <p14:tracePt t="19093" x="3690938" y="2103438"/>
          <p14:tracePt t="19123" x="3697288" y="2095500"/>
          <p14:tracePt t="19143" x="3703638" y="2089150"/>
          <p14:tracePt t="19153" x="3709988" y="2089150"/>
          <p14:tracePt t="19165" x="3724275" y="2082800"/>
          <p14:tracePt t="19183" x="3730625" y="2082800"/>
          <p14:tracePt t="19193" x="3751263" y="2082800"/>
          <p14:tracePt t="19210" x="3757613" y="2082800"/>
          <p14:tracePt t="19227" x="3776663" y="2082800"/>
          <p14:tracePt t="19243" x="3810000" y="2082800"/>
          <p14:tracePt t="19260" x="3824288" y="2089150"/>
          <p14:tracePt t="19277" x="3836988" y="2095500"/>
          <p14:tracePt t="19293" x="3857625" y="2103438"/>
          <p14:tracePt t="19310" x="3863975" y="2103438"/>
          <p14:tracePt t="19327" x="3878263" y="2116138"/>
          <p14:tracePt t="19343" x="3884613" y="2122488"/>
          <p14:tracePt t="19360" x="3897313" y="2130425"/>
          <p14:tracePt t="19377" x="3897313" y="2143125"/>
          <p14:tracePt t="19393" x="3905250" y="2149475"/>
          <p14:tracePt t="19410" x="3905250" y="2155825"/>
          <p14:tracePt t="19426" x="3911600" y="2163763"/>
          <p14:tracePt t="19443" x="3917950" y="2176463"/>
          <p14:tracePt t="19460" x="3917950" y="2182813"/>
          <p14:tracePt t="19476" x="3917950" y="2197100"/>
          <p14:tracePt t="19493" x="3917950" y="2203450"/>
          <p14:tracePt t="19526" x="3917950" y="2209800"/>
          <p14:tracePt t="19544" x="3917950" y="2216150"/>
          <p14:tracePt t="19560" x="3917950" y="2224088"/>
          <p14:tracePt t="19614" x="3911600" y="2230438"/>
          <p14:tracePt t="19633" x="3905250" y="2230438"/>
          <p14:tracePt t="19644" x="3890963" y="2230438"/>
          <p14:tracePt t="19653" x="3878263" y="2230438"/>
          <p14:tracePt t="19666" x="3863975" y="2216150"/>
          <p14:tracePt t="19676" x="3844925" y="2203450"/>
          <p14:tracePt t="19693" x="3810000" y="2176463"/>
          <p14:tracePt t="19709" x="3797300" y="2170113"/>
          <p14:tracePt t="19726" x="3776663" y="2143125"/>
          <p14:tracePt t="19743" x="3776663" y="2130425"/>
          <p14:tracePt t="19783" x="3776663" y="2122488"/>
          <p14:tracePt t="19814" x="3776663" y="2116138"/>
          <p14:tracePt t="19833" x="3784600" y="2116138"/>
          <p14:tracePt t="19854" x="3790950" y="2116138"/>
          <p14:tracePt t="19864" x="3803650" y="2116138"/>
          <p14:tracePt t="19873" x="3824288" y="2116138"/>
          <p14:tracePt t="19883" x="3844925" y="2116138"/>
          <p14:tracePt t="19893" x="3863975" y="2116138"/>
          <p14:tracePt t="19909" x="3897313" y="2122488"/>
          <p14:tracePt t="19926" x="3944938" y="2136775"/>
          <p14:tracePt t="19943" x="3978275" y="2143125"/>
          <p14:tracePt t="19960" x="3984625" y="2149475"/>
          <p14:tracePt t="19980" x="3990975" y="2155825"/>
          <p14:tracePt t="19996" x="3998913" y="2163763"/>
          <p14:tracePt t="20053" x="4005263" y="2170113"/>
          <p14:tracePt t="20073" x="4005263" y="2176463"/>
          <p14:tracePt t="20083" x="4005263" y="2182813"/>
          <p14:tracePt t="20103" x="4005263" y="2190750"/>
          <p14:tracePt t="20114" x="3998913" y="2197100"/>
          <p14:tracePt t="20126" x="3998913" y="2203450"/>
          <p14:tracePt t="20143" x="3990975" y="2209800"/>
          <p14:tracePt t="20159" x="3984625" y="2209800"/>
          <p14:tracePt t="20176" x="3978275" y="2216150"/>
          <p14:tracePt t="20365" x="3984625" y="2216150"/>
          <p14:tracePt t="20384" x="3990975" y="2216150"/>
          <p14:tracePt t="20396" x="4005263" y="2224088"/>
          <p14:tracePt t="20404" x="4011613" y="2224088"/>
          <p14:tracePt t="20415" x="4017963" y="2224088"/>
          <p14:tracePt t="20425" x="4032250" y="2230438"/>
          <p14:tracePt t="20442" x="4038600" y="2236788"/>
          <p14:tracePt t="20573" x="4038600" y="2243138"/>
          <p14:tracePt t="20795" x="4044950" y="2243138"/>
          <p14:tracePt t="20803" x="4051300" y="2251075"/>
          <p14:tracePt t="20814" x="4059238" y="2257425"/>
          <p14:tracePt t="20825" x="4065588" y="2263775"/>
          <p14:tracePt t="20842" x="4071938" y="2276475"/>
          <p14:tracePt t="20859" x="4078288" y="2276475"/>
          <p14:tracePt t="20875" x="4078288" y="2284413"/>
          <p14:tracePt t="20933" x="4078288" y="2290763"/>
          <p14:tracePt t="20983" x="4078288" y="2297113"/>
          <p14:tracePt t="21013" x="4071938" y="2303463"/>
          <p14:tracePt t="21033" x="4059238" y="2309813"/>
          <p14:tracePt t="21046" x="4059238" y="2317750"/>
          <p14:tracePt t="21053" x="4051300" y="2317750"/>
          <p14:tracePt t="21063" x="4051300" y="2324100"/>
          <p14:tracePt t="21075" x="4038600" y="2324100"/>
          <p14:tracePt t="21094" x="4032250" y="2324100"/>
          <p14:tracePt t="21113" x="4024313" y="2324100"/>
          <p14:tracePt t="21125" x="4011613" y="2324100"/>
          <p14:tracePt t="21142" x="3998913" y="2324100"/>
          <p14:tracePt t="21159" x="3984625" y="2324100"/>
          <p14:tracePt t="21175" x="3957638" y="2324100"/>
          <p14:tracePt t="21193" x="3944938" y="2324100"/>
          <p14:tracePt t="21208" x="3930650" y="2324100"/>
          <p14:tracePt t="21225" x="3917950" y="2317750"/>
          <p14:tracePt t="21242" x="3897313" y="2303463"/>
          <p14:tracePt t="21258" x="3884613" y="2297113"/>
          <p14:tracePt t="21279" x="3857625" y="2297113"/>
          <p14:tracePt t="21296" x="3851275" y="2290763"/>
          <p14:tracePt t="21314" x="3844925" y="2290763"/>
          <p14:tracePt t="21329" x="3836988" y="2290763"/>
          <p14:tracePt t="21346" x="3836988" y="2284413"/>
          <p14:tracePt t="21394" x="3836988" y="2276475"/>
          <p14:tracePt t="21403" x="3830638" y="2276475"/>
          <p14:tracePt t="21503" x="3836988" y="2276475"/>
          <p14:tracePt t="21513" x="3844925" y="2284413"/>
          <p14:tracePt t="21525" x="3857625" y="2290763"/>
          <p14:tracePt t="21542" x="3890963" y="2309813"/>
          <p14:tracePt t="21558" x="3905250" y="2317750"/>
          <p14:tracePt t="21575" x="3917950" y="2324100"/>
          <p14:tracePt t="21592" x="3924300" y="2324100"/>
          <p14:tracePt t="21608" x="3930650" y="2324100"/>
          <p14:tracePt t="21924" x="3944938" y="2330450"/>
          <p14:tracePt t="21934" x="3951288" y="2336800"/>
          <p14:tracePt t="21947" x="3965575" y="2344738"/>
          <p14:tracePt t="21958" x="3971925" y="2351088"/>
          <p14:tracePt t="21978" x="3984625" y="2363788"/>
          <p14:tracePt t="21995" x="3990975" y="2378075"/>
          <p14:tracePt t="22028" x="3998913" y="2378075"/>
          <p14:tracePt t="22493" x="3990975" y="2370138"/>
          <p14:tracePt t="22514" x="3990975" y="2363788"/>
          <p14:tracePt t="22533" x="3990975" y="2357438"/>
          <p14:tracePt t="22573" x="3990975" y="2351088"/>
          <p14:tracePt t="22584" x="3990975" y="2344738"/>
          <p14:tracePt t="22644" x="3998913" y="2336800"/>
          <p14:tracePt t="22664" x="4005263" y="2336800"/>
          <p14:tracePt t="22674" x="4011613" y="2336800"/>
          <p14:tracePt t="22683" x="4024313" y="2330450"/>
          <p14:tracePt t="22696" x="4032250" y="2330450"/>
          <p14:tracePt t="22707" x="4038600" y="2324100"/>
          <p14:tracePt t="22724" x="4051300" y="2324100"/>
          <p14:tracePt t="22745" x="4059238" y="2324100"/>
          <p14:tracePt t="22757" x="4071938" y="2324100"/>
          <p14:tracePt t="22774" x="4078288" y="2324100"/>
          <p14:tracePt t="22790" x="4092575" y="2324100"/>
          <p14:tracePt t="22807" x="4098925" y="2324100"/>
          <p14:tracePt t="22902" x="4098925" y="2330450"/>
          <p14:tracePt t="22913" x="4092575" y="2330450"/>
          <p14:tracePt t="22923" x="4084638" y="2330450"/>
          <p14:tracePt t="22940" x="4071938" y="2336800"/>
          <p14:tracePt t="22957" x="4038600" y="2344738"/>
          <p14:tracePt t="22973" x="3998913" y="2344738"/>
          <p14:tracePt t="22996" x="3978275" y="2344738"/>
          <p14:tracePt t="23011" x="3965575" y="2351088"/>
          <p14:tracePt t="23045" x="3957638" y="2351088"/>
          <p14:tracePt t="23113" x="3951288" y="2351088"/>
          <p14:tracePt t="23123" x="3944938" y="2344738"/>
          <p14:tracePt t="23134" x="3930650" y="2336800"/>
          <p14:tracePt t="23145" x="3924300" y="2330450"/>
          <p14:tracePt t="23156" x="3917950" y="2317750"/>
          <p14:tracePt t="23173" x="3905250" y="2290763"/>
          <p14:tracePt t="23190" x="3905250" y="2284413"/>
          <p14:tracePt t="23206" x="3890963" y="2257425"/>
          <p14:tracePt t="23223" x="3884613" y="2243138"/>
          <p14:tracePt t="23240" x="3884613" y="2236788"/>
          <p14:tracePt t="23368" x="3890963" y="2236788"/>
          <p14:tracePt t="23384" x="3905250" y="2236788"/>
          <p14:tracePt t="23405" x="3930650" y="2243138"/>
          <p14:tracePt t="23420" x="3951288" y="2257425"/>
          <p14:tracePt t="23430" x="3965575" y="2263775"/>
          <p14:tracePt t="23440" x="3978275" y="2276475"/>
          <p14:tracePt t="23456" x="4005263" y="2303463"/>
          <p14:tracePt t="23473" x="4017963" y="2317750"/>
          <p14:tracePt t="23489" x="4024313" y="2317750"/>
          <p14:tracePt t="23523" x="4024313" y="2324100"/>
          <p14:tracePt t="23796" x="4024313" y="2330450"/>
          <p14:tracePt t="25733" x="4032250" y="2330450"/>
          <p14:tracePt t="27153" x="4032250" y="2324100"/>
          <p14:tracePt t="27243" x="4038600" y="2324100"/>
          <p14:tracePt t="27274" x="4044950" y="2324100"/>
          <p14:tracePt t="27293" x="4051300" y="2324100"/>
          <p14:tracePt t="27304" x="4078288" y="2336800"/>
          <p14:tracePt t="27313" x="4098925" y="2357438"/>
          <p14:tracePt t="27324" x="4119563" y="2363788"/>
          <p14:tracePt t="27336" x="4159250" y="2390775"/>
          <p14:tracePt t="27353" x="4232275" y="2465388"/>
          <p14:tracePt t="27370" x="4279900" y="2517775"/>
          <p14:tracePt t="27386" x="4346575" y="2605088"/>
          <p14:tracePt t="27403" x="4400550" y="2698750"/>
          <p14:tracePt t="27419" x="4419600" y="2732088"/>
          <p14:tracePt t="27436" x="4460875" y="2798763"/>
          <p14:tracePt t="27453" x="4487863" y="2867025"/>
          <p14:tracePt t="27470" x="4494213" y="2900363"/>
          <p14:tracePt t="27486" x="4521200" y="2973388"/>
          <p14:tracePt t="27503" x="4527550" y="3033713"/>
          <p14:tracePt t="27519" x="4527550" y="3048000"/>
          <p14:tracePt t="27536" x="4527550" y="3060700"/>
          <p14:tracePt t="27553" x="4527550" y="3073400"/>
          <p14:tracePt t="27569" x="4513263" y="3073400"/>
          <p14:tracePt t="27585" x="4479925" y="3073400"/>
          <p14:tracePt t="27602" x="4440238" y="3073400"/>
          <p14:tracePt t="27785" x="4440238" y="3081338"/>
          <p14:tracePt t="27813" x="4433888" y="3081338"/>
          <p14:tracePt t="27824" x="4433888" y="3087688"/>
          <p14:tracePt t="27834" x="4427538" y="3094038"/>
          <p14:tracePt t="27843" x="4406900" y="3100388"/>
          <p14:tracePt t="27855" x="4373563" y="3114675"/>
          <p14:tracePt t="27869" x="4333875" y="3133725"/>
          <p14:tracePt t="27885" x="4205288" y="3175000"/>
          <p14:tracePt t="27903" x="4051300" y="3214688"/>
          <p14:tracePt t="27919" x="3978275" y="3227388"/>
          <p14:tracePt t="27935" x="3851275" y="3248025"/>
          <p14:tracePt t="27953" x="3743325" y="3254375"/>
          <p14:tracePt t="27969" x="3703638" y="3254375"/>
          <p14:tracePt t="27985" x="3649663" y="3254375"/>
          <p14:tracePt t="28006" x="3616325" y="3241675"/>
          <p14:tracePt t="28023" x="3603625" y="3221038"/>
          <p14:tracePt t="28039" x="3589338" y="3214688"/>
          <p14:tracePt t="28057" x="3582988" y="3181350"/>
          <p14:tracePt t="28072" x="3582988" y="3167063"/>
          <p14:tracePt t="28085" x="3582988" y="3141663"/>
          <p14:tracePt t="28102" x="3582988" y="3127375"/>
          <p14:tracePt t="28119" x="3609975" y="3081338"/>
          <p14:tracePt t="28135" x="3630613" y="3054350"/>
          <p14:tracePt t="28152" x="3670300" y="3006725"/>
          <p14:tracePt t="28169" x="3703638" y="2987675"/>
          <p14:tracePt t="28185" x="3763963" y="2952750"/>
          <p14:tracePt t="28202" x="3803650" y="2933700"/>
          <p14:tracePt t="28218" x="3911600" y="2894013"/>
          <p14:tracePt t="28235" x="3957638" y="2879725"/>
          <p14:tracePt t="28252" x="4065588" y="2867025"/>
          <p14:tracePt t="28269" x="4179888" y="2867025"/>
          <p14:tracePt t="28285" x="4246563" y="2867025"/>
          <p14:tracePt t="28301" x="4379913" y="2894013"/>
          <p14:tracePt t="28318" x="4452938" y="2913063"/>
          <p14:tracePt t="28335" x="4587875" y="2973388"/>
          <p14:tracePt t="28351" x="4702175" y="3048000"/>
          <p14:tracePt t="28368" x="4748213" y="3073400"/>
          <p14:tracePt t="28385" x="4841875" y="3141663"/>
          <p14:tracePt t="28402" x="4902200" y="3201988"/>
          <p14:tracePt t="28418" x="4935538" y="3235325"/>
          <p14:tracePt t="28435" x="4976813" y="3287713"/>
          <p14:tracePt t="28451" x="5002213" y="3335338"/>
          <p14:tracePt t="28468" x="5010150" y="3348038"/>
          <p14:tracePt t="28485" x="5022850" y="3375025"/>
          <p14:tracePt t="28501" x="5022850" y="3389313"/>
          <p14:tracePt t="28549" x="5022850" y="3395663"/>
          <p14:tracePt t="28739" x="5016500" y="3395663"/>
          <p14:tracePt t="28748" x="5010150" y="3395663"/>
          <p14:tracePt t="28758" x="5002213" y="3395663"/>
          <p14:tracePt t="28771" x="4989513" y="3395663"/>
          <p14:tracePt t="28784" x="4949825" y="3389313"/>
          <p14:tracePt t="28801" x="4875213" y="3381375"/>
          <p14:tracePt t="28818" x="4802188" y="3368675"/>
          <p14:tracePt t="28834" x="4735513" y="3355975"/>
          <p14:tracePt t="28851" x="4708525" y="3341688"/>
          <p14:tracePt t="28868" x="4667250" y="3328988"/>
          <p14:tracePt t="28884" x="4648200" y="3314700"/>
          <p14:tracePt t="28901" x="4633913" y="3308350"/>
          <p14:tracePt t="28918" x="4621213" y="3295650"/>
          <p14:tracePt t="28934" x="4614863" y="3281363"/>
          <p14:tracePt t="28951" x="4608513" y="3268663"/>
          <p14:tracePt t="28968" x="4608513" y="3248025"/>
          <p14:tracePt t="28984" x="4608513" y="3221038"/>
          <p14:tracePt t="29006" x="4614863" y="3187700"/>
          <p14:tracePt t="29021" x="4621213" y="3175000"/>
          <p14:tracePt t="29038" x="4621213" y="3160713"/>
          <p14:tracePt t="29056" x="4627563" y="3148013"/>
          <p14:tracePt t="29071" x="4641850" y="3148013"/>
          <p14:tracePt t="29084" x="4648200" y="3141663"/>
          <p14:tracePt t="29101" x="4681538" y="3133725"/>
          <p14:tracePt t="29117" x="4708525" y="3133725"/>
          <p14:tracePt t="29134" x="4781550" y="3127375"/>
          <p14:tracePt t="29151" x="4822825" y="3127375"/>
          <p14:tracePt t="29167" x="4902200" y="3127375"/>
          <p14:tracePt t="29184" x="4995863" y="3148013"/>
          <p14:tracePt t="29203" x="5056188" y="3175000"/>
          <p14:tracePt t="29217" x="5076825" y="3181350"/>
          <p14:tracePt t="29234" x="5095875" y="3187700"/>
          <p14:tracePt t="29251" x="5103813" y="3194050"/>
          <p14:tracePt t="29329" x="5103813" y="3201988"/>
          <p14:tracePt t="29398" x="5095875" y="3201988"/>
          <p14:tracePt t="29429" x="5089525" y="3201988"/>
          <p14:tracePt t="29438" x="5083175" y="3201988"/>
          <p14:tracePt t="29450" x="5076825" y="3201988"/>
          <p14:tracePt t="29467" x="5062538" y="3201988"/>
          <p14:tracePt t="29484" x="5049838" y="3194050"/>
          <p14:tracePt t="29501" x="5029200" y="3187700"/>
          <p14:tracePt t="29517" x="5022850" y="3187700"/>
          <p14:tracePt t="29550" x="5016500" y="3187700"/>
          <p14:tracePt t="29586" x="5016500" y="3181350"/>
          <p14:tracePt t="29623" x="5016500" y="3175000"/>
          <p14:tracePt t="32277" x="5016500" y="3167063"/>
          <p14:tracePt t="32294" x="5002213" y="3160713"/>
          <p14:tracePt t="32304" x="4983163" y="3154363"/>
          <p14:tracePt t="32317" x="4956175" y="3133725"/>
          <p14:tracePt t="32331" x="4902200" y="3108325"/>
          <p14:tracePt t="32348" x="4808538" y="3048000"/>
          <p14:tracePt t="32365" x="4727575" y="3013075"/>
          <p14:tracePt t="32381" x="4694238" y="2994025"/>
          <p14:tracePt t="32398" x="4633913" y="2952750"/>
          <p14:tracePt t="32414" x="4587875" y="2933700"/>
          <p14:tracePt t="32431" x="4573588" y="2919413"/>
          <p14:tracePt t="32448" x="4548188" y="2906713"/>
          <p14:tracePt t="32464" x="4533900" y="2894013"/>
          <p14:tracePt t="32481" x="4521200" y="2886075"/>
          <p14:tracePt t="32498" x="4513263" y="2886075"/>
          <p14:tracePt t="32531" x="4506913" y="2886075"/>
          <p14:tracePt t="32563" x="4500563" y="2879725"/>
          <p14:tracePt t="32706" x="4500563" y="2886075"/>
          <p14:tracePt t="32738" x="4500563" y="2894013"/>
          <p14:tracePt t="32766" x="4500563" y="2900363"/>
          <p14:tracePt t="32786" x="4500563" y="2906713"/>
          <p14:tracePt t="32846" x="4500563" y="2913063"/>
          <p14:tracePt t="32867" x="4506913" y="2913063"/>
          <p14:tracePt t="32886" x="4513263" y="2913063"/>
          <p14:tracePt t="32905" x="4527550" y="2919413"/>
          <p14:tracePt t="32914" x="4533900" y="2919413"/>
          <p14:tracePt t="32925" x="4540250" y="2919413"/>
          <p14:tracePt t="32936" x="4554538" y="2927350"/>
          <p14:tracePt t="32947" x="4567238" y="2927350"/>
          <p14:tracePt t="32964" x="4587875" y="2933700"/>
          <p14:tracePt t="32981" x="4600575" y="2933700"/>
          <p14:tracePt t="32997" x="4633913" y="2940050"/>
          <p14:tracePt t="33019" x="4654550" y="2946400"/>
          <p14:tracePt t="33035" x="4660900" y="2946400"/>
          <p14:tracePt t="33051" x="4667250" y="2946400"/>
          <p14:tracePt t="33068" x="4675188" y="2946400"/>
          <p14:tracePt t="33716" x="4681538" y="2946400"/>
          <p14:tracePt t="33735" x="4687888" y="2946400"/>
          <p14:tracePt t="33754" x="4694238" y="2952750"/>
          <p14:tracePt t="33765" x="4694238" y="2960688"/>
          <p14:tracePt t="33774" x="4702175" y="2960688"/>
          <p14:tracePt t="33784" x="4708525" y="2960688"/>
          <p14:tracePt t="33796" x="4714875" y="2960688"/>
          <p14:tracePt t="33813" x="4727575" y="2967038"/>
          <p14:tracePt t="33830" x="4727575" y="2973388"/>
          <p14:tracePt t="33846" x="4735513" y="2973388"/>
          <p14:tracePt t="33865" x="4741863" y="2979738"/>
          <p14:tracePt t="33903" x="4741863" y="2987675"/>
          <p14:tracePt t="33925" x="4748213" y="2987675"/>
          <p14:tracePt t="33934" x="4754563" y="2987675"/>
          <p14:tracePt t="33964" x="4762500" y="2994025"/>
          <p14:tracePt t="33993" x="4768850" y="3000375"/>
          <p14:tracePt t="34044" x="4775200" y="3000375"/>
          <p14:tracePt t="34053" x="4775200" y="3006725"/>
          <p14:tracePt t="34068" x="4781550" y="3006725"/>
          <p14:tracePt t="34084" x="4787900" y="3013075"/>
          <p14:tracePt t="34096" x="4787900" y="3021013"/>
          <p14:tracePt t="34144" x="4795838" y="3027363"/>
          <p14:tracePt t="34173" x="4802188" y="3033713"/>
          <p14:tracePt t="34184" x="4808538" y="3040063"/>
          <p14:tracePt t="34195" x="4808538" y="3054350"/>
          <p14:tracePt t="34203" x="4814888" y="3054350"/>
          <p14:tracePt t="34216" x="4822825" y="3060700"/>
          <p14:tracePt t="34229" x="4822825" y="3067050"/>
          <p14:tracePt t="34246" x="4822825" y="3073400"/>
          <p14:tracePt t="34274" x="4829175" y="3073400"/>
          <p14:tracePt t="34284" x="4829175" y="3081338"/>
          <p14:tracePt t="34304" x="4829175" y="3087688"/>
          <p14:tracePt t="34324" x="4835525" y="3094038"/>
          <p14:tracePt t="34334" x="4835525" y="3100388"/>
          <p14:tracePt t="34365" x="4835525" y="3108325"/>
          <p14:tracePt t="34480" x="4835525" y="3114675"/>
          <p14:tracePt t="34533" x="4835525" y="3121025"/>
          <p14:tracePt t="34635" x="4829175" y="3121025"/>
          <p14:tracePt t="34646" x="4822825" y="3121025"/>
          <p14:tracePt t="34658" x="4814888" y="3121025"/>
          <p14:tracePt t="34670" x="4795838" y="3121025"/>
          <p14:tracePt t="34680" x="4775200" y="3121025"/>
          <p14:tracePt t="34695" x="4748213" y="3114675"/>
          <p14:tracePt t="34713" x="4727575" y="3114675"/>
          <p14:tracePt t="34729" x="4708525" y="3108325"/>
          <p14:tracePt t="34745" x="4694238" y="3108325"/>
          <p14:tracePt t="34763" x="4667250" y="3108325"/>
          <p14:tracePt t="34779" x="4660900" y="3100388"/>
          <p14:tracePt t="34795" x="4633913" y="3100388"/>
          <p14:tracePt t="34813" x="4600575" y="3100388"/>
          <p14:tracePt t="34829" x="4587875" y="3094038"/>
          <p14:tracePt t="34845" x="4573588" y="3087688"/>
          <p14:tracePt t="34863" x="4567238" y="3087688"/>
          <p14:tracePt t="34879" x="4567238" y="3081338"/>
          <p14:tracePt t="34912" x="4560888" y="3073400"/>
          <p14:tracePt t="34929" x="4560888" y="3067050"/>
          <p14:tracePt t="34945" x="4560888" y="3060700"/>
          <p14:tracePt t="34965" x="4560888" y="3054350"/>
          <p14:tracePt t="34978" x="4560888" y="3040063"/>
          <p14:tracePt t="34999" x="4560888" y="3027363"/>
          <p14:tracePt t="35016" x="4567238" y="3013075"/>
          <p14:tracePt t="35033" x="4567238" y="3006725"/>
          <p14:tracePt t="35049" x="4573588" y="3000375"/>
          <p14:tracePt t="35067" x="4573588" y="2994025"/>
          <p14:tracePt t="35095" x="4581525" y="2994025"/>
          <p14:tracePt t="35115" x="4587875" y="2987675"/>
          <p14:tracePt t="35133" x="4600575" y="2987675"/>
          <p14:tracePt t="35145" x="4608513" y="2979738"/>
          <p14:tracePt t="35162" x="4627563" y="2973388"/>
          <p14:tracePt t="35178" x="4633913" y="2973388"/>
          <p14:tracePt t="35195" x="4654550" y="2960688"/>
          <p14:tracePt t="35212" x="4660900" y="2960688"/>
          <p14:tracePt t="35230" x="4681538" y="2952750"/>
          <p14:tracePt t="35245" x="4694238" y="2952750"/>
          <p14:tracePt t="35262" x="4708525" y="2946400"/>
          <p14:tracePt t="35278" x="4721225" y="2946400"/>
          <p14:tracePt t="35295" x="4741863" y="2946400"/>
          <p14:tracePt t="35312" x="4748213" y="2946400"/>
          <p14:tracePt t="35328" x="4775200" y="2946400"/>
          <p14:tracePt t="35345" x="4802188" y="2946400"/>
          <p14:tracePt t="35361" x="4814888" y="2946400"/>
          <p14:tracePt t="35378" x="4841875" y="2946400"/>
          <p14:tracePt t="35395" x="4862513" y="2946400"/>
          <p14:tracePt t="35412" x="4875213" y="2946400"/>
          <p14:tracePt t="35428" x="4902200" y="2952750"/>
          <p14:tracePt t="35445" x="4922838" y="2952750"/>
          <p14:tracePt t="35461" x="4935538" y="2960688"/>
          <p14:tracePt t="35478" x="4956175" y="2967038"/>
          <p14:tracePt t="35495" x="4976813" y="2987675"/>
          <p14:tracePt t="35512" x="4989513" y="2994025"/>
          <p14:tracePt t="35528" x="5016500" y="3013075"/>
          <p14:tracePt t="35545" x="5037138" y="3033713"/>
          <p14:tracePt t="35561" x="5049838" y="3040063"/>
          <p14:tracePt t="35578" x="5056188" y="3048000"/>
          <p14:tracePt t="35595" x="5062538" y="3060700"/>
          <p14:tracePt t="35634" x="5070475" y="3067050"/>
          <p14:tracePt t="35654" x="5070475" y="3073400"/>
          <p14:tracePt t="35684" x="5070475" y="3081338"/>
          <p14:tracePt t="35714" x="5070475" y="3087688"/>
          <p14:tracePt t="35793" x="5070475" y="3094038"/>
          <p14:tracePt t="35883" x="5062538" y="3094038"/>
          <p14:tracePt t="35924" x="5056188" y="3094038"/>
          <p14:tracePt t="35944" x="5049838" y="3094038"/>
          <p14:tracePt t="35974" x="5043488" y="3094038"/>
          <p14:tracePt t="36004" x="5037138" y="3094038"/>
          <p14:tracePt t="36046" x="5029200" y="3094038"/>
          <p14:tracePt t="36123" x="5022850" y="3094038"/>
          <p14:tracePt t="36153" x="5010150" y="3087688"/>
          <p14:tracePt t="40144" x="5002213" y="3087688"/>
          <p14:tracePt t="40154" x="4995863" y="3087688"/>
          <p14:tracePt t="40164" x="4983163" y="3087688"/>
          <p14:tracePt t="40177" x="4962525" y="3087688"/>
          <p14:tracePt t="40190" x="4935538" y="3087688"/>
          <p14:tracePt t="40207" x="4868863" y="3087688"/>
          <p14:tracePt t="40224" x="4835525" y="3094038"/>
          <p14:tracePt t="40240" x="4822825" y="3100388"/>
          <p14:tracePt t="40257" x="4802188" y="3100388"/>
          <p14:tracePt t="40274" x="4795838" y="3100388"/>
          <p14:tracePt t="40307" x="4787900" y="3100388"/>
          <p14:tracePt t="40434" x="4795838" y="3100388"/>
          <p14:tracePt t="40454" x="4808538" y="3100388"/>
          <p14:tracePt t="40464" x="4822825" y="3100388"/>
          <p14:tracePt t="40476" x="4829175" y="3100388"/>
          <p14:tracePt t="40491" x="4841875" y="3100388"/>
          <p14:tracePt t="40507" x="4868863" y="3100388"/>
          <p14:tracePt t="40524" x="4889500" y="3100388"/>
          <p14:tracePt t="40540" x="4902200" y="3108325"/>
          <p14:tracePt t="40557" x="4916488" y="3114675"/>
          <p14:tracePt t="40574" x="4929188" y="3114675"/>
          <p14:tracePt t="40590" x="4935538" y="3114675"/>
          <p14:tracePt t="40624" x="4941888" y="3114675"/>
          <p14:tracePt t="40675" x="4941888" y="3121025"/>
          <p14:tracePt t="40705" x="4949825" y="3121025"/>
          <p14:tracePt t="41623" x="4956175" y="3114675"/>
          <p14:tracePt t="41629" x="4962525" y="3108325"/>
          <p14:tracePt t="41639" x="4968875" y="3087688"/>
          <p14:tracePt t="41656" x="4989513" y="3054350"/>
          <p14:tracePt t="41673" x="5010150" y="3021013"/>
          <p14:tracePt t="41689" x="5016500" y="3006725"/>
          <p14:tracePt t="41705" x="5037138" y="2987675"/>
          <p14:tracePt t="41723" x="5049838" y="2967038"/>
          <p14:tracePt t="41739" x="5056188" y="2960688"/>
          <p14:tracePt t="41755" x="5070475" y="2946400"/>
          <p14:tracePt t="41772" x="5076825" y="2940050"/>
          <p14:tracePt t="41789" x="5089525" y="2933700"/>
          <p14:tracePt t="41806" x="5095875" y="2933700"/>
          <p14:tracePt t="41823" x="5110163" y="2927350"/>
          <p14:tracePt t="41855" x="5122863" y="2927350"/>
          <p14:tracePt t="41872" x="5130800" y="2927350"/>
          <p14:tracePt t="41888" x="5149850" y="2927350"/>
          <p14:tracePt t="41905" x="5164138" y="2927350"/>
          <p14:tracePt t="41923" x="5183188" y="2940050"/>
          <p14:tracePt t="41939" x="5191125" y="2940050"/>
          <p14:tracePt t="41955" x="5216525" y="2952750"/>
          <p14:tracePt t="41988" x="5230813" y="2967038"/>
          <p14:tracePt t="42005" x="5237163" y="2973388"/>
          <p14:tracePt t="42026" x="5243513" y="2987675"/>
          <p14:tracePt t="42059" x="5251450" y="2994025"/>
          <p14:tracePt t="42114" x="5251450" y="3000375"/>
          <p14:tracePt t="42305" x="5243513" y="3000375"/>
          <p14:tracePt t="42327" x="5243513" y="2994025"/>
          <p14:tracePt t="42335" x="5230813" y="2994025"/>
          <p14:tracePt t="42345" x="5230813" y="2979738"/>
          <p14:tracePt t="42356" x="5216525" y="2973388"/>
          <p14:tracePt t="42371" x="5216525" y="2960688"/>
          <p14:tracePt t="42388" x="5203825" y="2946400"/>
          <p14:tracePt t="42405" x="5203825" y="2940050"/>
          <p14:tracePt t="42438" x="5203825" y="2933700"/>
          <p14:tracePt t="42455" x="5203825" y="2927350"/>
          <p14:tracePt t="42484" x="5210175" y="2927350"/>
          <p14:tracePt t="42495" x="5216525" y="2927350"/>
          <p14:tracePt t="42505" x="5230813" y="2927350"/>
          <p14:tracePt t="42521" x="5243513" y="2927350"/>
          <p14:tracePt t="42538" x="5270500" y="2927350"/>
          <p14:tracePt t="42555" x="5303838" y="2952750"/>
          <p14:tracePt t="42571" x="5330825" y="2973388"/>
          <p14:tracePt t="42588" x="5357813" y="2994025"/>
          <p14:tracePt t="42605" x="5384800" y="3013075"/>
          <p14:tracePt t="42621" x="5397500" y="3027363"/>
          <p14:tracePt t="42638" x="5411788" y="3040063"/>
          <p14:tracePt t="42654" x="5418138" y="3054350"/>
          <p14:tracePt t="42671" x="5424488" y="3054350"/>
          <p14:tracePt t="42716" x="5424488" y="3060700"/>
          <p14:tracePt t="42875" x="5424488" y="3054350"/>
          <p14:tracePt t="42905" x="5424488" y="3048000"/>
          <p14:tracePt t="42925" x="5424488" y="3040063"/>
          <p14:tracePt t="42945" x="5424488" y="3033713"/>
          <p14:tracePt t="42985" x="5424488" y="3027363"/>
          <p14:tracePt t="43009" x="5430838" y="3027363"/>
          <p14:tracePt t="43015" x="5430838" y="3021013"/>
          <p14:tracePt t="43026" x="5438775" y="3021013"/>
          <p14:tracePt t="43042" x="5451475" y="3021013"/>
          <p14:tracePt t="43058" x="5472113" y="3021013"/>
          <p14:tracePt t="43075" x="5491163" y="3021013"/>
          <p14:tracePt t="43087" x="5505450" y="3021013"/>
          <p14:tracePt t="43105" x="5518150" y="3021013"/>
          <p14:tracePt t="43121" x="5524500" y="3021013"/>
          <p14:tracePt t="43154" x="5532438" y="3021013"/>
          <p14:tracePt t="43175" x="5532438" y="3027363"/>
          <p14:tracePt t="43966" x="5538788" y="3027363"/>
          <p14:tracePt t="44035" x="5545138" y="3021013"/>
          <p14:tracePt t="44044" x="5545138" y="3013075"/>
          <p14:tracePt t="44059" x="5551488" y="3000375"/>
          <p14:tracePt t="44074" x="5578475" y="2940050"/>
          <p14:tracePt t="44086" x="5584825" y="2906713"/>
          <p14:tracePt t="44103" x="5584825" y="2886075"/>
          <p14:tracePt t="44120" x="5599113" y="2859088"/>
          <p14:tracePt t="44137" x="5599113" y="2852738"/>
          <p14:tracePt t="44153" x="5599113" y="2846388"/>
          <p14:tracePt t="44187" x="5599113" y="2840038"/>
          <p14:tracePt t="44222" x="5605463" y="2840038"/>
          <p14:tracePt t="44260" x="5611813" y="2840038"/>
          <p14:tracePt t="44271" x="5619750" y="2840038"/>
          <p14:tracePt t="44281" x="5619750" y="2846388"/>
          <p14:tracePt t="44291" x="5626100" y="2852738"/>
          <p14:tracePt t="44309" x="5632450" y="2852738"/>
          <p14:tracePt t="44320" x="5632450" y="2867025"/>
          <p14:tracePt t="44336" x="5638800" y="2867025"/>
          <p14:tracePt t="44353" x="5645150" y="2894013"/>
          <p14:tracePt t="44369" x="5653088" y="2906713"/>
          <p14:tracePt t="44387" x="5659438" y="2933700"/>
          <p14:tracePt t="44403" x="5659438" y="2940050"/>
          <p14:tracePt t="44419" x="5659438" y="2946400"/>
          <p14:tracePt t="44436" x="5659438" y="2952750"/>
          <p14:tracePt t="44496" x="5659438" y="2960688"/>
          <p14:tracePt t="44515" x="5645150" y="2967038"/>
          <p14:tracePt t="44525" x="5626100" y="2973388"/>
          <p14:tracePt t="44535" x="5599113" y="2994025"/>
          <p14:tracePt t="44544" x="5559425" y="3006725"/>
          <p14:tracePt t="44556" x="5511800" y="3021013"/>
          <p14:tracePt t="44569" x="5465763" y="3040063"/>
          <p14:tracePt t="44586" x="5370513" y="3067050"/>
          <p14:tracePt t="44603" x="5291138" y="3094038"/>
          <p14:tracePt t="44619" x="5270500" y="3100388"/>
          <p14:tracePt t="44636" x="5224463" y="3114675"/>
          <p14:tracePt t="44653" x="5203825" y="3121025"/>
          <p14:tracePt t="44669" x="5197475" y="3121025"/>
          <p14:tracePt t="44950" x="5191125" y="3121025"/>
          <p14:tracePt t="44961" x="5183188" y="3127375"/>
          <p14:tracePt t="44975" x="5176838" y="3133725"/>
          <p14:tracePt t="44986" x="5149850" y="3133725"/>
          <p14:tracePt t="45007" x="5083175" y="3133725"/>
          <p14:tracePt t="45024" x="5043488" y="3133725"/>
          <p14:tracePt t="45039" x="5029200" y="3133725"/>
          <p14:tracePt t="45057" x="5010150" y="3133725"/>
          <p14:tracePt t="45073" x="5002213" y="3133725"/>
          <p14:tracePt t="45089" x="4989513" y="3141663"/>
          <p14:tracePt t="45102" x="4983163" y="3141663"/>
          <p14:tracePt t="45119" x="4968875" y="3141663"/>
          <p14:tracePt t="45135" x="4962525" y="3141663"/>
          <p14:tracePt t="45216" x="4956175" y="3141663"/>
          <p14:tracePt t="45455" x="4956175" y="3148013"/>
          <p14:tracePt t="45729" x="4949825" y="3148013"/>
          <p14:tracePt t="45745" x="4941888" y="3154363"/>
          <p14:tracePt t="45764" x="4935538" y="3154363"/>
          <p14:tracePt t="45775" x="4929188" y="3160713"/>
          <p14:tracePt t="45795" x="4922838" y="3160713"/>
          <p14:tracePt t="45806" x="4916488" y="3160713"/>
          <p14:tracePt t="45826" x="4902200" y="3160713"/>
          <p14:tracePt t="45836" x="4895850" y="3167063"/>
          <p14:tracePt t="45852" x="4889500" y="3167063"/>
          <p14:tracePt t="45868" x="4881563" y="3167063"/>
          <p14:tracePt t="45885" x="4868863" y="3175000"/>
          <p14:tracePt t="45902" x="4862513" y="3175000"/>
          <p14:tracePt t="45919" x="4848225" y="3175000"/>
          <p14:tracePt t="45935" x="4841875" y="3175000"/>
          <p14:tracePt t="45951" x="4835525" y="3175000"/>
          <p14:tracePt t="45968" x="4822825" y="3175000"/>
          <p14:tracePt t="45985" x="4814888" y="3175000"/>
          <p14:tracePt t="46023" x="4802188" y="3175000"/>
          <p14:tracePt t="46041" x="4795838" y="3181350"/>
          <p14:tracePt t="46059" x="4787900" y="3181350"/>
          <p14:tracePt t="46073" x="4781550" y="3181350"/>
          <p14:tracePt t="46086" x="4775200" y="3181350"/>
          <p14:tracePt t="46115" x="4762500" y="3181350"/>
          <p14:tracePt t="46379" x="4754563" y="3181350"/>
          <p14:tracePt t="46389" x="4748213" y="3181350"/>
          <p14:tracePt t="46397" x="4735513" y="3187700"/>
          <p14:tracePt t="46406" x="4708525" y="3194050"/>
          <p14:tracePt t="46418" x="4667250" y="3201988"/>
          <p14:tracePt t="46435" x="4560888" y="3201988"/>
          <p14:tracePt t="46451" x="4500563" y="3201988"/>
          <p14:tracePt t="46468" x="4400550" y="3201988"/>
          <p14:tracePt t="46484" x="4333875" y="3194050"/>
          <p14:tracePt t="46501" x="4313238" y="3187700"/>
          <p14:tracePt t="46518" x="4286250" y="3181350"/>
          <p14:tracePt t="46534" x="4273550" y="3167063"/>
          <p14:tracePt t="46551" x="4259263" y="3167063"/>
          <p14:tracePt t="46567" x="4252913" y="3160713"/>
          <p14:tracePt t="46584" x="4252913" y="3148013"/>
          <p14:tracePt t="46645" x="4252913" y="3141663"/>
          <p14:tracePt t="46697" x="4252913" y="3133725"/>
          <p14:tracePt t="46717" x="4265613" y="3127375"/>
          <p14:tracePt t="46729" x="4273550" y="3121025"/>
          <p14:tracePt t="46738" x="4279900" y="3121025"/>
          <p14:tracePt t="46751" x="4292600" y="3108325"/>
          <p14:tracePt t="46767" x="4313238" y="3100388"/>
          <p14:tracePt t="46784" x="4346575" y="3100388"/>
          <p14:tracePt t="46801" x="4367213" y="3100388"/>
          <p14:tracePt t="46817" x="4419600" y="3094038"/>
          <p14:tracePt t="46835" x="4467225" y="3094038"/>
          <p14:tracePt t="46851" x="4487863" y="3094038"/>
          <p14:tracePt t="46867" x="4527550" y="3094038"/>
          <p14:tracePt t="46884" x="4554538" y="3094038"/>
          <p14:tracePt t="46901" x="4567238" y="3100388"/>
          <p14:tracePt t="46917" x="4600575" y="3114675"/>
          <p14:tracePt t="46934" x="4627563" y="3121025"/>
          <p14:tracePt t="46951" x="4633913" y="3127375"/>
          <p14:tracePt t="46967" x="4648200" y="3127375"/>
          <p14:tracePt t="46984" x="4654550" y="3133725"/>
          <p14:tracePt t="47039" x="4654550" y="3141663"/>
          <p14:tracePt t="47056" x="4660900" y="3148013"/>
          <p14:tracePt t="47065" x="4660900" y="3154363"/>
          <p14:tracePt t="47076" x="4660900" y="3160713"/>
          <p14:tracePt t="47088" x="4660900" y="3167063"/>
          <p14:tracePt t="47100" x="4667250" y="3175000"/>
          <p14:tracePt t="47117" x="4667250" y="3187700"/>
          <p14:tracePt t="47155" x="4667250" y="3194050"/>
          <p14:tracePt t="47260" x="4667250" y="3201988"/>
          <p14:tracePt t="47278" x="4660900" y="3201988"/>
          <p14:tracePt t="47297" x="4654550" y="3208338"/>
          <p14:tracePt t="47305" x="4648200" y="3214688"/>
          <p14:tracePt t="47317" x="4641850" y="3214688"/>
          <p14:tracePt t="47334" x="4627563" y="3214688"/>
          <p14:tracePt t="47350" x="4621213" y="3214688"/>
          <p14:tracePt t="47366" x="4594225" y="3214688"/>
          <p14:tracePt t="47384" x="4581525" y="3214688"/>
          <p14:tracePt t="47400" x="4573588" y="3221038"/>
          <p14:tracePt t="47417" x="4560888" y="3221038"/>
          <p14:tracePt t="47434" x="4548188" y="3221038"/>
          <p14:tracePt t="47450" x="4533900" y="3221038"/>
          <p14:tracePt t="47467" x="4513263" y="3221038"/>
          <p14:tracePt t="47484" x="4494213" y="3214688"/>
          <p14:tracePt t="47500" x="4487863" y="3208338"/>
          <p14:tracePt t="47517" x="4473575" y="3208338"/>
          <p14:tracePt t="47533" x="4467225" y="3208338"/>
          <p14:tracePt t="47550" x="4460875" y="3201988"/>
          <p14:tracePt t="47566" x="4446588" y="3194050"/>
          <p14:tracePt t="47584" x="4440238" y="3194050"/>
          <p14:tracePt t="47600" x="4433888" y="3194050"/>
          <p14:tracePt t="47695" x="4433888" y="3187700"/>
          <p14:tracePt t="47766" x="4433888" y="3181350"/>
          <p14:tracePt t="47775" x="4440238" y="3181350"/>
          <p14:tracePt t="47787" x="4460875" y="3175000"/>
          <p14:tracePt t="47802" x="4479925" y="3167063"/>
          <p14:tracePt t="47817" x="4548188" y="3154363"/>
          <p14:tracePt t="47834" x="4627563" y="3154363"/>
          <p14:tracePt t="47850" x="4660900" y="3154363"/>
          <p14:tracePt t="47867" x="4754563" y="3154363"/>
          <p14:tracePt t="47884" x="4835525" y="3154363"/>
          <p14:tracePt t="47900" x="4881563" y="3154363"/>
          <p14:tracePt t="47916" x="4968875" y="3154363"/>
          <p14:tracePt t="47934" x="5056188" y="3160713"/>
          <p14:tracePt t="47950" x="5083175" y="3160713"/>
          <p14:tracePt t="47967" x="5110163" y="3167063"/>
          <p14:tracePt t="47984" x="5130800" y="3167063"/>
          <p14:tracePt t="48006" x="5137150" y="3167063"/>
          <p14:tracePt t="48038" x="5137150" y="3175000"/>
          <p14:tracePt t="48106" x="5137150" y="3181350"/>
          <p14:tracePt t="48156" x="5137150" y="3187700"/>
          <p14:tracePt t="48167" x="5130800" y="3187700"/>
          <p14:tracePt t="48188" x="5116513" y="3194050"/>
          <p14:tracePt t="48196" x="5103813" y="3201988"/>
          <p14:tracePt t="48205" x="5083175" y="3208338"/>
          <p14:tracePt t="48216" x="5062538" y="3214688"/>
          <p14:tracePt t="48235" x="5010150" y="3235325"/>
          <p14:tracePt t="48249" x="4989513" y="3235325"/>
          <p14:tracePt t="48266" x="4962525" y="3248025"/>
          <p14:tracePt t="48286" x="4941888" y="3254375"/>
          <p14:tracePt t="48301" x="4935538" y="3254375"/>
          <p14:tracePt t="48316" x="4908550" y="3262313"/>
          <p14:tracePt t="48332" x="4895850" y="3262313"/>
          <p14:tracePt t="48349" x="4868863" y="3262313"/>
          <p14:tracePt t="48366" x="4841875" y="3262313"/>
          <p14:tracePt t="48400" x="4829175" y="3262313"/>
          <p14:tracePt t="48445" x="4822825" y="3254375"/>
          <p14:tracePt t="48517" x="4822825" y="3248025"/>
          <p14:tracePt t="48567" x="4822825" y="3241675"/>
          <p14:tracePt t="48588" x="4829175" y="3241675"/>
          <p14:tracePt t="48607" x="4835525" y="3241675"/>
          <p14:tracePt t="48619" x="4848225" y="3235325"/>
          <p14:tracePt t="48633" x="4868863" y="3221038"/>
          <p14:tracePt t="48649" x="4889500" y="3221038"/>
          <p14:tracePt t="48665" x="4902200" y="3214688"/>
          <p14:tracePt t="48682" x="4908550" y="3214688"/>
          <p14:tracePt t="48687" x="4922838" y="3214688"/>
          <p14:tracePt t="48699" x="4929188" y="3214688"/>
          <p14:tracePt t="48716" x="4935538" y="3214688"/>
          <p14:tracePt t="48732" x="4941888" y="3214688"/>
          <p14:tracePt t="48867" x="4922838" y="3214688"/>
          <p14:tracePt t="48878" x="4908550" y="3214688"/>
          <p14:tracePt t="48891" x="4881563" y="3201988"/>
          <p14:tracePt t="48905" x="4822825" y="3181350"/>
          <p14:tracePt t="48918" x="4795838" y="3167063"/>
          <p14:tracePt t="48932" x="4775200" y="3167063"/>
          <p14:tracePt t="48949" x="4741863" y="3160713"/>
          <p14:tracePt t="48965" x="4727575" y="3160713"/>
          <p14:tracePt t="48982" x="4721225" y="3160713"/>
          <p14:tracePt t="48998" x="4714875" y="3160713"/>
          <p14:tracePt t="49135" x="4721225" y="3160713"/>
          <p14:tracePt t="49145" x="4735513" y="3160713"/>
          <p14:tracePt t="49155" x="4748213" y="3167063"/>
          <p14:tracePt t="49165" x="4762500" y="3167063"/>
          <p14:tracePt t="49182" x="4775200" y="3175000"/>
          <p14:tracePt t="49198" x="4814888" y="3187700"/>
          <p14:tracePt t="49215" x="4868863" y="3208338"/>
          <p14:tracePt t="49232" x="4881563" y="3208338"/>
          <p14:tracePt t="49248" x="4916488" y="3221038"/>
          <p14:tracePt t="49265" x="4929188" y="3221038"/>
          <p14:tracePt t="49281" x="4935538" y="3227388"/>
          <p14:tracePt t="49324" x="4941888" y="3227388"/>
          <p14:tracePt t="49397" x="4941888" y="3235325"/>
          <p14:tracePt t="49649" x="4941888" y="3241675"/>
          <p14:tracePt t="49876" x="4935538" y="3241675"/>
          <p14:tracePt t="49915" x="4929188" y="3241675"/>
          <p14:tracePt t="49925" x="4922838" y="3248025"/>
          <p14:tracePt t="49937" x="4916488" y="3248025"/>
          <p14:tracePt t="49948" x="4902200" y="3254375"/>
          <p14:tracePt t="49965" x="4881563" y="3254375"/>
          <p14:tracePt t="49981" x="4868863" y="3254375"/>
          <p14:tracePt t="49997" x="4841875" y="3254375"/>
          <p14:tracePt t="50018" x="4814888" y="3254375"/>
          <p14:tracePt t="50036" x="4781550" y="3248025"/>
          <p14:tracePt t="50051" x="4775200" y="3248025"/>
          <p14:tracePt t="50068" x="4762500" y="3241675"/>
          <p14:tracePt t="50084" x="4748213" y="3241675"/>
          <p14:tracePt t="50097" x="4741863" y="3235325"/>
          <p14:tracePt t="50175" x="4735513" y="3235325"/>
          <p14:tracePt t="52756" x="4741863" y="3235325"/>
          <p14:tracePt t="52790" x="4748213" y="3235325"/>
          <p14:tracePt t="52806" x="4754563" y="3235325"/>
          <p14:tracePt t="52817" x="4762500" y="3241675"/>
          <p14:tracePt t="52829" x="4768850" y="3248025"/>
          <p14:tracePt t="52845" x="4781550" y="3254375"/>
          <p14:tracePt t="52862" x="4787900" y="3262313"/>
          <p14:tracePt t="52878" x="4802188" y="3262313"/>
          <p14:tracePt t="52895" x="4808538" y="3268663"/>
          <p14:tracePt t="52912" x="4814888" y="3268663"/>
          <p14:tracePt t="52928" x="4822825" y="3275013"/>
          <p14:tracePt t="52962" x="4829175" y="3275013"/>
          <p14:tracePt t="52978" x="4829175" y="3281363"/>
          <p14:tracePt t="52995" x="4835525" y="3287713"/>
          <p14:tracePt t="53035" x="4841875" y="3287713"/>
          <p14:tracePt t="53187" x="4841875" y="3295650"/>
          <p14:tracePt t="53908" x="4841875" y="3287713"/>
          <p14:tracePt t="53939" x="4848225" y="3287713"/>
          <p14:tracePt t="53960" x="4848225" y="3281363"/>
          <p14:tracePt t="53975" x="4856163" y="3281363"/>
          <p14:tracePt t="53994" x="4868863" y="3281363"/>
          <p14:tracePt t="54024" x="4875213" y="3281363"/>
          <p14:tracePt t="54054" x="4881563" y="3281363"/>
          <p14:tracePt t="54164" x="4889500" y="3281363"/>
          <p14:tracePt t="56134" x="4881563" y="3281363"/>
          <p14:tracePt t="56146" x="4868863" y="3281363"/>
          <p14:tracePt t="56154" x="4848225" y="3287713"/>
          <p14:tracePt t="56164" x="4829175" y="3302000"/>
          <p14:tracePt t="56175" x="4781550" y="3308350"/>
          <p14:tracePt t="56192" x="4741863" y="3308350"/>
          <p14:tracePt t="56208" x="4633913" y="3314700"/>
          <p14:tracePt t="56225" x="4533900" y="3314700"/>
          <p14:tracePt t="56242" x="4479925" y="3295650"/>
          <p14:tracePt t="56259" x="4394200" y="3248025"/>
          <p14:tracePt t="56275" x="4340225" y="3194050"/>
          <p14:tracePt t="56292" x="4319588" y="3154363"/>
          <p14:tracePt t="56308" x="4313238" y="3087688"/>
          <p14:tracePt t="56325" x="4340225" y="3000375"/>
          <p14:tracePt t="56342" x="4359275" y="2960688"/>
          <p14:tracePt t="56358" x="4427538" y="2906713"/>
          <p14:tracePt t="56375" x="4513263" y="2859088"/>
          <p14:tracePt t="56392" x="4573588" y="2846388"/>
          <p14:tracePt t="56408" x="4687888" y="2846388"/>
          <p14:tracePt t="56425" x="4814888" y="2879725"/>
          <p14:tracePt t="56442" x="4875213" y="2906713"/>
          <p14:tracePt t="56458" x="4983163" y="2994025"/>
          <p14:tracePt t="56475" x="5076825" y="3114675"/>
          <p14:tracePt t="56491" x="5103813" y="3167063"/>
          <p14:tracePt t="56508" x="5143500" y="3287713"/>
          <p14:tracePt t="56525" x="5156200" y="3368675"/>
          <p14:tracePt t="56541" x="5156200" y="3408363"/>
          <p14:tracePt t="56558" x="5130800" y="3462338"/>
          <p14:tracePt t="56575" x="5056188" y="3522663"/>
          <p14:tracePt t="56591" x="5002213" y="3549650"/>
          <p14:tracePt t="56608" x="4889500" y="3609975"/>
          <p14:tracePt t="56625" x="4768850" y="3630613"/>
          <p14:tracePt t="56641" x="4721225" y="3636963"/>
          <p14:tracePt t="56658" x="4627563" y="3636963"/>
          <p14:tracePt t="56674" x="4560888" y="3582988"/>
          <p14:tracePt t="56691" x="4527550" y="3549650"/>
          <p14:tracePt t="56708" x="4479925" y="3435350"/>
          <p14:tracePt t="56725" x="4467225" y="3295650"/>
          <p14:tracePt t="56741" x="4467225" y="3221038"/>
          <p14:tracePt t="56758" x="4500563" y="3073400"/>
          <p14:tracePt t="56775" x="4548188" y="2960688"/>
          <p14:tracePt t="56791" x="4573588" y="2913063"/>
          <p14:tracePt t="56808" x="4641850" y="2833688"/>
          <p14:tracePt t="56825" x="4714875" y="2792413"/>
          <p14:tracePt t="56841" x="4768850" y="2786063"/>
          <p14:tracePt t="56858" x="4875213" y="2806700"/>
          <p14:tracePt t="56874" x="4989513" y="2900363"/>
          <p14:tracePt t="56891" x="5056188" y="2967038"/>
          <p14:tracePt t="56908" x="5164138" y="3160713"/>
          <p14:tracePt t="56924" x="5243513" y="3389313"/>
          <p14:tracePt t="56941" x="5264150" y="3468688"/>
          <p14:tracePt t="56958" x="5276850" y="3595688"/>
          <p14:tracePt t="56974" x="5270500" y="3670300"/>
          <p14:tracePt t="56991" x="5243513" y="3709988"/>
          <p14:tracePt t="57008" x="5149850" y="3763963"/>
          <p14:tracePt t="57024" x="5010150" y="3810000"/>
          <p14:tracePt t="57045" x="4875213" y="3817938"/>
          <p14:tracePt t="57061" x="4822825" y="3817938"/>
          <p14:tracePt t="57078" x="4714875" y="3784600"/>
          <p14:tracePt t="57095" x="4621213" y="3724275"/>
          <p14:tracePt t="57111" x="4587875" y="3683000"/>
          <p14:tracePt t="57124" x="4527550" y="3562350"/>
          <p14:tracePt t="57141" x="4506913" y="3495675"/>
          <p14:tracePt t="57157" x="4500563" y="3362325"/>
          <p14:tracePt t="57174" x="4513263" y="3254375"/>
          <p14:tracePt t="57191" x="4527550" y="3194050"/>
          <p14:tracePt t="57207" x="4567238" y="3108325"/>
          <p14:tracePt t="57224" x="4621213" y="3054350"/>
          <p14:tracePt t="57241" x="4654550" y="3033713"/>
          <p14:tracePt t="57257" x="4741863" y="3013075"/>
          <p14:tracePt t="57274" x="4862513" y="3013075"/>
          <p14:tracePt t="57291" x="4916488" y="3027363"/>
          <p14:tracePt t="57296" x="4976813" y="3060700"/>
          <p14:tracePt t="57308" x="5022850" y="3094038"/>
          <p14:tracePt t="57324" x="5110163" y="3194050"/>
          <p14:tracePt t="57341" x="5143500" y="3248025"/>
          <p14:tracePt t="57357" x="5203825" y="3362325"/>
          <p14:tracePt t="57374" x="5224463" y="3449638"/>
          <p14:tracePt t="57390" x="5224463" y="3482975"/>
          <p14:tracePt t="57407" x="5224463" y="3522663"/>
          <p14:tracePt t="57424" x="5210175" y="3536950"/>
          <p14:tracePt t="57441" x="5183188" y="3556000"/>
          <p14:tracePt t="57457" x="5103813" y="3576638"/>
          <p14:tracePt t="57474" x="5002213" y="3589338"/>
          <p14:tracePt t="57490" x="4949825" y="3589338"/>
          <p14:tracePt t="57507" x="4868863" y="3589338"/>
          <p14:tracePt t="57524" x="4787900" y="3576638"/>
          <p14:tracePt t="57541" x="4748213" y="3562350"/>
          <p14:tracePt t="57557" x="4702175" y="3516313"/>
          <p14:tracePt t="57574" x="4667250" y="3449638"/>
          <p14:tracePt t="57590" x="4660900" y="3416300"/>
          <p14:tracePt t="57607" x="4654550" y="3322638"/>
          <p14:tracePt t="57624" x="4654550" y="3235325"/>
          <p14:tracePt t="57641" x="4667250" y="3194050"/>
          <p14:tracePt t="57657" x="4687888" y="3133725"/>
          <p14:tracePt t="57674" x="4721225" y="3094038"/>
          <p14:tracePt t="57690" x="4735513" y="3081338"/>
          <p14:tracePt t="57707" x="4781550" y="3067050"/>
          <p14:tracePt t="57724" x="4835525" y="3067050"/>
          <p14:tracePt t="57740" x="4875213" y="3073400"/>
          <p14:tracePt t="57757" x="4949825" y="3114675"/>
          <p14:tracePt t="57774" x="5016500" y="3167063"/>
          <p14:tracePt t="57790" x="5049838" y="3194050"/>
          <p14:tracePt t="57795" x="5076825" y="3235325"/>
          <p14:tracePt t="57807" x="5095875" y="3262313"/>
          <p14:tracePt t="57824" x="5122863" y="3341688"/>
          <p14:tracePt t="57840" x="5130800" y="3389313"/>
          <p14:tracePt t="57857" x="5130800" y="3429000"/>
          <p14:tracePt t="57874" x="5130800" y="3455988"/>
          <p14:tracePt t="57907" x="5089525" y="3476625"/>
          <p14:tracePt t="57924" x="5002213" y="3489325"/>
          <p14:tracePt t="57940" x="4949825" y="3489325"/>
          <p14:tracePt t="57957" x="4835525" y="3468688"/>
          <p14:tracePt t="57974" x="4735513" y="3408363"/>
          <p14:tracePt t="57990" x="4702175" y="3368675"/>
          <p14:tracePt t="58007" x="4641850" y="3254375"/>
          <p14:tracePt t="58024" x="4621213" y="3127375"/>
          <p14:tracePt t="58044" x="4621213" y="3006725"/>
          <p14:tracePt t="58060" x="4627563" y="2967038"/>
          <p14:tracePt t="58078" x="4654550" y="2913063"/>
          <p14:tracePt t="58094" x="4675188" y="2894013"/>
          <p14:tracePt t="58110" x="4681538" y="2894013"/>
          <p14:tracePt t="58124" x="4727575" y="2886075"/>
          <p14:tracePt t="58140" x="4754563" y="2900363"/>
          <p14:tracePt t="58156" x="4822825" y="2952750"/>
          <p14:tracePt t="58174" x="4881563" y="3048000"/>
          <p14:tracePt t="58192" x="4908550" y="3087688"/>
          <p14:tracePt t="58206" x="4956175" y="3181350"/>
          <p14:tracePt t="58224" x="4995863" y="3268663"/>
          <p14:tracePt t="58240" x="5002213" y="3308350"/>
          <p14:tracePt t="58256" x="5016500" y="3355975"/>
          <p14:tracePt t="58274" x="5016500" y="3375025"/>
          <p14:tracePt t="58294" x="5010150" y="3395663"/>
          <p14:tracePt t="58307" x="4989513" y="3402013"/>
          <p14:tracePt t="58323" x="4916488" y="3429000"/>
          <p14:tracePt t="58340" x="4881563" y="3435350"/>
          <p14:tracePt t="58356" x="4787900" y="3441700"/>
          <p14:tracePt t="58373" x="4708525" y="3435350"/>
          <p14:tracePt t="58390" x="4667250" y="3416300"/>
          <p14:tracePt t="58406" x="4614863" y="3355975"/>
          <p14:tracePt t="58424" x="4581525" y="3254375"/>
          <p14:tracePt t="58439" x="4581525" y="3208338"/>
          <p14:tracePt t="58456" x="4581525" y="3127375"/>
          <p14:tracePt t="58474" x="4600575" y="3073400"/>
          <p14:tracePt t="58490" x="4621213" y="3054350"/>
          <p14:tracePt t="58506" x="4694238" y="3027363"/>
          <p14:tracePt t="58523" x="4802188" y="3040063"/>
          <p14:tracePt t="58539" x="4856163" y="3067050"/>
          <p14:tracePt t="58556" x="4962525" y="3167063"/>
          <p14:tracePt t="58573" x="5056188" y="3295650"/>
          <p14:tracePt t="58590" x="5083175" y="3362325"/>
          <p14:tracePt t="58606" x="5122863" y="3455988"/>
          <p14:tracePt t="58623" x="5130800" y="3502025"/>
          <p14:tracePt t="58639" x="5130800" y="3516313"/>
          <p14:tracePt t="58656" x="5122863" y="3529013"/>
          <p14:tracePt t="58673" x="5070475" y="3556000"/>
          <p14:tracePt t="58689" x="5022850" y="3570288"/>
          <p14:tracePt t="58706" x="4941888" y="3576638"/>
          <p14:tracePt t="58723" x="4848225" y="3576638"/>
          <p14:tracePt t="58739" x="4814888" y="3576638"/>
          <p14:tracePt t="58756" x="4762500" y="3562350"/>
          <p14:tracePt t="58773" x="4735513" y="3556000"/>
          <p14:tracePt t="58789" x="4727575" y="3549650"/>
          <p14:tracePt t="58793" x="4721225" y="3543300"/>
          <p14:tracePt t="58806" x="4721225" y="3536950"/>
          <p14:tracePt t="58823" x="4714875" y="3522663"/>
          <p14:tracePt t="58839" x="4714875" y="3516313"/>
          <p14:tracePt t="58856" x="4714875" y="3502025"/>
          <p14:tracePt t="58873" x="4714875" y="3495675"/>
          <p14:tracePt t="58906" x="4714875" y="3489325"/>
          <p14:tracePt t="58925" x="4721225" y="3489325"/>
          <p14:tracePt t="58944" x="4727575" y="3482975"/>
          <p14:tracePt t="58956" x="4735513" y="3482975"/>
          <p14:tracePt t="58973" x="4748213" y="3476625"/>
          <p14:tracePt t="58989" x="4754563" y="3476625"/>
          <p14:tracePt t="59006" x="4775200" y="3476625"/>
          <p14:tracePt t="59023" x="4795838" y="3482975"/>
          <p14:tracePt t="59039" x="4802188" y="3482975"/>
          <p14:tracePt t="59059" x="4822825" y="3495675"/>
          <p14:tracePt t="59077" x="4841875" y="3509963"/>
          <p14:tracePt t="59093" x="4848225" y="3516313"/>
          <p14:tracePt t="59109" x="4848225" y="3522663"/>
          <p14:tracePt t="59140" x="4848225" y="3529013"/>
          <p14:tracePt t="59204" x="4835525" y="3529013"/>
          <p14:tracePt t="59214" x="4814888" y="3529013"/>
          <p14:tracePt t="59225" x="4781550" y="3529013"/>
          <p14:tracePt t="59240" x="4741863" y="3522663"/>
          <p14:tracePt t="59256" x="4648200" y="3476625"/>
          <p14:tracePt t="59273" x="4573588" y="3402013"/>
          <p14:tracePt t="59289" x="4554538" y="3348038"/>
          <p14:tracePt t="59293" x="4533900" y="3302000"/>
          <p14:tracePt t="59306" x="4513263" y="3235325"/>
          <p14:tracePt t="59323" x="4506913" y="3127375"/>
          <p14:tracePt t="59339" x="4506913" y="3081338"/>
          <p14:tracePt t="59355" x="4527550" y="2994025"/>
          <p14:tracePt t="59373" x="4548188" y="2967038"/>
          <p14:tracePt t="59388" x="4560888" y="2952750"/>
          <p14:tracePt t="59405" x="4587875" y="2946400"/>
          <p14:tracePt t="59422" x="4621213" y="2946400"/>
          <p14:tracePt t="59439" x="4648200" y="2952750"/>
          <p14:tracePt t="59455" x="4694238" y="3013075"/>
          <p14:tracePt t="59473" x="4735513" y="3073400"/>
          <p14:tracePt t="59488" x="4748213" y="3108325"/>
          <p14:tracePt t="59505" x="4781550" y="3194050"/>
          <p14:tracePt t="59522" x="4795838" y="3227388"/>
          <p14:tracePt t="59538" x="4814888" y="3314700"/>
          <p14:tracePt t="59555" x="4822825" y="3368675"/>
          <p14:tracePt t="59572" x="4822825" y="3389313"/>
          <p14:tracePt t="59588" x="4822825" y="3402013"/>
          <p14:tracePt t="59605" x="4822825" y="3416300"/>
          <p14:tracePt t="59622" x="4822825" y="3422650"/>
          <p14:tracePt t="59638" x="4822825" y="3429000"/>
          <p14:tracePt t="59655" x="4808538" y="3435350"/>
          <p14:tracePt t="59673" x="4795838" y="3441700"/>
          <p14:tracePt t="59688" x="4795838" y="3449638"/>
          <p14:tracePt t="59705" x="4768850" y="3449638"/>
          <p14:tracePt t="59721" x="4754563" y="3455988"/>
          <p14:tracePt t="59738" x="4708525" y="3462338"/>
          <p14:tracePt t="59755" x="4675188" y="3462338"/>
          <p14:tracePt t="59771" x="4660900" y="3462338"/>
          <p14:tracePt t="59788" x="4633913" y="3455988"/>
          <p14:tracePt t="59805" x="4600575" y="3429000"/>
          <p14:tracePt t="59821" x="4573588" y="3408363"/>
          <p14:tracePt t="59838" x="4540250" y="3362325"/>
          <p14:tracePt t="59855" x="4513263" y="3328988"/>
          <p14:tracePt t="59872" x="4506913" y="3314700"/>
          <p14:tracePt t="59888" x="4494213" y="3295650"/>
          <p14:tracePt t="59954" x="4494213" y="3287713"/>
          <p14:tracePt t="60005" x="4500563" y="3287713"/>
          <p14:tracePt t="60026" x="4506913" y="3281363"/>
          <p14:tracePt t="60044" x="4513263" y="3281363"/>
          <p14:tracePt t="60064" x="4521200" y="3281363"/>
          <p14:tracePt t="60105" x="4527550" y="3281363"/>
          <p14:tracePt t="60126" x="4533900" y="3281363"/>
          <p14:tracePt t="60144" x="4540250" y="3281363"/>
          <p14:tracePt t="60164" x="4548188" y="3281363"/>
          <p14:tracePt t="60194" x="4554538" y="3281363"/>
          <p14:tracePt t="60215" x="4560888" y="3281363"/>
          <p14:tracePt t="60234" x="4567238" y="3281363"/>
          <p14:tracePt t="60254" x="4573588" y="3281363"/>
          <p14:tracePt t="60615" x="4581525" y="3281363"/>
          <p14:tracePt t="60685" x="4594225" y="3287713"/>
          <p14:tracePt t="60705" x="4600575" y="3295650"/>
          <p14:tracePt t="60716" x="4600575" y="3302000"/>
          <p14:tracePt t="60727" x="4608513" y="3308350"/>
          <p14:tracePt t="60738" x="4614863" y="3308350"/>
          <p14:tracePt t="60754" x="4621213" y="3322638"/>
          <p14:tracePt t="60771" x="4627563" y="3328988"/>
          <p14:tracePt t="60787" x="4633913" y="3341688"/>
          <p14:tracePt t="60804" x="4648200" y="3355975"/>
          <p14:tracePt t="60821" x="4660900" y="3362325"/>
          <p14:tracePt t="60837" x="4667250" y="3368675"/>
          <p14:tracePt t="60854" x="4667250" y="3375025"/>
          <p14:tracePt t="60871" x="4675188" y="3375025"/>
          <p14:tracePt t="61626" x="4681538" y="3375025"/>
          <p14:tracePt t="61645" x="4687888" y="3375025"/>
          <p14:tracePt t="61674" x="4694238" y="3375025"/>
          <p14:tracePt t="61705" x="4702175" y="3375025"/>
          <p14:tracePt t="61734" x="4708525" y="3375025"/>
          <p14:tracePt t="61755" x="4714875" y="3375025"/>
          <p14:tracePt t="61764" x="4721225" y="3375025"/>
          <p14:tracePt t="61805" x="4727575" y="3375025"/>
          <p14:tracePt t="61825" x="4735513" y="3375025"/>
          <p14:tracePt t="61874" x="4741863" y="3375025"/>
          <p14:tracePt t="64023" x="4748213" y="3375025"/>
          <p14:tracePt t="64033" x="4748213" y="3381375"/>
          <p14:tracePt t="64056" x="4754563" y="3381375"/>
          <p14:tracePt t="64062" x="4754563" y="3395663"/>
          <p14:tracePt t="64087" x="4762500" y="3402013"/>
          <p14:tracePt t="64105" x="4768850" y="3416300"/>
          <p14:tracePt t="64113" x="4775200" y="3416300"/>
          <p14:tracePt t="64124" x="4775200" y="3422650"/>
          <p14:tracePt t="64135" x="4781550" y="3422650"/>
          <p14:tracePt t="64151" x="4781550" y="3429000"/>
          <p14:tracePt t="64168" x="4787900" y="3435350"/>
          <p14:tracePt t="64184" x="4787900" y="3441700"/>
          <p14:tracePt t="64213" x="4795838" y="3441700"/>
          <p14:tracePt t="64254" x="4795838" y="3449638"/>
          <p14:tracePt t="64293" x="4802188" y="3449638"/>
          <p14:tracePt t="64777" x="4795838" y="3441700"/>
          <p14:tracePt t="64793" x="4795838" y="3435350"/>
          <p14:tracePt t="64807" x="4787900" y="3429000"/>
          <p14:tracePt t="64818" x="4787900" y="3422650"/>
          <p14:tracePt t="64834" x="4781550" y="3416300"/>
          <p14:tracePt t="64850" x="4781550" y="3408363"/>
          <p14:tracePt t="64867" x="4775200" y="3402013"/>
          <p14:tracePt t="64884" x="4775200" y="3389313"/>
          <p14:tracePt t="64933" x="4775200" y="3381375"/>
          <p14:tracePt t="64954" x="4768850" y="3381375"/>
          <p14:tracePt t="65945" x="4768850" y="3389313"/>
          <p14:tracePt t="66015" x="4768850" y="3395663"/>
          <p14:tracePt t="66656" x="4768850" y="3402013"/>
          <p14:tracePt t="68312" x="4768850" y="3395663"/>
          <p14:tracePt t="68565" x="4768850" y="3389313"/>
          <p14:tracePt t="76620" x="4775200" y="3389313"/>
          <p14:tracePt t="76669" x="4775200" y="3381375"/>
          <p14:tracePt t="76680" x="4781550" y="3381375"/>
          <p14:tracePt t="76699" x="4781550" y="3375025"/>
          <p14:tracePt t="76719" x="4787900" y="3375025"/>
          <p14:tracePt t="76729" x="4787900" y="3368675"/>
          <p14:tracePt t="76740" x="4795838" y="3362325"/>
          <p14:tracePt t="76756" x="4795838" y="3355975"/>
          <p14:tracePt t="76772" x="4802188" y="3341688"/>
          <p14:tracePt t="76789" x="4802188" y="3322638"/>
          <p14:tracePt t="76805" x="4808538" y="3314700"/>
          <p14:tracePt t="76822" x="4814888" y="3281363"/>
          <p14:tracePt t="76839" x="4814888" y="3254375"/>
          <p14:tracePt t="76855" x="4814888" y="3241675"/>
          <p14:tracePt t="76872" x="4814888" y="3214688"/>
          <p14:tracePt t="76889" x="4814888" y="3187700"/>
          <p14:tracePt t="76906" x="4814888" y="3175000"/>
          <p14:tracePt t="76922" x="4814888" y="3160713"/>
          <p14:tracePt t="76939" x="4814888" y="3154363"/>
          <p14:tracePt t="76982" x="4814888" y="3148013"/>
          <p14:tracePt t="77003" x="4814888" y="3141663"/>
          <p14:tracePt t="77305" x="4814888" y="3148013"/>
          <p14:tracePt t="77334" x="4814888" y="3154363"/>
          <p14:tracePt t="77373" x="4808538" y="3154363"/>
          <p14:tracePt t="77384" x="4808538" y="3160713"/>
          <p14:tracePt t="77403" x="4808538" y="3167063"/>
          <p14:tracePt t="77413" x="4808538" y="3175000"/>
          <p14:tracePt t="77422" x="4808538" y="3181350"/>
          <p14:tracePt t="77438" x="4802188" y="3187700"/>
          <p14:tracePt t="77456" x="4795838" y="3214688"/>
          <p14:tracePt t="77472" x="4787900" y="3241675"/>
          <p14:tracePt t="77488" x="4787900" y="3248025"/>
          <p14:tracePt t="77505" x="4781550" y="3262313"/>
          <p14:tracePt t="77522" x="4775200" y="3268663"/>
          <p14:tracePt t="77538" x="4775200" y="3275013"/>
          <p14:tracePt t="77555" x="4775200" y="3281363"/>
          <p14:tracePt t="77571" x="4775200" y="3287713"/>
          <p14:tracePt t="77599" x="4775200" y="3295650"/>
          <p14:tracePt t="77739" x="4775200" y="3302000"/>
          <p14:tracePt t="78229" x="4775200" y="3308350"/>
          <p14:tracePt t="78241" x="4775200" y="3314700"/>
          <p14:tracePt t="78259" x="4775200" y="3322638"/>
          <p14:tracePt t="78270" x="4781550" y="3328988"/>
          <p14:tracePt t="78279" x="4781550" y="3335338"/>
          <p14:tracePt t="78299" x="4781550" y="3348038"/>
          <p14:tracePt t="78309" x="4787900" y="3362325"/>
          <p14:tracePt t="78321" x="4795838" y="3375025"/>
          <p14:tracePt t="78337" x="4795838" y="3395663"/>
          <p14:tracePt t="78354" x="4795838" y="3429000"/>
          <p14:tracePt t="78370" x="4795838" y="3449638"/>
          <p14:tracePt t="78388" x="4795838" y="3468688"/>
          <p14:tracePt t="78404" x="4795838" y="3482975"/>
          <p14:tracePt t="78420" x="4795838" y="3502025"/>
          <p14:tracePt t="78437" x="4795838" y="3516313"/>
          <p14:tracePt t="78454" x="4795838" y="3549650"/>
          <p14:tracePt t="78470" x="4795838" y="3570288"/>
          <p14:tracePt t="78488" x="4795838" y="3595688"/>
          <p14:tracePt t="78504" x="4795838" y="3603625"/>
          <p14:tracePt t="78760" x="4795838" y="3609975"/>
          <p14:tracePt t="78773" x="4802188" y="3616325"/>
          <p14:tracePt t="78780" x="4808538" y="3622675"/>
          <p14:tracePt t="78791" x="4814888" y="3643313"/>
          <p14:tracePt t="78804" x="4814888" y="3663950"/>
          <p14:tracePt t="78820" x="4841875" y="3743325"/>
          <p14:tracePt t="78837" x="4848225" y="3776663"/>
          <p14:tracePt t="78853" x="4868863" y="3857625"/>
          <p14:tracePt t="78870" x="4889500" y="3930650"/>
          <p14:tracePt t="78887" x="4895850" y="3998913"/>
          <p14:tracePt t="78904" x="4895850" y="4024313"/>
          <p14:tracePt t="78920" x="4902200" y="4065588"/>
          <p14:tracePt t="78937" x="4902200" y="4078288"/>
          <p14:tracePt t="78953" x="4908550" y="4098925"/>
          <p14:tracePt t="78970" x="4908550" y="4119563"/>
          <p14:tracePt t="78987" x="4908550" y="4138613"/>
          <p14:tracePt t="79003" x="4908550" y="4144963"/>
          <p14:tracePt t="79020" x="4908550" y="4159250"/>
          <p14:tracePt t="79038" x="4908550" y="4165600"/>
          <p14:tracePt t="79053" x="4902200" y="4179888"/>
          <p14:tracePt t="79070" x="4895850" y="4186238"/>
          <p14:tracePt t="79087" x="4881563" y="4205288"/>
          <p14:tracePt t="79103" x="4868863" y="4219575"/>
          <p14:tracePt t="79123" x="4829175" y="4259263"/>
          <p14:tracePt t="79143" x="4795838" y="4292600"/>
          <p14:tracePt t="79159" x="4754563" y="4313238"/>
          <p14:tracePt t="79175" x="4727575" y="4325938"/>
          <p14:tracePt t="79191" x="4667250" y="4352925"/>
          <p14:tracePt t="79203" x="4633913" y="4359275"/>
          <p14:tracePt t="79220" x="4600575" y="4359275"/>
          <p14:tracePt t="79236" x="4587875" y="4359275"/>
          <p14:tracePt t="79253" x="4560888" y="4359275"/>
          <p14:tracePt t="79270" x="4533900" y="4359275"/>
          <p14:tracePt t="79289" x="4521200" y="4352925"/>
          <p14:tracePt t="79303" x="4506913" y="4352925"/>
          <p14:tracePt t="79320" x="4500563" y="4325938"/>
          <p14:tracePt t="79336" x="4494213" y="4306888"/>
          <p14:tracePt t="79353" x="4494213" y="4252913"/>
          <p14:tracePt t="79369" x="4494213" y="4165600"/>
          <p14:tracePt t="79387" x="4513263" y="4071938"/>
          <p14:tracePt t="79403" x="4527550" y="4017963"/>
          <p14:tracePt t="79420" x="4560888" y="3905250"/>
          <p14:tracePt t="79436" x="4581525" y="3851275"/>
          <p14:tracePt t="79453" x="4627563" y="3757613"/>
          <p14:tracePt t="79469" x="4654550" y="3683000"/>
          <p14:tracePt t="79487" x="4694238" y="3622675"/>
          <p14:tracePt t="79503" x="4708525" y="3603625"/>
          <p14:tracePt t="79520" x="4735513" y="3570288"/>
          <p14:tracePt t="79536" x="4762500" y="3543300"/>
          <p14:tracePt t="79553" x="4829175" y="3495675"/>
          <p14:tracePt t="79569" x="4902200" y="3449638"/>
          <p14:tracePt t="79587" x="4976813" y="3408363"/>
          <p14:tracePt t="79603" x="5016500" y="3395663"/>
          <p14:tracePt t="79619" x="5089525" y="3381375"/>
          <p14:tracePt t="79636" x="5122863" y="3381375"/>
          <p14:tracePt t="79653" x="5197475" y="3381375"/>
          <p14:tracePt t="79669" x="5284788" y="3408363"/>
          <p14:tracePt t="79687" x="5357813" y="3462338"/>
          <p14:tracePt t="79703" x="5391150" y="3495675"/>
          <p14:tracePt t="79719" x="5445125" y="3570288"/>
          <p14:tracePt t="79736" x="5465763" y="3603625"/>
          <p14:tracePt t="79753" x="5472113" y="3636963"/>
          <p14:tracePt t="79769" x="5472113" y="3649663"/>
          <p14:tracePt t="79786" x="5465763" y="3663950"/>
          <p14:tracePt t="79803" x="5451475" y="3676650"/>
          <p14:tracePt t="79819" x="5378450" y="3690938"/>
          <p14:tracePt t="79836" x="5324475" y="3697288"/>
          <p14:tracePt t="79852" x="5143500" y="3690938"/>
          <p14:tracePt t="79869" x="4889500" y="3616325"/>
          <p14:tracePt t="79886" x="4748213" y="3549650"/>
          <p14:tracePt t="79902" x="4527550" y="3389313"/>
          <p14:tracePt t="79920" x="4406900" y="3262313"/>
          <p14:tracePt t="79936" x="4359275" y="3208338"/>
          <p14:tracePt t="79952" x="4340225" y="3148013"/>
          <p14:tracePt t="79969" x="4306888" y="3054350"/>
          <p14:tracePt t="79986" x="4306888" y="3027363"/>
          <p14:tracePt t="80172" x="4298950" y="3027363"/>
          <p14:tracePt t="80182" x="4292600" y="3027363"/>
          <p14:tracePt t="80199" x="4279900" y="3027363"/>
          <p14:tracePt t="80212" x="4246563" y="2994025"/>
          <p14:tracePt t="80219" x="4213225" y="2952750"/>
          <p14:tracePt t="80235" x="4179888" y="2886075"/>
          <p14:tracePt t="80252" x="4119563" y="2738438"/>
          <p14:tracePt t="80269" x="4092575" y="2659063"/>
          <p14:tracePt t="80285" x="4065588" y="2511425"/>
          <p14:tracePt t="80302" x="4059238" y="2457450"/>
          <p14:tracePt t="80319" x="4059238" y="2357438"/>
          <p14:tracePt t="80335" x="4059238" y="2324100"/>
          <p14:tracePt t="80352" x="4078288" y="2270125"/>
          <p14:tracePt t="80369" x="4125913" y="2230438"/>
          <p14:tracePt t="80385" x="4165600" y="2216150"/>
          <p14:tracePt t="80402" x="4259263" y="2190750"/>
          <p14:tracePt t="80419" x="4313238" y="2190750"/>
          <p14:tracePt t="80435" x="4433888" y="2197100"/>
          <p14:tracePt t="80453" x="4594225" y="2270125"/>
          <p14:tracePt t="80469" x="4667250" y="2336800"/>
          <p14:tracePt t="80485" x="4802188" y="2490788"/>
          <p14:tracePt t="80502" x="4935538" y="2692400"/>
          <p14:tracePt t="80519" x="5022850" y="2906713"/>
          <p14:tracePt t="80535" x="5043488" y="3013075"/>
          <p14:tracePt t="80552" x="5062538" y="3154363"/>
          <p14:tracePt t="80569" x="5062538" y="3248025"/>
          <p14:tracePt t="80585" x="5049838" y="3287713"/>
          <p14:tracePt t="80602" x="4989513" y="3355975"/>
          <p14:tracePt t="80618" x="4889500" y="3416300"/>
          <p14:tracePt t="80635" x="4841875" y="3441700"/>
          <p14:tracePt t="80652" x="4721225" y="3468688"/>
          <p14:tracePt t="80668" x="4667250" y="3482975"/>
          <p14:tracePt t="80686" x="4554538" y="3476625"/>
          <p14:tracePt t="80900" x="4560888" y="3482975"/>
          <p14:tracePt t="80909" x="4560888" y="3495675"/>
          <p14:tracePt t="80919" x="4573588" y="3516313"/>
          <p14:tracePt t="80935" x="4573588" y="3562350"/>
          <p14:tracePt t="80951" x="4573588" y="3663950"/>
          <p14:tracePt t="80968" x="4554538" y="3784600"/>
          <p14:tracePt t="80985" x="4540250" y="3836988"/>
          <p14:tracePt t="81002" x="4500563" y="3930650"/>
          <p14:tracePt t="81018" x="4460875" y="4005263"/>
          <p14:tracePt t="81035" x="4427538" y="4038600"/>
          <p14:tracePt t="81040" x="4386263" y="4059238"/>
          <p14:tracePt t="81052" x="4340225" y="4078288"/>
          <p14:tracePt t="81068" x="4219575" y="4098925"/>
          <p14:tracePt t="81085" x="4152900" y="4098925"/>
          <p14:tracePt t="81101" x="4011613" y="4084638"/>
          <p14:tracePt t="81122" x="3884613" y="4051300"/>
          <p14:tracePt t="81139" x="3776663" y="4005263"/>
          <p14:tracePt t="81156" x="3690938" y="3965575"/>
          <p14:tracePt t="81172" x="3656013" y="3944938"/>
          <p14:tracePt t="81189" x="3576638" y="3905250"/>
          <p14:tracePt t="81206" x="3509963" y="3863975"/>
          <p14:tracePt t="81218" x="3495675" y="3836988"/>
          <p14:tracePt t="81235" x="3476625" y="3824288"/>
          <p14:tracePt t="81251" x="3476625" y="3817938"/>
          <p14:tracePt t="81479" x="3476625" y="3830638"/>
          <p14:tracePt t="81489" x="3482975" y="3836988"/>
          <p14:tracePt t="81498" x="3482975" y="3851275"/>
          <p14:tracePt t="81508" x="3489325" y="3870325"/>
          <p14:tracePt t="81518" x="3495675" y="3890963"/>
          <p14:tracePt t="81535" x="3502025" y="3930650"/>
          <p14:tracePt t="81551" x="3509963" y="3998913"/>
          <p14:tracePt t="81568" x="3516313" y="4065588"/>
          <p14:tracePt t="81584" x="3522663" y="4092575"/>
          <p14:tracePt t="81601" x="3529013" y="4119563"/>
          <p14:tracePt t="81618" x="3536950" y="4138613"/>
          <p14:tracePt t="81634" x="3536950" y="4144963"/>
          <p14:tracePt t="81747" x="3536950" y="4152900"/>
          <p14:tracePt t="81777" x="3522663" y="4152900"/>
          <p14:tracePt t="81980" x="3529013" y="4152900"/>
          <p14:tracePt t="81989" x="3543300" y="4152900"/>
          <p14:tracePt t="82001" x="3556000" y="4152900"/>
          <p14:tracePt t="82017" x="3582988" y="4159250"/>
          <p14:tracePt t="82034" x="3649663" y="4171950"/>
          <p14:tracePt t="82051" x="3736975" y="4186238"/>
          <p14:tracePt t="82068" x="3817938" y="4205288"/>
          <p14:tracePt t="82084" x="3863975" y="4219575"/>
          <p14:tracePt t="82100" x="3957638" y="4232275"/>
          <p14:tracePt t="82121" x="4032250" y="4246563"/>
          <p14:tracePt t="82138" x="4098925" y="4252913"/>
          <p14:tracePt t="82155" x="4159250" y="4259263"/>
          <p14:tracePt t="82170" x="4179888" y="4265613"/>
          <p14:tracePt t="82188" x="4205288" y="4265613"/>
          <p14:tracePt t="82200" x="4219575" y="4273550"/>
          <p14:tracePt t="82217" x="4246563" y="4279900"/>
          <p14:tracePt t="82234" x="4265613" y="4279900"/>
          <p14:tracePt t="82250" x="4286250" y="4279900"/>
          <p14:tracePt t="82267" x="4298950" y="4279900"/>
          <p14:tracePt t="82284" x="4306888" y="4279900"/>
          <p14:tracePt t="82287" x="4313238" y="4279900"/>
          <p14:tracePt t="82300" x="4319588" y="4279900"/>
          <p14:tracePt t="82317" x="4346575" y="4273550"/>
          <p14:tracePt t="82334" x="4352925" y="4273550"/>
          <p14:tracePt t="82350" x="4379913" y="4273550"/>
          <p14:tracePt t="82367" x="4406900" y="4259263"/>
          <p14:tracePt t="82383" x="4413250" y="4259263"/>
          <p14:tracePt t="82400" x="4427538" y="4259263"/>
          <p14:tracePt t="82417" x="4446588" y="4246563"/>
          <p14:tracePt t="82433" x="4460875" y="4246563"/>
          <p14:tracePt t="82450" x="4479925" y="4246563"/>
          <p14:tracePt t="82467" x="4494213" y="4238625"/>
          <p14:tracePt t="82483" x="4500563" y="4238625"/>
          <p14:tracePt t="82500" x="4506913" y="4238625"/>
          <p14:tracePt t="82809" x="4513263" y="4238625"/>
          <p14:tracePt t="82821" x="4527550" y="4238625"/>
          <p14:tracePt t="82837" x="4608513" y="4205288"/>
          <p14:tracePt t="82850" x="4675188" y="4192588"/>
          <p14:tracePt t="82866" x="4814888" y="4165600"/>
          <p14:tracePt t="82883" x="4889500" y="4152900"/>
          <p14:tracePt t="82900" x="5022850" y="4125913"/>
          <p14:tracePt t="82917" x="5143500" y="4125913"/>
          <p14:tracePt t="82933" x="5191125" y="4125913"/>
          <p14:tracePt t="82950" x="5270500" y="4138613"/>
          <p14:tracePt t="82966" x="5303838" y="4144963"/>
          <p14:tracePt t="82983" x="5324475" y="4152900"/>
          <p14:tracePt t="83037" x="5324475" y="4159250"/>
          <p14:tracePt t="83270" x="5318125" y="4159250"/>
          <p14:tracePt t="83292" x="5310188" y="4159250"/>
          <p14:tracePt t="83301" x="5297488" y="4159250"/>
          <p14:tracePt t="83317" x="5264150" y="4144963"/>
          <p14:tracePt t="83333" x="5251450" y="4138613"/>
          <p14:tracePt t="83349" x="5224463" y="4138613"/>
          <p14:tracePt t="83366" x="5197475" y="4132263"/>
          <p14:tracePt t="83383" x="5191125" y="4125913"/>
          <p14:tracePt t="83399" x="5176838" y="4125913"/>
          <p14:tracePt t="83426" x="5170488" y="4125913"/>
          <p14:tracePt t="83871" x="5156200" y="4125913"/>
          <p14:tracePt t="83880" x="5130800" y="4125913"/>
          <p14:tracePt t="83889" x="5083175" y="4111625"/>
          <p14:tracePt t="83899" x="5029200" y="4098925"/>
          <p14:tracePt t="83916" x="4875213" y="4059238"/>
          <p14:tracePt t="83932" x="4781550" y="4038600"/>
          <p14:tracePt t="83949" x="4573588" y="3978275"/>
          <p14:tracePt t="83966" x="4359275" y="3930650"/>
          <p14:tracePt t="83982" x="4265613" y="3911600"/>
          <p14:tracePt t="83999" x="4105275" y="3884613"/>
          <p14:tracePt t="84016" x="3998913" y="3870325"/>
          <p14:tracePt t="84032" x="3951288" y="3870325"/>
          <p14:tracePt t="84049" x="3870325" y="3870325"/>
          <p14:tracePt t="84066" x="3803650" y="3878263"/>
          <p14:tracePt t="84082" x="3763963" y="3884613"/>
          <p14:tracePt t="84099" x="3709988" y="3897313"/>
          <p14:tracePt t="84117" x="3663950" y="3905250"/>
          <p14:tracePt t="84132" x="3649663" y="3917950"/>
          <p14:tracePt t="84153" x="3622675" y="3924300"/>
          <p14:tracePt t="84170" x="3589338" y="3944938"/>
          <p14:tracePt t="84186" x="3549650" y="3984625"/>
          <p14:tracePt t="84202" x="3529013" y="4011613"/>
          <p14:tracePt t="84220" x="3489325" y="4051300"/>
          <p14:tracePt t="84232" x="3462338" y="4065588"/>
          <p14:tracePt t="84249" x="3435350" y="4098925"/>
          <p14:tracePt t="84265" x="3416300" y="4111625"/>
          <p14:tracePt t="84281" x="3395663" y="4125913"/>
          <p14:tracePt t="84299" x="3381375" y="4138613"/>
          <p14:tracePt t="84315" x="3375025" y="4144963"/>
          <p14:tracePt t="84332" x="3368675" y="4152900"/>
          <p14:tracePt t="84351" x="3362325" y="4159250"/>
          <p14:tracePt t="84381" x="3355975" y="4159250"/>
          <p14:tracePt t="84428" x="3355975" y="4165600"/>
          <p14:tracePt t="84527" x="3362325" y="4165600"/>
          <p14:tracePt t="84570" x="3368675" y="4165600"/>
          <p14:tracePt t="84592" x="3375025" y="4165600"/>
          <p14:tracePt t="84602" x="3381375" y="4165600"/>
          <p14:tracePt t="84616" x="3395663" y="4165600"/>
          <p14:tracePt t="84631" x="3408363" y="4165600"/>
          <p14:tracePt t="84648" x="3429000" y="4159250"/>
          <p14:tracePt t="84665" x="3441700" y="4159250"/>
          <p14:tracePt t="84681" x="3468688" y="4159250"/>
          <p14:tracePt t="84698" x="3495675" y="4152900"/>
          <p14:tracePt t="84715" x="3536950" y="4138613"/>
          <p14:tracePt t="84731" x="3556000" y="4138613"/>
          <p14:tracePt t="84748" x="3603625" y="4125913"/>
          <p14:tracePt t="84765" x="3636963" y="4119563"/>
          <p14:tracePt t="84781" x="3643313" y="4111625"/>
          <p14:tracePt t="84798" x="3670300" y="4098925"/>
          <p14:tracePt t="84815" x="3690938" y="4098925"/>
          <p14:tracePt t="84831" x="3703638" y="4092575"/>
          <p14:tracePt t="84848" x="3724275" y="4084638"/>
          <p14:tracePt t="84864" x="3736975" y="4078288"/>
          <p14:tracePt t="84881" x="3757613" y="4071938"/>
          <p14:tracePt t="84898" x="3776663" y="4071938"/>
          <p14:tracePt t="84914" x="3784600" y="4071938"/>
          <p14:tracePt t="84931" x="3797300" y="4071938"/>
          <p14:tracePt t="84948" x="3803650" y="4065588"/>
          <p14:tracePt t="84964" x="3810000" y="4065588"/>
          <p14:tracePt t="84981" x="3817938" y="4065588"/>
          <p14:tracePt t="85082" x="3824288" y="4065588"/>
          <p14:tracePt t="85189" x="3830638" y="4059238"/>
          <p14:tracePt t="85208" x="3836988" y="4059238"/>
          <p14:tracePt t="85218" x="3844925" y="4059238"/>
          <p14:tracePt t="85228" x="3851275" y="4059238"/>
          <p14:tracePt t="85239" x="3857625" y="4059238"/>
          <p14:tracePt t="85250" x="3863975" y="4059238"/>
          <p14:tracePt t="85264" x="3870325" y="4059238"/>
          <p14:tracePt t="85281" x="3884613" y="4059238"/>
          <p14:tracePt t="85297" x="3905250" y="4059238"/>
          <p14:tracePt t="85314" x="3911600" y="4059238"/>
          <p14:tracePt t="85330" x="3938588" y="4059238"/>
          <p14:tracePt t="85347" x="3951288" y="4059238"/>
          <p14:tracePt t="85381" x="3957638" y="4059238"/>
          <p14:tracePt t="85765" x="3965575" y="4059238"/>
          <p14:tracePt t="85785" x="3978275" y="4059238"/>
          <p14:tracePt t="85795" x="3990975" y="4059238"/>
          <p14:tracePt t="85805" x="3998913" y="4059238"/>
          <p14:tracePt t="85816" x="4024313" y="4065588"/>
          <p14:tracePt t="85830" x="4059238" y="4071938"/>
          <p14:tracePt t="85847" x="4105275" y="4071938"/>
          <p14:tracePt t="85864" x="4144963" y="4084638"/>
          <p14:tracePt t="85880" x="4159250" y="4092575"/>
          <p14:tracePt t="85897" x="4192588" y="4098925"/>
          <p14:tracePt t="85914" x="4232275" y="4111625"/>
          <p14:tracePt t="85930" x="4246563" y="4119563"/>
          <p14:tracePt t="85947" x="4265613" y="4132263"/>
          <p14:tracePt t="85965" x="4279900" y="4138613"/>
          <p14:tracePt t="85980" x="4292600" y="4138613"/>
          <p14:tracePt t="86014" x="4298950" y="4138613"/>
          <p14:tracePt t="86030" x="4306888" y="4138613"/>
          <p14:tracePt t="86065" x="4313238" y="4144963"/>
          <p14:tracePt t="86094" x="4313238" y="4152900"/>
          <p14:tracePt t="86135" x="4319588" y="4152900"/>
          <p14:tracePt t="86255" x="4325938" y="4152900"/>
          <p14:tracePt t="86265" x="4333875" y="4152900"/>
          <p14:tracePt t="86274" x="4346575" y="4165600"/>
          <p14:tracePt t="86286" x="4359275" y="4171950"/>
          <p14:tracePt t="86296" x="4373563" y="4186238"/>
          <p14:tracePt t="86314" x="4394200" y="4192588"/>
          <p14:tracePt t="86330" x="4400550" y="4198938"/>
          <p14:tracePt t="86347" x="4413250" y="4205288"/>
          <p14:tracePt t="86364" x="4419600" y="4205288"/>
          <p14:tracePt t="86380" x="4427538" y="4213225"/>
          <p14:tracePt t="86397" x="4427538" y="4219575"/>
          <p14:tracePt t="86638" x="4433888" y="4219575"/>
          <p14:tracePt t="86649" x="4446588" y="4219575"/>
          <p14:tracePt t="86656" x="4473575" y="4219575"/>
          <p14:tracePt t="86667" x="4527550" y="4213225"/>
          <p14:tracePt t="86680" x="4581525" y="4198938"/>
          <p14:tracePt t="86696" x="4727575" y="4171950"/>
          <p14:tracePt t="86717" x="4889500" y="4138613"/>
          <p14:tracePt t="86730" x="4968875" y="4125913"/>
          <p14:tracePt t="86746" x="5110163" y="4111625"/>
          <p14:tracePt t="86764" x="5224463" y="4111625"/>
          <p14:tracePt t="86779" x="5270500" y="4119563"/>
          <p14:tracePt t="86796" x="5345113" y="4132263"/>
          <p14:tracePt t="86813" x="5384800" y="4144963"/>
          <p14:tracePt t="86829" x="5391150" y="4152900"/>
          <p14:tracePt t="86846" x="5405438" y="4152900"/>
          <p14:tracePt t="86894" x="5405438" y="4159250"/>
          <p14:tracePt t="86904" x="5405438" y="4165600"/>
          <p14:tracePt t="86924" x="5391150" y="4165600"/>
          <p14:tracePt t="86935" x="5378450" y="4165600"/>
          <p14:tracePt t="87426" x="5391150" y="4165600"/>
          <p14:tracePt t="87436" x="5418138" y="4159250"/>
          <p14:tracePt t="87446" x="5445125" y="4138613"/>
          <p14:tracePt t="87463" x="5532438" y="4105275"/>
          <p14:tracePt t="87479" x="5572125" y="4084638"/>
          <p14:tracePt t="87495" x="5659438" y="4044950"/>
          <p14:tracePt t="87513" x="5759450" y="3998913"/>
          <p14:tracePt t="87529" x="5813425" y="3978275"/>
          <p14:tracePt t="87545" x="5927725" y="3930650"/>
          <p14:tracePt t="87563" x="6048375" y="3884613"/>
          <p14:tracePt t="87579" x="6094413" y="3863975"/>
          <p14:tracePt t="87595" x="6167438" y="3844925"/>
          <p14:tracePt t="87612" x="6188075" y="3830638"/>
          <p14:tracePt t="87629" x="6194425" y="3830638"/>
          <p14:tracePt t="87665" x="6194425" y="3824288"/>
          <p14:tracePt t="87679" x="6175375" y="3810000"/>
          <p14:tracePt t="87695" x="6034088" y="3743325"/>
          <p14:tracePt t="87713" x="5753100" y="3656013"/>
          <p14:tracePt t="87728" x="5572125" y="3616325"/>
          <p14:tracePt t="87745" x="5110163" y="3509963"/>
          <p14:tracePt t="87762" x="4895850" y="3476625"/>
          <p14:tracePt t="87778" x="4621213" y="3429000"/>
          <p14:tracePt t="87796" x="4479925" y="3402013"/>
          <p14:tracePt t="88055" x="4467225" y="3395663"/>
          <p14:tracePt t="88065" x="4427538" y="3362325"/>
          <p14:tracePt t="88074" x="4367213" y="3302000"/>
          <p14:tracePt t="88083" x="4292600" y="3201988"/>
          <p14:tracePt t="88095" x="4186238" y="3048000"/>
          <p14:tracePt t="88111" x="4092575" y="2886075"/>
          <p14:tracePt t="88128" x="3870325" y="2484438"/>
          <p14:tracePt t="88145" x="3724275" y="2109788"/>
          <p14:tracePt t="88161" x="3697288" y="1968500"/>
          <p14:tracePt t="88183" x="3676650" y="1801813"/>
          <p14:tracePt t="88198" x="3676650" y="1741488"/>
          <p14:tracePt t="88216" x="3676650" y="1627188"/>
          <p14:tracePt t="88232" x="3703638" y="1533525"/>
          <p14:tracePt t="88245" x="3716338" y="1493838"/>
          <p14:tracePt t="88261" x="3730625" y="1466850"/>
          <p14:tracePt t="88278" x="3770313" y="1433513"/>
          <p14:tracePt t="88294" x="3836988" y="1406525"/>
          <p14:tracePt t="88312" x="3930650" y="1385888"/>
          <p14:tracePt t="88328" x="3998913" y="1379538"/>
          <p14:tracePt t="88345" x="4111625" y="1379538"/>
          <p14:tracePt t="88362" x="4246563" y="1412875"/>
          <p14:tracePt t="88378" x="4306888" y="1427163"/>
          <p14:tracePt t="88395" x="4460875" y="1500188"/>
          <p14:tracePt t="88411" x="4533900" y="1547813"/>
          <p14:tracePt t="88428" x="4702175" y="1674813"/>
          <p14:tracePt t="88445" x="4781550" y="1741488"/>
          <p14:tracePt t="88461" x="4895850" y="1855788"/>
          <p14:tracePt t="88478" x="4962525" y="1982788"/>
          <p14:tracePt t="88495" x="4995863" y="2076450"/>
          <p14:tracePt t="88511" x="5010150" y="2122488"/>
          <p14:tracePt t="88528" x="5016500" y="2190750"/>
          <p14:tracePt t="88545" x="5002213" y="2243138"/>
          <p14:tracePt t="88561" x="4983163" y="2309813"/>
          <p14:tracePt t="88578" x="4956175" y="2336800"/>
          <p14:tracePt t="88594" x="4875213" y="2411413"/>
          <p14:tracePt t="88612" x="4768850" y="2471738"/>
          <p14:tracePt t="88628" x="4708525" y="2490788"/>
          <p14:tracePt t="88644" x="4587875" y="2538413"/>
          <p14:tracePt t="88661" x="4513263" y="2551113"/>
          <p14:tracePt t="88677" x="4346575" y="2592388"/>
          <p14:tracePt t="88694" x="4159250" y="2625725"/>
          <p14:tracePt t="88711" x="3971925" y="2625725"/>
          <p14:tracePt t="88728" x="3890963" y="2611438"/>
          <p14:tracePt t="88744" x="3770313" y="2559050"/>
          <p14:tracePt t="88761" x="3724275" y="2524125"/>
          <p14:tracePt t="88777" x="3670300" y="2451100"/>
          <p14:tracePt t="88794" x="3630613" y="2357438"/>
          <p14:tracePt t="88811" x="3630613" y="2303463"/>
          <p14:tracePt t="88827" x="3643313" y="2182813"/>
          <p14:tracePt t="88845" x="3683000" y="2070100"/>
          <p14:tracePt t="88861" x="3709988" y="2022475"/>
          <p14:tracePt t="88878" x="3763963" y="1941513"/>
          <p14:tracePt t="88894" x="3797300" y="1901825"/>
          <p14:tracePt t="88911" x="3905250" y="1855788"/>
          <p14:tracePt t="88927" x="3965575" y="1841500"/>
          <p14:tracePt t="88944" x="4098925" y="1828800"/>
          <p14:tracePt t="88961" x="4259263" y="1828800"/>
          <p14:tracePt t="88977" x="4325938" y="1841500"/>
          <p14:tracePt t="88994" x="4460875" y="1908175"/>
          <p14:tracePt t="89011" x="4581525" y="1982788"/>
          <p14:tracePt t="89027" x="4621213" y="2036763"/>
          <p14:tracePt t="89044" x="4708525" y="2130425"/>
          <p14:tracePt t="89060" x="4754563" y="2197100"/>
          <p14:tracePt t="89077" x="4775200" y="22367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Cambios neurohumorales</a:t>
            </a:r>
            <a:endParaRPr/>
          </a:p>
        </p:txBody>
      </p:sp>
      <p:pic>
        <p:nvPicPr>
          <p:cNvPr id="339" name="Google Shape;33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/>
          <p:nvPr/>
        </p:nvSpPr>
        <p:spPr>
          <a:xfrm>
            <a:off x="381000" y="12214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Liberación ADH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381000" y="1788650"/>
            <a:ext cx="35241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Font typeface="PT Sans Narrow"/>
              <a:buChar char="●"/>
            </a:pP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Mediado por SNS y ATII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2" name="Google Shape;342;p35"/>
          <p:cNvSpPr/>
          <p:nvPr/>
        </p:nvSpPr>
        <p:spPr>
          <a:xfrm>
            <a:off x="2181825" y="2355825"/>
            <a:ext cx="1738200" cy="8709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Vasoconstrictor arterial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→ Elevación de PA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3" name="Google Shape;343;p35"/>
          <p:cNvSpPr/>
          <p:nvPr/>
        </p:nvSpPr>
        <p:spPr>
          <a:xfrm>
            <a:off x="5277450" y="2355825"/>
            <a:ext cx="2080500" cy="8112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 Reabsorción de H20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en túbulo colector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→ Hiponatremia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4" name="Google Shape;344;p35"/>
          <p:cNvSpPr/>
          <p:nvPr/>
        </p:nvSpPr>
        <p:spPr>
          <a:xfrm>
            <a:off x="381000" y="3411700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 Mayor Endotelina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45" name="Google Shape;345;p35"/>
          <p:cNvSpPr/>
          <p:nvPr/>
        </p:nvSpPr>
        <p:spPr>
          <a:xfrm>
            <a:off x="381000" y="3978875"/>
            <a:ext cx="63459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Font typeface="PT Sans Narrow"/>
              <a:buChar char="●"/>
            </a:pP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Vasoconstrictor, potencia sobrecarga de Ca+2, induce hipertrofia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97"/>
    </mc:Choice>
    <mc:Fallback>
      <p:transition spd="slow" advTm="6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39" x="4775200" y="2243138"/>
          <p14:tracePt t="3859" x="4768850" y="2243138"/>
          <p14:tracePt t="3868" x="4741863" y="2251075"/>
          <p14:tracePt t="3879" x="4694238" y="2251075"/>
          <p14:tracePt t="3890" x="4641850" y="2251075"/>
          <p14:tracePt t="3907" x="4487863" y="2257425"/>
          <p14:tracePt t="3924" x="4400550" y="2263775"/>
          <p14:tracePt t="3940" x="4186238" y="2297113"/>
          <p14:tracePt t="3957" x="3938588" y="2344738"/>
          <p14:tracePt t="3974" x="3836988" y="2357438"/>
          <p14:tracePt t="3990" x="3663950" y="2397125"/>
          <p14:tracePt t="4007" x="3529013" y="2417763"/>
          <p14:tracePt t="4024" x="3468688" y="2424113"/>
          <p14:tracePt t="4040" x="3375025" y="2424113"/>
          <p14:tracePt t="4058" x="3314700" y="2424113"/>
          <p14:tracePt t="4074" x="3275013" y="2417763"/>
          <p14:tracePt t="4090" x="3227388" y="2405063"/>
          <p14:tracePt t="4107" x="3201988" y="2405063"/>
          <p14:tracePt t="4128" x="3175000" y="2390775"/>
          <p14:tracePt t="4145" x="3167063" y="2384425"/>
          <p14:tracePt t="4162" x="3154363" y="2378075"/>
          <p14:tracePt t="4178" x="3127375" y="2357438"/>
          <p14:tracePt t="4194" x="3081338" y="2324100"/>
          <p14:tracePt t="4207" x="3040063" y="2303463"/>
          <p14:tracePt t="4223" x="2987675" y="2276475"/>
          <p14:tracePt t="4241" x="2886075" y="2224088"/>
          <p14:tracePt t="4257" x="2752725" y="2176463"/>
          <p14:tracePt t="4273" x="2698750" y="2163763"/>
          <p14:tracePt t="4278" x="2638425" y="2143125"/>
          <p14:tracePt t="4290" x="2578100" y="2130425"/>
          <p14:tracePt t="4307" x="2451100" y="2103438"/>
          <p14:tracePt t="4323" x="2397125" y="2089150"/>
          <p14:tracePt t="4340" x="2317750" y="2070100"/>
          <p14:tracePt t="4359" x="2303463" y="2070100"/>
          <p14:tracePt t="4656" x="2297113" y="2070100"/>
          <p14:tracePt t="4666" x="2276475" y="2070100"/>
          <p14:tracePt t="4676" x="2251075" y="2062163"/>
          <p14:tracePt t="4689" x="2224088" y="2055813"/>
          <p14:tracePt t="4706" x="2176463" y="2055813"/>
          <p14:tracePt t="4723" x="2155825" y="2055813"/>
          <p14:tracePt t="4740" x="2122488" y="2055813"/>
          <p14:tracePt t="4756" x="2089150" y="2055813"/>
          <p14:tracePt t="4773" x="2070100" y="2055813"/>
          <p14:tracePt t="4777" x="2055813" y="2055813"/>
          <p14:tracePt t="4790" x="2036763" y="2055813"/>
          <p14:tracePt t="4806" x="2009775" y="2055813"/>
          <p14:tracePt t="4823" x="1995488" y="2055813"/>
          <p14:tracePt t="4840" x="1962150" y="2055813"/>
          <p14:tracePt t="4856" x="1928813" y="2049463"/>
          <p14:tracePt t="4873" x="1922463" y="2049463"/>
          <p14:tracePt t="4889" x="1895475" y="2036763"/>
          <p14:tracePt t="4906" x="1881188" y="2022475"/>
          <p14:tracePt t="4923" x="1874838" y="2022475"/>
          <p14:tracePt t="4939" x="1868488" y="1995488"/>
          <p14:tracePt t="4956" x="1855788" y="1976438"/>
          <p14:tracePt t="4973" x="1855788" y="1955800"/>
          <p14:tracePt t="4989" x="1855788" y="1922463"/>
          <p14:tracePt t="5006" x="1855788" y="1874838"/>
          <p14:tracePt t="5023" x="1855788" y="1828800"/>
          <p14:tracePt t="5039" x="1862138" y="1774825"/>
          <p14:tracePt t="5056" x="1881188" y="1720850"/>
          <p14:tracePt t="5073" x="1889125" y="1708150"/>
          <p14:tracePt t="5089" x="1895475" y="1687513"/>
          <p14:tracePt t="5107" x="1901825" y="1681163"/>
          <p14:tracePt t="5187" x="1908175" y="1681163"/>
          <p14:tracePt t="5209" x="1908175" y="1687513"/>
          <p14:tracePt t="5218" x="1916113" y="1693863"/>
          <p14:tracePt t="5228" x="1916113" y="1701800"/>
          <p14:tracePt t="5239" x="1922463" y="1720850"/>
          <p14:tracePt t="5255" x="1935163" y="1754188"/>
          <p14:tracePt t="5272" x="1968500" y="1822450"/>
          <p14:tracePt t="5289" x="1995488" y="1895475"/>
          <p14:tracePt t="5307" x="2016125" y="1955800"/>
          <p14:tracePt t="5323" x="2022475" y="1976438"/>
          <p14:tracePt t="5339" x="2036763" y="2001838"/>
          <p14:tracePt t="5356" x="2049463" y="2028825"/>
          <p14:tracePt t="5372" x="2049463" y="2036763"/>
          <p14:tracePt t="5389" x="2055813" y="2055813"/>
          <p14:tracePt t="5406" x="2055813" y="2070100"/>
          <p14:tracePt t="5439" x="2055813" y="2076450"/>
          <p14:tracePt t="5456" x="2062163" y="2082800"/>
          <p14:tracePt t="5489" x="2062163" y="2089150"/>
          <p14:tracePt t="5909" x="2062163" y="2095500"/>
          <p14:tracePt t="5975" x="2062163" y="2103438"/>
          <p14:tracePt t="6035" x="2062163" y="2109788"/>
          <p14:tracePt t="6075" x="2062163" y="2116138"/>
          <p14:tracePt t="6084" x="2062163" y="2122488"/>
          <p14:tracePt t="6156" x="2055813" y="2122488"/>
          <p14:tracePt t="6176" x="2055813" y="2130425"/>
          <p14:tracePt t="6194" x="2049463" y="2130425"/>
          <p14:tracePt t="6215" x="2043113" y="2130425"/>
          <p14:tracePt t="6226" x="2036763" y="2130425"/>
          <p14:tracePt t="6255" x="2028825" y="2130425"/>
          <p14:tracePt t="6284" x="2022475" y="2130425"/>
          <p14:tracePt t="6375" x="2022475" y="2122488"/>
          <p14:tracePt t="6395" x="2028825" y="2122488"/>
          <p14:tracePt t="6405" x="2028825" y="2116138"/>
          <p14:tracePt t="6415" x="2036763" y="2116138"/>
          <p14:tracePt t="6434" x="2043113" y="2116138"/>
          <p14:tracePt t="6446" x="2055813" y="2109788"/>
          <p14:tracePt t="6456" x="2062163" y="2109788"/>
          <p14:tracePt t="6471" x="2076450" y="2103438"/>
          <p14:tracePt t="6488" x="2103438" y="2095500"/>
          <p14:tracePt t="6505" x="2130425" y="2089150"/>
          <p14:tracePt t="6521" x="2136775" y="2089150"/>
          <p14:tracePt t="6538" x="2149475" y="2089150"/>
          <p14:tracePt t="6571" x="2155825" y="2089150"/>
          <p14:tracePt t="6604" x="2163763" y="2089150"/>
          <p14:tracePt t="6674" x="2170113" y="2089150"/>
          <p14:tracePt t="6755" x="2176463" y="2089150"/>
          <p14:tracePt t="6784" x="2182813" y="2089150"/>
          <p14:tracePt t="6795" x="2190750" y="2089150"/>
          <p14:tracePt t="6806" x="2197100" y="2089150"/>
          <p14:tracePt t="6821" x="2209800" y="2089150"/>
          <p14:tracePt t="6838" x="2236788" y="2109788"/>
          <p14:tracePt t="6855" x="2263775" y="2116138"/>
          <p14:tracePt t="6872" x="2270125" y="2122488"/>
          <p14:tracePt t="6887" x="2276475" y="2130425"/>
          <p14:tracePt t="6904" x="2284413" y="2130425"/>
          <p14:tracePt t="6965" x="2284413" y="2136775"/>
          <p14:tracePt t="7204" x="2290763" y="2136775"/>
          <p14:tracePt t="7214" x="2303463" y="2149475"/>
          <p14:tracePt t="7225" x="2317750" y="2155825"/>
          <p14:tracePt t="7238" x="2330450" y="2163763"/>
          <p14:tracePt t="7254" x="2357438" y="2170113"/>
          <p14:tracePt t="7271" x="2370138" y="2176463"/>
          <p14:tracePt t="7287" x="2397125" y="2182813"/>
          <p14:tracePt t="7306" x="2405063" y="2182813"/>
          <p14:tracePt t="7321" x="2411413" y="2182813"/>
          <p14:tracePt t="7325" x="2417763" y="2182813"/>
          <p14:tracePt t="7344" x="2424113" y="2182813"/>
          <p14:tracePt t="7619" x="2430463" y="2182813"/>
          <p14:tracePt t="7627" x="2430463" y="2190750"/>
          <p14:tracePt t="7637" x="2438400" y="2190750"/>
          <p14:tracePt t="7654" x="2484438" y="2190750"/>
          <p14:tracePt t="7670" x="2532063" y="2190750"/>
          <p14:tracePt t="7687" x="2652713" y="2190750"/>
          <p14:tracePt t="7704" x="2719388" y="2197100"/>
          <p14:tracePt t="7720" x="2846388" y="2216150"/>
          <p14:tracePt t="7737" x="2946400" y="2236788"/>
          <p14:tracePt t="7754" x="3006725" y="2251075"/>
          <p14:tracePt t="7770" x="3013075" y="2251075"/>
          <p14:tracePt t="7787" x="3027363" y="2257425"/>
          <p14:tracePt t="7804" x="3033713" y="2257425"/>
          <p14:tracePt t="7938" x="3027363" y="2257425"/>
          <p14:tracePt t="7957" x="3000375" y="2257425"/>
          <p14:tracePt t="7976" x="2940050" y="2257425"/>
          <p14:tracePt t="7987" x="2913063" y="2251075"/>
          <p14:tracePt t="8004" x="2852738" y="2236788"/>
          <p14:tracePt t="8020" x="2825750" y="2236788"/>
          <p14:tracePt t="8036" x="2779713" y="2230438"/>
          <p14:tracePt t="8054" x="2713038" y="2230438"/>
          <p14:tracePt t="8070" x="2686050" y="2224088"/>
          <p14:tracePt t="8086" x="2638425" y="2224088"/>
          <p14:tracePt t="8103" x="2611438" y="2224088"/>
          <p14:tracePt t="8126" x="2592388" y="2216150"/>
          <p14:tracePt t="8143" x="2584450" y="2216150"/>
          <p14:tracePt t="8175" x="2578100" y="2216150"/>
          <p14:tracePt t="8255" x="2571750" y="2216150"/>
          <p14:tracePt t="8275" x="2565400" y="2209800"/>
          <p14:tracePt t="8294" x="2551113" y="2209800"/>
          <p14:tracePt t="8324" x="2544763" y="2209800"/>
          <p14:tracePt t="8334" x="2544763" y="2203450"/>
          <p14:tracePt t="8346" x="2538413" y="2203450"/>
          <p14:tracePt t="8364" x="2538413" y="2197100"/>
          <p14:tracePt t="8374" x="2532063" y="2197100"/>
          <p14:tracePt t="8386" x="2524125" y="2197100"/>
          <p14:tracePt t="8403" x="2524125" y="2190750"/>
          <p14:tracePt t="8419" x="2517775" y="2190750"/>
          <p14:tracePt t="8437" x="2517775" y="2182813"/>
          <p14:tracePt t="8483" x="2517775" y="2176463"/>
          <p14:tracePt t="8543" x="2517775" y="2170113"/>
          <p14:tracePt t="8554" x="2524125" y="2170113"/>
          <p14:tracePt t="8564" x="2532063" y="2170113"/>
          <p14:tracePt t="8574" x="2538413" y="2170113"/>
          <p14:tracePt t="8586" x="2551113" y="2170113"/>
          <p14:tracePt t="8603" x="2565400" y="2163763"/>
          <p14:tracePt t="8619" x="2578100" y="2163763"/>
          <p14:tracePt t="8636" x="2592388" y="2163763"/>
          <p14:tracePt t="8653" x="2605088" y="2163763"/>
          <p14:tracePt t="8670" x="2611438" y="2163763"/>
          <p14:tracePt t="8686" x="2619375" y="2163763"/>
          <p14:tracePt t="8702" x="2632075" y="2163763"/>
          <p14:tracePt t="8736" x="2638425" y="2163763"/>
          <p14:tracePt t="8763" x="2644775" y="2163763"/>
          <p14:tracePt t="8783" x="2652713" y="2163763"/>
          <p14:tracePt t="8834" x="2659063" y="2163763"/>
          <p14:tracePt t="8843" x="2659063" y="2170113"/>
          <p14:tracePt t="8894" x="2665413" y="2170113"/>
          <p14:tracePt t="9034" x="2665413" y="2176463"/>
          <p14:tracePt t="9294" x="2659063" y="2176463"/>
          <p14:tracePt t="9306" x="2652713" y="2176463"/>
          <p14:tracePt t="9319" x="2638425" y="2170113"/>
          <p14:tracePt t="9335" x="2592388" y="2155825"/>
          <p14:tracePt t="9352" x="2544763" y="2149475"/>
          <p14:tracePt t="9368" x="2524125" y="2143125"/>
          <p14:tracePt t="9385" x="2484438" y="2130425"/>
          <p14:tracePt t="9403" x="2465388" y="2130425"/>
          <p14:tracePt t="9418" x="2457450" y="2130425"/>
          <p14:tracePt t="9435" x="2451100" y="2130425"/>
          <p14:tracePt t="9555" x="2457450" y="2130425"/>
          <p14:tracePt t="9566" x="2471738" y="2130425"/>
          <p14:tracePt t="9580" x="2490788" y="2130425"/>
          <p14:tracePt t="9594" x="2551113" y="2149475"/>
          <p14:tracePt t="9618" x="2605088" y="2155825"/>
          <p14:tracePt t="9635" x="2644775" y="2155825"/>
          <p14:tracePt t="9651" x="2652713" y="2163763"/>
          <p14:tracePt t="9668" x="2671763" y="2163763"/>
          <p14:tracePt t="9918" x="2671763" y="2170113"/>
          <p14:tracePt t="9926" x="2679700" y="2170113"/>
          <p14:tracePt t="10056" x="2686050" y="2170113"/>
          <p14:tracePt t="10096" x="2686050" y="2163763"/>
          <p14:tracePt t="10129" x="2692400" y="2163763"/>
          <p14:tracePt t="10146" x="2698750" y="2163763"/>
          <p14:tracePt t="10157" x="2698750" y="2155825"/>
          <p14:tracePt t="10182" x="2705100" y="2155825"/>
          <p14:tracePt t="10206" x="2713038" y="2149475"/>
          <p14:tracePt t="10232" x="2719388" y="2143125"/>
          <p14:tracePt t="10242" x="2725738" y="2143125"/>
          <p14:tracePt t="10254" x="2732088" y="2136775"/>
          <p14:tracePt t="10273" x="2738438" y="2130425"/>
          <p14:tracePt t="10284" x="2746375" y="2130425"/>
          <p14:tracePt t="10304" x="2752725" y="2130425"/>
          <p14:tracePt t="10332" x="2752725" y="2122488"/>
          <p14:tracePt t="10363" x="2759075" y="2122488"/>
          <p14:tracePt t="10372" x="2759075" y="2116138"/>
          <p14:tracePt t="10412" x="2759075" y="2109788"/>
          <p14:tracePt t="10473" x="2759075" y="2103438"/>
          <p14:tracePt t="10487" x="2765425" y="2095500"/>
          <p14:tracePt t="10502" x="2765425" y="2082800"/>
          <p14:tracePt t="10518" x="2773363" y="2070100"/>
          <p14:tracePt t="10534" x="2773363" y="2036763"/>
          <p14:tracePt t="10552" x="2773363" y="2001838"/>
          <p14:tracePt t="10567" x="2773363" y="1982788"/>
          <p14:tracePt t="10584" x="2773363" y="1916113"/>
          <p14:tracePt t="10601" x="2759075" y="1868488"/>
          <p14:tracePt t="10617" x="2746375" y="1835150"/>
          <p14:tracePt t="10634" x="2725738" y="1795463"/>
          <p14:tracePt t="10651" x="2719388" y="1781175"/>
          <p14:tracePt t="10667" x="2686050" y="1727200"/>
          <p14:tracePt t="10684" x="2671763" y="1693863"/>
          <p14:tracePt t="10701" x="2625725" y="1647825"/>
          <p14:tracePt t="10718" x="2584450" y="1608138"/>
          <p14:tracePt t="10734" x="2559050" y="1587500"/>
          <p14:tracePt t="10750" x="2490788" y="1560513"/>
          <p14:tracePt t="10767" x="2465388" y="1554163"/>
          <p14:tracePt t="10784" x="2397125" y="1527175"/>
          <p14:tracePt t="10800" x="2357438" y="1520825"/>
          <p14:tracePt t="10817" x="2297113" y="1506538"/>
          <p14:tracePt t="10834" x="2270125" y="1506538"/>
          <p14:tracePt t="10850" x="2230438" y="1506538"/>
          <p14:tracePt t="10867" x="2216150" y="1506538"/>
          <p14:tracePt t="10872" x="2197100" y="1506538"/>
          <p14:tracePt t="10884" x="2190750" y="1506538"/>
          <p14:tracePt t="10901" x="2155825" y="1506538"/>
          <p14:tracePt t="10917" x="2149475" y="1506538"/>
          <p14:tracePt t="10934" x="2122488" y="1512888"/>
          <p14:tracePt t="10950" x="2109788" y="1512888"/>
          <p14:tracePt t="10967" x="2095500" y="1520825"/>
          <p14:tracePt t="10984" x="2082800" y="1527175"/>
          <p14:tracePt t="11000" x="2070100" y="1527175"/>
          <p14:tracePt t="11017" x="2062163" y="1533525"/>
          <p14:tracePt t="11304" x="2055813" y="1539875"/>
          <p14:tracePt t="11323" x="2049463" y="1539875"/>
          <p14:tracePt t="11333" x="2036763" y="1539875"/>
          <p14:tracePt t="11342" x="2001838" y="1547813"/>
          <p14:tracePt t="11354" x="1962150" y="1547813"/>
          <p14:tracePt t="11366" x="1901825" y="1547813"/>
          <p14:tracePt t="11383" x="1787525" y="1547813"/>
          <p14:tracePt t="11400" x="1735138" y="1547813"/>
          <p14:tracePt t="11417" x="1647825" y="1554163"/>
          <p14:tracePt t="11433" x="1573213" y="1560513"/>
          <p14:tracePt t="11450" x="1533525" y="1560513"/>
          <p14:tracePt t="11466" x="1479550" y="1560513"/>
          <p14:tracePt t="11485" x="1433513" y="1554163"/>
          <p14:tracePt t="11500" x="1412875" y="1539875"/>
          <p14:tracePt t="11517" x="1379538" y="1506538"/>
          <p14:tracePt t="11533" x="1373188" y="1493838"/>
          <p14:tracePt t="11550" x="1358900" y="1466850"/>
          <p14:tracePt t="11566" x="1352550" y="1446213"/>
          <p14:tracePt t="11583" x="1346200" y="1427163"/>
          <p14:tracePt t="11600" x="1346200" y="1419225"/>
          <p14:tracePt t="11617" x="1346200" y="1406525"/>
          <p14:tracePt t="11633" x="1346200" y="1400175"/>
          <p14:tracePt t="11650" x="1358900" y="1373188"/>
          <p14:tracePt t="11667" x="1366838" y="1366838"/>
          <p14:tracePt t="11683" x="1400175" y="1333500"/>
          <p14:tracePt t="11700" x="1446213" y="1298575"/>
          <p14:tracePt t="11717" x="1460500" y="1285875"/>
          <p14:tracePt t="11733" x="1493838" y="1279525"/>
          <p14:tracePt t="11750" x="1512888" y="1265238"/>
          <p14:tracePt t="11766" x="1539875" y="1265238"/>
          <p14:tracePt t="11783" x="1560513" y="1265238"/>
          <p14:tracePt t="11800" x="1620838" y="1258888"/>
          <p14:tracePt t="11819" x="1666875" y="1258888"/>
          <p14:tracePt t="11833" x="1687513" y="1258888"/>
          <p14:tracePt t="11850" x="1714500" y="1258888"/>
          <p14:tracePt t="11866" x="1727200" y="1258888"/>
          <p14:tracePt t="11871" x="1747838" y="1258888"/>
          <p14:tracePt t="11884" x="1762125" y="1258888"/>
          <p14:tracePt t="11900" x="1781175" y="1258888"/>
          <p14:tracePt t="11916" x="1814513" y="1265238"/>
          <p14:tracePt t="11933" x="1835150" y="1273175"/>
          <p14:tracePt t="11949" x="1868488" y="1279525"/>
          <p14:tracePt t="11966" x="1889125" y="1285875"/>
          <p14:tracePt t="11983" x="1922463" y="1298575"/>
          <p14:tracePt t="12000" x="1935163" y="1312863"/>
          <p14:tracePt t="12016" x="1976438" y="1325563"/>
          <p14:tracePt t="12033" x="2016125" y="1346200"/>
          <p14:tracePt t="12049" x="2043113" y="1358900"/>
          <p14:tracePt t="12066" x="2070100" y="1379538"/>
          <p14:tracePt t="12082" x="2082800" y="1385888"/>
          <p14:tracePt t="12099" x="2116138" y="1412875"/>
          <p14:tracePt t="12119" x="2143125" y="1433513"/>
          <p14:tracePt t="12137" x="2170113" y="1473200"/>
          <p14:tracePt t="12153" x="2209800" y="1520825"/>
          <p14:tracePt t="12169" x="2230438" y="1533525"/>
          <p14:tracePt t="12187" x="2251075" y="1566863"/>
          <p14:tracePt t="12201" x="2257425" y="1581150"/>
          <p14:tracePt t="12216" x="2270125" y="1600200"/>
          <p14:tracePt t="12233" x="2276475" y="1608138"/>
          <p14:tracePt t="12322" x="2276475" y="1614488"/>
          <p14:tracePt t="12342" x="2276475" y="1620838"/>
          <p14:tracePt t="12353" x="2276475" y="1627188"/>
          <p14:tracePt t="12372" x="2276475" y="1633538"/>
          <p14:tracePt t="12402" x="2276475" y="1641475"/>
          <p14:tracePt t="12432" x="2276475" y="1647825"/>
          <p14:tracePt t="12441" x="2270125" y="1654175"/>
          <p14:tracePt t="12471" x="2270125" y="1660525"/>
          <p14:tracePt t="12481" x="2263775" y="1660525"/>
          <p14:tracePt t="12552" x="2257425" y="1660525"/>
          <p14:tracePt t="12562" x="2257425" y="1666875"/>
          <p14:tracePt t="12774" x="2257425" y="1660525"/>
          <p14:tracePt t="12805" x="2257425" y="1654175"/>
          <p14:tracePt t="13341" x="2257425" y="1647825"/>
          <p14:tracePt t="13371" x="2257425" y="1641475"/>
          <p14:tracePt t="13401" x="2257425" y="1633538"/>
          <p14:tracePt t="13440" x="2263775" y="1627188"/>
          <p14:tracePt t="13452" x="2263775" y="1620838"/>
          <p14:tracePt t="13470" x="2263775" y="1614488"/>
          <p14:tracePt t="13481" x="2263775" y="1600200"/>
          <p14:tracePt t="13502" x="2263775" y="1593850"/>
          <p14:tracePt t="13510" x="2263775" y="1581150"/>
          <p14:tracePt t="13531" x="2270125" y="1566863"/>
          <p14:tracePt t="13553" x="2270125" y="1560513"/>
          <p14:tracePt t="13572" x="2270125" y="1554163"/>
          <p14:tracePt t="13584" x="2276475" y="1554163"/>
          <p14:tracePt t="13603" x="2276475" y="1547813"/>
          <p14:tracePt t="13634" x="2284413" y="1547813"/>
          <p14:tracePt t="13644" x="2284413" y="1539875"/>
          <p14:tracePt t="13696" x="2290763" y="1539875"/>
          <p14:tracePt t="13729" x="2297113" y="1539875"/>
          <p14:tracePt t="13760" x="2303463" y="1539875"/>
          <p14:tracePt t="13769" x="2309813" y="1539875"/>
          <p14:tracePt t="13789" x="2317750" y="1539875"/>
          <p14:tracePt t="13819" x="2324100" y="1547813"/>
          <p14:tracePt t="13839" x="2330450" y="1547813"/>
          <p14:tracePt t="13849" x="2336800" y="1554163"/>
          <p14:tracePt t="13870" x="2344738" y="1554163"/>
          <p14:tracePt t="13898" x="2344738" y="1560513"/>
          <p14:tracePt t="13937" x="2344738" y="1566863"/>
          <p14:tracePt t="13957" x="2344738" y="1573213"/>
          <p14:tracePt t="13996" x="2344738" y="1581150"/>
          <p14:tracePt t="14046" x="2336800" y="1581150"/>
          <p14:tracePt t="14076" x="2330450" y="1581150"/>
          <p14:tracePt t="14106" x="2324100" y="1581150"/>
          <p14:tracePt t="14126" x="2317750" y="1581150"/>
          <p14:tracePt t="14145" x="2309813" y="1581150"/>
          <p14:tracePt t="14157" x="2303463" y="1573213"/>
          <p14:tracePt t="14169" x="2303463" y="1566863"/>
          <p14:tracePt t="14186" x="2303463" y="1560513"/>
          <p14:tracePt t="14206" x="2303463" y="1554163"/>
          <p14:tracePt t="14249" x="2303463" y="1547813"/>
          <p14:tracePt t="14259" x="2303463" y="1539875"/>
          <p14:tracePt t="14291" x="2309813" y="1533525"/>
          <p14:tracePt t="14312" x="2317750" y="1520825"/>
          <p14:tracePt t="14323" x="2324100" y="1520825"/>
          <p14:tracePt t="14335" x="2336800" y="1506538"/>
          <p14:tracePt t="14347" x="2351088" y="1500188"/>
          <p14:tracePt t="14364" x="2378075" y="1479550"/>
          <p14:tracePt t="14380" x="2430463" y="1460500"/>
          <p14:tracePt t="14397" x="2471738" y="1446213"/>
          <p14:tracePt t="14414" x="2571750" y="1439863"/>
          <p14:tracePt t="14432" x="2713038" y="1452563"/>
          <p14:tracePt t="14447" x="2786063" y="1466850"/>
          <p14:tracePt t="14464" x="2994025" y="1539875"/>
          <p14:tracePt t="14480" x="3114675" y="1608138"/>
          <p14:tracePt t="14497" x="3362325" y="1762125"/>
          <p14:tracePt t="14514" x="3616325" y="1989138"/>
          <p14:tracePt t="14531" x="3751263" y="2116138"/>
          <p14:tracePt t="14547" x="3784600" y="2155825"/>
          <p14:tracePt t="14564" x="3836988" y="2216150"/>
          <p14:tracePt t="14580" x="3851275" y="2236788"/>
          <p14:tracePt t="14597" x="3851275" y="2251075"/>
          <p14:tracePt t="14614" x="3851275" y="2257425"/>
          <p14:tracePt t="14630" x="3830638" y="2263775"/>
          <p14:tracePt t="14827" x="3824288" y="2270125"/>
          <p14:tracePt t="14838" x="3824288" y="2276475"/>
          <p14:tracePt t="14849" x="3817938" y="2284413"/>
          <p14:tracePt t="14863" x="3810000" y="2290763"/>
          <p14:tracePt t="14880" x="3797300" y="2317750"/>
          <p14:tracePt t="14898" x="3776663" y="2344738"/>
          <p14:tracePt t="14913" x="3770313" y="2363788"/>
          <p14:tracePt t="14930" x="3743325" y="2390775"/>
          <p14:tracePt t="14947" x="3709988" y="2430463"/>
          <p14:tracePt t="14963" x="3690938" y="2444750"/>
          <p14:tracePt t="14980" x="3656013" y="2478088"/>
          <p14:tracePt t="14997" x="3603625" y="2517775"/>
          <p14:tracePt t="15013" x="3570288" y="2532063"/>
          <p14:tracePt t="15030" x="3522663" y="2571750"/>
          <p14:tracePt t="15046" x="3482975" y="2592388"/>
          <p14:tracePt t="15063" x="3455988" y="2598738"/>
          <p14:tracePt t="15080" x="3422650" y="2625725"/>
          <p14:tracePt t="15096" x="3389313" y="2638425"/>
          <p14:tracePt t="15113" x="3375025" y="2644775"/>
          <p14:tracePt t="15130" x="3348038" y="2652713"/>
          <p14:tracePt t="15146" x="3335338" y="2659063"/>
          <p14:tracePt t="15169" x="3314700" y="2665413"/>
          <p14:tracePt t="15186" x="3302000" y="2671763"/>
          <p14:tracePt t="15217" x="3295650" y="2671763"/>
          <p14:tracePt t="15534" x="3295650" y="2679700"/>
          <p14:tracePt t="15611" x="3295650" y="2686050"/>
          <p14:tracePt t="15623" x="3295650" y="2692400"/>
          <p14:tracePt t="15640" x="3287713" y="2692400"/>
          <p14:tracePt t="15670" x="3281363" y="2698750"/>
          <p14:tracePt t="15680" x="3275013" y="2698750"/>
          <p14:tracePt t="15690" x="3268663" y="2698750"/>
          <p14:tracePt t="15701" x="3254375" y="2705100"/>
          <p14:tracePt t="15713" x="3235325" y="2713038"/>
          <p14:tracePt t="15729" x="3181350" y="2719388"/>
          <p14:tracePt t="15746" x="3154363" y="2719388"/>
          <p14:tracePt t="15762" x="3087688" y="2725738"/>
          <p14:tracePt t="15779" x="3033713" y="2732088"/>
          <p14:tracePt t="15796" x="3013075" y="2732088"/>
          <p14:tracePt t="15812" x="2994025" y="2732088"/>
          <p14:tracePt t="15829" x="2979738" y="2732088"/>
          <p14:tracePt t="15846" x="2973388" y="2732088"/>
          <p14:tracePt t="15863" x="2967038" y="2732088"/>
          <p14:tracePt t="15879" x="2960688" y="2732088"/>
          <p14:tracePt t="16215" x="2952750" y="2732088"/>
          <p14:tracePt t="16225" x="2946400" y="2732088"/>
          <p14:tracePt t="16239" x="2919413" y="2732088"/>
          <p14:tracePt t="16252" x="2906713" y="2732088"/>
          <p14:tracePt t="16263" x="2886075" y="2732088"/>
          <p14:tracePt t="16279" x="2852738" y="2725738"/>
          <p14:tracePt t="16295" x="2840038" y="2725738"/>
          <p14:tracePt t="16312" x="2819400" y="2719388"/>
          <p14:tracePt t="16329" x="2806700" y="2719388"/>
          <p14:tracePt t="16345" x="2792413" y="2713038"/>
          <p14:tracePt t="16362" x="2779713" y="2713038"/>
          <p14:tracePt t="16378" x="2752725" y="2705100"/>
          <p14:tracePt t="16395" x="2746375" y="2705100"/>
          <p14:tracePt t="16412" x="2732088" y="2705100"/>
          <p14:tracePt t="16445" x="2725738" y="2705100"/>
          <p14:tracePt t="16462" x="2719388" y="2705100"/>
          <p14:tracePt t="16730" x="2725738" y="2705100"/>
          <p14:tracePt t="16768" x="2732088" y="2705100"/>
          <p14:tracePt t="16808" x="2738438" y="2705100"/>
          <p14:tracePt t="16828" x="2746375" y="2705100"/>
          <p14:tracePt t="16838" x="2752725" y="2705100"/>
          <p14:tracePt t="16858" x="2759075" y="2705100"/>
          <p14:tracePt t="16878" x="2773363" y="2705100"/>
          <p14:tracePt t="16899" x="2779713" y="2705100"/>
          <p14:tracePt t="16918" x="2786063" y="2705100"/>
          <p14:tracePt t="16928" x="2792413" y="2705100"/>
          <p14:tracePt t="16938" x="2798763" y="2705100"/>
          <p14:tracePt t="16950" x="2806700" y="2705100"/>
          <p14:tracePt t="16961" x="2813050" y="2705100"/>
          <p14:tracePt t="16978" x="2846388" y="2705100"/>
          <p14:tracePt t="16995" x="2859088" y="2713038"/>
          <p14:tracePt t="17011" x="2886075" y="2713038"/>
          <p14:tracePt t="17029" x="2906713" y="2719388"/>
          <p14:tracePt t="17045" x="2913063" y="2725738"/>
          <p14:tracePt t="17062" x="2927350" y="2725738"/>
          <p14:tracePt t="17079" x="2940050" y="2738438"/>
          <p14:tracePt t="17111" x="2952750" y="2738438"/>
          <p14:tracePt t="17128" x="2960688" y="2738438"/>
          <p14:tracePt t="17145" x="2967038" y="2738438"/>
          <p14:tracePt t="17165" x="2973388" y="2738438"/>
          <p14:tracePt t="17280" x="2979738" y="2738438"/>
          <p14:tracePt t="17300" x="2987675" y="2738438"/>
          <p14:tracePt t="17308" x="3006725" y="2738438"/>
          <p14:tracePt t="17318" x="3027363" y="2738438"/>
          <p14:tracePt t="17328" x="3048000" y="2738438"/>
          <p14:tracePt t="17344" x="3073400" y="2746375"/>
          <p14:tracePt t="17361" x="3154363" y="2752725"/>
          <p14:tracePt t="17378" x="3227388" y="2759075"/>
          <p14:tracePt t="17394" x="3262313" y="2759075"/>
          <p14:tracePt t="17411" x="3348038" y="2765425"/>
          <p14:tracePt t="17428" x="3422650" y="2779713"/>
          <p14:tracePt t="17444" x="3462338" y="2786063"/>
          <p14:tracePt t="17461" x="3509963" y="2792413"/>
          <p14:tracePt t="17477" x="3536950" y="2792413"/>
          <p14:tracePt t="17494" x="3549650" y="2792413"/>
          <p14:tracePt t="17511" x="3556000" y="2792413"/>
          <p14:tracePt t="17678" x="3549650" y="2792413"/>
          <p14:tracePt t="17700" x="3543300" y="2786063"/>
          <p14:tracePt t="17710" x="3529013" y="2786063"/>
          <p14:tracePt t="17724" x="3495675" y="2779713"/>
          <p14:tracePt t="17739" x="3395663" y="2759075"/>
          <p14:tracePt t="17748" x="3341688" y="2746375"/>
          <p14:tracePt t="17760" x="3275013" y="2746375"/>
          <p14:tracePt t="17778" x="3181350" y="2738438"/>
          <p14:tracePt t="17794" x="3133725" y="2738438"/>
          <p14:tracePt t="17810" x="3060700" y="2738438"/>
          <p14:tracePt t="17830" x="2987675" y="2738438"/>
          <p14:tracePt t="17844" x="2952750" y="2752725"/>
          <p14:tracePt t="17860" x="2886075" y="2786063"/>
          <p14:tracePt t="17878" x="2833688" y="2813050"/>
          <p14:tracePt t="17894" x="2813050" y="2819400"/>
          <p14:tracePt t="17910" x="2792413" y="2833688"/>
          <p14:tracePt t="17929" x="2779713" y="2833688"/>
          <p14:tracePt t="18008" x="2779713" y="2840038"/>
          <p14:tracePt t="18049" x="2779713" y="2846388"/>
          <p14:tracePt t="18070" x="2779713" y="2852738"/>
          <p14:tracePt t="18082" x="2779713" y="2859088"/>
          <p14:tracePt t="18100" x="2786063" y="2867025"/>
          <p14:tracePt t="18114" x="2792413" y="2873375"/>
          <p14:tracePt t="18130" x="2806700" y="2894013"/>
          <p14:tracePt t="18143" x="2819400" y="2906713"/>
          <p14:tracePt t="18164" x="2846388" y="2927350"/>
          <p14:tracePt t="18181" x="2879725" y="2940050"/>
          <p14:tracePt t="18198" x="2906713" y="2952750"/>
          <p14:tracePt t="18214" x="2927350" y="2960688"/>
          <p14:tracePt t="18233" x="2960688" y="2967038"/>
          <p14:tracePt t="18243" x="2967038" y="2973388"/>
          <p14:tracePt t="18260" x="2979738" y="2973388"/>
          <p14:tracePt t="18277" x="2987675" y="2973388"/>
          <p14:tracePt t="18293" x="2994025" y="2973388"/>
          <p14:tracePt t="18331" x="2987675" y="2967038"/>
          <p14:tracePt t="18343" x="2973388" y="2967038"/>
          <p14:tracePt t="18581" x="2967038" y="2973388"/>
          <p14:tracePt t="18591" x="2960688" y="2973388"/>
          <p14:tracePt t="18601" x="2952750" y="2973388"/>
          <p14:tracePt t="18610" x="2940050" y="2979738"/>
          <p14:tracePt t="18627" x="2900363" y="2979738"/>
          <p14:tracePt t="18643" x="2879725" y="2979738"/>
          <p14:tracePt t="18660" x="2840038" y="2987675"/>
          <p14:tracePt t="18677" x="2798763" y="2994025"/>
          <p14:tracePt t="18693" x="2779713" y="2994025"/>
          <p14:tracePt t="18710" x="2746375" y="3000375"/>
          <p14:tracePt t="18727" x="2725738" y="3000375"/>
          <p14:tracePt t="18743" x="2713038" y="3006725"/>
          <p14:tracePt t="18759" x="2698750" y="3006725"/>
          <p14:tracePt t="18777" x="2692400" y="3006725"/>
          <p14:tracePt t="19151" x="2692400" y="3000375"/>
          <p14:tracePt t="19188" x="2698750" y="3000375"/>
          <p14:tracePt t="19307" x="2705100" y="3000375"/>
          <p14:tracePt t="19337" x="2713038" y="3000375"/>
          <p14:tracePt t="19347" x="2725738" y="3000375"/>
          <p14:tracePt t="19359" x="2732088" y="2994025"/>
          <p14:tracePt t="19376" x="2765425" y="2987675"/>
          <p14:tracePt t="19392" x="2792413" y="2987675"/>
          <p14:tracePt t="19409" x="2873375" y="2973388"/>
          <p14:tracePt t="19426" x="2960688" y="2973388"/>
          <p14:tracePt t="19442" x="3021013" y="2979738"/>
          <p14:tracePt t="19459" x="3167063" y="2994025"/>
          <p14:tracePt t="19476" x="3322638" y="3013075"/>
          <p14:tracePt t="19492" x="3381375" y="3033713"/>
          <p14:tracePt t="19509" x="3495675" y="3060700"/>
          <p14:tracePt t="19526" x="3582988" y="3087688"/>
          <p14:tracePt t="19542" x="3622675" y="3108325"/>
          <p14:tracePt t="19559" x="3663950" y="3127375"/>
          <p14:tracePt t="19576" x="3697288" y="3141663"/>
          <p14:tracePt t="19592" x="3703638" y="3141663"/>
          <p14:tracePt t="19609" x="3709988" y="3148013"/>
          <p14:tracePt t="19626" x="3716338" y="3154363"/>
          <p14:tracePt t="19719" x="3724275" y="3154363"/>
          <p14:tracePt t="19736" x="3730625" y="3160713"/>
          <p14:tracePt t="19753" x="3736975" y="3160713"/>
          <p14:tracePt t="19765" x="3743325" y="3167063"/>
          <p14:tracePt t="19776" x="3757613" y="3167063"/>
          <p14:tracePt t="19792" x="3770313" y="3175000"/>
          <p14:tracePt t="19809" x="3784600" y="3181350"/>
          <p14:tracePt t="19842" x="3790950" y="3181350"/>
          <p14:tracePt t="20226" x="3784600" y="3181350"/>
          <p14:tracePt t="20670" x="3776663" y="3181350"/>
          <p14:tracePt t="20688" x="3770313" y="3181350"/>
          <p14:tracePt t="20700" x="3763963" y="3181350"/>
          <p14:tracePt t="20714" x="3751263" y="3181350"/>
          <p14:tracePt t="20725" x="3730625" y="3181350"/>
          <p14:tracePt t="20741" x="3724275" y="3181350"/>
          <p14:tracePt t="20758" x="3690938" y="3175000"/>
          <p14:tracePt t="20775" x="3663950" y="3167063"/>
          <p14:tracePt t="20791" x="3636963" y="3160713"/>
          <p14:tracePt t="20808" x="3562350" y="3154363"/>
          <p14:tracePt t="20825" x="3441700" y="3141663"/>
          <p14:tracePt t="20841" x="3368675" y="3133725"/>
          <p14:tracePt t="20858" x="3235325" y="3108325"/>
          <p14:tracePt t="20875" x="3114675" y="3094038"/>
          <p14:tracePt t="20891" x="3073400" y="3094038"/>
          <p14:tracePt t="20908" x="3000375" y="3094038"/>
          <p14:tracePt t="20925" x="2927350" y="3094038"/>
          <p14:tracePt t="20941" x="2886075" y="3094038"/>
          <p14:tracePt t="20957" x="2806700" y="3100388"/>
          <p14:tracePt t="20975" x="2732088" y="3121025"/>
          <p14:tracePt t="20991" x="2692400" y="3121025"/>
          <p14:tracePt t="20996" x="2665413" y="3127375"/>
          <p14:tracePt t="21008" x="2638425" y="3127375"/>
          <p14:tracePt t="21025" x="2605088" y="3127375"/>
          <p14:tracePt t="21041" x="2592388" y="3127375"/>
          <p14:tracePt t="21057" x="2571750" y="3127375"/>
          <p14:tracePt t="21075" x="2559050" y="3127375"/>
          <p14:tracePt t="21091" x="2551113" y="3127375"/>
          <p14:tracePt t="21107" x="2544763" y="3127375"/>
          <p14:tracePt t="21125" x="2538413" y="3127375"/>
          <p14:tracePt t="21441" x="2544763" y="3127375"/>
          <p14:tracePt t="21464" x="2565400" y="3127375"/>
          <p14:tracePt t="21486" x="2605088" y="3127375"/>
          <p14:tracePt t="21497" x="2632075" y="3127375"/>
          <p14:tracePt t="21511" x="2652713" y="3127375"/>
          <p14:tracePt t="21524" x="2671763" y="3127375"/>
          <p14:tracePt t="21540" x="2725738" y="3127375"/>
          <p14:tracePt t="21557" x="2798763" y="3121025"/>
          <p14:tracePt t="21574" x="2900363" y="3108325"/>
          <p14:tracePt t="21590" x="2946400" y="3100388"/>
          <p14:tracePt t="21607" x="3040063" y="3087688"/>
          <p14:tracePt t="21624" x="3081338" y="3087688"/>
          <p14:tracePt t="21640" x="3175000" y="3081338"/>
          <p14:tracePt t="21657" x="3262313" y="3081338"/>
          <p14:tracePt t="21674" x="3348038" y="3081338"/>
          <p14:tracePt t="21690" x="3389313" y="3081338"/>
          <p14:tracePt t="21707" x="3462338" y="3087688"/>
          <p14:tracePt t="21723" x="3502025" y="3094038"/>
          <p14:tracePt t="21740" x="3570288" y="3114675"/>
          <p14:tracePt t="21757" x="3636963" y="3127375"/>
          <p14:tracePt t="21774" x="3676650" y="3141663"/>
          <p14:tracePt t="21790" x="3697288" y="3148013"/>
          <p14:tracePt t="21807" x="3709988" y="3154363"/>
          <p14:tracePt t="21824" x="3716338" y="3160713"/>
          <p14:tracePt t="24634" x="3716338" y="3167063"/>
          <p14:tracePt t="24884" x="3709988" y="3167063"/>
          <p14:tracePt t="24997" x="3703638" y="3167063"/>
          <p14:tracePt t="25577" x="3703638" y="3175000"/>
          <p14:tracePt t="29016" x="3709988" y="3175000"/>
          <p14:tracePt t="29038" x="3709988" y="3181350"/>
          <p14:tracePt t="29056" x="3716338" y="3181350"/>
          <p14:tracePt t="29083" x="3724275" y="3181350"/>
          <p14:tracePt t="29092" x="3730625" y="3181350"/>
          <p14:tracePt t="29113" x="3736975" y="3181350"/>
          <p14:tracePt t="29122" x="3757613" y="3181350"/>
          <p14:tracePt t="29134" x="3776663" y="3181350"/>
          <p14:tracePt t="29150" x="3797300" y="3175000"/>
          <p14:tracePt t="29166" x="3851275" y="3160713"/>
          <p14:tracePt t="29183" x="3938588" y="3148013"/>
          <p14:tracePt t="29200" x="3971925" y="3141663"/>
          <p14:tracePt t="29216" x="4071938" y="3133725"/>
          <p14:tracePt t="29233" x="4179888" y="3127375"/>
          <p14:tracePt t="29254" x="4279900" y="3127375"/>
          <p14:tracePt t="29269" x="4333875" y="3133725"/>
          <p14:tracePt t="29286" x="4419600" y="3148013"/>
          <p14:tracePt t="29304" x="4500563" y="3154363"/>
          <p14:tracePt t="29320" x="4540250" y="3160713"/>
          <p14:tracePt t="29333" x="4567238" y="3167063"/>
          <p14:tracePt t="29349" x="4581525" y="3175000"/>
          <p14:tracePt t="29665" x="4587875" y="3175000"/>
          <p14:tracePt t="29674" x="4594225" y="3175000"/>
          <p14:tracePt t="29685" x="4608513" y="3175000"/>
          <p14:tracePt t="29700" x="4627563" y="3175000"/>
          <p14:tracePt t="29716" x="4727575" y="3148013"/>
          <p14:tracePt t="29732" x="4868863" y="3114675"/>
          <p14:tracePt t="29749" x="4941888" y="3100388"/>
          <p14:tracePt t="29766" x="5076825" y="3094038"/>
          <p14:tracePt t="29782" x="5210175" y="3094038"/>
          <p14:tracePt t="29799" x="5270500" y="3100388"/>
          <p14:tracePt t="29816" x="5370513" y="3121025"/>
          <p14:tracePt t="29832" x="5430838" y="3141663"/>
          <p14:tracePt t="29849" x="5445125" y="3148013"/>
          <p14:tracePt t="29866" x="5472113" y="3148013"/>
          <p14:tracePt t="29883" x="5478463" y="3148013"/>
          <p14:tracePt t="30073" x="5472113" y="3148013"/>
          <p14:tracePt t="30094" x="5451475" y="3148013"/>
          <p14:tracePt t="30104" x="5418138" y="3133725"/>
          <p14:tracePt t="30116" x="5370513" y="3121025"/>
          <p14:tracePt t="30132" x="5276850" y="3094038"/>
          <p14:tracePt t="30149" x="5224463" y="3081338"/>
          <p14:tracePt t="30165" x="5122863" y="3054350"/>
          <p14:tracePt t="30182" x="5037138" y="3033713"/>
          <p14:tracePt t="30199" x="5010150" y="3027363"/>
          <p14:tracePt t="30215" x="4956175" y="3021013"/>
          <p14:tracePt t="30232" x="4902200" y="3006725"/>
          <p14:tracePt t="30253" x="4841875" y="2994025"/>
          <p14:tracePt t="30269" x="4822825" y="2994025"/>
          <p14:tracePt t="30285" x="4781550" y="2987675"/>
          <p14:tracePt t="30303" x="4762500" y="2987675"/>
          <p14:tracePt t="30319" x="4748213" y="2987675"/>
          <p14:tracePt t="30332" x="4741863" y="2987675"/>
          <p14:tracePt t="30348" x="4735513" y="2979738"/>
          <p14:tracePt t="30382" x="4727575" y="2979738"/>
          <p14:tracePt t="30403" x="4727575" y="2973388"/>
          <p14:tracePt t="30415" x="4727575" y="2967038"/>
          <p14:tracePt t="30733" x="4721225" y="2967038"/>
          <p14:tracePt t="30742" x="4714875" y="2967038"/>
          <p14:tracePt t="30753" x="4708525" y="2960688"/>
          <p14:tracePt t="30772" x="4702175" y="2960688"/>
          <p14:tracePt t="30784" x="4702175" y="2952750"/>
          <p14:tracePt t="30802" x="4694238" y="2952750"/>
          <p14:tracePt t="30883" x="4687888" y="2952750"/>
          <p14:tracePt t="30892" x="4681538" y="2952750"/>
          <p14:tracePt t="30903" x="4681538" y="2946400"/>
          <p14:tracePt t="30915" x="4675188" y="2940050"/>
          <p14:tracePt t="30932" x="4641850" y="2927350"/>
          <p14:tracePt t="30948" x="4627563" y="2919413"/>
          <p14:tracePt t="30965" x="4600575" y="2900363"/>
          <p14:tracePt t="30982" x="4587875" y="2886075"/>
          <p14:tracePt t="30998" x="4573588" y="2886075"/>
          <p14:tracePt t="31015" x="4567238" y="2879725"/>
          <p14:tracePt t="31032" x="4560888" y="2867025"/>
          <p14:tracePt t="31048" x="4554538" y="2867025"/>
          <p14:tracePt t="31065" x="4554538" y="2859088"/>
          <p14:tracePt t="31098" x="4554538" y="2852738"/>
          <p14:tracePt t="31115" x="4587875" y="2840038"/>
          <p14:tracePt t="31132" x="4702175" y="2792413"/>
          <p14:tracePt t="31148" x="4775200" y="2773363"/>
          <p14:tracePt t="31165" x="4941888" y="2746375"/>
          <p14:tracePt t="31182" x="5130800" y="2732088"/>
          <p14:tracePt t="31198" x="5224463" y="2732088"/>
          <p14:tracePt t="31215" x="5418138" y="2765425"/>
          <p14:tracePt t="31232" x="5578475" y="2825750"/>
          <p14:tracePt t="31253" x="5686425" y="2873375"/>
          <p14:tracePt t="31268" x="5738813" y="2894013"/>
          <p14:tracePt t="31285" x="5780088" y="2919413"/>
          <p14:tracePt t="31302" x="5792788" y="2927350"/>
          <p14:tracePt t="31318" x="5799138" y="2933700"/>
          <p14:tracePt t="31352" x="5786438" y="2933700"/>
          <p14:tracePt t="31566" x="5813425" y="2927350"/>
          <p14:tracePt t="31575" x="5859463" y="2913063"/>
          <p14:tracePt t="31585" x="5913438" y="2900363"/>
          <p14:tracePt t="31597" x="5988050" y="2886075"/>
          <p14:tracePt t="31614" x="6148388" y="2867025"/>
          <p14:tracePt t="31631" x="6323013" y="2852738"/>
          <p14:tracePt t="31647" x="6408738" y="2852738"/>
          <p14:tracePt t="31664" x="6537325" y="2852738"/>
          <p14:tracePt t="31682" x="6637338" y="2867025"/>
          <p14:tracePt t="31698" x="6670675" y="2873375"/>
          <p14:tracePt t="31714" x="6737350" y="2886075"/>
          <p14:tracePt t="31732" x="6784975" y="2900363"/>
          <p14:tracePt t="31747" x="6791325" y="2906713"/>
          <p14:tracePt t="31764" x="6804025" y="2906713"/>
          <p14:tracePt t="31797" x="6810375" y="2906713"/>
          <p14:tracePt t="31912" x="6810375" y="2913063"/>
          <p14:tracePt t="32022" x="6804025" y="2913063"/>
          <p14:tracePt t="32322" x="6797675" y="2913063"/>
          <p14:tracePt t="35890" x="6791325" y="2913063"/>
          <p14:tracePt t="35901" x="6784975" y="2913063"/>
          <p14:tracePt t="35912" x="6770688" y="2913063"/>
          <p14:tracePt t="35927" x="6743700" y="2913063"/>
          <p14:tracePt t="35943" x="6670675" y="2913063"/>
          <p14:tracePt t="35961" x="6589713" y="2913063"/>
          <p14:tracePt t="35977" x="6550025" y="2913063"/>
          <p14:tracePt t="35993" x="6477000" y="2913063"/>
          <p14:tracePt t="36010" x="6396038" y="2913063"/>
          <p14:tracePt t="36027" x="6362700" y="2913063"/>
          <p14:tracePt t="36043" x="6269038" y="2900363"/>
          <p14:tracePt t="36062" x="6181725" y="2886075"/>
          <p14:tracePt t="36077" x="6134100" y="2879725"/>
          <p14:tracePt t="36093" x="6067425" y="2879725"/>
          <p14:tracePt t="36113" x="6027738" y="2879725"/>
          <p14:tracePt t="36128" x="6021388" y="2879725"/>
          <p14:tracePt t="36143" x="6007100" y="2879725"/>
          <p14:tracePt t="36177" x="6000750" y="2873375"/>
          <p14:tracePt t="36193" x="6000750" y="2867025"/>
          <p14:tracePt t="36232" x="6000750" y="2859088"/>
          <p14:tracePt t="36261" x="6000750" y="2852738"/>
          <p14:tracePt t="36282" x="6000750" y="2846388"/>
          <p14:tracePt t="36300" x="6007100" y="2840038"/>
          <p14:tracePt t="36314" x="6013450" y="2840038"/>
          <p14:tracePt t="36323" x="6021388" y="2825750"/>
          <p14:tracePt t="36336" x="6027738" y="2819400"/>
          <p14:tracePt t="36349" x="6048375" y="2798763"/>
          <p14:tracePt t="36360" x="6054725" y="2792413"/>
          <p14:tracePt t="36376" x="6073775" y="2786063"/>
          <p14:tracePt t="36393" x="6094413" y="2765425"/>
          <p14:tracePt t="36410" x="6127750" y="2746375"/>
          <p14:tracePt t="36426" x="6134100" y="2738438"/>
          <p14:tracePt t="36443" x="6161088" y="2719388"/>
          <p14:tracePt t="36460" x="6175375" y="2719388"/>
          <p14:tracePt t="36476" x="6194425" y="2705100"/>
          <p14:tracePt t="36493" x="6202363" y="2705100"/>
          <p14:tracePt t="36510" x="6208713" y="2698750"/>
          <p14:tracePt t="36526" x="6215063" y="2698750"/>
          <p14:tracePt t="38795" x="6227763" y="2705100"/>
          <p14:tracePt t="38804" x="6227763" y="2713038"/>
          <p14:tracePt t="38812" x="6235700" y="2719388"/>
          <p14:tracePt t="38824" x="6235700" y="2725738"/>
          <p14:tracePt t="38841" x="6235700" y="2732088"/>
          <p14:tracePt t="38857" x="6235700" y="2738438"/>
          <p14:tracePt t="38874" x="6188075" y="2759075"/>
          <p14:tracePt t="38891" x="6061075" y="2792413"/>
          <p14:tracePt t="38907" x="5988050" y="2798763"/>
          <p14:tracePt t="38924" x="5846763" y="2806700"/>
          <p14:tracePt t="38940" x="5705475" y="2779713"/>
          <p14:tracePt t="38957" x="5653088" y="2765425"/>
          <p14:tracePt t="38974" x="5592763" y="2725738"/>
          <p14:tracePt t="38990" x="5565775" y="2705100"/>
          <p14:tracePt t="39007" x="5551488" y="2665413"/>
          <p14:tracePt t="39024" x="5545138" y="2652713"/>
          <p14:tracePt t="39041" x="5551488" y="2625725"/>
          <p14:tracePt t="39057" x="5578475" y="2592388"/>
          <p14:tracePt t="39074" x="5692775" y="2524125"/>
          <p14:tracePt t="39090" x="5765800" y="2498725"/>
          <p14:tracePt t="39107" x="5946775" y="2451100"/>
          <p14:tracePt t="39124" x="6061075" y="2444750"/>
          <p14:tracePt t="39128" x="6161088" y="2444750"/>
          <p14:tracePt t="39140" x="6254750" y="2444750"/>
          <p14:tracePt t="39157" x="6369050" y="2457450"/>
          <p14:tracePt t="39174" x="6529388" y="2505075"/>
          <p14:tracePt t="39191" x="6637338" y="2559050"/>
          <p14:tracePt t="39207" x="6670675" y="2584450"/>
          <p14:tracePt t="39224" x="6710363" y="2652713"/>
          <p14:tracePt t="39240" x="6724650" y="2725738"/>
          <p14:tracePt t="39257" x="6724650" y="2759075"/>
          <p14:tracePt t="39279" x="6704013" y="2825750"/>
          <p14:tracePt t="39296" x="6630988" y="2894013"/>
          <p14:tracePt t="39312" x="6489700" y="2973388"/>
          <p14:tracePt t="39334" x="6302375" y="3027363"/>
          <p14:tracePt t="39346" x="6188075" y="3040063"/>
          <p14:tracePt t="39357" x="6094413" y="3048000"/>
          <p14:tracePt t="39374" x="5919788" y="3033713"/>
          <p14:tracePt t="39391" x="5826125" y="2979738"/>
          <p14:tracePt t="39409" x="5799138" y="2946400"/>
          <p14:tracePt t="39423" x="5786438" y="2873375"/>
          <p14:tracePt t="39440" x="5792788" y="2825750"/>
          <p14:tracePt t="39459" x="5867400" y="2719388"/>
          <p14:tracePt t="39476" x="5919788" y="2671763"/>
          <p14:tracePt t="39490" x="6154738" y="2578100"/>
          <p14:tracePt t="39507" x="6275388" y="2551113"/>
          <p14:tracePt t="39524" x="6496050" y="2544763"/>
          <p14:tracePt t="39540" x="6637338" y="2578100"/>
          <p14:tracePt t="39557" x="6677025" y="2598738"/>
          <p14:tracePt t="39573" x="6737350" y="2659063"/>
          <p14:tracePt t="39590" x="6757988" y="2692400"/>
          <p14:tracePt t="39607" x="6757988" y="2705100"/>
          <p14:tracePt t="39623" x="6757988" y="2732088"/>
          <p14:tracePt t="39640" x="6704013" y="2765425"/>
          <p14:tracePt t="39657" x="6664325" y="2779713"/>
          <p14:tracePt t="39673" x="6570663" y="2798763"/>
          <p14:tracePt t="39690" x="6489700" y="2819400"/>
          <p14:tracePt t="39707" x="6456363" y="2825750"/>
          <p14:tracePt t="39723" x="6416675" y="2840038"/>
          <p14:tracePt t="39740" x="6389688" y="2840038"/>
          <p14:tracePt t="39756" x="6375400" y="2846388"/>
          <p14:tracePt t="39773" x="6356350" y="2852738"/>
          <p14:tracePt t="39790" x="6348413" y="2852738"/>
          <p14:tracePt t="39870" x="6342063" y="2859088"/>
          <p14:tracePt t="39879" x="6329363" y="2859088"/>
          <p14:tracePt t="39890" x="6315075" y="2867025"/>
          <p14:tracePt t="39906" x="6302375" y="2867025"/>
          <p14:tracePt t="39923" x="6235700" y="2873375"/>
          <p14:tracePt t="39940" x="6175375" y="2873375"/>
          <p14:tracePt t="39956" x="6148388" y="2873375"/>
          <p14:tracePt t="39973" x="6088063" y="2873375"/>
          <p14:tracePt t="39990" x="6067425" y="2873375"/>
          <p14:tracePt t="40006" x="6054725" y="2873375"/>
          <p14:tracePt t="40023" x="6048375" y="2873375"/>
          <p14:tracePt t="40093" x="6054725" y="2873375"/>
          <p14:tracePt t="40103" x="6067425" y="2867025"/>
          <p14:tracePt t="40114" x="6108700" y="2852738"/>
          <p14:tracePt t="40126" x="6161088" y="2852738"/>
          <p14:tracePt t="40139" x="6221413" y="2846388"/>
          <p14:tracePt t="40156" x="6389688" y="2825750"/>
          <p14:tracePt t="40174" x="6610350" y="2819400"/>
          <p14:tracePt t="40189" x="6743700" y="2819400"/>
          <p14:tracePt t="40206" x="6951663" y="2819400"/>
          <p14:tracePt t="40223" x="7112000" y="2840038"/>
          <p14:tracePt t="40239" x="7159625" y="2840038"/>
          <p14:tracePt t="40256" x="7205663" y="2846388"/>
          <p14:tracePt t="40279" x="7226300" y="2846388"/>
          <p14:tracePt t="40295" x="7232650" y="2846388"/>
          <p14:tracePt t="40345" x="7232650" y="2852738"/>
          <p14:tracePt t="40394" x="7232650" y="2859088"/>
          <p14:tracePt t="40454" x="7226300" y="2859088"/>
          <p14:tracePt t="40475" x="7219950" y="2859088"/>
          <p14:tracePt t="40513" x="7213600" y="2859088"/>
          <p14:tracePt t="40534" x="7205663" y="2859088"/>
          <p14:tracePt t="40543" x="7199313" y="2859088"/>
          <p14:tracePt t="40555" x="7192963" y="2859088"/>
          <p14:tracePt t="40572" x="7159625" y="2859088"/>
          <p14:tracePt t="40589" x="7145338" y="2859088"/>
          <p14:tracePt t="40606" x="7126288" y="2859088"/>
          <p14:tracePt t="40622" x="7105650" y="2859088"/>
          <p14:tracePt t="40639" x="7092950" y="2859088"/>
          <p14:tracePt t="40656" x="7065963" y="2859088"/>
          <p14:tracePt t="40672" x="7024688" y="2867025"/>
          <p14:tracePt t="40689" x="7005638" y="2867025"/>
          <p14:tracePt t="40705" x="6978650" y="2867025"/>
          <p14:tracePt t="40723" x="6951663" y="2873375"/>
          <p14:tracePt t="40739" x="6945313" y="2873375"/>
          <p14:tracePt t="40756" x="6918325" y="2873375"/>
          <p14:tracePt t="40772" x="6905625" y="2873375"/>
          <p14:tracePt t="40789" x="6891338" y="2873375"/>
          <p14:tracePt t="40806" x="6870700" y="2873375"/>
          <p14:tracePt t="40822" x="6858000" y="2873375"/>
          <p14:tracePt t="40839" x="6851650" y="2873375"/>
          <p14:tracePt t="40873" x="6837363" y="2873375"/>
          <p14:tracePt t="41133" x="6831013" y="2873375"/>
          <p14:tracePt t="41151" x="6824663" y="2873375"/>
          <p14:tracePt t="41160" x="6818313" y="2873375"/>
          <p14:tracePt t="41172" x="6797675" y="2867025"/>
          <p14:tracePt t="41189" x="6731000" y="2846388"/>
          <p14:tracePt t="41205" x="6691313" y="2825750"/>
          <p14:tracePt t="41222" x="6630988" y="2798763"/>
          <p14:tracePt t="41239" x="6589713" y="2773363"/>
          <p14:tracePt t="41255" x="6562725" y="2752725"/>
          <p14:tracePt t="41276" x="6537325" y="2719388"/>
          <p14:tracePt t="41293" x="6516688" y="2698750"/>
          <p14:tracePt t="41308" x="6510338" y="2686050"/>
          <p14:tracePt t="41333" x="6502400" y="2652713"/>
          <p14:tracePt t="41354" x="6502400" y="2638425"/>
          <p14:tracePt t="41371" x="6502400" y="2632075"/>
          <p14:tracePt t="41388" x="6502400" y="2619375"/>
          <p14:tracePt t="41405" x="6510338" y="2605088"/>
          <p14:tracePt t="41421" x="6529388" y="2592388"/>
          <p14:tracePt t="41438" x="6550025" y="2584450"/>
          <p14:tracePt t="41455" x="6610350" y="2578100"/>
          <p14:tracePt t="41471" x="6637338" y="2571750"/>
          <p14:tracePt t="41488" x="6710363" y="2571750"/>
          <p14:tracePt t="41505" x="6777038" y="2584450"/>
          <p14:tracePt t="41521" x="6818313" y="2598738"/>
          <p14:tracePt t="41538" x="6851650" y="2611438"/>
          <p14:tracePt t="41555" x="6878638" y="2632075"/>
          <p14:tracePt t="41572" x="6884988" y="2632075"/>
          <p14:tracePt t="41588" x="6891338" y="2644775"/>
          <p14:tracePt t="41605" x="6891338" y="2652713"/>
          <p14:tracePt t="41638" x="6891338" y="2659063"/>
          <p14:tracePt t="41655" x="6884988" y="2659063"/>
          <p14:tracePt t="41671" x="6870700" y="2665413"/>
          <p14:tracePt t="41688" x="6831013" y="2671763"/>
          <p14:tracePt t="41704" x="6731000" y="2679700"/>
          <p14:tracePt t="41721" x="6677025" y="2686050"/>
          <p14:tracePt t="41740" x="6570663" y="2692400"/>
          <p14:tracePt t="41755" x="6477000" y="2692400"/>
          <p14:tracePt t="41771" x="6442075" y="2686050"/>
          <p14:tracePt t="41788" x="6381750" y="2659063"/>
          <p14:tracePt t="41804" x="6356350" y="2644775"/>
          <p14:tracePt t="41822" x="6335713" y="2619375"/>
          <p14:tracePt t="41838" x="6329363" y="2605088"/>
          <p14:tracePt t="41855" x="6329363" y="2559050"/>
          <p14:tracePt t="41871" x="6335713" y="2524125"/>
          <p14:tracePt t="41889" x="6389688" y="2457450"/>
          <p14:tracePt t="41904" x="6429375" y="2424113"/>
          <p14:tracePt t="41922" x="6529388" y="2363788"/>
          <p14:tracePt t="41938" x="6583363" y="2336800"/>
          <p14:tracePt t="41954" x="6710363" y="2317750"/>
          <p14:tracePt t="41971" x="6777038" y="2309813"/>
          <p14:tracePt t="41987" x="6884988" y="2309813"/>
          <p14:tracePt t="42004" x="6938963" y="2330450"/>
          <p14:tracePt t="42021" x="7018338" y="2370138"/>
          <p14:tracePt t="42038" x="7092950" y="2424113"/>
          <p14:tracePt t="42055" x="7112000" y="2444750"/>
          <p14:tracePt t="42071" x="7159625" y="2505075"/>
          <p14:tracePt t="42088" x="7186613" y="2559050"/>
          <p14:tracePt t="42104" x="7192963" y="2578100"/>
          <p14:tracePt t="42121" x="7213600" y="2625725"/>
          <p14:tracePt t="42138" x="7213600" y="2665413"/>
          <p14:tracePt t="42154" x="7213600" y="2671763"/>
          <p14:tracePt t="42171" x="7213600" y="2686050"/>
          <p14:tracePt t="42187" x="7213600" y="2692400"/>
          <p14:tracePt t="42221" x="7213600" y="2698750"/>
          <p14:tracePt t="42239" x="7213600" y="2705100"/>
          <p14:tracePt t="42358" x="7213600" y="2713038"/>
          <p14:tracePt t="42578" x="7205663" y="2713038"/>
          <p14:tracePt t="42589" x="7199313" y="2713038"/>
          <p14:tracePt t="42598" x="7186613" y="2713038"/>
          <p14:tracePt t="42608" x="7153275" y="2713038"/>
          <p14:tracePt t="42620" x="7099300" y="2713038"/>
          <p14:tracePt t="42637" x="6978650" y="2705100"/>
          <p14:tracePt t="42654" x="6911975" y="2705100"/>
          <p14:tracePt t="42658" x="6837363" y="2705100"/>
          <p14:tracePt t="42670" x="6757988" y="2705100"/>
          <p14:tracePt t="42688" x="6616700" y="2705100"/>
          <p14:tracePt t="42704" x="6543675" y="2705100"/>
          <p14:tracePt t="42721" x="6423025" y="2713038"/>
          <p14:tracePt t="42737" x="6381750" y="2713038"/>
          <p14:tracePt t="42754" x="6296025" y="2713038"/>
          <p14:tracePt t="42770" x="6248400" y="2698750"/>
          <p14:tracePt t="42787" x="6235700" y="2686050"/>
          <p14:tracePt t="42804" x="6215063" y="2679700"/>
          <p14:tracePt t="42821" x="6202363" y="2679700"/>
          <p14:tracePt t="42854" x="6194425" y="2671763"/>
          <p14:tracePt t="42904" x="6202363" y="2665413"/>
          <p14:tracePt t="42914" x="6202363" y="2659063"/>
          <p14:tracePt t="42925" x="6215063" y="2659063"/>
          <p14:tracePt t="42937" x="6235700" y="2644775"/>
          <p14:tracePt t="42954" x="6308725" y="2625725"/>
          <p14:tracePt t="42970" x="6342063" y="2619375"/>
          <p14:tracePt t="42987" x="6435725" y="2605088"/>
          <p14:tracePt t="43004" x="6489700" y="2605088"/>
          <p14:tracePt t="43020" x="6589713" y="2605088"/>
          <p14:tracePt t="43037" x="6691313" y="2598738"/>
          <p14:tracePt t="43054" x="6724650" y="2598738"/>
          <p14:tracePt t="43070" x="6810375" y="2598738"/>
          <p14:tracePt t="43087" x="6891338" y="2605088"/>
          <p14:tracePt t="43103" x="6918325" y="2611438"/>
          <p14:tracePt t="43120" x="6991350" y="2644775"/>
          <p14:tracePt t="43136" x="7059613" y="2671763"/>
          <p14:tracePt t="43153" x="7078663" y="2686050"/>
          <p14:tracePt t="43158" x="7099300" y="2692400"/>
          <p14:tracePt t="43170" x="7105650" y="2698750"/>
          <p14:tracePt t="43186" x="7112000" y="2698750"/>
          <p14:tracePt t="43203" x="7119938" y="2698750"/>
          <p14:tracePt t="43225" x="7119938" y="2705100"/>
          <p14:tracePt t="43536" x="7119938" y="2713038"/>
          <p14:tracePt t="43546" x="7119938" y="2719388"/>
          <p14:tracePt t="43558" x="7119938" y="2725738"/>
          <p14:tracePt t="43569" x="7112000" y="2732088"/>
          <p14:tracePt t="43587" x="7092950" y="2765425"/>
          <p14:tracePt t="43603" x="7078663" y="2773363"/>
          <p14:tracePt t="43619" x="7038975" y="2813050"/>
          <p14:tracePt t="43639" x="6978650" y="2867025"/>
          <p14:tracePt t="43653" x="6938963" y="2894013"/>
          <p14:tracePt t="43657" x="6897688" y="2919413"/>
          <p14:tracePt t="43669" x="6845300" y="2946400"/>
          <p14:tracePt t="43687" x="6751638" y="3006725"/>
          <p14:tracePt t="43703" x="6697663" y="3040063"/>
          <p14:tracePt t="43720" x="6596063" y="3087688"/>
          <p14:tracePt t="43736" x="6537325" y="3108325"/>
          <p14:tracePt t="43753" x="6442075" y="3148013"/>
          <p14:tracePt t="43770" x="6356350" y="3175000"/>
          <p14:tracePt t="43786" x="6315075" y="3194050"/>
          <p14:tracePt t="43803" x="6248400" y="3214688"/>
          <p14:tracePt t="43819" x="6215063" y="3221038"/>
          <p14:tracePt t="43837" x="6181725" y="3221038"/>
          <p14:tracePt t="43853" x="6175375" y="3221038"/>
          <p14:tracePt t="43869" x="6154738" y="3221038"/>
          <p14:tracePt t="43886" x="6148388" y="3221038"/>
          <p14:tracePt t="43903" x="6142038" y="3221038"/>
          <p14:tracePt t="43920" x="6134100" y="3214688"/>
          <p14:tracePt t="43936" x="6134100" y="3208338"/>
          <p14:tracePt t="43952" x="6134100" y="3201988"/>
          <p14:tracePt t="43969" x="6134100" y="3187700"/>
          <p14:tracePt t="43986" x="6134100" y="3181350"/>
          <p14:tracePt t="44002" x="6154738" y="3154363"/>
          <p14:tracePt t="44020" x="6208713" y="3114675"/>
          <p14:tracePt t="44036" x="6248400" y="3081338"/>
          <p14:tracePt t="44052" x="6342063" y="3027363"/>
          <p14:tracePt t="44070" x="6450013" y="2987675"/>
          <p14:tracePt t="44086" x="6502400" y="2973388"/>
          <p14:tracePt t="44102" x="6589713" y="2960688"/>
          <p14:tracePt t="44120" x="6670675" y="2960688"/>
          <p14:tracePt t="44135" x="6716713" y="2960688"/>
          <p14:tracePt t="44152" x="6791325" y="2987675"/>
          <p14:tracePt t="44170" x="6858000" y="3021013"/>
          <p14:tracePt t="44186" x="6884988" y="3040063"/>
          <p14:tracePt t="44202" x="6938963" y="3073400"/>
          <p14:tracePt t="44219" x="6978650" y="3114675"/>
          <p14:tracePt t="44235" x="6991350" y="3141663"/>
          <p14:tracePt t="44252" x="7011988" y="3160713"/>
          <p14:tracePt t="44269" x="7024688" y="3181350"/>
          <p14:tracePt t="44290" x="7032625" y="3194050"/>
          <p14:tracePt t="44306" x="7038975" y="3201988"/>
          <p14:tracePt t="44323" x="7038975" y="3214688"/>
          <p14:tracePt t="44356" x="7038975" y="3221038"/>
          <p14:tracePt t="44369" x="7038975" y="3227388"/>
          <p14:tracePt t="44418" x="7032625" y="3227388"/>
          <p14:tracePt t="44429" x="7032625" y="3235325"/>
          <p14:tracePt t="44440" x="7024688" y="3235325"/>
          <p14:tracePt t="44452" x="7018338" y="3241675"/>
          <p14:tracePt t="44469" x="7005638" y="3248025"/>
          <p14:tracePt t="44488" x="6978650" y="3262313"/>
          <p14:tracePt t="44502" x="6965950" y="3268663"/>
          <p14:tracePt t="44518" x="6905625" y="3295650"/>
          <p14:tracePt t="44535" x="6858000" y="3302000"/>
          <p14:tracePt t="44552" x="6757988" y="3328988"/>
          <p14:tracePt t="44569" x="6656388" y="3335338"/>
          <p14:tracePt t="44586" x="6562725" y="3341688"/>
          <p14:tracePt t="44602" x="6516688" y="3341688"/>
          <p14:tracePt t="44618" x="6435725" y="3341688"/>
          <p14:tracePt t="44636" x="6362700" y="3328988"/>
          <p14:tracePt t="44651" x="6335713" y="3328988"/>
          <p14:tracePt t="44668" x="6281738" y="3314700"/>
          <p14:tracePt t="44686" x="6262688" y="3308350"/>
          <p14:tracePt t="44702" x="6248400" y="3295650"/>
          <p14:tracePt t="44718" x="6242050" y="3287713"/>
          <p14:tracePt t="44735" x="6235700" y="3281363"/>
          <p14:tracePt t="44751" x="6227763" y="3275013"/>
          <p14:tracePt t="44768" x="6227763" y="3254375"/>
          <p14:tracePt t="44785" x="6227763" y="3248025"/>
          <p14:tracePt t="44802" x="6227763" y="3235325"/>
          <p14:tracePt t="44818" x="6227763" y="3214688"/>
          <p14:tracePt t="44835" x="6227763" y="3194050"/>
          <p14:tracePt t="44851" x="6235700" y="3175000"/>
          <p14:tracePt t="44868" x="6254750" y="3141663"/>
          <p14:tracePt t="44885" x="6254750" y="3133725"/>
          <p14:tracePt t="44902" x="6269038" y="3108325"/>
          <p14:tracePt t="44918" x="6269038" y="3087688"/>
          <p14:tracePt t="44935" x="6275388" y="3081338"/>
          <p14:tracePt t="44951" x="6281738" y="3073400"/>
          <p14:tracePt t="44969" x="6281738" y="3067050"/>
          <p14:tracePt t="45001" x="6281738" y="3060700"/>
          <p14:tracePt t="45501" x="6281738" y="3067050"/>
          <p14:tracePt t="45540" x="6281738" y="3073400"/>
          <p14:tracePt t="45609" x="6281738" y="3081338"/>
          <p14:tracePt t="45621" x="6288088" y="3081338"/>
          <p14:tracePt t="45634" x="6288088" y="3087688"/>
          <p14:tracePt t="45658" x="6288088" y="3094038"/>
          <p14:tracePt t="45797" x="6296025" y="3094038"/>
          <p14:tracePt t="45807" x="6296025" y="3100388"/>
          <p14:tracePt t="45859" x="6302375" y="3100388"/>
          <p14:tracePt t="45877" x="6308725" y="3100388"/>
          <p14:tracePt t="46155" x="6308725" y="3108325"/>
          <p14:tracePt t="46195" x="6308725" y="3114675"/>
          <p14:tracePt t="46247" x="6308725" y="3121025"/>
          <p14:tracePt t="46457" x="6308725" y="3127375"/>
          <p14:tracePt t="46736" x="6315075" y="3127375"/>
          <p14:tracePt t="48651" x="6308725" y="3133725"/>
          <p14:tracePt t="48670" x="6296025" y="3133725"/>
          <p14:tracePt t="48689" x="6281738" y="3141663"/>
          <p14:tracePt t="48709" x="6254750" y="3148013"/>
          <p14:tracePt t="48721" x="6242050" y="3154363"/>
          <p14:tracePt t="48731" x="6227763" y="3154363"/>
          <p14:tracePt t="48748" x="6221413" y="3154363"/>
          <p14:tracePt t="48764" x="6208713" y="3154363"/>
          <p14:tracePt t="48781" x="6194425" y="3154363"/>
          <p14:tracePt t="48798" x="6188075" y="3160713"/>
          <p14:tracePt t="48814" x="6175375" y="3160713"/>
          <p14:tracePt t="48847" x="6167438" y="3160713"/>
          <p14:tracePt t="48872" x="6161088" y="3160713"/>
          <p14:tracePt t="49141" x="6167438" y="3160713"/>
          <p14:tracePt t="49161" x="6181725" y="3154363"/>
          <p14:tracePt t="49176" x="6208713" y="3148013"/>
          <p14:tracePt t="49187" x="6235700" y="3148013"/>
          <p14:tracePt t="49198" x="6275388" y="3148013"/>
          <p14:tracePt t="49215" x="6308725" y="3148013"/>
          <p14:tracePt t="49231" x="6389688" y="3154363"/>
          <p14:tracePt t="49248" x="6477000" y="3167063"/>
          <p14:tracePt t="49264" x="6516688" y="3175000"/>
          <p14:tracePt t="49280" x="6577013" y="3181350"/>
          <p14:tracePt t="49302" x="6616700" y="3187700"/>
          <p14:tracePt t="49318" x="6630988" y="3194050"/>
          <p14:tracePt t="49334" x="6643688" y="3194050"/>
          <p14:tracePt t="49352" x="6650038" y="3194050"/>
          <p14:tracePt t="49403" x="6656388" y="3194050"/>
          <p14:tracePt t="49639" x="6650038" y="3194050"/>
          <p14:tracePt t="49800" x="6643688" y="3194050"/>
          <p14:tracePt t="49821" x="6637338" y="3194050"/>
          <p14:tracePt t="49837" x="6623050" y="3194050"/>
          <p14:tracePt t="49848" x="6610350" y="3194050"/>
          <p14:tracePt t="49864" x="6589713" y="3187700"/>
          <p14:tracePt t="49880" x="6543675" y="3181350"/>
          <p14:tracePt t="49897" x="6496050" y="3175000"/>
          <p14:tracePt t="49913" x="6469063" y="3175000"/>
          <p14:tracePt t="49930" x="6435725" y="3175000"/>
          <p14:tracePt t="49947" x="6402388" y="3175000"/>
          <p14:tracePt t="49963" x="6396038" y="3175000"/>
          <p14:tracePt t="49980" x="6369050" y="3175000"/>
          <p14:tracePt t="49997" x="6342063" y="3175000"/>
          <p14:tracePt t="50013" x="6335713" y="3175000"/>
          <p14:tracePt t="50032" x="6323013" y="3175000"/>
          <p14:tracePt t="50047" x="6315075" y="3175000"/>
          <p14:tracePt t="50063" x="6308725" y="3175000"/>
          <p14:tracePt t="50080" x="6302375" y="3175000"/>
          <p14:tracePt t="50097" x="6296025" y="3175000"/>
          <p14:tracePt t="50113" x="6288088" y="3175000"/>
          <p14:tracePt t="50130" x="6275388" y="3175000"/>
          <p14:tracePt t="50149" x="6269038" y="3175000"/>
          <p14:tracePt t="50619" x="6262688" y="3175000"/>
          <p14:tracePt t="50628" x="6254750" y="3175000"/>
          <p14:tracePt t="50636" x="6242050" y="3175000"/>
          <p14:tracePt t="50646" x="6202363" y="3187700"/>
          <p14:tracePt t="50663" x="6134100" y="3194050"/>
          <p14:tracePt t="50680" x="5846763" y="3227388"/>
          <p14:tracePt t="50696" x="5364163" y="3322638"/>
          <p14:tracePt t="50713" x="5130800" y="3395663"/>
          <p14:tracePt t="50729" x="4835525" y="3482975"/>
          <p14:tracePt t="50746" x="4694238" y="3529013"/>
          <p14:tracePt t="50763" x="4621213" y="3556000"/>
          <p14:tracePt t="50779" x="4600575" y="3562350"/>
          <p14:tracePt t="50796" x="4573588" y="3576638"/>
          <p14:tracePt t="50813" x="4567238" y="3576638"/>
          <p14:tracePt t="51050" x="4554538" y="3589338"/>
          <p14:tracePt t="51067" x="4527550" y="3595688"/>
          <p14:tracePt t="51075" x="4452938" y="3616325"/>
          <p14:tracePt t="51085" x="4340225" y="3636963"/>
          <p14:tracePt t="51096" x="4165600" y="3656013"/>
          <p14:tracePt t="51112" x="3944938" y="3676650"/>
          <p14:tracePt t="51130" x="3462338" y="3709988"/>
          <p14:tracePt t="51146" x="3100388" y="3751263"/>
          <p14:tracePt t="51162" x="3027363" y="3757613"/>
          <p14:tracePt t="51179" x="2927350" y="3776663"/>
          <p14:tracePt t="51196" x="2894013" y="3776663"/>
          <p14:tracePt t="51212" x="2886075" y="3770313"/>
          <p14:tracePt t="51479" x="2886075" y="3784600"/>
          <p14:tracePt t="51495" x="2867025" y="3790950"/>
          <p14:tracePt t="51509" x="2773363" y="3824288"/>
          <p14:tracePt t="51518" x="2698750" y="3844925"/>
          <p14:tracePt t="51529" x="2598738" y="3863975"/>
          <p14:tracePt t="51545" x="2405063" y="3897313"/>
          <p14:tracePt t="51562" x="2330450" y="3917950"/>
          <p14:tracePt t="51578" x="2203450" y="3938588"/>
          <p14:tracePt t="51595" x="2130425" y="3951288"/>
          <p14:tracePt t="51612" x="2109788" y="3951288"/>
          <p14:tracePt t="51841" x="2103438" y="3951288"/>
          <p14:tracePt t="51858" x="2089150" y="3951288"/>
          <p14:tracePt t="51867" x="2082800" y="3951288"/>
          <p14:tracePt t="51878" x="2049463" y="3957638"/>
          <p14:tracePt t="51895" x="1889125" y="3957638"/>
          <p14:tracePt t="51912" x="1781175" y="3957638"/>
          <p14:tracePt t="51928" x="1520825" y="3924300"/>
          <p14:tracePt t="51945" x="1358900" y="3890963"/>
          <p14:tracePt t="51961" x="1285875" y="3878263"/>
          <p14:tracePt t="51978" x="1198563" y="3851275"/>
          <p14:tracePt t="51995" x="1144588" y="3824288"/>
          <p14:tracePt t="52011" x="1131888" y="3817938"/>
          <p14:tracePt t="52028" x="1119188" y="3803650"/>
          <p14:tracePt t="52044" x="1111250" y="3797300"/>
          <p14:tracePt t="52061" x="1104900" y="3790950"/>
          <p14:tracePt t="52078" x="1104900" y="3784600"/>
          <p14:tracePt t="52095" x="1104900" y="3776663"/>
          <p14:tracePt t="52116" x="1104900" y="3770313"/>
          <p14:tracePt t="52134" x="1104900" y="3763963"/>
          <p14:tracePt t="52165" x="1104900" y="3757613"/>
          <p14:tracePt t="52174" x="1104900" y="3751263"/>
          <p14:tracePt t="52183" x="1111250" y="3743325"/>
          <p14:tracePt t="52195" x="1111250" y="3730625"/>
          <p14:tracePt t="52214" x="1131888" y="3697288"/>
          <p14:tracePt t="52228" x="1138238" y="3683000"/>
          <p14:tracePt t="52244" x="1144588" y="3663950"/>
          <p14:tracePt t="52261" x="1158875" y="3649663"/>
          <p14:tracePt t="52278" x="1179513" y="3622675"/>
          <p14:tracePt t="52299" x="1219200" y="3582988"/>
          <p14:tracePt t="52316" x="1246188" y="3556000"/>
          <p14:tracePt t="52332" x="1312863" y="3516313"/>
          <p14:tracePt t="52348" x="1352550" y="3495675"/>
          <p14:tracePt t="52361" x="1393825" y="3476625"/>
          <p14:tracePt t="52378" x="1487488" y="3441700"/>
          <p14:tracePt t="52395" x="1581150" y="3416300"/>
          <p14:tracePt t="52411" x="1633538" y="3408363"/>
          <p14:tracePt t="52428" x="1747838" y="3408363"/>
          <p14:tracePt t="52444" x="1801813" y="3422650"/>
          <p14:tracePt t="52461" x="1916113" y="3455988"/>
          <p14:tracePt t="52478" x="2009775" y="3489325"/>
          <p14:tracePt t="52494" x="2055813" y="3509963"/>
          <p14:tracePt t="52511" x="2136775" y="3556000"/>
          <p14:tracePt t="52528" x="2197100" y="3609975"/>
          <p14:tracePt t="52544" x="2224088" y="3643313"/>
          <p14:tracePt t="52561" x="2276475" y="3690938"/>
          <p14:tracePt t="52577" x="2309813" y="3730625"/>
          <p14:tracePt t="52595" x="2336800" y="3763963"/>
          <p14:tracePt t="52611" x="2344738" y="3784600"/>
          <p14:tracePt t="52628" x="2357438" y="3810000"/>
          <p14:tracePt t="52645" x="2363788" y="3836988"/>
          <p14:tracePt t="52661" x="2363788" y="3844925"/>
          <p14:tracePt t="52677" x="2363788" y="3863975"/>
          <p14:tracePt t="52694" x="2363788" y="3890963"/>
          <p14:tracePt t="52711" x="2363788" y="3917950"/>
          <p14:tracePt t="52727" x="2357438" y="3951288"/>
          <p14:tracePt t="52744" x="2344738" y="3978275"/>
          <p14:tracePt t="52760" x="2330450" y="3990975"/>
          <p14:tracePt t="52777" x="2290763" y="4024313"/>
          <p14:tracePt t="52794" x="2230438" y="4065588"/>
          <p14:tracePt t="52811" x="2182813" y="4078288"/>
          <p14:tracePt t="52827" x="2070100" y="4105275"/>
          <p14:tracePt t="52844" x="1955800" y="4111625"/>
          <p14:tracePt t="52860" x="1881188" y="4111625"/>
          <p14:tracePt t="52877" x="1747838" y="4111625"/>
          <p14:tracePt t="52894" x="1600200" y="4098925"/>
          <p14:tracePt t="52910" x="1527175" y="4092575"/>
          <p14:tracePt t="52927" x="1385888" y="4044950"/>
          <p14:tracePt t="52944" x="1265238" y="3990975"/>
          <p14:tracePt t="52960" x="1219200" y="3951288"/>
          <p14:tracePt t="52977" x="1125538" y="3884613"/>
          <p14:tracePt t="52994" x="1058863" y="3797300"/>
          <p14:tracePt t="53010" x="1038225" y="3757613"/>
          <p14:tracePt t="53027" x="1004888" y="3670300"/>
          <p14:tracePt t="53044" x="984250" y="3582988"/>
          <p14:tracePt t="53060" x="984250" y="3536950"/>
          <p14:tracePt t="53077" x="984250" y="3455988"/>
          <p14:tracePt t="53094" x="984250" y="3429000"/>
          <p14:tracePt t="53110" x="984250" y="3375025"/>
          <p14:tracePt t="53128" x="998538" y="3328988"/>
          <p14:tracePt t="53144" x="1011238" y="3314700"/>
          <p14:tracePt t="53160" x="1017588" y="3302000"/>
          <p14:tracePt t="53177" x="1044575" y="3275013"/>
          <p14:tracePt t="53194" x="1050925" y="3268663"/>
          <p14:tracePt t="53210" x="1092200" y="3248025"/>
          <p14:tracePt t="53227" x="1119188" y="3227388"/>
          <p14:tracePt t="53243" x="1171575" y="3214688"/>
          <p14:tracePt t="53260" x="1198563" y="3208338"/>
          <p14:tracePt t="53277" x="1285875" y="3201988"/>
          <p14:tracePt t="53299" x="1373188" y="3201988"/>
          <p14:tracePt t="53314" x="1427163" y="3201988"/>
          <p14:tracePt t="53331" x="1520825" y="3221038"/>
          <p14:tracePt t="53347" x="1573213" y="3235325"/>
          <p14:tracePt t="53363" x="1681163" y="3268663"/>
          <p14:tracePt t="53377" x="1735138" y="3287713"/>
          <p14:tracePt t="53393" x="1822450" y="3328988"/>
          <p14:tracePt t="53410" x="1908175" y="3389313"/>
          <p14:tracePt t="53427" x="1955800" y="3422650"/>
          <p14:tracePt t="53443" x="2022475" y="3495675"/>
          <p14:tracePt t="53460" x="2062163" y="3549650"/>
          <p14:tracePt t="53477" x="2089150" y="3576638"/>
          <p14:tracePt t="53493" x="2109788" y="3603625"/>
          <p14:tracePt t="53510" x="2122488" y="3630613"/>
          <p14:tracePt t="53526" x="2130425" y="3636963"/>
          <p14:tracePt t="53543" x="2136775" y="3663950"/>
          <p14:tracePt t="53560" x="2143125" y="3690938"/>
          <p14:tracePt t="53577" x="2163763" y="3730625"/>
          <p14:tracePt t="53593" x="2163763" y="3743325"/>
          <p14:tracePt t="53610" x="2170113" y="3776663"/>
          <p14:tracePt t="53627" x="2176463" y="3803650"/>
          <p14:tracePt t="53643" x="2182813" y="3817938"/>
          <p14:tracePt t="53660" x="2182813" y="3836988"/>
          <p14:tracePt t="53677" x="2182813" y="3863975"/>
          <p14:tracePt t="53693" x="2176463" y="3884613"/>
          <p14:tracePt t="53710" x="2163763" y="3897313"/>
          <p14:tracePt t="53726" x="2155825" y="3917950"/>
          <p14:tracePt t="53744" x="2143125" y="3930650"/>
          <p14:tracePt t="53760" x="2130425" y="3938588"/>
          <p14:tracePt t="53776" x="2109788" y="3951288"/>
          <p14:tracePt t="53793" x="2043113" y="3971925"/>
          <p14:tracePt t="53810" x="1995488" y="3978275"/>
          <p14:tracePt t="53826" x="1868488" y="3990975"/>
          <p14:tracePt t="53844" x="1714500" y="3990975"/>
          <p14:tracePt t="53860" x="1633538" y="3990975"/>
          <p14:tracePt t="53876" x="1473200" y="3984625"/>
          <p14:tracePt t="53893" x="1333500" y="3965575"/>
          <p14:tracePt t="53910" x="1265238" y="3957638"/>
          <p14:tracePt t="53926" x="1138238" y="3930650"/>
          <p14:tracePt t="53943" x="1044575" y="3884613"/>
          <p14:tracePt t="53959" x="1004888" y="3857625"/>
          <p14:tracePt t="53976" x="930275" y="3763963"/>
          <p14:tracePt t="53994" x="884238" y="3656013"/>
          <p14:tracePt t="54009" x="869950" y="3589338"/>
          <p14:tracePt t="54026" x="857250" y="3462338"/>
          <p14:tracePt t="54043" x="857250" y="3348038"/>
          <p14:tracePt t="54059" x="869950" y="3287713"/>
          <p14:tracePt t="54076" x="896938" y="3214688"/>
          <p14:tracePt t="54093" x="917575" y="3175000"/>
          <p14:tracePt t="54109" x="950913" y="3127375"/>
          <p14:tracePt t="54126" x="971550" y="3108325"/>
          <p14:tracePt t="54143" x="1044575" y="3073400"/>
          <p14:tracePt t="54159" x="1071563" y="3060700"/>
          <p14:tracePt t="54176" x="1158875" y="3048000"/>
          <p14:tracePt t="54193" x="1198563" y="3040063"/>
          <p14:tracePt t="54209" x="1279525" y="3033713"/>
          <p14:tracePt t="54226" x="1333500" y="3033713"/>
          <p14:tracePt t="54243" x="1433513" y="3054350"/>
          <p14:tracePt t="54260" x="1533525" y="3100388"/>
          <p14:tracePt t="54282" x="1620838" y="3154363"/>
          <p14:tracePt t="54298" x="1654175" y="3187700"/>
          <p14:tracePt t="54315" x="1735138" y="3262313"/>
          <p14:tracePt t="54332" x="1801813" y="3335338"/>
          <p14:tracePt t="54347" x="1828800" y="3362325"/>
          <p14:tracePt t="54360" x="1874838" y="3441700"/>
          <p14:tracePt t="54376" x="1895475" y="3489325"/>
          <p14:tracePt t="54393" x="1935163" y="3570288"/>
          <p14:tracePt t="54409" x="1976438" y="3649663"/>
          <p14:tracePt t="54426" x="1982788" y="3690938"/>
          <p14:tracePt t="54442" x="1995488" y="3770313"/>
          <p14:tracePt t="54459" x="2001838" y="3844925"/>
          <p14:tracePt t="54476" x="2001838" y="3890963"/>
          <p14:tracePt t="54492" x="2001838" y="3911600"/>
          <p14:tracePt t="54509" x="1989138" y="3951288"/>
          <p14:tracePt t="54525" x="1955800" y="3984625"/>
          <p14:tracePt t="54543" x="1908175" y="4011613"/>
          <p14:tracePt t="54559" x="1868488" y="4024313"/>
          <p14:tracePt t="54576" x="1768475" y="4044950"/>
          <p14:tracePt t="54593" x="1633538" y="4044950"/>
          <p14:tracePt t="54609" x="1554163" y="4044950"/>
          <p14:tracePt t="54626" x="1412875" y="4017963"/>
          <p14:tracePt t="54643" x="1285875" y="3957638"/>
          <p14:tracePt t="54659" x="1231900" y="3924300"/>
          <p14:tracePt t="54676" x="1144588" y="3824288"/>
          <p14:tracePt t="54693" x="1084263" y="3656013"/>
          <p14:tracePt t="54709" x="1071563" y="3576638"/>
          <p14:tracePt t="54725" x="1058863" y="3408363"/>
          <p14:tracePt t="54743" x="1058863" y="3254375"/>
          <p14:tracePt t="54759" x="1071563" y="3201988"/>
          <p14:tracePt t="54775" x="1098550" y="3114675"/>
          <p14:tracePt t="54792" x="1111250" y="3094038"/>
          <p14:tracePt t="54809" x="1158875" y="3060700"/>
          <p14:tracePt t="54825" x="1258888" y="3054350"/>
          <p14:tracePt t="54842" x="1319213" y="3081338"/>
          <p14:tracePt t="54859" x="1460500" y="3167063"/>
          <p14:tracePt t="54875" x="1581150" y="3287713"/>
          <p14:tracePt t="54892" x="1687513" y="3422650"/>
          <p14:tracePt t="54909" x="1727200" y="3495675"/>
          <p14:tracePt t="54926" x="1787525" y="3636963"/>
          <p14:tracePt t="54942" x="1814513" y="3751263"/>
          <p14:tracePt t="54958" x="1814513" y="3797300"/>
          <p14:tracePt t="54975" x="1801813" y="3870325"/>
          <p14:tracePt t="54992" x="1741488" y="3930650"/>
          <p14:tracePt t="55009" x="1693863" y="3957638"/>
          <p14:tracePt t="55025" x="1554163" y="3990975"/>
          <p14:tracePt t="55042" x="1393825" y="4005263"/>
          <p14:tracePt t="55058" x="1312863" y="4005263"/>
          <p14:tracePt t="55075" x="1158875" y="3971925"/>
          <p14:tracePt t="55092" x="1058863" y="3897313"/>
          <p14:tracePt t="55109" x="1023938" y="3836988"/>
          <p14:tracePt t="55125" x="984250" y="3690938"/>
          <p14:tracePt t="55142" x="984250" y="3543300"/>
          <p14:tracePt t="55158" x="998538" y="3482975"/>
          <p14:tracePt t="55175" x="1065213" y="3389313"/>
          <p14:tracePt t="55192" x="1185863" y="3322638"/>
          <p14:tracePt t="55208" x="1258888" y="3308350"/>
          <p14:tracePt t="55225" x="1412875" y="3302000"/>
          <p14:tracePt t="55242" x="1587500" y="3355975"/>
          <p14:tracePt t="55258" x="1660525" y="3408363"/>
          <p14:tracePt t="55275" x="1808163" y="3529013"/>
          <p14:tracePt t="55299" x="1901825" y="3636963"/>
          <p14:tracePt t="55314" x="1941513" y="3724275"/>
          <p14:tracePt t="55330" x="1941513" y="3743325"/>
          <p14:tracePt t="55348" x="1922463" y="3776663"/>
          <p14:tracePt t="55365" x="1808163" y="3836988"/>
          <p14:tracePt t="55375" x="1708150" y="3851275"/>
          <p14:tracePt t="55394" x="1506538" y="3857625"/>
          <p14:tracePt t="55408" x="1393825" y="3857625"/>
          <p14:tracePt t="55425" x="1204913" y="3817938"/>
          <p14:tracePt t="55442" x="1104900" y="3757613"/>
          <p14:tracePt t="55458" x="1071563" y="3703638"/>
          <p14:tracePt t="55475" x="1038225" y="3616325"/>
          <p14:tracePt t="55491" x="1038225" y="3582988"/>
          <p14:tracePt t="55508" x="1044575" y="3516313"/>
          <p14:tracePt t="55525" x="1092200" y="3476625"/>
          <p14:tracePt t="55544" x="1212850" y="3462338"/>
          <p14:tracePt t="55558" x="1292225" y="3462338"/>
          <p14:tracePt t="55575" x="1466850" y="3529013"/>
          <p14:tracePt t="55592" x="1600200" y="3622675"/>
          <p14:tracePt t="55608" x="1654175" y="3670300"/>
          <p14:tracePt t="55625" x="1701800" y="3724275"/>
          <p14:tracePt t="55642" x="1714500" y="3743325"/>
          <p14:tracePt t="55658" x="1714500" y="3751263"/>
          <p14:tracePt t="55675" x="1660525" y="3770313"/>
          <p14:tracePt t="55692" x="1466850" y="3803650"/>
          <p14:tracePt t="55708" x="1352550" y="3810000"/>
          <p14:tracePt t="55725" x="1165225" y="3810000"/>
          <p14:tracePt t="55742" x="1031875" y="3797300"/>
          <p14:tracePt t="55758" x="984250" y="3784600"/>
          <p14:tracePt t="55774" x="911225" y="3743325"/>
          <p14:tracePt t="55792" x="877888" y="3703638"/>
          <p14:tracePt t="55808" x="869950" y="3690938"/>
          <p14:tracePt t="55824" x="863600" y="3676650"/>
          <p14:tracePt t="55842" x="863600" y="3663950"/>
          <p14:tracePt t="55874" x="911225" y="3656013"/>
          <p14:tracePt t="55892" x="1071563" y="3656013"/>
          <p14:tracePt t="55908" x="1179513" y="3656013"/>
          <p14:tracePt t="55924" x="1385888" y="3690938"/>
          <p14:tracePt t="55942" x="1539875" y="3724275"/>
          <p14:tracePt t="55958" x="1587500" y="3736975"/>
          <p14:tracePt t="55974" x="1641475" y="3743325"/>
          <p14:tracePt t="55992" x="1654175" y="3743325"/>
          <p14:tracePt t="56008" x="1654175" y="3751263"/>
          <p14:tracePt t="56041" x="1647825" y="3751263"/>
          <p14:tracePt t="56058" x="1560513" y="3730625"/>
          <p14:tracePt t="56074" x="1406525" y="3676650"/>
          <p14:tracePt t="56091" x="1238250" y="3616325"/>
          <p14:tracePt t="56108" x="1165225" y="3595688"/>
          <p14:tracePt t="56124" x="1065213" y="3576638"/>
          <p14:tracePt t="56141" x="1044575" y="3576638"/>
          <p14:tracePt t="56157" x="1023938" y="3570288"/>
          <p14:tracePt t="56174" x="1017588" y="3570288"/>
          <p14:tracePt t="56193" x="1023938" y="3562350"/>
          <p14:tracePt t="56207" x="1058863" y="3562350"/>
          <p14:tracePt t="56224" x="1212850" y="3589338"/>
          <p14:tracePt t="56241" x="1312863" y="3603625"/>
          <p14:tracePt t="56257" x="1506538" y="3643313"/>
          <p14:tracePt t="56274" x="1647825" y="3670300"/>
          <p14:tracePt t="56293" x="1727200" y="3676650"/>
          <p14:tracePt t="56312" x="1762125" y="3676650"/>
          <p14:tracePt t="56327" x="1768475" y="3676650"/>
          <p14:tracePt t="56344" x="1768475" y="3683000"/>
          <p14:tracePt t="56379" x="1774825" y="3683000"/>
          <p14:tracePt t="56564" x="1781175" y="3683000"/>
          <p14:tracePt t="56574" x="1787525" y="3683000"/>
          <p14:tracePt t="56585" x="1801813" y="3676650"/>
          <p14:tracePt t="56598" x="1822450" y="3676650"/>
          <p14:tracePt t="56607" x="1855788" y="3676650"/>
          <p14:tracePt t="56624" x="1928813" y="3676650"/>
          <p14:tracePt t="56640" x="1968500" y="3676650"/>
          <p14:tracePt t="56657" x="2049463" y="3676650"/>
          <p14:tracePt t="56674" x="2130425" y="3690938"/>
          <p14:tracePt t="56690" x="2170113" y="3690938"/>
          <p14:tracePt t="56707" x="2236788" y="3709988"/>
          <p14:tracePt t="56724" x="2276475" y="3716338"/>
          <p14:tracePt t="56740" x="2284413" y="3724275"/>
          <p14:tracePt t="56757" x="2297113" y="3724275"/>
          <p14:tracePt t="57419" x="2309813" y="3724275"/>
          <p14:tracePt t="57435" x="2317750" y="3724275"/>
          <p14:tracePt t="57445" x="2336800" y="3724275"/>
          <p14:tracePt t="57456" x="2357438" y="3724275"/>
          <p14:tracePt t="57473" x="2424113" y="3716338"/>
          <p14:tracePt t="57489" x="2465388" y="3716338"/>
          <p14:tracePt t="57506" x="2559050" y="3716338"/>
          <p14:tracePt t="57523" x="2652713" y="3724275"/>
          <p14:tracePt t="57539" x="2692400" y="3730625"/>
          <p14:tracePt t="57556" x="2759075" y="3743325"/>
          <p14:tracePt t="57573" x="2786063" y="3751263"/>
          <p14:tracePt t="57589" x="2792413" y="3751263"/>
          <p14:tracePt t="57606" x="2798763" y="3757613"/>
          <p14:tracePt t="57664" x="2786063" y="3743325"/>
          <p14:tracePt t="57676" x="2746375" y="3703638"/>
          <p14:tracePt t="57691" x="2605088" y="3562350"/>
          <p14:tracePt t="57706" x="2511425" y="3449638"/>
          <p14:tracePt t="57723" x="2411413" y="3314700"/>
          <p14:tracePt t="57740" x="2197100" y="2879725"/>
          <p14:tracePt t="57756" x="2076450" y="2524125"/>
          <p14:tracePt t="57773" x="2062163" y="2444750"/>
          <p14:tracePt t="57789" x="2062163" y="2384425"/>
          <p14:tracePt t="57806" x="2062163" y="2363788"/>
          <p14:tracePt t="57981" x="2055813" y="2363788"/>
          <p14:tracePt t="57993" x="2043113" y="2357438"/>
          <p14:tracePt t="58006" x="1941513" y="2257425"/>
          <p14:tracePt t="58022" x="1868488" y="2149475"/>
          <p14:tracePt t="58039" x="1600200" y="1727200"/>
          <p14:tracePt t="58056" x="1279525" y="1192213"/>
          <p14:tracePt t="58072" x="1158875" y="977900"/>
          <p14:tracePt t="58089" x="1038225" y="784225"/>
          <p14:tracePt t="58106" x="977900" y="703263"/>
          <p14:tracePt t="58122" x="965200" y="690563"/>
          <p14:tracePt t="58139" x="957263" y="682625"/>
          <p14:tracePt t="58156" x="957263" y="676275"/>
          <p14:tracePt t="58172" x="950913" y="669925"/>
          <p14:tracePt t="58205" x="950913" y="663575"/>
          <p14:tracePt t="58222" x="965200" y="655638"/>
          <p14:tracePt t="58239" x="1038225" y="655638"/>
          <p14:tracePt t="58255" x="1104900" y="655638"/>
          <p14:tracePt t="58272" x="1252538" y="655638"/>
          <p14:tracePt t="58289" x="1319213" y="655638"/>
          <p14:tracePt t="58305" x="1433513" y="655638"/>
          <p14:tracePt t="58327" x="1539875" y="655638"/>
          <p14:tracePt t="58343" x="1600200" y="655638"/>
          <p14:tracePt t="58360" x="1714500" y="642938"/>
          <p14:tracePt t="58376" x="1801813" y="636588"/>
          <p14:tracePt t="58390" x="1835150" y="630238"/>
          <p14:tracePt t="58405" x="1855788" y="630238"/>
          <p14:tracePt t="58422" x="1868488" y="630238"/>
          <p14:tracePt t="58475" x="1847850" y="630238"/>
          <p14:tracePt t="58486" x="1787525" y="615950"/>
          <p14:tracePt t="58496" x="1687513" y="603250"/>
          <p14:tracePt t="58509" x="1533525" y="582613"/>
          <p14:tracePt t="58522" x="1379538" y="576263"/>
          <p14:tracePt t="58538" x="1092200" y="549275"/>
          <p14:tracePt t="58555" x="1004888" y="549275"/>
          <p14:tracePt t="58572" x="904875" y="542925"/>
          <p14:tracePt t="58589" x="896938" y="542925"/>
          <p14:tracePt t="58605" x="890588" y="542925"/>
          <p14:tracePt t="58636" x="896938" y="542925"/>
          <p14:tracePt t="58647" x="930275" y="555625"/>
          <p14:tracePt t="58659" x="990600" y="576263"/>
          <p14:tracePt t="58671" x="1071563" y="609600"/>
          <p14:tracePt t="58688" x="1306513" y="742950"/>
          <p14:tracePt t="58708" x="1554163" y="884238"/>
          <p14:tracePt t="58722" x="1647825" y="944563"/>
          <p14:tracePt t="58738" x="1762125" y="1011238"/>
          <p14:tracePt t="58755" x="1795463" y="1031875"/>
          <p14:tracePt t="58772" x="1822450" y="1044575"/>
          <p14:tracePt t="58788" x="1835150" y="1058863"/>
          <p14:tracePt t="58856" x="1828800" y="1058863"/>
          <p14:tracePt t="59165" x="1828800" y="1077913"/>
          <p14:tracePt t="59176" x="1835150" y="1119188"/>
          <p14:tracePt t="59186" x="1855788" y="1165225"/>
          <p14:tracePt t="59196" x="1874838" y="1225550"/>
          <p14:tracePt t="59208" x="1895475" y="1312863"/>
          <p14:tracePt t="59221" x="1922463" y="1427163"/>
          <p14:tracePt t="59238" x="1995488" y="1795463"/>
          <p14:tracePt t="59255" x="2076450" y="2330450"/>
          <p14:tracePt t="59271" x="2130425" y="2592388"/>
          <p14:tracePt t="59288" x="2163763" y="2919413"/>
          <p14:tracePt t="59304" x="2190750" y="3087688"/>
          <p14:tracePt t="59327" x="2197100" y="3160713"/>
          <p14:tracePt t="59342" x="2197100" y="3181350"/>
          <p14:tracePt t="59358" x="2197100" y="3194050"/>
          <p14:tracePt t="59569" x="2197100" y="3201988"/>
          <p14:tracePt t="59579" x="2197100" y="3214688"/>
          <p14:tracePt t="59588" x="2203450" y="3248025"/>
          <p14:tracePt t="59605" x="2209800" y="3408363"/>
          <p14:tracePt t="59621" x="2216150" y="3468688"/>
          <p14:tracePt t="59637" x="2209800" y="3857625"/>
          <p14:tracePt t="59656" x="2170113" y="4521200"/>
          <p14:tracePt t="59671" x="2163763" y="4775200"/>
          <p14:tracePt t="59687" x="2136775" y="5029200"/>
          <p14:tracePt t="59704" x="2122488" y="5137150"/>
          <p14:tracePt t="59721" x="2109788" y="5137150"/>
          <p14:tracePt t="59737" x="2103438" y="5137150"/>
          <p14:tracePt t="59755" x="2095500" y="5137150"/>
          <p14:tracePt t="59771" x="2089150" y="5137150"/>
          <p14:tracePt t="59787" x="2082800" y="5137150"/>
          <p14:tracePt t="59804" x="2055813" y="5137150"/>
          <p14:tracePt t="59831" x="2049463" y="5137150"/>
          <p14:tracePt t="60005" x="2043113" y="5137150"/>
          <p14:tracePt t="60015" x="2036763" y="5137150"/>
          <p14:tracePt t="60025" x="2022475" y="5137150"/>
          <p14:tracePt t="60037" x="2001838" y="5130800"/>
          <p14:tracePt t="60054" x="1916113" y="5029200"/>
          <p14:tracePt t="60071" x="1868488" y="4956175"/>
          <p14:tracePt t="60087" x="1795463" y="4775200"/>
          <p14:tracePt t="60104" x="1768475" y="4694238"/>
          <p14:tracePt t="60120" x="1747838" y="4548188"/>
          <p14:tracePt t="60137" x="1741488" y="4479925"/>
          <p14:tracePt t="60154" x="1741488" y="4379913"/>
          <p14:tracePt t="60170" x="1747838" y="4306888"/>
          <p14:tracePt t="60187" x="1754188" y="4286250"/>
          <p14:tracePt t="60204" x="1781175" y="4219575"/>
          <p14:tracePt t="60220" x="1828800" y="4165600"/>
          <p14:tracePt t="60237" x="1847850" y="4144963"/>
          <p14:tracePt t="60254" x="1901825" y="4092575"/>
          <p14:tracePt t="60270" x="1949450" y="4051300"/>
          <p14:tracePt t="60287" x="2001838" y="4024313"/>
          <p14:tracePt t="60308" x="2036763" y="4011613"/>
          <p14:tracePt t="60325" x="2055813" y="4005263"/>
          <p14:tracePt t="60341" x="2062163" y="4005263"/>
          <p14:tracePt t="60360" x="2070100" y="3998913"/>
          <p14:tracePt t="60374" x="2076450" y="3998913"/>
          <p14:tracePt t="60451" x="2076450" y="4011613"/>
          <p14:tracePt t="60481" x="2070100" y="4017963"/>
          <p14:tracePt t="60647" x="2070100" y="4024313"/>
          <p14:tracePt t="60675" x="2070100" y="4032250"/>
          <p14:tracePt t="60701" x="2070100" y="4038600"/>
          <p14:tracePt t="60713" x="2062163" y="4038600"/>
          <p14:tracePt t="60723" x="2055813" y="4044950"/>
          <p14:tracePt t="60737" x="2049463" y="4044950"/>
          <p14:tracePt t="60753" x="2016125" y="4059238"/>
          <p14:tracePt t="60770" x="1949450" y="4092575"/>
          <p14:tracePt t="60786" x="1908175" y="4098925"/>
          <p14:tracePt t="60791" x="1868488" y="4111625"/>
          <p14:tracePt t="60803" x="1822450" y="4132263"/>
          <p14:tracePt t="60820" x="1735138" y="4159250"/>
          <p14:tracePt t="60837" x="1693863" y="4179888"/>
          <p14:tracePt t="60853" x="1620838" y="4213225"/>
          <p14:tracePt t="60872" x="1554163" y="4238625"/>
          <p14:tracePt t="60886" x="1520825" y="4252913"/>
          <p14:tracePt t="60903" x="1493838" y="4259263"/>
          <p14:tracePt t="60920" x="1473200" y="4273550"/>
          <p14:tracePt t="60936" x="1466850" y="4273550"/>
          <p14:tracePt t="60953" x="1460500" y="4279900"/>
          <p14:tracePt t="60970" x="1446213" y="4286250"/>
          <p14:tracePt t="60991" x="1439863" y="4286250"/>
          <p14:tracePt t="61020" x="1433513" y="4292600"/>
          <p14:tracePt t="61051" x="1427163" y="4298950"/>
          <p14:tracePt t="61081" x="1427163" y="4306888"/>
          <p14:tracePt t="61101" x="1427163" y="4313238"/>
          <p14:tracePt t="61111" x="1427163" y="4319588"/>
          <p14:tracePt t="61122" x="1433513" y="4325938"/>
          <p14:tracePt t="61136" x="1439863" y="4340225"/>
          <p14:tracePt t="61153" x="1473200" y="4379913"/>
          <p14:tracePt t="61170" x="1506538" y="4400550"/>
          <p14:tracePt t="61186" x="1520825" y="4406900"/>
          <p14:tracePt t="61203" x="1560513" y="4427538"/>
          <p14:tracePt t="61220" x="1600200" y="4427538"/>
          <p14:tracePt t="61236" x="1620838" y="4433888"/>
          <p14:tracePt t="61252" x="1654175" y="4433888"/>
          <p14:tracePt t="61269" x="1674813" y="4433888"/>
          <p14:tracePt t="61286" x="1708150" y="4440238"/>
          <p14:tracePt t="61308" x="1720850" y="4440238"/>
          <p14:tracePt t="61324" x="1727200" y="4440238"/>
          <p14:tracePt t="61341" x="1735138" y="4440238"/>
          <p14:tracePt t="61380" x="1727200" y="4440238"/>
          <p14:tracePt t="61390" x="1714500" y="4440238"/>
          <p14:tracePt t="61402" x="1687513" y="4433888"/>
          <p14:tracePt t="61420" x="1620838" y="4413250"/>
          <p14:tracePt t="61436" x="1587500" y="4400550"/>
          <p14:tracePt t="61452" x="1506538" y="4373563"/>
          <p14:tracePt t="61470" x="1446213" y="4359275"/>
          <p14:tracePt t="61486" x="1419225" y="4359275"/>
          <p14:tracePt t="61502" x="1385888" y="4352925"/>
          <p14:tracePt t="61520" x="1358900" y="4346575"/>
          <p14:tracePt t="61536" x="1352550" y="4346575"/>
          <p14:tracePt t="61552" x="1333500" y="4340225"/>
          <p14:tracePt t="61570" x="1319213" y="4340225"/>
          <p14:tracePt t="61586" x="1306513" y="4340225"/>
          <p14:tracePt t="61602" x="1298575" y="4340225"/>
          <p14:tracePt t="61661" x="1292225" y="4340225"/>
          <p14:tracePt t="61882" x="1298575" y="4340225"/>
          <p14:tracePt t="61913" x="1306513" y="4340225"/>
          <p14:tracePt t="61922" x="1312863" y="4340225"/>
          <p14:tracePt t="61936" x="1325563" y="4340225"/>
          <p14:tracePt t="61952" x="1379538" y="4340225"/>
          <p14:tracePt t="61969" x="1419225" y="4340225"/>
          <p14:tracePt t="61986" x="1512888" y="4333875"/>
          <p14:tracePt t="62002" x="1620838" y="4325938"/>
          <p14:tracePt t="62018" x="1681163" y="4319588"/>
          <p14:tracePt t="62035" x="1801813" y="4313238"/>
          <p14:tracePt t="62052" x="1901825" y="4313238"/>
          <p14:tracePt t="62069" x="1935163" y="4313238"/>
          <p14:tracePt t="62085" x="1982788" y="4313238"/>
          <p14:tracePt t="62102" x="2009775" y="4313238"/>
          <p14:tracePt t="62135" x="2016125" y="4313238"/>
          <p14:tracePt t="62173" x="2022475" y="4313238"/>
          <p14:tracePt t="62333" x="2016125" y="4313238"/>
          <p14:tracePt t="62763" x="2016125" y="4319588"/>
          <p14:tracePt t="62773" x="2022475" y="4325938"/>
          <p14:tracePt t="62784" x="2036763" y="4325938"/>
          <p14:tracePt t="62802" x="2109788" y="4325938"/>
          <p14:tracePt t="62818" x="2143125" y="4325938"/>
          <p14:tracePt t="62834" x="2251075" y="4325938"/>
          <p14:tracePt t="62851" x="2317750" y="4325938"/>
          <p14:tracePt t="62856" x="2378075" y="4325938"/>
          <p14:tracePt t="62868" x="2438400" y="4325938"/>
          <p14:tracePt t="62884" x="2551113" y="4333875"/>
          <p14:tracePt t="62901" x="2592388" y="4340225"/>
          <p14:tracePt t="62918" x="2692400" y="4340225"/>
          <p14:tracePt t="62934" x="2773363" y="4346575"/>
          <p14:tracePt t="62952" x="2846388" y="4352925"/>
          <p14:tracePt t="62968" x="2867025" y="4352925"/>
          <p14:tracePt t="62984" x="2879725" y="4359275"/>
          <p14:tracePt t="63002" x="2886075" y="4359275"/>
          <p14:tracePt t="63051" x="2894013" y="4359275"/>
          <p14:tracePt t="63340" x="2900363" y="4359275"/>
          <p14:tracePt t="63355" x="2906713" y="4359275"/>
          <p14:tracePt t="63364" x="2919413" y="4359275"/>
          <p14:tracePt t="63378" x="2933700" y="4359275"/>
          <p14:tracePt t="63391" x="2979738" y="4359275"/>
          <p14:tracePt t="63405" x="3000375" y="4359275"/>
          <p14:tracePt t="63417" x="3021013" y="4359275"/>
          <p14:tracePt t="63434" x="3054350" y="4359275"/>
          <p14:tracePt t="63450" x="3094038" y="4367213"/>
          <p14:tracePt t="63467" x="3114675" y="4373563"/>
          <p14:tracePt t="63486" x="3154363" y="4373563"/>
          <p14:tracePt t="63500" x="3167063" y="4379913"/>
          <p14:tracePt t="63534" x="3175000" y="4394200"/>
          <p14:tracePt t="63785" x="3181350" y="4394200"/>
          <p14:tracePt t="63796" x="3194050" y="4394200"/>
          <p14:tracePt t="63810" x="3208338" y="4394200"/>
          <p14:tracePt t="63820" x="3241675" y="4394200"/>
          <p14:tracePt t="63834" x="3335338" y="4386263"/>
          <p14:tracePt t="63851" x="3462338" y="4373563"/>
          <p14:tracePt t="63867" x="3529013" y="4367213"/>
          <p14:tracePt t="63887" x="3656013" y="4346575"/>
          <p14:tracePt t="63901" x="3770313" y="4346575"/>
          <p14:tracePt t="63917" x="3836988" y="4346575"/>
          <p14:tracePt t="63933" x="3944938" y="4346575"/>
          <p14:tracePt t="63950" x="4038600" y="4352925"/>
          <p14:tracePt t="63967" x="4065588" y="4352925"/>
          <p14:tracePt t="63983" x="4105275" y="4359275"/>
          <p14:tracePt t="64000" x="4125913" y="4359275"/>
          <p14:tracePt t="64017" x="4138613" y="4359275"/>
          <p14:tracePt t="64050" x="4144963" y="4367213"/>
          <p14:tracePt t="64331" x="4138613" y="4367213"/>
          <p14:tracePt t="64352" x="4132263" y="4367213"/>
          <p14:tracePt t="64370" x="4098925" y="4359275"/>
          <p14:tracePt t="64387" x="4051300" y="4352925"/>
          <p14:tracePt t="64403" x="3965575" y="4333875"/>
          <p14:tracePt t="64416" x="3930650" y="4333875"/>
          <p14:tracePt t="64433" x="3890963" y="4325938"/>
          <p14:tracePt t="64449" x="3863975" y="4325938"/>
          <p14:tracePt t="64466" x="3857625" y="4325938"/>
          <p14:tracePt t="64483" x="3851275" y="4319588"/>
          <p14:tracePt t="64629" x="3857625" y="4325938"/>
          <p14:tracePt t="64639" x="3863975" y="4325938"/>
          <p14:tracePt t="64670" x="3870325" y="4325938"/>
          <p14:tracePt t="64679" x="3884613" y="4325938"/>
          <p14:tracePt t="64689" x="3890963" y="4325938"/>
          <p14:tracePt t="64700" x="3917950" y="4325938"/>
          <p14:tracePt t="64716" x="3938588" y="4333875"/>
          <p14:tracePt t="64733" x="3984625" y="4340225"/>
          <p14:tracePt t="64749" x="4017963" y="4340225"/>
          <p14:tracePt t="64766" x="4032250" y="4340225"/>
          <p14:tracePt t="64783" x="4044950" y="4340225"/>
          <p14:tracePt t="64799" x="4065588" y="4346575"/>
          <p14:tracePt t="64816" x="4071938" y="4346575"/>
          <p14:tracePt t="64832" x="4078288" y="4346575"/>
          <p14:tracePt t="64849" x="4092575" y="4346575"/>
          <p14:tracePt t="64900" x="4098925" y="4346575"/>
          <p14:tracePt t="65104" x="4105275" y="4346575"/>
          <p14:tracePt t="65129" x="4132263" y="4346575"/>
          <p14:tracePt t="65144" x="4152900" y="4346575"/>
          <p14:tracePt t="65156" x="4165600" y="4346575"/>
          <p14:tracePt t="65167" x="4179888" y="4346575"/>
          <p14:tracePt t="65182" x="4198938" y="4346575"/>
          <p14:tracePt t="65199" x="4213225" y="4340225"/>
          <p14:tracePt t="65232" x="4219575" y="4340225"/>
          <p14:tracePt t="65409" x="4213225" y="4333875"/>
          <p14:tracePt t="65429" x="4205288" y="4333875"/>
          <p14:tracePt t="65439" x="4198938" y="4325938"/>
          <p14:tracePt t="65450" x="4192588" y="4325938"/>
          <p14:tracePt t="65466" x="4171950" y="4325938"/>
          <p14:tracePt t="65482" x="4119563" y="4333875"/>
          <p14:tracePt t="65499" x="4038600" y="4359275"/>
          <p14:tracePt t="65515" x="4017963" y="4373563"/>
          <p14:tracePt t="65532" x="3990975" y="4373563"/>
          <p14:tracePt t="65548" x="3978275" y="4379913"/>
          <p14:tracePt t="65582" x="3965575" y="4379913"/>
          <p14:tracePt t="65599" x="3944938" y="4367213"/>
          <p14:tracePt t="65615" x="3924300" y="4352925"/>
          <p14:tracePt t="65632" x="3878263" y="4298950"/>
          <p14:tracePt t="65649" x="3830638" y="4246563"/>
          <p14:tracePt t="65665" x="3824288" y="4232275"/>
          <p14:tracePt t="65682" x="3810000" y="4192588"/>
          <p14:tracePt t="65699" x="3810000" y="4165600"/>
          <p14:tracePt t="65715" x="3810000" y="4152900"/>
          <p14:tracePt t="65732" x="3810000" y="4138613"/>
          <p14:tracePt t="65748" x="3824288" y="4119563"/>
          <p14:tracePt t="65765" x="3857625" y="4084638"/>
          <p14:tracePt t="65782" x="3938588" y="4038600"/>
          <p14:tracePt t="65798" x="3984625" y="4017963"/>
          <p14:tracePt t="65815" x="4092575" y="3990975"/>
          <p14:tracePt t="65831" x="4144963" y="3990975"/>
          <p14:tracePt t="65848" x="4252913" y="3984625"/>
          <p14:tracePt t="65865" x="4306888" y="3984625"/>
          <p14:tracePt t="65881" x="4400550" y="4017963"/>
          <p14:tracePt t="65899" x="4479925" y="4065588"/>
          <p14:tracePt t="65915" x="4506913" y="4078288"/>
          <p14:tracePt t="65932" x="4548188" y="4119563"/>
          <p14:tracePt t="65948" x="4560888" y="4144963"/>
          <p14:tracePt t="65965" x="4581525" y="4186238"/>
          <p14:tracePt t="65982" x="4600575" y="4252913"/>
          <p14:tracePt t="65998" x="4600575" y="4279900"/>
          <p14:tracePt t="66015" x="4608513" y="4333875"/>
          <p14:tracePt t="66031" x="4608513" y="4367213"/>
          <p14:tracePt t="66048" x="4608513" y="4373563"/>
          <p14:tracePt t="66065" x="4608513" y="4394200"/>
          <p14:tracePt t="66081" x="4594225" y="4406900"/>
          <p14:tracePt t="66114" x="4587875" y="4406900"/>
          <p14:tracePt t="66131" x="4587875" y="4413250"/>
          <p14:tracePt t="66201" x="4581525" y="4413250"/>
          <p14:tracePt t="66293" x="4587875" y="4413250"/>
          <p14:tracePt t="66325" x="4594225" y="4413250"/>
          <p14:tracePt t="66344" x="4608513" y="4413250"/>
          <p14:tracePt t="66356" x="4608513" y="4406900"/>
          <p14:tracePt t="66369" x="4614863" y="4406900"/>
          <p14:tracePt t="66384" x="4627563" y="4406900"/>
          <p14:tracePt t="66402" x="4633913" y="4400550"/>
          <p14:tracePt t="66420" x="4633913" y="4394200"/>
          <p14:tracePt t="66479" x="4627563" y="4394200"/>
          <p14:tracePt t="66692" x="4627563" y="4386263"/>
          <p14:tracePt t="66711" x="4633913" y="4386263"/>
          <p14:tracePt t="66721" x="4648200" y="4379913"/>
          <p14:tracePt t="66733" x="4675188" y="4373563"/>
          <p14:tracePt t="66747" x="4714875" y="4367213"/>
          <p14:tracePt t="66764" x="4822825" y="4359275"/>
          <p14:tracePt t="66781" x="4941888" y="4346575"/>
          <p14:tracePt t="66797" x="5010150" y="4346575"/>
          <p14:tracePt t="66814" x="5164138" y="4346575"/>
          <p14:tracePt t="66830" x="5324475" y="4359275"/>
          <p14:tracePt t="66847" x="5405438" y="4367213"/>
          <p14:tracePt t="66864" x="5551488" y="4386263"/>
          <p14:tracePt t="66881" x="5659438" y="4406900"/>
          <p14:tracePt t="66897" x="5699125" y="4413250"/>
          <p14:tracePt t="66902" x="5719763" y="4413250"/>
          <p14:tracePt t="66914" x="5732463" y="4413250"/>
          <p14:tracePt t="66931" x="5738813" y="4419600"/>
          <p14:tracePt t="66947" x="5746750" y="4419600"/>
          <p14:tracePt t="67168" x="5738813" y="4419600"/>
          <p14:tracePt t="67179" x="5732463" y="4419600"/>
          <p14:tracePt t="67189" x="5726113" y="4419600"/>
          <p14:tracePt t="67201" x="5713413" y="4419600"/>
          <p14:tracePt t="67214" x="5665788" y="4419600"/>
          <p14:tracePt t="67230" x="5532438" y="4413250"/>
          <p14:tracePt t="67247" x="5378450" y="4406900"/>
          <p14:tracePt t="67264" x="5297488" y="4406900"/>
          <p14:tracePt t="67280" x="5170488" y="4406900"/>
          <p14:tracePt t="67298" x="5056188" y="4400550"/>
          <p14:tracePt t="67317" x="4929188" y="4400550"/>
          <p14:tracePt t="67334" x="4868863" y="4400550"/>
          <p14:tracePt t="67351" x="4775200" y="4394200"/>
          <p14:tracePt t="67368" x="4702175" y="4386263"/>
          <p14:tracePt t="67392" x="4681538" y="4379913"/>
          <p14:tracePt t="67403" x="4675188" y="4379913"/>
          <p14:tracePt t="67414" x="4667250" y="4373563"/>
          <p14:tracePt t="67430" x="4660900" y="4373563"/>
          <p14:tracePt t="67500" x="4667250" y="4373563"/>
          <p14:tracePt t="67510" x="4675188" y="4373563"/>
          <p14:tracePt t="67521" x="4694238" y="4373563"/>
          <p14:tracePt t="67533" x="4727575" y="4373563"/>
          <p14:tracePt t="67546" x="4775200" y="4373563"/>
          <p14:tracePt t="67563" x="4895850" y="4373563"/>
          <p14:tracePt t="67580" x="5022850" y="4367213"/>
          <p14:tracePt t="67598" x="5076825" y="4367213"/>
          <p14:tracePt t="67613" x="5176838" y="4367213"/>
          <p14:tracePt t="67630" x="5243513" y="4359275"/>
          <p14:tracePt t="67646" x="5251450" y="4359275"/>
          <p14:tracePt t="67663" x="5264150" y="43529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Cambios neurohumorales</a:t>
            </a:r>
            <a:endParaRPr/>
          </a:p>
        </p:txBody>
      </p:sp>
      <p:pic>
        <p:nvPicPr>
          <p:cNvPr id="351" name="Google Shape;3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/>
          <p:nvPr/>
        </p:nvSpPr>
        <p:spPr>
          <a:xfrm>
            <a:off x="381000" y="12214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Mayor Liberación de ANP y BNP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3" name="Google Shape;353;p36"/>
          <p:cNvSpPr/>
          <p:nvPr/>
        </p:nvSpPr>
        <p:spPr>
          <a:xfrm>
            <a:off x="381000" y="1788650"/>
            <a:ext cx="42624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just" rtl="0">
              <a:spcBef>
                <a:spcPts val="0"/>
              </a:spcBef>
              <a:spcAft>
                <a:spcPts val="0"/>
              </a:spcAft>
              <a:buSzPts val="1700"/>
              <a:buFont typeface="PT Sans Narrow"/>
              <a:buChar char="●"/>
            </a:pP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Mediada por distensión auricular y ventricular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4" name="Google Shape;354;p36"/>
          <p:cNvSpPr/>
          <p:nvPr/>
        </p:nvSpPr>
        <p:spPr>
          <a:xfrm>
            <a:off x="381000" y="2355825"/>
            <a:ext cx="1738200" cy="3822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Vasodilatadores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5" name="Google Shape;355;p36"/>
          <p:cNvSpPr/>
          <p:nvPr/>
        </p:nvSpPr>
        <p:spPr>
          <a:xfrm>
            <a:off x="381000" y="3411700"/>
            <a:ext cx="3652800" cy="3822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Utilidad diagnóstica/ Foco terapéutico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6" name="Google Shape;356;p36"/>
          <p:cNvSpPr/>
          <p:nvPr/>
        </p:nvSpPr>
        <p:spPr>
          <a:xfrm>
            <a:off x="2295525" y="2355825"/>
            <a:ext cx="1738200" cy="3822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Natriuréticos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57" name="Google Shape;357;p36"/>
          <p:cNvSpPr/>
          <p:nvPr/>
        </p:nvSpPr>
        <p:spPr>
          <a:xfrm>
            <a:off x="381000" y="2883775"/>
            <a:ext cx="3595800" cy="3822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i="1">
                <a:latin typeface="PT Sans Narrow"/>
                <a:ea typeface="PT Sans Narrow"/>
                <a:cs typeface="PT Sans Narrow"/>
                <a:sym typeface="PT Sans Narrow"/>
              </a:rPr>
              <a:t>Inhibe hipertrofia, aumenta distensibilidad</a:t>
            </a:r>
            <a:endParaRPr sz="1800" i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58" name="Google Shape;358;p36"/>
          <p:cNvPicPr preferRelativeResize="0"/>
          <p:nvPr/>
        </p:nvPicPr>
        <p:blipFill rotWithShape="1">
          <a:blip r:embed="rId6">
            <a:alphaModFix/>
          </a:blip>
          <a:srcRect l="3864" t="24041" r="49967" b="7230"/>
          <a:stretch/>
        </p:blipFill>
        <p:spPr>
          <a:xfrm>
            <a:off x="5012550" y="1226475"/>
            <a:ext cx="3214676" cy="26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20"/>
    </mc:Choice>
    <mc:Fallback>
      <p:transition spd="slow" advTm="132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0" x="5264150" y="4346575"/>
          <p14:tracePt t="3231" x="5264150" y="4340225"/>
          <p14:tracePt t="3240" x="5264150" y="4325938"/>
          <p14:tracePt t="3250" x="5257800" y="4306888"/>
          <p14:tracePt t="3262" x="5243513" y="4286250"/>
          <p14:tracePt t="3279" x="5203825" y="4198938"/>
          <p14:tracePt t="3295" x="5183188" y="4144963"/>
          <p14:tracePt t="3312" x="5130800" y="4051300"/>
          <p14:tracePt t="3330" x="5056188" y="3957638"/>
          <p14:tracePt t="3346" x="5022850" y="3905250"/>
          <p14:tracePt t="3362" x="4962525" y="3844925"/>
          <p14:tracePt t="3379" x="4916488" y="3776663"/>
          <p14:tracePt t="3396" x="4902200" y="3757613"/>
          <p14:tracePt t="3400" x="4881563" y="3736975"/>
          <p14:tracePt t="3412" x="4881563" y="3724275"/>
          <p14:tracePt t="3429" x="4875213" y="3716338"/>
          <p14:tracePt t="3445" x="4875213" y="3709988"/>
          <p14:tracePt t="3700" x="4868863" y="3709988"/>
          <p14:tracePt t="3769" x="4862513" y="3709988"/>
          <p14:tracePt t="3800" x="4856163" y="3709988"/>
          <p14:tracePt t="3809" x="4848225" y="3697288"/>
          <p14:tracePt t="3819" x="4841875" y="3697288"/>
          <p14:tracePt t="3831" x="4841875" y="3690938"/>
          <p14:tracePt t="3845" x="4829175" y="3683000"/>
          <p14:tracePt t="3862" x="4822825" y="3676650"/>
          <p14:tracePt t="3878" x="4822825" y="3670300"/>
          <p14:tracePt t="3919" x="4814888" y="3670300"/>
          <p14:tracePt t="3939" x="4814888" y="3663950"/>
          <p14:tracePt t="3950" x="4808538" y="3656013"/>
          <p14:tracePt t="3969" x="4802188" y="3656013"/>
          <p14:tracePt t="3989" x="4802188" y="3649663"/>
          <p14:tracePt t="3999" x="4795838" y="3649663"/>
          <p14:tracePt t="4040" x="4795838" y="3643313"/>
          <p14:tracePt t="4050" x="4787900" y="3643313"/>
          <p14:tracePt t="4062" x="4787900" y="3636963"/>
          <p14:tracePt t="4079" x="4775200" y="3622675"/>
          <p14:tracePt t="4095" x="4762500" y="3616325"/>
          <p14:tracePt t="4111" x="4754563" y="3589338"/>
          <p14:tracePt t="4129" x="4741863" y="3562350"/>
          <p14:tracePt t="4144" x="4735513" y="3549650"/>
          <p14:tracePt t="4161" x="4727575" y="3529013"/>
          <p14:tracePt t="4179" x="4721225" y="3509963"/>
          <p14:tracePt t="4195" x="4714875" y="3502025"/>
          <p14:tracePt t="4211" x="4714875" y="3495675"/>
          <p14:tracePt t="4405" x="4714875" y="3509963"/>
          <p14:tracePt t="4422" x="4714875" y="3522663"/>
          <p14:tracePt t="4441" x="4702175" y="3529013"/>
          <p14:tracePt t="4450" x="4667250" y="3529013"/>
          <p14:tracePt t="4461" x="4614863" y="3529013"/>
          <p14:tracePt t="4478" x="4548188" y="3522663"/>
          <p14:tracePt t="4495" x="4400550" y="3482975"/>
          <p14:tracePt t="4511" x="4259263" y="3422650"/>
          <p14:tracePt t="4528" x="4144963" y="3362325"/>
          <p14:tracePt t="4544" x="4098925" y="3341688"/>
          <p14:tracePt t="4561" x="4051300" y="3308350"/>
          <p14:tracePt t="4784" x="4044950" y="3308350"/>
          <p14:tracePt t="4793" x="4038600" y="3302000"/>
          <p14:tracePt t="4803" x="4005263" y="3281363"/>
          <p14:tracePt t="4815" x="3951288" y="3241675"/>
          <p14:tracePt t="4828" x="3884613" y="3187700"/>
          <p14:tracePt t="4844" x="3703638" y="3067050"/>
          <p14:tracePt t="4861" x="3522663" y="2973388"/>
          <p14:tracePt t="4880" x="3395663" y="2906713"/>
          <p14:tracePt t="4894" x="3335338" y="2873375"/>
          <p14:tracePt t="4911" x="3241675" y="2825750"/>
          <p14:tracePt t="4927" x="3208338" y="2806700"/>
          <p14:tracePt t="4944" x="3175000" y="2786063"/>
          <p14:tracePt t="5178" x="3167063" y="2779713"/>
          <p14:tracePt t="5193" x="3133725" y="2752725"/>
          <p14:tracePt t="5207" x="3081338" y="2719388"/>
          <p14:tracePt t="5216" x="3027363" y="2671763"/>
          <p14:tracePt t="5227" x="2967038" y="2632075"/>
          <p14:tracePt t="5244" x="2840038" y="2544763"/>
          <p14:tracePt t="5260" x="2752725" y="2465388"/>
          <p14:tracePt t="5277" x="2713038" y="2438400"/>
          <p14:tracePt t="5294" x="2644775" y="2370138"/>
          <p14:tracePt t="5310" x="2605088" y="2309813"/>
          <p14:tracePt t="5343" x="2605088" y="2297113"/>
          <p14:tracePt t="5553" x="2592388" y="2290763"/>
          <p14:tracePt t="5564" x="2584450" y="2284413"/>
          <p14:tracePt t="5577" x="2559050" y="2257425"/>
          <p14:tracePt t="5594" x="2478088" y="2182813"/>
          <p14:tracePt t="5610" x="2384425" y="2082800"/>
          <p14:tracePt t="5627" x="2344738" y="2022475"/>
          <p14:tracePt t="5643" x="2270125" y="1908175"/>
          <p14:tracePt t="5660" x="2224088" y="1808163"/>
          <p14:tracePt t="5676" x="2203450" y="1754188"/>
          <p14:tracePt t="5693" x="2176463" y="1674813"/>
          <p14:tracePt t="5715" x="2170113" y="1614488"/>
          <p14:tracePt t="5731" x="2170113" y="1573213"/>
          <p14:tracePt t="5747" x="2170113" y="1560513"/>
          <p14:tracePt t="5764" x="2170113" y="1539875"/>
          <p14:tracePt t="5780" x="2170113" y="1533525"/>
          <p14:tracePt t="5794" x="2182813" y="1527175"/>
          <p14:tracePt t="5810" x="2216150" y="1506538"/>
          <p14:tracePt t="5828" x="2257425" y="1493838"/>
          <p14:tracePt t="5843" x="2344738" y="1479550"/>
          <p14:tracePt t="5860" x="2378075" y="1479550"/>
          <p14:tracePt t="5876" x="2457450" y="1479550"/>
          <p14:tracePt t="5893" x="2484438" y="1479550"/>
          <p14:tracePt t="5909" x="2544763" y="1479550"/>
          <p14:tracePt t="5926" x="2605088" y="1500188"/>
          <p14:tracePt t="5943" x="2632075" y="1512888"/>
          <p14:tracePt t="5960" x="2698750" y="1554163"/>
          <p14:tracePt t="5977" x="2738438" y="1587500"/>
          <p14:tracePt t="5994" x="2752725" y="1600200"/>
          <p14:tracePt t="6010" x="2759075" y="1608138"/>
          <p14:tracePt t="6026" x="2765425" y="1627188"/>
          <p14:tracePt t="6043" x="2773363" y="1641475"/>
          <p14:tracePt t="6060" x="2773363" y="1654175"/>
          <p14:tracePt t="6076" x="2773363" y="1660525"/>
          <p14:tracePt t="6093" x="2773363" y="1674813"/>
          <p14:tracePt t="6110" x="2738438" y="1693863"/>
          <p14:tracePt t="6126" x="2713038" y="1714500"/>
          <p14:tracePt t="6143" x="2611438" y="1762125"/>
          <p14:tracePt t="6160" x="2478088" y="1808163"/>
          <p14:tracePt t="6176" x="2405063" y="1822450"/>
          <p14:tracePt t="6193" x="2270125" y="1841500"/>
          <p14:tracePt t="6209" x="2143125" y="1841500"/>
          <p14:tracePt t="6226" x="2089150" y="1835150"/>
          <p14:tracePt t="6243" x="2001838" y="1808163"/>
          <p14:tracePt t="6259" x="1941513" y="1747838"/>
          <p14:tracePt t="6276" x="1922463" y="1714500"/>
          <p14:tracePt t="6293" x="1895475" y="1627188"/>
          <p14:tracePt t="6309" x="1895475" y="1581150"/>
          <p14:tracePt t="6326" x="1895475" y="1506538"/>
          <p14:tracePt t="6344" x="1935163" y="1452563"/>
          <p14:tracePt t="6359" x="1955800" y="1419225"/>
          <p14:tracePt t="6377" x="2055813" y="1366838"/>
          <p14:tracePt t="6393" x="2122488" y="1346200"/>
          <p14:tracePt t="6410" x="2263775" y="1333500"/>
          <p14:tracePt t="6426" x="2336800" y="1333500"/>
          <p14:tracePt t="6443" x="2451100" y="1346200"/>
          <p14:tracePt t="6460" x="2511425" y="1358900"/>
          <p14:tracePt t="6476" x="2611438" y="1400175"/>
          <p14:tracePt t="6493" x="2692400" y="1460500"/>
          <p14:tracePt t="6509" x="2719388" y="1487488"/>
          <p14:tracePt t="6526" x="2759075" y="1547813"/>
          <p14:tracePt t="6542" x="2792413" y="1627188"/>
          <p14:tracePt t="6559" x="2813050" y="1693863"/>
          <p14:tracePt t="6576" x="2819400" y="1720850"/>
          <p14:tracePt t="6592" x="2819400" y="1754188"/>
          <p14:tracePt t="6609" x="2825750" y="1774825"/>
          <p14:tracePt t="6625" x="2825750" y="1781175"/>
          <p14:tracePt t="6642" x="2825750" y="1787525"/>
          <p14:tracePt t="6659" x="2825750" y="1795463"/>
          <p14:tracePt t="6676" x="2825750" y="1801813"/>
          <p14:tracePt t="6692" x="2819400" y="1814513"/>
          <p14:tracePt t="6709" x="2806700" y="1828800"/>
          <p14:tracePt t="6730" x="2786063" y="1847850"/>
          <p14:tracePt t="6746" x="2765425" y="1862138"/>
          <p14:tracePt t="6763" x="2713038" y="1889125"/>
          <p14:tracePt t="6780" x="2632075" y="1916113"/>
          <p14:tracePt t="6796" x="2598738" y="1928813"/>
          <p14:tracePt t="6809" x="2517775" y="1949450"/>
          <p14:tracePt t="6825" x="2484438" y="1949450"/>
          <p14:tracePt t="6842" x="2444750" y="1962150"/>
          <p14:tracePt t="6859" x="2405063" y="1962150"/>
          <p14:tracePt t="6875" x="2390775" y="1962150"/>
          <p14:tracePt t="6892" x="2370138" y="1955800"/>
          <p14:tracePt t="6908" x="2344738" y="1941513"/>
          <p14:tracePt t="6925" x="2336800" y="1935163"/>
          <p14:tracePt t="6942" x="2317750" y="1916113"/>
          <p14:tracePt t="6959" x="2309813" y="1895475"/>
          <p14:tracePt t="6975" x="2303463" y="1881188"/>
          <p14:tracePt t="6992" x="2297113" y="1855788"/>
          <p14:tracePt t="7009" x="2297113" y="1835150"/>
          <p14:tracePt t="7025" x="2297113" y="1828800"/>
          <p14:tracePt t="7042" x="2297113" y="1814513"/>
          <p14:tracePt t="7059" x="2297113" y="1801813"/>
          <p14:tracePt t="7075" x="2303463" y="1795463"/>
          <p14:tracePt t="7092" x="2303463" y="1781175"/>
          <p14:tracePt t="7108" x="2309813" y="1774825"/>
          <p14:tracePt t="7142" x="2324100" y="1768475"/>
          <p14:tracePt t="7158" x="2336800" y="1768475"/>
          <p14:tracePt t="7176" x="2344738" y="1762125"/>
          <p14:tracePt t="7192" x="2351088" y="1762125"/>
          <p14:tracePt t="7208" x="2357438" y="1754188"/>
          <p14:tracePt t="7225" x="2363788" y="1754188"/>
          <p14:tracePt t="7242" x="2378075" y="1754188"/>
          <p14:tracePt t="7259" x="2384425" y="1754188"/>
          <p14:tracePt t="7275" x="2390775" y="1754188"/>
          <p14:tracePt t="7292" x="2405063" y="1754188"/>
          <p14:tracePt t="7309" x="2411413" y="1754188"/>
          <p14:tracePt t="7341" x="2417763" y="1754188"/>
          <p14:tracePt t="7359" x="2424113" y="1754188"/>
          <p14:tracePt t="7375" x="2430463" y="1754188"/>
          <p14:tracePt t="7400" x="2438400" y="1754188"/>
          <p14:tracePt t="7519" x="2444750" y="1754188"/>
          <p14:tracePt t="7849" x="2444750" y="1747838"/>
          <p14:tracePt t="7859" x="2444750" y="1741488"/>
          <p14:tracePt t="7869" x="2438400" y="1735138"/>
          <p14:tracePt t="7880" x="2424113" y="1714500"/>
          <p14:tracePt t="7894" x="2424113" y="1701800"/>
          <p14:tracePt t="7908" x="2411413" y="1681163"/>
          <p14:tracePt t="7925" x="2384425" y="1633538"/>
          <p14:tracePt t="7941" x="2363788" y="1608138"/>
          <p14:tracePt t="7959" x="2344738" y="1560513"/>
          <p14:tracePt t="7974" x="2336800" y="1554163"/>
          <p14:tracePt t="7991" x="2336800" y="1539875"/>
          <p14:tracePt t="8008" x="2336800" y="1527175"/>
          <p14:tracePt t="8024" x="2336800" y="1520825"/>
          <p14:tracePt t="8118" x="2330450" y="1520825"/>
          <p14:tracePt t="8219" x="2336800" y="1527175"/>
          <p14:tracePt t="8230" x="2336800" y="1533525"/>
          <p14:tracePt t="8242" x="2344738" y="1539875"/>
          <p14:tracePt t="8258" x="2351088" y="1539875"/>
          <p14:tracePt t="8274" x="2370138" y="1560513"/>
          <p14:tracePt t="8291" x="2397125" y="1581150"/>
          <p14:tracePt t="8307" x="2405063" y="1593850"/>
          <p14:tracePt t="8324" x="2430463" y="1614488"/>
          <p14:tracePt t="8341" x="2444750" y="1627188"/>
          <p14:tracePt t="8374" x="2451100" y="1633538"/>
          <p14:tracePt t="8391" x="2457450" y="1641475"/>
          <p14:tracePt t="8407" x="2457450" y="1647825"/>
          <p14:tracePt t="8424" x="2457450" y="1654175"/>
          <p14:tracePt t="8451" x="2457450" y="1660525"/>
          <p14:tracePt t="8599" x="2451100" y="1660525"/>
          <p14:tracePt t="8618" x="2444750" y="1654175"/>
          <p14:tracePt t="8628" x="2424113" y="1654175"/>
          <p14:tracePt t="8640" x="2417763" y="1641475"/>
          <p14:tracePt t="8657" x="2411413" y="1641475"/>
          <p14:tracePt t="8674" x="2397125" y="1627188"/>
          <p14:tracePt t="8691" x="2384425" y="1620838"/>
          <p14:tracePt t="8712" x="2384425" y="1608138"/>
          <p14:tracePt t="8730" x="2378075" y="1608138"/>
          <p14:tracePt t="8818" x="2378075" y="1600200"/>
          <p14:tracePt t="8830" x="2378075" y="1593850"/>
          <p14:tracePt t="8840" x="2370138" y="1593850"/>
          <p14:tracePt t="8852" x="2363788" y="1593850"/>
          <p14:tracePt t="8863" x="2363788" y="1587500"/>
          <p14:tracePt t="8876" x="2351088" y="1581150"/>
          <p14:tracePt t="8890" x="2351088" y="1573213"/>
          <p14:tracePt t="8907" x="2330450" y="1560513"/>
          <p14:tracePt t="8924" x="2330450" y="1554163"/>
          <p14:tracePt t="8940" x="2309813" y="1539875"/>
          <p14:tracePt t="8957" x="2303463" y="1533525"/>
          <p14:tracePt t="8961" x="2297113" y="1527175"/>
          <p14:tracePt t="8973" x="2290763" y="1520825"/>
          <p14:tracePt t="8991" x="2276475" y="1520825"/>
          <p14:tracePt t="9023" x="2270125" y="1520825"/>
          <p14:tracePt t="9040" x="2270125" y="1512888"/>
          <p14:tracePt t="9057" x="2263775" y="1512888"/>
          <p14:tracePt t="9077" x="2257425" y="1512888"/>
          <p14:tracePt t="9097" x="2251075" y="1512888"/>
          <p14:tracePt t="9109" x="2243138" y="1512888"/>
          <p14:tracePt t="9129" x="2230438" y="1512888"/>
          <p14:tracePt t="9150" x="2224088" y="1512888"/>
          <p14:tracePt t="9161" x="2209800" y="1512888"/>
          <p14:tracePt t="9173" x="2197100" y="1512888"/>
          <p14:tracePt t="9190" x="2190750" y="1512888"/>
          <p14:tracePt t="9207" x="2170113" y="1520825"/>
          <p14:tracePt t="9224" x="2155825" y="1520825"/>
          <p14:tracePt t="9240" x="2143125" y="1520825"/>
          <p14:tracePt t="9256" x="2122488" y="1520825"/>
          <p14:tracePt t="9273" x="2116138" y="1520825"/>
          <p14:tracePt t="9292" x="2095500" y="1520825"/>
          <p14:tracePt t="9306" x="2089150" y="1520825"/>
          <p14:tracePt t="9323" x="2070100" y="1520825"/>
          <p14:tracePt t="9356" x="2062163" y="1520825"/>
          <p14:tracePt t="9373" x="2049463" y="1520825"/>
          <p14:tracePt t="9392" x="2043113" y="1512888"/>
          <p14:tracePt t="9423" x="2036763" y="1512888"/>
          <p14:tracePt t="9554" x="2036763" y="1506538"/>
          <p14:tracePt t="9607" x="2043113" y="1506538"/>
          <p14:tracePt t="9627" x="2049463" y="1506538"/>
          <p14:tracePt t="9638" x="2062163" y="1500188"/>
          <p14:tracePt t="9649" x="2095500" y="1493838"/>
          <p14:tracePt t="9661" x="2136775" y="1493838"/>
          <p14:tracePt t="9673" x="2190750" y="1493838"/>
          <p14:tracePt t="9689" x="2243138" y="1493838"/>
          <p14:tracePt t="9710" x="2384425" y="1493838"/>
          <p14:tracePt t="9729" x="2511425" y="1500188"/>
          <p14:tracePt t="9745" x="2565400" y="1500188"/>
          <p14:tracePt t="9762" x="2632075" y="1512888"/>
          <p14:tracePt t="9778" x="2644775" y="1520825"/>
          <p14:tracePt t="9794" x="2659063" y="1520825"/>
          <p14:tracePt t="9828" x="2665413" y="1520825"/>
          <p14:tracePt t="10098" x="2659063" y="1520825"/>
          <p14:tracePt t="10141" x="2652713" y="1520825"/>
          <p14:tracePt t="10164" x="2644775" y="1527175"/>
          <p14:tracePt t="10182" x="2638425" y="1527175"/>
          <p14:tracePt t="10201" x="2625725" y="1533525"/>
          <p14:tracePt t="10213" x="2619375" y="1533525"/>
          <p14:tracePt t="10225" x="2605088" y="1533525"/>
          <p14:tracePt t="10240" x="2592388" y="1533525"/>
          <p14:tracePt t="10256" x="2559050" y="1547813"/>
          <p14:tracePt t="10272" x="2544763" y="1547813"/>
          <p14:tracePt t="10289" x="2517775" y="1547813"/>
          <p14:tracePt t="10306" x="2511425" y="1547813"/>
          <p14:tracePt t="10322" x="2505075" y="1547813"/>
          <p14:tracePt t="10339" x="2498725" y="1547813"/>
          <p14:tracePt t="10424" x="2498725" y="1539875"/>
          <p14:tracePt t="10488" x="2505075" y="1533525"/>
          <p14:tracePt t="10542" x="2505075" y="1527175"/>
          <p14:tracePt t="10561" x="2511425" y="1527175"/>
          <p14:tracePt t="10579" x="2517775" y="1527175"/>
          <p14:tracePt t="10590" x="2524125" y="1527175"/>
          <p14:tracePt t="10606" x="2559050" y="1520825"/>
          <p14:tracePt t="10622" x="2592388" y="1520825"/>
          <p14:tracePt t="10638" x="2605088" y="1520825"/>
          <p14:tracePt t="10656" x="2632075" y="1520825"/>
          <p14:tracePt t="10672" x="2644775" y="1527175"/>
          <p14:tracePt t="10689" x="2665413" y="1539875"/>
          <p14:tracePt t="10705" x="2671763" y="1539875"/>
          <p14:tracePt t="10726" x="2679700" y="1554163"/>
          <p14:tracePt t="10759" x="2679700" y="1560513"/>
          <p14:tracePt t="10800" x="2679700" y="1566863"/>
          <p14:tracePt t="10843" x="2671763" y="1566863"/>
          <p14:tracePt t="10853" x="2665413" y="1566863"/>
          <p14:tracePt t="10864" x="2652713" y="1566863"/>
          <p14:tracePt t="10876" x="2644775" y="1566863"/>
          <p14:tracePt t="10888" x="2632075" y="1566863"/>
          <p14:tracePt t="10905" x="2592388" y="1566863"/>
          <p14:tracePt t="10921" x="2584450" y="1566863"/>
          <p14:tracePt t="10938" x="2565400" y="1566863"/>
          <p14:tracePt t="10955" x="2551113" y="1566863"/>
          <p14:tracePt t="10972" x="2544763" y="1560513"/>
          <p14:tracePt t="11074" x="2544763" y="1554163"/>
          <p14:tracePt t="11108" x="2559050" y="1554163"/>
          <p14:tracePt t="11120" x="2578100" y="1547813"/>
          <p14:tracePt t="11134" x="2598738" y="1547813"/>
          <p14:tracePt t="11145" x="2632075" y="1547813"/>
          <p14:tracePt t="11155" x="2671763" y="1547813"/>
          <p14:tracePt t="11172" x="2759075" y="1547813"/>
          <p14:tracePt t="11188" x="2798763" y="1547813"/>
          <p14:tracePt t="11205" x="2886075" y="1554163"/>
          <p14:tracePt t="11221" x="2919413" y="1560513"/>
          <p14:tracePt t="11238" x="2960688" y="1560513"/>
          <p14:tracePt t="11255" x="2979738" y="1560513"/>
          <p14:tracePt t="11288" x="2994025" y="1560513"/>
          <p14:tracePt t="12552" x="2994025" y="1566863"/>
          <p14:tracePt t="12560" x="2994025" y="1573213"/>
          <p14:tracePt t="12627" x="2987675" y="1581150"/>
          <p14:tracePt t="12637" x="2979738" y="1581150"/>
          <p14:tracePt t="12658" x="2960688" y="1581150"/>
          <p14:tracePt t="12667" x="2933700" y="1581150"/>
          <p14:tracePt t="12677" x="2879725" y="1581150"/>
          <p14:tracePt t="12687" x="2825750" y="1581150"/>
          <p14:tracePt t="12703" x="2752725" y="1581150"/>
          <p14:tracePt t="12724" x="2592388" y="1573213"/>
          <p14:tracePt t="12740" x="2444750" y="1573213"/>
          <p14:tracePt t="12758" x="2309813" y="1566863"/>
          <p14:tracePt t="12774" x="2263775" y="1566863"/>
          <p14:tracePt t="12791" x="2182813" y="1566863"/>
          <p14:tracePt t="12803" x="2155825" y="1560513"/>
          <p14:tracePt t="12819" x="2130425" y="1554163"/>
          <p14:tracePt t="12836" x="2109788" y="1547813"/>
          <p14:tracePt t="12896" x="2109788" y="1539875"/>
          <p14:tracePt t="12946" x="2109788" y="1533525"/>
          <p14:tracePt t="12958" x="2116138" y="1533525"/>
          <p14:tracePt t="12970" x="2122488" y="1527175"/>
          <p14:tracePt t="12987" x="2143125" y="1527175"/>
          <p14:tracePt t="13003" x="2163763" y="1527175"/>
          <p14:tracePt t="13019" x="2190750" y="1520825"/>
          <p14:tracePt t="13036" x="2209800" y="1520825"/>
          <p14:tracePt t="13053" x="2224088" y="1520825"/>
          <p14:tracePt t="13069" x="2251075" y="1520825"/>
          <p14:tracePt t="13087" x="2270125" y="1520825"/>
          <p14:tracePt t="13103" x="2284413" y="1520825"/>
          <p14:tracePt t="13119" x="2297113" y="1520825"/>
          <p14:tracePt t="13136" x="2309813" y="1520825"/>
          <p14:tracePt t="13153" x="2317750" y="1527175"/>
          <p14:tracePt t="13170" x="2330450" y="1527175"/>
          <p14:tracePt t="13187" x="2336800" y="1533525"/>
          <p14:tracePt t="13203" x="2344738" y="1533525"/>
          <p14:tracePt t="13219" x="2351088" y="1533525"/>
          <p14:tracePt t="13236" x="2357438" y="1539875"/>
          <p14:tracePt t="13253" x="2363788" y="1539875"/>
          <p14:tracePt t="13288" x="2370138" y="1539875"/>
          <p14:tracePt t="13317" x="2370138" y="1547813"/>
          <p14:tracePt t="13326" x="2378075" y="1547813"/>
          <p14:tracePt t="13357" x="2384425" y="1547813"/>
          <p14:tracePt t="13366" x="2390775" y="1547813"/>
          <p14:tracePt t="13387" x="2397125" y="1547813"/>
          <p14:tracePt t="13396" x="2397125" y="1554163"/>
          <p14:tracePt t="13407" x="2405063" y="1554163"/>
          <p14:tracePt t="13419" x="2405063" y="1560513"/>
          <p14:tracePt t="13436" x="2417763" y="1566863"/>
          <p14:tracePt t="13452" x="2424113" y="1566863"/>
          <p14:tracePt t="13469" x="2438400" y="1566863"/>
          <p14:tracePt t="13475" x="2451100" y="1573213"/>
          <p14:tracePt t="13487" x="2457450" y="1581150"/>
          <p14:tracePt t="13503" x="2471738" y="1587500"/>
          <p14:tracePt t="13519" x="2505075" y="1600200"/>
          <p14:tracePt t="13536" x="2544763" y="1627188"/>
          <p14:tracePt t="13552" x="2578100" y="1641475"/>
          <p14:tracePt t="13569" x="2644775" y="1660525"/>
          <p14:tracePt t="13586" x="2698750" y="1681163"/>
          <p14:tracePt t="13605" x="2725738" y="1693863"/>
          <p14:tracePt t="13619" x="2746375" y="1701800"/>
          <p14:tracePt t="13636" x="2779713" y="1727200"/>
          <p14:tracePt t="13652" x="2786063" y="1727200"/>
          <p14:tracePt t="13669" x="2792413" y="1735138"/>
          <p14:tracePt t="13688" x="2786063" y="1741488"/>
          <p14:tracePt t="13702" x="2765425" y="1741488"/>
          <p14:tracePt t="13915" x="2765425" y="1747838"/>
          <p14:tracePt t="13935" x="2773363" y="1747838"/>
          <p14:tracePt t="13943" x="2779713" y="1747838"/>
          <p14:tracePt t="13957" x="2786063" y="1747838"/>
          <p14:tracePt t="13969" x="2792413" y="1747838"/>
          <p14:tracePt t="13986" x="2806700" y="1754188"/>
          <p14:tracePt t="14007" x="2813050" y="1754188"/>
          <p14:tracePt t="14018" x="2819400" y="1762125"/>
          <p14:tracePt t="14036" x="2840038" y="1768475"/>
          <p14:tracePt t="14068" x="2859088" y="1781175"/>
          <p14:tracePt t="14086" x="2879725" y="1787525"/>
          <p14:tracePt t="14102" x="2886075" y="1795463"/>
          <p14:tracePt t="14119" x="2894013" y="1795463"/>
          <p14:tracePt t="14136" x="2900363" y="1795463"/>
          <p14:tracePt t="14152" x="2900363" y="1801813"/>
          <p14:tracePt t="14168" x="2906713" y="1801813"/>
          <p14:tracePt t="14186" x="2919413" y="1808163"/>
          <p14:tracePt t="14218" x="2927350" y="1814513"/>
          <p14:tracePt t="14236" x="2933700" y="1814513"/>
          <p14:tracePt t="14268" x="2946400" y="1822450"/>
          <p14:tracePt t="14286" x="2979738" y="1822450"/>
          <p14:tracePt t="14301" x="3021013" y="1828800"/>
          <p14:tracePt t="14318" x="3133725" y="1828800"/>
          <p14:tracePt t="14335" x="3308350" y="1828800"/>
          <p14:tracePt t="14352" x="3402013" y="1828800"/>
          <p14:tracePt t="14368" x="3556000" y="1822450"/>
          <p14:tracePt t="14385" x="3616325" y="1814513"/>
          <p14:tracePt t="14402" x="3724275" y="1808163"/>
          <p14:tracePt t="14418" x="3797300" y="1808163"/>
          <p14:tracePt t="14435" x="3824288" y="1808163"/>
          <p14:tracePt t="14454" x="3830638" y="1808163"/>
          <p14:tracePt t="14628" x="3836988" y="1808163"/>
          <p14:tracePt t="14651" x="4065588" y="1808163"/>
          <p14:tracePt t="14660" x="4379913" y="1822450"/>
          <p14:tracePt t="14668" x="4856163" y="1862138"/>
          <p14:tracePt t="14685" x="5405438" y="1935163"/>
          <p14:tracePt t="14701" x="6450013" y="2209800"/>
          <p14:tracePt t="14722" x="7059613" y="2457450"/>
          <p14:tracePt t="14739" x="7353300" y="2638425"/>
          <p14:tracePt t="14756" x="7480300" y="2738438"/>
          <p14:tracePt t="14772" x="7513638" y="2765425"/>
          <p14:tracePt t="14801" x="7500938" y="2765425"/>
          <p14:tracePt t="15016" x="7480300" y="2765425"/>
          <p14:tracePt t="15027" x="7446963" y="2752725"/>
          <p14:tracePt t="15041" x="7380288" y="2738438"/>
          <p14:tracePt t="15052" x="7313613" y="2719388"/>
          <p14:tracePt t="15068" x="7119938" y="2638425"/>
          <p14:tracePt t="15085" x="6965950" y="2551113"/>
          <p14:tracePt t="15101" x="6905625" y="2511425"/>
          <p14:tracePt t="15118" x="6824663" y="2444750"/>
          <p14:tracePt t="15134" x="6791325" y="2417763"/>
          <p14:tracePt t="15151" x="6757988" y="2378075"/>
          <p14:tracePt t="15167" x="6743700" y="2363788"/>
          <p14:tracePt t="15184" x="6731000" y="2336800"/>
          <p14:tracePt t="15201" x="6731000" y="2330450"/>
          <p14:tracePt t="15234" x="6731000" y="2324100"/>
          <p14:tracePt t="15255" x="6737350" y="2324100"/>
          <p14:tracePt t="15267" x="6757988" y="2324100"/>
          <p14:tracePt t="15284" x="6791325" y="2324100"/>
          <p14:tracePt t="15301" x="6884988" y="2357438"/>
          <p14:tracePt t="15317" x="6991350" y="2397125"/>
          <p14:tracePt t="15334" x="7038975" y="2417763"/>
          <p14:tracePt t="15351" x="7132638" y="2451100"/>
          <p14:tracePt t="15368" x="7205663" y="2498725"/>
          <p14:tracePt t="15386" x="7253288" y="2532063"/>
          <p14:tracePt t="15401" x="7265988" y="2551113"/>
          <p14:tracePt t="15417" x="7292975" y="2584450"/>
          <p14:tracePt t="15434" x="7299325" y="2592388"/>
          <p14:tracePt t="15450" x="7307263" y="2605088"/>
          <p14:tracePt t="15467" x="7307263" y="2611438"/>
          <p14:tracePt t="15526" x="7307263" y="2619375"/>
          <p14:tracePt t="15587" x="7299325" y="2619375"/>
          <p14:tracePt t="15636" x="7292975" y="2619375"/>
          <p14:tracePt t="15645" x="7286625" y="2619375"/>
          <p14:tracePt t="15877" x="7265988" y="2619375"/>
          <p14:tracePt t="15888" x="7232650" y="2619375"/>
          <p14:tracePt t="15896" x="7153275" y="2605088"/>
          <p14:tracePt t="15906" x="7024688" y="2578100"/>
          <p14:tracePt t="15917" x="6824663" y="2538413"/>
          <p14:tracePt t="15934" x="6577013" y="2490788"/>
          <p14:tracePt t="15950" x="5946775" y="2336800"/>
          <p14:tracePt t="15967" x="5465763" y="2216150"/>
          <p14:tracePt t="15984" x="5224463" y="2155825"/>
          <p14:tracePt t="16000" x="5164138" y="2136775"/>
          <p14:tracePt t="16017" x="5122863" y="2116138"/>
          <p14:tracePt t="16037" x="5116513" y="2116138"/>
          <p14:tracePt t="16213" x="5089525" y="2116138"/>
          <p14:tracePt t="16221" x="5022850" y="2116138"/>
          <p14:tracePt t="16233" x="4881563" y="2103438"/>
          <p14:tracePt t="16250" x="4340225" y="2028825"/>
          <p14:tracePt t="16266" x="3543300" y="1922463"/>
          <p14:tracePt t="16284" x="3006725" y="1889125"/>
          <p14:tracePt t="16300" x="2840038" y="1889125"/>
          <p14:tracePt t="16316" x="2679700" y="1889125"/>
          <p14:tracePt t="16333" x="2638425" y="1889125"/>
          <p14:tracePt t="16350" x="2592388" y="1889125"/>
          <p14:tracePt t="16366" x="2578100" y="1889125"/>
          <p14:tracePt t="16644" x="2571750" y="1901825"/>
          <p14:tracePt t="16653" x="2565400" y="1916113"/>
          <p14:tracePt t="16667" x="2559050" y="1935163"/>
          <p14:tracePt t="16683" x="2544763" y="1982788"/>
          <p14:tracePt t="16699" x="2544763" y="2016125"/>
          <p14:tracePt t="16716" x="2544763" y="2070100"/>
          <p14:tracePt t="16738" x="2551113" y="2116138"/>
          <p14:tracePt t="16755" x="2625725" y="2170113"/>
          <p14:tracePt t="16772" x="2792413" y="2216150"/>
          <p14:tracePt t="16789" x="3154363" y="2257425"/>
          <p14:tracePt t="16804" x="3449638" y="2270125"/>
          <p14:tracePt t="16816" x="3810000" y="2284413"/>
          <p14:tracePt t="16833" x="4467225" y="2309813"/>
          <p14:tracePt t="16849" x="4916488" y="2330450"/>
          <p14:tracePt t="16866" x="5216525" y="2397125"/>
          <p14:tracePt t="16883" x="5351463" y="2444750"/>
          <p14:tracePt t="16899" x="5538788" y="2532063"/>
          <p14:tracePt t="16916" x="5626100" y="2611438"/>
          <p14:tracePt t="16932" x="5653088" y="2632075"/>
          <p14:tracePt t="16949" x="5665788" y="2671763"/>
          <p14:tracePt t="16982" x="5638800" y="2671763"/>
          <p14:tracePt t="17151" x="5638800" y="2679700"/>
          <p14:tracePt t="17174" x="5638800" y="2686050"/>
          <p14:tracePt t="17194" x="5653088" y="2692400"/>
          <p14:tracePt t="17205" x="5665788" y="2698750"/>
          <p14:tracePt t="17215" x="5692775" y="2698750"/>
          <p14:tracePt t="17233" x="5726113" y="2705100"/>
          <p14:tracePt t="17249" x="5813425" y="2713038"/>
          <p14:tracePt t="17265" x="5927725" y="2719388"/>
          <p14:tracePt t="17282" x="5988050" y="2719388"/>
          <p14:tracePt t="17299" x="6100763" y="2725738"/>
          <p14:tracePt t="17315" x="6194425" y="2725738"/>
          <p14:tracePt t="17332" x="6221413" y="2725738"/>
          <p14:tracePt t="17349" x="6262688" y="2725738"/>
          <p14:tracePt t="17366" x="6275388" y="2725738"/>
          <p14:tracePt t="17518" x="6269038" y="2725738"/>
          <p14:tracePt t="17532" x="6262688" y="2725738"/>
          <p14:tracePt t="17546" x="6254750" y="2725738"/>
          <p14:tracePt t="17559" x="6242050" y="2725738"/>
          <p14:tracePt t="17789" x="6227763" y="2725738"/>
          <p14:tracePt t="17803" x="6202363" y="2725738"/>
          <p14:tracePt t="17809" x="6154738" y="2725738"/>
          <p14:tracePt t="17821" x="6040438" y="2698750"/>
          <p14:tracePt t="17834" x="5792788" y="2665413"/>
          <p14:tracePt t="17848" x="4902200" y="2511425"/>
          <p14:tracePt t="17865" x="3803650" y="2351088"/>
          <p14:tracePt t="17882" x="3362325" y="2309813"/>
          <p14:tracePt t="17898" x="2840038" y="2263775"/>
          <p14:tracePt t="17916" x="2619375" y="2230438"/>
          <p14:tracePt t="17931" x="2559050" y="2216150"/>
          <p14:tracePt t="17948" x="2517775" y="2197100"/>
          <p14:tracePt t="17965" x="2517775" y="2190750"/>
          <p14:tracePt t="18131" x="2511425" y="2190750"/>
          <p14:tracePt t="18143" x="2505075" y="2190750"/>
          <p14:tracePt t="18157" x="2451100" y="2149475"/>
          <p14:tracePt t="18165" x="2417763" y="2109788"/>
          <p14:tracePt t="18182" x="2384425" y="2043113"/>
          <p14:tracePt t="18198" x="2330450" y="1908175"/>
          <p14:tracePt t="18217" x="2317750" y="1801813"/>
          <p14:tracePt t="18231" x="2317750" y="1754188"/>
          <p14:tracePt t="18248" x="2324100" y="1701800"/>
          <p14:tracePt t="18265" x="2336800" y="1674813"/>
          <p14:tracePt t="18281" x="2344738" y="1666875"/>
          <p14:tracePt t="18298" x="2397125" y="1641475"/>
          <p14:tracePt t="18315" x="2471738" y="1620838"/>
          <p14:tracePt t="18331" x="2511425" y="1608138"/>
          <p14:tracePt t="18348" x="2584450" y="1573213"/>
          <p14:tracePt t="18364" x="2619375" y="1547813"/>
          <p14:tracePt t="18381" x="2632075" y="1539875"/>
          <p14:tracePt t="18398" x="2659063" y="1512888"/>
          <p14:tracePt t="18414" x="2686050" y="1500188"/>
          <p14:tracePt t="18431" x="2698750" y="1493838"/>
          <p14:tracePt t="18448" x="2725738" y="1479550"/>
          <p14:tracePt t="18464" x="2779713" y="1473200"/>
          <p14:tracePt t="18481" x="2813050" y="1473200"/>
          <p14:tracePt t="18497" x="2894013" y="1479550"/>
          <p14:tracePt t="18514" x="3000375" y="1512888"/>
          <p14:tracePt t="18531" x="3054350" y="1547813"/>
          <p14:tracePt t="18536" x="3100388" y="1573213"/>
          <p14:tracePt t="18548" x="3148013" y="1614488"/>
          <p14:tracePt t="18564" x="3221038" y="1693863"/>
          <p14:tracePt t="18581" x="3248025" y="1735138"/>
          <p14:tracePt t="18598" x="3281363" y="1801813"/>
          <p14:tracePt t="18615" x="3281363" y="1828800"/>
          <p14:tracePt t="18631" x="3281363" y="1841500"/>
          <p14:tracePt t="18648" x="3281363" y="1847850"/>
          <p14:tracePt t="18664" x="3235325" y="1868488"/>
          <p14:tracePt t="18681" x="3181350" y="1881188"/>
          <p14:tracePt t="18698" x="3040063" y="1895475"/>
          <p14:tracePt t="18715" x="2859088" y="1895475"/>
          <p14:tracePt t="18735" x="2759075" y="1889125"/>
          <p14:tracePt t="18751" x="2611438" y="1828800"/>
          <p14:tracePt t="18769" x="2505075" y="1754188"/>
          <p14:tracePt t="18785" x="2451100" y="1660525"/>
          <p14:tracePt t="18801" x="2438400" y="1620838"/>
          <p14:tracePt t="18814" x="2430463" y="1581150"/>
          <p14:tracePt t="18831" x="2430463" y="1520825"/>
          <p14:tracePt t="18847" x="2457450" y="1446213"/>
          <p14:tracePt t="18868" x="2511425" y="1393825"/>
          <p14:tracePt t="18885" x="2605088" y="1346200"/>
          <p14:tracePt t="18897" x="2659063" y="1325563"/>
          <p14:tracePt t="18914" x="2773363" y="1325563"/>
          <p14:tracePt t="18931" x="2840038" y="1325563"/>
          <p14:tracePt t="18947" x="2973388" y="1352550"/>
          <p14:tracePt t="18964" x="3133725" y="1412875"/>
          <p14:tracePt t="18981" x="3208338" y="1460500"/>
          <p14:tracePt t="18997" x="3355975" y="1547813"/>
          <p14:tracePt t="19014" x="3468688" y="1627188"/>
          <p14:tracePt t="19031" x="3522663" y="1666875"/>
          <p14:tracePt t="19048" x="3595688" y="1735138"/>
          <p14:tracePt t="19064" x="3616325" y="1762125"/>
          <p14:tracePt t="19081" x="3643313" y="1801813"/>
          <p14:tracePt t="19097" x="3643313" y="1814513"/>
          <p14:tracePt t="19114" x="3643313" y="1828800"/>
          <p14:tracePt t="19131" x="3616325" y="1855788"/>
          <p14:tracePt t="19147" x="3495675" y="1901825"/>
          <p14:tracePt t="19164" x="3422650" y="1916113"/>
          <p14:tracePt t="19180" x="3221038" y="1935163"/>
          <p14:tracePt t="19197" x="3027363" y="1941513"/>
          <p14:tracePt t="19214" x="2825750" y="1935163"/>
          <p14:tracePt t="19230" x="2746375" y="1922463"/>
          <p14:tracePt t="19249" x="2619375" y="1874838"/>
          <p14:tracePt t="19264" x="2571750" y="1847850"/>
          <p14:tracePt t="19280" x="2505075" y="1762125"/>
          <p14:tracePt t="19297" x="2490788" y="1714500"/>
          <p14:tracePt t="19314" x="2478088" y="1620838"/>
          <p14:tracePt t="19330" x="2490788" y="1547813"/>
          <p14:tracePt t="19349" x="2532063" y="1493838"/>
          <p14:tracePt t="19364" x="2559050" y="1473200"/>
          <p14:tracePt t="19380" x="2671763" y="1446213"/>
          <p14:tracePt t="19397" x="2813050" y="1439863"/>
          <p14:tracePt t="19413" x="2900363" y="1452563"/>
          <p14:tracePt t="19430" x="3073400" y="1506538"/>
          <p14:tracePt t="19449" x="3248025" y="1587500"/>
          <p14:tracePt t="19463" x="3328988" y="1620838"/>
          <p14:tracePt t="19480" x="3455988" y="1693863"/>
          <p14:tracePt t="19497" x="3556000" y="1781175"/>
          <p14:tracePt t="19513" x="3595688" y="1814513"/>
          <p14:tracePt t="19530" x="3649663" y="1868488"/>
          <p14:tracePt t="19547" x="3676650" y="1895475"/>
          <p14:tracePt t="19563" x="3676650" y="1901825"/>
          <p14:tracePt t="19580" x="3683000" y="1901825"/>
          <p14:tracePt t="19597" x="3683000" y="1908175"/>
          <p14:tracePt t="19616" x="3656013" y="1916113"/>
          <p14:tracePt t="19790" x="3676650" y="1916113"/>
          <p14:tracePt t="19801" x="3743325" y="1908175"/>
          <p14:tracePt t="19810" x="3870325" y="1889125"/>
          <p14:tracePt t="19822" x="4038600" y="1868488"/>
          <p14:tracePt t="19836" x="4340225" y="1841500"/>
          <p14:tracePt t="19847" x="4775200" y="1841500"/>
          <p14:tracePt t="19863" x="5611813" y="1895475"/>
          <p14:tracePt t="19880" x="5900738" y="1941513"/>
          <p14:tracePt t="19896" x="6281738" y="2049463"/>
          <p14:tracePt t="19913" x="6450013" y="2109788"/>
          <p14:tracePt t="19930" x="6537325" y="2149475"/>
          <p14:tracePt t="19946" x="6543675" y="2155825"/>
          <p14:tracePt t="19963" x="6556375" y="2155825"/>
          <p14:tracePt t="19980" x="6550025" y="2155825"/>
          <p14:tracePt t="20138" x="6562725" y="2155825"/>
          <p14:tracePt t="20149" x="6596063" y="2163763"/>
          <p14:tracePt t="20159" x="6643688" y="2163763"/>
          <p14:tracePt t="20169" x="6704013" y="2170113"/>
          <p14:tracePt t="20180" x="6791325" y="2176463"/>
          <p14:tracePt t="20197" x="7005638" y="2190750"/>
          <p14:tracePt t="20213" x="7126288" y="2209800"/>
          <p14:tracePt t="20232" x="7373938" y="2270125"/>
          <p14:tracePt t="20247" x="7527925" y="2324100"/>
          <p14:tracePt t="20263" x="7581900" y="2351088"/>
          <p14:tracePt t="20279" x="7621588" y="2370138"/>
          <p14:tracePt t="20297" x="7627938" y="2370138"/>
          <p14:tracePt t="20332" x="7627938" y="2378075"/>
          <p14:tracePt t="20348" x="7594600" y="2378075"/>
          <p14:tracePt t="20363" x="7527925" y="2378075"/>
          <p14:tracePt t="20379" x="7334250" y="2378075"/>
          <p14:tracePt t="20396" x="7051675" y="2363788"/>
          <p14:tracePt t="20413" x="6918325" y="2363788"/>
          <p14:tracePt t="20429" x="6757988" y="2357438"/>
          <p14:tracePt t="20446" x="6677025" y="2357438"/>
          <p14:tracePt t="20463" x="6664325" y="2357438"/>
          <p14:tracePt t="20523" x="6683375" y="2357438"/>
          <p14:tracePt t="20534" x="6724650" y="2357438"/>
          <p14:tracePt t="20543" x="6777038" y="2351088"/>
          <p14:tracePt t="20553" x="6851650" y="2351088"/>
          <p14:tracePt t="20566" x="6924675" y="2344738"/>
          <p14:tracePt t="20579" x="6985000" y="2344738"/>
          <p14:tracePt t="20596" x="7092950" y="2344738"/>
          <p14:tracePt t="20612" x="7153275" y="2351088"/>
          <p14:tracePt t="20629" x="7165975" y="2351088"/>
          <p14:tracePt t="20646" x="7180263" y="2351088"/>
          <p14:tracePt t="20693" x="7132638" y="2351088"/>
          <p14:tracePt t="20703" x="7051675" y="2330450"/>
          <p14:tracePt t="20715" x="6938963" y="2309813"/>
          <p14:tracePt t="20729" x="6784975" y="2290763"/>
          <p14:tracePt t="20749" x="6516688" y="2270125"/>
          <p14:tracePt t="20766" x="6369050" y="2270125"/>
          <p14:tracePt t="20784" x="6315075" y="2270125"/>
          <p14:tracePt t="20799" x="6308725" y="2270125"/>
          <p14:tracePt t="20833" x="6308725" y="2263775"/>
          <p14:tracePt t="20845" x="6342063" y="2263775"/>
          <p14:tracePt t="20862" x="6477000" y="2257425"/>
          <p14:tracePt t="20879" x="6556375" y="2251075"/>
          <p14:tracePt t="20895" x="6691313" y="2251075"/>
          <p14:tracePt t="20912" x="6764338" y="2251075"/>
          <p14:tracePt t="20929" x="6770688" y="2251075"/>
          <p14:tracePt t="20945" x="6777038" y="2251075"/>
          <p14:tracePt t="20984" x="6764338" y="2251075"/>
          <p14:tracePt t="20994" x="6751638" y="2251075"/>
          <p14:tracePt t="21003" x="6724650" y="2251075"/>
          <p14:tracePt t="21015" x="6704013" y="2251075"/>
          <p14:tracePt t="21028" x="6683375" y="2251075"/>
          <p14:tracePt t="21045" x="6670675" y="2243138"/>
          <p14:tracePt t="21062" x="6656388" y="2243138"/>
          <p14:tracePt t="21103" x="6656388" y="2236788"/>
          <p14:tracePt t="21321" x="6650038" y="2236788"/>
          <p14:tracePt t="21331" x="6616700" y="2230438"/>
          <p14:tracePt t="21339" x="6516688" y="2197100"/>
          <p14:tracePt t="21350" x="6315075" y="2149475"/>
          <p14:tracePt t="21362" x="6088063" y="2103438"/>
          <p14:tracePt t="21378" x="5378450" y="1989138"/>
          <p14:tracePt t="21395" x="4727575" y="1935163"/>
          <p14:tracePt t="21412" x="4413250" y="1922463"/>
          <p14:tracePt t="21428" x="4333875" y="1916113"/>
          <p14:tracePt t="21445" x="4259263" y="1916113"/>
          <p14:tracePt t="21462" x="4246563" y="1916113"/>
          <p14:tracePt t="21745" x="4246563" y="1922463"/>
          <p14:tracePt t="21753" x="4232275" y="1922463"/>
          <p14:tracePt t="21766" x="4232275" y="1928813"/>
          <p14:tracePt t="21782" x="4186238" y="1941513"/>
          <p14:tracePt t="21798" x="4138613" y="1955800"/>
          <p14:tracePt t="21815" x="4044950" y="1968500"/>
          <p14:tracePt t="21828" x="4005263" y="1976438"/>
          <p14:tracePt t="21844" x="3951288" y="1982788"/>
          <p14:tracePt t="21862" x="3930650" y="1982788"/>
          <p14:tracePt t="22117" x="3924300" y="1982788"/>
          <p14:tracePt t="22126" x="3917950" y="1982788"/>
          <p14:tracePt t="22134" x="3905250" y="1989138"/>
          <p14:tracePt t="22144" x="3870325" y="2009775"/>
          <p14:tracePt t="22161" x="3743325" y="2036763"/>
          <p14:tracePt t="22177" x="3670300" y="2049463"/>
          <p14:tracePt t="22194" x="3522663" y="2076450"/>
          <p14:tracePt t="22212" x="3389313" y="2103438"/>
          <p14:tracePt t="22227" x="3341688" y="2109788"/>
          <p14:tracePt t="22244" x="3262313" y="2122488"/>
          <p14:tracePt t="22262" x="3227388" y="2122488"/>
          <p14:tracePt t="22277" x="3221038" y="2122488"/>
          <p14:tracePt t="22632" x="3221038" y="2130425"/>
          <p14:tracePt t="23364" x="3214688" y="2130425"/>
          <p14:tracePt t="23381" x="3208338" y="2130425"/>
          <p14:tracePt t="23391" x="3181350" y="2116138"/>
          <p14:tracePt t="23401" x="3167063" y="2103438"/>
          <p14:tracePt t="23413" x="3148013" y="2082800"/>
          <p14:tracePt t="23426" x="3127375" y="2070100"/>
          <p14:tracePt t="23443" x="3100388" y="2036763"/>
          <p14:tracePt t="23461" x="3081338" y="1995488"/>
          <p14:tracePt t="23476" x="3067050" y="1976438"/>
          <p14:tracePt t="23493" x="3048000" y="1949450"/>
          <p14:tracePt t="23510" x="3021013" y="1916113"/>
          <p14:tracePt t="23526" x="3006725" y="1901825"/>
          <p14:tracePt t="23543" x="2987675" y="1868488"/>
          <p14:tracePt t="23560" x="2973388" y="1862138"/>
          <p14:tracePt t="23563" x="2973388" y="1847850"/>
          <p14:tracePt t="23576" x="2960688" y="1841500"/>
          <p14:tracePt t="23594" x="2952750" y="1828800"/>
          <p14:tracePt t="23610" x="2946400" y="1822450"/>
          <p14:tracePt t="23626" x="2940050" y="1814513"/>
          <p14:tracePt t="23643" x="2940050" y="1808163"/>
          <p14:tracePt t="23659" x="2927350" y="1795463"/>
          <p14:tracePt t="23676" x="2919413" y="1787525"/>
          <p14:tracePt t="23693" x="2913063" y="1781175"/>
          <p14:tracePt t="23709" x="2906713" y="1774825"/>
          <p14:tracePt t="23726" x="2900363" y="1774825"/>
          <p14:tracePt t="23749" x="2886075" y="1768475"/>
          <p14:tracePt t="23770" x="2867025" y="1762125"/>
          <p14:tracePt t="23784" x="2859088" y="1754188"/>
          <p14:tracePt t="23799" x="2840038" y="1741488"/>
          <p14:tracePt t="23810" x="2833688" y="1735138"/>
          <p14:tracePt t="23826" x="2813050" y="1727200"/>
          <p14:tracePt t="23843" x="2798763" y="1720850"/>
          <p14:tracePt t="23859" x="2786063" y="1714500"/>
          <p14:tracePt t="23876" x="2773363" y="1708150"/>
          <p14:tracePt t="23893" x="2759075" y="1701800"/>
          <p14:tracePt t="23909" x="2738438" y="1693863"/>
          <p14:tracePt t="23926" x="2725738" y="1693863"/>
          <p14:tracePt t="23943" x="2719388" y="1687513"/>
          <p14:tracePt t="23960" x="2719388" y="1681163"/>
          <p14:tracePt t="23992" x="2713038" y="1681163"/>
          <p14:tracePt t="24332" x="2698750" y="1681163"/>
          <p14:tracePt t="24344" x="2686050" y="1687513"/>
          <p14:tracePt t="24360" x="2644775" y="1708150"/>
          <p14:tracePt t="24376" x="2605088" y="1720850"/>
          <p14:tracePt t="24392" x="2511425" y="1754188"/>
          <p14:tracePt t="24409" x="2451100" y="1774825"/>
          <p14:tracePt t="24426" x="2357438" y="1814513"/>
          <p14:tracePt t="24442" x="2270125" y="1847850"/>
          <p14:tracePt t="24459" x="2230438" y="1868488"/>
          <p14:tracePt t="24475" x="2170113" y="1889125"/>
          <p14:tracePt t="24492" x="2143125" y="1895475"/>
          <p14:tracePt t="24509" x="2136775" y="1901825"/>
          <p14:tracePt t="24525" x="2122488" y="1901825"/>
          <p14:tracePt t="24833" x="2122488" y="1908175"/>
          <p14:tracePt t="24842" x="2116138" y="1908175"/>
          <p14:tracePt t="24863" x="2116138" y="1922463"/>
          <p14:tracePt t="24870" x="2116138" y="1928813"/>
          <p14:tracePt t="24881" x="2109788" y="1935163"/>
          <p14:tracePt t="24891" x="2109788" y="1949450"/>
          <p14:tracePt t="24908" x="2103438" y="1962150"/>
          <p14:tracePt t="24925" x="2095500" y="1989138"/>
          <p14:tracePt t="24941" x="2089150" y="2022475"/>
          <p14:tracePt t="24958" x="2089150" y="2036763"/>
          <p14:tracePt t="24975" x="2082800" y="2062163"/>
          <p14:tracePt t="24992" x="2082800" y="2076450"/>
          <p14:tracePt t="25008" x="2076450" y="2082800"/>
          <p14:tracePt t="25025" x="2076450" y="2095500"/>
          <p14:tracePt t="25041" x="2070100" y="2095500"/>
          <p14:tracePt t="25058" x="2070100" y="2103438"/>
          <p14:tracePt t="25075" x="2070100" y="2109788"/>
          <p14:tracePt t="25091" x="2062163" y="2116138"/>
          <p14:tracePt t="25978" x="2070100" y="2095500"/>
          <p14:tracePt t="25991" x="2076450" y="2076450"/>
          <p14:tracePt t="26007" x="2089150" y="2062163"/>
          <p14:tracePt t="26024" x="2089150" y="2055813"/>
          <p14:tracePt t="26040" x="2095500" y="2055813"/>
          <p14:tracePt t="26075" x="2103438" y="2055813"/>
          <p14:tracePt t="26091" x="2103438" y="2062163"/>
          <p14:tracePt t="26107" x="2103438" y="2076450"/>
          <p14:tracePt t="26124" x="2109788" y="2109788"/>
          <p14:tracePt t="26140" x="2116138" y="2143125"/>
          <p14:tracePt t="26157" x="2116138" y="2163763"/>
          <p14:tracePt t="26174" x="2122488" y="2203450"/>
          <p14:tracePt t="26190" x="2122488" y="2243138"/>
          <p14:tracePt t="26207" x="2122488" y="2257425"/>
          <p14:tracePt t="26224" x="2122488" y="2284413"/>
          <p14:tracePt t="26240" x="2122488" y="2297113"/>
          <p14:tracePt t="26257" x="2122488" y="2309813"/>
          <p14:tracePt t="26274" x="2122488" y="2324100"/>
          <p14:tracePt t="26290" x="2122488" y="2344738"/>
          <p14:tracePt t="26307" x="2122488" y="2357438"/>
          <p14:tracePt t="26323" x="2122488" y="2384425"/>
          <p14:tracePt t="26340" x="2122488" y="2417763"/>
          <p14:tracePt t="26357" x="2122488" y="2424113"/>
          <p14:tracePt t="26374" x="2116138" y="2451100"/>
          <p14:tracePt t="26390" x="2116138" y="2457450"/>
          <p14:tracePt t="26407" x="2116138" y="2465388"/>
          <p14:tracePt t="26423" x="2109788" y="2471738"/>
          <p14:tracePt t="26440" x="2109788" y="2484438"/>
          <p14:tracePt t="26457" x="2103438" y="2490788"/>
          <p14:tracePt t="26490" x="2103438" y="2505075"/>
          <p14:tracePt t="26523" x="2095500" y="2505075"/>
          <p14:tracePt t="26550" x="2095500" y="2511425"/>
          <p14:tracePt t="27534" x="2089150" y="2517775"/>
          <p14:tracePt t="27561" x="2089150" y="2524125"/>
          <p14:tracePt t="27571" x="2082800" y="2524125"/>
          <p14:tracePt t="27581" x="2082800" y="2532063"/>
          <p14:tracePt t="27600" x="2076450" y="2532063"/>
          <p14:tracePt t="27611" x="2076450" y="2538413"/>
          <p14:tracePt t="27630" x="2070100" y="2544763"/>
          <p14:tracePt t="27642" x="2062163" y="2544763"/>
          <p14:tracePt t="27658" x="2055813" y="2551113"/>
          <p14:tracePt t="27673" x="2028825" y="2571750"/>
          <p14:tracePt t="27690" x="2009775" y="2592388"/>
          <p14:tracePt t="27706" x="1989138" y="2598738"/>
          <p14:tracePt t="27726" x="1962150" y="2619375"/>
          <p14:tracePt t="27743" x="1928813" y="2632075"/>
          <p14:tracePt t="27760" x="1901825" y="2652713"/>
          <p14:tracePt t="27776" x="1881188" y="2659063"/>
          <p14:tracePt t="27794" x="1828800" y="2679700"/>
          <p14:tracePt t="27806" x="1808163" y="2686050"/>
          <p14:tracePt t="27822" x="1762125" y="2692400"/>
          <p14:tracePt t="27840" x="1720850" y="2698750"/>
          <p14:tracePt t="27856" x="1708150" y="2698750"/>
          <p14:tracePt t="27872" x="1681163" y="2698750"/>
          <p14:tracePt t="27890" x="1660525" y="2705100"/>
          <p14:tracePt t="27905" x="1641475" y="2705100"/>
          <p14:tracePt t="27922" x="1608138" y="2705100"/>
          <p14:tracePt t="27939" x="1573213" y="2713038"/>
          <p14:tracePt t="27956" x="1554163" y="2713038"/>
          <p14:tracePt t="27972" x="1520825" y="2719388"/>
          <p14:tracePt t="27989" x="1487488" y="2725738"/>
          <p14:tracePt t="28005" x="1473200" y="2725738"/>
          <p14:tracePt t="28022" x="1446213" y="2725738"/>
          <p14:tracePt t="28040" x="1412875" y="2738438"/>
          <p14:tracePt t="28055" x="1400175" y="2746375"/>
          <p14:tracePt t="28072" x="1352550" y="2752725"/>
          <p14:tracePt t="28089" x="1346200" y="2759075"/>
          <p14:tracePt t="28105" x="1319213" y="2765425"/>
          <p14:tracePt t="28122" x="1298575" y="2773363"/>
          <p14:tracePt t="28139" x="1292225" y="2773363"/>
          <p14:tracePt t="28155" x="1285875" y="2773363"/>
          <p14:tracePt t="28396" x="1273175" y="2773363"/>
          <p14:tracePt t="28405" x="1258888" y="2773363"/>
          <p14:tracePt t="28414" x="1238250" y="2765425"/>
          <p14:tracePt t="28424" x="1212850" y="2752725"/>
          <p14:tracePt t="28439" x="1171575" y="2738438"/>
          <p14:tracePt t="28455" x="1111250" y="2719388"/>
          <p14:tracePt t="28472" x="1050925" y="2705100"/>
          <p14:tracePt t="28488" x="1038225" y="2698750"/>
          <p14:tracePt t="28505" x="1004888" y="2692400"/>
          <p14:tracePt t="28522" x="971550" y="2692400"/>
          <p14:tracePt t="28538" x="957263" y="2686050"/>
          <p14:tracePt t="28555" x="938213" y="2686050"/>
          <p14:tracePt t="28571" x="923925" y="2686050"/>
          <p14:tracePt t="28588" x="917575" y="2686050"/>
          <p14:tracePt t="28622" x="911225" y="2686050"/>
          <p14:tracePt t="28710" x="911225" y="2679700"/>
          <p14:tracePt t="28720" x="917575" y="2679700"/>
          <p14:tracePt t="28730" x="923925" y="2679700"/>
          <p14:tracePt t="28743" x="938213" y="2679700"/>
          <p14:tracePt t="28759" x="1004888" y="2671763"/>
          <p14:tracePt t="28775" x="1058863" y="2671763"/>
          <p14:tracePt t="28792" x="1165225" y="2665413"/>
          <p14:tracePt t="28809" x="1265238" y="2665413"/>
          <p14:tracePt t="28821" x="1319213" y="2665413"/>
          <p14:tracePt t="28838" x="1366838" y="2665413"/>
          <p14:tracePt t="28854" x="1446213" y="2665413"/>
          <p14:tracePt t="28871" x="1527175" y="2671763"/>
          <p14:tracePt t="28888" x="1554163" y="2671763"/>
          <p14:tracePt t="28904" x="1614488" y="2679700"/>
          <p14:tracePt t="28921" x="1641475" y="2679700"/>
          <p14:tracePt t="28938" x="1654175" y="2679700"/>
          <p14:tracePt t="28955" x="1674813" y="2679700"/>
          <p14:tracePt t="28971" x="1687513" y="2679700"/>
          <p14:tracePt t="28988" x="1693863" y="2679700"/>
          <p14:tracePt t="29004" x="1701800" y="2679700"/>
          <p14:tracePt t="29021" x="1708150" y="2679700"/>
          <p14:tracePt t="37510" x="1720850" y="2679700"/>
          <p14:tracePt t="37518" x="1747838" y="2679700"/>
          <p14:tracePt t="37530" x="1795463" y="2679700"/>
          <p14:tracePt t="37547" x="1941513" y="2659063"/>
          <p14:tracePt t="37563" x="2036763" y="2652713"/>
          <p14:tracePt t="37580" x="2243138" y="2638425"/>
          <p14:tracePt t="37597" x="2517775" y="2611438"/>
          <p14:tracePt t="37613" x="2665413" y="2598738"/>
          <p14:tracePt t="37629" x="2919413" y="2571750"/>
          <p14:tracePt t="37647" x="3087688" y="2565400"/>
          <p14:tracePt t="37663" x="3154363" y="2565400"/>
          <p14:tracePt t="37679" x="3248025" y="2571750"/>
          <p14:tracePt t="37697" x="3335338" y="2578100"/>
          <p14:tracePt t="37713" x="3355975" y="2578100"/>
          <p14:tracePt t="37718" x="3368675" y="2578100"/>
          <p14:tracePt t="37729" x="3381375" y="2578100"/>
          <p14:tracePt t="37747" x="3402013" y="2578100"/>
          <p14:tracePt t="37783" x="3408363" y="2578100"/>
          <p14:tracePt t="38109" x="3408363" y="2584450"/>
          <p14:tracePt t="38130" x="3402013" y="2584450"/>
          <p14:tracePt t="38140" x="3389313" y="2584450"/>
          <p14:tracePt t="38150" x="3348038" y="2578100"/>
          <p14:tracePt t="38162" x="3281363" y="2571750"/>
          <p14:tracePt t="38179" x="3141663" y="2538413"/>
          <p14:tracePt t="38196" x="2987675" y="2517775"/>
          <p14:tracePt t="38212" x="2919413" y="2505075"/>
          <p14:tracePt t="38217" x="2846388" y="2498725"/>
          <p14:tracePt t="38229" x="2798763" y="2490788"/>
          <p14:tracePt t="38246" x="2746375" y="2478088"/>
          <p14:tracePt t="38263" x="2671763" y="2465388"/>
          <p14:tracePt t="38279" x="2611438" y="2457450"/>
          <p14:tracePt t="38296" x="2584450" y="2451100"/>
          <p14:tracePt t="38312" x="2551113" y="2444750"/>
          <p14:tracePt t="38329" x="2532063" y="2430463"/>
          <p14:tracePt t="38346" x="2517775" y="2424113"/>
          <p14:tracePt t="38379" x="2511425" y="2411413"/>
          <p14:tracePt t="38395" x="2511425" y="2405063"/>
          <p14:tracePt t="38429" x="2511425" y="2397125"/>
          <p14:tracePt t="38449" x="2511425" y="2390775"/>
          <p14:tracePt t="38462" x="2511425" y="2384425"/>
          <p14:tracePt t="38479" x="2532063" y="2378075"/>
          <p14:tracePt t="38495" x="2551113" y="2363788"/>
          <p14:tracePt t="38512" x="2638425" y="2344738"/>
          <p14:tracePt t="38529" x="2732088" y="2324100"/>
          <p14:tracePt t="38545" x="2786063" y="2324100"/>
          <p14:tracePt t="38562" x="2894013" y="2317750"/>
          <p14:tracePt t="38579" x="2994025" y="2317750"/>
          <p14:tracePt t="38595" x="3048000" y="2317750"/>
          <p14:tracePt t="38612" x="3141663" y="2330450"/>
          <p14:tracePt t="38629" x="3235325" y="2351088"/>
          <p14:tracePt t="38645" x="3281363" y="2363788"/>
          <p14:tracePt t="38662" x="3355975" y="2384425"/>
          <p14:tracePt t="38678" x="3429000" y="2417763"/>
          <p14:tracePt t="38695" x="3449638" y="2424113"/>
          <p14:tracePt t="38712" x="3489325" y="2438400"/>
          <p14:tracePt t="38728" x="3509963" y="2451100"/>
          <p14:tracePt t="38753" x="3516313" y="2451100"/>
          <p14:tracePt t="39010" x="3522663" y="2451100"/>
          <p14:tracePt t="39021" x="3536950" y="2451100"/>
          <p14:tracePt t="39032" x="3543300" y="2451100"/>
          <p14:tracePt t="39045" x="3570288" y="2451100"/>
          <p14:tracePt t="39062" x="3636963" y="2444750"/>
          <p14:tracePt t="39078" x="3676650" y="2444750"/>
          <p14:tracePt t="39095" x="3757613" y="2465388"/>
          <p14:tracePt t="39112" x="3836988" y="2498725"/>
          <p14:tracePt t="39128" x="3878263" y="2517775"/>
          <p14:tracePt t="39145" x="3957638" y="2565400"/>
          <p14:tracePt t="39162" x="4024313" y="2605088"/>
          <p14:tracePt t="39178" x="4051300" y="2625725"/>
          <p14:tracePt t="39194" x="4078288" y="2652713"/>
          <p14:tracePt t="39211" x="4092575" y="2671763"/>
          <p14:tracePt t="39228" x="4098925" y="2692400"/>
          <p14:tracePt t="39245" x="4105275" y="2698750"/>
          <p14:tracePt t="39262" x="4105275" y="2725738"/>
          <p14:tracePt t="39295" x="4105275" y="2738438"/>
          <p14:tracePt t="39311" x="4084638" y="2759075"/>
          <p14:tracePt t="39328" x="4071938" y="2765425"/>
          <p14:tracePt t="39345" x="4011613" y="2792413"/>
          <p14:tracePt t="39361" x="3878263" y="2840038"/>
          <p14:tracePt t="39378" x="3703638" y="2894013"/>
          <p14:tracePt t="39394" x="3595688" y="2927350"/>
          <p14:tracePt t="39411" x="3422650" y="2960688"/>
          <p14:tracePt t="39428" x="3287713" y="2994025"/>
          <p14:tracePt t="39444" x="3235325" y="3000375"/>
          <p14:tracePt t="39462" x="3141663" y="3006725"/>
          <p14:tracePt t="39478" x="3048000" y="3013075"/>
          <p14:tracePt t="39494" x="3013075" y="3013075"/>
          <p14:tracePt t="39511" x="2933700" y="2994025"/>
          <p14:tracePt t="39528" x="2867025" y="2940050"/>
          <p14:tracePt t="39545" x="2840038" y="2913063"/>
          <p14:tracePt t="39561" x="2798763" y="2840038"/>
          <p14:tracePt t="39578" x="2773363" y="2732088"/>
          <p14:tracePt t="39594" x="2765425" y="2686050"/>
          <p14:tracePt t="39611" x="2765425" y="2605088"/>
          <p14:tracePt t="39628" x="2765425" y="2544763"/>
          <p14:tracePt t="39644" x="2765425" y="2524125"/>
          <p14:tracePt t="39661" x="2765425" y="2484438"/>
          <p14:tracePt t="39678" x="2786063" y="2465388"/>
          <p14:tracePt t="39697" x="2792413" y="2451100"/>
          <p14:tracePt t="39711" x="2846388" y="2411413"/>
          <p14:tracePt t="39727" x="2879725" y="2390775"/>
          <p14:tracePt t="39748" x="2973388" y="2351088"/>
          <p14:tracePt t="39751" x="3021013" y="2330450"/>
          <p14:tracePt t="39769" x="3081338" y="2309813"/>
          <p14:tracePt t="39783" x="3187700" y="2276475"/>
          <p14:tracePt t="39800" x="3254375" y="2263775"/>
          <p14:tracePt t="39817" x="3368675" y="2257425"/>
          <p14:tracePt t="39844" x="3489325" y="2251075"/>
          <p14:tracePt t="39861" x="3595688" y="2251075"/>
          <p14:tracePt t="39878" x="3643313" y="2257425"/>
          <p14:tracePt t="39894" x="3716338" y="2276475"/>
          <p14:tracePt t="39910" x="3790950" y="2303463"/>
          <p14:tracePt t="39927" x="3830638" y="2317750"/>
          <p14:tracePt t="39944" x="3897313" y="2357438"/>
          <p14:tracePt t="39961" x="3978275" y="2411413"/>
          <p14:tracePt t="39977" x="4011613" y="2444750"/>
          <p14:tracePt t="39994" x="4071938" y="2517775"/>
          <p14:tracePt t="40011" x="4119563" y="2584450"/>
          <p14:tracePt t="40028" x="4132263" y="2619375"/>
          <p14:tracePt t="40044" x="4144963" y="2671763"/>
          <p14:tracePt t="40061" x="4152900" y="2692400"/>
          <p14:tracePt t="40078" x="4152900" y="2705100"/>
          <p14:tracePt t="40094" x="4152900" y="2713038"/>
          <p14:tracePt t="40110" x="4132263" y="2738438"/>
          <p14:tracePt t="40128" x="4084638" y="2779713"/>
          <p14:tracePt t="40144" x="4038600" y="2798763"/>
          <p14:tracePt t="40160" x="3911600" y="2846388"/>
          <p14:tracePt t="40177" x="3743325" y="2900363"/>
          <p14:tracePt t="40194" x="3656013" y="2919413"/>
          <p14:tracePt t="40210" x="3449638" y="2952750"/>
          <p14:tracePt t="40228" x="3287713" y="2979738"/>
          <p14:tracePt t="40244" x="3214688" y="2987675"/>
          <p14:tracePt t="40248" x="3133725" y="2994025"/>
          <p14:tracePt t="40261" x="3073400" y="2994025"/>
          <p14:tracePt t="40277" x="2933700" y="2979738"/>
          <p14:tracePt t="40294" x="2879725" y="2967038"/>
          <p14:tracePt t="40310" x="2786063" y="2927350"/>
          <p14:tracePt t="40328" x="2732088" y="2873375"/>
          <p14:tracePt t="40344" x="2713038" y="2840038"/>
          <p14:tracePt t="40360" x="2679700" y="2759075"/>
          <p14:tracePt t="40377" x="2659063" y="2671763"/>
          <p14:tracePt t="40394" x="2652713" y="2632075"/>
          <p14:tracePt t="40410" x="2652713" y="2578100"/>
          <p14:tracePt t="40427" x="2652713" y="2559050"/>
          <p14:tracePt t="40443" x="2652713" y="2511425"/>
          <p14:tracePt t="40460" x="2671763" y="2490788"/>
          <p14:tracePt t="40477" x="2671763" y="2471738"/>
          <p14:tracePt t="40494" x="2692400" y="2451100"/>
          <p14:tracePt t="40511" x="2746375" y="2405063"/>
          <p14:tracePt t="40527" x="2798763" y="2384425"/>
          <p14:tracePt t="40544" x="2900363" y="2330450"/>
          <p14:tracePt t="40560" x="2967038" y="2309813"/>
          <p14:tracePt t="40577" x="3114675" y="2276475"/>
          <p14:tracePt t="40593" x="3181350" y="2263775"/>
          <p14:tracePt t="40610" x="3341688" y="2263775"/>
          <p14:tracePt t="40627" x="3422650" y="2270125"/>
          <p14:tracePt t="40643" x="3570288" y="2303463"/>
          <p14:tracePt t="40661" x="3690938" y="2363788"/>
          <p14:tracePt t="40677" x="3743325" y="2397125"/>
          <p14:tracePt t="40693" x="3830638" y="2478088"/>
          <p14:tracePt t="40710" x="3897313" y="2571750"/>
          <p14:tracePt t="40726" x="3917950" y="2611438"/>
          <p14:tracePt t="40747" x="3957638" y="2705100"/>
          <p14:tracePt t="40750" x="3971925" y="2759075"/>
          <p14:tracePt t="40764" x="3984625" y="2798763"/>
          <p14:tracePt t="40781" x="3990975" y="2873375"/>
          <p14:tracePt t="40797" x="3990975" y="2894013"/>
          <p14:tracePt t="40815" x="3978275" y="2927350"/>
          <p14:tracePt t="40827" x="3978275" y="2933700"/>
          <p14:tracePt t="40844" x="3957638" y="2952750"/>
          <p14:tracePt t="40860" x="3917950" y="2979738"/>
          <p14:tracePt t="40876" x="3890963" y="3000375"/>
          <p14:tracePt t="40893" x="3790950" y="3040063"/>
          <p14:tracePt t="40910" x="3656013" y="3073400"/>
          <p14:tracePt t="40927" x="3522663" y="3094038"/>
          <p14:tracePt t="40944" x="3455988" y="3100388"/>
          <p14:tracePt t="40960" x="3328988" y="3114675"/>
          <p14:tracePt t="40977" x="3227388" y="3114675"/>
          <p14:tracePt t="40993" x="3194050" y="3114675"/>
          <p14:tracePt t="41010" x="3114675" y="3114675"/>
          <p14:tracePt t="41027" x="3054350" y="3114675"/>
          <p14:tracePt t="41045" x="3033713" y="3114675"/>
          <p14:tracePt t="41060" x="3013075" y="3100388"/>
          <p14:tracePt t="41077" x="3006725" y="3100388"/>
          <p14:tracePt t="41093" x="3006725" y="3094038"/>
          <p14:tracePt t="41109" x="3000375" y="3081338"/>
          <p14:tracePt t="41127" x="3000375" y="3073400"/>
          <p14:tracePt t="41160" x="3000375" y="3067050"/>
          <p14:tracePt t="41177" x="3000375" y="3054350"/>
          <p14:tracePt t="41193" x="3006725" y="3048000"/>
          <p14:tracePt t="41209" x="3013075" y="3033713"/>
          <p14:tracePt t="41226" x="3027363" y="3013075"/>
          <p14:tracePt t="41243" x="3040063" y="2994025"/>
          <p14:tracePt t="41247" x="3054350" y="2967038"/>
          <p14:tracePt t="41260" x="3067050" y="2952750"/>
          <p14:tracePt t="41277" x="3087688" y="2919413"/>
          <p14:tracePt t="41293" x="3094038" y="2906713"/>
          <p14:tracePt t="41309" x="3114675" y="2886075"/>
          <p14:tracePt t="41327" x="3127375" y="2879725"/>
          <p14:tracePt t="41342" x="3133725" y="2879725"/>
          <p14:tracePt t="41359" x="3148013" y="2873375"/>
          <p14:tracePt t="41393" x="3160713" y="2873375"/>
          <p14:tracePt t="55461" x="3175000" y="2867025"/>
          <p14:tracePt t="55473" x="3194050" y="2852738"/>
          <p14:tracePt t="55484" x="3281363" y="2786063"/>
          <p14:tracePt t="55497" x="3322638" y="2759075"/>
          <p14:tracePt t="55513" x="3381375" y="2713038"/>
          <p14:tracePt t="55529" x="3389313" y="2705100"/>
          <p14:tracePt t="55546" x="3402013" y="2698750"/>
          <p14:tracePt t="55592" x="3375025" y="2698750"/>
          <p14:tracePt t="55603" x="3328988" y="2698750"/>
          <p14:tracePt t="55613" x="3254375" y="2719388"/>
          <p14:tracePt t="55629" x="3167063" y="2732088"/>
          <p14:tracePt t="55646" x="2960688" y="2759075"/>
          <p14:tracePt t="55662" x="2773363" y="2786063"/>
          <p14:tracePt t="55679" x="2686050" y="2798763"/>
          <p14:tracePt t="55696" x="2578100" y="2813050"/>
          <p14:tracePt t="55712" x="2498725" y="2825750"/>
          <p14:tracePt t="55729" x="2465388" y="2833688"/>
          <p14:tracePt t="55746" x="2430463" y="2840038"/>
          <p14:tracePt t="55762" x="2417763" y="2840038"/>
          <p14:tracePt t="55796" x="2411413" y="2840038"/>
          <p14:tracePt t="55818" x="2411413" y="2833688"/>
          <p14:tracePt t="56021" x="2411413" y="2825750"/>
          <p14:tracePt t="56035" x="2424113" y="2813050"/>
          <p14:tracePt t="56045" x="2430463" y="2813050"/>
          <p14:tracePt t="56083" x="2430463" y="2806700"/>
          <p14:tracePt t="56095" x="2424113" y="2798763"/>
          <p14:tracePt t="56112" x="2384425" y="2786063"/>
          <p14:tracePt t="56129" x="2297113" y="2746375"/>
          <p14:tracePt t="56145" x="2203450" y="2671763"/>
          <p14:tracePt t="56162" x="2155825" y="2625725"/>
          <p14:tracePt t="56178" x="2095500" y="2511425"/>
          <p14:tracePt t="56195" x="2082800" y="2457450"/>
          <p14:tracePt t="56212" x="2062163" y="2330450"/>
          <p14:tracePt t="56229" x="2062163" y="2276475"/>
          <p14:tracePt t="56245" x="2062163" y="2149475"/>
          <p14:tracePt t="56262" x="2070100" y="2076450"/>
          <p14:tracePt t="56278" x="2095500" y="1949450"/>
          <p14:tracePt t="56295" x="2109788" y="1895475"/>
          <p14:tracePt t="56329" x="2122488" y="1874838"/>
          <p14:tracePt t="56579" x="2130425" y="1881188"/>
          <p14:tracePt t="56589" x="2130425" y="1889125"/>
          <p14:tracePt t="56600" x="2130425" y="1901825"/>
          <p14:tracePt t="56611" x="2143125" y="1916113"/>
          <p14:tracePt t="56629" x="2155825" y="1955800"/>
          <p14:tracePt t="56645" x="2163763" y="1968500"/>
          <p14:tracePt t="56662" x="2176463" y="2001838"/>
          <p14:tracePt t="56679" x="2197100" y="2022475"/>
          <p14:tracePt t="56695" x="2203450" y="2036763"/>
          <p14:tracePt t="56712" x="2224088" y="2062163"/>
          <p14:tracePt t="56729" x="2243138" y="2082800"/>
          <p14:tracePt t="56745" x="2251075" y="2095500"/>
          <p14:tracePt t="56761" x="2263775" y="2109788"/>
          <p14:tracePt t="56778" x="2276475" y="2136775"/>
          <p14:tracePt t="56795" x="2276475" y="2143125"/>
          <p14:tracePt t="56811" x="2284413" y="2149475"/>
          <p14:tracePt t="56828" x="2284413" y="2155825"/>
          <p14:tracePt t="56849" x="2290763" y="2170113"/>
          <p14:tracePt t="56865" x="2290763" y="2182813"/>
          <p14:tracePt t="56883" x="2284413" y="2224088"/>
          <p14:tracePt t="56901" x="2257425" y="2270125"/>
          <p14:tracePt t="56916" x="2224088" y="2317750"/>
          <p14:tracePt t="56928" x="2190750" y="2344738"/>
          <p14:tracePt t="56945" x="2089150" y="2411413"/>
          <p14:tracePt t="56961" x="2028825" y="2444750"/>
          <p14:tracePt t="56978" x="1908175" y="2505075"/>
          <p14:tracePt t="56995" x="1841500" y="2524125"/>
          <p14:tracePt t="57208" x="1841500" y="2532063"/>
          <p14:tracePt t="57218" x="1835150" y="2544763"/>
          <p14:tracePt t="57230" x="1828800" y="2551113"/>
          <p14:tracePt t="57244" x="1814513" y="2578100"/>
          <p14:tracePt t="57261" x="1768475" y="2671763"/>
          <p14:tracePt t="57278" x="1727200" y="2725738"/>
          <p14:tracePt t="57294" x="1633538" y="2859088"/>
          <p14:tracePt t="57311" x="1527175" y="3021013"/>
          <p14:tracePt t="57328" x="1460500" y="3114675"/>
          <p14:tracePt t="57344" x="1352550" y="3248025"/>
          <p14:tracePt t="57361" x="1238250" y="3355975"/>
          <p14:tracePt t="57378" x="1131888" y="3441700"/>
          <p14:tracePt t="57394" x="1092200" y="3468688"/>
          <p14:tracePt t="57414" x="1031875" y="3509963"/>
          <p14:tracePt t="57431" x="977900" y="3522663"/>
          <p14:tracePt t="57444" x="971550" y="3529013"/>
          <p14:tracePt t="57461" x="944563" y="3529013"/>
          <p14:tracePt t="57478" x="930275" y="3529013"/>
          <p14:tracePt t="57494" x="911225" y="3522663"/>
          <p14:tracePt t="57511" x="884238" y="3495675"/>
          <p14:tracePt t="57528" x="857250" y="3462338"/>
          <p14:tracePt t="57544" x="844550" y="3449638"/>
          <p14:tracePt t="57561" x="830263" y="3422650"/>
          <p14:tracePt t="57577" x="830263" y="3416300"/>
          <p14:tracePt t="57595" x="823913" y="3389313"/>
          <p14:tracePt t="57614" x="817563" y="3355975"/>
          <p14:tracePt t="57627" x="817563" y="3335338"/>
          <p14:tracePt t="57644" x="817563" y="3287713"/>
          <p14:tracePt t="57661" x="817563" y="3262313"/>
          <p14:tracePt t="57678" x="830263" y="3187700"/>
          <p14:tracePt t="57694" x="844550" y="3148013"/>
          <p14:tracePt t="57710" x="896938" y="3073400"/>
          <p14:tracePt t="57728" x="923925" y="3040063"/>
          <p14:tracePt t="57744" x="977900" y="2994025"/>
          <p14:tracePt t="57761" x="1011238" y="2967038"/>
          <p14:tracePt t="57777" x="1071563" y="2927350"/>
          <p14:tracePt t="57794" x="1111250" y="2919413"/>
          <p14:tracePt t="57811" x="1179513" y="2900363"/>
          <p14:tracePt t="57827" x="1204913" y="2900363"/>
          <p14:tracePt t="57848" x="1258888" y="2894013"/>
          <p14:tracePt t="57864" x="1279525" y="2894013"/>
          <p14:tracePt t="57882" x="1312863" y="2894013"/>
          <p14:tracePt t="57897" x="1339850" y="2894013"/>
          <p14:tracePt t="57917" x="1393825" y="2894013"/>
          <p14:tracePt t="57928" x="1412875" y="2894013"/>
          <p14:tracePt t="57944" x="1433513" y="2894013"/>
          <p14:tracePt t="57960" x="1493838" y="2906713"/>
          <p14:tracePt t="57977" x="1520825" y="2913063"/>
          <p14:tracePt t="57994" x="1581150" y="2946400"/>
          <p14:tracePt t="58010" x="1633538" y="2967038"/>
          <p14:tracePt t="58027" x="1647825" y="2979738"/>
          <p14:tracePt t="58044" x="1674813" y="3006725"/>
          <p14:tracePt t="58061" x="1701800" y="3033713"/>
          <p14:tracePt t="58077" x="1708150" y="3048000"/>
          <p14:tracePt t="58094" x="1727200" y="3094038"/>
          <p14:tracePt t="58110" x="1741488" y="3114675"/>
          <p14:tracePt t="58127" x="1762125" y="3160713"/>
          <p14:tracePt t="58143" x="1768475" y="3201988"/>
          <p14:tracePt t="58160" x="1768475" y="3221038"/>
          <p14:tracePt t="58177" x="1768475" y="3281363"/>
          <p14:tracePt t="58193" x="1768475" y="3328988"/>
          <p14:tracePt t="58210" x="1762125" y="3355975"/>
          <p14:tracePt t="58227" x="1747838" y="3416300"/>
          <p14:tracePt t="58243" x="1735138" y="3468688"/>
          <p14:tracePt t="58260" x="1727200" y="3489325"/>
          <p14:tracePt t="58277" x="1714500" y="3516313"/>
          <p14:tracePt t="58293" x="1693863" y="3529013"/>
          <p14:tracePt t="58311" x="1674813" y="3543300"/>
          <p14:tracePt t="58327" x="1654175" y="3549650"/>
          <p14:tracePt t="58343" x="1587500" y="3570288"/>
          <p14:tracePt t="58361" x="1479550" y="3589338"/>
          <p14:tracePt t="58377" x="1419225" y="3595688"/>
          <p14:tracePt t="58393" x="1292225" y="3603625"/>
          <p14:tracePt t="58410" x="1225550" y="3603625"/>
          <p14:tracePt t="58414" x="1165225" y="3603625"/>
          <p14:tracePt t="58427" x="1104900" y="3603625"/>
          <p14:tracePt t="58443" x="984250" y="3589338"/>
          <p14:tracePt t="58460" x="869950" y="3562350"/>
          <p14:tracePt t="58476" x="817563" y="3543300"/>
          <p14:tracePt t="58493" x="736600" y="3489325"/>
          <p14:tracePt t="58510" x="676275" y="3416300"/>
          <p14:tracePt t="58527" x="669925" y="3375025"/>
          <p14:tracePt t="58543" x="655638" y="3295650"/>
          <p14:tracePt t="58560" x="655638" y="3254375"/>
          <p14:tracePt t="58576" x="655638" y="3181350"/>
          <p14:tracePt t="58594" x="663575" y="3127375"/>
          <p14:tracePt t="58610" x="669925" y="3094038"/>
          <p14:tracePt t="58626" x="696913" y="3060700"/>
          <p14:tracePt t="58643" x="709613" y="3040063"/>
          <p14:tracePt t="58660" x="769938" y="3000375"/>
          <p14:tracePt t="58677" x="844550" y="2960688"/>
          <p14:tracePt t="58693" x="884238" y="2940050"/>
          <p14:tracePt t="58710" x="971550" y="2906713"/>
          <p14:tracePt t="58726" x="1017588" y="2894013"/>
          <p14:tracePt t="58744" x="1119188" y="2867025"/>
          <p14:tracePt t="58759" x="1179513" y="2852738"/>
          <p14:tracePt t="58776" x="1279525" y="2840038"/>
          <p14:tracePt t="58793" x="1325563" y="2833688"/>
          <p14:tracePt t="58809" x="1412875" y="2833688"/>
          <p14:tracePt t="58827" x="1493838" y="2833688"/>
          <p14:tracePt t="58847" x="1560513" y="2840038"/>
          <p14:tracePt t="58863" x="1600200" y="2846388"/>
          <p14:tracePt t="58881" x="1666875" y="2873375"/>
          <p14:tracePt t="58896" x="1708150" y="2886075"/>
          <p14:tracePt t="58918" x="1795463" y="2940050"/>
          <p14:tracePt t="58929" x="1814513" y="2952750"/>
          <p14:tracePt t="58943" x="1835150" y="2979738"/>
          <p14:tracePt t="58959" x="1862138" y="3006725"/>
          <p14:tracePt t="58976" x="1874838" y="3033713"/>
          <p14:tracePt t="58993" x="1889125" y="3067050"/>
          <p14:tracePt t="59009" x="1901825" y="3133725"/>
          <p14:tracePt t="59026" x="1901825" y="3167063"/>
          <p14:tracePt t="59043" x="1901825" y="3241675"/>
          <p14:tracePt t="59059" x="1889125" y="3308350"/>
          <p14:tracePt t="59076" x="1874838" y="3348038"/>
          <p14:tracePt t="59092" x="1847850" y="3408363"/>
          <p14:tracePt t="59109" x="1814513" y="3455988"/>
          <p14:tracePt t="59126" x="1781175" y="3489325"/>
          <p14:tracePt t="59142" x="1768475" y="3495675"/>
          <p14:tracePt t="59159" x="1741488" y="3509963"/>
          <p14:tracePt t="59175" x="1727200" y="3516313"/>
          <p14:tracePt t="59233" x="1720850" y="3516313"/>
          <p14:tracePt t="59252" x="1714500" y="3516313"/>
          <p14:tracePt t="59264" x="1701800" y="3516313"/>
          <p14:tracePt t="59273" x="1681163" y="3509963"/>
          <p14:tracePt t="59282" x="1647825" y="3489325"/>
          <p14:tracePt t="59292" x="1608138" y="3476625"/>
          <p14:tracePt t="59309" x="1566863" y="3455988"/>
          <p14:tracePt t="59326" x="1479550" y="3402013"/>
          <p14:tracePt t="59342" x="1433513" y="3362325"/>
          <p14:tracePt t="59359" x="1419225" y="3341688"/>
          <p14:tracePt t="59375" x="1406525" y="3322638"/>
          <p14:tracePt t="59393" x="1406525" y="3308350"/>
          <p14:tracePt t="59409" x="1406525" y="3302000"/>
          <p14:tracePt t="59434" x="1406525" y="3295650"/>
          <p14:tracePt t="59454" x="1419225" y="3287713"/>
          <p14:tracePt t="59465" x="1427163" y="3281363"/>
          <p14:tracePt t="59476" x="1433513" y="3275013"/>
          <p14:tracePt t="59492" x="1466850" y="3262313"/>
          <p14:tracePt t="59509" x="1539875" y="3241675"/>
          <p14:tracePt t="59526" x="1641475" y="3235325"/>
          <p14:tracePt t="59542" x="1701800" y="3235325"/>
          <p14:tracePt t="59559" x="1828800" y="3254375"/>
          <p14:tracePt t="59575" x="1941513" y="3281363"/>
          <p14:tracePt t="59592" x="1982788" y="3302000"/>
          <p14:tracePt t="59608" x="2043113" y="3322638"/>
          <p14:tracePt t="59625" x="2062163" y="3341688"/>
          <p14:tracePt t="59642" x="2070100" y="3341688"/>
          <p14:tracePt t="59659" x="2076450" y="3341688"/>
          <p14:tracePt t="59683" x="2055813" y="3355975"/>
          <p14:tracePt t="59895" x="2062163" y="3355975"/>
          <p14:tracePt t="59906" x="2070100" y="3355975"/>
          <p14:tracePt t="59917" x="2076450" y="3355975"/>
          <p14:tracePt t="59930" x="2103438" y="3355975"/>
          <p14:tracePt t="59942" x="2143125" y="3348038"/>
          <p14:tracePt t="59958" x="2224088" y="3335338"/>
          <p14:tracePt t="59975" x="2270125" y="3328988"/>
          <p14:tracePt t="59992" x="2370138" y="3314700"/>
          <p14:tracePt t="60008" x="2471738" y="3302000"/>
          <p14:tracePt t="60025" x="2511425" y="3302000"/>
          <p14:tracePt t="60042" x="2584450" y="3295650"/>
          <p14:tracePt t="60059" x="2638425" y="3295650"/>
          <p14:tracePt t="60075" x="2659063" y="3295650"/>
          <p14:tracePt t="60091" x="2692400" y="3295650"/>
          <p14:tracePt t="60109" x="2713038" y="3295650"/>
          <p14:tracePt t="60125" x="2719388" y="3287713"/>
          <p14:tracePt t="60141" x="2738438" y="3281363"/>
          <p14:tracePt t="60158" x="2752725" y="3281363"/>
          <p14:tracePt t="60174" x="2786063" y="3281363"/>
          <p14:tracePt t="60191" x="2825750" y="3281363"/>
          <p14:tracePt t="60208" x="2852738" y="3281363"/>
          <p14:tracePt t="60225" x="2894013" y="3281363"/>
          <p14:tracePt t="60241" x="2940050" y="3281363"/>
          <p14:tracePt t="60258" x="2960688" y="3281363"/>
          <p14:tracePt t="60275" x="3000375" y="3281363"/>
          <p14:tracePt t="60291" x="3033713" y="3281363"/>
          <p14:tracePt t="60308" x="3048000" y="3287713"/>
          <p14:tracePt t="60325" x="3067050" y="3295650"/>
          <p14:tracePt t="60341" x="3073400" y="3295650"/>
          <p14:tracePt t="60374" x="3073400" y="3302000"/>
          <p14:tracePt t="60392" x="3067050" y="3314700"/>
          <p14:tracePt t="60408" x="3060700" y="3314700"/>
          <p14:tracePt t="60412" x="3040063" y="3322638"/>
          <p14:tracePt t="60425" x="3006725" y="3328988"/>
          <p14:tracePt t="60442" x="2879725" y="3348038"/>
          <p14:tracePt t="60458" x="2792413" y="3368675"/>
          <p14:tracePt t="60475" x="2538413" y="3402013"/>
          <p14:tracePt t="60492" x="2324100" y="3429000"/>
          <p14:tracePt t="60508" x="2224088" y="3435350"/>
          <p14:tracePt t="60525" x="2082800" y="3441700"/>
          <p14:tracePt t="60541" x="2028825" y="3441700"/>
          <p14:tracePt t="60558" x="1955800" y="3441700"/>
          <p14:tracePt t="60574" x="1908175" y="3422650"/>
          <p14:tracePt t="60591" x="1901825" y="3408363"/>
          <p14:tracePt t="60608" x="1889125" y="3381375"/>
          <p14:tracePt t="60624" x="1881188" y="3348038"/>
          <p14:tracePt t="60641" x="1881188" y="3268663"/>
          <p14:tracePt t="60658" x="1895475" y="3214688"/>
          <p14:tracePt t="60675" x="1935163" y="3133725"/>
          <p14:tracePt t="60691" x="1955800" y="3100388"/>
          <p14:tracePt t="60708" x="2001838" y="3054350"/>
          <p14:tracePt t="60725" x="2036763" y="3033713"/>
          <p14:tracePt t="60741" x="2103438" y="3006725"/>
          <p14:tracePt t="60758" x="2149475" y="2994025"/>
          <p14:tracePt t="60774" x="2257425" y="2973388"/>
          <p14:tracePt t="60791" x="2309813" y="2967038"/>
          <p14:tracePt t="60810" x="2438400" y="2946400"/>
          <p14:tracePt t="60824" x="2498725" y="2946400"/>
          <p14:tracePt t="60844" x="2625725" y="2946400"/>
          <p14:tracePt t="60862" x="2746375" y="2960688"/>
          <p14:tracePt t="60878" x="2819400" y="2973388"/>
          <p14:tracePt t="60895" x="2952750" y="3006725"/>
          <p14:tracePt t="60911" x="3013075" y="3033713"/>
          <p14:tracePt t="60924" x="3121025" y="3087688"/>
          <p14:tracePt t="60941" x="3167063" y="3108325"/>
          <p14:tracePt t="60957" x="3227388" y="3141663"/>
          <p14:tracePt t="60974" x="3262313" y="3160713"/>
          <p14:tracePt t="60991" x="3275013" y="3175000"/>
          <p14:tracePt t="61007" x="3295650" y="3201988"/>
          <p14:tracePt t="61025" x="3308350" y="3241675"/>
          <p14:tracePt t="61041" x="3314700" y="3254375"/>
          <p14:tracePt t="61057" x="3314700" y="3281363"/>
          <p14:tracePt t="61074" x="3314700" y="3308350"/>
          <p14:tracePt t="61091" x="3314700" y="3362325"/>
          <p14:tracePt t="61107" x="3295650" y="3416300"/>
          <p14:tracePt t="61124" x="3281363" y="3441700"/>
          <p14:tracePt t="61140" x="3268663" y="3482975"/>
          <p14:tracePt t="61158" x="3248025" y="3529013"/>
          <p14:tracePt t="61174" x="3241675" y="3543300"/>
          <p14:tracePt t="61190" x="3235325" y="3549650"/>
          <p14:tracePt t="61207" x="3235325" y="3556000"/>
          <p14:tracePt t="61224" x="3227388" y="3556000"/>
          <p14:tracePt t="61268" x="3221038" y="3556000"/>
          <p14:tracePt t="61278" x="3214688" y="3556000"/>
          <p14:tracePt t="61290" x="3208338" y="3556000"/>
          <p14:tracePt t="61308" x="3181350" y="3556000"/>
          <p14:tracePt t="61324" x="3167063" y="3549650"/>
          <p14:tracePt t="61340" x="3127375" y="3529013"/>
          <p14:tracePt t="61358" x="3100388" y="3509963"/>
          <p14:tracePt t="61374" x="3081338" y="3495675"/>
          <p14:tracePt t="61390" x="3060700" y="3476625"/>
          <p14:tracePt t="61407" x="3048000" y="3449638"/>
          <p14:tracePt t="61424" x="3033713" y="3441700"/>
          <p14:tracePt t="61440" x="3027363" y="3416300"/>
          <p14:tracePt t="61459" x="3021013" y="3408363"/>
          <p14:tracePt t="61490" x="3021013" y="3402013"/>
          <p14:tracePt t="61510" x="3021013" y="3395663"/>
          <p14:tracePt t="61536" x="3021013" y="3389313"/>
          <p14:tracePt t="64960" x="3006725" y="3375025"/>
          <p14:tracePt t="64969" x="2973388" y="3355975"/>
          <p14:tracePt t="64980" x="2913063" y="3302000"/>
          <p14:tracePt t="64992" x="2819400" y="3214688"/>
          <p14:tracePt t="65003" x="2705100" y="3121025"/>
          <p14:tracePt t="65020" x="2405063" y="2825750"/>
          <p14:tracePt t="65037" x="2243138" y="2632075"/>
          <p14:tracePt t="65053" x="1995488" y="2284413"/>
          <p14:tracePt t="65071" x="1868488" y="2028825"/>
          <p14:tracePt t="65087" x="1841500" y="1941513"/>
          <p14:tracePt t="65104" x="1814513" y="1814513"/>
          <p14:tracePt t="65120" x="1801813" y="1781175"/>
          <p14:tracePt t="65137" x="1801813" y="1714500"/>
          <p14:tracePt t="65153" x="1801813" y="1701800"/>
          <p14:tracePt t="65170" x="1801813" y="1674813"/>
          <p14:tracePt t="65187" x="1801813" y="1666875"/>
          <p14:tracePt t="65203" x="1801813" y="1660525"/>
          <p14:tracePt t="65220" x="1822450" y="1647825"/>
          <p14:tracePt t="65237" x="1841500" y="1641475"/>
          <p14:tracePt t="65253" x="1935163" y="1614488"/>
          <p14:tracePt t="65270" x="2036763" y="1593850"/>
          <p14:tracePt t="65287" x="2082800" y="1593850"/>
          <p14:tracePt t="65303" x="2182813" y="1581150"/>
          <p14:tracePt t="65320" x="2270125" y="1581150"/>
          <p14:tracePt t="65337" x="2317750" y="1581150"/>
          <p14:tracePt t="65353" x="2397125" y="1593850"/>
          <p14:tracePt t="65370" x="2457450" y="1614488"/>
          <p14:tracePt t="65386" x="2490788" y="1627188"/>
          <p14:tracePt t="65403" x="2517775" y="1647825"/>
          <p14:tracePt t="65420" x="2532063" y="1654175"/>
          <p14:tracePt t="65437" x="2551113" y="1666875"/>
          <p14:tracePt t="65454" x="2559050" y="1681163"/>
          <p14:tracePt t="65470" x="2565400" y="1687513"/>
          <p14:tracePt t="65487" x="2571750" y="1701800"/>
          <p14:tracePt t="65503" x="2578100" y="1708150"/>
          <p14:tracePt t="65531" x="2578100" y="1714500"/>
          <p14:tracePt t="65580" x="2578100" y="1720850"/>
          <p14:tracePt t="65620" x="2571750" y="1720850"/>
          <p14:tracePt t="65631" x="2565400" y="1720850"/>
          <p14:tracePt t="65641" x="2544763" y="1714500"/>
          <p14:tracePt t="65653" x="2532063" y="1708150"/>
          <p14:tracePt t="65671" x="2511425" y="1708150"/>
          <p14:tracePt t="65686" x="2478088" y="1693863"/>
          <p14:tracePt t="65703" x="2457450" y="1687513"/>
          <p14:tracePt t="65720" x="2424113" y="1666875"/>
          <p14:tracePt t="65736" x="2417763" y="1666875"/>
          <p14:tracePt t="65754" x="2405063" y="1654175"/>
          <p14:tracePt t="65770" x="2397125" y="1654175"/>
          <p14:tracePt t="65786" x="2390775" y="1647825"/>
          <p14:tracePt t="65822" x="2384425" y="1647825"/>
          <p14:tracePt t="65843" x="2384425" y="1641475"/>
          <p14:tracePt t="66072" x="2390775" y="1641475"/>
          <p14:tracePt t="66172" x="2390775" y="1647825"/>
          <p14:tracePt t="66182" x="2397125" y="1647825"/>
          <p14:tracePt t="66193" x="2397125" y="1654175"/>
          <p14:tracePt t="66206" x="2397125" y="1660525"/>
          <p14:tracePt t="66227" x="2397125" y="1666875"/>
          <p14:tracePt t="66238" x="2390775" y="1674813"/>
          <p14:tracePt t="66252" x="2384425" y="1681163"/>
          <p14:tracePt t="66269" x="2336800" y="1714500"/>
          <p14:tracePt t="66286" x="2257425" y="1735138"/>
          <p14:tracePt t="66302" x="2203450" y="1741488"/>
          <p14:tracePt t="66319" x="2095500" y="1774825"/>
          <p14:tracePt t="66336" x="1982788" y="1795463"/>
          <p14:tracePt t="66352" x="1928813" y="1801813"/>
          <p14:tracePt t="66369" x="1847850" y="1808163"/>
          <p14:tracePt t="66385" x="1808163" y="1808163"/>
          <p14:tracePt t="66402" x="1774825" y="1801813"/>
          <p14:tracePt t="66419" x="1762125" y="1795463"/>
          <p14:tracePt t="66435" x="1747838" y="1768475"/>
          <p14:tracePt t="66453" x="1741488" y="1735138"/>
          <p14:tracePt t="66469" x="1741488" y="1714500"/>
          <p14:tracePt t="66486" x="1762125" y="1660525"/>
          <p14:tracePt t="66502" x="1781175" y="1627188"/>
          <p14:tracePt t="66519" x="1822450" y="1581150"/>
          <p14:tracePt t="66536" x="1874838" y="1539875"/>
          <p14:tracePt t="66552" x="1928813" y="1520825"/>
          <p14:tracePt t="66569" x="2022475" y="1500188"/>
          <p14:tracePt t="66586" x="2076450" y="1493838"/>
          <p14:tracePt t="66602" x="2190750" y="1493838"/>
          <p14:tracePt t="66619" x="2257425" y="1512888"/>
          <p14:tracePt t="66635" x="2370138" y="1566863"/>
          <p14:tracePt t="66652" x="2465388" y="1633538"/>
          <p14:tracePt t="66669" x="2498725" y="1666875"/>
          <p14:tracePt t="66685" x="2551113" y="1720850"/>
          <p14:tracePt t="66702" x="2565400" y="1754188"/>
          <p14:tracePt t="66719" x="2571750" y="1768475"/>
          <p14:tracePt t="66735" x="2571750" y="1774825"/>
          <p14:tracePt t="66769" x="2565400" y="1781175"/>
          <p14:tracePt t="66785" x="2559050" y="1781175"/>
          <p14:tracePt t="66802" x="2498725" y="1787525"/>
          <p14:tracePt t="66819" x="2390775" y="1787525"/>
          <p14:tracePt t="66835" x="2324100" y="1787525"/>
          <p14:tracePt t="66855" x="2216150" y="1774825"/>
          <p14:tracePt t="66873" x="2143125" y="1747838"/>
          <p14:tracePt t="66888" x="2109788" y="1727200"/>
          <p14:tracePt t="66906" x="2076450" y="1708150"/>
          <p14:tracePt t="66921" x="2070100" y="1701800"/>
          <p14:tracePt t="66935" x="2062163" y="1681163"/>
          <p14:tracePt t="66952" x="2055813" y="1681163"/>
          <p14:tracePt t="66968" x="2055813" y="1660525"/>
          <p14:tracePt t="67001" x="2055813" y="1647825"/>
          <p14:tracePt t="67019" x="2062163" y="1633538"/>
          <p14:tracePt t="67035" x="2070100" y="1627188"/>
          <p14:tracePt t="67051" x="2082800" y="1620838"/>
          <p14:tracePt t="67068" x="2109788" y="1608138"/>
          <p14:tracePt t="67085" x="2122488" y="1600200"/>
          <p14:tracePt t="67101" x="2170113" y="1587500"/>
          <p14:tracePt t="67118" x="2243138" y="1581150"/>
          <p14:tracePt t="67135" x="2284413" y="1573213"/>
          <p14:tracePt t="67151" x="2351088" y="1573213"/>
          <p14:tracePt t="67168" x="2390775" y="1573213"/>
          <p14:tracePt t="67185" x="2397125" y="1581150"/>
          <p14:tracePt t="67201" x="2405063" y="1587500"/>
          <p14:tracePt t="67228" x="2405063" y="1593850"/>
          <p14:tracePt t="67248" x="2384425" y="1600200"/>
          <p14:tracePt t="67258" x="2330450" y="1600200"/>
          <p14:tracePt t="67268" x="2263775" y="1600200"/>
          <p14:tracePt t="67286" x="2109788" y="1587500"/>
          <p14:tracePt t="67301" x="2028825" y="1573213"/>
          <p14:tracePt t="67318" x="1922463" y="1547813"/>
          <p14:tracePt t="67335" x="1874838" y="1533525"/>
          <p14:tracePt t="67351" x="1801813" y="1506538"/>
          <p14:tracePt t="67368" x="1795463" y="1500188"/>
          <p14:tracePt t="67384" x="1787525" y="1500188"/>
          <p14:tracePt t="67401" x="1781175" y="1500188"/>
          <p14:tracePt t="67428" x="1781175" y="1493838"/>
          <p14:tracePt t="67439" x="1787525" y="1493838"/>
          <p14:tracePt t="67451" x="1795463" y="1493838"/>
          <p14:tracePt t="67468" x="1847850" y="1506538"/>
          <p14:tracePt t="67485" x="1881188" y="1520825"/>
          <p14:tracePt t="67501" x="1935163" y="1547813"/>
          <p14:tracePt t="67518" x="1976438" y="1554163"/>
          <p14:tracePt t="67534" x="1989138" y="1560513"/>
          <p14:tracePt t="67551" x="2009775" y="1566863"/>
          <p14:tracePt t="67568" x="2049463" y="1566863"/>
          <p14:tracePt t="67585" x="2082800" y="1566863"/>
          <p14:tracePt t="67601" x="2122488" y="1566863"/>
          <p14:tracePt t="67618" x="2182813" y="1573213"/>
          <p14:tracePt t="67634" x="2203450" y="1573213"/>
          <p14:tracePt t="67651" x="2236788" y="1573213"/>
          <p14:tracePt t="67668" x="2243138" y="1573213"/>
          <p14:tracePt t="67687" x="2251075" y="1573213"/>
          <p14:tracePt t="67957" x="2257425" y="1573213"/>
          <p14:tracePt t="67996" x="2263775" y="1573213"/>
          <p14:tracePt t="68006" x="2270125" y="1573213"/>
          <p14:tracePt t="68018" x="2276475" y="1573213"/>
          <p14:tracePt t="68034" x="2303463" y="1573213"/>
          <p14:tracePt t="68051" x="2324100" y="1581150"/>
          <p14:tracePt t="68067" x="2370138" y="1593850"/>
          <p14:tracePt t="68084" x="2411413" y="1600200"/>
          <p14:tracePt t="68101" x="2444750" y="1600200"/>
          <p14:tracePt t="68117" x="2451100" y="1600200"/>
          <p14:tracePt t="68134" x="2457450" y="1600200"/>
          <p14:tracePt t="68150" x="2465388" y="1600200"/>
          <p14:tracePt t="68495" x="2484438" y="1600200"/>
          <p14:tracePt t="68505" x="2524125" y="1593850"/>
          <p14:tracePt t="68512" x="2578100" y="1573213"/>
          <p14:tracePt t="68522" x="2632075" y="1566863"/>
          <p14:tracePt t="68533" x="2686050" y="1554163"/>
          <p14:tracePt t="68550" x="2806700" y="1539875"/>
          <p14:tracePt t="68567" x="2852738" y="1533525"/>
          <p14:tracePt t="68583" x="2919413" y="1527175"/>
          <p14:tracePt t="68600" x="2933700" y="1527175"/>
          <p14:tracePt t="68617" x="2940050" y="1527175"/>
          <p14:tracePt t="68633" x="2946400" y="1527175"/>
          <p14:tracePt t="68679" x="2946400" y="1520825"/>
          <p14:tracePt t="68720" x="2946400" y="1512888"/>
          <p14:tracePt t="74669" x="2946400" y="1506538"/>
          <p14:tracePt t="74709" x="2952750" y="1506538"/>
          <p14:tracePt t="74748" x="2960688" y="1506538"/>
          <p14:tracePt t="74768" x="2967038" y="1506538"/>
          <p14:tracePt t="74778" x="2973388" y="1506538"/>
          <p14:tracePt t="74799" x="2979738" y="1506538"/>
          <p14:tracePt t="74817" x="2987675" y="1506538"/>
          <p14:tracePt t="74830" x="2994025" y="1506538"/>
          <p14:tracePt t="74838" x="3000375" y="1506538"/>
          <p14:tracePt t="74858" x="3006725" y="1506538"/>
          <p14:tracePt t="74868" x="3021013" y="1506538"/>
          <p14:tracePt t="74882" x="3027363" y="1512888"/>
          <p14:tracePt t="74899" x="3040063" y="1520825"/>
          <p14:tracePt t="74914" x="3048000" y="1527175"/>
          <p14:tracePt t="74931" x="3048000" y="1533525"/>
          <p14:tracePt t="74961" x="3048000" y="1539875"/>
          <p14:tracePt t="74980" x="3048000" y="1547813"/>
          <p14:tracePt t="74994" x="3033713" y="1554163"/>
          <p14:tracePt t="75011" x="2913063" y="1600200"/>
          <p14:tracePt t="75027" x="2665413" y="1674813"/>
          <p14:tracePt t="75044" x="2505075" y="1714500"/>
          <p14:tracePt t="75061" x="2176463" y="1741488"/>
          <p14:tracePt t="75077" x="1941513" y="1741488"/>
          <p14:tracePt t="75094" x="1862138" y="1741488"/>
          <p14:tracePt t="75111" x="1754188" y="1720850"/>
          <p14:tracePt t="75128" x="1727200" y="1701800"/>
          <p14:tracePt t="75144" x="1714500" y="1687513"/>
          <p14:tracePt t="75160" x="1714500" y="1681163"/>
          <p14:tracePt t="75177" x="1714500" y="1674813"/>
          <p14:tracePt t="75194" x="1714500" y="1660525"/>
          <p14:tracePt t="75210" x="1747838" y="1633538"/>
          <p14:tracePt t="75228" x="1835150" y="1581150"/>
          <p14:tracePt t="75244" x="1895475" y="1554163"/>
          <p14:tracePt t="75260" x="2022475" y="1506538"/>
          <p14:tracePt t="75277" x="2176463" y="1473200"/>
          <p14:tracePt t="75294" x="2251075" y="1466850"/>
          <p14:tracePt t="75310" x="2378075" y="1452563"/>
          <p14:tracePt t="75328" x="2490788" y="1446213"/>
          <p14:tracePt t="75344" x="2544763" y="1446213"/>
          <p14:tracePt t="75360" x="2619375" y="1460500"/>
          <p14:tracePt t="75378" x="2679700" y="1466850"/>
          <p14:tracePt t="75394" x="2698750" y="1466850"/>
          <p14:tracePt t="75410" x="2732088" y="1479550"/>
          <p14:tracePt t="75428" x="2765425" y="1493838"/>
          <p14:tracePt t="75444" x="2773363" y="1506538"/>
          <p14:tracePt t="75460" x="2786063" y="1512888"/>
          <p14:tracePt t="75477" x="2792413" y="1512888"/>
          <p14:tracePt t="75493" x="2792413" y="1520825"/>
          <p14:tracePt t="75548" x="2792413" y="1527175"/>
          <p14:tracePt t="75578" x="2792413" y="1533525"/>
          <p14:tracePt t="75648" x="2786063" y="1533525"/>
          <p14:tracePt t="75659" x="2779713" y="1533525"/>
          <p14:tracePt t="75680" x="2773363" y="1533525"/>
          <p14:tracePt t="75689" x="2765425" y="1533525"/>
          <p14:tracePt t="75699" x="2759075" y="1533525"/>
          <p14:tracePt t="75710" x="2746375" y="1533525"/>
          <p14:tracePt t="75727" x="2732088" y="1533525"/>
          <p14:tracePt t="75743" x="2713038" y="1533525"/>
          <p14:tracePt t="75760" x="2686050" y="1539875"/>
          <p14:tracePt t="75777" x="2659063" y="1547813"/>
          <p14:tracePt t="75793" x="2644775" y="1547813"/>
          <p14:tracePt t="75810" x="2625725" y="1547813"/>
          <p14:tracePt t="75868" x="2619375" y="1547813"/>
          <p14:tracePt t="75968" x="2632075" y="1547813"/>
          <p14:tracePt t="75987" x="2638425" y="1547813"/>
          <p14:tracePt t="75998" x="2644775" y="1547813"/>
          <p14:tracePt t="76007" x="2652713" y="1547813"/>
          <p14:tracePt t="76017" x="2665413" y="1547813"/>
          <p14:tracePt t="76030" x="2686050" y="1547813"/>
          <p14:tracePt t="76043" x="2719388" y="1554163"/>
          <p14:tracePt t="76060" x="2806700" y="1560513"/>
          <p14:tracePt t="76077" x="2879725" y="1573213"/>
          <p14:tracePt t="76093" x="2913063" y="1581150"/>
          <p14:tracePt t="76109" x="2973388" y="1587500"/>
          <p14:tracePt t="76126" x="2994025" y="1593850"/>
          <p14:tracePt t="76143" x="3013075" y="1600200"/>
          <p14:tracePt t="76159" x="3027363" y="1600200"/>
          <p14:tracePt t="76321" x="3033713" y="1600200"/>
          <p14:tracePt t="76403" x="3040063" y="1600200"/>
          <p14:tracePt t="76435" x="3048000" y="1600200"/>
          <p14:tracePt t="76446" x="3054350" y="1608138"/>
          <p14:tracePt t="76459" x="3060700" y="1608138"/>
          <p14:tracePt t="76476" x="3067050" y="1608138"/>
          <p14:tracePt t="76493" x="3073400" y="1608138"/>
          <p14:tracePt t="76510" x="3081338" y="1614488"/>
          <p14:tracePt t="76526" x="3087688" y="1614488"/>
          <p14:tracePt t="76543" x="3094038" y="1614488"/>
          <p14:tracePt t="76559" x="3108325" y="1620838"/>
          <p14:tracePt t="76592" x="3121025" y="1627188"/>
          <p14:tracePt t="76609" x="3127375" y="1627188"/>
          <p14:tracePt t="76626" x="3133725" y="1627188"/>
          <p14:tracePt t="76642" x="3141663" y="1633538"/>
          <p14:tracePt t="76659" x="3148013" y="1633538"/>
          <p14:tracePt t="76699" x="3154363" y="1633538"/>
          <p14:tracePt t="77681" x="3154363" y="1641475"/>
          <p14:tracePt t="78059" x="3154363" y="1647825"/>
          <p14:tracePt t="78181" x="3148013" y="1647825"/>
          <p14:tracePt t="78195" x="3148013" y="1654175"/>
          <p14:tracePt t="78208" x="3141663" y="1660525"/>
          <p14:tracePt t="78225" x="3133725" y="1660525"/>
          <p14:tracePt t="78241" x="3094038" y="1681163"/>
          <p14:tracePt t="78258" x="3027363" y="1735138"/>
          <p14:tracePt t="78274" x="2979738" y="1754188"/>
          <p14:tracePt t="78291" x="2913063" y="1801813"/>
          <p14:tracePt t="78307" x="2833688" y="1847850"/>
          <p14:tracePt t="78324" x="2792413" y="1868488"/>
          <p14:tracePt t="78341" x="2719388" y="1908175"/>
          <p14:tracePt t="78358" x="2659063" y="1941513"/>
          <p14:tracePt t="78374" x="2625725" y="1955800"/>
          <p14:tracePt t="78391" x="2592388" y="1982788"/>
          <p14:tracePt t="78407" x="2571750" y="1995488"/>
          <p14:tracePt t="78424" x="2559050" y="1995488"/>
          <p14:tracePt t="78441" x="2559050" y="2001838"/>
          <p14:tracePt t="78458" x="2551113" y="2001838"/>
          <p14:tracePt t="78869" x="2544763" y="2001838"/>
          <p14:tracePt t="78901" x="2544763" y="1995488"/>
          <p14:tracePt t="78930" x="2532063" y="1995488"/>
          <p14:tracePt t="78951" x="2524125" y="1989138"/>
          <p14:tracePt t="78980" x="2524125" y="1982788"/>
          <p14:tracePt t="79322" x="2524125" y="1989138"/>
          <p14:tracePt t="79340" x="2524125" y="1995488"/>
          <p14:tracePt t="79360" x="2532063" y="1995488"/>
          <p14:tracePt t="79368" x="2532063" y="2001838"/>
          <p14:tracePt t="79408" x="2532063" y="2009775"/>
          <p14:tracePt t="79428" x="2532063" y="2016125"/>
          <p14:tracePt t="79437" x="2532063" y="2022475"/>
          <p14:tracePt t="79447" x="2517775" y="2028825"/>
          <p14:tracePt t="79457" x="2478088" y="2049463"/>
          <p14:tracePt t="79473" x="2424113" y="2070100"/>
          <p14:tracePt t="79490" x="2297113" y="2122488"/>
          <p14:tracePt t="79506" x="2155825" y="2155825"/>
          <p14:tracePt t="79523" x="2082800" y="2170113"/>
          <p14:tracePt t="79527" x="2022475" y="2182813"/>
          <p14:tracePt t="79540" x="1955800" y="2197100"/>
          <p14:tracePt t="79557" x="1847850" y="2209800"/>
          <p14:tracePt t="79573" x="1795463" y="2209800"/>
          <p14:tracePt t="79590" x="1701800" y="2216150"/>
          <p14:tracePt t="79607" x="1620838" y="2209800"/>
          <p14:tracePt t="79624" x="1581150" y="2203450"/>
          <p14:tracePt t="79640" x="1527175" y="2176463"/>
          <p14:tracePt t="79657" x="1479550" y="2122488"/>
          <p14:tracePt t="79673" x="1460500" y="2089150"/>
          <p14:tracePt t="79690" x="1427163" y="2016125"/>
          <p14:tracePt t="79707" x="1412875" y="1955800"/>
          <p14:tracePt t="79725" x="1412875" y="1916113"/>
          <p14:tracePt t="79740" x="1412875" y="1828800"/>
          <p14:tracePt t="79756" x="1412875" y="1781175"/>
          <p14:tracePt t="79773" x="1433513" y="1693863"/>
          <p14:tracePt t="79789" x="1446213" y="1654175"/>
          <p14:tracePt t="79806" x="1473200" y="1593850"/>
          <p14:tracePt t="79825" x="1512888" y="1527175"/>
          <p14:tracePt t="79839" x="1539875" y="1473200"/>
          <p14:tracePt t="79856" x="1560513" y="1427163"/>
          <p14:tracePt t="79873" x="1614488" y="1346200"/>
          <p14:tracePt t="79890" x="1660525" y="1285875"/>
          <p14:tracePt t="79912" x="1701800" y="1231900"/>
          <p14:tracePt t="79928" x="1714500" y="1212850"/>
          <p14:tracePt t="79945" x="1754188" y="1171575"/>
          <p14:tracePt t="79962" x="1822450" y="1131888"/>
          <p14:tracePt t="79980" x="1895475" y="1104900"/>
          <p14:tracePt t="79993" x="1922463" y="1092200"/>
          <p14:tracePt t="80006" x="1955800" y="1084263"/>
          <p14:tracePt t="80023" x="2022475" y="1058863"/>
          <p14:tracePt t="80039" x="2049463" y="1050925"/>
          <p14:tracePt t="80056" x="2136775" y="1050925"/>
          <p14:tracePt t="80073" x="2224088" y="1065213"/>
          <p14:tracePt t="80089" x="2284413" y="1077913"/>
          <p14:tracePt t="80106" x="2384425" y="1104900"/>
          <p14:tracePt t="80123" x="2490788" y="1152525"/>
          <p14:tracePt t="80139" x="2538413" y="1171575"/>
          <p14:tracePt t="80156" x="2659063" y="1225550"/>
          <p14:tracePt t="80172" x="2705100" y="1258888"/>
          <p14:tracePt t="80189" x="2798763" y="1312863"/>
          <p14:tracePt t="80206" x="2879725" y="1373188"/>
          <p14:tracePt t="80222" x="2913063" y="1406525"/>
          <p14:tracePt t="80239" x="2960688" y="1466850"/>
          <p14:tracePt t="80256" x="2994025" y="1512888"/>
          <p14:tracePt t="80272" x="3006725" y="1539875"/>
          <p14:tracePt t="80289" x="3021013" y="1593850"/>
          <p14:tracePt t="80306" x="3021013" y="1666875"/>
          <p14:tracePt t="80323" x="3021013" y="1701800"/>
          <p14:tracePt t="80339" x="3021013" y="1762125"/>
          <p14:tracePt t="80356" x="3006725" y="1801813"/>
          <p14:tracePt t="80372" x="3006725" y="1814513"/>
          <p14:tracePt t="80389" x="3000375" y="1835150"/>
          <p14:tracePt t="80406" x="2987675" y="1847850"/>
          <p14:tracePt t="80422" x="2973388" y="1862138"/>
          <p14:tracePt t="80439" x="2927350" y="1881188"/>
          <p14:tracePt t="80456" x="2879725" y="1901825"/>
          <p14:tracePt t="80472" x="2840038" y="1916113"/>
          <p14:tracePt t="80489" x="2752725" y="1935163"/>
          <p14:tracePt t="80506" x="2671763" y="1941513"/>
          <p14:tracePt t="80522" x="2625725" y="1941513"/>
          <p14:tracePt t="80539" x="2544763" y="1941513"/>
          <p14:tracePt t="80556" x="2465388" y="1941513"/>
          <p14:tracePt t="80572" x="2424113" y="1935163"/>
          <p14:tracePt t="80589" x="2357438" y="1916113"/>
          <p14:tracePt t="80607" x="2297113" y="1889125"/>
          <p14:tracePt t="80622" x="2270125" y="1868488"/>
          <p14:tracePt t="80639" x="2230438" y="1835150"/>
          <p14:tracePt t="80656" x="2209800" y="1801813"/>
          <p14:tracePt t="80673" x="2209800" y="1781175"/>
          <p14:tracePt t="80688" x="2197100" y="1720850"/>
          <p14:tracePt t="80706" x="2197100" y="1660525"/>
          <p14:tracePt t="80722" x="2197100" y="1627188"/>
          <p14:tracePt t="80739" x="2197100" y="1581150"/>
          <p14:tracePt t="80755" x="2197100" y="1560513"/>
          <p14:tracePt t="80772" x="2203450" y="1547813"/>
          <p14:tracePt t="80789" x="2203450" y="1533525"/>
          <p14:tracePt t="80805" x="2203450" y="1527175"/>
          <p14:tracePt t="80822" x="2209800" y="1520825"/>
          <p14:tracePt t="80838" x="2216150" y="1520825"/>
          <p14:tracePt t="80875" x="2224088" y="1520825"/>
          <p14:tracePt t="80888" x="2224088" y="1512888"/>
          <p14:tracePt t="80906" x="2230438" y="1506538"/>
          <p14:tracePt t="80937" x="2236788" y="1506538"/>
          <p14:tracePt t="80948" x="2243138" y="1506538"/>
          <p14:tracePt t="80979" x="2251075" y="1506538"/>
          <p14:tracePt t="80994" x="2257425" y="1506538"/>
          <p14:tracePt t="81001" x="2263775" y="1506538"/>
          <p14:tracePt t="81012" x="2270125" y="1506538"/>
          <p14:tracePt t="81026" x="2284413" y="1506538"/>
          <p14:tracePt t="81038" x="2297113" y="1506538"/>
          <p14:tracePt t="81056" x="2344738" y="1527175"/>
          <p14:tracePt t="81072" x="2363788" y="1533525"/>
          <p14:tracePt t="81088" x="2390775" y="1547813"/>
          <p14:tracePt t="81105" x="2424113" y="1566863"/>
          <p14:tracePt t="81121" x="2438400" y="1581150"/>
          <p14:tracePt t="81138" x="2465388" y="1600200"/>
          <p14:tracePt t="81155" x="2484438" y="1608138"/>
          <p14:tracePt t="81172" x="2505075" y="1627188"/>
          <p14:tracePt t="81188" x="2524125" y="1641475"/>
          <p14:tracePt t="81206" x="2538413" y="1660525"/>
          <p14:tracePt t="81222" x="2544763" y="1666875"/>
          <p14:tracePt t="81238" x="2551113" y="1674813"/>
          <p14:tracePt t="81255" x="2551113" y="1681163"/>
          <p14:tracePt t="81271" x="2565400" y="1693863"/>
          <p14:tracePt t="81288" x="2565400" y="1714500"/>
          <p14:tracePt t="81305" x="2578100" y="1727200"/>
          <p14:tracePt t="81338" x="2578100" y="1741488"/>
          <p14:tracePt t="81428" x="2584450" y="1747838"/>
          <p14:tracePt t="81440" x="2584450" y="1754188"/>
          <p14:tracePt t="81468" x="2584450" y="1762125"/>
          <p14:tracePt t="81566" x="2584450" y="1768475"/>
          <p14:tracePt t="81597" x="2584450" y="1774825"/>
          <p14:tracePt t="81626" x="2584450" y="1781175"/>
          <p14:tracePt t="81647" x="2584450" y="1787525"/>
          <p14:tracePt t="81666" x="2584450" y="1801813"/>
          <p14:tracePt t="81686" x="2584450" y="1808163"/>
          <p14:tracePt t="81696" x="2584450" y="1822450"/>
          <p14:tracePt t="81707" x="2584450" y="1835150"/>
          <p14:tracePt t="81721" x="2584450" y="1841500"/>
          <p14:tracePt t="81738" x="2584450" y="1855788"/>
          <p14:tracePt t="81755" x="2584450" y="1862138"/>
          <p14:tracePt t="81771" x="2571750" y="1868488"/>
          <p14:tracePt t="81804" x="2559050" y="1868488"/>
          <p14:tracePt t="82129" x="2551113" y="1868488"/>
          <p14:tracePt t="82167" x="2551113" y="1862138"/>
          <p14:tracePt t="82178" x="2544763" y="1855788"/>
          <p14:tracePt t="82187" x="2544763" y="1847850"/>
          <p14:tracePt t="82204" x="2538413" y="1835150"/>
          <p14:tracePt t="82221" x="2538413" y="1808163"/>
          <p14:tracePt t="82237" x="2524125" y="1768475"/>
          <p14:tracePt t="82254" x="2517775" y="1741488"/>
          <p14:tracePt t="82270" x="2511425" y="1687513"/>
          <p14:tracePt t="82287" x="2505075" y="1641475"/>
          <p14:tracePt t="82304" x="2505075" y="1620838"/>
          <p14:tracePt t="82320" x="2498725" y="1581150"/>
          <p14:tracePt t="82338" x="2498725" y="1566863"/>
          <p14:tracePt t="82354" x="2498725" y="1560513"/>
          <p14:tracePt t="82370" x="2498725" y="1554163"/>
          <p14:tracePt t="82404" x="2498725" y="1547813"/>
          <p14:tracePt t="82424" x="2498725" y="1539875"/>
          <p14:tracePt t="82475" x="2505075" y="1539875"/>
          <p14:tracePt t="82484" x="2511425" y="1547813"/>
          <p14:tracePt t="82494" x="2532063" y="1554163"/>
          <p14:tracePt t="82506" x="2565400" y="1566863"/>
          <p14:tracePt t="82520" x="2605088" y="1587500"/>
          <p14:tracePt t="82537" x="2686050" y="1633538"/>
          <p14:tracePt t="82554" x="2792413" y="1714500"/>
          <p14:tracePt t="82570" x="2840038" y="1762125"/>
          <p14:tracePt t="82587" x="2952750" y="1874838"/>
          <p14:tracePt t="82603" x="3073400" y="2049463"/>
          <p14:tracePt t="82621" x="3201988" y="2309813"/>
          <p14:tracePt t="82637" x="3241675" y="2424113"/>
          <p14:tracePt t="82653" x="3308350" y="2611438"/>
          <p14:tracePt t="82670" x="3335338" y="2719388"/>
          <p14:tracePt t="82687" x="3348038" y="2792413"/>
          <p14:tracePt t="82704" x="3355975" y="2819400"/>
          <p14:tracePt t="82720" x="3355975" y="2852738"/>
          <p14:tracePt t="82737" x="3355975" y="2873375"/>
          <p14:tracePt t="82753" x="3348038" y="2879725"/>
          <p14:tracePt t="82770" x="3314700" y="2879725"/>
          <p14:tracePt t="82787" x="3295650" y="2879725"/>
          <p14:tracePt t="82961" x="3295650" y="2886075"/>
          <p14:tracePt t="82974" x="3295650" y="2894013"/>
          <p14:tracePt t="82990" x="3295650" y="2900363"/>
          <p14:tracePt t="82998" x="3295650" y="2919413"/>
          <p14:tracePt t="83008" x="3302000" y="2960688"/>
          <p14:tracePt t="83020" x="3308350" y="3006725"/>
          <p14:tracePt t="83037" x="3314700" y="3121025"/>
          <p14:tracePt t="83053" x="3314700" y="3194050"/>
          <p14:tracePt t="83070" x="3314700" y="3322638"/>
          <p14:tracePt t="83087" x="3314700" y="3429000"/>
          <p14:tracePt t="83103" x="3314700" y="3482975"/>
          <p14:tracePt t="83120" x="3314700" y="3556000"/>
          <p14:tracePt t="83137" x="3314700" y="3589338"/>
          <p14:tracePt t="83153" x="3314700" y="3595688"/>
          <p14:tracePt t="83170" x="3314700" y="3609975"/>
          <p14:tracePt t="83186" x="3308350" y="3616325"/>
          <p14:tracePt t="83220" x="3308350" y="3622675"/>
          <p14:tracePt t="83457" x="3302000" y="3630613"/>
          <p14:tracePt t="83466" x="3295650" y="3643313"/>
          <p14:tracePt t="83486" x="3287713" y="3656013"/>
          <p14:tracePt t="83496" x="3287713" y="3663950"/>
          <p14:tracePt t="83516" x="3281363" y="3676650"/>
          <p14:tracePt t="83526" x="3275013" y="3676650"/>
          <p14:tracePt t="83540" x="3275013" y="3683000"/>
          <p14:tracePt t="83557" x="3268663" y="3690938"/>
          <p14:tracePt t="83569" x="3268663" y="3697288"/>
          <p14:tracePt t="83607" x="3262313" y="3703638"/>
          <p14:tracePt t="83626" x="3254375" y="3703638"/>
          <p14:tracePt t="83636" x="3241675" y="3709988"/>
          <p14:tracePt t="83646" x="3227388" y="3716338"/>
          <p14:tracePt t="83657" x="3208338" y="3724275"/>
          <p14:tracePt t="83669" x="3187700" y="3724275"/>
          <p14:tracePt t="83686" x="3127375" y="3736975"/>
          <p14:tracePt t="83702" x="3094038" y="3743325"/>
          <p14:tracePt t="83719" x="3013075" y="3751263"/>
          <p14:tracePt t="83736" x="2940050" y="3751263"/>
          <p14:tracePt t="83752" x="2900363" y="3751263"/>
          <p14:tracePt t="83769" x="2840038" y="3751263"/>
          <p14:tracePt t="83786" x="2773363" y="3751263"/>
          <p14:tracePt t="83802" x="2738438" y="3751263"/>
          <p14:tracePt t="83819" x="2705100" y="3751263"/>
          <p14:tracePt t="83836" x="2686050" y="3751263"/>
          <p14:tracePt t="83852" x="2679700" y="3751263"/>
          <p14:tracePt t="83869" x="2671763" y="3743325"/>
          <p14:tracePt t="83906" x="2671763" y="3736975"/>
          <p14:tracePt t="83923" x="2665413" y="3736975"/>
          <p14:tracePt t="83940" x="2665413" y="3724275"/>
          <p14:tracePt t="83957" x="2665413" y="3709988"/>
          <p14:tracePt t="83972" x="2665413" y="3697288"/>
          <p14:tracePt t="83989" x="2671763" y="3670300"/>
          <p14:tracePt t="84002" x="2679700" y="3663950"/>
          <p14:tracePt t="84019" x="2686050" y="3649663"/>
          <p14:tracePt t="84036" x="2705100" y="3636963"/>
          <p14:tracePt t="84052" x="2713038" y="3630613"/>
          <p14:tracePt t="84069" x="2738438" y="3622675"/>
          <p14:tracePt t="84085" x="2786063" y="3622675"/>
          <p14:tracePt t="84102" x="2819400" y="3622675"/>
          <p14:tracePt t="84119" x="2906713" y="3630613"/>
          <p14:tracePt t="84136" x="2994025" y="3656013"/>
          <p14:tracePt t="84152" x="3027363" y="3676650"/>
          <p14:tracePt t="84169" x="3081338" y="3709988"/>
          <p14:tracePt t="84185" x="3127375" y="3736975"/>
          <p14:tracePt t="84202" x="3141663" y="3751263"/>
          <p14:tracePt t="84219" x="3181350" y="3763963"/>
          <p14:tracePt t="84238" x="3194050" y="3770313"/>
          <p14:tracePt t="84489" x="3194050" y="3776663"/>
          <p14:tracePt t="84526" x="3194050" y="3784600"/>
          <p14:tracePt t="84556" x="3194050" y="3790950"/>
          <p14:tracePt t="84565" x="3187700" y="3797300"/>
          <p14:tracePt t="84576" x="3181350" y="3797300"/>
          <p14:tracePt t="84587" x="3167063" y="3803650"/>
          <p14:tracePt t="84602" x="3160713" y="3810000"/>
          <p14:tracePt t="84619" x="3121025" y="3830638"/>
          <p14:tracePt t="84635" x="3081338" y="3844925"/>
          <p14:tracePt t="84651" x="3054350" y="3851275"/>
          <p14:tracePt t="84668" x="2987675" y="3863975"/>
          <p14:tracePt t="84685" x="2913063" y="3863975"/>
          <p14:tracePt t="84701" x="2879725" y="3863975"/>
          <p14:tracePt t="84718" x="2819400" y="3863975"/>
          <p14:tracePt t="84735" x="2786063" y="3851275"/>
          <p14:tracePt t="84752" x="2779713" y="3844925"/>
          <p14:tracePt t="84768" x="2765425" y="3844925"/>
          <p14:tracePt t="84785" x="2752725" y="3830638"/>
          <p14:tracePt t="84801" x="2746375" y="3824288"/>
          <p14:tracePt t="84818" x="2746375" y="3817938"/>
          <p14:tracePt t="84835" x="2738438" y="3810000"/>
          <p14:tracePt t="84887" x="2738438" y="3803650"/>
          <p14:tracePt t="84926" x="2738438" y="3797300"/>
          <p14:tracePt t="85015" x="2738438" y="3790950"/>
          <p14:tracePt t="85036" x="2746375" y="3790950"/>
          <p14:tracePt t="85045" x="2759075" y="3790950"/>
          <p14:tracePt t="85056" x="2773363" y="3784600"/>
          <p14:tracePt t="85068" x="2786063" y="3776663"/>
          <p14:tracePt t="85085" x="2840038" y="3776663"/>
          <p14:tracePt t="85101" x="2879725" y="3776663"/>
          <p14:tracePt t="85118" x="2960688" y="3776663"/>
          <p14:tracePt t="85135" x="3060700" y="3776663"/>
          <p14:tracePt t="85151" x="3114675" y="3776663"/>
          <p14:tracePt t="85168" x="3221038" y="3776663"/>
          <p14:tracePt t="85185" x="3328988" y="3790950"/>
          <p14:tracePt t="85201" x="3375025" y="3797300"/>
          <p14:tracePt t="85218" x="3462338" y="3810000"/>
          <p14:tracePt t="85235" x="3536950" y="3817938"/>
          <p14:tracePt t="85251" x="3556000" y="3824288"/>
          <p14:tracePt t="85267" x="3582988" y="3824288"/>
          <p14:tracePt t="85285" x="3603625" y="3824288"/>
          <p14:tracePt t="85301" x="3609975" y="3830638"/>
          <p14:tracePt t="85317" x="3616325" y="3830638"/>
          <p14:tracePt t="85408" x="3609975" y="3836988"/>
          <p14:tracePt t="85422" x="3603625" y="3836988"/>
          <p14:tracePt t="85435" x="3556000" y="3836988"/>
          <p14:tracePt t="85451" x="3502025" y="3836988"/>
          <p14:tracePt t="85467" x="3355975" y="3817938"/>
          <p14:tracePt t="85485" x="3187700" y="3797300"/>
          <p14:tracePt t="85501" x="3108325" y="3790950"/>
          <p14:tracePt t="85517" x="2967038" y="3784600"/>
          <p14:tracePt t="85535" x="2846388" y="3776663"/>
          <p14:tracePt t="85551" x="2798763" y="3776663"/>
          <p14:tracePt t="85567" x="2732088" y="3776663"/>
          <p14:tracePt t="85585" x="2698750" y="3776663"/>
          <p14:tracePt t="85601" x="2692400" y="3776663"/>
          <p14:tracePt t="85617" x="2686050" y="3770313"/>
          <p14:tracePt t="85634" x="2679700" y="3770313"/>
          <p14:tracePt t="85687" x="2686050" y="3763963"/>
          <p14:tracePt t="85695" x="2698750" y="3763963"/>
          <p14:tracePt t="85705" x="2713038" y="3763963"/>
          <p14:tracePt t="85717" x="2738438" y="3757613"/>
          <p14:tracePt t="85736" x="2825750" y="3743325"/>
          <p14:tracePt t="85750" x="2879725" y="3743325"/>
          <p14:tracePt t="85767" x="2994025" y="3743325"/>
          <p14:tracePt t="85784" x="3121025" y="3743325"/>
          <p14:tracePt t="85800" x="3181350" y="3743325"/>
          <p14:tracePt t="85817" x="3295650" y="3743325"/>
          <p14:tracePt t="85834" x="3389313" y="3751263"/>
          <p14:tracePt t="85850" x="3422650" y="3751263"/>
          <p14:tracePt t="85867" x="3476625" y="3751263"/>
          <p14:tracePt t="85884" x="3502025" y="3751263"/>
          <p14:tracePt t="85901" x="3509963" y="3751263"/>
          <p14:tracePt t="85923" x="3522663" y="3751263"/>
          <p14:tracePt t="85940" x="3529013" y="3743325"/>
          <p14:tracePt t="86027" x="3522663" y="3743325"/>
          <p14:tracePt t="86047" x="3509963" y="3736975"/>
          <p14:tracePt t="86058" x="3489325" y="3730625"/>
          <p14:tracePt t="86068" x="3476625" y="3730625"/>
          <p14:tracePt t="86085" x="3435350" y="3709988"/>
          <p14:tracePt t="86100" x="3422650" y="3709988"/>
          <p14:tracePt t="86117" x="3402013" y="3697288"/>
          <p14:tracePt t="86135" x="3389313" y="3690938"/>
          <p14:tracePt t="86150" x="3381375" y="3683000"/>
          <p14:tracePt t="86167" x="3375025" y="3683000"/>
          <p14:tracePt t="86184" x="3368675" y="3676650"/>
          <p14:tracePt t="86237" x="3362325" y="3670300"/>
          <p14:tracePt t="86976" x="3362325" y="3663950"/>
          <p14:tracePt t="86995" x="3362325" y="3656013"/>
          <p14:tracePt t="87020" x="3362325" y="3649663"/>
          <p14:tracePt t="87037" x="3362325" y="3643313"/>
          <p14:tracePt t="87045" x="3362325" y="3636963"/>
          <p14:tracePt t="87055" x="3362325" y="3630613"/>
          <p14:tracePt t="87066" x="3362325" y="3616325"/>
          <p14:tracePt t="87083" x="3362325" y="3609975"/>
          <p14:tracePt t="87099" x="3362325" y="3589338"/>
          <p14:tracePt t="87116" x="3355975" y="3582988"/>
          <p14:tracePt t="87149" x="3355975" y="3576638"/>
          <p14:tracePt t="87299" x="3355975" y="3570288"/>
          <p14:tracePt t="87619" x="3348038" y="3562350"/>
          <p14:tracePt t="87637" x="3341688" y="3549650"/>
          <p14:tracePt t="87646" x="3335338" y="3522663"/>
          <p14:tracePt t="87657" x="3314700" y="3482975"/>
          <p14:tracePt t="87670" x="3281363" y="3416300"/>
          <p14:tracePt t="87682" x="3248025" y="3348038"/>
          <p14:tracePt t="87699" x="3187700" y="3187700"/>
          <p14:tracePt t="87716" x="3127375" y="3013075"/>
          <p14:tracePt t="87732" x="3114675" y="2940050"/>
          <p14:tracePt t="87749" x="3087688" y="2786063"/>
          <p14:tracePt t="87766" x="3073400" y="2652713"/>
          <p14:tracePt t="87782" x="3073400" y="2605088"/>
          <p14:tracePt t="87799" x="3073400" y="2532063"/>
          <p14:tracePt t="87815" x="3081338" y="2511425"/>
          <p14:tracePt t="87832" x="3081338" y="2490788"/>
          <p14:tracePt t="88099" x="3081338" y="2484438"/>
          <p14:tracePt t="88107" x="3087688" y="2484438"/>
          <p14:tracePt t="88119" x="3087688" y="2478088"/>
          <p14:tracePt t="88132" x="3087688" y="2457450"/>
          <p14:tracePt t="88148" x="3060700" y="2363788"/>
          <p14:tracePt t="88165" x="3040063" y="2236788"/>
          <p14:tracePt t="88182" x="3027363" y="2170113"/>
          <p14:tracePt t="88198" x="3013075" y="2036763"/>
          <p14:tracePt t="88216" x="3013075" y="1922463"/>
          <p14:tracePt t="88232" x="3013075" y="1889125"/>
          <p14:tracePt t="88248" x="3021013" y="1814513"/>
          <p14:tracePt t="88265" x="3021013" y="1787525"/>
          <p14:tracePt t="88281" x="3027363" y="1774825"/>
          <p14:tracePt t="88317" x="3033713" y="1768475"/>
          <p14:tracePt t="88345" x="3033713" y="1762125"/>
          <p14:tracePt t="88355" x="3040063" y="1762125"/>
          <p14:tracePt t="88375" x="3054350" y="1762125"/>
          <p14:tracePt t="88386" x="3060700" y="1762125"/>
          <p14:tracePt t="88398" x="3073400" y="1762125"/>
          <p14:tracePt t="88415" x="3100388" y="1762125"/>
          <p14:tracePt t="88431" x="3114675" y="1762125"/>
          <p14:tracePt t="88448" x="3148013" y="1762125"/>
          <p14:tracePt t="88465" x="3181350" y="1762125"/>
          <p14:tracePt t="88481" x="3201988" y="1774825"/>
          <p14:tracePt t="88498" x="3254375" y="1795463"/>
          <p14:tracePt t="88515" x="3328988" y="1841500"/>
          <p14:tracePt t="88531" x="3355975" y="1868488"/>
          <p14:tracePt t="88548" x="3429000" y="1928813"/>
          <p14:tracePt t="88565" x="3489325" y="2001838"/>
          <p14:tracePt t="88582" x="3522663" y="2043113"/>
          <p14:tracePt t="88598" x="3582988" y="2122488"/>
          <p14:tracePt t="88615" x="3643313" y="2209800"/>
          <p14:tracePt t="88632" x="3663950" y="2263775"/>
          <p14:tracePt t="88648" x="3697288" y="2336800"/>
          <p14:tracePt t="88665" x="3703638" y="2405063"/>
          <p14:tracePt t="88681" x="3709988" y="2430463"/>
          <p14:tracePt t="88698" x="3709988" y="2484438"/>
          <p14:tracePt t="88715" x="3709988" y="2517775"/>
          <p14:tracePt t="88731" x="3709988" y="2524125"/>
          <p14:tracePt t="88748" x="3703638" y="2551113"/>
          <p14:tracePt t="88765" x="3690938" y="2559050"/>
          <p14:tracePt t="88781" x="3683000" y="2559050"/>
          <p14:tracePt t="88798" x="3656013" y="2571750"/>
          <p14:tracePt t="88815" x="3616325" y="2571750"/>
          <p14:tracePt t="88831" x="3603625" y="2571750"/>
          <p14:tracePt t="88848" x="3582988" y="2571750"/>
          <p14:tracePt t="88865" x="3562350" y="2571750"/>
          <p14:tracePt t="88881" x="3549650" y="2565400"/>
          <p14:tracePt t="88898" x="3522663" y="2551113"/>
          <p14:tracePt t="88919" x="3482975" y="2532063"/>
          <p14:tracePt t="88935" x="3455988" y="2511425"/>
          <p14:tracePt t="88951" x="3449638" y="2498725"/>
          <p14:tracePt t="88968" x="3429000" y="2478088"/>
          <p14:tracePt t="88985" x="3416300" y="2465388"/>
          <p14:tracePt t="89005" x="3402013" y="2444750"/>
          <p14:tracePt t="89015" x="3395663" y="2430463"/>
          <p14:tracePt t="89031" x="3389313" y="2411413"/>
          <p14:tracePt t="89047" x="3368675" y="2384425"/>
          <p14:tracePt t="89065" x="3362325" y="2370138"/>
          <p14:tracePt t="89081" x="3362325" y="2363788"/>
          <p14:tracePt t="89097" x="3355975" y="2357438"/>
          <p14:tracePt t="89136" x="3348038" y="2357438"/>
          <p14:tracePt t="89445" x="3348038" y="2363788"/>
          <p14:tracePt t="89455" x="3341688" y="2370138"/>
          <p14:tracePt t="89466" x="3335338" y="2370138"/>
          <p14:tracePt t="89480" x="3322638" y="2384425"/>
          <p14:tracePt t="89497" x="3287713" y="2405063"/>
          <p14:tracePt t="89514" x="3214688" y="2438400"/>
          <p14:tracePt t="89530" x="3160713" y="2444750"/>
          <p14:tracePt t="89547" x="3013075" y="2451100"/>
          <p14:tracePt t="89564" x="2873375" y="2430463"/>
          <p14:tracePt t="89580" x="2813050" y="2405063"/>
          <p14:tracePt t="89597" x="2705100" y="2317750"/>
          <p14:tracePt t="89614" x="2619375" y="2190750"/>
          <p14:tracePt t="89630" x="2578100" y="2122488"/>
          <p14:tracePt t="89647" x="2538413" y="1968500"/>
          <p14:tracePt t="89663" x="2532063" y="1889125"/>
          <p14:tracePt t="89680" x="2524125" y="1754188"/>
          <p14:tracePt t="89697" x="2524125" y="1701800"/>
          <p14:tracePt t="89713" x="2538413" y="1608138"/>
          <p14:tracePt t="89730" x="2544763" y="1566863"/>
          <p14:tracePt t="89747" x="2565400" y="1500188"/>
          <p14:tracePt t="89764" x="2605088" y="1439863"/>
          <p14:tracePt t="89780" x="2625725" y="1406525"/>
          <p14:tracePt t="89797" x="2671763" y="1358900"/>
          <p14:tracePt t="89813" x="2686050" y="1346200"/>
          <p14:tracePt t="89830" x="2719388" y="1319213"/>
          <p14:tracePt t="89847" x="2746375" y="1306513"/>
          <p14:tracePt t="89863" x="2833688" y="1273175"/>
          <p14:tracePt t="89880" x="2873375" y="1265238"/>
          <p14:tracePt t="89896" x="2979738" y="1252538"/>
          <p14:tracePt t="89914" x="3108325" y="1252538"/>
          <p14:tracePt t="89934" x="3167063" y="1252538"/>
          <p14:tracePt t="89951" x="3295650" y="1292225"/>
          <p14:tracePt t="89967" x="3362325" y="1325563"/>
          <p14:tracePt t="89984" x="3476625" y="1385888"/>
          <p14:tracePt t="90001" x="3570288" y="1460500"/>
          <p14:tracePt t="90013" x="3609975" y="1500188"/>
          <p14:tracePt t="90030" x="3676650" y="1573213"/>
          <p14:tracePt t="90047" x="3724275" y="1666875"/>
          <p14:tracePt t="90063" x="3743325" y="1727200"/>
          <p14:tracePt t="90080" x="3770313" y="1822450"/>
          <p14:tracePt t="90097" x="3784600" y="1916113"/>
          <p14:tracePt t="90113" x="3790950" y="1949450"/>
          <p14:tracePt t="90130" x="3790950" y="2028825"/>
          <p14:tracePt t="90147" x="3776663" y="2122488"/>
          <p14:tracePt t="90164" x="3763963" y="2182813"/>
          <p14:tracePt t="90180" x="3743325" y="2209800"/>
          <p14:tracePt t="90196" x="3703638" y="2257425"/>
          <p14:tracePt t="90214" x="3609975" y="2309813"/>
          <p14:tracePt t="90230" x="3549650" y="2330450"/>
          <p14:tracePt t="90246" x="3355975" y="2370138"/>
          <p14:tracePt t="90263" x="3262313" y="2378075"/>
          <p14:tracePt t="90280" x="3040063" y="2378075"/>
          <p14:tracePt t="90296" x="2846388" y="2351088"/>
          <p14:tracePt t="90313" x="2765425" y="2336800"/>
          <p14:tracePt t="90330" x="2638425" y="2284413"/>
          <p14:tracePt t="90346" x="2551113" y="2216150"/>
          <p14:tracePt t="90363" x="2517775" y="2170113"/>
          <p14:tracePt t="90380" x="2478088" y="2049463"/>
          <p14:tracePt t="90396" x="2457450" y="1922463"/>
          <p14:tracePt t="90413" x="2457450" y="1855788"/>
          <p14:tracePt t="90429" x="2457450" y="1701800"/>
          <p14:tracePt t="90446" x="2471738" y="1627188"/>
          <p14:tracePt t="90463" x="2490788" y="1487488"/>
          <p14:tracePt t="90479" x="2505075" y="1433513"/>
          <p14:tracePt t="90496" x="2538413" y="1352550"/>
          <p14:tracePt t="90513" x="2559050" y="1319213"/>
          <p14:tracePt t="90529" x="2598738" y="1258888"/>
          <p14:tracePt t="90546" x="2644775" y="1204913"/>
          <p14:tracePt t="90563" x="2679700" y="1179513"/>
          <p14:tracePt t="90579" x="2746375" y="1138238"/>
          <p14:tracePt t="90596" x="2819400" y="1111250"/>
          <p14:tracePt t="90613" x="2852738" y="1104900"/>
          <p14:tracePt t="90629" x="2940050" y="1098550"/>
          <p14:tracePt t="90646" x="3040063" y="1111250"/>
          <p14:tracePt t="90663" x="3087688" y="1125538"/>
          <p14:tracePt t="90679" x="3133725" y="1138238"/>
          <p14:tracePt t="90696" x="3235325" y="1185863"/>
          <p14:tracePt t="90712" x="3287713" y="1212850"/>
          <p14:tracePt t="90729" x="3389313" y="1298575"/>
          <p14:tracePt t="90746" x="3489325" y="1400175"/>
          <p14:tracePt t="90762" x="3529013" y="1452563"/>
          <p14:tracePt t="90779" x="3609975" y="1560513"/>
          <p14:tracePt t="90796" x="3663950" y="1674813"/>
          <p14:tracePt t="90813" x="3683000" y="1720850"/>
          <p14:tracePt t="90829" x="3709988" y="1801813"/>
          <p14:tracePt t="90846" x="3736975" y="1881188"/>
          <p14:tracePt t="90862" x="3751263" y="1922463"/>
          <p14:tracePt t="90879" x="3763963" y="1995488"/>
          <p14:tracePt t="90895" x="3770313" y="2062163"/>
          <p14:tracePt t="90916" x="3776663" y="2116138"/>
          <p14:tracePt t="90933" x="3776663" y="2136775"/>
          <p14:tracePt t="90950" x="3776663" y="2170113"/>
          <p14:tracePt t="90966" x="3770313" y="2182813"/>
          <p14:tracePt t="90983" x="3763963" y="2190750"/>
          <p14:tracePt t="90995" x="3751263" y="2190750"/>
          <p14:tracePt t="91012" x="3730625" y="2203450"/>
          <p14:tracePt t="91029" x="3683000" y="2203450"/>
          <p14:tracePt t="91048" x="3603625" y="2203450"/>
          <p14:tracePt t="91062" x="3562350" y="2203450"/>
          <p14:tracePt t="91079" x="3476625" y="2203450"/>
          <p14:tracePt t="91096" x="3402013" y="2203450"/>
          <p14:tracePt t="91112" x="3375025" y="2197100"/>
          <p14:tracePt t="91129" x="3302000" y="2170113"/>
          <p14:tracePt t="91145" x="3235325" y="2143125"/>
          <p14:tracePt t="91162" x="3201988" y="2122488"/>
          <p14:tracePt t="91166" x="3160713" y="2103438"/>
          <p14:tracePt t="91179" x="3133725" y="2082800"/>
          <p14:tracePt t="91195" x="3067050" y="2043113"/>
          <p14:tracePt t="91212" x="3040063" y="2022475"/>
          <p14:tracePt t="91229" x="2987675" y="1968500"/>
          <p14:tracePt t="91245" x="2946400" y="1922463"/>
          <p14:tracePt t="91262" x="2927350" y="1901825"/>
          <p14:tracePt t="91279" x="2894013" y="1828800"/>
          <p14:tracePt t="91295" x="2859088" y="1762125"/>
          <p14:tracePt t="91312" x="2846388" y="1720850"/>
          <p14:tracePt t="91329" x="2825750" y="1633538"/>
          <p14:tracePt t="91345" x="2813050" y="1566863"/>
          <p14:tracePt t="91362" x="2813050" y="1539875"/>
          <p14:tracePt t="91379" x="2813050" y="1493838"/>
          <p14:tracePt t="91395" x="2813050" y="1479550"/>
          <p14:tracePt t="91412" x="2813050" y="1466850"/>
          <p14:tracePt t="91445" x="2813050" y="1452563"/>
          <p14:tracePt t="91462" x="2825750" y="1446213"/>
          <p14:tracePt t="91478" x="2833688" y="1446213"/>
          <p14:tracePt t="91496" x="2867025" y="1446213"/>
          <p14:tracePt t="91512" x="2900363" y="1446213"/>
          <p14:tracePt t="91528" x="2973388" y="1446213"/>
          <p14:tracePt t="91545" x="3013075" y="1446213"/>
          <p14:tracePt t="91562" x="3094038" y="1460500"/>
          <p14:tracePt t="91579" x="3175000" y="1493838"/>
          <p14:tracePt t="91595" x="3201988" y="1512888"/>
          <p14:tracePt t="91612" x="3268663" y="1554163"/>
          <p14:tracePt t="91628" x="3322638" y="1581150"/>
          <p14:tracePt t="91645" x="3341688" y="1608138"/>
          <p14:tracePt t="91662" x="3402013" y="1660525"/>
          <p14:tracePt t="91679" x="3441700" y="1708150"/>
          <p14:tracePt t="91695" x="3462338" y="1735138"/>
          <p14:tracePt t="91711" x="3495675" y="1781175"/>
          <p14:tracePt t="91728" x="3522663" y="1828800"/>
          <p14:tracePt t="91745" x="3536950" y="1835150"/>
          <p14:tracePt t="91762" x="3543300" y="1847850"/>
          <p14:tracePt t="91778" x="3543300" y="1868488"/>
          <p14:tracePt t="91797" x="3549650" y="1874838"/>
          <p14:tracePt t="91811" x="3556000" y="1874838"/>
          <p14:tracePt t="91828" x="3556000" y="1881188"/>
          <p14:tracePt t="91846" x="3556000" y="1889125"/>
          <p14:tracePt t="91875" x="3556000" y="1895475"/>
          <p14:tracePt t="91915" x="3556000" y="1901825"/>
          <p14:tracePt t="92034" x="3549650" y="1901825"/>
          <p14:tracePt t="92044" x="3549650" y="1908175"/>
          <p14:tracePt t="92054" x="3543300" y="1908175"/>
          <p14:tracePt t="92065" x="3529013" y="1908175"/>
          <p14:tracePt t="92078" x="3502025" y="1908175"/>
          <p14:tracePt t="92095" x="3422650" y="1901825"/>
          <p14:tracePt t="92111" x="3381375" y="1901825"/>
          <p14:tracePt t="92128" x="3281363" y="1895475"/>
          <p14:tracePt t="92144" x="3181350" y="1881188"/>
          <p14:tracePt t="92161" x="3133725" y="1874838"/>
          <p14:tracePt t="92178" x="3040063" y="1855788"/>
          <p14:tracePt t="92194" x="2960688" y="1828800"/>
          <p14:tracePt t="92211" x="2933700" y="1814513"/>
          <p14:tracePt t="92228" x="2886075" y="1787525"/>
          <p14:tracePt t="92244" x="2859088" y="1762125"/>
          <p14:tracePt t="92261" x="2852738" y="1754188"/>
          <p14:tracePt t="92278" x="2840038" y="1727200"/>
          <p14:tracePt t="92294" x="2833688" y="1708150"/>
          <p14:tracePt t="92311" x="2833688" y="1701800"/>
          <p14:tracePt t="92328" x="2833688" y="1687513"/>
          <p14:tracePt t="92344" x="2833688" y="1674813"/>
          <p14:tracePt t="92361" x="2833688" y="1660525"/>
          <p14:tracePt t="92378" x="2840038" y="1647825"/>
          <p14:tracePt t="92394" x="2846388" y="1633538"/>
          <p14:tracePt t="92411" x="2852738" y="1633538"/>
          <p14:tracePt t="92427" x="2873375" y="1627188"/>
          <p14:tracePt t="92444" x="2900363" y="1627188"/>
          <p14:tracePt t="92461" x="2919413" y="1627188"/>
          <p14:tracePt t="92477" x="2973388" y="1627188"/>
          <p14:tracePt t="92494" x="3033713" y="1641475"/>
          <p14:tracePt t="92511" x="3073400" y="1654175"/>
          <p14:tracePt t="92527" x="3141663" y="1681163"/>
          <p14:tracePt t="92544" x="3227388" y="1720850"/>
          <p14:tracePt t="92561" x="3268663" y="1747838"/>
          <p14:tracePt t="92577" x="3341688" y="1795463"/>
          <p14:tracePt t="92595" x="3408363" y="1847850"/>
          <p14:tracePt t="92611" x="3422650" y="1868488"/>
          <p14:tracePt t="92627" x="3455988" y="1901825"/>
          <p14:tracePt t="92644" x="3476625" y="1928813"/>
          <p14:tracePt t="92677" x="3482975" y="1935163"/>
          <p14:tracePt t="92694" x="3482975" y="1949450"/>
          <p14:tracePt t="92715" x="3468688" y="1955800"/>
          <p14:tracePt t="92727" x="3455988" y="1962150"/>
          <p14:tracePt t="92744" x="3375025" y="1968500"/>
          <p14:tracePt t="92760" x="3314700" y="1976438"/>
          <p14:tracePt t="92778" x="3160713" y="1995488"/>
          <p14:tracePt t="92794" x="3000375" y="1995488"/>
          <p14:tracePt t="92810" x="2927350" y="1995488"/>
          <p14:tracePt t="92827" x="2813050" y="1976438"/>
          <p14:tracePt t="92844" x="2725738" y="1941513"/>
          <p14:tracePt t="92860" x="2692400" y="1928813"/>
          <p14:tracePt t="92877" x="2638425" y="1874838"/>
          <p14:tracePt t="92894" x="2605088" y="1795463"/>
          <p14:tracePt t="92910" x="2592388" y="1747838"/>
          <p14:tracePt t="92932" x="2584450" y="1660525"/>
          <p14:tracePt t="92950" x="2584450" y="1566863"/>
          <p14:tracePt t="92965" x="2592388" y="1539875"/>
          <p14:tracePt t="92986" x="2605088" y="1500188"/>
          <p14:tracePt t="92997" x="2611438" y="1487488"/>
          <p14:tracePt t="93011" x="2644775" y="1473200"/>
          <p14:tracePt t="93027" x="2665413" y="1466850"/>
          <p14:tracePt t="93044" x="2719388" y="1460500"/>
          <p14:tracePt t="93060" x="2759075" y="1460500"/>
          <p14:tracePt t="93077" x="2840038" y="1466850"/>
          <p14:tracePt t="93094" x="2927350" y="1493838"/>
          <p14:tracePt t="93110" x="2973388" y="1506538"/>
          <p14:tracePt t="93129" x="3073400" y="1560513"/>
          <p14:tracePt t="93143" x="3175000" y="1608138"/>
          <p14:tracePt t="93160" x="3214688" y="1627188"/>
          <p14:tracePt t="93177" x="3287713" y="1681163"/>
          <p14:tracePt t="93194" x="3355975" y="1735138"/>
          <p14:tracePt t="93211" x="3416300" y="1787525"/>
          <p14:tracePt t="93227" x="3435350" y="1822450"/>
          <p14:tracePt t="93243" x="3476625" y="1868488"/>
          <p14:tracePt t="93260" x="3495675" y="1908175"/>
          <p14:tracePt t="93277" x="3509963" y="1928813"/>
          <p14:tracePt t="93293" x="3522663" y="1949450"/>
          <p14:tracePt t="93310" x="3522663" y="1962150"/>
          <p14:tracePt t="93327" x="3522663" y="1968500"/>
          <p14:tracePt t="93343" x="3522663" y="1976438"/>
          <p14:tracePt t="93360" x="3522663" y="1982788"/>
          <p14:tracePt t="93377" x="3502025" y="1995488"/>
          <p14:tracePt t="93393" x="3462338" y="2001838"/>
          <p14:tracePt t="93410" x="3355975" y="2009775"/>
          <p14:tracePt t="93427" x="3227388" y="2001838"/>
          <p14:tracePt t="93443" x="3160713" y="1995488"/>
          <p14:tracePt t="93460" x="3033713" y="1976438"/>
          <p14:tracePt t="93477" x="2946400" y="1962150"/>
          <p14:tracePt t="93494" x="2906713" y="1955800"/>
          <p14:tracePt t="100516" x="2913063" y="1955800"/>
          <p14:tracePt t="100524" x="2919413" y="1976438"/>
          <p14:tracePt t="100536" x="2946400" y="2022475"/>
          <p14:tracePt t="100554" x="2979738" y="2190750"/>
          <p14:tracePt t="100571" x="2994025" y="2324100"/>
          <p14:tracePt t="100586" x="3000375" y="2584450"/>
          <p14:tracePt t="100603" x="2967038" y="2879725"/>
          <p14:tracePt t="100620" x="2933700" y="3006725"/>
          <p14:tracePt t="100636" x="2867025" y="3295650"/>
          <p14:tracePt t="100653" x="2819400" y="3462338"/>
          <p14:tracePt t="100671" x="2786063" y="3576638"/>
          <p14:tracePt t="100686" x="2765425" y="3616325"/>
          <p14:tracePt t="100703" x="2752725" y="3649663"/>
          <p14:tracePt t="100720" x="2752725" y="3656013"/>
          <p14:tracePt t="100736" x="2746375" y="3656013"/>
          <p14:tracePt t="100968" x="2738438" y="3670300"/>
          <p14:tracePt t="100981" x="2738438" y="3683000"/>
          <p14:tracePt t="100994" x="2719388" y="3724275"/>
          <p14:tracePt t="101008" x="2705100" y="3763963"/>
          <p14:tracePt t="101024" x="2665413" y="3844925"/>
          <p14:tracePt t="101039" x="2625725" y="3884613"/>
          <p14:tracePt t="101053" x="2551113" y="3951288"/>
          <p14:tracePt t="101070" x="2517775" y="3978275"/>
          <p14:tracePt t="101086" x="2424113" y="4011613"/>
          <p14:tracePt t="101103" x="2317750" y="4024313"/>
          <p14:tracePt t="101119" x="2263775" y="4024313"/>
          <p14:tracePt t="101136" x="2163763" y="4017963"/>
          <p14:tracePt t="101153" x="2076450" y="3990975"/>
          <p14:tracePt t="101169" x="2043113" y="3978275"/>
          <p14:tracePt t="101186" x="2009775" y="3951288"/>
          <p14:tracePt t="101203" x="1995488" y="3944938"/>
          <p14:tracePt t="101219" x="1989138" y="3944938"/>
          <p14:tracePt t="101262" x="1982788" y="3944938"/>
          <p14:tracePt t="101346" x="1982788" y="3938588"/>
          <p14:tracePt t="101378" x="1989138" y="3938588"/>
          <p14:tracePt t="101396" x="1995488" y="3930650"/>
          <p14:tracePt t="101413" x="2009775" y="3924300"/>
          <p14:tracePt t="101436" x="2022475" y="3917950"/>
          <p14:tracePt t="101453" x="2043113" y="3911600"/>
          <p14:tracePt t="101469" x="2062163" y="3897313"/>
          <p14:tracePt t="101485" x="2095500" y="3890963"/>
          <p14:tracePt t="101502" x="2116138" y="3890963"/>
          <p14:tracePt t="101519" x="2143125" y="3890963"/>
          <p14:tracePt t="101535" x="2163763" y="3890963"/>
          <p14:tracePt t="101552" x="2170113" y="3890963"/>
          <p14:tracePt t="101569" x="2176463" y="3890963"/>
          <p14:tracePt t="101737" x="2176463" y="3884613"/>
          <p14:tracePt t="101755" x="2163763" y="3884613"/>
          <p14:tracePt t="101786" x="2155825" y="3884613"/>
          <p14:tracePt t="101815" x="2149475" y="3878263"/>
          <p14:tracePt t="102136" x="2143125" y="3878263"/>
          <p14:tracePt t="102258" x="2143125" y="3870325"/>
          <p14:tracePt t="102268" x="2143125" y="3863975"/>
          <p14:tracePt t="102289" x="2143125" y="3857625"/>
          <p14:tracePt t="102309" x="2143125" y="3844925"/>
          <p14:tracePt t="102330" x="2143125" y="3836988"/>
          <p14:tracePt t="102360" x="2149475" y="3836988"/>
          <p14:tracePt t="102372" x="2149475" y="3830638"/>
          <p14:tracePt t="102423" x="2149475" y="3824288"/>
          <p14:tracePt t="102433" x="2149475" y="3817938"/>
          <p14:tracePt t="102475" x="2149475" y="3810000"/>
          <p14:tracePt t="102546" x="2149475" y="3803650"/>
          <p14:tracePt t="102578" x="2149475" y="3797300"/>
          <p14:tracePt t="102588" x="2136775" y="3797300"/>
          <p14:tracePt t="102602" x="2130425" y="3797300"/>
          <p14:tracePt t="102618" x="2095500" y="3790950"/>
          <p14:tracePt t="102634" x="2076450" y="3784600"/>
          <p14:tracePt t="102651" x="2022475" y="3770313"/>
          <p14:tracePt t="102668" x="1995488" y="3757613"/>
          <p14:tracePt t="102684" x="1941513" y="3730625"/>
          <p14:tracePt t="102701" x="1881188" y="3703638"/>
          <p14:tracePt t="102718" x="1847850" y="3683000"/>
          <p14:tracePt t="102734" x="1808163" y="3670300"/>
          <p14:tracePt t="102751" x="1787525" y="3663950"/>
          <p14:tracePt t="102768" x="1774825" y="3649663"/>
          <p14:tracePt t="102785" x="1768475" y="3643313"/>
          <p14:tracePt t="102986" x="1768475" y="3636963"/>
          <p14:tracePt t="102995" x="1774825" y="3595688"/>
          <p14:tracePt t="103009" x="1787525" y="3522663"/>
          <p14:tracePt t="103023" x="1847850" y="3167063"/>
          <p14:tracePt t="103039" x="1908175" y="2879725"/>
          <p14:tracePt t="103051" x="1989138" y="2505075"/>
          <p14:tracePt t="103067" x="2170113" y="1735138"/>
          <p14:tracePt t="103084" x="2230438" y="1466850"/>
          <p14:tracePt t="103101" x="2317750" y="1152525"/>
          <p14:tracePt t="103120" x="2344738" y="1050925"/>
          <p14:tracePt t="103135" x="2351088" y="1031875"/>
          <p14:tracePt t="103254" x="2363788" y="1038225"/>
          <p14:tracePt t="103270" x="2378075" y="1050925"/>
          <p14:tracePt t="103286" x="2438400" y="1092200"/>
          <p14:tracePt t="103301" x="2478088" y="1131888"/>
          <p14:tracePt t="103318" x="2571750" y="1219200"/>
          <p14:tracePt t="103334" x="2625725" y="1258888"/>
          <p14:tracePt t="103351" x="2705100" y="1352550"/>
          <p14:tracePt t="103368" x="2779713" y="1427163"/>
          <p14:tracePt t="103384" x="2813050" y="1452563"/>
          <p14:tracePt t="103400" x="2852738" y="1479550"/>
          <p14:tracePt t="103417" x="2867025" y="1487488"/>
          <p14:tracePt t="103434" x="2867025" y="1493838"/>
          <p14:tracePt t="103450" x="2867025" y="1500188"/>
          <p14:tracePt t="103467" x="2867025" y="1512888"/>
          <p14:tracePt t="103483" x="2867025" y="1520825"/>
          <p14:tracePt t="103500" x="2825750" y="1573213"/>
          <p14:tracePt t="103517" x="2779713" y="1641475"/>
          <p14:tracePt t="103534" x="2752725" y="1666875"/>
          <p14:tracePt t="103550" x="2698750" y="1701800"/>
          <p14:tracePt t="103567" x="2638425" y="1720850"/>
          <p14:tracePt t="103583" x="2611438" y="1727200"/>
          <p14:tracePt t="103600" x="2565400" y="1735138"/>
          <p14:tracePt t="103617" x="2544763" y="1735138"/>
          <p14:tracePt t="103633" x="2532063" y="1735138"/>
          <p14:tracePt t="103650" x="2498725" y="1701800"/>
          <p14:tracePt t="103667" x="2451100" y="1600200"/>
          <p14:tracePt t="103683" x="2438400" y="1554163"/>
          <p14:tracePt t="103700" x="2417763" y="1446213"/>
          <p14:tracePt t="103717" x="2417763" y="1400175"/>
          <p14:tracePt t="103733" x="2417763" y="1306513"/>
          <p14:tracePt t="103750" x="2424113" y="1273175"/>
          <p14:tracePt t="103767" x="2438400" y="1231900"/>
          <p14:tracePt t="103783" x="2451100" y="1219200"/>
          <p14:tracePt t="103800" x="2511425" y="1212850"/>
          <p14:tracePt t="103817" x="2565400" y="1231900"/>
          <p14:tracePt t="103833" x="2679700" y="1352550"/>
          <p14:tracePt t="103850" x="2840038" y="1627188"/>
          <p14:tracePt t="103869" x="2987675" y="2182813"/>
          <p14:tracePt t="103883" x="3033713" y="2471738"/>
          <p14:tracePt t="103900" x="3060700" y="2798763"/>
          <p14:tracePt t="103917" x="3040063" y="3006725"/>
          <p14:tracePt t="103937" x="2979738" y="3175000"/>
          <p14:tracePt t="103954" x="2960688" y="3208338"/>
          <p14:tracePt t="103971" x="2900363" y="3227388"/>
          <p14:tracePt t="104156" x="2900363" y="3235325"/>
          <p14:tracePt t="104165" x="2894013" y="3248025"/>
          <p14:tracePt t="104181" x="2859088" y="3381375"/>
          <p14:tracePt t="104191" x="2825750" y="3482975"/>
          <p14:tracePt t="104200" x="2773363" y="3649663"/>
          <p14:tracePt t="104217" x="2713038" y="3803650"/>
          <p14:tracePt t="104233" x="2571750" y="4144963"/>
          <p14:tracePt t="104250" x="2505075" y="4298950"/>
          <p14:tracePt t="104266" x="2424113" y="4473575"/>
          <p14:tracePt t="104283" x="2363788" y="4560888"/>
          <p14:tracePt t="104300" x="2309813" y="4608513"/>
          <p14:tracePt t="104316" x="2297113" y="4627563"/>
          <p14:tracePt t="104333" x="2270125" y="4627563"/>
          <p14:tracePt t="104353" x="2263775" y="4627563"/>
          <p14:tracePt t="104366" x="2251075" y="4627563"/>
          <p14:tracePt t="104383" x="2209800" y="4581525"/>
          <p14:tracePt t="104400" x="2149475" y="4494213"/>
          <p14:tracePt t="104416" x="2122488" y="4433888"/>
          <p14:tracePt t="104433" x="2070100" y="4306888"/>
          <p14:tracePt t="104449" x="2049463" y="4252913"/>
          <p14:tracePt t="104466" x="2016125" y="4132263"/>
          <p14:tracePt t="104482" x="2001838" y="4065588"/>
          <p14:tracePt t="104499" x="1976438" y="3951288"/>
          <p14:tracePt t="104517" x="1968500" y="3911600"/>
          <p14:tracePt t="104533" x="1962150" y="3897313"/>
          <p14:tracePt t="104549" x="1962150" y="3884613"/>
          <p14:tracePt t="104566" x="1955800" y="3878263"/>
          <p14:tracePt t="104614" x="1955800" y="3870325"/>
          <p14:tracePt t="104624" x="1955800" y="3863975"/>
          <p14:tracePt t="104656" x="1962150" y="3857625"/>
          <p14:tracePt t="104668" x="1968500" y="3857625"/>
          <p14:tracePt t="104678" x="1982788" y="3857625"/>
          <p14:tracePt t="104689" x="1995488" y="3857625"/>
          <p14:tracePt t="104700" x="2022475" y="3857625"/>
          <p14:tracePt t="104716" x="2049463" y="3857625"/>
          <p14:tracePt t="104732" x="2116138" y="3878263"/>
          <p14:tracePt t="104750" x="2182813" y="3938588"/>
          <p14:tracePt t="104766" x="2216150" y="3978275"/>
          <p14:tracePt t="104782" x="2284413" y="4078288"/>
          <p14:tracePt t="104799" x="2330450" y="4198938"/>
          <p14:tracePt t="104816" x="2344738" y="4265613"/>
          <p14:tracePt t="104832" x="2363788" y="4379913"/>
          <p14:tracePt t="104849" x="2363788" y="4479925"/>
          <p14:tracePt t="104866" x="2363788" y="4527550"/>
          <p14:tracePt t="104882" x="2357438" y="4594225"/>
          <p14:tracePt t="104899" x="2336800" y="4621213"/>
          <p14:tracePt t="104916" x="2324100" y="4633913"/>
          <p14:tracePt t="104937" x="2284413" y="4654550"/>
          <p14:tracePt t="104953" x="2270125" y="4654550"/>
          <p14:tracePt t="104969" x="2251075" y="4654550"/>
          <p14:tracePt t="104986" x="2216150" y="4654550"/>
          <p14:tracePt t="105003" x="2209800" y="4654550"/>
          <p14:tracePt t="105016" x="2182813" y="4648200"/>
          <p14:tracePt t="105032" x="2176463" y="4648200"/>
          <p14:tracePt t="105049" x="2170113" y="4648200"/>
          <p14:tracePt t="105065" x="2163763" y="4641850"/>
          <p14:tracePt t="106032" x="2163763" y="4633913"/>
          <p14:tracePt t="106041" x="2155825" y="4627563"/>
          <p14:tracePt t="106052" x="2155825" y="4621213"/>
          <p14:tracePt t="106065" x="2149475" y="4614863"/>
          <p14:tracePt t="106081" x="2136775" y="4581525"/>
          <p14:tracePt t="106098" x="2130425" y="4548188"/>
          <p14:tracePt t="106115" x="2109788" y="4500563"/>
          <p14:tracePt t="106131" x="2095500" y="4446588"/>
          <p14:tracePt t="106148" x="2089150" y="4427538"/>
          <p14:tracePt t="106164" x="2082800" y="4400550"/>
          <p14:tracePt t="106181" x="2082800" y="4394200"/>
          <p14:tracePt t="106198" x="2082800" y="4386263"/>
          <p14:tracePt t="106214" x="2082800" y="4379913"/>
          <p14:tracePt t="106256" x="2082800" y="4373563"/>
          <p14:tracePt t="106268" x="2076450" y="4373563"/>
          <p14:tracePt t="107127" x="2076450" y="4379913"/>
          <p14:tracePt t="107264" x="2076450" y="4386263"/>
          <p14:tracePt t="107323" x="2076450" y="4394200"/>
          <p14:tracePt t="107744" x="2076450" y="4386263"/>
          <p14:tracePt t="107901" x="2076450" y="4379913"/>
          <p14:tracePt t="108086" x="2070100" y="4379913"/>
          <p14:tracePt t="108191" x="2070100" y="4373563"/>
          <p14:tracePt t="127834" x="2095500" y="4373563"/>
          <p14:tracePt t="127856" x="2405063" y="4273550"/>
          <p14:tracePt t="127861" x="2713038" y="4213225"/>
          <p14:tracePt t="127877" x="3167063" y="4144963"/>
          <p14:tracePt t="127894" x="3322638" y="4119563"/>
          <p14:tracePt t="127910" x="3355975" y="4111625"/>
          <p14:tracePt t="127927" x="3368675" y="4111625"/>
          <p14:tracePt t="127944" x="3362325" y="4111625"/>
          <p14:tracePt t="127960" x="3322638" y="4119563"/>
          <p14:tracePt t="127977" x="3148013" y="4152900"/>
          <p14:tracePt t="127994" x="2867025" y="4144963"/>
          <p14:tracePt t="128014" x="2705100" y="4105275"/>
          <p14:tracePt t="128032" x="2405063" y="3984625"/>
          <p14:tracePt t="128047" x="2276475" y="3905250"/>
          <p14:tracePt t="128065" x="2116138" y="3784600"/>
          <p14:tracePt t="128081" x="2076450" y="3736975"/>
          <p14:tracePt t="128094" x="2028825" y="3649663"/>
          <p14:tracePt t="128110" x="2022475" y="3603625"/>
          <p14:tracePt t="128127" x="2028825" y="3495675"/>
          <p14:tracePt t="128144" x="2089150" y="3402013"/>
          <p14:tracePt t="128160" x="2122488" y="3368675"/>
          <p14:tracePt t="128177" x="2216150" y="3314700"/>
          <p14:tracePt t="128194" x="2317750" y="3302000"/>
          <p14:tracePt t="128210" x="2378075" y="3295650"/>
          <p14:tracePt t="128227" x="2490788" y="3302000"/>
          <p14:tracePt t="128244" x="2619375" y="3348038"/>
          <p14:tracePt t="128260" x="2686050" y="3381375"/>
          <p14:tracePt t="128277" x="2806700" y="3502025"/>
          <p14:tracePt t="128293" x="2859088" y="3589338"/>
          <p14:tracePt t="128310" x="2919413" y="3716338"/>
          <p14:tracePt t="128327" x="2919413" y="3757613"/>
          <p14:tracePt t="128343" x="2886075" y="3844925"/>
          <p14:tracePt t="128361" x="2732088" y="3911600"/>
          <p14:tracePt t="128376" x="2584450" y="3938588"/>
          <p14:tracePt t="128396" x="2130425" y="3938588"/>
          <p14:tracePt t="128410" x="1835150" y="3905250"/>
          <p14:tracePt t="128427" x="1412875" y="3784600"/>
          <p14:tracePt t="128443" x="1273175" y="3709988"/>
          <p14:tracePt t="128460" x="1131888" y="3582988"/>
          <p14:tracePt t="128477" x="1092200" y="3529013"/>
          <p14:tracePt t="128494" x="1065213" y="3441700"/>
          <p14:tracePt t="128510" x="1077913" y="3375025"/>
          <p14:tracePt t="128526" x="1098550" y="3335338"/>
          <p14:tracePt t="128531" x="1138238" y="3295650"/>
          <p14:tracePt t="128543" x="1179513" y="3262313"/>
          <p14:tracePt t="128560" x="1298575" y="3214688"/>
          <p14:tracePt t="128577" x="1366838" y="3208338"/>
          <p14:tracePt t="128594" x="1493838" y="3214688"/>
          <p14:tracePt t="128610" x="1560513" y="3248025"/>
          <p14:tracePt t="128626" x="1687513" y="3341688"/>
          <p14:tracePt t="128644" x="1814513" y="3495675"/>
          <p14:tracePt t="128660" x="1855788" y="3595688"/>
          <p14:tracePt t="128676" x="1889125" y="3776663"/>
          <p14:tracePt t="128696" x="1874838" y="3897313"/>
          <p14:tracePt t="128710" x="1841500" y="3938588"/>
          <p14:tracePt t="128727" x="1754188" y="3990975"/>
          <p14:tracePt t="128743" x="1693863" y="3998913"/>
          <p14:tracePt t="128760" x="1547813" y="3998913"/>
          <p14:tracePt t="128776" x="1473200" y="3978275"/>
          <p14:tracePt t="128794" x="1339850" y="3890963"/>
          <p14:tracePt t="128810" x="1285875" y="3836988"/>
          <p14:tracePt t="128826" x="1231900" y="3697288"/>
          <p14:tracePt t="128844" x="1212850" y="3543300"/>
          <p14:tracePt t="128859" x="1225550" y="3468688"/>
          <p14:tracePt t="128876" x="1265238" y="3381375"/>
          <p14:tracePt t="128893" x="1292225" y="3355975"/>
          <p14:tracePt t="128909" x="1379538" y="3341688"/>
          <p14:tracePt t="128927" x="1527175" y="3362325"/>
          <p14:tracePt t="128943" x="1608138" y="3402013"/>
          <p14:tracePt t="128959" x="1874838" y="3576638"/>
          <p14:tracePt t="128976" x="2043113" y="3709988"/>
          <p14:tracePt t="128993" x="2411413" y="4065588"/>
          <p14:tracePt t="129013" x="2592388" y="4340225"/>
          <p14:tracePt t="129031" x="2611438" y="4479925"/>
          <p14:tracePt t="129048" x="2578100" y="4567238"/>
          <p14:tracePt t="129063" x="2532063" y="4608513"/>
          <p14:tracePt t="129081" x="2390775" y="4648200"/>
          <p14:tracePt t="129093" x="2303463" y="4648200"/>
          <p14:tracePt t="129109" x="2070100" y="4614863"/>
          <p14:tracePt t="129126" x="1908175" y="4540250"/>
          <p14:tracePt t="129143" x="1687513" y="4419600"/>
          <p14:tracePt t="129159" x="1627188" y="4379913"/>
          <p14:tracePt t="129176" x="1573213" y="4298950"/>
          <p14:tracePt t="129192" x="1560513" y="4259263"/>
          <p14:tracePt t="129209" x="1566863" y="4186238"/>
          <p14:tracePt t="129226" x="1593850" y="4144963"/>
          <p14:tracePt t="129243" x="1741488" y="4084638"/>
          <p14:tracePt t="129260" x="1962150" y="4078288"/>
          <p14:tracePt t="129276" x="2143125" y="4119563"/>
          <p14:tracePt t="129292" x="2444750" y="4232275"/>
          <p14:tracePt t="129309" x="2524125" y="4273550"/>
          <p14:tracePt t="129326" x="2605088" y="4313238"/>
          <p14:tracePt t="129342" x="2619375" y="4325938"/>
          <p14:tracePt t="129359" x="2619375" y="4333875"/>
          <p14:tracePt t="129375" x="2592388" y="4340225"/>
          <p14:tracePt t="129393" x="2424113" y="4340225"/>
          <p14:tracePt t="129409" x="2284413" y="4313238"/>
          <p14:tracePt t="129425" x="2095500" y="4259263"/>
          <p14:tracePt t="129445" x="1714500" y="4065588"/>
          <p14:tracePt t="129459" x="1581150" y="3965575"/>
          <p14:tracePt t="129475" x="1452563" y="3810000"/>
          <p14:tracePt t="129494" x="1419225" y="3724275"/>
          <p14:tracePt t="129509" x="1419225" y="3690938"/>
          <p14:tracePt t="129527" x="1479550" y="3636963"/>
          <p14:tracePt t="129545" x="1627188" y="3603625"/>
          <p14:tracePt t="129559" x="1720850" y="3603625"/>
          <p14:tracePt t="129576" x="1908175" y="3663950"/>
          <p14:tracePt t="129592" x="2028825" y="3716338"/>
          <p14:tracePt t="129609" x="2197100" y="3836988"/>
          <p14:tracePt t="129625" x="2243138" y="3878263"/>
          <p14:tracePt t="129642" x="2303463" y="3938588"/>
          <p14:tracePt t="129659" x="2309813" y="3951288"/>
          <p14:tracePt t="129676" x="2317750" y="3957638"/>
          <p14:tracePt t="129705" x="2303463" y="3957638"/>
          <p14:tracePt t="129715" x="2276475" y="3957638"/>
          <p14:tracePt t="129728" x="2251075" y="3957638"/>
          <p14:tracePt t="129742" x="2209800" y="3944938"/>
          <p14:tracePt t="129759" x="2170113" y="3944938"/>
          <p14:tracePt t="129775" x="2163763" y="3944938"/>
          <p14:tracePt t="129792" x="2155825" y="3938588"/>
          <p14:tracePt t="129809" x="2149475" y="3938588"/>
          <p14:tracePt t="130128" x="2149475" y="3930650"/>
          <p14:tracePt t="130137" x="2155825" y="3911600"/>
          <p14:tracePt t="130148" x="2182813" y="3870325"/>
          <p14:tracePt t="130159" x="2230438" y="3824288"/>
          <p14:tracePt t="130175" x="2276475" y="3776663"/>
          <p14:tracePt t="130192" x="2411413" y="3636963"/>
          <p14:tracePt t="130208" x="2505075" y="3556000"/>
          <p14:tracePt t="130225" x="2698750" y="3395663"/>
          <p14:tracePt t="130242" x="2798763" y="3314700"/>
          <p14:tracePt t="130258" x="2967038" y="3221038"/>
          <p14:tracePt t="130275" x="3021013" y="3201988"/>
          <p14:tracePt t="130292" x="3148013" y="3175000"/>
          <p14:tracePt t="130308" x="3221038" y="3175000"/>
          <p14:tracePt t="130325" x="3408363" y="3235325"/>
          <p14:tracePt t="130342" x="3697288" y="3408363"/>
          <p14:tracePt t="130358" x="3890963" y="3536950"/>
          <p14:tracePt t="130375" x="4252913" y="3836988"/>
          <p14:tracePt t="130392" x="4433888" y="4011613"/>
          <p14:tracePt t="130408" x="4479925" y="4065588"/>
          <p14:tracePt t="130424" x="4521200" y="4132263"/>
          <p14:tracePt t="130442" x="4527550" y="4165600"/>
          <p14:tracePt t="130458" x="4527550" y="4171950"/>
          <p14:tracePt t="130475" x="4527550" y="4192588"/>
          <p14:tracePt t="130492" x="4479925" y="4219575"/>
          <p14:tracePt t="130508" x="4433888" y="4238625"/>
          <p14:tracePt t="130525" x="4298950" y="4265613"/>
          <p14:tracePt t="130542" x="4125913" y="4313238"/>
          <p14:tracePt t="130558" x="4032250" y="4333875"/>
          <p14:tracePt t="130563" x="3951288" y="4340225"/>
          <p14:tracePt t="130575" x="3870325" y="4346575"/>
          <p14:tracePt t="130592" x="3730625" y="4352925"/>
          <p14:tracePt t="130608" x="3670300" y="4352925"/>
          <p14:tracePt t="130624" x="3529013" y="4333875"/>
          <p14:tracePt t="130642" x="3381375" y="4265613"/>
          <p14:tracePt t="130658" x="3314700" y="4213225"/>
          <p14:tracePt t="130675" x="3187700" y="4084638"/>
          <p14:tracePt t="130691" x="3141663" y="4011613"/>
          <p14:tracePt t="130708" x="3114675" y="3917950"/>
          <p14:tracePt t="130724" x="3100388" y="3543300"/>
          <p14:tracePt t="130741" x="3221038" y="2987675"/>
          <p14:tracePt t="130758" x="3308350" y="2813050"/>
          <p14:tracePt t="130774" x="3441700" y="2632075"/>
          <p14:tracePt t="130791" x="3556000" y="2565400"/>
          <p14:tracePt t="130808" x="3603625" y="2551113"/>
          <p14:tracePt t="130824" x="3703638" y="2559050"/>
          <p14:tracePt t="130841" x="3830638" y="2652713"/>
          <p14:tracePt t="130857" x="3905250" y="2752725"/>
          <p14:tracePt t="130874" x="4098925" y="3094038"/>
          <p14:tracePt t="130891" x="4171950" y="3248025"/>
          <p14:tracePt t="130908" x="4252913" y="3495675"/>
          <p14:tracePt t="130924" x="4292600" y="3663950"/>
          <p14:tracePt t="130941" x="4292600" y="3716338"/>
          <p14:tracePt t="130958" x="4292600" y="3810000"/>
          <p14:tracePt t="130974" x="4252913" y="3870325"/>
          <p14:tracePt t="130991" x="4213225" y="3897313"/>
          <p14:tracePt t="131007" x="4084638" y="3944938"/>
          <p14:tracePt t="131028" x="3930650" y="3965575"/>
          <p14:tracePt t="131045" x="3784600" y="3965575"/>
          <p14:tracePt t="131061" x="3709988" y="3938588"/>
          <p14:tracePt t="131078" x="3609975" y="3878263"/>
          <p14:tracePt t="131094" x="3576638" y="3836988"/>
          <p14:tracePt t="131107" x="3529013" y="3757613"/>
          <p14:tracePt t="131124" x="3522663" y="3716338"/>
          <p14:tracePt t="131141" x="3516313" y="3670300"/>
          <p14:tracePt t="131157" x="3516313" y="3656013"/>
          <p14:tracePt t="131174" x="3536950" y="3643313"/>
          <p14:tracePt t="131191" x="3562350" y="3636963"/>
          <p14:tracePt t="131207" x="3609975" y="3643313"/>
          <p14:tracePt t="131224" x="3636963" y="3663950"/>
          <p14:tracePt t="131241" x="3649663" y="3663950"/>
          <p14:tracePt t="131257" x="3656013" y="3670300"/>
          <p14:tracePt t="131294" x="3656013" y="36766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Cambios Moleculares/Celulares</a:t>
            </a:r>
            <a:endParaRPr/>
          </a:p>
        </p:txBody>
      </p:sp>
      <p:pic>
        <p:nvPicPr>
          <p:cNvPr id="364" name="Google Shape;36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7"/>
          <p:cNvSpPr/>
          <p:nvPr/>
        </p:nvSpPr>
        <p:spPr>
          <a:xfrm>
            <a:off x="381000" y="122147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Sobrecarga de Ca2+ citosólico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6" name="Google Shape;366;p37"/>
          <p:cNvSpPr/>
          <p:nvPr/>
        </p:nvSpPr>
        <p:spPr>
          <a:xfrm>
            <a:off x="381000" y="1788650"/>
            <a:ext cx="4262400" cy="3822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Disfunción de RyR, SERCA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7" name="Google Shape;367;p37"/>
          <p:cNvSpPr/>
          <p:nvPr/>
        </p:nvSpPr>
        <p:spPr>
          <a:xfrm>
            <a:off x="381000" y="2355825"/>
            <a:ext cx="4262400" cy="7635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Disminuye velocidad de relajación en diástole 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Activa vías de disfunción mitocondrial y apoptóticas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8" name="Google Shape;368;p37"/>
          <p:cNvSpPr/>
          <p:nvPr/>
        </p:nvSpPr>
        <p:spPr>
          <a:xfrm>
            <a:off x="381000" y="3374125"/>
            <a:ext cx="2631300" cy="3822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Déficit energético</a:t>
            </a:r>
            <a:endParaRPr sz="18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69" name="Google Shape;369;p37"/>
          <p:cNvSpPr/>
          <p:nvPr/>
        </p:nvSpPr>
        <p:spPr>
          <a:xfrm>
            <a:off x="381000" y="4011125"/>
            <a:ext cx="4262400" cy="8706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Aumento de consumo de ATP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PT Sans Narrow"/>
              <a:buChar char="●"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de producción de ATP (disfx mitocondrial)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70" name="Google Shape;370;p37"/>
          <p:cNvPicPr preferRelativeResize="0"/>
          <p:nvPr/>
        </p:nvPicPr>
        <p:blipFill rotWithShape="1">
          <a:blip r:embed="rId6">
            <a:alphaModFix/>
          </a:blip>
          <a:srcRect l="11695" t="25591" r="13955" b="10158"/>
          <a:stretch/>
        </p:blipFill>
        <p:spPr>
          <a:xfrm>
            <a:off x="4784200" y="1788649"/>
            <a:ext cx="4208151" cy="20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48"/>
    </mc:Choice>
    <mc:Fallback>
      <p:transition spd="slow" advTm="19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98" x="3656013" y="3670300"/>
          <p14:tracePt t="5407" x="3616325" y="3649663"/>
          <p14:tracePt t="5419" x="3570288" y="3609975"/>
          <p14:tracePt t="5434" x="3509963" y="3562350"/>
          <p14:tracePt t="5446" x="3328988" y="3435350"/>
          <p14:tracePt t="5463" x="3235325" y="3368675"/>
          <p14:tracePt t="5480" x="3013075" y="3214688"/>
          <p14:tracePt t="5497" x="2825750" y="3073400"/>
          <p14:tracePt t="5513" x="2752725" y="3021013"/>
          <p14:tracePt t="5530" x="2638425" y="2927350"/>
          <p14:tracePt t="5547" x="2598738" y="2894013"/>
          <p14:tracePt t="5563" x="2538413" y="2825750"/>
          <p14:tracePt t="5579" x="2498725" y="2779713"/>
          <p14:tracePt t="5613" x="2490788" y="2773363"/>
          <p14:tracePt t="5868" x="2490788" y="2765425"/>
          <p14:tracePt t="5887" x="2484438" y="2738438"/>
          <p14:tracePt t="5898" x="2471738" y="2698750"/>
          <p14:tracePt t="5907" x="2451100" y="2644775"/>
          <p14:tracePt t="5917" x="2430463" y="2592388"/>
          <p14:tracePt t="5929" x="2405063" y="2524125"/>
          <p14:tracePt t="5946" x="2344738" y="2378075"/>
          <p14:tracePt t="5963" x="2303463" y="2290763"/>
          <p14:tracePt t="5979" x="2243138" y="2163763"/>
          <p14:tracePt t="5996" x="2197100" y="2049463"/>
          <p14:tracePt t="6012" x="2176463" y="2009775"/>
          <p14:tracePt t="6029" x="2143125" y="1955800"/>
          <p14:tracePt t="6046" x="2130425" y="1935163"/>
          <p14:tracePt t="6062" x="2116138" y="1908175"/>
          <p14:tracePt t="6079" x="2109788" y="1901825"/>
          <p14:tracePt t="6095" x="2109788" y="1895475"/>
          <p14:tracePt t="6113" x="2103438" y="1895475"/>
          <p14:tracePt t="6219" x="2116138" y="1895475"/>
          <p14:tracePt t="6231" x="2122488" y="1895475"/>
          <p14:tracePt t="6239" x="2149475" y="1901825"/>
          <p14:tracePt t="6251" x="2176463" y="1908175"/>
          <p14:tracePt t="6262" x="2224088" y="1922463"/>
          <p14:tracePt t="6279" x="2330450" y="1955800"/>
          <p14:tracePt t="6296" x="2384425" y="1968500"/>
          <p14:tracePt t="6312" x="2505075" y="2022475"/>
          <p14:tracePt t="6329" x="2592388" y="2049463"/>
          <p14:tracePt t="6350" x="2659063" y="2070100"/>
          <p14:tracePt t="6366" x="2686050" y="2082800"/>
          <p14:tracePt t="6382" x="2686050" y="2089150"/>
          <p14:tracePt t="6400" x="2692400" y="2095500"/>
          <p14:tracePt t="6501" x="2671763" y="2089150"/>
          <p14:tracePt t="6530" x="2538413" y="2055813"/>
          <p14:tracePt t="6545" x="2484438" y="2036763"/>
          <p14:tracePt t="6562" x="2390775" y="2009775"/>
          <p14:tracePt t="6579" x="2284413" y="1982788"/>
          <p14:tracePt t="6595" x="2251075" y="1976438"/>
          <p14:tracePt t="6612" x="2170113" y="1955800"/>
          <p14:tracePt t="6629" x="2149475" y="1949450"/>
          <p14:tracePt t="6645" x="2130425" y="1949450"/>
          <p14:tracePt t="6662" x="2109788" y="1935163"/>
          <p14:tracePt t="6679" x="2103438" y="1935163"/>
          <p14:tracePt t="7737" x="2095500" y="1935163"/>
          <p14:tracePt t="7747" x="2089150" y="1928813"/>
          <p14:tracePt t="7756" x="2076450" y="1928813"/>
          <p14:tracePt t="7766" x="2062163" y="1922463"/>
          <p14:tracePt t="7778" x="2036763" y="1908175"/>
          <p14:tracePt t="7795" x="1962150" y="1868488"/>
          <p14:tracePt t="7811" x="1916113" y="1847850"/>
          <p14:tracePt t="7827" x="1814513" y="1822450"/>
          <p14:tracePt t="7844" x="1768475" y="1808163"/>
          <p14:tracePt t="7861" x="1687513" y="1781175"/>
          <p14:tracePt t="7877" x="1633538" y="1774825"/>
          <p14:tracePt t="7895" x="1600200" y="1768475"/>
          <p14:tracePt t="7927" x="1587500" y="1768475"/>
          <p14:tracePt t="8087" x="1593850" y="1768475"/>
          <p14:tracePt t="8106" x="1600200" y="1768475"/>
          <p14:tracePt t="8127" x="1608138" y="1768475"/>
          <p14:tracePt t="8148" x="1620838" y="1774825"/>
          <p14:tracePt t="8157" x="1627188" y="1781175"/>
          <p14:tracePt t="8168" x="1633538" y="1781175"/>
          <p14:tracePt t="8179" x="1641475" y="1781175"/>
          <p14:tracePt t="8194" x="1660525" y="1781175"/>
          <p14:tracePt t="8210" x="1681163" y="1787525"/>
          <p14:tracePt t="8227" x="1708150" y="1787525"/>
          <p14:tracePt t="8243" x="1727200" y="1795463"/>
          <p14:tracePt t="8260" x="1774825" y="1795463"/>
          <p14:tracePt t="8277" x="1814513" y="1795463"/>
          <p14:tracePt t="8294" x="1841500" y="1795463"/>
          <p14:tracePt t="8310" x="1855788" y="1795463"/>
          <p14:tracePt t="8327" x="1874838" y="1795463"/>
          <p14:tracePt t="8349" x="1881188" y="1795463"/>
          <p14:tracePt t="8365" x="1889125" y="1795463"/>
          <p14:tracePt t="8399" x="1895475" y="1795463"/>
          <p14:tracePt t="16061" x="1901825" y="1787525"/>
          <p14:tracePt t="16073" x="1901825" y="1781175"/>
          <p14:tracePt t="16081" x="1908175" y="1774825"/>
          <p14:tracePt t="16091" x="1908175" y="1762125"/>
          <p14:tracePt t="16103" x="1916113" y="1747838"/>
          <p14:tracePt t="16120" x="1928813" y="1720850"/>
          <p14:tracePt t="16136" x="1935163" y="1701800"/>
          <p14:tracePt t="16153" x="1949450" y="1681163"/>
          <p14:tracePt t="16170" x="1962150" y="1674813"/>
          <p14:tracePt t="16186" x="1968500" y="1666875"/>
          <p14:tracePt t="16203" x="1982788" y="1660525"/>
          <p14:tracePt t="16220" x="2001838" y="1654175"/>
          <p14:tracePt t="16236" x="2009775" y="1647825"/>
          <p14:tracePt t="16253" x="2036763" y="1647825"/>
          <p14:tracePt t="16270" x="2070100" y="1647825"/>
          <p14:tracePt t="16286" x="2095500" y="1654175"/>
          <p14:tracePt t="16303" x="2136775" y="1660525"/>
          <p14:tracePt t="16320" x="2176463" y="1674813"/>
          <p14:tracePt t="16336" x="2203450" y="1687513"/>
          <p14:tracePt t="16353" x="2251075" y="1701800"/>
          <p14:tracePt t="16374" x="2276475" y="1720850"/>
          <p14:tracePt t="16390" x="2309813" y="1727200"/>
          <p14:tracePt t="16408" x="2317750" y="1735138"/>
          <p14:tracePt t="16445" x="2330450" y="1735138"/>
          <p14:tracePt t="16612" x="2330450" y="1727200"/>
          <p14:tracePt t="16623" x="2330450" y="1720850"/>
          <p14:tracePt t="16631" x="2344738" y="1714500"/>
          <p14:tracePt t="16641" x="2370138" y="1693863"/>
          <p14:tracePt t="16652" x="2405063" y="1674813"/>
          <p14:tracePt t="16669" x="2444750" y="1654175"/>
          <p14:tracePt t="16686" x="2524125" y="1614488"/>
          <p14:tracePt t="16702" x="2592388" y="1587500"/>
          <p14:tracePt t="16719" x="2611438" y="1581150"/>
          <p14:tracePt t="16736" x="2638425" y="1581150"/>
          <p14:tracePt t="16752" x="2665413" y="1573213"/>
          <p14:tracePt t="16786" x="2671763" y="1573213"/>
          <p14:tracePt t="16802" x="2679700" y="1573213"/>
          <p14:tracePt t="17071" x="2679700" y="1566863"/>
          <p14:tracePt t="17171" x="2686050" y="1566863"/>
          <p14:tracePt t="17252" x="2692400" y="1566863"/>
          <p14:tracePt t="17272" x="2698750" y="1566863"/>
          <p14:tracePt t="17281" x="2705100" y="1566863"/>
          <p14:tracePt t="17291" x="2713038" y="1566863"/>
          <p14:tracePt t="17302" x="2719388" y="1566863"/>
          <p14:tracePt t="17318" x="2725738" y="1566863"/>
          <p14:tracePt t="17335" x="2759075" y="1566863"/>
          <p14:tracePt t="17352" x="2806700" y="1573213"/>
          <p14:tracePt t="17368" x="2825750" y="1573213"/>
          <p14:tracePt t="17388" x="2873375" y="1587500"/>
          <p14:tracePt t="17405" x="2927350" y="1600200"/>
          <p14:tracePt t="17423" x="2987675" y="1620838"/>
          <p14:tracePt t="17439" x="3013075" y="1633538"/>
          <p14:tracePt t="17455" x="3054350" y="1647825"/>
          <p14:tracePt t="17468" x="3067050" y="1654175"/>
          <p14:tracePt t="17485" x="3094038" y="1666875"/>
          <p14:tracePt t="17502" x="3108325" y="1674813"/>
          <p14:tracePt t="17518" x="3114675" y="1674813"/>
          <p14:tracePt t="17756" x="3114675" y="1681163"/>
          <p14:tracePt t="17764" x="3121025" y="1681163"/>
          <p14:tracePt t="17774" x="3133725" y="1681163"/>
          <p14:tracePt t="17785" x="3175000" y="1693863"/>
          <p14:tracePt t="17801" x="3235325" y="1701800"/>
          <p14:tracePt t="17818" x="3395663" y="1741488"/>
          <p14:tracePt t="17834" x="3663950" y="1835150"/>
          <p14:tracePt t="17851" x="3844925" y="1889125"/>
          <p14:tracePt t="17868" x="4238625" y="2028825"/>
          <p14:tracePt t="17886" x="4567238" y="2190750"/>
          <p14:tracePt t="17902" x="4735513" y="2276475"/>
          <p14:tracePt t="17918" x="4795838" y="2303463"/>
          <p14:tracePt t="17935" x="4841875" y="2330450"/>
          <p14:tracePt t="17951" x="4862513" y="2336800"/>
          <p14:tracePt t="17968" x="4868863" y="2336800"/>
          <p14:tracePt t="18245" x="4875213" y="2336800"/>
          <p14:tracePt t="18255" x="4895850" y="2336800"/>
          <p14:tracePt t="18263" x="4916488" y="2336800"/>
          <p14:tracePt t="18272" x="4956175" y="2336800"/>
          <p14:tracePt t="18284" x="4995863" y="2336800"/>
          <p14:tracePt t="18301" x="5137150" y="2344738"/>
          <p14:tracePt t="18318" x="5216525" y="2363788"/>
          <p14:tracePt t="18334" x="5378450" y="2390775"/>
          <p14:tracePt t="18351" x="5559425" y="2444750"/>
          <p14:tracePt t="18368" x="5632450" y="2478088"/>
          <p14:tracePt t="18384" x="5765800" y="2538413"/>
          <p14:tracePt t="18404" x="5867400" y="2584450"/>
          <p14:tracePt t="18422" x="5946775" y="2625725"/>
          <p14:tracePt t="18437" x="5980113" y="2644775"/>
          <p14:tracePt t="18454" x="6034088" y="2671763"/>
          <p14:tracePt t="18471" x="6054725" y="2686050"/>
          <p14:tracePt t="18501" x="6061075" y="2686050"/>
          <p14:tracePt t="18831" x="6067425" y="2686050"/>
          <p14:tracePt t="18852" x="6081713" y="2686050"/>
          <p14:tracePt t="18861" x="6088063" y="2686050"/>
          <p14:tracePt t="18871" x="6115050" y="2686050"/>
          <p14:tracePt t="18884" x="6148388" y="2686050"/>
          <p14:tracePt t="18900" x="6242050" y="2679700"/>
          <p14:tracePt t="18917" x="6296025" y="2679700"/>
          <p14:tracePt t="18933" x="6442075" y="2705100"/>
          <p14:tracePt t="18950" x="6596063" y="2738438"/>
          <p14:tracePt t="18967" x="6656388" y="2759075"/>
          <p14:tracePt t="18983" x="6784975" y="2813050"/>
          <p14:tracePt t="19000" x="6864350" y="2846388"/>
          <p14:tracePt t="19017" x="6891338" y="2852738"/>
          <p14:tracePt t="19022" x="6911975" y="2859088"/>
          <p14:tracePt t="19034" x="6918325" y="2867025"/>
          <p14:tracePt t="19050" x="6924675" y="2867025"/>
          <p14:tracePt t="19120" x="6924675" y="2873375"/>
          <p14:tracePt t="19230" x="6918325" y="2873375"/>
          <p14:tracePt t="19249" x="6905625" y="2873375"/>
          <p14:tracePt t="19270" x="6891338" y="2873375"/>
          <p14:tracePt t="19279" x="6878638" y="2867025"/>
          <p14:tracePt t="19289" x="6870700" y="2859088"/>
          <p14:tracePt t="19300" x="6858000" y="2859088"/>
          <p14:tracePt t="19316" x="6845300" y="2859088"/>
          <p14:tracePt t="19333" x="6824663" y="2846388"/>
          <p14:tracePt t="19350" x="6804025" y="2846388"/>
          <p14:tracePt t="19366" x="6791325" y="2840038"/>
          <p14:tracePt t="19387" x="6757988" y="2840038"/>
          <p14:tracePt t="19404" x="6724650" y="2840038"/>
          <p14:tracePt t="19421" x="6697663" y="2840038"/>
          <p14:tracePt t="19437" x="6691313" y="2833688"/>
          <p14:tracePt t="19452" x="6670675" y="2833688"/>
          <p14:tracePt t="19483" x="6664325" y="2833688"/>
          <p14:tracePt t="19500" x="6656388" y="2825750"/>
          <p14:tracePt t="19517" x="6650038" y="2825750"/>
          <p14:tracePt t="19533" x="6643688" y="2825750"/>
          <p14:tracePt t="19600" x="6643688" y="2819400"/>
          <p14:tracePt t="19759" x="6643688" y="2813050"/>
          <p14:tracePt t="20010" x="6637338" y="2813050"/>
          <p14:tracePt t="20020" x="6630988" y="2813050"/>
          <p14:tracePt t="20029" x="6623050" y="2813050"/>
          <p14:tracePt t="20039" x="6610350" y="2806700"/>
          <p14:tracePt t="20050" x="6589713" y="2806700"/>
          <p14:tracePt t="20066" x="6570663" y="2806700"/>
          <p14:tracePt t="20082" x="6543675" y="2806700"/>
          <p14:tracePt t="20099" x="6510338" y="2798763"/>
          <p14:tracePt t="20116" x="6496050" y="2798763"/>
          <p14:tracePt t="20132" x="6469063" y="2798763"/>
          <p14:tracePt t="20149" x="6442075" y="2792413"/>
          <p14:tracePt t="20166" x="6435725" y="2792413"/>
          <p14:tracePt t="20182" x="6429375" y="2792413"/>
          <p14:tracePt t="20482" x="6416675" y="2792413"/>
          <p14:tracePt t="20490" x="6402388" y="2792413"/>
          <p14:tracePt t="20500" x="6369050" y="2792413"/>
          <p14:tracePt t="20515" x="6302375" y="2792413"/>
          <p14:tracePt t="20532" x="6100763" y="2786063"/>
          <p14:tracePt t="20549" x="5826125" y="2752725"/>
          <p14:tracePt t="20566" x="5672138" y="2732088"/>
          <p14:tracePt t="20582" x="5378450" y="2686050"/>
          <p14:tracePt t="20599" x="5164138" y="2638425"/>
          <p14:tracePt t="20615" x="5083175" y="2611438"/>
          <p14:tracePt t="20632" x="4956175" y="2565400"/>
          <p14:tracePt t="20649" x="4889500" y="2517775"/>
          <p14:tracePt t="20682" x="4881563" y="2511425"/>
          <p14:tracePt t="20894" x="4875213" y="2511425"/>
          <p14:tracePt t="20902" x="4841875" y="2511425"/>
          <p14:tracePt t="20915" x="4775200" y="2490788"/>
          <p14:tracePt t="20932" x="4500563" y="2438400"/>
          <p14:tracePt t="20949" x="4059238" y="2370138"/>
          <p14:tracePt t="20965" x="3830638" y="2336800"/>
          <p14:tracePt t="20983" x="3543300" y="2309813"/>
          <p14:tracePt t="20999" x="3402013" y="2290763"/>
          <p14:tracePt t="21015" x="3355975" y="2276475"/>
          <p14:tracePt t="21031" x="3308350" y="2270125"/>
          <p14:tracePt t="21049" x="3295650" y="2257425"/>
          <p14:tracePt t="21083" x="3295650" y="2251075"/>
          <p14:tracePt t="21098" x="3295650" y="2243138"/>
          <p14:tracePt t="21115" x="3335338" y="2209800"/>
          <p14:tracePt t="21131" x="3429000" y="2155825"/>
          <p14:tracePt t="21148" x="3543300" y="2122488"/>
          <p14:tracePt t="21165" x="3609975" y="2109788"/>
          <p14:tracePt t="21182" x="3730625" y="2095500"/>
          <p14:tracePt t="21198" x="3863975" y="2095500"/>
          <p14:tracePt t="21215" x="3938588" y="2095500"/>
          <p14:tracePt t="21231" x="4092575" y="2103438"/>
          <p14:tracePt t="21249" x="4279900" y="2149475"/>
          <p14:tracePt t="21265" x="4427538" y="2197100"/>
          <p14:tracePt t="21281" x="4727575" y="2317750"/>
          <p14:tracePt t="21298" x="5010150" y="2471738"/>
          <p14:tracePt t="21315" x="5103813" y="2532063"/>
          <p14:tracePt t="21331" x="5210175" y="2598738"/>
          <p14:tracePt t="21349" x="5270500" y="2638425"/>
          <p14:tracePt t="21365" x="5276850" y="2638425"/>
          <p14:tracePt t="21385" x="5291138" y="2644775"/>
          <p14:tracePt t="21458" x="5284788" y="2644775"/>
          <p14:tracePt t="21470" x="5276850" y="2644775"/>
          <p14:tracePt t="21478" x="5264150" y="2644775"/>
          <p14:tracePt t="21488" x="5237163" y="2644775"/>
          <p14:tracePt t="21500" x="5230813" y="2644775"/>
          <p14:tracePt t="21514" x="5216525" y="2644775"/>
          <p14:tracePt t="21531" x="5203825" y="2644775"/>
          <p14:tracePt t="21601" x="5216525" y="2644775"/>
          <p14:tracePt t="21611" x="5237163" y="2644775"/>
          <p14:tracePt t="21623" x="5276850" y="2659063"/>
          <p14:tracePt t="21632" x="5324475" y="2671763"/>
          <p14:tracePt t="21648" x="5391150" y="2692400"/>
          <p14:tracePt t="21664" x="5418138" y="2705100"/>
          <p14:tracePt t="21681" x="5465763" y="2705100"/>
          <p14:tracePt t="21698" x="5478463" y="2713038"/>
          <p14:tracePt t="21964" x="5491163" y="2713038"/>
          <p14:tracePt t="21972" x="5511800" y="2719388"/>
          <p14:tracePt t="21981" x="5559425" y="2719388"/>
          <p14:tracePt t="21997" x="5611813" y="2719388"/>
          <p14:tracePt t="22014" x="5732463" y="2725738"/>
          <p14:tracePt t="22031" x="5894388" y="2746375"/>
          <p14:tracePt t="22048" x="6048375" y="2773363"/>
          <p14:tracePt t="22064" x="6134100" y="2792413"/>
          <p14:tracePt t="22068" x="6194425" y="2806700"/>
          <p14:tracePt t="22080" x="6248400" y="2825750"/>
          <p14:tracePt t="22098" x="6335713" y="2852738"/>
          <p14:tracePt t="22114" x="6375400" y="2867025"/>
          <p14:tracePt t="22131" x="6402388" y="2873375"/>
          <p14:tracePt t="22147" x="6408738" y="2873375"/>
          <p14:tracePt t="22188" x="6408738" y="2879725"/>
          <p14:tracePt t="22478" x="6402388" y="2879725"/>
          <p14:tracePt t="22488" x="6375400" y="2873375"/>
          <p14:tracePt t="22499" x="6335713" y="2867025"/>
          <p14:tracePt t="22513" x="6254750" y="2859088"/>
          <p14:tracePt t="22530" x="5988050" y="2840038"/>
          <p14:tracePt t="22548" x="5659438" y="2840038"/>
          <p14:tracePt t="22563" x="5499100" y="2840038"/>
          <p14:tracePt t="22568" x="5330825" y="2846388"/>
          <p14:tracePt t="22580" x="5176838" y="2852738"/>
          <p14:tracePt t="22597" x="5083175" y="2852738"/>
          <p14:tracePt t="22614" x="4962525" y="2852738"/>
          <p14:tracePt t="22630" x="4889500" y="2846388"/>
          <p14:tracePt t="22647" x="4868863" y="2846388"/>
          <p14:tracePt t="22680" x="4868863" y="2833688"/>
          <p14:tracePt t="22853" x="4862513" y="2833688"/>
          <p14:tracePt t="22862" x="4814888" y="2833688"/>
          <p14:tracePt t="22871" x="4721225" y="2819400"/>
          <p14:tracePt t="22880" x="4527550" y="2806700"/>
          <p14:tracePt t="22897" x="3757613" y="2738438"/>
          <p14:tracePt t="22913" x="3275013" y="2679700"/>
          <p14:tracePt t="22930" x="2532063" y="2551113"/>
          <p14:tracePt t="22946" x="2257425" y="2465388"/>
          <p14:tracePt t="22963" x="1976438" y="2324100"/>
          <p14:tracePt t="22980" x="1868488" y="2224088"/>
          <p14:tracePt t="22996" x="1841500" y="2163763"/>
          <p14:tracePt t="23013" x="1822450" y="1982788"/>
          <p14:tracePt t="23029" x="1835150" y="1881188"/>
          <p14:tracePt t="23046" x="1949450" y="1566863"/>
          <p14:tracePt t="23064" x="2116138" y="1298575"/>
          <p14:tracePt t="23080" x="2209800" y="1198563"/>
          <p14:tracePt t="23096" x="2451100" y="1065213"/>
          <p14:tracePt t="23113" x="2725738" y="990600"/>
          <p14:tracePt t="23130" x="2846388" y="971550"/>
          <p14:tracePt t="23146" x="3094038" y="965200"/>
          <p14:tracePt t="23163" x="3235325" y="990600"/>
          <p14:tracePt t="23180" x="3543300" y="1111250"/>
          <p14:tracePt t="23196" x="3830638" y="1312863"/>
          <p14:tracePt t="23213" x="3965575" y="1412875"/>
          <p14:tracePt t="23229" x="4132263" y="1573213"/>
          <p14:tracePt t="23246" x="4213225" y="1681163"/>
          <p14:tracePt t="23264" x="4259263" y="1768475"/>
          <p14:tracePt t="23279" x="4273550" y="1801813"/>
          <p14:tracePt t="23296" x="4279900" y="1847850"/>
          <p14:tracePt t="23313" x="4279900" y="1889125"/>
          <p14:tracePt t="23329" x="4279900" y="1908175"/>
          <p14:tracePt t="23346" x="4259263" y="1962150"/>
          <p14:tracePt t="23363" x="4205288" y="2022475"/>
          <p14:tracePt t="23379" x="4165600" y="2055813"/>
          <p14:tracePt t="23402" x="4005263" y="2163763"/>
          <p14:tracePt t="23418" x="3917950" y="2197100"/>
          <p14:tracePt t="23435" x="3670300" y="2251075"/>
          <p14:tracePt t="23452" x="3341688" y="2276475"/>
          <p14:tracePt t="23468" x="3175000" y="2284413"/>
          <p14:tracePt t="23480" x="2960688" y="2284413"/>
          <p14:tracePt t="23496" x="2894013" y="2270125"/>
          <p14:tracePt t="23513" x="2813050" y="2230438"/>
          <p14:tracePt t="23530" x="2786063" y="2190750"/>
          <p14:tracePt t="23546" x="2779713" y="2155825"/>
          <p14:tracePt t="23562" x="2779713" y="2116138"/>
          <p14:tracePt t="23579" x="2813050" y="2070100"/>
          <p14:tracePt t="23596" x="2852738" y="2036763"/>
          <p14:tracePt t="23613" x="3000375" y="1962150"/>
          <p14:tracePt t="23630" x="3208338" y="1895475"/>
          <p14:tracePt t="23646" x="3335338" y="1868488"/>
          <p14:tracePt t="23663" x="3595688" y="1855788"/>
          <p14:tracePt t="23679" x="3830638" y="1868488"/>
          <p14:tracePt t="23696" x="3917950" y="1901825"/>
          <p14:tracePt t="23712" x="4044950" y="1976438"/>
          <p14:tracePt t="23729" x="4125913" y="2036763"/>
          <p14:tracePt t="23746" x="4159250" y="2062163"/>
          <p14:tracePt t="23762" x="4186238" y="2089150"/>
          <p14:tracePt t="23779" x="4198938" y="2116138"/>
          <p14:tracePt t="23795" x="4198938" y="2122488"/>
          <p14:tracePt t="23812" x="4198938" y="2155825"/>
          <p14:tracePt t="23829" x="4159250" y="2203450"/>
          <p14:tracePt t="23846" x="4098925" y="2270125"/>
          <p14:tracePt t="23862" x="4051300" y="2303463"/>
          <p14:tracePt t="23879" x="3938588" y="2357438"/>
          <p14:tracePt t="23896" x="3803650" y="2397125"/>
          <p14:tracePt t="23912" x="3730625" y="2405063"/>
          <p14:tracePt t="23929" x="3622675" y="2411413"/>
          <p14:tracePt t="23946" x="3549650" y="2411413"/>
          <p14:tracePt t="23962" x="3536950" y="2411413"/>
          <p14:tracePt t="23979" x="3522663" y="2411413"/>
          <p14:tracePt t="24012" x="3522663" y="2405063"/>
          <p14:tracePt t="24029" x="3522663" y="2397125"/>
          <p14:tracePt t="24046" x="3522663" y="2390775"/>
          <p14:tracePt t="24062" x="3522663" y="2384425"/>
          <p14:tracePt t="24079" x="3529013" y="2370138"/>
          <p14:tracePt t="24096" x="3536950" y="2363788"/>
          <p14:tracePt t="24112" x="3549650" y="2344738"/>
          <p14:tracePt t="24129" x="3562350" y="2330450"/>
          <p14:tracePt t="24146" x="3576638" y="2317750"/>
          <p14:tracePt t="24162" x="3576638" y="2309813"/>
          <p14:tracePt t="24179" x="3595688" y="2303463"/>
          <p14:tracePt t="24196" x="3630613" y="2290763"/>
          <p14:tracePt t="24212" x="3670300" y="2284413"/>
          <p14:tracePt t="24229" x="3736975" y="2276475"/>
          <p14:tracePt t="24245" x="3763963" y="2276475"/>
          <p14:tracePt t="24262" x="3836988" y="2276475"/>
          <p14:tracePt t="24279" x="3917950" y="2276475"/>
          <p14:tracePt t="24296" x="3990975" y="2290763"/>
          <p14:tracePt t="24312" x="4024313" y="2303463"/>
          <p14:tracePt t="24328" x="4059238" y="2317750"/>
          <p14:tracePt t="24346" x="4071938" y="2330450"/>
          <p14:tracePt t="24362" x="4078288" y="2336800"/>
          <p14:tracePt t="24382" x="4078288" y="2351088"/>
          <p14:tracePt t="24399" x="4078288" y="2363788"/>
          <p14:tracePt t="24416" x="4011613" y="2405063"/>
          <p14:tracePt t="24432" x="3957638" y="2430463"/>
          <p14:tracePt t="24452" x="3784600" y="2471738"/>
          <p14:tracePt t="24462" x="3670300" y="2484438"/>
          <p14:tracePt t="24478" x="3482975" y="2484438"/>
          <p14:tracePt t="24495" x="3402013" y="2478088"/>
          <p14:tracePt t="24511" x="3287713" y="2430463"/>
          <p14:tracePt t="24528" x="3241675" y="2384425"/>
          <p14:tracePt t="24545" x="3235325" y="2378075"/>
          <p14:tracePt t="24561" x="3227388" y="2344738"/>
          <p14:tracePt t="24578" x="3262313" y="2276475"/>
          <p14:tracePt t="24595" x="3302000" y="2224088"/>
          <p14:tracePt t="24600" x="3368675" y="2182813"/>
          <p14:tracePt t="24612" x="3441700" y="2136775"/>
          <p14:tracePt t="24628" x="3649663" y="2070100"/>
          <p14:tracePt t="24645" x="3784600" y="2062163"/>
          <p14:tracePt t="24662" x="4119563" y="2076450"/>
          <p14:tracePt t="24678" x="4521200" y="2197100"/>
          <p14:tracePt t="24695" x="4694238" y="2270125"/>
          <p14:tracePt t="24711" x="4929188" y="2424113"/>
          <p14:tracePt t="24728" x="5043488" y="2517775"/>
          <p14:tracePt t="24745" x="5076825" y="2551113"/>
          <p14:tracePt t="24761" x="5130800" y="2605088"/>
          <p14:tracePt t="24778" x="5137150" y="2638425"/>
          <p14:tracePt t="24795" x="5137150" y="2652713"/>
          <p14:tracePt t="24811" x="5056188" y="2698750"/>
          <p14:tracePt t="24828" x="4889500" y="2746375"/>
          <p14:tracePt t="24845" x="4787900" y="2752725"/>
          <p14:tracePt t="24861" x="4513263" y="2773363"/>
          <p14:tracePt t="24878" x="4205288" y="2773363"/>
          <p14:tracePt t="24895" x="4011613" y="2759075"/>
          <p14:tracePt t="24911" x="3649663" y="2719388"/>
          <p14:tracePt t="24928" x="3422650" y="2665413"/>
          <p14:tracePt t="24945" x="3355975" y="2644775"/>
          <p14:tracePt t="24961" x="3268663" y="2578100"/>
          <p14:tracePt t="24978" x="3221038" y="2511425"/>
          <p14:tracePt t="24994" x="3208338" y="2465388"/>
          <p14:tracePt t="25011" x="3201988" y="2363788"/>
          <p14:tracePt t="25028" x="3227388" y="2270125"/>
          <p14:tracePt t="25044" x="3281363" y="2209800"/>
          <p14:tracePt t="25061" x="3455988" y="2095500"/>
          <p14:tracePt t="25078" x="3776663" y="1982788"/>
          <p14:tracePt t="25095" x="3971925" y="1955800"/>
          <p14:tracePt t="25099" x="4171950" y="1955800"/>
          <p14:tracePt t="25111" x="4379913" y="1982788"/>
          <p14:tracePt t="25128" x="4714875" y="2109788"/>
          <p14:tracePt t="25144" x="4862513" y="2197100"/>
          <p14:tracePt t="25161" x="5056188" y="2344738"/>
          <p14:tracePt t="25178" x="5156200" y="2438400"/>
          <p14:tracePt t="25194" x="5183188" y="2471738"/>
          <p14:tracePt t="25211" x="5191125" y="2484438"/>
          <p14:tracePt t="25227" x="5183188" y="2505075"/>
          <p14:tracePt t="25244" x="5156200" y="2538413"/>
          <p14:tracePt t="25261" x="5002213" y="2605088"/>
          <p14:tracePt t="25277" x="4648200" y="2679700"/>
          <p14:tracePt t="25294" x="4352925" y="2698750"/>
          <p14:tracePt t="25311" x="3622675" y="2738438"/>
          <p14:tracePt t="25327" x="3094038" y="2738438"/>
          <p14:tracePt t="25344" x="2906713" y="2725738"/>
          <p14:tracePt t="25361" x="2652713" y="2611438"/>
          <p14:tracePt t="25381" x="2524125" y="2457450"/>
          <p14:tracePt t="25399" x="2471738" y="2309813"/>
          <p14:tracePt t="25414" x="2471738" y="2230438"/>
          <p14:tracePt t="25431" x="2505075" y="2055813"/>
          <p14:tracePt t="25451" x="2592388" y="1908175"/>
          <p14:tracePt t="25461" x="2671763" y="1835150"/>
          <p14:tracePt t="25477" x="2792413" y="1774825"/>
          <p14:tracePt t="25495" x="3187700" y="1701800"/>
          <p14:tracePt t="25511" x="3663950" y="1687513"/>
          <p14:tracePt t="25527" x="3851275" y="1714500"/>
          <p14:tracePt t="25544" x="4159250" y="1835150"/>
          <p14:tracePt t="25561" x="4359275" y="2001838"/>
          <p14:tracePt t="25577" x="4419600" y="2082800"/>
          <p14:tracePt t="25596" x="4479925" y="2182813"/>
          <p14:tracePt t="25601" x="4494213" y="2209800"/>
          <p14:tracePt t="25611" x="4494213" y="2224088"/>
          <p14:tracePt t="25628" x="4494213" y="2263775"/>
          <p14:tracePt t="25644" x="4452938" y="2317750"/>
          <p14:tracePt t="25661" x="4333875" y="2405063"/>
          <p14:tracePt t="25678" x="4105275" y="2490788"/>
          <p14:tracePt t="25694" x="3957638" y="2524125"/>
          <p14:tracePt t="25710" x="3649663" y="2578100"/>
          <p14:tracePt t="25727" x="3389313" y="2571750"/>
          <p14:tracePt t="25744" x="3302000" y="2559050"/>
          <p14:tracePt t="25760" x="3187700" y="2511425"/>
          <p14:tracePt t="25777" x="3141663" y="2438400"/>
          <p14:tracePt t="25794" x="3121025" y="2390775"/>
          <p14:tracePt t="25810" x="3100388" y="2290763"/>
          <p14:tracePt t="25827" x="3108325" y="2203450"/>
          <p14:tracePt t="25844" x="3127375" y="2170113"/>
          <p14:tracePt t="25847" x="3160713" y="2143125"/>
          <p14:tracePt t="25860" x="3214688" y="2103438"/>
          <p14:tracePt t="25877" x="3389313" y="2049463"/>
          <p14:tracePt t="25894" x="3509963" y="2036763"/>
          <p14:tracePt t="25910" x="3736975" y="2028825"/>
          <p14:tracePt t="25927" x="4038600" y="2089150"/>
          <p14:tracePt t="25944" x="4171950" y="2136775"/>
          <p14:tracePt t="25960" x="4319588" y="2216150"/>
          <p14:tracePt t="25977" x="4413250" y="2303463"/>
          <p14:tracePt t="25993" x="4446588" y="2344738"/>
          <p14:tracePt t="26010" x="4487863" y="2405063"/>
          <p14:tracePt t="26027" x="4494213" y="2444750"/>
          <p14:tracePt t="26043" x="4487863" y="2471738"/>
          <p14:tracePt t="26060" x="4406900" y="2544763"/>
          <p14:tracePt t="26077" x="4259263" y="2611438"/>
          <p14:tracePt t="26093" x="4165600" y="2625725"/>
          <p14:tracePt t="26110" x="3911600" y="2671763"/>
          <p14:tracePt t="26115" x="3743325" y="2679700"/>
          <p14:tracePt t="26127" x="3582988" y="2679700"/>
          <p14:tracePt t="26144" x="3408363" y="2679700"/>
          <p14:tracePt t="26160" x="3187700" y="2605088"/>
          <p14:tracePt t="26177" x="3054350" y="2524125"/>
          <p14:tracePt t="26193" x="3021013" y="2484438"/>
          <p14:tracePt t="26210" x="2979738" y="2384425"/>
          <p14:tracePt t="26226" x="2973388" y="2276475"/>
          <p14:tracePt t="26243" x="2979738" y="2230438"/>
          <p14:tracePt t="26260" x="3027363" y="2149475"/>
          <p14:tracePt t="26276" x="3141663" y="2070100"/>
          <p14:tracePt t="26293" x="3227388" y="2028825"/>
          <p14:tracePt t="26310" x="3476625" y="1976438"/>
          <p14:tracePt t="26327" x="3810000" y="1968500"/>
          <p14:tracePt t="26343" x="4005263" y="2001838"/>
          <p14:tracePt t="26360" x="4325938" y="2116138"/>
          <p14:tracePt t="26380" x="4594225" y="2276475"/>
          <p14:tracePt t="26398" x="4748213" y="2397125"/>
          <p14:tracePt t="26414" x="4787900" y="2438400"/>
          <p14:tracePt t="26430" x="4856163" y="2524125"/>
          <p14:tracePt t="26449" x="4881563" y="2598738"/>
          <p14:tracePt t="26460" x="4881563" y="2632075"/>
          <p14:tracePt t="26476" x="4875213" y="2679700"/>
          <p14:tracePt t="26493" x="4848225" y="2713038"/>
          <p14:tracePt t="26509" x="4768850" y="2773363"/>
          <p14:tracePt t="26526" x="4648200" y="2825750"/>
          <p14:tracePt t="26543" x="4581525" y="2846388"/>
          <p14:tracePt t="26560" x="4452938" y="2873375"/>
          <p14:tracePt t="26576" x="4313238" y="2879725"/>
          <p14:tracePt t="26593" x="4252913" y="2879725"/>
          <p14:tracePt t="26609" x="4111625" y="2867025"/>
          <p14:tracePt t="26626" x="4005263" y="2840038"/>
          <p14:tracePt t="26643" x="3971925" y="2819400"/>
          <p14:tracePt t="26660" x="3924300" y="2786063"/>
          <p14:tracePt t="26676" x="3897313" y="2738438"/>
          <p14:tracePt t="26693" x="3890963" y="2705100"/>
          <p14:tracePt t="26709" x="3878263" y="2611438"/>
          <p14:tracePt t="26726" x="3878263" y="2532063"/>
          <p14:tracePt t="26743" x="3878263" y="2505075"/>
          <p14:tracePt t="26759" x="3878263" y="2465388"/>
          <p14:tracePt t="26776" x="3890963" y="2430463"/>
          <p14:tracePt t="26792" x="3905250" y="2411413"/>
          <p14:tracePt t="26810" x="3924300" y="2384425"/>
          <p14:tracePt t="26826" x="3944938" y="2363788"/>
          <p14:tracePt t="26843" x="3957638" y="2363788"/>
          <p14:tracePt t="26859" x="3971925" y="2351088"/>
          <p14:tracePt t="26876" x="3984625" y="2351088"/>
          <p14:tracePt t="26893" x="3990975" y="2351088"/>
          <p14:tracePt t="26909" x="4005263" y="2344738"/>
          <p14:tracePt t="26926" x="4011613" y="2344738"/>
          <p14:tracePt t="26959" x="4017963" y="2344738"/>
          <p14:tracePt t="26976" x="4032250" y="2344738"/>
          <p14:tracePt t="27026" x="4038600" y="2344738"/>
          <p14:tracePt t="27088" x="4032250" y="2344738"/>
          <p14:tracePt t="27101" x="4011613" y="2344738"/>
          <p14:tracePt t="27121" x="3905250" y="2344738"/>
          <p14:tracePt t="27134" x="3817938" y="2344738"/>
          <p14:tracePt t="27138" x="3730625" y="2344738"/>
          <p14:tracePt t="27149" x="3630613" y="2336800"/>
          <p14:tracePt t="27159" x="3543300" y="2317750"/>
          <p14:tracePt t="27176" x="3395663" y="2251075"/>
          <p14:tracePt t="27192" x="3335338" y="2197100"/>
          <p14:tracePt t="27209" x="3262313" y="2082800"/>
          <p14:tracePt t="27226" x="3241675" y="2028825"/>
          <p14:tracePt t="27242" x="3241675" y="1908175"/>
          <p14:tracePt t="27260" x="3275013" y="1835150"/>
          <p14:tracePt t="27276" x="3308350" y="1795463"/>
          <p14:tracePt t="27293" x="3422650" y="1741488"/>
          <p14:tracePt t="27309" x="3522663" y="1727200"/>
          <p14:tracePt t="27325" x="3770313" y="1741488"/>
          <p14:tracePt t="27342" x="3897313" y="1768475"/>
          <p14:tracePt t="27359" x="4125913" y="1855788"/>
          <p14:tracePt t="27379" x="4319588" y="1976438"/>
          <p14:tracePt t="27396" x="4467225" y="2116138"/>
          <p14:tracePt t="27412" x="4521200" y="2190750"/>
          <p14:tracePt t="27429" x="4594225" y="2330450"/>
          <p14:tracePt t="27446" x="4621213" y="2444750"/>
          <p14:tracePt t="27459" x="4627563" y="2478088"/>
          <p14:tracePt t="27476" x="4627563" y="2511425"/>
          <p14:tracePt t="27492" x="4627563" y="2524125"/>
          <p14:tracePt t="27512" x="4608513" y="2544763"/>
          <p14:tracePt t="27525" x="4540250" y="2559050"/>
          <p14:tracePt t="27542" x="4494213" y="2565400"/>
          <p14:tracePt t="27559" x="4373563" y="2565400"/>
          <p14:tracePt t="27575" x="4238625" y="2565400"/>
          <p14:tracePt t="27592" x="4152900" y="2559050"/>
          <p14:tracePt t="27609" x="4024313" y="2511425"/>
          <p14:tracePt t="27625" x="3917950" y="2424113"/>
          <p14:tracePt t="27642" x="3870325" y="2363788"/>
          <p14:tracePt t="27647" x="3836988" y="2290763"/>
          <p14:tracePt t="27659" x="3803650" y="2209800"/>
          <p14:tracePt t="27676" x="3784600" y="2009775"/>
          <p14:tracePt t="27692" x="3784600" y="1908175"/>
          <p14:tracePt t="27708" x="3797300" y="1762125"/>
          <p14:tracePt t="27726" x="3830638" y="1674813"/>
          <p14:tracePt t="27742" x="3851275" y="1647825"/>
          <p14:tracePt t="27758" x="3905250" y="1614488"/>
          <p14:tracePt t="27775" x="3957638" y="1608138"/>
          <p14:tracePt t="27792" x="4084638" y="1620838"/>
          <p14:tracePt t="27809" x="4246563" y="1720850"/>
          <p14:tracePt t="27825" x="4325938" y="1781175"/>
          <p14:tracePt t="27842" x="4440238" y="1916113"/>
          <p14:tracePt t="27859" x="4521200" y="2055813"/>
          <p14:tracePt t="27875" x="4548188" y="2130425"/>
          <p14:tracePt t="27892" x="4567238" y="2257425"/>
          <p14:tracePt t="27909" x="4560888" y="2344738"/>
          <p14:tracePt t="27925" x="4548188" y="2370138"/>
          <p14:tracePt t="27942" x="4500563" y="2430463"/>
          <p14:tracePt t="27958" x="4394200" y="2471738"/>
          <p14:tracePt t="27975" x="4333875" y="2490788"/>
          <p14:tracePt t="27992" x="4171950" y="2505075"/>
          <p14:tracePt t="28008" x="4011613" y="2505075"/>
          <p14:tracePt t="28025" x="3938588" y="2490788"/>
          <p14:tracePt t="28041" x="3836988" y="2444750"/>
          <p14:tracePt t="28058" x="3776663" y="2357438"/>
          <p14:tracePt t="28075" x="3757613" y="2303463"/>
          <p14:tracePt t="28091" x="3751263" y="2203450"/>
          <p14:tracePt t="28109" x="3751263" y="2116138"/>
          <p14:tracePt t="28125" x="3763963" y="2089150"/>
          <p14:tracePt t="28142" x="3803650" y="2049463"/>
          <p14:tracePt t="28158" x="3830638" y="2036763"/>
          <p14:tracePt t="28175" x="3951288" y="2016125"/>
          <p14:tracePt t="28192" x="4032250" y="2016125"/>
          <p14:tracePt t="28208" x="4213225" y="2043113"/>
          <p14:tracePt t="28225" x="4394200" y="2095500"/>
          <p14:tracePt t="28242" x="4479925" y="2143125"/>
          <p14:tracePt t="28258" x="4660900" y="2243138"/>
          <p14:tracePt t="28275" x="4795838" y="2351088"/>
          <p14:tracePt t="28291" x="4835525" y="2390775"/>
          <p14:tracePt t="28308" x="4889500" y="2471738"/>
          <p14:tracePt t="28325" x="4908550" y="2517775"/>
          <p14:tracePt t="28341" x="4908550" y="2524125"/>
          <p14:tracePt t="28358" x="4902200" y="2551113"/>
          <p14:tracePt t="28375" x="4835525" y="2578100"/>
          <p14:tracePt t="28396" x="4675188" y="2619375"/>
          <p14:tracePt t="28411" x="4573588" y="2625725"/>
          <p14:tracePt t="28429" x="4359275" y="2605088"/>
          <p14:tracePt t="28446" x="4132263" y="2524125"/>
          <p14:tracePt t="28460" x="4024313" y="2465388"/>
          <p14:tracePt t="28475" x="3844925" y="2270125"/>
          <p14:tracePt t="28491" x="3790950" y="2155825"/>
          <p14:tracePt t="28508" x="3736975" y="1841500"/>
          <p14:tracePt t="28524" x="3736975" y="1714500"/>
          <p14:tracePt t="28541" x="3790950" y="1506538"/>
          <p14:tracePt t="28558" x="3844925" y="1419225"/>
          <p14:tracePt t="28574" x="3863975" y="1400175"/>
          <p14:tracePt t="28591" x="3930650" y="1366838"/>
          <p14:tracePt t="28608" x="4017963" y="1366838"/>
          <p14:tracePt t="28624" x="4078288" y="1385888"/>
          <p14:tracePt t="28641" x="4219575" y="1479550"/>
          <p14:tracePt t="28658" x="4427538" y="1681163"/>
          <p14:tracePt t="28674" x="4540250" y="1814513"/>
          <p14:tracePt t="28691" x="4781550" y="2176463"/>
          <p14:tracePt t="28707" x="4895850" y="2430463"/>
          <p14:tracePt t="28724" x="4916488" y="2490788"/>
          <p14:tracePt t="28741" x="4941888" y="2598738"/>
          <p14:tracePt t="28757" x="4949825" y="2632075"/>
          <p14:tracePt t="28775" x="4949825" y="2644775"/>
          <p14:tracePt t="28791" x="4949825" y="2652713"/>
          <p14:tracePt t="28807" x="4935538" y="2659063"/>
          <p14:tracePt t="28824" x="4875213" y="2671763"/>
          <p14:tracePt t="28841" x="4835525" y="2686050"/>
          <p14:tracePt t="28857" x="4762500" y="2692400"/>
          <p14:tracePt t="28874" x="4702175" y="2698750"/>
          <p14:tracePt t="28891" x="4687888" y="2698750"/>
          <p14:tracePt t="28907" x="4667250" y="2698750"/>
          <p14:tracePt t="28924" x="4660900" y="2698750"/>
          <p14:tracePt t="28985" x="4654550" y="2698750"/>
          <p14:tracePt t="30296" x="4667250" y="2698750"/>
          <p14:tracePt t="30308" x="4687888" y="2692400"/>
          <p14:tracePt t="30323" x="4775200" y="2659063"/>
          <p14:tracePt t="30339" x="4829175" y="2644775"/>
          <p14:tracePt t="30356" x="4983163" y="2611438"/>
          <p14:tracePt t="30373" x="5164138" y="2598738"/>
          <p14:tracePt t="30389" x="5251450" y="2592388"/>
          <p14:tracePt t="30410" x="5418138" y="2592388"/>
          <p14:tracePt t="30428" x="5572125" y="2598738"/>
          <p14:tracePt t="30445" x="5699125" y="2625725"/>
          <p14:tracePt t="30460" x="5765800" y="2652713"/>
          <p14:tracePt t="30477" x="5853113" y="2679700"/>
          <p14:tracePt t="30489" x="5880100" y="2692400"/>
          <p14:tracePt t="30506" x="5913438" y="2713038"/>
          <p14:tracePt t="30523" x="5927725" y="2713038"/>
          <p14:tracePt t="30556" x="5927725" y="2719388"/>
          <p14:tracePt t="30614" x="5927725" y="2725738"/>
          <p14:tracePt t="30657" x="5927725" y="2732088"/>
          <p14:tracePt t="30665" x="5919788" y="2732088"/>
          <p14:tracePt t="30676" x="5907088" y="2732088"/>
          <p14:tracePt t="30689" x="5880100" y="2732088"/>
          <p14:tracePt t="30706" x="5753100" y="2732088"/>
          <p14:tracePt t="30723" x="5572125" y="2713038"/>
          <p14:tracePt t="30739" x="5478463" y="2698750"/>
          <p14:tracePt t="30756" x="5303838" y="2679700"/>
          <p14:tracePt t="30773" x="5170488" y="2652713"/>
          <p14:tracePt t="30789" x="5110163" y="2638425"/>
          <p14:tracePt t="30805" x="5022850" y="2605088"/>
          <p14:tracePt t="30823" x="4968875" y="2565400"/>
          <p14:tracePt t="30839" x="4956175" y="2544763"/>
          <p14:tracePt t="30858" x="4935538" y="2517775"/>
          <p14:tracePt t="30873" x="4935538" y="2498725"/>
          <p14:tracePt t="30889" x="4935538" y="2490788"/>
          <p14:tracePt t="30905" x="4962525" y="2478088"/>
          <p14:tracePt t="30923" x="5049838" y="2465388"/>
          <p14:tracePt t="30939" x="5110163" y="2457450"/>
          <p14:tracePt t="30956" x="5264150" y="2444750"/>
          <p14:tracePt t="30973" x="5445125" y="2451100"/>
          <p14:tracePt t="30989" x="5524500" y="2471738"/>
          <p14:tracePt t="31006" x="5680075" y="2517775"/>
          <p14:tracePt t="31023" x="5834063" y="2584450"/>
          <p14:tracePt t="31039" x="5900738" y="2619375"/>
          <p14:tracePt t="31056" x="6007100" y="2692400"/>
          <p14:tracePt t="31073" x="6073775" y="2759075"/>
          <p14:tracePt t="31089" x="6088063" y="2773363"/>
          <p14:tracePt t="31105" x="6108700" y="2792413"/>
          <p14:tracePt t="31122" x="6108700" y="2798763"/>
          <p14:tracePt t="31155" x="6073775" y="2806700"/>
          <p14:tracePt t="31376" x="6081713" y="2806700"/>
          <p14:tracePt t="31384" x="6094413" y="2806700"/>
          <p14:tracePt t="31394" x="6115050" y="2806700"/>
          <p14:tracePt t="31405" x="6142038" y="2806700"/>
          <p14:tracePt t="31423" x="6215063" y="2819400"/>
          <p14:tracePt t="31444" x="6281738" y="2840038"/>
          <p14:tracePt t="31460" x="6315075" y="2846388"/>
          <p14:tracePt t="31477" x="6348413" y="2852738"/>
          <p14:tracePt t="31494" x="6362700" y="2859088"/>
          <p14:tracePt t="31522" x="6369050" y="2859088"/>
          <p14:tracePt t="31644" x="6362700" y="2859088"/>
          <p14:tracePt t="31663" x="6362700" y="2852738"/>
          <p14:tracePt t="31683" x="6362700" y="2846388"/>
          <p14:tracePt t="31693" x="6356350" y="2840038"/>
          <p14:tracePt t="31703" x="6348413" y="2825750"/>
          <p14:tracePt t="31713" x="6348413" y="2813050"/>
          <p14:tracePt t="31724" x="6348413" y="2806700"/>
          <p14:tracePt t="31738" x="6348413" y="2798763"/>
          <p14:tracePt t="31755" x="6335713" y="2773363"/>
          <p14:tracePt t="31771" x="6335713" y="2759075"/>
          <p14:tracePt t="31788" x="6323013" y="2732088"/>
          <p14:tracePt t="31804" x="6323013" y="2725738"/>
          <p14:tracePt t="31838" x="6315075" y="2719388"/>
          <p14:tracePt t="31855" x="6308725" y="2719388"/>
          <p14:tracePt t="31876" x="6308725" y="2713038"/>
          <p14:tracePt t="31888" x="6308725" y="2705100"/>
          <p14:tracePt t="31907" x="6302375" y="2705100"/>
          <p14:tracePt t="31928" x="6302375" y="2698750"/>
          <p14:tracePt t="31959" x="6302375" y="2692400"/>
          <p14:tracePt t="31991" x="6302375" y="2686050"/>
          <p14:tracePt t="32002" x="6302375" y="2679700"/>
          <p14:tracePt t="32044" x="6302375" y="2671763"/>
          <p14:tracePt t="32108" x="6296025" y="2671763"/>
          <p14:tracePt t="32174" x="6288088" y="2679700"/>
          <p14:tracePt t="32191" x="6281738" y="2686050"/>
          <p14:tracePt t="32216" x="6269038" y="2698750"/>
          <p14:tracePt t="32228" x="6262688" y="2698750"/>
          <p14:tracePt t="32241" x="6262688" y="2705100"/>
          <p14:tracePt t="32255" x="6254750" y="2713038"/>
          <p14:tracePt t="32271" x="6242050" y="2719388"/>
          <p14:tracePt t="32287" x="6235700" y="2725738"/>
          <p14:tracePt t="32304" x="6221413" y="2732088"/>
          <p14:tracePt t="32321" x="6202363" y="2746375"/>
          <p14:tracePt t="32337" x="6194425" y="2752725"/>
          <p14:tracePt t="32354" x="6175375" y="2765425"/>
          <p14:tracePt t="32371" x="6154738" y="2779713"/>
          <p14:tracePt t="32387" x="6148388" y="2786063"/>
          <p14:tracePt t="32404" x="6134100" y="2798763"/>
          <p14:tracePt t="32421" x="6121400" y="2806700"/>
          <p14:tracePt t="32442" x="6108700" y="2819400"/>
          <p14:tracePt t="32457" x="6100763" y="2819400"/>
          <p14:tracePt t="32476" x="6100763" y="2825750"/>
          <p14:tracePt t="32493" x="6094413" y="2825750"/>
          <p14:tracePt t="32537" x="6088063" y="2825750"/>
          <p14:tracePt t="32608" x="6088063" y="2819400"/>
          <p14:tracePt t="32616" x="6088063" y="2813050"/>
          <p14:tracePt t="32627" x="6088063" y="2806700"/>
          <p14:tracePt t="32637" x="6088063" y="2798763"/>
          <p14:tracePt t="32654" x="6094413" y="2786063"/>
          <p14:tracePt t="32670" x="6094413" y="2779713"/>
          <p14:tracePt t="32687" x="6100763" y="2765425"/>
          <p14:tracePt t="32704" x="6108700" y="2752725"/>
          <p14:tracePt t="32720" x="6108700" y="2746375"/>
          <p14:tracePt t="32737" x="6121400" y="2738438"/>
          <p14:tracePt t="32754" x="6134100" y="2732088"/>
          <p14:tracePt t="32770" x="6154738" y="2713038"/>
          <p14:tracePt t="32787" x="6181725" y="2692400"/>
          <p14:tracePt t="32804" x="6194425" y="2686050"/>
          <p14:tracePt t="32820" x="6215063" y="2665413"/>
          <p14:tracePt t="32837" x="6221413" y="2665413"/>
          <p14:tracePt t="32854" x="6248400" y="2652713"/>
          <p14:tracePt t="32871" x="6275388" y="2638425"/>
          <p14:tracePt t="32887" x="6281738" y="2632075"/>
          <p14:tracePt t="32904" x="6296025" y="2625725"/>
          <p14:tracePt t="32920" x="6302375" y="2625725"/>
          <p14:tracePt t="32937" x="6308725" y="2625725"/>
          <p14:tracePt t="32954" x="6315075" y="2619375"/>
          <p14:tracePt t="32974" x="6323013" y="2619375"/>
          <p14:tracePt t="32987" x="6329363" y="2611438"/>
          <p14:tracePt t="33012" x="6335713" y="2611438"/>
          <p14:tracePt t="33073" x="6342063" y="2611438"/>
          <p14:tracePt t="33222" x="6342063" y="2619375"/>
          <p14:tracePt t="33240" x="6335713" y="2625725"/>
          <p14:tracePt t="33255" x="6323013" y="2632075"/>
          <p14:tracePt t="33271" x="6302375" y="2652713"/>
          <p14:tracePt t="33287" x="6296025" y="2659063"/>
          <p14:tracePt t="33304" x="6275388" y="2671763"/>
          <p14:tracePt t="33320" x="6254750" y="2692400"/>
          <p14:tracePt t="33337" x="6242050" y="2713038"/>
          <p14:tracePt t="33353" x="6221413" y="2725738"/>
          <p14:tracePt t="33370" x="6202363" y="2746375"/>
          <p14:tracePt t="33386" x="6194425" y="2746375"/>
          <p14:tracePt t="33403" x="6175375" y="2765425"/>
          <p14:tracePt t="33420" x="6167438" y="2773363"/>
          <p14:tracePt t="33440" x="6161088" y="2779713"/>
          <p14:tracePt t="33457" x="6154738" y="2786063"/>
          <p14:tracePt t="33670" x="6154738" y="2779713"/>
          <p14:tracePt t="33682" x="6154738" y="2773363"/>
          <p14:tracePt t="33697" x="6161088" y="2765425"/>
          <p14:tracePt t="33712" x="6175375" y="2752725"/>
          <p14:tracePt t="33720" x="6175375" y="2746375"/>
          <p14:tracePt t="33736" x="6188075" y="2732088"/>
          <p14:tracePt t="33753" x="6208713" y="2719388"/>
          <p14:tracePt t="33769" x="6215063" y="2705100"/>
          <p14:tracePt t="33786" x="6235700" y="2692400"/>
          <p14:tracePt t="33803" x="6262688" y="2679700"/>
          <p14:tracePt t="33820" x="6281738" y="2665413"/>
          <p14:tracePt t="33836" x="6308725" y="2644775"/>
          <p14:tracePt t="33853" x="6315075" y="2638425"/>
          <p14:tracePt t="33869" x="6329363" y="2625725"/>
          <p14:tracePt t="33886" x="6342063" y="2619375"/>
          <p14:tracePt t="33903" x="6348413" y="2611438"/>
          <p14:tracePt t="34019" x="6348413" y="2619375"/>
          <p14:tracePt t="34041" x="6342063" y="2625725"/>
          <p14:tracePt t="34055" x="6342063" y="2632075"/>
          <p14:tracePt t="34069" x="6329363" y="2638425"/>
          <p14:tracePt t="34086" x="6323013" y="2638425"/>
          <p14:tracePt t="34103" x="6308725" y="2652713"/>
          <p14:tracePt t="34119" x="6308725" y="2659063"/>
          <p14:tracePt t="34136" x="6288088" y="2671763"/>
          <p14:tracePt t="34152" x="6275388" y="2692400"/>
          <p14:tracePt t="34170" x="6254750" y="2713038"/>
          <p14:tracePt t="34186" x="6248400" y="2725738"/>
          <p14:tracePt t="34202" x="6235700" y="2738438"/>
          <p14:tracePt t="34221" x="6227763" y="2746375"/>
          <p14:tracePt t="34236" x="6227763" y="2752725"/>
          <p14:tracePt t="34252" x="6227763" y="2759075"/>
          <p14:tracePt t="34269" x="6221413" y="2759075"/>
          <p14:tracePt t="34360" x="6221413" y="2752725"/>
          <p14:tracePt t="34384" x="6221413" y="2746375"/>
          <p14:tracePt t="34401" x="6221413" y="2738438"/>
          <p14:tracePt t="34423" x="6221413" y="2732088"/>
          <p14:tracePt t="34432" x="6221413" y="2725738"/>
          <p14:tracePt t="34444" x="6221413" y="2713038"/>
          <p14:tracePt t="34458" x="6227763" y="2698750"/>
          <p14:tracePt t="34473" x="6235700" y="2679700"/>
          <p14:tracePt t="34489" x="6235700" y="2665413"/>
          <p14:tracePt t="34506" x="6242050" y="2644775"/>
          <p14:tracePt t="34522" x="6248400" y="2632075"/>
          <p14:tracePt t="34535" x="6248400" y="2619375"/>
          <p14:tracePt t="34552" x="6248400" y="2605088"/>
          <p14:tracePt t="34585" x="6254750" y="2592388"/>
          <p14:tracePt t="34632" x="6262688" y="2592388"/>
          <p14:tracePt t="34672" x="6262688" y="2584450"/>
          <p14:tracePt t="34693" x="6269038" y="2584450"/>
          <p14:tracePt t="34732" x="6275388" y="2584450"/>
          <p14:tracePt t="34752" x="6275388" y="2578100"/>
          <p14:tracePt t="34762" x="6288088" y="2578100"/>
          <p14:tracePt t="34782" x="6296025" y="2578100"/>
          <p14:tracePt t="34793" x="6302375" y="2578100"/>
          <p14:tracePt t="34804" x="6308725" y="2578100"/>
          <p14:tracePt t="34821" x="6315075" y="2578100"/>
          <p14:tracePt t="34835" x="6335713" y="2578100"/>
          <p14:tracePt t="34853" x="6362700" y="2578100"/>
          <p14:tracePt t="34868" x="6381750" y="2578100"/>
          <p14:tracePt t="34885" x="6423025" y="2578100"/>
          <p14:tracePt t="34902" x="6456363" y="2584450"/>
          <p14:tracePt t="34918" x="6496050" y="2605088"/>
          <p14:tracePt t="34935" x="6523038" y="2619375"/>
          <p14:tracePt t="34951" x="6550025" y="2632075"/>
          <p14:tracePt t="34968" x="6577013" y="2644775"/>
          <p14:tracePt t="34985" x="6583363" y="2652713"/>
          <p14:tracePt t="35001" x="6604000" y="2659063"/>
          <p14:tracePt t="35018" x="6610350" y="2665413"/>
          <p14:tracePt t="35035" x="6630988" y="2671763"/>
          <p14:tracePt t="35052" x="6637338" y="2671763"/>
          <p14:tracePt t="35068" x="6656388" y="2679700"/>
          <p14:tracePt t="35085" x="6670675" y="2686050"/>
          <p14:tracePt t="35102" x="6677025" y="2686050"/>
          <p14:tracePt t="35118" x="6691313" y="2686050"/>
          <p14:tracePt t="35135" x="6697663" y="2686050"/>
          <p14:tracePt t="35151" x="6716713" y="2686050"/>
          <p14:tracePt t="35169" x="6731000" y="2692400"/>
          <p14:tracePt t="35185" x="6743700" y="2692400"/>
          <p14:tracePt t="35202" x="6764338" y="2692400"/>
          <p14:tracePt t="35218" x="6777038" y="2692400"/>
          <p14:tracePt t="35235" x="6804025" y="2692400"/>
          <p14:tracePt t="35252" x="6818313" y="2686050"/>
          <p14:tracePt t="35256" x="6837363" y="2686050"/>
          <p14:tracePt t="35269" x="6858000" y="2679700"/>
          <p14:tracePt t="35285" x="6905625" y="2665413"/>
          <p14:tracePt t="35301" x="6924675" y="2659063"/>
          <p14:tracePt t="35318" x="6978650" y="2652713"/>
          <p14:tracePt t="35335" x="7032625" y="2644775"/>
          <p14:tracePt t="35351" x="7059613" y="2644775"/>
          <p14:tracePt t="35370" x="7099300" y="2644775"/>
          <p14:tracePt t="35385" x="7112000" y="2644775"/>
          <p14:tracePt t="35401" x="7153275" y="2644775"/>
          <p14:tracePt t="35418" x="7165975" y="2652713"/>
          <p14:tracePt t="35438" x="7186613" y="2665413"/>
          <p14:tracePt t="35456" x="7205663" y="2679700"/>
          <p14:tracePt t="35471" x="7219950" y="2692400"/>
          <p14:tracePt t="35489" x="7232650" y="2713038"/>
          <p14:tracePt t="35504" x="7239000" y="2725738"/>
          <p14:tracePt t="35518" x="7246938" y="2732088"/>
          <p14:tracePt t="35534" x="7246938" y="2738438"/>
          <p14:tracePt t="35551" x="7246938" y="2746375"/>
          <p14:tracePt t="35568" x="7246938" y="2752725"/>
          <p14:tracePt t="35584" x="7246938" y="2759075"/>
          <p14:tracePt t="35601" x="7246938" y="2792413"/>
          <p14:tracePt t="35618" x="7246938" y="2819400"/>
          <p14:tracePt t="35634" x="7232650" y="2873375"/>
          <p14:tracePt t="35652" x="7226300" y="2894013"/>
          <p14:tracePt t="35668" x="7219950" y="2900363"/>
          <p14:tracePt t="35684" x="7219950" y="2913063"/>
          <p14:tracePt t="35717" x="7213600" y="2913063"/>
          <p14:tracePt t="35763" x="7205663" y="2913063"/>
          <p14:tracePt t="35792" x="7199313" y="2913063"/>
          <p14:tracePt t="35803" x="7192963" y="2913063"/>
          <p14:tracePt t="35812" x="7165975" y="2913063"/>
          <p14:tracePt t="35822" x="7126288" y="2913063"/>
          <p14:tracePt t="35834" x="7078663" y="2900363"/>
          <p14:tracePt t="35851" x="6999288" y="2886075"/>
          <p14:tracePt t="35867" x="6951663" y="2873375"/>
          <p14:tracePt t="35884" x="6884988" y="2852738"/>
          <p14:tracePt t="35902" x="6824663" y="2840038"/>
          <p14:tracePt t="35918" x="6791325" y="2825750"/>
          <p14:tracePt t="35934" x="6737350" y="2813050"/>
          <p14:tracePt t="35951" x="6683375" y="2792413"/>
          <p14:tracePt t="35967" x="6664325" y="2792413"/>
          <p14:tracePt t="35984" x="6630988" y="2786063"/>
          <p14:tracePt t="36001" x="6616700" y="2779713"/>
          <p14:tracePt t="36017" x="6610350" y="2773363"/>
          <p14:tracePt t="36034" x="6596063" y="2773363"/>
          <p14:tracePt t="36051" x="6589713" y="2773363"/>
          <p14:tracePt t="36102" x="6583363" y="2773363"/>
          <p14:tracePt t="36122" x="6577013" y="2773363"/>
          <p14:tracePt t="36132" x="6570663" y="2779713"/>
          <p14:tracePt t="36141" x="6562725" y="2786063"/>
          <p14:tracePt t="36153" x="6556375" y="2792413"/>
          <p14:tracePt t="36167" x="6543675" y="2798763"/>
          <p14:tracePt t="36184" x="6516688" y="2806700"/>
          <p14:tracePt t="36201" x="6483350" y="2819400"/>
          <p14:tracePt t="36217" x="6469063" y="2825750"/>
          <p14:tracePt t="36234" x="6450013" y="2840038"/>
          <p14:tracePt t="36251" x="6423025" y="2846388"/>
          <p14:tracePt t="36267" x="6408738" y="2859088"/>
          <p14:tracePt t="36284" x="6389688" y="2873375"/>
          <p14:tracePt t="36301" x="6375400" y="2879725"/>
          <p14:tracePt t="36334" x="6375400" y="2886075"/>
          <p14:tracePt t="36351" x="6369050" y="2894013"/>
          <p14:tracePt t="36384" x="6362700" y="2906713"/>
          <p14:tracePt t="36417" x="6356350" y="2906713"/>
          <p14:tracePt t="36433" x="6356350" y="2913063"/>
          <p14:tracePt t="36451" x="6348413" y="2919413"/>
          <p14:tracePt t="36493" x="6342063" y="2919413"/>
          <p14:tracePt t="36996" x="6342063" y="2927350"/>
          <p14:tracePt t="37043" x="6342063" y="2933700"/>
          <p14:tracePt t="37146" x="6342063" y="2940050"/>
          <p14:tracePt t="37236" x="6335713" y="2940050"/>
          <p14:tracePt t="37245" x="6335713" y="2946400"/>
          <p14:tracePt t="37313" x="6329363" y="2946400"/>
          <p14:tracePt t="37363" x="6323013" y="2952750"/>
          <p14:tracePt t="37441" x="6315075" y="2952750"/>
          <p14:tracePt t="38354" x="6315075" y="2946400"/>
          <p14:tracePt t="38365" x="6315075" y="2940050"/>
          <p14:tracePt t="38421" x="6308725" y="2940050"/>
          <p14:tracePt t="38532" x="6302375" y="2940050"/>
          <p14:tracePt t="38561" x="6296025" y="2940050"/>
          <p14:tracePt t="38571" x="6296025" y="2946400"/>
          <p14:tracePt t="38582" x="6288088" y="2946400"/>
          <p14:tracePt t="38598" x="6281738" y="2952750"/>
          <p14:tracePt t="38615" x="6262688" y="2973388"/>
          <p14:tracePt t="38631" x="6235700" y="2987675"/>
          <p14:tracePt t="38648" x="6208713" y="3000375"/>
          <p14:tracePt t="38665" x="6181725" y="3021013"/>
          <p14:tracePt t="38681" x="6154738" y="3027363"/>
          <p14:tracePt t="38698" x="6142038" y="3033713"/>
          <p14:tracePt t="38715" x="6127750" y="3033713"/>
          <p14:tracePt t="38731" x="6121400" y="3040063"/>
          <p14:tracePt t="38872" x="6121400" y="3033713"/>
          <p14:tracePt t="38891" x="6121400" y="3027363"/>
          <p14:tracePt t="38902" x="6127750" y="3013075"/>
          <p14:tracePt t="38911" x="6134100" y="3006725"/>
          <p14:tracePt t="38921" x="6148388" y="2987675"/>
          <p14:tracePt t="38934" x="6167438" y="2960688"/>
          <p14:tracePt t="38948" x="6188075" y="2940050"/>
          <p14:tracePt t="38964" x="6242050" y="2879725"/>
          <p14:tracePt t="38981" x="6269038" y="2846388"/>
          <p14:tracePt t="38998" x="6275388" y="2819400"/>
          <p14:tracePt t="39014" x="6296025" y="2779713"/>
          <p14:tracePt t="39032" x="6308725" y="2746375"/>
          <p14:tracePt t="39048" x="6308725" y="2732088"/>
          <p14:tracePt t="39064" x="6308725" y="2719388"/>
          <p14:tracePt t="39081" x="6308725" y="2698750"/>
          <p14:tracePt t="39098" x="6308725" y="2692400"/>
          <p14:tracePt t="39114" x="6296025" y="2665413"/>
          <p14:tracePt t="39132" x="6275388" y="2638425"/>
          <p14:tracePt t="39148" x="6269038" y="2611438"/>
          <p14:tracePt t="39164" x="6242050" y="2578100"/>
          <p14:tracePt t="39181" x="6227763" y="2551113"/>
          <p14:tracePt t="39198" x="6221413" y="2544763"/>
          <p14:tracePt t="39214" x="6188075" y="2517775"/>
          <p14:tracePt t="39232" x="6175375" y="2505075"/>
          <p14:tracePt t="39248" x="6127750" y="2457450"/>
          <p14:tracePt t="39264" x="6100763" y="2444750"/>
          <p14:tracePt t="39282" x="6073775" y="2417763"/>
          <p14:tracePt t="39297" x="6054725" y="2405063"/>
          <p14:tracePt t="39314" x="6034088" y="2390775"/>
          <p14:tracePt t="39333" x="6021388" y="2390775"/>
          <p14:tracePt t="39347" x="5988050" y="2378075"/>
          <p14:tracePt t="39364" x="5973763" y="2370138"/>
          <p14:tracePt t="39381" x="5946775" y="2370138"/>
          <p14:tracePt t="39397" x="5919788" y="2357438"/>
          <p14:tracePt t="39414" x="5907088" y="2357438"/>
          <p14:tracePt t="39431" x="5886450" y="2351088"/>
          <p14:tracePt t="39448" x="5880100" y="2351088"/>
          <p14:tracePt t="39464" x="5867400" y="2351088"/>
          <p14:tracePt t="39481" x="5859463" y="2351088"/>
          <p14:tracePt t="39497" x="5846763" y="2351088"/>
          <p14:tracePt t="39519" x="5834063" y="2351088"/>
          <p14:tracePt t="39537" x="5813425" y="2351088"/>
          <p14:tracePt t="39552" x="5799138" y="2351088"/>
          <p14:tracePt t="39568" x="5786438" y="2351088"/>
          <p14:tracePt t="39584" x="5765800" y="2351088"/>
          <p14:tracePt t="39598" x="5753100" y="2351088"/>
          <p14:tracePt t="39614" x="5746750" y="2351088"/>
          <p14:tracePt t="39631" x="5719763" y="2351088"/>
          <p14:tracePt t="39647" x="5713413" y="2351088"/>
          <p14:tracePt t="39664" x="5692775" y="2357438"/>
          <p14:tracePt t="39680" x="5686425" y="2363788"/>
          <p14:tracePt t="39697" x="5665788" y="2363788"/>
          <p14:tracePt t="39714" x="5653088" y="2378075"/>
          <p14:tracePt t="39730" x="5638800" y="2378075"/>
          <p14:tracePt t="39747" x="5619750" y="2390775"/>
          <p14:tracePt t="39764" x="5611813" y="2397125"/>
          <p14:tracePt t="39781" x="5599113" y="2411413"/>
          <p14:tracePt t="39797" x="5592763" y="2417763"/>
          <p14:tracePt t="39801" x="5592763" y="2424113"/>
          <p14:tracePt t="39814" x="5578475" y="2430463"/>
          <p14:tracePt t="39830" x="5578475" y="2438400"/>
          <p14:tracePt t="39847" x="5559425" y="2465388"/>
          <p14:tracePt t="39864" x="5545138" y="2478088"/>
          <p14:tracePt t="39881" x="5538788" y="2484438"/>
          <p14:tracePt t="39897" x="5538788" y="2490788"/>
          <p14:tracePt t="39918" x="5532438" y="2498725"/>
          <p14:tracePt t="39946" x="5524500" y="2498725"/>
          <p14:tracePt t="39956" x="5524500" y="2505075"/>
          <p14:tracePt t="40007" x="5524500" y="2511425"/>
          <p14:tracePt t="40027" x="5524500" y="2517775"/>
          <p14:tracePt t="40121" x="5524500" y="2524125"/>
          <p14:tracePt t="40161" x="5524500" y="2532063"/>
          <p14:tracePt t="40191" x="5524500" y="2538413"/>
          <p14:tracePt t="40201" x="5524500" y="2544763"/>
          <p14:tracePt t="40221" x="5532438" y="2551113"/>
          <p14:tracePt t="40250" x="5532438" y="2559050"/>
          <p14:tracePt t="40270" x="5538788" y="2559050"/>
          <p14:tracePt t="40282" x="5538788" y="2565400"/>
          <p14:tracePt t="40301" x="5538788" y="2571750"/>
          <p14:tracePt t="40311" x="5545138" y="2571750"/>
          <p14:tracePt t="40321" x="5545138" y="2578100"/>
          <p14:tracePt t="40341" x="5551488" y="2584450"/>
          <p14:tracePt t="40361" x="5559425" y="2592388"/>
          <p14:tracePt t="40371" x="5559425" y="2598738"/>
          <p14:tracePt t="40391" x="5565775" y="2605088"/>
          <p14:tracePt t="40421" x="5565775" y="2611438"/>
          <p14:tracePt t="40432" x="5572125" y="2611438"/>
          <p14:tracePt t="40441" x="5572125" y="2619375"/>
          <p14:tracePt t="40451" x="5572125" y="2625725"/>
          <p14:tracePt t="40463" x="5578475" y="2625725"/>
          <p14:tracePt t="40480" x="5584825" y="2632075"/>
          <p14:tracePt t="40518" x="5592763" y="2638425"/>
          <p14:tracePt t="40535" x="5599113" y="2644775"/>
          <p14:tracePt t="40551" x="5599113" y="2652713"/>
          <p14:tracePt t="40568" x="5605463" y="2652713"/>
          <p14:tracePt t="40585" x="5605463" y="2659063"/>
          <p14:tracePt t="40596" x="5611813" y="2659063"/>
          <p14:tracePt t="40613" x="5619750" y="2665413"/>
          <p14:tracePt t="40632" x="5626100" y="2671763"/>
          <p14:tracePt t="40652" x="5632450" y="2671763"/>
          <p14:tracePt t="40663" x="5632450" y="2679700"/>
          <p14:tracePt t="40680" x="5645150" y="2686050"/>
          <p14:tracePt t="40696" x="5645150" y="2692400"/>
          <p14:tracePt t="40713" x="5653088" y="2692400"/>
          <p14:tracePt t="40730" x="5665788" y="2705100"/>
          <p14:tracePt t="40746" x="5672138" y="2705100"/>
          <p14:tracePt t="40763" x="5692775" y="2719388"/>
          <p14:tracePt t="40780" x="5699125" y="2725738"/>
          <p14:tracePt t="40796" x="5705475" y="2732088"/>
          <p14:tracePt t="40813" x="5713413" y="2738438"/>
          <p14:tracePt t="40830" x="5719763" y="2746375"/>
          <p14:tracePt t="40863" x="5726113" y="2752725"/>
          <p14:tracePt t="40880" x="5738813" y="2759075"/>
          <p14:tracePt t="40896" x="5746750" y="2759075"/>
          <p14:tracePt t="40913" x="5753100" y="2765425"/>
          <p14:tracePt t="40930" x="5765800" y="2765425"/>
          <p14:tracePt t="40946" x="5765800" y="2773363"/>
          <p14:tracePt t="40962" x="5773738" y="2773363"/>
          <p14:tracePt t="40980" x="5786438" y="2779713"/>
          <p14:tracePt t="40996" x="5792788" y="2779713"/>
          <p14:tracePt t="41013" x="5807075" y="2779713"/>
          <p14:tracePt t="41030" x="5819775" y="2786063"/>
          <p14:tracePt t="41046" x="5826125" y="2792413"/>
          <p14:tracePt t="41063" x="5840413" y="2792413"/>
          <p14:tracePt t="41079" x="5853113" y="2792413"/>
          <p14:tracePt t="41112" x="5867400" y="2792413"/>
          <p14:tracePt t="41152" x="5873750" y="2792413"/>
          <p14:tracePt t="41200" x="5880100" y="2792413"/>
          <p14:tracePt t="41210" x="5886450" y="2792413"/>
          <p14:tracePt t="41220" x="5894388" y="2792413"/>
          <p14:tracePt t="41231" x="5900738" y="2792413"/>
          <p14:tracePt t="41246" x="5907088" y="2792413"/>
          <p14:tracePt t="41262" x="5913438" y="2792413"/>
          <p14:tracePt t="41280" x="5927725" y="2792413"/>
          <p14:tracePt t="41295" x="5934075" y="2792413"/>
          <p14:tracePt t="41312" x="5940425" y="2792413"/>
          <p14:tracePt t="41329" x="5953125" y="2792413"/>
          <p14:tracePt t="41345" x="5961063" y="2792413"/>
          <p14:tracePt t="41362" x="5973763" y="2792413"/>
          <p14:tracePt t="41379" x="5980113" y="2792413"/>
          <p14:tracePt t="41396" x="5994400" y="2792413"/>
          <p14:tracePt t="41412" x="6000750" y="2792413"/>
          <p14:tracePt t="41430" x="6007100" y="2792413"/>
          <p14:tracePt t="41462" x="6021388" y="2792413"/>
          <p14:tracePt t="41480" x="6034088" y="2786063"/>
          <p14:tracePt t="41495" x="6040438" y="2786063"/>
          <p14:tracePt t="41516" x="6054725" y="2786063"/>
          <p14:tracePt t="41533" x="6061075" y="2786063"/>
          <p14:tracePt t="41550" x="6067425" y="2779713"/>
          <p14:tracePt t="41610" x="6073775" y="2779713"/>
          <p14:tracePt t="41762" x="6067425" y="2779713"/>
          <p14:tracePt t="41782" x="6061075" y="2779713"/>
          <p14:tracePt t="41810" x="6054725" y="2779713"/>
          <p14:tracePt t="41820" x="6048375" y="2779713"/>
          <p14:tracePt t="41839" x="6040438" y="2779713"/>
          <p14:tracePt t="41880" x="6034088" y="2779713"/>
          <p14:tracePt t="41920" x="6027738" y="2779713"/>
          <p14:tracePt t="41931" x="6021388" y="2779713"/>
          <p14:tracePt t="41940" x="6000750" y="2779713"/>
          <p14:tracePt t="41951" x="5967413" y="2786063"/>
          <p14:tracePt t="41962" x="5927725" y="2792413"/>
          <p14:tracePt t="41979" x="5867400" y="2798763"/>
          <p14:tracePt t="41995" x="5846763" y="2798763"/>
          <p14:tracePt t="42012" x="5826125" y="2798763"/>
          <p14:tracePt t="42029" x="5807075" y="2798763"/>
          <p14:tracePt t="42045" x="5799138" y="2798763"/>
          <p14:tracePt t="42061" x="5786438" y="2798763"/>
          <p14:tracePt t="42079" x="5773738" y="2798763"/>
          <p14:tracePt t="42095" x="5765800" y="2798763"/>
          <p14:tracePt t="42111" x="5753100" y="2798763"/>
          <p14:tracePt t="42129" x="5746750" y="2798763"/>
          <p14:tracePt t="42161" x="5738813" y="2798763"/>
          <p14:tracePt t="42179" x="5726113" y="2798763"/>
          <p14:tracePt t="42195" x="5719763" y="2798763"/>
          <p14:tracePt t="42212" x="5713413" y="2798763"/>
          <p14:tracePt t="42228" x="5705475" y="2798763"/>
          <p14:tracePt t="42259" x="5699125" y="2798763"/>
          <p14:tracePt t="42281" x="5699125" y="2792413"/>
          <p14:tracePt t="42289" x="5692775" y="2792413"/>
          <p14:tracePt t="42300" x="5692775" y="2779713"/>
          <p14:tracePt t="42311" x="5680075" y="2773363"/>
          <p14:tracePt t="42329" x="5672138" y="2746375"/>
          <p14:tracePt t="42345" x="5659438" y="2738438"/>
          <p14:tracePt t="42361" x="5659438" y="2719388"/>
          <p14:tracePt t="42378" x="5645150" y="2705100"/>
          <p14:tracePt t="42394" x="5638800" y="2679700"/>
          <p14:tracePt t="42411" x="5638800" y="2638425"/>
          <p14:tracePt t="42428" x="5626100" y="2578100"/>
          <p14:tracePt t="42445" x="5619750" y="2551113"/>
          <p14:tracePt t="42461" x="5611813" y="2511425"/>
          <p14:tracePt t="42479" x="5611813" y="2490788"/>
          <p14:tracePt t="42495" x="5611813" y="2484438"/>
          <p14:tracePt t="42515" x="5611813" y="2471738"/>
          <p14:tracePt t="42651" x="5611813" y="2478088"/>
          <p14:tracePt t="42671" x="5611813" y="2484438"/>
          <p14:tracePt t="42683" x="5611813" y="2490788"/>
          <p14:tracePt t="42694" x="5611813" y="2498725"/>
          <p14:tracePt t="42711" x="5611813" y="2505075"/>
          <p14:tracePt t="42728" x="5611813" y="2517775"/>
          <p14:tracePt t="42744" x="5611813" y="2538413"/>
          <p14:tracePt t="42761" x="5619750" y="2565400"/>
          <p14:tracePt t="42778" x="5619750" y="2592388"/>
          <p14:tracePt t="42794" x="5626100" y="2611438"/>
          <p14:tracePt t="42811" x="5626100" y="2632075"/>
          <p14:tracePt t="42828" x="5632450" y="2659063"/>
          <p14:tracePt t="42844" x="5632450" y="2665413"/>
          <p14:tracePt t="42877" x="5632450" y="2671763"/>
          <p14:tracePt t="42894" x="5632450" y="2679700"/>
          <p14:tracePt t="42931" x="5638800" y="2679700"/>
          <p14:tracePt t="42939" x="5638800" y="2686050"/>
          <p14:tracePt t="42949" x="5638800" y="2692400"/>
          <p14:tracePt t="42961" x="5645150" y="2698750"/>
          <p14:tracePt t="42977" x="5653088" y="2713038"/>
          <p14:tracePt t="42994" x="5672138" y="2725738"/>
          <p14:tracePt t="43011" x="5686425" y="2746375"/>
          <p14:tracePt t="43027" x="5692775" y="2759075"/>
          <p14:tracePt t="43044" x="5699125" y="2773363"/>
          <p14:tracePt t="43060" x="5713413" y="2779713"/>
          <p14:tracePt t="43077" x="5719763" y="2779713"/>
          <p14:tracePt t="43094" x="5732463" y="2792413"/>
          <p14:tracePt t="43110" x="5753100" y="2806700"/>
          <p14:tracePt t="43127" x="5759450" y="2806700"/>
          <p14:tracePt t="43144" x="5780088" y="2819400"/>
          <p14:tracePt t="43160" x="5786438" y="2819400"/>
          <p14:tracePt t="43194" x="5792788" y="2825750"/>
          <p14:tracePt t="43211" x="5807075" y="2825750"/>
          <p14:tracePt t="43227" x="5813425" y="2825750"/>
          <p14:tracePt t="43244" x="5840413" y="2825750"/>
          <p14:tracePt t="43260" x="5873750" y="2825750"/>
          <p14:tracePt t="43277" x="5886450" y="2825750"/>
          <p14:tracePt t="43294" x="5907088" y="2825750"/>
          <p14:tracePt t="43310" x="5934075" y="2825750"/>
          <p14:tracePt t="43327" x="5940425" y="2825750"/>
          <p14:tracePt t="43344" x="5946775" y="2825750"/>
          <p14:tracePt t="43360" x="5967413" y="2825750"/>
          <p14:tracePt t="43394" x="5980113" y="2819400"/>
          <p14:tracePt t="43410" x="5994400" y="2819400"/>
          <p14:tracePt t="43599" x="5988050" y="2819400"/>
          <p14:tracePt t="43609" x="5980113" y="2819400"/>
          <p14:tracePt t="43639" x="5973763" y="2819400"/>
          <p14:tracePt t="43669" x="5967413" y="2819400"/>
          <p14:tracePt t="43699" x="5953125" y="2819400"/>
          <p14:tracePt t="43709" x="5934075" y="2819400"/>
          <p14:tracePt t="43720" x="5900738" y="2819400"/>
          <p14:tracePt t="43731" x="5873750" y="2819400"/>
          <p14:tracePt t="43744" x="5853113" y="2813050"/>
          <p14:tracePt t="43760" x="5819775" y="2813050"/>
          <p14:tracePt t="43776" x="5813425" y="2813050"/>
          <p14:tracePt t="43793" x="5799138" y="2813050"/>
          <p14:tracePt t="43819" x="5792788" y="2813050"/>
          <p14:tracePt t="43861" x="5786438" y="2813050"/>
          <p14:tracePt t="43870" x="5780088" y="2813050"/>
          <p14:tracePt t="43881" x="5773738" y="2806700"/>
          <p14:tracePt t="43894" x="5765800" y="2798763"/>
          <p14:tracePt t="43910" x="5746750" y="2798763"/>
          <p14:tracePt t="43927" x="5738813" y="2792413"/>
          <p14:tracePt t="43943" x="5719763" y="2786063"/>
          <p14:tracePt t="43960" x="5699125" y="2779713"/>
          <p14:tracePt t="43976" x="5699125" y="2773363"/>
          <p14:tracePt t="43993" x="5686425" y="2765425"/>
          <p14:tracePt t="44010" x="5680075" y="2759075"/>
          <p14:tracePt t="44026" x="5672138" y="2752725"/>
          <p14:tracePt t="44043" x="5659438" y="2738438"/>
          <p14:tracePt t="44060" x="5645150" y="2725738"/>
          <p14:tracePt t="44076" x="5645150" y="2719388"/>
          <p14:tracePt t="44093" x="5632450" y="2705100"/>
          <p14:tracePt t="44110" x="5626100" y="2671763"/>
          <p14:tracePt t="44126" x="5619750" y="2659063"/>
          <p14:tracePt t="44143" x="5605463" y="2632075"/>
          <p14:tracePt t="44160" x="5599113" y="2605088"/>
          <p14:tracePt t="44176" x="5599113" y="2598738"/>
          <p14:tracePt t="44193" x="5592763" y="2592388"/>
          <p14:tracePt t="44299" x="5592763" y="2598738"/>
          <p14:tracePt t="44319" x="5592763" y="2605088"/>
          <p14:tracePt t="44331" x="5592763" y="2611438"/>
          <p14:tracePt t="44349" x="5599113" y="2619375"/>
          <p14:tracePt t="44369" x="5599113" y="2625725"/>
          <p14:tracePt t="44389" x="5599113" y="2638425"/>
          <p14:tracePt t="44399" x="5605463" y="2644775"/>
          <p14:tracePt t="44410" x="5611813" y="2652713"/>
          <p14:tracePt t="44426" x="5611813" y="2665413"/>
          <p14:tracePt t="44443" x="5626100" y="2679700"/>
          <p14:tracePt t="44459" x="5632450" y="2692400"/>
          <p14:tracePt t="44476" x="5638800" y="2705100"/>
          <p14:tracePt t="44493" x="5645150" y="2713038"/>
          <p14:tracePt t="44512" x="5659438" y="2719388"/>
          <p14:tracePt t="44530" x="5665788" y="2732088"/>
          <p14:tracePt t="44546" x="5672138" y="2732088"/>
          <p14:tracePt t="44562" x="5692775" y="2738438"/>
          <p14:tracePt t="44580" x="5713413" y="2752725"/>
          <p14:tracePt t="44593" x="5726113" y="2765425"/>
          <p14:tracePt t="44609" x="5773738" y="2779713"/>
          <p14:tracePt t="44626" x="5799138" y="2792413"/>
          <p14:tracePt t="44642" x="5840413" y="2798763"/>
          <p14:tracePt t="44659" x="5859463" y="2806700"/>
          <p14:tracePt t="44676" x="5867400" y="2813050"/>
          <p14:tracePt t="44694" x="5880100" y="2813050"/>
          <p14:tracePt t="44769" x="5886450" y="2813050"/>
          <p14:tracePt t="44790" x="5894388" y="2813050"/>
          <p14:tracePt t="44799" x="5907088" y="2813050"/>
          <p14:tracePt t="44813" x="5919788" y="2813050"/>
          <p14:tracePt t="44826" x="5934075" y="2813050"/>
          <p14:tracePt t="44843" x="5953125" y="2813050"/>
          <p14:tracePt t="44881" x="5961063" y="2813050"/>
          <p14:tracePt t="44969" x="5961063" y="2806700"/>
          <p14:tracePt t="45020" x="5946775" y="2798763"/>
          <p14:tracePt t="45349" x="5953125" y="2798763"/>
          <p14:tracePt t="45369" x="5953125" y="2792413"/>
          <p14:tracePt t="45390" x="5953125" y="2786063"/>
          <p14:tracePt t="45409" x="5953125" y="2779713"/>
          <p14:tracePt t="45469" x="5961063" y="2779713"/>
          <p14:tracePt t="45480" x="5961063" y="2773363"/>
          <p14:tracePt t="45499" x="5961063" y="2765425"/>
          <p14:tracePt t="45512" x="5967413" y="2765425"/>
          <p14:tracePt t="45519" x="5967413" y="2759075"/>
          <p14:tracePt t="45531" x="5967413" y="2752725"/>
          <p14:tracePt t="45579" x="5967413" y="2746375"/>
          <p14:tracePt t="45590" x="5973763" y="2738438"/>
          <p14:tracePt t="45599" x="5973763" y="2732088"/>
          <p14:tracePt t="45611" x="5980113" y="2725738"/>
          <p14:tracePt t="45630" x="5980113" y="2719388"/>
          <p14:tracePt t="45660" x="5980113" y="2713038"/>
          <p14:tracePt t="45719" x="5980113" y="2705100"/>
          <p14:tracePt t="45759" x="5988050" y="2705100"/>
          <p14:tracePt t="45839" x="5988050" y="2698750"/>
          <p14:tracePt t="45849" x="5994400" y="2698750"/>
          <p14:tracePt t="45861" x="5994400" y="2692400"/>
          <p14:tracePt t="45875" x="6000750" y="2686050"/>
          <p14:tracePt t="45891" x="6007100" y="2679700"/>
          <p14:tracePt t="45909" x="6013450" y="2671763"/>
          <p14:tracePt t="46154" x="6013450" y="2679700"/>
          <p14:tracePt t="46203" x="6013450" y="2686050"/>
          <p14:tracePt t="46226" x="6013450" y="2692400"/>
          <p14:tracePt t="46245" x="6013450" y="2698750"/>
          <p14:tracePt t="46250" x="6007100" y="2705100"/>
          <p14:tracePt t="46260" x="6007100" y="2713038"/>
          <p14:tracePt t="46274" x="6000750" y="2713038"/>
          <p14:tracePt t="46291" x="6000750" y="2719388"/>
          <p14:tracePt t="46308" x="6000750" y="2725738"/>
          <p14:tracePt t="46324" x="5994400" y="2725738"/>
          <p14:tracePt t="46341" x="5994400" y="2732088"/>
          <p14:tracePt t="46369" x="5994400" y="2738438"/>
          <p14:tracePt t="46429" x="5988050" y="2732088"/>
          <p14:tracePt t="46449" x="5988050" y="2725738"/>
          <p14:tracePt t="46460" x="5988050" y="2719388"/>
          <p14:tracePt t="46469" x="5988050" y="2713038"/>
          <p14:tracePt t="46479" x="5988050" y="2705100"/>
          <p14:tracePt t="46491" x="5994400" y="2698750"/>
          <p14:tracePt t="46508" x="6000750" y="2686050"/>
          <p14:tracePt t="46528" x="6013450" y="2665413"/>
          <p14:tracePt t="46544" x="6021388" y="2652713"/>
          <p14:tracePt t="46562" x="6034088" y="2638425"/>
          <p14:tracePt t="46580" x="6040438" y="2632075"/>
          <p14:tracePt t="46591" x="6048375" y="2625725"/>
          <p14:tracePt t="46608" x="6054725" y="2619375"/>
          <p14:tracePt t="46641" x="6067425" y="2611438"/>
          <p14:tracePt t="46658" x="6081713" y="2611438"/>
          <p14:tracePt t="46674" x="6088063" y="2611438"/>
          <p14:tracePt t="46691" x="6094413" y="2611438"/>
          <p14:tracePt t="46707" x="6108700" y="2611438"/>
          <p14:tracePt t="46724" x="6115050" y="2611438"/>
          <p14:tracePt t="46740" x="6134100" y="2611438"/>
          <p14:tracePt t="46758" x="6148388" y="2611438"/>
          <p14:tracePt t="46774" x="6161088" y="2611438"/>
          <p14:tracePt t="46790" x="6175375" y="2611438"/>
          <p14:tracePt t="46808" x="6194425" y="2611438"/>
          <p14:tracePt t="46841" x="6208713" y="2611438"/>
          <p14:tracePt t="46857" x="6215063" y="2611438"/>
          <p14:tracePt t="46874" x="6227763" y="2611438"/>
          <p14:tracePt t="46890" x="6242050" y="2619375"/>
          <p14:tracePt t="46907" x="6254750" y="2625725"/>
          <p14:tracePt t="46924" x="6262688" y="2625725"/>
          <p14:tracePt t="46940" x="6269038" y="2632075"/>
          <p14:tracePt t="46958" x="6275388" y="2632075"/>
          <p14:tracePt t="46974" x="6296025" y="2644775"/>
          <p14:tracePt t="46990" x="6308725" y="2659063"/>
          <p14:tracePt t="47007" x="6323013" y="2665413"/>
          <p14:tracePt t="47023" x="6329363" y="2671763"/>
          <p14:tracePt t="47069" x="6335713" y="2679700"/>
          <p14:tracePt t="47160" x="6335713" y="2686050"/>
          <p14:tracePt t="47169" x="6342063" y="2686050"/>
          <p14:tracePt t="47179" x="6348413" y="2698750"/>
          <p14:tracePt t="47199" x="6356350" y="2705100"/>
          <p14:tracePt t="47210" x="6356350" y="2713038"/>
          <p14:tracePt t="47223" x="6356350" y="2719388"/>
          <p14:tracePt t="47240" x="6362700" y="2725738"/>
          <p14:tracePt t="47279" x="6369050" y="2725738"/>
          <p14:tracePt t="47290" x="6369050" y="2732088"/>
          <p14:tracePt t="47310" x="6369050" y="2738438"/>
          <p14:tracePt t="47323" x="6375400" y="2746375"/>
          <p14:tracePt t="47349" x="6375400" y="2752725"/>
          <p14:tracePt t="47425" x="6375400" y="2759075"/>
          <p14:tracePt t="47442" x="6381750" y="2765425"/>
          <p14:tracePt t="47451" x="6381750" y="2773363"/>
          <p14:tracePt t="47460" x="6381750" y="2779713"/>
          <p14:tracePt t="47739" x="6381750" y="2773363"/>
          <p14:tracePt t="47760" x="6375400" y="2773363"/>
          <p14:tracePt t="47848" x="6375400" y="2765425"/>
          <p14:tracePt t="47878" x="6375400" y="2759075"/>
          <p14:tracePt t="47961" x="6375400" y="2752725"/>
          <p14:tracePt t="47989" x="6375400" y="2738438"/>
          <p14:tracePt t="48019" x="6375400" y="2732088"/>
          <p14:tracePt t="48049" x="6375400" y="2725738"/>
          <p14:tracePt t="48090" x="6381750" y="2725738"/>
          <p14:tracePt t="48119" x="6389688" y="2725738"/>
          <p14:tracePt t="48129" x="6396038" y="2725738"/>
          <p14:tracePt t="48140" x="6402388" y="2725738"/>
          <p14:tracePt t="48156" x="6408738" y="2725738"/>
          <p14:tracePt t="48173" x="6435725" y="2725738"/>
          <p14:tracePt t="48189" x="6442075" y="2725738"/>
          <p14:tracePt t="48206" x="6450013" y="2725738"/>
          <p14:tracePt t="48241" x="6450013" y="2732088"/>
          <p14:tracePt t="48278" x="6450013" y="2738438"/>
          <p14:tracePt t="48330" x="6450013" y="2746375"/>
          <p14:tracePt t="48350" x="6442075" y="2746375"/>
          <p14:tracePt t="48360" x="6429375" y="2746375"/>
          <p14:tracePt t="48373" x="6423025" y="2746375"/>
          <p14:tracePt t="48389" x="6396038" y="2746375"/>
          <p14:tracePt t="48406" x="6381750" y="2746375"/>
          <p14:tracePt t="48422" x="6362700" y="2746375"/>
          <p14:tracePt t="48439" x="6335713" y="2746375"/>
          <p14:tracePt t="48455" x="6308725" y="2746375"/>
          <p14:tracePt t="48472" x="6248400" y="2752725"/>
          <p14:tracePt t="48489" x="6175375" y="2765425"/>
          <p14:tracePt t="48511" x="6108700" y="2773363"/>
          <p14:tracePt t="48528" x="6073775" y="2779713"/>
          <p14:tracePt t="48544" x="6061075" y="2786063"/>
          <p14:tracePt t="48561" x="6034088" y="2786063"/>
          <p14:tracePt t="48589" x="6027738" y="2792413"/>
          <p14:tracePt t="48605" x="6021388" y="2792413"/>
          <p14:tracePt t="48628" x="6013450" y="2792413"/>
          <p14:tracePt t="48730" x="6013450" y="2798763"/>
          <p14:tracePt t="48749" x="6007100" y="2798763"/>
          <p14:tracePt t="48862" x="6007100" y="2792413"/>
          <p14:tracePt t="48883" x="6007100" y="2786063"/>
          <p14:tracePt t="48894" x="6021388" y="2779713"/>
          <p14:tracePt t="48911" x="6027738" y="2779713"/>
          <p14:tracePt t="48922" x="6034088" y="2773363"/>
          <p14:tracePt t="48939" x="6067425" y="2765425"/>
          <p14:tracePt t="48955" x="6088063" y="2759075"/>
          <p14:tracePt t="48972" x="6127750" y="2746375"/>
          <p14:tracePt t="48988" x="6148388" y="2746375"/>
          <p14:tracePt t="49005" x="6154738" y="2746375"/>
          <p14:tracePt t="49022" x="6154738" y="2738438"/>
          <p14:tracePt t="49048" x="6161088" y="2738438"/>
          <p14:tracePt t="49089" x="6161088" y="2732088"/>
          <p14:tracePt t="49098" x="6167438" y="2732088"/>
          <p14:tracePt t="49120" x="6167438" y="2725738"/>
          <p14:tracePt t="49208" x="6167438" y="2719388"/>
          <p14:tracePt t="49272" x="6161088" y="2719388"/>
          <p14:tracePt t="49291" x="6161088" y="2713038"/>
          <p14:tracePt t="49304" x="6154738" y="2705100"/>
          <p14:tracePt t="49312" x="6148388" y="2692400"/>
          <p14:tracePt t="49322" x="6142038" y="2686050"/>
          <p14:tracePt t="49338" x="6127750" y="2671763"/>
          <p14:tracePt t="49355" x="6127750" y="2665413"/>
          <p14:tracePt t="49359" x="6127750" y="2659063"/>
          <p14:tracePt t="49378" x="6121400" y="2659063"/>
          <p14:tracePt t="49439" x="6115050" y="2659063"/>
          <p14:tracePt t="49462" x="6108700" y="2659063"/>
          <p14:tracePt t="49480" x="6100763" y="2659063"/>
          <p14:tracePt t="49500" x="6088063" y="2659063"/>
          <p14:tracePt t="49520" x="6067425" y="2659063"/>
          <p14:tracePt t="49530" x="6054725" y="2659063"/>
          <p14:tracePt t="49541" x="6040438" y="2665413"/>
          <p14:tracePt t="49559" x="6021388" y="2671763"/>
          <p14:tracePt t="49577" x="6007100" y="2671763"/>
          <p14:tracePt t="49604" x="6000750" y="2679700"/>
          <p14:tracePt t="49691" x="6000750" y="2686050"/>
          <p14:tracePt t="49709" x="6000750" y="2692400"/>
          <p14:tracePt t="49728" x="6000750" y="2698750"/>
          <p14:tracePt t="49738" x="6000750" y="2705100"/>
          <p14:tracePt t="49758" x="6000750" y="2719388"/>
          <p14:tracePt t="49768" x="6000750" y="2725738"/>
          <p14:tracePt t="49778" x="6000750" y="2732088"/>
          <p14:tracePt t="49790" x="6000750" y="2738438"/>
          <p14:tracePt t="49941" x="6000750" y="2732088"/>
          <p14:tracePt t="49958" x="6000750" y="2725738"/>
          <p14:tracePt t="49974" x="6000750" y="2719388"/>
          <p14:tracePt t="49989" x="6000750" y="2713038"/>
          <p14:tracePt t="50009" x="6000750" y="2705100"/>
          <p14:tracePt t="50021" x="6000750" y="2698750"/>
          <p14:tracePt t="50038" x="6007100" y="2692400"/>
          <p14:tracePt t="50054" x="6013450" y="2679700"/>
          <p14:tracePt t="50071" x="6034088" y="2652713"/>
          <p14:tracePt t="50088" x="6048375" y="2619375"/>
          <p14:tracePt t="50104" x="6054725" y="2611438"/>
          <p14:tracePt t="50121" x="6061075" y="2605088"/>
          <p14:tracePt t="50138" x="6067425" y="2598738"/>
          <p14:tracePt t="50170" x="6081713" y="2592388"/>
          <p14:tracePt t="50189" x="6088063" y="2592388"/>
          <p14:tracePt t="50204" x="6100763" y="2592388"/>
          <p14:tracePt t="50220" x="6108700" y="2592388"/>
          <p14:tracePt t="50238" x="6134100" y="2592388"/>
          <p14:tracePt t="50254" x="6148388" y="2598738"/>
          <p14:tracePt t="50270" x="6167438" y="2598738"/>
          <p14:tracePt t="50288" x="6215063" y="2611438"/>
          <p14:tracePt t="50304" x="6235700" y="2619375"/>
          <p14:tracePt t="50320" x="6288088" y="2638425"/>
          <p14:tracePt t="50337" x="6315075" y="2652713"/>
          <p14:tracePt t="50354" x="6329363" y="2659063"/>
          <p14:tracePt t="50370" x="6356350" y="2679700"/>
          <p14:tracePt t="50387" x="6369050" y="2679700"/>
          <p14:tracePt t="50404" x="6396038" y="2698750"/>
          <p14:tracePt t="50420" x="6408738" y="2705100"/>
          <p14:tracePt t="50437" x="6423025" y="2719388"/>
          <p14:tracePt t="50454" x="6429375" y="2719388"/>
          <p14:tracePt t="50470" x="6442075" y="2732088"/>
          <p14:tracePt t="50487" x="6450013" y="2732088"/>
          <p14:tracePt t="50527" x="6450013" y="2738438"/>
          <p14:tracePt t="50743" x="6450013" y="2746375"/>
          <p14:tracePt t="50752" x="6450013" y="2752725"/>
          <p14:tracePt t="50765" x="6456363" y="2759075"/>
          <p14:tracePt t="50778" x="6456363" y="2765425"/>
          <p14:tracePt t="50791" x="6462713" y="2773363"/>
          <p14:tracePt t="50803" x="6462713" y="2779713"/>
          <p14:tracePt t="50828" x="6462713" y="2786063"/>
          <p14:tracePt t="50909" x="6462713" y="2792413"/>
          <p14:tracePt t="50928" x="6456363" y="2792413"/>
          <p14:tracePt t="51000" x="6450013" y="2792413"/>
          <p14:tracePt t="51092" x="6442075" y="2792413"/>
          <p14:tracePt t="51173" x="6435725" y="2792413"/>
          <p14:tracePt t="51257" x="6435725" y="2786063"/>
          <p14:tracePt t="51279" x="6435725" y="2779713"/>
          <p14:tracePt t="51292" x="6435725" y="2773363"/>
          <p14:tracePt t="51317" x="6435725" y="2765425"/>
          <p14:tracePt t="51347" x="6435725" y="2759075"/>
          <p14:tracePt t="51368" x="6442075" y="2752725"/>
          <p14:tracePt t="51378" x="6442075" y="2746375"/>
          <p14:tracePt t="51398" x="6450013" y="2738438"/>
          <p14:tracePt t="51418" x="6456363" y="2732088"/>
          <p14:tracePt t="51428" x="6462713" y="2732088"/>
          <p14:tracePt t="51439" x="6469063" y="2725738"/>
          <p14:tracePt t="51453" x="6483350" y="2713038"/>
          <p14:tracePt t="51469" x="6523038" y="2698750"/>
          <p14:tracePt t="51487" x="6562725" y="2692400"/>
          <p14:tracePt t="51503" x="6577013" y="2686050"/>
          <p14:tracePt t="51523" x="6596063" y="2679700"/>
          <p14:tracePt t="51540" x="6630988" y="2679700"/>
          <p14:tracePt t="51557" x="6664325" y="2679700"/>
          <p14:tracePt t="51573" x="6691313" y="2679700"/>
          <p14:tracePt t="51590" x="6724650" y="2679700"/>
          <p14:tracePt t="51603" x="6737350" y="2686050"/>
          <p14:tracePt t="51619" x="6764338" y="2686050"/>
          <p14:tracePt t="51636" x="6777038" y="2686050"/>
          <p14:tracePt t="51652" x="6791325" y="2692400"/>
          <p14:tracePt t="51669" x="6797675" y="2698750"/>
          <p14:tracePt t="51686" x="6804025" y="2698750"/>
          <p14:tracePt t="51719" x="6804025" y="2705100"/>
          <p14:tracePt t="51777" x="6810375" y="2705100"/>
          <p14:tracePt t="51788" x="6810375" y="2713038"/>
          <p14:tracePt t="51838" x="6810375" y="2719388"/>
          <p14:tracePt t="51847" x="6818313" y="2725738"/>
          <p14:tracePt t="51877" x="6818313" y="2732088"/>
          <p14:tracePt t="51888" x="6818313" y="2752725"/>
          <p14:tracePt t="51897" x="6810375" y="2759075"/>
          <p14:tracePt t="51907" x="6810375" y="2765425"/>
          <p14:tracePt t="51919" x="6810375" y="2773363"/>
          <p14:tracePt t="51936" x="6804025" y="2779713"/>
          <p14:tracePt t="51952" x="6797675" y="2786063"/>
          <p14:tracePt t="51969" x="6791325" y="2792413"/>
          <p14:tracePt t="51986" x="6777038" y="2798763"/>
          <p14:tracePt t="52002" x="6777038" y="2806700"/>
          <p14:tracePt t="52019" x="6770688" y="2813050"/>
          <p14:tracePt t="52036" x="6757988" y="2819400"/>
          <p14:tracePt t="52052" x="6751638" y="2819400"/>
          <p14:tracePt t="52069" x="6737350" y="2825750"/>
          <p14:tracePt t="52086" x="6724650" y="2825750"/>
          <p14:tracePt t="52102" x="6716713" y="2833688"/>
          <p14:tracePt t="52119" x="6697663" y="2833688"/>
          <p14:tracePt t="52136" x="6677025" y="2840038"/>
          <p14:tracePt t="52169" x="6656388" y="2840038"/>
          <p14:tracePt t="52185" x="6643688" y="2840038"/>
          <p14:tracePt t="52202" x="6623050" y="2840038"/>
          <p14:tracePt t="52218" x="6604000" y="2840038"/>
          <p14:tracePt t="52236" x="6583363" y="2833688"/>
          <p14:tracePt t="52252" x="6570663" y="2833688"/>
          <p14:tracePt t="52269" x="6543675" y="2819400"/>
          <p14:tracePt t="52285" x="6523038" y="2813050"/>
          <p14:tracePt t="52302" x="6502400" y="2806700"/>
          <p14:tracePt t="52319" x="6483350" y="2786063"/>
          <p14:tracePt t="52335" x="6477000" y="2779713"/>
          <p14:tracePt t="52352" x="6469063" y="2773363"/>
          <p14:tracePt t="52386" x="6469063" y="2759075"/>
          <p14:tracePt t="52418" x="6469063" y="2752725"/>
          <p14:tracePt t="52438" x="6469063" y="2746375"/>
          <p14:tracePt t="52457" x="6469063" y="2738438"/>
          <p14:tracePt t="52468" x="6477000" y="2738438"/>
          <p14:tracePt t="52485" x="6483350" y="2732088"/>
          <p14:tracePt t="52517" x="6489700" y="2732088"/>
          <p14:tracePt t="52750" x="6496050" y="2732088"/>
          <p14:tracePt t="52768" x="6510338" y="2732088"/>
          <p14:tracePt t="52778" x="6529388" y="2732088"/>
          <p14:tracePt t="52789" x="6562725" y="2732088"/>
          <p14:tracePt t="52801" x="6596063" y="2738438"/>
          <p14:tracePt t="52818" x="6677025" y="2759075"/>
          <p14:tracePt t="52835" x="6704013" y="2765425"/>
          <p14:tracePt t="52851" x="6764338" y="2779713"/>
          <p14:tracePt t="52868" x="6810375" y="2786063"/>
          <p14:tracePt t="52884" x="6831013" y="2792413"/>
          <p14:tracePt t="52901" x="6864350" y="2806700"/>
          <p14:tracePt t="52918" x="6891338" y="2806700"/>
          <p14:tracePt t="52935" x="6905625" y="2813050"/>
          <p14:tracePt t="52951" x="6924675" y="2819400"/>
          <p14:tracePt t="52968" x="6951663" y="2819400"/>
          <p14:tracePt t="52984" x="6958013" y="2825750"/>
          <p14:tracePt t="53001" x="6978650" y="2833688"/>
          <p14:tracePt t="53018" x="7005638" y="2840038"/>
          <p14:tracePt t="53051" x="7018338" y="2840038"/>
          <p14:tracePt t="53068" x="7024688" y="2840038"/>
          <p14:tracePt t="53101" x="7032625" y="2840038"/>
          <p14:tracePt t="53211" x="7032625" y="2846388"/>
          <p14:tracePt t="53254" x="7024688" y="2846388"/>
          <p14:tracePt t="53268" x="7018338" y="2846388"/>
          <p14:tracePt t="53292" x="7011988" y="2846388"/>
          <p14:tracePt t="53308" x="7005638" y="2846388"/>
          <p14:tracePt t="53320" x="6999288" y="2846388"/>
          <p14:tracePt t="53358" x="6991350" y="2846388"/>
          <p14:tracePt t="53377" x="6978650" y="2846388"/>
          <p14:tracePt t="53389" x="6972300" y="2840038"/>
          <p14:tracePt t="53397" x="6965950" y="2840038"/>
          <p14:tracePt t="53407" x="6945313" y="2840038"/>
          <p14:tracePt t="53418" x="6931025" y="2840038"/>
          <p14:tracePt t="53434" x="6918325" y="2833688"/>
          <p14:tracePt t="53451" x="6897688" y="2833688"/>
          <p14:tracePt t="53468" x="6870700" y="2833688"/>
          <p14:tracePt t="53484" x="6858000" y="2825750"/>
          <p14:tracePt t="53501" x="6845300" y="2825750"/>
          <p14:tracePt t="53521" x="6831013" y="2819400"/>
          <p14:tracePt t="53538" x="6818313" y="2819400"/>
          <p14:tracePt t="53554" x="6810375" y="2819400"/>
          <p14:tracePt t="53572" x="6804025" y="2819400"/>
          <p14:tracePt t="53588" x="6791325" y="2813050"/>
          <p14:tracePt t="53617" x="6777038" y="2813050"/>
          <p14:tracePt t="53634" x="6777038" y="2806700"/>
          <p14:tracePt t="53651" x="6764338" y="2806700"/>
          <p14:tracePt t="53669" x="6757988" y="2806700"/>
          <p14:tracePt t="53696" x="6751638" y="2806700"/>
          <p14:tracePt t="53900" x="6757988" y="2806700"/>
          <p14:tracePt t="53918" x="6764338" y="2806700"/>
          <p14:tracePt t="53931" x="6770688" y="2806700"/>
          <p14:tracePt t="53947" x="6777038" y="2806700"/>
          <p14:tracePt t="53957" x="6791325" y="2806700"/>
          <p14:tracePt t="53977" x="6797675" y="2806700"/>
          <p14:tracePt t="53988" x="6810375" y="2806700"/>
          <p14:tracePt t="54000" x="6851650" y="2806700"/>
          <p14:tracePt t="54017" x="6918325" y="2806700"/>
          <p14:tracePt t="54033" x="6965950" y="2806700"/>
          <p14:tracePt t="54050" x="7045325" y="2806700"/>
          <p14:tracePt t="54067" x="7132638" y="2813050"/>
          <p14:tracePt t="54083" x="7165975" y="2819400"/>
          <p14:tracePt t="54100" x="7219950" y="2825750"/>
          <p14:tracePt t="54117" x="7253288" y="2825750"/>
          <p14:tracePt t="54133" x="7259638" y="2825750"/>
          <p14:tracePt t="54150" x="7265988" y="2825750"/>
          <p14:tracePt t="54167" x="7273925" y="2825750"/>
          <p14:tracePt t="54260" x="7265988" y="2825750"/>
          <p14:tracePt t="54275" x="7259638" y="2825750"/>
          <p14:tracePt t="54290" x="7246938" y="2825750"/>
          <p14:tracePt t="54301" x="7239000" y="2825750"/>
          <p14:tracePt t="54318" x="7213600" y="2825750"/>
          <p14:tracePt t="54333" x="7199313" y="2825750"/>
          <p14:tracePt t="54350" x="7153275" y="2819400"/>
          <p14:tracePt t="54367" x="7099300" y="2813050"/>
          <p14:tracePt t="54384" x="7072313" y="2806700"/>
          <p14:tracePt t="54400" x="7005638" y="2792413"/>
          <p14:tracePt t="54420" x="6931025" y="2786063"/>
          <p14:tracePt t="54433" x="6905625" y="2779713"/>
          <p14:tracePt t="54439" x="6864350" y="2779713"/>
          <p14:tracePt t="54450" x="6837363" y="2773363"/>
          <p14:tracePt t="54467" x="6791325" y="2759075"/>
          <p14:tracePt t="54484" x="6784975" y="2759075"/>
          <p14:tracePt t="54506" x="6757988" y="2752725"/>
          <p14:tracePt t="54720" x="6764338" y="2752725"/>
          <p14:tracePt t="54733" x="6770688" y="2752725"/>
          <p14:tracePt t="54750" x="6777038" y="2752725"/>
          <p14:tracePt t="54766" x="6791325" y="2752725"/>
          <p14:tracePt t="54783" x="6797675" y="2752725"/>
          <p14:tracePt t="54800" x="6824663" y="2759075"/>
          <p14:tracePt t="54817" x="6851650" y="2759075"/>
          <p14:tracePt t="54833" x="6858000" y="2765425"/>
          <p14:tracePt t="54850" x="6870700" y="2765425"/>
          <p14:tracePt t="54896" x="6870700" y="2773363"/>
          <p14:tracePt t="54956" x="6864350" y="2773363"/>
          <p14:tracePt t="54976" x="6858000" y="2773363"/>
          <p14:tracePt t="54996" x="6845300" y="2773363"/>
          <p14:tracePt t="55006" x="6837363" y="2773363"/>
          <p14:tracePt t="55017" x="6831013" y="2773363"/>
          <p14:tracePt t="55033" x="6818313" y="2765425"/>
          <p14:tracePt t="55052" x="6770688" y="2759075"/>
          <p14:tracePt t="55068" x="6710363" y="2759075"/>
          <p14:tracePt t="55085" x="6683375" y="2759075"/>
          <p14:tracePt t="55099" x="6637338" y="2759075"/>
          <p14:tracePt t="55116" x="6604000" y="2752725"/>
          <p14:tracePt t="55133" x="6583363" y="2746375"/>
          <p14:tracePt t="55149" x="6543675" y="2738438"/>
          <p14:tracePt t="55166" x="6510338" y="2738438"/>
          <p14:tracePt t="55182" x="6496050" y="2738438"/>
          <p14:tracePt t="55199" x="6477000" y="2738438"/>
          <p14:tracePt t="55216" x="6462713" y="2732088"/>
          <p14:tracePt t="55232" x="6456363" y="2732088"/>
          <p14:tracePt t="55249" x="6435725" y="2725738"/>
          <p14:tracePt t="55266" x="6423025" y="2725738"/>
          <p14:tracePt t="55282" x="6416675" y="2725738"/>
          <p14:tracePt t="55299" x="6402388" y="2725738"/>
          <p14:tracePt t="55316" x="6396038" y="2725738"/>
          <p14:tracePt t="55332" x="6389688" y="2725738"/>
          <p14:tracePt t="55349" x="6375400" y="2725738"/>
          <p14:tracePt t="55366" x="6356350" y="2725738"/>
          <p14:tracePt t="55382" x="6348413" y="2719388"/>
          <p14:tracePt t="55399" x="6329363" y="2713038"/>
          <p14:tracePt t="55416" x="6296025" y="2698750"/>
          <p14:tracePt t="55432" x="6275388" y="2698750"/>
          <p14:tracePt t="55436" x="6262688" y="2686050"/>
          <p14:tracePt t="55449" x="6242050" y="2679700"/>
          <p14:tracePt t="55465" x="6215063" y="2671763"/>
          <p14:tracePt t="55482" x="6202363" y="2665413"/>
          <p14:tracePt t="55499" x="6175375" y="2659063"/>
          <p14:tracePt t="55521" x="6154738" y="2652713"/>
          <p14:tracePt t="55538" x="6134100" y="2644775"/>
          <p14:tracePt t="55554" x="6127750" y="2644775"/>
          <p14:tracePt t="55572" x="6115050" y="2644775"/>
          <p14:tracePt t="55599" x="6100763" y="2644775"/>
          <p14:tracePt t="55616" x="6088063" y="2644775"/>
          <p14:tracePt t="55667" x="6081713" y="2644775"/>
          <p14:tracePt t="55738" x="6081713" y="2652713"/>
          <p14:tracePt t="55748" x="6081713" y="2659063"/>
          <p14:tracePt t="55767" x="6081713" y="2665413"/>
          <p14:tracePt t="55777" x="6073775" y="2665413"/>
          <p14:tracePt t="55816" x="6073775" y="2671763"/>
          <p14:tracePt t="55826" x="6067425" y="2671763"/>
          <p14:tracePt t="55837" x="6067425" y="2686050"/>
          <p14:tracePt t="55848" x="6067425" y="2692400"/>
          <p14:tracePt t="55866" x="6054725" y="2713038"/>
          <p14:tracePt t="55882" x="6054725" y="2725738"/>
          <p14:tracePt t="55898" x="6054725" y="2738438"/>
          <p14:tracePt t="55916" x="6048375" y="2752725"/>
          <p14:tracePt t="55932" x="6048375" y="2759075"/>
          <p14:tracePt t="55949" x="6048375" y="2773363"/>
          <p14:tracePt t="55966" x="6048375" y="2786063"/>
          <p14:tracePt t="55982" x="6040438" y="2798763"/>
          <p14:tracePt t="55998" x="6040438" y="2806700"/>
          <p14:tracePt t="56015" x="6040438" y="2813050"/>
          <p14:tracePt t="56032" x="6040438" y="2819400"/>
          <p14:tracePt t="56048" x="6040438" y="2825750"/>
          <p14:tracePt t="56096" x="6040438" y="2833688"/>
          <p14:tracePt t="56199" x="6040438" y="2819400"/>
          <p14:tracePt t="56221" x="6048375" y="2819400"/>
          <p14:tracePt t="56373" x="6054725" y="2819400"/>
          <p14:tracePt t="56384" x="6061075" y="2819400"/>
          <p14:tracePt t="56392" x="6073775" y="2819400"/>
          <p14:tracePt t="56401" x="6100763" y="2819400"/>
          <p14:tracePt t="56414" x="6115050" y="2819400"/>
          <p14:tracePt t="56431" x="6134100" y="2819400"/>
          <p14:tracePt t="56435" x="6148388" y="2819400"/>
          <p14:tracePt t="56448" x="6154738" y="2819400"/>
          <p14:tracePt t="56465" x="6167438" y="2819400"/>
          <p14:tracePt t="56481" x="6175375" y="2819400"/>
          <p14:tracePt t="56498" x="6188075" y="2813050"/>
          <p14:tracePt t="56519" x="6194425" y="2798763"/>
          <p14:tracePt t="56538" x="6202363" y="2765425"/>
          <p14:tracePt t="56553" x="6208713" y="2738438"/>
          <p14:tracePt t="56570" x="6208713" y="2705100"/>
          <p14:tracePt t="56587" x="6208713" y="2665413"/>
          <p14:tracePt t="56598" x="6208713" y="2644775"/>
          <p14:tracePt t="56615" x="6208713" y="2625725"/>
          <p14:tracePt t="56631" x="6208713" y="2611438"/>
          <p14:tracePt t="56648" x="6202363" y="2598738"/>
          <p14:tracePt t="56664" x="6194425" y="2598738"/>
          <p14:tracePt t="56681" x="6181725" y="2592388"/>
          <p14:tracePt t="56698" x="6154738" y="2571750"/>
          <p14:tracePt t="56714" x="6148388" y="2565400"/>
          <p14:tracePt t="56731" x="6121400" y="2551113"/>
          <p14:tracePt t="56748" x="6100763" y="2538413"/>
          <p14:tracePt t="56764" x="6081713" y="2532063"/>
          <p14:tracePt t="56781" x="6054725" y="2524125"/>
          <p14:tracePt t="56797" x="6040438" y="2517775"/>
          <p14:tracePt t="56814" x="6021388" y="2517775"/>
          <p14:tracePt t="56831" x="6000750" y="2511425"/>
          <p14:tracePt t="56848" x="5988050" y="2505075"/>
          <p14:tracePt t="56865" x="5967413" y="2505075"/>
          <p14:tracePt t="56881" x="5961063" y="2505075"/>
          <p14:tracePt t="56897" x="5934075" y="2511425"/>
          <p14:tracePt t="56914" x="5919788" y="2511425"/>
          <p14:tracePt t="56931" x="5900738" y="2524125"/>
          <p14:tracePt t="56948" x="5873750" y="2544763"/>
          <p14:tracePt t="56964" x="5867400" y="2544763"/>
          <p14:tracePt t="56981" x="5846763" y="2559050"/>
          <p14:tracePt t="56998" x="5834063" y="2578100"/>
          <p14:tracePt t="57014" x="5826125" y="2584450"/>
          <p14:tracePt t="57031" x="5819775" y="2598738"/>
          <p14:tracePt t="57048" x="5807075" y="2619375"/>
          <p14:tracePt t="57064" x="5807075" y="2632075"/>
          <p14:tracePt t="57081" x="5799138" y="2652713"/>
          <p14:tracePt t="57098" x="5792788" y="2679700"/>
          <p14:tracePt t="57114" x="5792788" y="2686050"/>
          <p14:tracePt t="57130" x="5792788" y="2705100"/>
          <p14:tracePt t="57148" x="5792788" y="2738438"/>
          <p14:tracePt t="57164" x="5792788" y="2746375"/>
          <p14:tracePt t="57180" x="5792788" y="2759075"/>
          <p14:tracePt t="57197" x="5792788" y="2765425"/>
          <p14:tracePt t="57238" x="5799138" y="2773363"/>
          <p14:tracePt t="57248" x="5807075" y="2773363"/>
          <p14:tracePt t="57264" x="5813425" y="2779713"/>
          <p14:tracePt t="57280" x="5834063" y="2779713"/>
          <p14:tracePt t="57297" x="5846763" y="2786063"/>
          <p14:tracePt t="57314" x="5867400" y="2792413"/>
          <p14:tracePt t="57330" x="5880100" y="2792413"/>
          <p14:tracePt t="57347" x="5913438" y="2798763"/>
          <p14:tracePt t="57364" x="5961063" y="2798763"/>
          <p14:tracePt t="57380" x="5980113" y="2798763"/>
          <p14:tracePt t="57397" x="6013450" y="2798763"/>
          <p14:tracePt t="57414" x="6027738" y="2798763"/>
          <p14:tracePt t="57430" x="6034088" y="2792413"/>
          <p14:tracePt t="57455" x="6040438" y="2786063"/>
          <p14:tracePt t="57467" x="6048375" y="2786063"/>
          <p14:tracePt t="57481" x="6048375" y="2779713"/>
          <p14:tracePt t="57497" x="6054725" y="2773363"/>
          <p14:tracePt t="57518" x="6061075" y="2765425"/>
          <p14:tracePt t="57534" x="6067425" y="2759075"/>
          <p14:tracePt t="57550" x="6067425" y="2752725"/>
          <p14:tracePt t="57588" x="6067425" y="2746375"/>
          <p14:tracePt t="57605" x="6067425" y="2732088"/>
          <p14:tracePt t="57618" x="6067425" y="2719388"/>
          <p14:tracePt t="57630" x="6061075" y="2679700"/>
          <p14:tracePt t="57647" x="6054725" y="2632075"/>
          <p14:tracePt t="57664" x="6040438" y="2584450"/>
          <p14:tracePt t="57680" x="6034088" y="2571750"/>
          <p14:tracePt t="57697" x="6021388" y="2551113"/>
          <p14:tracePt t="57730" x="6007100" y="2544763"/>
          <p14:tracePt t="57747" x="5980113" y="2532063"/>
          <p14:tracePt t="57763" x="5973763" y="2532063"/>
          <p14:tracePt t="57780" x="5953125" y="2532063"/>
          <p14:tracePt t="57796" x="5940425" y="2532063"/>
          <p14:tracePt t="57813" x="5927725" y="2532063"/>
          <p14:tracePt t="57830" x="5900738" y="2538413"/>
          <p14:tracePt t="57847" x="5880100" y="2544763"/>
          <p14:tracePt t="57863" x="5873750" y="2551113"/>
          <p14:tracePt t="57880" x="5853113" y="2559050"/>
          <p14:tracePt t="57897" x="5846763" y="2565400"/>
          <p14:tracePt t="57913" x="5840413" y="2578100"/>
          <p14:tracePt t="57930" x="5834063" y="2584450"/>
          <p14:tracePt t="57947" x="5826125" y="2598738"/>
          <p14:tracePt t="57968" x="5826125" y="2605088"/>
          <p14:tracePt t="57988" x="5826125" y="2611438"/>
          <p14:tracePt t="57999" x="5826125" y="2625725"/>
          <p14:tracePt t="58013" x="5826125" y="2638425"/>
          <p14:tracePt t="58030" x="5826125" y="2671763"/>
          <p14:tracePt t="58046" x="5846763" y="2719388"/>
          <p14:tracePt t="58063" x="5853113" y="2732088"/>
          <p14:tracePt t="58082" x="5880100" y="2759075"/>
          <p14:tracePt t="58096" x="5907088" y="2779713"/>
          <p14:tracePt t="58113" x="5919788" y="2786063"/>
          <p14:tracePt t="58130" x="5934075" y="2792413"/>
          <p14:tracePt t="58146" x="5940425" y="2792413"/>
          <p14:tracePt t="58256" x="5940425" y="2779713"/>
          <p14:tracePt t="58267" x="5919788" y="2773363"/>
          <p14:tracePt t="58275" x="5913438" y="2759075"/>
          <p14:tracePt t="58286" x="5894388" y="2738438"/>
          <p14:tracePt t="58296" x="5873750" y="2725738"/>
          <p14:tracePt t="58314" x="5840413" y="2692400"/>
          <p14:tracePt t="58329" x="5819775" y="2686050"/>
          <p14:tracePt t="58346" x="5799138" y="2665413"/>
          <p14:tracePt t="58363" x="5780088" y="2659063"/>
          <p14:tracePt t="58379" x="5759450" y="2644775"/>
          <p14:tracePt t="58396" x="5732463" y="2632075"/>
          <p14:tracePt t="58413" x="5726113" y="2632075"/>
          <p14:tracePt t="58429" x="5699125" y="2632075"/>
          <p14:tracePt t="58446" x="5680075" y="2632075"/>
          <p14:tracePt t="58463" x="5665788" y="2632075"/>
          <p14:tracePt t="58479" x="5638800" y="2638425"/>
          <p14:tracePt t="58496" x="5626100" y="2644775"/>
          <p14:tracePt t="58518" x="5611813" y="2652713"/>
          <p14:tracePt t="58532" x="5599113" y="2659063"/>
          <p14:tracePt t="58550" x="5592763" y="2665413"/>
          <p14:tracePt t="58567" x="5584825" y="2671763"/>
          <p14:tracePt t="58583" x="5578475" y="2679700"/>
          <p14:tracePt t="58598" x="5572125" y="2692400"/>
          <p14:tracePt t="58629" x="5565775" y="2698750"/>
          <p14:tracePt t="58666" x="5565775" y="2705100"/>
          <p14:tracePt t="58685" x="5565775" y="2719388"/>
          <p14:tracePt t="58696" x="5565775" y="2732088"/>
          <p14:tracePt t="58713" x="5572125" y="2746375"/>
          <p14:tracePt t="58729" x="5572125" y="2773363"/>
          <p14:tracePt t="58746" x="5578475" y="2792413"/>
          <p14:tracePt t="58795" x="5584825" y="2792413"/>
          <p14:tracePt t="58835" x="5592763" y="2786063"/>
          <p14:tracePt t="58855" x="5592763" y="2773363"/>
          <p14:tracePt t="58875" x="5592763" y="2765425"/>
          <p14:tracePt t="58885" x="5599113" y="2759075"/>
          <p14:tracePt t="58896" x="5605463" y="2746375"/>
          <p14:tracePt t="58912" x="5605463" y="2725738"/>
          <p14:tracePt t="58929" x="5632450" y="2644775"/>
          <p14:tracePt t="58945" x="5659438" y="2544763"/>
          <p14:tracePt t="58962" x="5672138" y="2505075"/>
          <p14:tracePt t="58967" x="5686425" y="2465388"/>
          <p14:tracePt t="58979" x="5699125" y="2438400"/>
          <p14:tracePt t="58995" x="5713413" y="2417763"/>
          <p14:tracePt t="59012" x="5719763" y="2390775"/>
          <p14:tracePt t="59029" x="5726113" y="2384425"/>
          <p14:tracePt t="59045" x="5732463" y="2378075"/>
          <p14:tracePt t="59079" x="5738813" y="2363788"/>
          <p14:tracePt t="59095" x="5753100" y="2363788"/>
          <p14:tracePt t="59112" x="5780088" y="2351088"/>
          <p14:tracePt t="59129" x="5840413" y="2344738"/>
          <p14:tracePt t="59145" x="5873750" y="2336800"/>
          <p14:tracePt t="59162" x="5946775" y="2324100"/>
          <p14:tracePt t="59179" x="5973763" y="2324100"/>
          <p14:tracePt t="59195" x="6013450" y="2324100"/>
          <p14:tracePt t="59212" x="6021388" y="2324100"/>
          <p14:tracePt t="59229" x="6034088" y="2324100"/>
          <p14:tracePt t="59245" x="6040438" y="2324100"/>
          <p14:tracePt t="59262" x="6040438" y="2330450"/>
          <p14:tracePt t="59279" x="6054725" y="2336800"/>
          <p14:tracePt t="59295" x="6054725" y="2351088"/>
          <p14:tracePt t="59312" x="6061075" y="2357438"/>
          <p14:tracePt t="59329" x="6061075" y="2370138"/>
          <p14:tracePt t="59345" x="6073775" y="2390775"/>
          <p14:tracePt t="59362" x="6081713" y="2424113"/>
          <p14:tracePt t="59378" x="6081713" y="2438400"/>
          <p14:tracePt t="59395" x="6081713" y="2457450"/>
          <p14:tracePt t="59412" x="6088063" y="2478088"/>
          <p14:tracePt t="59429" x="6088063" y="2490788"/>
          <p14:tracePt t="59445" x="6088063" y="2505075"/>
          <p14:tracePt t="59462" x="6088063" y="2517775"/>
          <p14:tracePt t="59478" x="6088063" y="2524125"/>
          <p14:tracePt t="59516" x="6088063" y="2532063"/>
          <p14:tracePt t="59556" x="6081713" y="2532063"/>
          <p14:tracePt t="59566" x="6073775" y="2532063"/>
          <p14:tracePt t="59575" x="6067425" y="2532063"/>
          <p14:tracePt t="59586" x="6061075" y="2532063"/>
          <p14:tracePt t="59595" x="6040438" y="2532063"/>
          <p14:tracePt t="59611" x="6027738" y="2532063"/>
          <p14:tracePt t="59628" x="6000750" y="2524125"/>
          <p14:tracePt t="59645" x="5967413" y="2498725"/>
          <p14:tracePt t="59661" x="5953125" y="2471738"/>
          <p14:tracePt t="59678" x="5913438" y="2424113"/>
          <p14:tracePt t="59695" x="5886450" y="2363788"/>
          <p14:tracePt t="59711" x="5867400" y="2330450"/>
          <p14:tracePt t="59728" x="5834063" y="2297113"/>
          <p14:tracePt t="59746" x="5799138" y="2257425"/>
          <p14:tracePt t="59761" x="5786438" y="2243138"/>
          <p14:tracePt t="59778" x="5765800" y="2230438"/>
          <p14:tracePt t="59794" x="5738813" y="2216150"/>
          <p14:tracePt t="59811" x="5726113" y="2209800"/>
          <p14:tracePt t="59828" x="5705475" y="2203450"/>
          <p14:tracePt t="59845" x="5699125" y="2203450"/>
          <p14:tracePt t="59861" x="5680075" y="2203450"/>
          <p14:tracePt t="59894" x="5665788" y="2203450"/>
          <p14:tracePt t="59912" x="5653088" y="2203450"/>
          <p14:tracePt t="59928" x="5645150" y="2203450"/>
          <p14:tracePt t="59944" x="5638800" y="2230438"/>
          <p14:tracePt t="59962" x="5626100" y="2290763"/>
          <p14:tracePt t="59978" x="5626100" y="2324100"/>
          <p14:tracePt t="59982" x="5626100" y="2370138"/>
          <p14:tracePt t="59995" x="5626100" y="2411413"/>
          <p14:tracePt t="60011" x="5626100" y="2457450"/>
          <p14:tracePt t="60028" x="5626100" y="2538413"/>
          <p14:tracePt t="60044" x="5626100" y="2605088"/>
          <p14:tracePt t="60062" x="5632450" y="2679700"/>
          <p14:tracePt t="60078" x="5638800" y="2705100"/>
          <p14:tracePt t="60094" x="5645150" y="2773363"/>
          <p14:tracePt t="60112" x="5653088" y="2813050"/>
          <p14:tracePt t="60128" x="5653088" y="2833688"/>
          <p14:tracePt t="60144" x="5653088" y="2846388"/>
          <p14:tracePt t="60161" x="5659438" y="2859088"/>
          <p14:tracePt t="60295" x="5659438" y="2852738"/>
          <p14:tracePt t="60314" x="5659438" y="2840038"/>
          <p14:tracePt t="60332" x="5659438" y="2786063"/>
          <p14:tracePt t="60345" x="5659438" y="2752725"/>
          <p14:tracePt t="60361" x="5659438" y="2671763"/>
          <p14:tracePt t="60378" x="5665788" y="2625725"/>
          <p14:tracePt t="60394" x="5680075" y="2538413"/>
          <p14:tracePt t="60411" x="5686425" y="2465388"/>
          <p14:tracePt t="60427" x="5692775" y="2438400"/>
          <p14:tracePt t="60444" x="5699125" y="2390775"/>
          <p14:tracePt t="60461" x="5699125" y="2370138"/>
          <p14:tracePt t="60478" x="5699125" y="2363788"/>
          <p14:tracePt t="60482" x="5705475" y="2363788"/>
          <p14:tracePt t="60583" x="5705475" y="2370138"/>
          <p14:tracePt t="60592" x="5713413" y="2378075"/>
          <p14:tracePt t="60602" x="5719763" y="2384425"/>
          <p14:tracePt t="60613" x="5726113" y="2405063"/>
          <p14:tracePt t="60627" x="5738813" y="2424113"/>
          <p14:tracePt t="60644" x="5765800" y="2478088"/>
          <p14:tracePt t="60661" x="5786438" y="2544763"/>
          <p14:tracePt t="60677" x="5799138" y="2584450"/>
          <p14:tracePt t="60694" x="5819775" y="2659063"/>
          <p14:tracePt t="60710" x="5834063" y="2719388"/>
          <p14:tracePt t="60727" x="5840413" y="2759075"/>
          <p14:tracePt t="60744" x="5840413" y="2773363"/>
          <p14:tracePt t="60761" x="5846763" y="2792413"/>
          <p14:tracePt t="60777" x="5846763" y="2798763"/>
          <p14:tracePt t="61020" x="5853113" y="2798763"/>
          <p14:tracePt t="61031" x="5859463" y="2798763"/>
          <p14:tracePt t="61043" x="5873750" y="2798763"/>
          <p14:tracePt t="61060" x="5894388" y="2806700"/>
          <p14:tracePt t="61077" x="5919788" y="2813050"/>
          <p14:tracePt t="61094" x="5946775" y="2813050"/>
          <p14:tracePt t="61110" x="5961063" y="2819400"/>
          <p14:tracePt t="61127" x="6007100" y="2825750"/>
          <p14:tracePt t="61144" x="6054725" y="2833688"/>
          <p14:tracePt t="61160" x="6073775" y="2840038"/>
          <p14:tracePt t="61177" x="6100763" y="2840038"/>
          <p14:tracePt t="61194" x="6115050" y="2840038"/>
          <p14:tracePt t="61210" x="6121400" y="2840038"/>
          <p14:tracePt t="61227" x="6134100" y="2840038"/>
          <p14:tracePt t="61244" x="6142038" y="2840038"/>
          <p14:tracePt t="61260" x="6148388" y="2840038"/>
          <p14:tracePt t="61276" x="6161088" y="2840038"/>
          <p14:tracePt t="61294" x="6181725" y="2840038"/>
          <p14:tracePt t="61326" x="6194425" y="2840038"/>
          <p14:tracePt t="61344" x="6208713" y="2840038"/>
          <p14:tracePt t="61376" x="6215063" y="2840038"/>
          <p14:tracePt t="61394" x="6227763" y="2840038"/>
          <p14:tracePt t="61426" x="6242050" y="2840038"/>
          <p14:tracePt t="61444" x="6248400" y="2833688"/>
          <p14:tracePt t="61460" x="6254750" y="2833688"/>
          <p14:tracePt t="61477" x="6254750" y="2825750"/>
          <p14:tracePt t="61494" x="6262688" y="2825750"/>
          <p14:tracePt t="61514" x="6262688" y="2819400"/>
          <p14:tracePt t="61548" x="6269038" y="2819400"/>
          <p14:tracePt t="61788" x="6269038" y="2813050"/>
          <p14:tracePt t="61804" x="6262688" y="2806700"/>
          <p14:tracePt t="61821" x="6254750" y="2806700"/>
          <p14:tracePt t="61827" x="6254750" y="2798763"/>
          <p14:tracePt t="61843" x="6242050" y="2798763"/>
          <p14:tracePt t="61860" x="6242050" y="2792413"/>
          <p14:tracePt t="61876" x="6235700" y="2792413"/>
          <p14:tracePt t="61893" x="6221413" y="2779713"/>
          <p14:tracePt t="61909" x="6221413" y="2773363"/>
          <p14:tracePt t="61926" x="6194425" y="2765425"/>
          <p14:tracePt t="61943" x="6175375" y="2752725"/>
          <p14:tracePt t="61959" x="6175375" y="2746375"/>
          <p14:tracePt t="61976" x="6167438" y="2738438"/>
          <p14:tracePt t="61993" x="6161088" y="2738438"/>
          <p14:tracePt t="62034" x="6154738" y="2738438"/>
          <p14:tracePt t="62547" x="6161088" y="2738438"/>
          <p14:tracePt t="62738" x="6167438" y="2738438"/>
          <p14:tracePt t="62868" x="6175375" y="2738438"/>
          <p14:tracePt t="62915" x="6181725" y="2738438"/>
          <p14:tracePt t="62924" x="6188075" y="2738438"/>
          <p14:tracePt t="62945" x="6194425" y="2738438"/>
          <p14:tracePt t="62953" x="6202363" y="2738438"/>
          <p14:tracePt t="62964" x="6208713" y="2738438"/>
          <p14:tracePt t="62975" x="6215063" y="2738438"/>
          <p14:tracePt t="62992" x="6235700" y="2738438"/>
          <p14:tracePt t="63008" x="6248400" y="2732088"/>
          <p14:tracePt t="63026" x="6269038" y="2732088"/>
          <p14:tracePt t="63058" x="6281738" y="2732088"/>
          <p14:tracePt t="63075" x="6288088" y="2732088"/>
          <p14:tracePt t="63326" x="6288088" y="2725738"/>
          <p14:tracePt t="63337" x="6296025" y="2725738"/>
          <p14:tracePt t="63356" x="6296025" y="2719388"/>
          <p14:tracePt t="63366" x="6296025" y="2713038"/>
          <p14:tracePt t="63386" x="6296025" y="2705100"/>
          <p14:tracePt t="63396" x="6302375" y="2698750"/>
          <p14:tracePt t="63408" x="6302375" y="2692400"/>
          <p14:tracePt t="63425" x="6308725" y="2671763"/>
          <p14:tracePt t="63441" x="6308725" y="2665413"/>
          <p14:tracePt t="63458" x="6308725" y="2652713"/>
          <p14:tracePt t="63475" x="6308725" y="2638425"/>
          <p14:tracePt t="63491" x="6308725" y="2632075"/>
          <p14:tracePt t="63530" x="6308725" y="2625725"/>
          <p14:tracePt t="63547" x="6296025" y="2605088"/>
          <p14:tracePt t="63563" x="6281738" y="2578100"/>
          <p14:tracePt t="63579" x="6275388" y="2559050"/>
          <p14:tracePt t="63596" x="6262688" y="2532063"/>
          <p14:tracePt t="63608" x="6262688" y="2524125"/>
          <p14:tracePt t="63624" x="6248400" y="2517775"/>
          <p14:tracePt t="63641" x="6242050" y="2517775"/>
          <p14:tracePt t="63658" x="6227763" y="2517775"/>
          <p14:tracePt t="63674" x="6221413" y="2517775"/>
          <p14:tracePt t="63691" x="6215063" y="2517775"/>
          <p14:tracePt t="63708" x="6194425" y="2517775"/>
          <p14:tracePt t="63724" x="6188075" y="2524125"/>
          <p14:tracePt t="63741" x="6175375" y="2524125"/>
          <p14:tracePt t="63758" x="6167438" y="2532063"/>
          <p14:tracePt t="63775" x="6148388" y="2544763"/>
          <p14:tracePt t="63791" x="6142038" y="2551113"/>
          <p14:tracePt t="63807" x="6121400" y="2565400"/>
          <p14:tracePt t="63824" x="6115050" y="2578100"/>
          <p14:tracePt t="63841" x="6094413" y="2598738"/>
          <p14:tracePt t="63857" x="6088063" y="2605088"/>
          <p14:tracePt t="63874" x="6073775" y="2625725"/>
          <p14:tracePt t="63891" x="6067425" y="2632075"/>
          <p14:tracePt t="63908" x="6048375" y="2665413"/>
          <p14:tracePt t="63924" x="6034088" y="2671763"/>
          <p14:tracePt t="63941" x="6027738" y="2686050"/>
          <p14:tracePt t="63958" x="6021388" y="2698750"/>
          <p14:tracePt t="64012" x="6021388" y="2705100"/>
          <p14:tracePt t="64150" x="6027738" y="2698750"/>
          <p14:tracePt t="64346" x="6027738" y="2692400"/>
          <p14:tracePt t="64384" x="6027738" y="2679700"/>
          <p14:tracePt t="64395" x="6021388" y="2671763"/>
          <p14:tracePt t="64407" x="6013450" y="2659063"/>
          <p14:tracePt t="64424" x="5994400" y="2632075"/>
          <p14:tracePt t="64440" x="5940425" y="2571750"/>
          <p14:tracePt t="64457" x="5913438" y="2538413"/>
          <p14:tracePt t="64474" x="5867400" y="2471738"/>
          <p14:tracePt t="64491" x="5826125" y="2430463"/>
          <p14:tracePt t="64507" x="5807075" y="2424113"/>
          <p14:tracePt t="64527" x="5765800" y="2405063"/>
          <p14:tracePt t="64545" x="5713413" y="2390775"/>
          <p14:tracePt t="64560" x="5686425" y="2390775"/>
          <p14:tracePt t="64579" x="5638800" y="2390775"/>
          <p14:tracePt t="64596" x="5584825" y="2390775"/>
          <p14:tracePt t="64607" x="5565775" y="2390775"/>
          <p14:tracePt t="64624" x="5538788" y="2397125"/>
          <p14:tracePt t="64640" x="5511800" y="2411413"/>
          <p14:tracePt t="64657" x="5499100" y="2417763"/>
          <p14:tracePt t="64674" x="5478463" y="2430463"/>
          <p14:tracePt t="64691" x="5451475" y="2451100"/>
          <p14:tracePt t="64707" x="5451475" y="2457450"/>
          <p14:tracePt t="64724" x="5445125" y="2465388"/>
          <p14:tracePt t="64740" x="5438775" y="2471738"/>
          <p14:tracePt t="64757" x="5430838" y="2484438"/>
          <p14:tracePt t="64773" x="5430838" y="2498725"/>
          <p14:tracePt t="64791" x="5424488" y="2532063"/>
          <p14:tracePt t="64807" x="5424488" y="2559050"/>
          <p14:tracePt t="64823" x="5424488" y="2625725"/>
          <p14:tracePt t="64840" x="5451475" y="2686050"/>
          <p14:tracePt t="64857" x="5457825" y="2713038"/>
          <p14:tracePt t="64873" x="5491163" y="2779713"/>
          <p14:tracePt t="64890" x="5524500" y="2825750"/>
          <p14:tracePt t="64907" x="5545138" y="2840038"/>
          <p14:tracePt t="64923" x="5559425" y="2867025"/>
          <p14:tracePt t="64940" x="5565775" y="2873375"/>
          <p14:tracePt t="64957" x="5572125" y="2879725"/>
          <p14:tracePt t="65006" x="5572125" y="2886075"/>
          <p14:tracePt t="65077" x="5578475" y="2886075"/>
          <p14:tracePt t="65184" x="5578475" y="2879725"/>
          <p14:tracePt t="65475" x="5584825" y="2873375"/>
          <p14:tracePt t="65497" x="5592763" y="2873375"/>
          <p14:tracePt t="65513" x="5599113" y="2873375"/>
          <p14:tracePt t="65528" x="5605463" y="2867025"/>
          <p14:tracePt t="65544" x="5626100" y="2867025"/>
          <p14:tracePt t="65560" x="5638800" y="2859088"/>
          <p14:tracePt t="65563" x="5645150" y="2859088"/>
          <p14:tracePt t="65579" x="5665788" y="2859088"/>
          <p14:tracePt t="65589" x="5680075" y="2859088"/>
          <p14:tracePt t="65606" x="5705475" y="2859088"/>
          <p14:tracePt t="65623" x="5732463" y="2852738"/>
          <p14:tracePt t="65639" x="5746750" y="2852738"/>
          <p14:tracePt t="65656" x="5759450" y="2852738"/>
          <p14:tracePt t="65673" x="5773738" y="2846388"/>
          <p14:tracePt t="65689" x="5780088" y="2846388"/>
          <p14:tracePt t="66024" x="5773738" y="2840038"/>
          <p14:tracePt t="66034" x="5738813" y="2825750"/>
          <p14:tracePt t="66044" x="5686425" y="2798763"/>
          <p14:tracePt t="66056" x="5611813" y="2773363"/>
          <p14:tracePt t="66074" x="5445125" y="2705100"/>
          <p14:tracePt t="66089" x="5364163" y="2665413"/>
          <p14:tracePt t="66105" x="5224463" y="2584450"/>
          <p14:tracePt t="66123" x="5103813" y="2505075"/>
          <p14:tracePt t="66139" x="5062538" y="2471738"/>
          <p14:tracePt t="66155" x="4989513" y="2411413"/>
          <p14:tracePt t="66172" x="4968875" y="2378075"/>
          <p14:tracePt t="66188" x="4929188" y="2324100"/>
          <p14:tracePt t="66206" x="4922838" y="2297113"/>
          <p14:tracePt t="66222" x="4916488" y="2290763"/>
          <p14:tracePt t="66239" x="4916488" y="2284413"/>
          <p14:tracePt t="66272" x="4916488" y="2276475"/>
          <p14:tracePt t="66291" x="4962525" y="2257425"/>
          <p14:tracePt t="66305" x="5010150" y="2251075"/>
          <p14:tracePt t="66322" x="5110163" y="2243138"/>
          <p14:tracePt t="66339" x="5170488" y="2243138"/>
          <p14:tracePt t="66355" x="5297488" y="2243138"/>
          <p14:tracePt t="66372" x="5418138" y="2276475"/>
          <p14:tracePt t="66389" x="5465763" y="2290763"/>
          <p14:tracePt t="66405" x="5545138" y="2324100"/>
          <p14:tracePt t="66422" x="5584825" y="2357438"/>
          <p14:tracePt t="66438" x="5592763" y="2370138"/>
          <p14:tracePt t="66455" x="5592763" y="2378075"/>
          <p14:tracePt t="66472" x="5592763" y="2384425"/>
          <p14:tracePt t="66491" x="5484813" y="2384425"/>
          <p14:tracePt t="66505" x="5364163" y="2384425"/>
          <p14:tracePt t="66526" x="4949825" y="2363788"/>
          <p14:tracePt t="66543" x="4386263" y="2263775"/>
          <p14:tracePt t="66559" x="3884613" y="2076450"/>
          <p14:tracePt t="66575" x="3763963" y="2016125"/>
          <p14:tracePt t="66578" x="3690938" y="1968500"/>
          <p14:tracePt t="66609" x="3676650" y="1962150"/>
          <p14:tracePt t="66813" x="3643313" y="1949450"/>
          <p14:tracePt t="66823" x="3570288" y="1935163"/>
          <p14:tracePt t="66838" x="3148013" y="1781175"/>
          <p14:tracePt t="66855" x="2284413" y="1379538"/>
          <p14:tracePt t="66871" x="1855788" y="1165225"/>
          <p14:tracePt t="66888" x="1366838" y="869950"/>
          <p14:tracePt t="66904" x="1238250" y="776288"/>
          <p14:tracePt t="66921" x="1104900" y="690563"/>
          <p14:tracePt t="66938" x="1077913" y="663575"/>
          <p14:tracePt t="66955" x="1058863" y="649288"/>
          <p14:tracePt t="66971" x="1050925" y="649288"/>
          <p14:tracePt t="67009" x="1050925" y="642938"/>
          <p14:tracePt t="67021" x="1058863" y="642938"/>
          <p14:tracePt t="67038" x="1131888" y="655638"/>
          <p14:tracePt t="67055" x="1185863" y="676275"/>
          <p14:tracePt t="67071" x="1319213" y="715963"/>
          <p14:tracePt t="67089" x="1479550" y="742950"/>
          <p14:tracePt t="67105" x="1701800" y="750888"/>
          <p14:tracePt t="67121" x="1862138" y="750888"/>
          <p14:tracePt t="67138" x="2209800" y="750888"/>
          <p14:tracePt t="67154" x="2438400" y="757238"/>
          <p14:tracePt t="67171" x="2490788" y="763588"/>
          <p14:tracePt t="67187" x="2544763" y="769938"/>
          <p14:tracePt t="67204" x="2551113" y="769938"/>
          <p14:tracePt t="67238" x="2532063" y="769938"/>
          <p14:tracePt t="67254" x="2384425" y="769938"/>
          <p14:tracePt t="67271" x="2257425" y="769938"/>
          <p14:tracePt t="67288" x="1908175" y="769938"/>
          <p14:tracePt t="67305" x="1506538" y="776288"/>
          <p14:tracePt t="67321" x="1339850" y="776288"/>
          <p14:tracePt t="67338" x="1131888" y="784225"/>
          <p14:tracePt t="67354" x="1044575" y="790575"/>
          <p14:tracePt t="67371" x="1023938" y="790575"/>
          <p14:tracePt t="67387" x="1004888" y="790575"/>
          <p14:tracePt t="67444" x="1011238" y="790575"/>
          <p14:tracePt t="67454" x="1031875" y="784225"/>
          <p14:tracePt t="67463" x="1065213" y="784225"/>
          <p14:tracePt t="67475" x="1131888" y="776288"/>
          <p14:tracePt t="67488" x="1204913" y="776288"/>
          <p14:tracePt t="67504" x="1358900" y="776288"/>
          <p14:tracePt t="67525" x="1547813" y="790575"/>
          <p14:tracePt t="67542" x="1727200" y="803275"/>
          <p14:tracePt t="67558" x="1808163" y="809625"/>
          <p14:tracePt t="67575" x="1941513" y="836613"/>
          <p14:tracePt t="67592" x="2028825" y="850900"/>
          <p14:tracePt t="67604" x="2049463" y="850900"/>
          <p14:tracePt t="67621" x="2062163" y="850900"/>
          <p14:tracePt t="67637" x="2070100" y="850900"/>
          <p14:tracePt t="67654" x="2076450" y="850900"/>
          <p14:tracePt t="67704" x="2062163" y="850900"/>
          <p14:tracePt t="67714" x="2049463" y="850900"/>
          <p14:tracePt t="67725" x="2009775" y="836613"/>
          <p14:tracePt t="67738" x="1941513" y="817563"/>
          <p14:tracePt t="67754" x="1801813" y="757238"/>
          <p14:tracePt t="67771" x="1741488" y="730250"/>
          <p14:tracePt t="67787" x="1633538" y="676275"/>
          <p14:tracePt t="67804" x="1600200" y="663575"/>
          <p14:tracePt t="67820" x="1581150" y="649288"/>
          <p14:tracePt t="67860" x="1600200" y="649288"/>
          <p14:tracePt t="67876" x="1647825" y="649288"/>
          <p14:tracePt t="67887" x="1762125" y="669925"/>
          <p14:tracePt t="67904" x="2170113" y="763588"/>
          <p14:tracePt t="67920" x="2746375" y="965200"/>
          <p14:tracePt t="67937" x="3073400" y="1111250"/>
          <p14:tracePt t="67954" x="3502025" y="1358900"/>
          <p14:tracePt t="67970" x="3697288" y="1506538"/>
          <p14:tracePt t="67987" x="3803650" y="1581150"/>
          <p14:tracePt t="68003" x="3824288" y="1600200"/>
          <p14:tracePt t="68020" x="3844925" y="1614488"/>
          <p14:tracePt t="68054" x="3797300" y="1614488"/>
          <p14:tracePt t="68209" x="3844925" y="1633538"/>
          <p14:tracePt t="68218" x="3957638" y="1687513"/>
          <p14:tracePt t="68228" x="4159250" y="1768475"/>
          <p14:tracePt t="68240" x="4440238" y="1881188"/>
          <p14:tracePt t="68253" x="4795838" y="2043113"/>
          <p14:tracePt t="68270" x="5505450" y="2424113"/>
          <p14:tracePt t="68287" x="5940425" y="2705100"/>
          <p14:tracePt t="68304" x="6142038" y="2840038"/>
          <p14:tracePt t="68320" x="6202363" y="2873375"/>
          <p14:tracePt t="68337" x="6242050" y="2906713"/>
          <p14:tracePt t="68353" x="6248400" y="2906713"/>
          <p14:tracePt t="68386" x="6242050" y="2906713"/>
          <p14:tracePt t="68584" x="6248400" y="2906713"/>
          <p14:tracePt t="68594" x="6269038" y="2894013"/>
          <p14:tracePt t="68604" x="6296025" y="2879725"/>
          <p14:tracePt t="68620" x="6342063" y="2867025"/>
          <p14:tracePt t="68636" x="6423025" y="2846388"/>
          <p14:tracePt t="68653" x="6462713" y="2833688"/>
          <p14:tracePt t="68669" x="6477000" y="2833688"/>
          <p14:tracePt t="68703" x="6483350" y="2825750"/>
          <p14:tracePt t="68747" x="6483350" y="2813050"/>
          <p14:tracePt t="68766" x="6483350" y="2792413"/>
          <p14:tracePt t="68777" x="6477000" y="2779713"/>
          <p14:tracePt t="68786" x="6469063" y="2752725"/>
          <p14:tracePt t="68803" x="6456363" y="2732088"/>
          <p14:tracePt t="68820" x="6435725" y="2671763"/>
          <p14:tracePt t="68836" x="6423025" y="2625725"/>
          <p14:tracePt t="68853" x="6423025" y="2611438"/>
          <p14:tracePt t="68869" x="6416675" y="2598738"/>
          <p14:tracePt t="68895" x="6416675" y="2592388"/>
          <p14:tracePt t="69008" x="6416675" y="2598738"/>
          <p14:tracePt t="69021" x="6416675" y="2605088"/>
          <p14:tracePt t="69036" x="6416675" y="2619375"/>
          <p14:tracePt t="69053" x="6416675" y="2638425"/>
          <p14:tracePt t="69069" x="6416675" y="2644775"/>
          <p14:tracePt t="69087" x="6416675" y="2652713"/>
          <p14:tracePt t="69103" x="6416675" y="2659063"/>
          <p14:tracePt t="69122" x="6416675" y="2665413"/>
          <p14:tracePt t="69142" x="6416675" y="2671763"/>
          <p14:tracePt t="69153" x="6416675" y="2679700"/>
          <p14:tracePt t="69169" x="6416675" y="2686050"/>
          <p14:tracePt t="69186" x="6416675" y="2713038"/>
          <p14:tracePt t="69202" x="6416675" y="2732088"/>
          <p14:tracePt t="69219" x="6423025" y="2752725"/>
          <p14:tracePt t="69252" x="6423025" y="2765425"/>
          <p14:tracePt t="69269" x="6423025" y="2773363"/>
          <p14:tracePt t="69362" x="6416675" y="2773363"/>
          <p14:tracePt t="69382" x="6396038" y="2765425"/>
          <p14:tracePt t="69403" x="6381750" y="2752725"/>
          <p14:tracePt t="69417" x="6342063" y="2725738"/>
          <p14:tracePt t="69426" x="6329363" y="2705100"/>
          <p14:tracePt t="69436" x="6315075" y="2698750"/>
          <p14:tracePt t="69452" x="6308725" y="2686050"/>
          <p14:tracePt t="69469" x="6296025" y="2665413"/>
          <p14:tracePt t="69485" x="6288088" y="2659063"/>
          <p14:tracePt t="69502" x="6288088" y="2652713"/>
          <p14:tracePt t="69520" x="6275388" y="2638425"/>
          <p14:tracePt t="69540" x="6275388" y="2632075"/>
          <p14:tracePt t="69555" x="6269038" y="2632075"/>
          <p14:tracePt t="69573" x="6269038" y="2619375"/>
          <p14:tracePt t="69739" x="6275388" y="2619375"/>
          <p14:tracePt t="69762" x="6281738" y="2625725"/>
          <p14:tracePt t="69774" x="6288088" y="2638425"/>
          <p14:tracePt t="69784" x="6302375" y="2644775"/>
          <p14:tracePt t="69795" x="6315075" y="2659063"/>
          <p14:tracePt t="69807" x="6323013" y="2671763"/>
          <p14:tracePt t="69819" x="6342063" y="2686050"/>
          <p14:tracePt t="69835" x="6348413" y="2698750"/>
          <p14:tracePt t="69852" x="6375400" y="2746375"/>
          <p14:tracePt t="69869" x="6389688" y="2765425"/>
          <p14:tracePt t="69886" x="6402388" y="2779713"/>
          <p14:tracePt t="69939" x="6402388" y="2786063"/>
          <p14:tracePt t="70027" x="6396038" y="2786063"/>
          <p14:tracePt t="70061" x="6389688" y="2779713"/>
          <p14:tracePt t="70073" x="6375400" y="2765425"/>
          <p14:tracePt t="70084" x="6362700" y="2746375"/>
          <p14:tracePt t="70095" x="6342063" y="2719388"/>
          <p14:tracePt t="70106" x="6323013" y="2686050"/>
          <p14:tracePt t="70119" x="6302375" y="2652713"/>
          <p14:tracePt t="70136" x="6281738" y="2605088"/>
          <p14:tracePt t="70152" x="6275388" y="2584450"/>
          <p14:tracePt t="70168" x="6275388" y="2578100"/>
          <p14:tracePt t="70185" x="6275388" y="2571750"/>
          <p14:tracePt t="70276" x="6275388" y="2578100"/>
          <p14:tracePt t="70288" x="6275388" y="2592388"/>
          <p14:tracePt t="70296" x="6288088" y="2611438"/>
          <p14:tracePt t="70307" x="6288088" y="2644775"/>
          <p14:tracePt t="70318" x="6302375" y="2679700"/>
          <p14:tracePt t="70335" x="6323013" y="2738438"/>
          <p14:tracePt t="70352" x="6329363" y="2759075"/>
          <p14:tracePt t="70368" x="6335713" y="2786063"/>
          <p14:tracePt t="70385" x="6342063" y="2798763"/>
          <p14:tracePt t="70401" x="6348413" y="2798763"/>
          <p14:tracePt t="70435" x="6348413" y="2806700"/>
          <p14:tracePt t="70546" x="6348413" y="2798763"/>
          <p14:tracePt t="70557" x="6342063" y="2792413"/>
          <p14:tracePt t="70576" x="6335713" y="2786063"/>
          <p14:tracePt t="70591" x="6323013" y="2759075"/>
          <p14:tracePt t="70618" x="6302375" y="2732088"/>
          <p14:tracePt t="70635" x="6302375" y="2719388"/>
          <p14:tracePt t="70651" x="6296025" y="2713038"/>
          <p14:tracePt t="70685" x="6296025" y="2705100"/>
          <p14:tracePt t="70773" x="6308725" y="2705100"/>
          <p14:tracePt t="70784" x="6329363" y="2705100"/>
          <p14:tracePt t="70793" x="6342063" y="2705100"/>
          <p14:tracePt t="70804" x="6362700" y="2719388"/>
          <p14:tracePt t="70818" x="6389688" y="2732088"/>
          <p14:tracePt t="70834" x="6423025" y="2752725"/>
          <p14:tracePt t="70852" x="6450013" y="2765425"/>
          <p14:tracePt t="70868" x="6456363" y="2773363"/>
          <p14:tracePt t="70884" x="6462713" y="2779713"/>
          <p14:tracePt t="70902" x="6462713" y="2786063"/>
          <p14:tracePt t="70923" x="6462713" y="2792413"/>
          <p14:tracePt t="70974" x="6456363" y="2792413"/>
          <p14:tracePt t="70986" x="6450013" y="2792413"/>
          <p14:tracePt t="70996" x="6435725" y="2786063"/>
          <p14:tracePt t="71008" x="6416675" y="2779713"/>
          <p14:tracePt t="71020" x="6402388" y="2773363"/>
          <p14:tracePt t="71034" x="6375400" y="2752725"/>
          <p14:tracePt t="71052" x="6348413" y="2732088"/>
          <p14:tracePt t="71067" x="6329363" y="2705100"/>
          <p14:tracePt t="71085" x="6315075" y="2686050"/>
          <p14:tracePt t="71101" x="6308725" y="2679700"/>
          <p14:tracePt t="71121" x="6308725" y="2671763"/>
          <p14:tracePt t="71221" x="6315075" y="2679700"/>
          <p14:tracePt t="71232" x="6315075" y="2692400"/>
          <p14:tracePt t="71244" x="6329363" y="2719388"/>
          <p14:tracePt t="71257" x="6335713" y="2725738"/>
          <p14:tracePt t="71268" x="6335713" y="2732088"/>
          <p14:tracePt t="71284" x="6335713" y="2738438"/>
          <p14:tracePt t="71309" x="6335713" y="2746375"/>
          <p14:tracePt t="71469" x="6329363" y="2746375"/>
          <p14:tracePt t="71581" x="6335713" y="2746375"/>
          <p14:tracePt t="71603" x="6342063" y="2746375"/>
          <p14:tracePt t="71610" x="6356350" y="2752725"/>
          <p14:tracePt t="71621" x="6369050" y="2752725"/>
          <p14:tracePt t="71633" x="6375400" y="2759075"/>
          <p14:tracePt t="71650" x="6389688" y="2765425"/>
          <p14:tracePt t="71667" x="6396038" y="2765425"/>
          <p14:tracePt t="71696" x="6396038" y="2773363"/>
          <p14:tracePt t="71746" x="6381750" y="2773363"/>
          <p14:tracePt t="71757" x="6356350" y="2773363"/>
          <p14:tracePt t="71768" x="6323013" y="2759075"/>
          <p14:tracePt t="71784" x="6281738" y="2738438"/>
          <p14:tracePt t="71801" x="6215063" y="2713038"/>
          <p14:tracePt t="71818" x="6154738" y="2679700"/>
          <p14:tracePt t="71834" x="6121400" y="2665413"/>
          <p14:tracePt t="71850" x="6088063" y="2652713"/>
          <p14:tracePt t="71867" x="6073775" y="2652713"/>
          <p14:tracePt t="71883" x="6061075" y="2644775"/>
          <p14:tracePt t="71900" x="6054725" y="2644775"/>
          <p14:tracePt t="71989" x="6067425" y="2644775"/>
          <p14:tracePt t="72006" x="6121400" y="2665413"/>
          <p14:tracePt t="72021" x="6167438" y="2686050"/>
          <p14:tracePt t="72034" x="6262688" y="2719388"/>
          <p14:tracePt t="72050" x="6308725" y="2738438"/>
          <p14:tracePt t="72067" x="6389688" y="2765425"/>
          <p14:tracePt t="72083" x="6423025" y="2773363"/>
          <p14:tracePt t="72100" x="6435725" y="2779713"/>
          <p14:tracePt t="72116" x="6442075" y="2779713"/>
          <p14:tracePt t="72133" x="6442075" y="2786063"/>
          <p14:tracePt t="72183" x="6429375" y="2786063"/>
          <p14:tracePt t="72192" x="6402388" y="2786063"/>
          <p14:tracePt t="72205" x="6381750" y="2786063"/>
          <p14:tracePt t="72216" x="6356350" y="2779713"/>
          <p14:tracePt t="72233" x="6296025" y="2765425"/>
          <p14:tracePt t="72250" x="6275388" y="2765425"/>
          <p14:tracePt t="72266" x="6248400" y="2765425"/>
          <p14:tracePt t="72283" x="6235700" y="2765425"/>
          <p14:tracePt t="72300" x="6227763" y="2765425"/>
          <p14:tracePt t="72392" x="6235700" y="2765425"/>
          <p14:tracePt t="72403" x="6248400" y="2765425"/>
          <p14:tracePt t="72412" x="6262688" y="2765425"/>
          <p14:tracePt t="72422" x="6288088" y="2765425"/>
          <p14:tracePt t="72433" x="6315075" y="2779713"/>
          <p14:tracePt t="72449" x="6356350" y="2792413"/>
          <p14:tracePt t="72466" x="6408738" y="2806700"/>
          <p14:tracePt t="72483" x="6423025" y="2819400"/>
          <p14:tracePt t="72499" x="6429375" y="2819400"/>
          <p14:tracePt t="72554" x="6423025" y="2819400"/>
          <p14:tracePt t="72562" x="6396038" y="2819400"/>
          <p14:tracePt t="72573" x="6362700" y="2819400"/>
          <p14:tracePt t="72589" x="6323013" y="2806700"/>
          <p14:tracePt t="72599" x="6275388" y="2792413"/>
          <p14:tracePt t="72616" x="6181725" y="2773363"/>
          <p14:tracePt t="72632" x="6121400" y="2759075"/>
          <p14:tracePt t="72649" x="6115050" y="2752725"/>
          <p14:tracePt t="72666" x="6108700" y="2752725"/>
          <p14:tracePt t="72692" x="6100763" y="2752725"/>
          <p14:tracePt t="72753" x="6108700" y="2752725"/>
          <p14:tracePt t="72763" x="6127750" y="2752725"/>
          <p14:tracePt t="72773" x="6154738" y="2759075"/>
          <p14:tracePt t="72784" x="6181725" y="2765425"/>
          <p14:tracePt t="72799" x="6215063" y="2773363"/>
          <p14:tracePt t="72816" x="6281738" y="2798763"/>
          <p14:tracePt t="72833" x="6315075" y="2813050"/>
          <p14:tracePt t="72849" x="6329363" y="2813050"/>
          <p14:tracePt t="72866" x="6342063" y="2819400"/>
          <p14:tracePt t="72883" x="6342063" y="2825750"/>
          <p14:tracePt t="72956" x="6335713" y="2825750"/>
          <p14:tracePt t="72971" x="6315075" y="2819400"/>
          <p14:tracePt t="72983" x="6281738" y="2792413"/>
          <p14:tracePt t="73000" x="6262688" y="2786063"/>
          <p14:tracePt t="73016" x="6235700" y="2765425"/>
          <p14:tracePt t="73032" x="6227763" y="2759075"/>
          <p14:tracePt t="73049" x="6221413" y="2759075"/>
          <p14:tracePt t="73113" x="6235700" y="2759075"/>
          <p14:tracePt t="73123" x="6254750" y="2759075"/>
          <p14:tracePt t="73135" x="6281738" y="2759075"/>
          <p14:tracePt t="73149" x="6323013" y="2759075"/>
          <p14:tracePt t="73165" x="6402388" y="2765425"/>
          <p14:tracePt t="73182" x="6450013" y="2765425"/>
          <p14:tracePt t="73199" x="6456363" y="2765425"/>
          <p14:tracePt t="73215" x="6462713" y="2765425"/>
          <p14:tracePt t="73253" x="6456363" y="2765425"/>
          <p14:tracePt t="73265" x="6429375" y="2765425"/>
          <p14:tracePt t="73282" x="6335713" y="2759075"/>
          <p14:tracePt t="73299" x="6281738" y="2752725"/>
          <p14:tracePt t="73315" x="6175375" y="2732088"/>
          <p14:tracePt t="73332" x="6127750" y="2719388"/>
          <p14:tracePt t="73348" x="6073775" y="2698750"/>
          <p14:tracePt t="73365" x="6061075" y="2698750"/>
          <p14:tracePt t="73418" x="6061075" y="2692400"/>
          <p14:tracePt t="73437" x="6073775" y="2692400"/>
          <p14:tracePt t="73447" x="6100763" y="2692400"/>
          <p14:tracePt t="73457" x="6148388" y="2692400"/>
          <p14:tracePt t="73469" x="6194425" y="2698750"/>
          <p14:tracePt t="73482" x="6248400" y="2705100"/>
          <p14:tracePt t="73498" x="6342063" y="2725738"/>
          <p14:tracePt t="73515" x="6389688" y="2738438"/>
          <p14:tracePt t="73536" x="6402388" y="2746375"/>
          <p14:tracePt t="73552" x="6408738" y="2746375"/>
          <p14:tracePt t="73592" x="6408738" y="2752725"/>
          <p14:tracePt t="73603" x="6396038" y="2752725"/>
          <p14:tracePt t="73615" x="6362700" y="2752725"/>
          <p14:tracePt t="73632" x="6275388" y="2752725"/>
          <p14:tracePt t="73648" x="6215063" y="2738438"/>
          <p14:tracePt t="73665" x="6108700" y="2719388"/>
          <p14:tracePt t="73681" x="6067425" y="2705100"/>
          <p14:tracePt t="73698" x="6013450" y="2686050"/>
          <p14:tracePt t="73716" x="6007100" y="2686050"/>
          <p14:tracePt t="73769" x="6007100" y="2679700"/>
          <p14:tracePt t="73778" x="6013450" y="2679700"/>
          <p14:tracePt t="73788" x="6034088" y="2679700"/>
          <p14:tracePt t="73798" x="6081713" y="2686050"/>
          <p14:tracePt t="73815" x="6134100" y="2705100"/>
          <p14:tracePt t="73831" x="6248400" y="2732088"/>
          <p14:tracePt t="73848" x="6342063" y="2765425"/>
          <p14:tracePt t="73865" x="6396038" y="2792413"/>
          <p14:tracePt t="73881" x="6408738" y="2792413"/>
          <p14:tracePt t="73898" x="6416675" y="2798763"/>
          <p14:tracePt t="73914" x="6416675" y="2806700"/>
          <p14:tracePt t="73948" x="6381750" y="2813050"/>
          <p14:tracePt t="73965" x="6302375" y="2813050"/>
          <p14:tracePt t="73982" x="6202363" y="2798763"/>
          <p14:tracePt t="73998" x="6154738" y="2792413"/>
          <p14:tracePt t="74015" x="6100763" y="2773363"/>
          <p14:tracePt t="74032" x="6088063" y="2773363"/>
          <p14:tracePt t="74093" x="6088063" y="2765425"/>
          <p14:tracePt t="74102" x="6100763" y="2765425"/>
          <p14:tracePt t="74114" x="6121400" y="2765425"/>
          <p14:tracePt t="74132" x="6194425" y="2786063"/>
          <p14:tracePt t="74148" x="6235700" y="2806700"/>
          <p14:tracePt t="74164" x="6308725" y="2840038"/>
          <p14:tracePt t="74183" x="6335713" y="2846388"/>
          <p14:tracePt t="74198" x="6342063" y="2852738"/>
          <p14:tracePt t="74242" x="6335713" y="2852738"/>
          <p14:tracePt t="74253" x="6329363" y="2852738"/>
          <p14:tracePt t="74264" x="6308725" y="2852738"/>
          <p14:tracePt t="74282" x="6242050" y="2833688"/>
          <p14:tracePt t="74298" x="6215063" y="2819400"/>
          <p14:tracePt t="74315" x="6194425" y="2813050"/>
          <p14:tracePt t="74331" x="6188075" y="2813050"/>
          <p14:tracePt t="74382" x="6188075" y="2806700"/>
          <p14:tracePt t="74393" x="6194425" y="2806700"/>
          <p14:tracePt t="74404" x="6208713" y="2806700"/>
          <p14:tracePt t="74415" x="6242050" y="2806700"/>
          <p14:tracePt t="74431" x="6329363" y="2813050"/>
          <p14:tracePt t="74448" x="6375400" y="2825750"/>
          <p14:tracePt t="74464" x="6435725" y="2852738"/>
          <p14:tracePt t="74481" x="6456363" y="2867025"/>
          <p14:tracePt t="74498" x="6462713" y="2867025"/>
          <p14:tracePt t="74514" x="6469063" y="2867025"/>
          <p14:tracePt t="74572" x="6469063" y="2873375"/>
          <p14:tracePt t="74733" x="6477000" y="2873375"/>
          <p14:tracePt t="74753" x="6483350" y="2873375"/>
          <p14:tracePt t="74763" x="6489700" y="2873375"/>
          <p14:tracePt t="74772" x="6502400" y="2873375"/>
          <p14:tracePt t="74785" x="6523038" y="2873375"/>
          <p14:tracePt t="74797" x="6543675" y="2879725"/>
          <p14:tracePt t="74814" x="6577013" y="2879725"/>
          <p14:tracePt t="74831" x="6589713" y="2879725"/>
          <p14:tracePt t="74847" x="6596063" y="2879725"/>
          <p14:tracePt t="74881" x="6604000" y="2879725"/>
          <p14:tracePt t="75582" x="6589713" y="2879725"/>
          <p14:tracePt t="75592" x="6583363" y="2873375"/>
          <p14:tracePt t="75604" x="6556375" y="2873375"/>
          <p14:tracePt t="75613" x="6523038" y="2859088"/>
          <p14:tracePt t="75630" x="6483350" y="2846388"/>
          <p14:tracePt t="75646" x="6416675" y="2813050"/>
          <p14:tracePt t="75651" x="6375400" y="2792413"/>
          <p14:tracePt t="75663" x="6335713" y="2779713"/>
          <p14:tracePt t="75680" x="6302375" y="2773363"/>
          <p14:tracePt t="75697" x="6235700" y="2765425"/>
          <p14:tracePt t="75713" x="6194425" y="2752725"/>
          <p14:tracePt t="75730" x="6175375" y="2746375"/>
          <p14:tracePt t="75747" x="6142038" y="2746375"/>
          <p14:tracePt t="75763" x="6100763" y="2746375"/>
          <p14:tracePt t="75780" x="6073775" y="2746375"/>
          <p14:tracePt t="75796" x="6027738" y="2746375"/>
          <p14:tracePt t="75813" x="6000750" y="2752725"/>
          <p14:tracePt t="75830" x="5988050" y="2752725"/>
          <p14:tracePt t="75846" x="5967413" y="2759075"/>
          <p14:tracePt t="75864" x="5940425" y="2765425"/>
          <p14:tracePt t="75879" x="5934075" y="2765425"/>
          <p14:tracePt t="75896" x="5919788" y="2779713"/>
          <p14:tracePt t="75913" x="5907088" y="2786063"/>
          <p14:tracePt t="75946" x="5907088" y="2792413"/>
          <p14:tracePt t="76013" x="5907088" y="2798763"/>
          <p14:tracePt t="76033" x="5900738" y="2798763"/>
          <p14:tracePt t="76113" x="5900738" y="2792413"/>
          <p14:tracePt t="76122" x="5913438" y="2786063"/>
          <p14:tracePt t="76133" x="5919788" y="2773363"/>
          <p14:tracePt t="76146" x="5940425" y="2765425"/>
          <p14:tracePt t="76163" x="6034088" y="2738438"/>
          <p14:tracePt t="76179" x="6100763" y="2738438"/>
          <p14:tracePt t="76196" x="6221413" y="2738438"/>
          <p14:tracePt t="76212" x="6342063" y="2752725"/>
          <p14:tracePt t="76229" x="6396038" y="2759075"/>
          <p14:tracePt t="76246" x="6483350" y="2779713"/>
          <p14:tracePt t="76263" x="6529388" y="2792413"/>
          <p14:tracePt t="76279" x="6543675" y="2806700"/>
          <p14:tracePt t="76296" x="6562725" y="2813050"/>
          <p14:tracePt t="76312" x="6577013" y="2819400"/>
          <p14:tracePt t="76346" x="6577013" y="2825750"/>
          <p14:tracePt t="76372" x="6583363" y="2825750"/>
          <p14:tracePt t="76402" x="6583363" y="2833688"/>
          <p14:tracePt t="76452" x="6583363" y="2840038"/>
          <p14:tracePt t="76512" x="6570663" y="2846388"/>
          <p14:tracePt t="76522" x="6562725" y="2846388"/>
          <p14:tracePt t="76534" x="6537325" y="2846388"/>
          <p14:tracePt t="76549" x="6502400" y="2846388"/>
          <p14:tracePt t="76566" x="6416675" y="2846388"/>
          <p14:tracePt t="76583" x="6335713" y="2846388"/>
          <p14:tracePt t="76599" x="6288088" y="2840038"/>
          <p14:tracePt t="76612" x="6208713" y="2825750"/>
          <p14:tracePt t="76629" x="6175375" y="2819400"/>
          <p14:tracePt t="76645" x="6121400" y="2806700"/>
          <p14:tracePt t="76662" x="6067425" y="2798763"/>
          <p14:tracePt t="76679" x="6040438" y="2792413"/>
          <p14:tracePt t="76695" x="5988050" y="2779713"/>
          <p14:tracePt t="76713" x="5953125" y="2779713"/>
          <p14:tracePt t="76729" x="5940425" y="2773363"/>
          <p14:tracePt t="76745" x="5927725" y="2773363"/>
          <p14:tracePt t="76762" x="5913438" y="2773363"/>
          <p14:tracePt t="76802" x="5907088" y="2773363"/>
          <p14:tracePt t="76892" x="5913438" y="2773363"/>
          <p14:tracePt t="76902" x="5927725" y="2765425"/>
          <p14:tracePt t="76914" x="5946775" y="2759075"/>
          <p14:tracePt t="76929" x="5980113" y="2752725"/>
          <p14:tracePt t="76945" x="6100763" y="2746375"/>
          <p14:tracePt t="76962" x="6221413" y="2738438"/>
          <p14:tracePt t="76979" x="6296025" y="2738438"/>
          <p14:tracePt t="76995" x="6423025" y="2738438"/>
          <p14:tracePt t="77012" x="6523038" y="2752725"/>
          <p14:tracePt t="77028" x="6550025" y="2765425"/>
          <p14:tracePt t="77045" x="6596063" y="2779713"/>
          <p14:tracePt t="77062" x="6610350" y="2779713"/>
          <p14:tracePt t="77122" x="6616700" y="2779713"/>
          <p14:tracePt t="77142" x="6604000" y="2765425"/>
          <p14:tracePt t="77152" x="6570663" y="2752725"/>
          <p14:tracePt t="77164" x="6510338" y="2713038"/>
          <p14:tracePt t="77178" x="6456363" y="2679700"/>
          <p14:tracePt t="77195" x="6315075" y="2605088"/>
          <p14:tracePt t="77212" x="6242050" y="2571750"/>
          <p14:tracePt t="77228" x="6115050" y="2532063"/>
          <p14:tracePt t="77245" x="6021388" y="2524125"/>
          <p14:tracePt t="77262" x="5988050" y="2524125"/>
          <p14:tracePt t="77278" x="5953125" y="2524125"/>
          <p14:tracePt t="77295" x="5946775" y="2524125"/>
          <p14:tracePt t="77312" x="5940425" y="2532063"/>
          <p14:tracePt t="77329" x="5940425" y="2538413"/>
          <p14:tracePt t="77345" x="5946775" y="2544763"/>
          <p14:tracePt t="77361" x="6000750" y="2611438"/>
          <p14:tracePt t="77378" x="6088063" y="2679700"/>
          <p14:tracePt t="77395" x="6148388" y="2725738"/>
          <p14:tracePt t="77412" x="6161088" y="2738438"/>
          <p14:tracePt t="77428" x="6167438" y="2746375"/>
          <p14:tracePt t="77445" x="6167438" y="2752725"/>
          <p14:tracePt t="77461" x="6161088" y="2752725"/>
          <p14:tracePt t="77478" x="6081713" y="2752725"/>
          <p14:tracePt t="77495" x="5927725" y="2738438"/>
          <p14:tracePt t="77516" x="5780088" y="2705100"/>
          <p14:tracePt t="77534" x="5692775" y="2671763"/>
          <p14:tracePt t="77549" x="5672138" y="2659063"/>
          <p14:tracePt t="77565" x="5659438" y="2652713"/>
          <p14:tracePt t="77601" x="5665788" y="2644775"/>
          <p14:tracePt t="77612" x="5699125" y="2644775"/>
          <p14:tracePt t="77628" x="5746750" y="2665413"/>
          <p14:tracePt t="77644" x="5880100" y="2732088"/>
          <p14:tracePt t="77662" x="5967413" y="2786063"/>
          <p14:tracePt t="77678" x="5988050" y="2798763"/>
          <p14:tracePt t="77694" x="6000750" y="2806700"/>
          <p14:tracePt t="77752" x="5980113" y="2806700"/>
          <p14:tracePt t="77763" x="5940425" y="2792413"/>
          <p14:tracePt t="77773" x="5907088" y="2779713"/>
          <p14:tracePt t="77782" x="5886450" y="2759075"/>
          <p14:tracePt t="77794" x="5880100" y="2759075"/>
          <p14:tracePt t="77811" x="5873750" y="2752725"/>
          <p14:tracePt t="77833" x="5873750" y="2746375"/>
          <p14:tracePt t="77844" x="5900738" y="2746375"/>
          <p14:tracePt t="77862" x="6040438" y="2806700"/>
          <p14:tracePt t="77878" x="6134100" y="2846388"/>
          <p14:tracePt t="77894" x="6329363" y="2946400"/>
          <p14:tracePt t="77912" x="6435725" y="3000375"/>
          <p14:tracePt t="77928" x="6456363" y="3013075"/>
          <p14:tracePt t="77944" x="6469063" y="3021013"/>
          <p14:tracePt t="78002" x="6450013" y="2994025"/>
          <p14:tracePt t="78014" x="6423025" y="2979738"/>
          <p14:tracePt t="78022" x="6389688" y="2952750"/>
          <p14:tracePt t="78033" x="6362700" y="2927350"/>
          <p14:tracePt t="78044" x="6329363" y="2900363"/>
          <p14:tracePt t="78061" x="6275388" y="2840038"/>
          <p14:tracePt t="78077" x="6254750" y="2806700"/>
          <p14:tracePt t="78094" x="6221413" y="2719388"/>
          <p14:tracePt t="78111" x="6215063" y="2692400"/>
          <p14:tracePt t="78127" x="6208713" y="2638425"/>
          <p14:tracePt t="78144" x="6202363" y="2619375"/>
          <p14:tracePt t="78161" x="6202363" y="2611438"/>
          <p14:tracePt t="78177" x="6202363" y="2605088"/>
          <p14:tracePt t="78247" x="6208713" y="2605088"/>
          <p14:tracePt t="78268" x="6215063" y="2598738"/>
          <p14:tracePt t="78280" x="6221413" y="2592388"/>
          <p14:tracePt t="78289" x="6227763" y="2592388"/>
          <p14:tracePt t="78300" x="6242050" y="2584450"/>
          <p14:tracePt t="78313" x="6262688" y="2578100"/>
          <p14:tracePt t="78327" x="6296025" y="2565400"/>
          <p14:tracePt t="78344" x="6381750" y="2551113"/>
          <p14:tracePt t="78360" x="6435725" y="2551113"/>
          <p14:tracePt t="78377" x="6550025" y="2551113"/>
          <p14:tracePt t="78394" x="6610350" y="2551113"/>
          <p14:tracePt t="78410" x="6743700" y="2584450"/>
          <p14:tracePt t="78427" x="6878638" y="2619375"/>
          <p14:tracePt t="78444" x="6978650" y="2665413"/>
          <p14:tracePt t="78460" x="7024688" y="2686050"/>
          <p14:tracePt t="78477" x="7112000" y="2746375"/>
          <p14:tracePt t="78494" x="7180263" y="2806700"/>
          <p14:tracePt t="78510" x="7205663" y="2833688"/>
          <p14:tracePt t="78533" x="7273925" y="2900363"/>
          <p14:tracePt t="78548" x="7280275" y="2906713"/>
          <p14:tracePt t="78566" x="7292975" y="2913063"/>
          <p14:tracePt t="78583" x="7292975" y="2919413"/>
          <p14:tracePt t="78622" x="7292975" y="2927350"/>
          <p14:tracePt t="78632" x="7292975" y="2933700"/>
          <p14:tracePt t="78643" x="7292975" y="2940050"/>
          <p14:tracePt t="78660" x="7292975" y="2946400"/>
          <p14:tracePt t="78677" x="7292975" y="2960688"/>
          <p14:tracePt t="78693" x="7286625" y="2973388"/>
          <p14:tracePt t="78711" x="7273925" y="2987675"/>
          <p14:tracePt t="78727" x="7265988" y="3000375"/>
          <p14:tracePt t="78744" x="7246938" y="3013075"/>
          <p14:tracePt t="78761" x="7205663" y="3033713"/>
          <p14:tracePt t="78777" x="7159625" y="3048000"/>
          <p14:tracePt t="78793" x="7032625" y="3060700"/>
          <p14:tracePt t="78810" x="6958013" y="3060700"/>
          <p14:tracePt t="78827" x="6831013" y="3060700"/>
          <p14:tracePt t="78843" x="6737350" y="3060700"/>
          <p14:tracePt t="78861" x="6643688" y="3040063"/>
          <p14:tracePt t="78877" x="6596063" y="3027363"/>
          <p14:tracePt t="78893" x="6523038" y="2994025"/>
          <p14:tracePt t="78910" x="6483350" y="2973388"/>
          <p14:tracePt t="78927" x="6429375" y="2927350"/>
          <p14:tracePt t="78943" x="6375400" y="2873375"/>
          <p14:tracePt t="78960" x="6369050" y="2840038"/>
          <p14:tracePt t="78977" x="6342063" y="2746375"/>
          <p14:tracePt t="78993" x="6342063" y="2665413"/>
          <p14:tracePt t="79010" x="6342063" y="2625725"/>
          <p14:tracePt t="79026" x="6356350" y="2559050"/>
          <p14:tracePt t="79044" x="6369050" y="2538413"/>
          <p14:tracePt t="79060" x="6408738" y="2471738"/>
          <p14:tracePt t="79076" x="6423025" y="2457450"/>
          <p14:tracePt t="79093" x="6477000" y="2438400"/>
          <p14:tracePt t="79110" x="6502400" y="2424113"/>
          <p14:tracePt t="79126" x="6596063" y="2424113"/>
          <p14:tracePt t="79146" x="6683375" y="2424113"/>
          <p14:tracePt t="79160" x="6724650" y="2438400"/>
          <p14:tracePt t="79176" x="6810375" y="2478088"/>
          <p14:tracePt t="79193" x="6884988" y="2524125"/>
          <p14:tracePt t="79210" x="6905625" y="2538413"/>
          <p14:tracePt t="79226" x="6965950" y="2584450"/>
          <p14:tracePt t="79245" x="7005638" y="2638425"/>
          <p14:tracePt t="79260" x="7024688" y="2671763"/>
          <p14:tracePt t="79276" x="7051675" y="2713038"/>
          <p14:tracePt t="79293" x="7059613" y="2725738"/>
          <p14:tracePt t="79309" x="7059613" y="2732088"/>
          <p14:tracePt t="79343" x="7059613" y="2738438"/>
          <p14:tracePt t="79359" x="7059613" y="2746375"/>
          <p14:tracePt t="79382" x="7059613" y="2752725"/>
          <p14:tracePt t="79393" x="7051675" y="2752725"/>
          <p14:tracePt t="79409" x="7045325" y="2752725"/>
          <p14:tracePt t="79426" x="7038975" y="2759075"/>
          <p14:tracePt t="79443" x="7011988" y="2773363"/>
          <p14:tracePt t="79459" x="6991350" y="2773363"/>
          <p14:tracePt t="79476" x="6931025" y="2798763"/>
          <p14:tracePt t="79493" x="6858000" y="2819400"/>
          <p14:tracePt t="79509" x="6837363" y="2819400"/>
          <p14:tracePt t="79528" x="6784975" y="2833688"/>
          <p14:tracePt t="79547" x="6743700" y="2840038"/>
          <p14:tracePt t="79563" x="6691313" y="2846388"/>
          <p14:tracePt t="79582" x="6643688" y="2846388"/>
          <p14:tracePt t="79598" x="6616700" y="2846388"/>
          <p14:tracePt t="79609" x="6596063" y="2846388"/>
          <p14:tracePt t="79626" x="6583363" y="2846388"/>
          <p14:tracePt t="79644" x="6577013" y="2840038"/>
          <p14:tracePt t="79682" x="6577013" y="2833688"/>
          <p14:tracePt t="80173" x="6577013" y="2825750"/>
          <p14:tracePt t="80262" x="6562725" y="2833688"/>
          <p14:tracePt t="80273" x="6543675" y="2840038"/>
          <p14:tracePt t="80282" x="6510338" y="2859088"/>
          <p14:tracePt t="80293" x="6469063" y="2873375"/>
          <p14:tracePt t="80309" x="6429375" y="2879725"/>
          <p14:tracePt t="80325" x="6348413" y="2906713"/>
          <p14:tracePt t="80342" x="6269038" y="2927350"/>
          <p14:tracePt t="80359" x="6227763" y="2940050"/>
          <p14:tracePt t="80375" x="6175375" y="2952750"/>
          <p14:tracePt t="80392" x="6142038" y="2952750"/>
          <p14:tracePt t="80409" x="6127750" y="2952750"/>
          <p14:tracePt t="80425" x="6115050" y="2960688"/>
          <p14:tracePt t="80442" x="6108700" y="2960688"/>
          <p14:tracePt t="80458" x="6100763" y="2960688"/>
          <p14:tracePt t="80707" x="6094413" y="2960688"/>
          <p14:tracePt t="80716" x="6094413" y="2967038"/>
          <p14:tracePt t="80725" x="6081713" y="2979738"/>
          <p14:tracePt t="80742" x="6054725" y="3006725"/>
          <p14:tracePt t="80758" x="6034088" y="3027363"/>
          <p14:tracePt t="80775" x="6013450" y="3048000"/>
          <p14:tracePt t="80792" x="5988050" y="3067050"/>
          <p14:tracePt t="80809" x="5980113" y="3081338"/>
          <p14:tracePt t="80825" x="5967413" y="3100388"/>
          <p14:tracePt t="80842" x="5953125" y="3121025"/>
          <p14:tracePt t="80858" x="5946775" y="3133725"/>
          <p14:tracePt t="80875" x="5940425" y="3167063"/>
          <p14:tracePt t="80892" x="5927725" y="3194050"/>
          <p14:tracePt t="80908" x="5927725" y="3208338"/>
          <p14:tracePt t="80925" x="5927725" y="3227388"/>
          <p14:tracePt t="80942" x="5927725" y="3248025"/>
          <p14:tracePt t="80958" x="5927725" y="3268663"/>
          <p14:tracePt t="80975" x="5927725" y="3281363"/>
          <p14:tracePt t="80992" x="5940425" y="3302000"/>
          <p14:tracePt t="81008" x="5940425" y="3308350"/>
          <p14:tracePt t="81025" x="5961063" y="3328988"/>
          <p14:tracePt t="81042" x="5988050" y="3348038"/>
          <p14:tracePt t="81058" x="6013450" y="3362325"/>
          <p14:tracePt t="81075" x="6081713" y="3381375"/>
          <p14:tracePt t="81092" x="6154738" y="3389313"/>
          <p14:tracePt t="81108" x="6202363" y="3389313"/>
          <p14:tracePt t="81125" x="6302375" y="3389313"/>
          <p14:tracePt t="81142" x="6396038" y="3389313"/>
          <p14:tracePt t="81158" x="6450013" y="3389313"/>
          <p14:tracePt t="81175" x="6562725" y="3368675"/>
          <p14:tracePt t="81192" x="6656388" y="3348038"/>
          <p14:tracePt t="81208" x="6683375" y="3348038"/>
          <p14:tracePt t="81224" x="6743700" y="3341688"/>
          <p14:tracePt t="81241" x="6770688" y="3328988"/>
          <p14:tracePt t="81258" x="6784975" y="3328988"/>
          <p14:tracePt t="81274" x="6804025" y="3314700"/>
          <p14:tracePt t="81291" x="6818313" y="3308350"/>
          <p14:tracePt t="81308" x="6824663" y="3302000"/>
          <p14:tracePt t="81325" x="6831013" y="3287713"/>
          <p14:tracePt t="81341" x="6831013" y="3281363"/>
          <p14:tracePt t="81357" x="6837363" y="3268663"/>
          <p14:tracePt t="81374" x="6845300" y="3254375"/>
          <p14:tracePt t="81391" x="6845300" y="3241675"/>
          <p14:tracePt t="81408" x="6845300" y="3235325"/>
          <p14:tracePt t="81424" x="6845300" y="3208338"/>
          <p14:tracePt t="81441" x="6845300" y="3194050"/>
          <p14:tracePt t="81457" x="6845300" y="3187700"/>
          <p14:tracePt t="81474" x="6831013" y="3160713"/>
          <p14:tracePt t="81491" x="6818313" y="3133725"/>
          <p14:tracePt t="81507" x="6810375" y="3127375"/>
          <p14:tracePt t="81528" x="6791325" y="3094038"/>
          <p14:tracePt t="81545" x="6751638" y="3054350"/>
          <p14:tracePt t="81562" x="6710363" y="3021013"/>
          <p14:tracePt t="81577" x="6691313" y="3006725"/>
          <p14:tracePt t="81595" x="6630988" y="2973388"/>
          <p14:tracePt t="81607" x="6596063" y="2960688"/>
          <p14:tracePt t="81624" x="6529388" y="2946400"/>
          <p14:tracePt t="81641" x="6489700" y="2940050"/>
          <p14:tracePt t="81657" x="6442075" y="2933700"/>
          <p14:tracePt t="81674" x="6423025" y="2933700"/>
          <p14:tracePt t="81691" x="6389688" y="2927350"/>
          <p14:tracePt t="81708" x="6362700" y="2919413"/>
          <p14:tracePt t="81724" x="6356350" y="2919413"/>
          <p14:tracePt t="81741" x="6342063" y="2919413"/>
          <p14:tracePt t="81757" x="6335713" y="2919413"/>
          <p14:tracePt t="81791" x="6329363" y="2919413"/>
          <p14:tracePt t="81813" x="6323013" y="2919413"/>
          <p14:tracePt t="81855" x="6323013" y="2927350"/>
          <p14:tracePt t="81963" x="6329363" y="2927350"/>
          <p14:tracePt t="81980" x="6335713" y="2927350"/>
          <p14:tracePt t="81998" x="6356350" y="2927350"/>
          <p14:tracePt t="82015" x="6408738" y="2927350"/>
          <p14:tracePt t="82024" x="6450013" y="2927350"/>
          <p14:tracePt t="82040" x="6483350" y="2933700"/>
          <p14:tracePt t="82057" x="6577013" y="2946400"/>
          <p14:tracePt t="82073" x="6650038" y="2960688"/>
          <p14:tracePt t="82090" x="6691313" y="2960688"/>
          <p14:tracePt t="82107" x="6716713" y="2967038"/>
          <p14:tracePt t="82123" x="6737350" y="2973388"/>
          <p14:tracePt t="82141" x="6743700" y="2973388"/>
          <p14:tracePt t="82157" x="6751638" y="2973388"/>
          <p14:tracePt t="82173" x="6751638" y="2979738"/>
          <p14:tracePt t="82190" x="6757988" y="2979738"/>
          <p14:tracePt t="82194" x="6757988" y="2987675"/>
          <p14:tracePt t="82207" x="6764338" y="2987675"/>
          <p14:tracePt t="82243" x="6770688" y="2994025"/>
          <p14:tracePt t="82252" x="6777038" y="2994025"/>
          <p14:tracePt t="82282" x="6777038" y="3000375"/>
          <p14:tracePt t="82344" x="6777038" y="3006725"/>
          <p14:tracePt t="82364" x="6777038" y="3013075"/>
          <p14:tracePt t="82393" x="6777038" y="3021013"/>
          <p14:tracePt t="82402" x="6777038" y="3027363"/>
          <p14:tracePt t="82413" x="6777038" y="3033713"/>
          <p14:tracePt t="82423" x="6770688" y="3040063"/>
          <p14:tracePt t="82443" x="6770688" y="3048000"/>
          <p14:tracePt t="82457" x="6764338" y="3054350"/>
          <p14:tracePt t="82502" x="6757988" y="3060700"/>
          <p14:tracePt t="82528" x="6751638" y="3060700"/>
          <p14:tracePt t="82538" x="6743700" y="3060700"/>
          <p14:tracePt t="82551" x="6697663" y="3067050"/>
          <p14:tracePt t="82562" x="6664325" y="3067050"/>
          <p14:tracePt t="82577" x="6616700" y="3067050"/>
          <p14:tracePt t="82594" x="6523038" y="3067050"/>
          <p14:tracePt t="82609" x="6477000" y="3067050"/>
          <p14:tracePt t="82623" x="6396038" y="3067050"/>
          <p14:tracePt t="82640" x="6369050" y="3067050"/>
          <p14:tracePt t="82656" x="6315075" y="3040063"/>
          <p14:tracePt t="82673" x="6288088" y="3013075"/>
          <p14:tracePt t="82690" x="6275388" y="3000375"/>
          <p14:tracePt t="82706" x="6275388" y="2994025"/>
          <p14:tracePt t="82723" x="6269038" y="2979738"/>
          <p14:tracePt t="82757" x="6269038" y="2973388"/>
          <p14:tracePt t="82773" x="6269038" y="2960688"/>
          <p14:tracePt t="82790" x="6269038" y="2952750"/>
          <p14:tracePt t="82853" x="6269038" y="2946400"/>
          <p14:tracePt t="82872" x="6275388" y="2946400"/>
          <p14:tracePt t="82894" x="6281738" y="2946400"/>
          <p14:tracePt t="82903" x="6288088" y="2946400"/>
          <p14:tracePt t="82913" x="6296025" y="2946400"/>
          <p14:tracePt t="82925" x="6308725" y="2946400"/>
          <p14:tracePt t="82940" x="6315075" y="2946400"/>
          <p14:tracePt t="82956" x="6335713" y="2946400"/>
          <p14:tracePt t="82973" x="6362700" y="2946400"/>
          <p14:tracePt t="82990" x="6381750" y="2946400"/>
          <p14:tracePt t="83006" x="6396038" y="2952750"/>
          <p14:tracePt t="83023" x="6408738" y="2952750"/>
          <p14:tracePt t="83039" x="6423025" y="2960688"/>
          <p14:tracePt t="83056" x="6429375" y="2967038"/>
          <p14:tracePt t="83073" x="6442075" y="2973388"/>
          <p14:tracePt t="83111" x="6450013" y="2973388"/>
          <p14:tracePt t="83193" x="6450013" y="2979738"/>
          <p14:tracePt t="83551" x="6456363" y="2979738"/>
          <p14:tracePt t="83581" x="6462713" y="2979738"/>
          <p14:tracePt t="83593" x="6469063" y="2979738"/>
          <p14:tracePt t="83621" x="6477000" y="2979738"/>
          <p14:tracePt t="83643" x="6483350" y="2979738"/>
          <p14:tracePt t="83774" x="6483350" y="2987675"/>
          <p14:tracePt t="83815" x="6477000" y="2987675"/>
          <p14:tracePt t="83846" x="6469063" y="2987675"/>
          <p14:tracePt t="83858" x="6462713" y="2994025"/>
          <p14:tracePt t="83872" x="6456363" y="2994025"/>
          <p14:tracePt t="83889" x="6442075" y="2994025"/>
          <p14:tracePt t="83905" x="6429375" y="2994025"/>
          <p14:tracePt t="83922" x="6416675" y="2994025"/>
          <p14:tracePt t="83938" x="6408738" y="2994025"/>
          <p14:tracePt t="83955" x="6402388" y="2994025"/>
          <p14:tracePt t="83972" x="6389688" y="2994025"/>
          <p14:tracePt t="83988" x="6381750" y="2994025"/>
          <p14:tracePt t="84005" x="6375400" y="3000375"/>
          <p14:tracePt t="84022" x="6369050" y="3000375"/>
          <p14:tracePt t="84038" x="6362700" y="3000375"/>
          <p14:tracePt t="84055" x="6348413" y="3006725"/>
          <p14:tracePt t="84072" x="6323013" y="3021013"/>
          <p14:tracePt t="84088" x="6308725" y="3027363"/>
          <p14:tracePt t="84105" x="6281738" y="3040063"/>
          <p14:tracePt t="84122" x="6269038" y="3054350"/>
          <p14:tracePt t="84138" x="6262688" y="3060700"/>
          <p14:tracePt t="84155" x="6254750" y="3060700"/>
          <p14:tracePt t="84172" x="6254750" y="3067050"/>
          <p14:tracePt t="84188" x="6254750" y="3073400"/>
          <p14:tracePt t="84212" x="6262688" y="3081338"/>
          <p14:tracePt t="84222" x="6275388" y="3081338"/>
          <p14:tracePt t="84238" x="6308725" y="3087688"/>
          <p14:tracePt t="84255" x="6369050" y="3108325"/>
          <p14:tracePt t="84272" x="6429375" y="3133725"/>
          <p14:tracePt t="84288" x="6462713" y="3141663"/>
          <p14:tracePt t="84305" x="6529388" y="3154363"/>
          <p14:tracePt t="84322" x="6596063" y="3167063"/>
          <p14:tracePt t="84338" x="6630988" y="3175000"/>
          <p14:tracePt t="84355" x="6664325" y="3181350"/>
          <p14:tracePt t="84372" x="6677025" y="3181350"/>
          <p14:tracePt t="84388" x="6683375" y="3181350"/>
          <p14:tracePt t="84421" x="6691313" y="3181350"/>
          <p14:tracePt t="84461" x="6691313" y="3175000"/>
          <p14:tracePt t="84491" x="6697663" y="3167063"/>
          <p14:tracePt t="84501" x="6697663" y="3160713"/>
          <p14:tracePt t="84521" x="6697663" y="3154363"/>
          <p14:tracePt t="84542" x="6697663" y="3148013"/>
          <p14:tracePt t="84561" x="6697663" y="3141663"/>
          <p14:tracePt t="84576" x="6697663" y="3133725"/>
          <p14:tracePt t="84582" x="6697663" y="3121025"/>
          <p14:tracePt t="84593" x="6697663" y="3108325"/>
          <p14:tracePt t="84605" x="6697663" y="3087688"/>
          <p14:tracePt t="84621" x="6691313" y="3060700"/>
          <p14:tracePt t="84638" x="6683375" y="3054350"/>
          <p14:tracePt t="84654" x="6683375" y="3033713"/>
          <p14:tracePt t="84673" x="6677025" y="3021013"/>
          <p14:tracePt t="84688" x="6677025" y="3013075"/>
          <p14:tracePt t="84794" x="6691313" y="3013075"/>
          <p14:tracePt t="84813" x="6737350" y="3033713"/>
          <p14:tracePt t="84831" x="6804025" y="3067050"/>
          <p14:tracePt t="84843" x="6837363" y="3087688"/>
          <p14:tracePt t="84857" x="6870700" y="3108325"/>
          <p14:tracePt t="84873" x="6938963" y="3154363"/>
          <p14:tracePt t="84891" x="6999288" y="3194050"/>
          <p14:tracePt t="84904" x="7024688" y="3214688"/>
          <p14:tracePt t="84921" x="7072313" y="3254375"/>
          <p14:tracePt t="84937" x="7085013" y="3268663"/>
          <p14:tracePt t="84954" x="7099300" y="3275013"/>
          <p14:tracePt t="84971" x="7099300" y="3281363"/>
          <p14:tracePt t="85011" x="7099300" y="3287713"/>
          <p14:tracePt t="85135" x="7092950" y="3287713"/>
          <p14:tracePt t="85152" x="7059613" y="3287713"/>
          <p14:tracePt t="85165" x="7038975" y="3287713"/>
          <p14:tracePt t="85177" x="7018338" y="3281363"/>
          <p14:tracePt t="85188" x="7005638" y="3281363"/>
          <p14:tracePt t="85204" x="6965950" y="3262313"/>
          <p14:tracePt t="85221" x="6905625" y="3241675"/>
          <p14:tracePt t="85237" x="6870700" y="3221038"/>
          <p14:tracePt t="85254" x="6797675" y="3187700"/>
          <p14:tracePt t="85271" x="6724650" y="3154363"/>
          <p14:tracePt t="85288" x="6691313" y="3141663"/>
          <p14:tracePt t="85304" x="6623050" y="3100388"/>
          <p14:tracePt t="85321" x="6583363" y="3081338"/>
          <p14:tracePt t="85338" x="6570663" y="3067050"/>
          <p14:tracePt t="85354" x="6556375" y="3054350"/>
          <p14:tracePt t="85371" x="6543675" y="3040063"/>
          <p14:tracePt t="85387" x="6537325" y="3040063"/>
          <p14:tracePt t="85404" x="6529388" y="3033713"/>
          <p14:tracePt t="85421" x="6523038" y="3027363"/>
          <p14:tracePt t="85437" x="6523038" y="3021013"/>
          <p14:tracePt t="85454" x="6523038" y="3013075"/>
          <p14:tracePt t="85535" x="6523038" y="3006725"/>
          <p14:tracePt t="85735" x="6529388" y="3006725"/>
          <p14:tracePt t="85874" x="6529388" y="3013075"/>
          <p14:tracePt t="85915" x="6529388" y="3021013"/>
          <p14:tracePt t="85934" x="6537325" y="3021013"/>
          <p14:tracePt t="85983" x="6537325" y="3027363"/>
          <p14:tracePt t="86042" x="6537325" y="3033713"/>
          <p14:tracePt t="86073" x="6537325" y="3040063"/>
          <p14:tracePt t="86092" x="6537325" y="3048000"/>
          <p14:tracePt t="86172" x="6529388" y="3048000"/>
          <p14:tracePt t="86193" x="6523038" y="3054350"/>
          <p14:tracePt t="86202" x="6516688" y="3054350"/>
          <p14:tracePt t="86212" x="6496050" y="3054350"/>
          <p14:tracePt t="86224" x="6477000" y="3054350"/>
          <p14:tracePt t="86237" x="6442075" y="3054350"/>
          <p14:tracePt t="86253" x="6396038" y="3054350"/>
          <p14:tracePt t="86270" x="6369050" y="3054350"/>
          <p14:tracePt t="86286" x="6356350" y="3054350"/>
          <p14:tracePt t="86303" x="6335713" y="3054350"/>
          <p14:tracePt t="86320" x="6323013" y="3054350"/>
          <p14:tracePt t="86336" x="6315075" y="3054350"/>
          <p14:tracePt t="86353" x="6308725" y="3054350"/>
          <p14:tracePt t="86370" x="6296025" y="3054350"/>
          <p14:tracePt t="86581" x="6296025" y="3067050"/>
          <p14:tracePt t="86591" x="6296025" y="3087688"/>
          <p14:tracePt t="86608" x="6296025" y="3114675"/>
          <p14:tracePt t="86624" x="6288088" y="3187700"/>
          <p14:tracePt t="86641" x="6288088" y="3268663"/>
          <p14:tracePt t="86652" x="6288088" y="3287713"/>
          <p14:tracePt t="86669" x="6288088" y="3302000"/>
          <p14:tracePt t="86686" x="6288088" y="3322638"/>
          <p14:tracePt t="86719" x="6288088" y="3328988"/>
          <p14:tracePt t="86762" x="6296025" y="3328988"/>
          <p14:tracePt t="86772" x="6302375" y="3328988"/>
          <p14:tracePt t="86791" x="6308725" y="3328988"/>
          <p14:tracePt t="86811" x="6315075" y="3328988"/>
          <p14:tracePt t="86831" x="6323013" y="3328988"/>
          <p14:tracePt t="86841" x="6329363" y="3328988"/>
          <p14:tracePt t="86861" x="6335713" y="3328988"/>
          <p14:tracePt t="86873" x="6342063" y="3328988"/>
          <p14:tracePt t="86886" x="6348413" y="3328988"/>
          <p14:tracePt t="86902" x="6375400" y="3328988"/>
          <p14:tracePt t="86919" x="6381750" y="3328988"/>
          <p14:tracePt t="86935" x="6402388" y="3328988"/>
          <p14:tracePt t="86952" x="6408738" y="3328988"/>
          <p14:tracePt t="87127" x="6408738" y="3322638"/>
          <p14:tracePt t="87202" x="6408738" y="3314700"/>
          <p14:tracePt t="87223" x="6416675" y="3314700"/>
          <p14:tracePt t="87262" x="6416675" y="3308350"/>
          <p14:tracePt t="87272" x="6416675" y="3302000"/>
          <p14:tracePt t="87291" x="6423025" y="3287713"/>
          <p14:tracePt t="87301" x="6423025" y="3281363"/>
          <p14:tracePt t="87311" x="6429375" y="3275013"/>
          <p14:tracePt t="87331" x="6429375" y="3268663"/>
          <p14:tracePt t="87412" x="6429375" y="3262313"/>
          <p14:tracePt t="87472" x="6429375" y="3248025"/>
          <p14:tracePt t="87482" x="6435725" y="3235325"/>
          <p14:tracePt t="87492" x="6462713" y="3208338"/>
          <p14:tracePt t="87502" x="6489700" y="3167063"/>
          <p14:tracePt t="87523" x="6537325" y="3087688"/>
          <p14:tracePt t="87539" x="6556375" y="3048000"/>
          <p14:tracePt t="87556" x="6589713" y="2987675"/>
          <p14:tracePt t="87573" x="6616700" y="2946400"/>
          <p14:tracePt t="87589" x="6616700" y="2933700"/>
          <p14:tracePt t="87602" x="6623050" y="2927350"/>
          <p14:tracePt t="87618" x="6623050" y="2919413"/>
          <p14:tracePt t="87635" x="6623050" y="2913063"/>
          <p14:tracePt t="87651" x="6623050" y="2906713"/>
          <p14:tracePt t="87668" x="6610350" y="2879725"/>
          <p14:tracePt t="87685" x="6577013" y="2819400"/>
          <p14:tracePt t="87702" x="6556375" y="2792413"/>
          <p14:tracePt t="87718" x="6516688" y="2719388"/>
          <p14:tracePt t="87724" x="6496050" y="2692400"/>
          <p14:tracePt t="87735" x="6477000" y="2659063"/>
          <p14:tracePt t="87752" x="6442075" y="2619375"/>
          <p14:tracePt t="87768" x="6435725" y="2611438"/>
          <p14:tracePt t="87785" x="6408738" y="2605088"/>
          <p14:tracePt t="87801" x="6389688" y="2605088"/>
          <p14:tracePt t="87818" x="6375400" y="2605088"/>
          <p14:tracePt t="87835" x="6342063" y="2605088"/>
          <p14:tracePt t="87851" x="6302375" y="2625725"/>
          <p14:tracePt t="87868" x="6288088" y="2638425"/>
          <p14:tracePt t="87885" x="6221413" y="2698750"/>
          <p14:tracePt t="87901" x="6181725" y="2738438"/>
          <p14:tracePt t="87918" x="6100763" y="2833688"/>
          <p14:tracePt t="87935" x="6073775" y="2873375"/>
          <p14:tracePt t="87952" x="6034088" y="2927350"/>
          <p14:tracePt t="87968" x="6027738" y="2940050"/>
          <p14:tracePt t="87984" x="6013450" y="2973388"/>
          <p14:tracePt t="88001" x="6007100" y="2994025"/>
          <p14:tracePt t="88018" x="6000750" y="3048000"/>
          <p14:tracePt t="88034" x="5988050" y="3094038"/>
          <p14:tracePt t="88051" x="5988050" y="3127375"/>
          <p14:tracePt t="88068" x="5988050" y="3167063"/>
          <p14:tracePt t="88085" x="5988050" y="3201988"/>
          <p14:tracePt t="88101" x="5988050" y="3208338"/>
          <p14:tracePt t="88118" x="5994400" y="3235325"/>
          <p14:tracePt t="88134" x="6000750" y="3248025"/>
          <p14:tracePt t="88151" x="6007100" y="3262313"/>
          <p14:tracePt t="88168" x="6027738" y="3281363"/>
          <p14:tracePt t="88184" x="6040438" y="3302000"/>
          <p14:tracePt t="88201" x="6061075" y="3314700"/>
          <p14:tracePt t="88218" x="6100763" y="3341688"/>
          <p14:tracePt t="88234" x="6154738" y="3368675"/>
          <p14:tracePt t="88251" x="6202363" y="3381375"/>
          <p14:tracePt t="88268" x="6227763" y="3381375"/>
          <p14:tracePt t="88284" x="6269038" y="3389313"/>
          <p14:tracePt t="88301" x="6281738" y="3395663"/>
          <p14:tracePt t="88318" x="6296025" y="3395663"/>
          <p14:tracePt t="88334" x="6302375" y="3395663"/>
          <p14:tracePt t="88351" x="6308725" y="3395663"/>
          <p14:tracePt t="88368" x="6315075" y="3395663"/>
          <p14:tracePt t="88384" x="6323013" y="3381375"/>
          <p14:tracePt t="88422" x="6323013" y="3375025"/>
          <p14:tracePt t="88441" x="6323013" y="3368675"/>
          <p14:tracePt t="88462" x="6323013" y="3355975"/>
          <p14:tracePt t="88472" x="6302375" y="3328988"/>
          <p14:tracePt t="88484" x="6269038" y="3281363"/>
          <p14:tracePt t="88501" x="6208713" y="3181350"/>
          <p14:tracePt t="88517" x="6175375" y="3127375"/>
          <p14:tracePt t="88538" x="6100763" y="3033713"/>
          <p14:tracePt t="88554" x="6061075" y="2994025"/>
          <p14:tracePt t="88572" x="5994400" y="2933700"/>
          <p14:tracePt t="88587" x="5961063" y="2913063"/>
          <p14:tracePt t="88603" x="5913438" y="2900363"/>
          <p14:tracePt t="88617" x="5907088" y="2900363"/>
          <p14:tracePt t="88634" x="5894388" y="2894013"/>
          <p14:tracePt t="88651" x="5886450" y="2894013"/>
          <p14:tracePt t="88724" x="5886450" y="2900363"/>
          <p14:tracePt t="88734" x="5886450" y="2906713"/>
          <p14:tracePt t="88744" x="5886450" y="2927350"/>
          <p14:tracePt t="88755" x="5894388" y="2940050"/>
          <p14:tracePt t="88767" x="5907088" y="2967038"/>
          <p14:tracePt t="88784" x="5940425" y="3027363"/>
          <p14:tracePt t="88801" x="5967413" y="3067050"/>
          <p14:tracePt t="88817" x="6027738" y="3141663"/>
          <p14:tracePt t="88834" x="6081713" y="3208338"/>
          <p14:tracePt t="88850" x="6108700" y="3241675"/>
          <p14:tracePt t="88867" x="6154738" y="3281363"/>
          <p14:tracePt t="88884" x="6175375" y="3308350"/>
          <p14:tracePt t="88901" x="6188075" y="3322638"/>
          <p14:tracePt t="88952" x="6194425" y="3322638"/>
          <p14:tracePt t="88962" x="6194425" y="3328988"/>
          <p14:tracePt t="89022" x="6194425" y="3322638"/>
          <p14:tracePt t="89031" x="6188075" y="3314700"/>
          <p14:tracePt t="89042" x="6181725" y="3302000"/>
          <p14:tracePt t="89053" x="6154738" y="3275013"/>
          <p14:tracePt t="89067" x="6134100" y="3235325"/>
          <p14:tracePt t="89084" x="6073775" y="3141663"/>
          <p14:tracePt t="89101" x="6027738" y="3060700"/>
          <p14:tracePt t="89117" x="6013450" y="3027363"/>
          <p14:tracePt t="89133" x="5994400" y="2979738"/>
          <p14:tracePt t="89151" x="5994400" y="2973388"/>
          <p14:tracePt t="89284" x="6000750" y="2979738"/>
          <p14:tracePt t="89294" x="6007100" y="2979738"/>
          <p14:tracePt t="89306" x="6007100" y="2987675"/>
          <p14:tracePt t="89317" x="6021388" y="2987675"/>
          <p14:tracePt t="89333" x="6034088" y="3000375"/>
          <p14:tracePt t="89351" x="6048375" y="3013075"/>
          <p14:tracePt t="89367" x="6054725" y="3027363"/>
          <p14:tracePt t="89383" x="6067425" y="3040063"/>
          <p14:tracePt t="89401" x="6081713" y="3060700"/>
          <p14:tracePt t="89416" x="6094413" y="3073400"/>
          <p14:tracePt t="89433" x="6115050" y="3100388"/>
          <p14:tracePt t="89450" x="6142038" y="3133725"/>
          <p14:tracePt t="89466" x="6161088" y="3148013"/>
          <p14:tracePt t="89483" x="6181725" y="3181350"/>
          <p14:tracePt t="89500" x="6194425" y="3194050"/>
          <p14:tracePt t="89516" x="6221413" y="3221038"/>
          <p14:tracePt t="89537" x="6242050" y="3241675"/>
          <p14:tracePt t="89554" x="6254750" y="3254375"/>
          <p14:tracePt t="89570" x="6262688" y="3262313"/>
          <p14:tracePt t="89675" x="6248400" y="3254375"/>
          <p14:tracePt t="89692" x="6194425" y="3214688"/>
          <p14:tracePt t="89703" x="6134100" y="3181350"/>
          <p14:tracePt t="89717" x="6081713" y="3133725"/>
          <p14:tracePt t="89733" x="5980113" y="3060700"/>
          <p14:tracePt t="89750" x="5940425" y="3013075"/>
          <p14:tracePt t="89755" x="5913438" y="2973388"/>
          <p14:tracePt t="89767" x="5886450" y="2952750"/>
          <p14:tracePt t="89783" x="5873750" y="2927350"/>
          <p14:tracePt t="89800" x="5867400" y="2927350"/>
          <p14:tracePt t="89816" x="5867400" y="2919413"/>
          <p14:tracePt t="89881" x="5873750" y="2919413"/>
          <p14:tracePt t="89892" x="5886450" y="2919413"/>
          <p14:tracePt t="89903" x="5900738" y="2927350"/>
          <p14:tracePt t="89916" x="5927725" y="2940050"/>
          <p14:tracePt t="89933" x="6027738" y="2973388"/>
          <p14:tracePt t="89950" x="6073775" y="2994025"/>
          <p14:tracePt t="89966" x="6167438" y="3033713"/>
          <p14:tracePt t="89983" x="6262688" y="3081338"/>
          <p14:tracePt t="89999" x="6315075" y="3100388"/>
          <p14:tracePt t="90016" x="6402388" y="3141663"/>
          <p14:tracePt t="90033" x="6469063" y="3167063"/>
          <p14:tracePt t="90049" x="6489700" y="3181350"/>
          <p14:tracePt t="90066" x="6523038" y="3187700"/>
          <p14:tracePt t="90083" x="6529388" y="3201988"/>
          <p14:tracePt t="90099" x="6537325" y="3201988"/>
          <p14:tracePt t="90116" x="6543675" y="3201988"/>
          <p14:tracePt t="90215" x="6543675" y="3194050"/>
          <p14:tracePt t="90236" x="6543675" y="3187700"/>
          <p14:tracePt t="90254" x="6537325" y="3181350"/>
          <p14:tracePt t="90273" x="6529388" y="3167063"/>
          <p14:tracePt t="90289" x="6523038" y="3148013"/>
          <p14:tracePt t="90299" x="6510338" y="3108325"/>
          <p14:tracePt t="90316" x="6483350" y="3006725"/>
          <p14:tracePt t="90332" x="6462713" y="2919413"/>
          <p14:tracePt t="90349" x="6456363" y="2886075"/>
          <p14:tracePt t="90366" x="6450013" y="2833688"/>
          <p14:tracePt t="90382" x="6450013" y="2813050"/>
          <p14:tracePt t="90399" x="6450013" y="2806700"/>
          <p14:tracePt t="90443" x="6450013" y="2798763"/>
          <p14:tracePt t="90516" x="6456363" y="2798763"/>
          <p14:tracePt t="90525" x="6469063" y="2798763"/>
          <p14:tracePt t="90539" x="6477000" y="2798763"/>
          <p14:tracePt t="90554" x="6502400" y="2798763"/>
          <p14:tracePt t="90571" x="6570663" y="2798763"/>
          <p14:tracePt t="90586" x="6637338" y="2798763"/>
          <p14:tracePt t="90603" x="6677025" y="2806700"/>
          <p14:tracePt t="90620" x="6757988" y="2813050"/>
          <p14:tracePt t="90632" x="6797675" y="2813050"/>
          <p14:tracePt t="90649" x="6864350" y="2819400"/>
          <p14:tracePt t="90667" x="6931025" y="2840038"/>
          <p14:tracePt t="90682" x="6965950" y="2846388"/>
          <p14:tracePt t="90699" x="7038975" y="2867025"/>
          <p14:tracePt t="90715" x="7085013" y="2886075"/>
          <p14:tracePt t="90732" x="7112000" y="2900363"/>
          <p14:tracePt t="90749" x="7145338" y="2913063"/>
          <p14:tracePt t="90768" x="7159625" y="2919413"/>
          <p14:tracePt t="90782" x="7165975" y="2919413"/>
          <p14:tracePt t="90893" x="7159625" y="2919413"/>
          <p14:tracePt t="90903" x="7153275" y="2919413"/>
          <p14:tracePt t="90912" x="7138988" y="2919413"/>
          <p14:tracePt t="90922" x="7112000" y="2913063"/>
          <p14:tracePt t="90932" x="7072313" y="2894013"/>
          <p14:tracePt t="90948" x="7024688" y="2873375"/>
          <p14:tracePt t="90965" x="6924675" y="2833688"/>
          <p14:tracePt t="90982" x="6878638" y="2819400"/>
          <p14:tracePt t="90998" x="6770688" y="2786063"/>
          <p14:tracePt t="91015" x="6724650" y="2779713"/>
          <p14:tracePt t="91032" x="6637338" y="2752725"/>
          <p14:tracePt t="91049" x="6562725" y="2732088"/>
          <p14:tracePt t="91065" x="6550025" y="2719388"/>
          <p14:tracePt t="91082" x="6523038" y="2719388"/>
          <p14:tracePt t="91115" x="6516688" y="2713038"/>
          <p14:tracePt t="91202" x="6523038" y="2713038"/>
          <p14:tracePt t="91215" x="6529388" y="2713038"/>
          <p14:tracePt t="91232" x="6537325" y="2713038"/>
          <p14:tracePt t="91246" x="6543675" y="2719388"/>
          <p14:tracePt t="91257" x="6556375" y="2719388"/>
          <p14:tracePt t="91269" x="6570663" y="2725738"/>
          <p14:tracePt t="91282" x="6589713" y="2732088"/>
          <p14:tracePt t="91298" x="6637338" y="2752725"/>
          <p14:tracePt t="91315" x="6656388" y="2759075"/>
          <p14:tracePt t="91332" x="6683375" y="2773363"/>
          <p14:tracePt t="91349" x="6704013" y="2773363"/>
          <p14:tracePt t="91365" x="6710363" y="2779713"/>
          <p14:tracePt t="91382" x="6716713" y="2779713"/>
          <p14:tracePt t="91399" x="6731000" y="2786063"/>
          <p14:tracePt t="91438" x="6737350" y="2786063"/>
          <p14:tracePt t="91568" x="6737350" y="2792413"/>
          <p14:tracePt t="92054" x="6731000" y="2792413"/>
          <p14:tracePt t="92064" x="6724650" y="2792413"/>
          <p14:tracePt t="92084" x="6716713" y="2792413"/>
          <p14:tracePt t="92102" x="6710363" y="2792413"/>
          <p14:tracePt t="92122" x="6704013" y="2792413"/>
          <p14:tracePt t="92132" x="6683375" y="2792413"/>
          <p14:tracePt t="92141" x="6637338" y="2786063"/>
          <p14:tracePt t="92152" x="6596063" y="2779713"/>
          <p14:tracePt t="92164" x="6550025" y="2765425"/>
          <p14:tracePt t="92180" x="6462713" y="2759075"/>
          <p14:tracePt t="92197" x="6429375" y="2752725"/>
          <p14:tracePt t="92214" x="6396038" y="2738438"/>
          <p14:tracePt t="92231" x="6381750" y="2738438"/>
          <p14:tracePt t="92264" x="6375400" y="2738438"/>
          <p14:tracePt t="92350" x="6381750" y="2738438"/>
          <p14:tracePt t="92374" x="6389688" y="2738438"/>
          <p14:tracePt t="92390" x="6402388" y="2738438"/>
          <p14:tracePt t="92415" x="6462713" y="2738438"/>
          <p14:tracePt t="92430" x="6489700" y="2738438"/>
          <p14:tracePt t="92447" x="6562725" y="2759075"/>
          <p14:tracePt t="92464" x="6604000" y="2765425"/>
          <p14:tracePt t="92480" x="6670675" y="2786063"/>
          <p14:tracePt t="92497" x="6716713" y="2792413"/>
          <p14:tracePt t="92514" x="6743700" y="2806700"/>
          <p14:tracePt t="92537" x="6751638" y="2806700"/>
          <p14:tracePt t="92552" x="6757988" y="2813050"/>
          <p14:tracePt t="92585" x="6764338" y="2813050"/>
          <p14:tracePt t="92634" x="6764338" y="2819400"/>
          <p14:tracePt t="92715" x="6757988" y="2819400"/>
          <p14:tracePt t="92794" x="6757988" y="2813050"/>
          <p14:tracePt t="92815" x="6757988" y="2806700"/>
          <p14:tracePt t="93158" x="6751638" y="2813050"/>
          <p14:tracePt t="93168" x="6751638" y="2819400"/>
          <p14:tracePt t="93188" x="6751638" y="2825750"/>
          <p14:tracePt t="93200" x="6743700" y="2833688"/>
          <p14:tracePt t="93213" x="6743700" y="2840038"/>
          <p14:tracePt t="93229" x="6743700" y="2852738"/>
          <p14:tracePt t="93247" x="6731000" y="2867025"/>
          <p14:tracePt t="93263" x="6731000" y="2873375"/>
          <p14:tracePt t="93280" x="6724650" y="2894013"/>
          <p14:tracePt t="93296" x="6724650" y="2900363"/>
          <p14:tracePt t="93313" x="6716713" y="2913063"/>
          <p14:tracePt t="93329" x="6710363" y="2919413"/>
          <p14:tracePt t="93346" x="6710363" y="2940050"/>
          <p14:tracePt t="93364" x="6704013" y="2952750"/>
          <p14:tracePt t="93379" x="6697663" y="2967038"/>
          <p14:tracePt t="93413" x="6697663" y="2973388"/>
          <p14:tracePt t="93473" x="6691313" y="2973388"/>
          <p14:tracePt t="93825" x="6691313" y="2967038"/>
          <p14:tracePt t="94014" x="6683375" y="2960688"/>
          <p14:tracePt t="94022" x="6670675" y="2952750"/>
          <p14:tracePt t="94034" x="6616700" y="2919413"/>
          <p14:tracePt t="94045" x="6496050" y="2867025"/>
          <p14:tracePt t="94062" x="6302375" y="2779713"/>
          <p14:tracePt t="94079" x="5491163" y="2559050"/>
          <p14:tracePt t="94096" x="4352925" y="2397125"/>
          <p14:tracePt t="94112" x="3911600" y="2370138"/>
          <p14:tracePt t="94129" x="3416300" y="2330450"/>
          <p14:tracePt t="94146" x="3268663" y="2303463"/>
          <p14:tracePt t="94162" x="3148013" y="2257425"/>
          <p14:tracePt t="94179" x="3141663" y="2236788"/>
          <p14:tracePt t="94363" x="3133725" y="2236788"/>
          <p14:tracePt t="94376" x="3027363" y="2197100"/>
          <p14:tracePt t="94384" x="2867025" y="2109788"/>
          <p14:tracePt t="94395" x="2578100" y="1941513"/>
          <p14:tracePt t="94412" x="1801813" y="1433513"/>
          <p14:tracePt t="94429" x="1452563" y="1165225"/>
          <p14:tracePt t="94446" x="1050925" y="803275"/>
          <p14:tracePt t="94462" x="938213" y="696913"/>
          <p14:tracePt t="94478" x="823913" y="588963"/>
          <p14:tracePt t="94496" x="784225" y="536575"/>
          <p14:tracePt t="94532" x="776288" y="522288"/>
          <p14:tracePt t="94567" x="776288" y="515938"/>
          <p14:tracePt t="94584" x="830263" y="509588"/>
          <p14:tracePt t="94600" x="984250" y="509588"/>
          <p14:tracePt t="94611" x="1098550" y="509588"/>
          <p14:tracePt t="94628" x="1225550" y="509588"/>
          <p14:tracePt t="94645" x="1554163" y="549275"/>
          <p14:tracePt t="94662" x="1714500" y="582613"/>
          <p14:tracePt t="94678" x="1995488" y="636588"/>
          <p14:tracePt t="94695" x="2136775" y="663575"/>
          <p14:tracePt t="94711" x="2170113" y="669925"/>
          <p14:tracePt t="94728" x="2197100" y="676275"/>
          <p14:tracePt t="94745" x="2197100" y="682625"/>
          <p14:tracePt t="94762" x="2203450" y="682625"/>
          <p14:tracePt t="94813" x="2197100" y="682625"/>
          <p14:tracePt t="94823" x="2155825" y="676275"/>
          <p14:tracePt t="94833" x="2089150" y="663575"/>
          <p14:tracePt t="94845" x="1976438" y="642938"/>
          <p14:tracePt t="94861" x="1814513" y="609600"/>
          <p14:tracePt t="94878" x="1452563" y="569913"/>
          <p14:tracePt t="94895" x="1111250" y="536575"/>
          <p14:tracePt t="94911" x="1011238" y="522288"/>
          <p14:tracePt t="94928" x="911225" y="515938"/>
          <p14:tracePt t="94945" x="896938" y="515938"/>
          <p14:tracePt t="94961" x="884238" y="515938"/>
          <p14:tracePt t="95013" x="917575" y="522288"/>
          <p14:tracePt t="95023" x="965200" y="536575"/>
          <p14:tracePt t="95034" x="1031875" y="549275"/>
          <p14:tracePt t="95045" x="1111250" y="561975"/>
          <p14:tracePt t="95061" x="1204913" y="588963"/>
          <p14:tracePt t="95079" x="1393825" y="622300"/>
          <p14:tracePt t="95094" x="1487488" y="649288"/>
          <p14:tracePt t="95111" x="1660525" y="703263"/>
          <p14:tracePt t="95128" x="1808163" y="742950"/>
          <p14:tracePt t="95144" x="1868488" y="757238"/>
          <p14:tracePt t="95161" x="1976438" y="784225"/>
          <p14:tracePt t="95179" x="2055813" y="803275"/>
          <p14:tracePt t="95195" x="2109788" y="830263"/>
          <p14:tracePt t="95211" x="2116138" y="836613"/>
          <p14:tracePt t="95228" x="2136775" y="836613"/>
          <p14:tracePt t="95244" x="2143125" y="836613"/>
          <p14:tracePt t="95315" x="2143125" y="844550"/>
          <p14:tracePt t="95325" x="2136775" y="844550"/>
          <p14:tracePt t="95336" x="2130425" y="844550"/>
          <p14:tracePt t="95354" x="2122488" y="844550"/>
          <p14:tracePt t="95447" x="2136775" y="844550"/>
          <p14:tracePt t="95464" x="2243138" y="857250"/>
          <p14:tracePt t="95478" x="2357438" y="877888"/>
          <p14:tracePt t="95494" x="2652713" y="971550"/>
          <p14:tracePt t="95512" x="2979738" y="1125538"/>
          <p14:tracePt t="95532" x="3241675" y="1258888"/>
          <p14:tracePt t="95547" x="3308350" y="1292225"/>
          <p14:tracePt t="95565" x="3362325" y="1325563"/>
          <p14:tracePt t="95581" x="3375025" y="1333500"/>
          <p14:tracePt t="95611" x="3368675" y="1333500"/>
          <p14:tracePt t="95780" x="3375025" y="1333500"/>
          <p14:tracePt t="95790" x="3416300" y="1339850"/>
          <p14:tracePt t="95800" x="3529013" y="1358900"/>
          <p14:tracePt t="95813" x="3743325" y="1412875"/>
          <p14:tracePt t="95828" x="4548188" y="1660525"/>
          <p14:tracePt t="95844" x="5037138" y="1868488"/>
          <p14:tracePt t="95860" x="5807075" y="2284413"/>
          <p14:tracePt t="95878" x="6227763" y="2584450"/>
          <p14:tracePt t="95894" x="6362700" y="2686050"/>
          <p14:tracePt t="95910" x="6483350" y="2792413"/>
          <p14:tracePt t="95927" x="6510338" y="2813050"/>
          <p14:tracePt t="96139" x="6523038" y="2819400"/>
          <p14:tracePt t="96148" x="6529388" y="2819400"/>
          <p14:tracePt t="96160" x="6550025" y="2833688"/>
          <p14:tracePt t="96177" x="6656388" y="2879725"/>
          <p14:tracePt t="96193" x="6818313" y="2967038"/>
          <p14:tracePt t="96210" x="6897688" y="3033713"/>
          <p14:tracePt t="96230" x="7005638" y="3133725"/>
          <p14:tracePt t="96243" x="7072313" y="3208338"/>
          <p14:tracePt t="96260" x="7092950" y="3235325"/>
          <p14:tracePt t="96276" x="7105650" y="3254375"/>
          <p14:tracePt t="96293" x="7105650" y="3262313"/>
          <p14:tracePt t="96310" x="7105650" y="3268663"/>
          <p14:tracePt t="96342" x="7092950" y="3268663"/>
          <p14:tracePt t="96352" x="7065963" y="3262313"/>
          <p14:tracePt t="96364" x="6999288" y="3248025"/>
          <p14:tracePt t="96376" x="6931025" y="3235325"/>
          <p14:tracePt t="96393" x="6764338" y="3187700"/>
          <p14:tracePt t="96410" x="6683375" y="3167063"/>
          <p14:tracePt t="96427" x="6562725" y="3133725"/>
          <p14:tracePt t="96443" x="6483350" y="3094038"/>
          <p14:tracePt t="96460" x="6469063" y="3087688"/>
          <p14:tracePt t="96477" x="6462713" y="3073400"/>
          <p14:tracePt t="96493" x="6456363" y="3067050"/>
          <p14:tracePt t="96530" x="6456363" y="3054350"/>
          <p14:tracePt t="96547" x="6477000" y="3040063"/>
          <p14:tracePt t="96564" x="6543675" y="3021013"/>
          <p14:tracePt t="96580" x="6583363" y="3000375"/>
          <p14:tracePt t="96597" x="6664325" y="2973388"/>
          <p14:tracePt t="96610" x="6691313" y="2960688"/>
          <p14:tracePt t="96626" x="6743700" y="2940050"/>
          <p14:tracePt t="96643" x="6764338" y="2940050"/>
          <p14:tracePt t="96660" x="6770688" y="2933700"/>
          <p14:tracePt t="96676" x="6777038" y="2927350"/>
          <p14:tracePt t="96710" x="6784975" y="2927350"/>
          <p14:tracePt t="96763" x="6777038" y="2933700"/>
          <p14:tracePt t="96772" x="6770688" y="2933700"/>
          <p14:tracePt t="96793" x="6764338" y="2933700"/>
          <p14:tracePt t="96803" x="6743700" y="2940050"/>
          <p14:tracePt t="96817" x="6724650" y="2946400"/>
          <p14:tracePt t="96826" x="6697663" y="2960688"/>
          <p14:tracePt t="96843" x="6596063" y="2979738"/>
          <p14:tracePt t="96859" x="6550025" y="2987675"/>
          <p14:tracePt t="96876" x="6450013" y="2987675"/>
          <p14:tracePt t="96893" x="6375400" y="2979738"/>
          <p14:tracePt t="96909" x="6362700" y="2967038"/>
          <p14:tracePt t="96927" x="6348413" y="2960688"/>
          <p14:tracePt t="96943" x="6348413" y="2952750"/>
          <p14:tracePt t="96976" x="6348413" y="2946400"/>
          <p14:tracePt t="96993" x="6416675" y="2919413"/>
          <p14:tracePt t="97009" x="6477000" y="2906713"/>
          <p14:tracePt t="97026" x="6604000" y="2894013"/>
          <p14:tracePt t="97043" x="6724650" y="2894013"/>
          <p14:tracePt t="97059" x="6784975" y="2900363"/>
          <p14:tracePt t="97076" x="6858000" y="2927350"/>
          <p14:tracePt t="97093" x="6878638" y="2927350"/>
          <p14:tracePt t="97109" x="6884988" y="2933700"/>
          <p14:tracePt t="97126" x="6884988" y="2940050"/>
          <p14:tracePt t="97159" x="6878638" y="2946400"/>
          <p14:tracePt t="97176" x="6851650" y="2946400"/>
          <p14:tracePt t="97193" x="6818313" y="2952750"/>
          <p14:tracePt t="97209" x="6716713" y="2952750"/>
          <p14:tracePt t="97226" x="6630988" y="2952750"/>
          <p14:tracePt t="97243" x="6562725" y="2952750"/>
          <p14:tracePt t="97259" x="6556375" y="2952750"/>
          <p14:tracePt t="97276" x="6543675" y="2952750"/>
          <p14:tracePt t="97296" x="6543675" y="2946400"/>
          <p14:tracePt t="97315" x="6543675" y="2940050"/>
          <p14:tracePt t="97326" x="6556375" y="2927350"/>
          <p14:tracePt t="97342" x="6577013" y="2919413"/>
          <p14:tracePt t="97359" x="6670675" y="2906713"/>
          <p14:tracePt t="97376" x="6777038" y="2906713"/>
          <p14:tracePt t="97392" x="6831013" y="2927350"/>
          <p14:tracePt t="97409" x="6897688" y="2946400"/>
          <p14:tracePt t="97426" x="6918325" y="2960688"/>
          <p14:tracePt t="97443" x="6924675" y="2967038"/>
          <p14:tracePt t="97459" x="6924675" y="2973388"/>
          <p14:tracePt t="97475" x="6924675" y="2979738"/>
          <p14:tracePt t="97492" x="6884988" y="2994025"/>
          <p14:tracePt t="97509" x="6837363" y="3006725"/>
          <p14:tracePt t="97529" x="6716713" y="3033713"/>
          <p14:tracePt t="97546" x="6616700" y="3060700"/>
          <p14:tracePt t="97563" x="6550025" y="3060700"/>
          <p14:tracePt t="97579" x="6537325" y="3060700"/>
          <p14:tracePt t="97595" x="6529388" y="3060700"/>
          <p14:tracePt t="97609" x="6529388" y="3054350"/>
          <p14:tracePt t="97642" x="6543675" y="3040063"/>
          <p14:tracePt t="97659" x="6562725" y="3033713"/>
          <p14:tracePt t="97675" x="6637338" y="3021013"/>
          <p14:tracePt t="97693" x="6710363" y="3021013"/>
          <p14:tracePt t="97709" x="6731000" y="3021013"/>
          <p14:tracePt t="97725" x="6751638" y="3027363"/>
          <p14:tracePt t="97742" x="6757988" y="3033713"/>
          <p14:tracePt t="97772" x="6757988" y="3040063"/>
          <p14:tracePt t="97792" x="6743700" y="3040063"/>
          <p14:tracePt t="97802" x="6731000" y="3040063"/>
          <p14:tracePt t="97814" x="6697663" y="3027363"/>
          <p14:tracePt t="97825" x="6664325" y="3013075"/>
          <p14:tracePt t="97842" x="6596063" y="2979738"/>
          <p14:tracePt t="97858" x="6583363" y="2979738"/>
          <p14:tracePt t="97875" x="6562725" y="2960688"/>
          <p14:tracePt t="97892" x="6556375" y="2960688"/>
          <p14:tracePt t="97908" x="6556375" y="2952750"/>
          <p14:tracePt t="97925" x="6562725" y="2946400"/>
          <p14:tracePt t="97942" x="6577013" y="2933700"/>
          <p14:tracePt t="97958" x="6656388" y="2927350"/>
          <p14:tracePt t="97975" x="6764338" y="2927350"/>
          <p14:tracePt t="97992" x="6818313" y="2940050"/>
          <p14:tracePt t="98008" x="6905625" y="2987675"/>
          <p14:tracePt t="98025" x="6951663" y="3021013"/>
          <p14:tracePt t="98042" x="6965950" y="3033713"/>
          <p14:tracePt t="98075" x="6965950" y="3040063"/>
          <p14:tracePt t="98153" x="6951663" y="3040063"/>
          <p14:tracePt t="98162" x="6938963" y="3040063"/>
          <p14:tracePt t="98172" x="6931025" y="3040063"/>
          <p14:tracePt t="98193" x="6924675" y="3040063"/>
          <p14:tracePt t="98444" x="6918325" y="3040063"/>
          <p14:tracePt t="98454" x="6905625" y="3040063"/>
          <p14:tracePt t="98463" x="6884988" y="3040063"/>
          <p14:tracePt t="98475" x="6845300" y="3021013"/>
          <p14:tracePt t="98492" x="6757988" y="2973388"/>
          <p14:tracePt t="98508" x="6710363" y="2952750"/>
          <p14:tracePt t="98528" x="6630988" y="2894013"/>
          <p14:tracePt t="98546" x="6562725" y="2852738"/>
          <p14:tracePt t="98561" x="6550025" y="2840038"/>
          <p14:tracePt t="98579" x="6529388" y="2819400"/>
          <p14:tracePt t="98595" x="6529388" y="2813050"/>
          <p14:tracePt t="98608" x="6529388" y="2806700"/>
          <p14:tracePt t="98624" x="6529388" y="2798763"/>
          <p14:tracePt t="98672" x="6529388" y="2792413"/>
          <p14:tracePt t="98682" x="6537325" y="2792413"/>
          <p14:tracePt t="98693" x="6543675" y="2792413"/>
          <p14:tracePt t="98708" x="6556375" y="2792413"/>
          <p14:tracePt t="98724" x="6589713" y="2798763"/>
          <p14:tracePt t="98742" x="6623050" y="2813050"/>
          <p14:tracePt t="98758" x="6637338" y="2825750"/>
          <p14:tracePt t="98774" x="6670675" y="2833688"/>
          <p14:tracePt t="98792" x="6683375" y="2840038"/>
          <p14:tracePt t="98808" x="6691313" y="2846388"/>
          <p14:tracePt t="98824" x="6697663" y="2852738"/>
          <p14:tracePt t="101734" x="6697663" y="2859088"/>
          <p14:tracePt t="101744" x="6691313" y="2859088"/>
          <p14:tracePt t="101755" x="6683375" y="2859088"/>
          <p14:tracePt t="101772" x="6616700" y="2873375"/>
          <p14:tracePt t="101788" x="6556375" y="2879725"/>
          <p14:tracePt t="101805" x="6375400" y="2900363"/>
          <p14:tracePt t="101822" x="6181725" y="2919413"/>
          <p14:tracePt t="101838" x="6081713" y="2919413"/>
          <p14:tracePt t="101855" x="5940425" y="2919413"/>
          <p14:tracePt t="101872" x="5880100" y="2906713"/>
          <p14:tracePt t="101888" x="5807075" y="2867025"/>
          <p14:tracePt t="101905" x="5765800" y="2825750"/>
          <p14:tracePt t="101921" x="5753100" y="2813050"/>
          <p14:tracePt t="101939" x="5746750" y="2786063"/>
          <p14:tracePt t="101955" x="5746750" y="2765425"/>
          <p14:tracePt t="101971" x="5746750" y="2752725"/>
          <p14:tracePt t="101988" x="5746750" y="2719388"/>
          <p14:tracePt t="102005" x="5792788" y="2659063"/>
          <p14:tracePt t="102021" x="5834063" y="2632075"/>
          <p14:tracePt t="102038" x="5946775" y="2578100"/>
          <p14:tracePt t="102055" x="6021388" y="2551113"/>
          <p14:tracePt t="102071" x="6175375" y="2524125"/>
          <p14:tracePt t="102088" x="6254750" y="2517775"/>
          <p14:tracePt t="102105" x="6429375" y="2517775"/>
          <p14:tracePt t="102121" x="6529388" y="2524125"/>
          <p14:tracePt t="102138" x="6724650" y="2578100"/>
          <p14:tracePt t="102155" x="6911975" y="2671763"/>
          <p14:tracePt t="102171" x="6978650" y="2713038"/>
          <p14:tracePt t="102188" x="7085013" y="2806700"/>
          <p14:tracePt t="102205" x="7165975" y="2900363"/>
          <p14:tracePt t="102221" x="7186613" y="2933700"/>
          <p14:tracePt t="102238" x="7226300" y="3006725"/>
          <p14:tracePt t="102255" x="7246938" y="3087688"/>
          <p14:tracePt t="102271" x="7246938" y="3121025"/>
          <p14:tracePt t="102288" x="7239000" y="3208338"/>
          <p14:tracePt t="102304" x="7213600" y="3281363"/>
          <p14:tracePt t="102321" x="7199313" y="3314700"/>
          <p14:tracePt t="102338" x="7153275" y="3375025"/>
          <p14:tracePt t="102355" x="7085013" y="3435350"/>
          <p14:tracePt t="102371" x="7032625" y="3468688"/>
          <p14:tracePt t="102388" x="6864350" y="3509963"/>
          <p14:tracePt t="102404" x="6683375" y="3543300"/>
          <p14:tracePt t="102422" x="6529388" y="3543300"/>
          <p14:tracePt t="102437" x="6456363" y="3543300"/>
          <p14:tracePt t="102454" x="6342063" y="3495675"/>
          <p14:tracePt t="102471" x="6281738" y="3468688"/>
          <p14:tracePt t="102487" x="6202363" y="3395663"/>
          <p14:tracePt t="102504" x="6148388" y="3295650"/>
          <p14:tracePt t="102521" x="6127750" y="3248025"/>
          <p14:tracePt t="102538" x="6100763" y="3127375"/>
          <p14:tracePt t="102558" x="6094413" y="3000375"/>
          <p14:tracePt t="102575" x="6100763" y="2886075"/>
          <p14:tracePt t="102594" x="6121400" y="2825750"/>
          <p14:tracePt t="102610" x="6167438" y="2725738"/>
          <p14:tracePt t="102624" x="6194425" y="2686050"/>
          <p14:tracePt t="102637" x="6215063" y="2659063"/>
          <p14:tracePt t="102654" x="6275388" y="2619375"/>
          <p14:tracePt t="102671" x="6362700" y="2592388"/>
          <p14:tracePt t="102687" x="6408738" y="2584450"/>
          <p14:tracePt t="102705" x="6510338" y="2584450"/>
          <p14:tracePt t="102721" x="6562725" y="2598738"/>
          <p14:tracePt t="102737" x="6670675" y="2652713"/>
          <p14:tracePt t="102754" x="6710363" y="2686050"/>
          <p14:tracePt t="102771" x="6784975" y="2746375"/>
          <p14:tracePt t="102788" x="6851650" y="2806700"/>
          <p14:tracePt t="102804" x="6878638" y="2846388"/>
          <p14:tracePt t="102821" x="6918325" y="2919413"/>
          <p14:tracePt t="102838" x="6951663" y="2979738"/>
          <p14:tracePt t="102854" x="6965950" y="3000375"/>
          <p14:tracePt t="102859" x="6972300" y="3033713"/>
          <p14:tracePt t="102871" x="6978650" y="3048000"/>
          <p14:tracePt t="102887" x="6999288" y="3087688"/>
          <p14:tracePt t="102904" x="7005638" y="3121025"/>
          <p14:tracePt t="102920" x="7018338" y="3141663"/>
          <p14:tracePt t="102937" x="7018338" y="3154363"/>
          <p14:tracePt t="102954" x="7018338" y="3160713"/>
          <p14:tracePt t="103015" x="7018338" y="3167063"/>
          <p14:tracePt t="103075" x="7005638" y="3167063"/>
          <p14:tracePt t="103085" x="6985000" y="3181350"/>
          <p14:tracePt t="103095" x="6958013" y="3194050"/>
          <p14:tracePt t="103108" x="6924675" y="3214688"/>
          <p14:tracePt t="103120" x="6884988" y="3221038"/>
          <p14:tracePt t="103137" x="6804025" y="3235325"/>
          <p14:tracePt t="103154" x="6716713" y="3241675"/>
          <p14:tracePt t="103170" x="6691313" y="3241675"/>
          <p14:tracePt t="103187" x="6630988" y="3248025"/>
          <p14:tracePt t="103204" x="6570663" y="3262313"/>
          <p14:tracePt t="103220" x="6543675" y="3268663"/>
          <p14:tracePt t="103237" x="6496050" y="3275013"/>
          <p14:tracePt t="103253" x="6462713" y="3281363"/>
          <p14:tracePt t="103270" x="6442075" y="3281363"/>
          <p14:tracePt t="103287" x="6429375" y="3281363"/>
          <p14:tracePt t="103304" x="6416675" y="3281363"/>
          <p14:tracePt t="103320" x="6408738" y="3281363"/>
          <p14:tracePt t="103337" x="6402388" y="3281363"/>
          <p14:tracePt t="103353" x="6402388" y="3275013"/>
          <p14:tracePt t="103371" x="6389688" y="3275013"/>
          <p14:tracePt t="103387" x="6389688" y="3268663"/>
          <p14:tracePt t="103403" x="6381750" y="3262313"/>
          <p14:tracePt t="103421" x="6362700" y="3248025"/>
          <p14:tracePt t="103436" x="6348413" y="3241675"/>
          <p14:tracePt t="103453" x="6308725" y="3201988"/>
          <p14:tracePt t="103470" x="6281738" y="3175000"/>
          <p14:tracePt t="103487" x="6235700" y="3121025"/>
          <p14:tracePt t="103503" x="6181725" y="3040063"/>
          <p14:tracePt t="103520" x="6161088" y="2979738"/>
          <p14:tracePt t="103537" x="6108700" y="2886075"/>
          <p14:tracePt t="103558" x="6073775" y="2798763"/>
          <p14:tracePt t="103574" x="6061075" y="2752725"/>
          <p14:tracePt t="103590" x="6054725" y="2713038"/>
          <p14:tracePt t="103607" x="6034088" y="2644775"/>
          <p14:tracePt t="103624" x="6021388" y="2611438"/>
          <p14:tracePt t="103637" x="6007100" y="2565400"/>
          <p14:tracePt t="103653" x="6007100" y="2544763"/>
          <p14:tracePt t="103670" x="6007100" y="2532063"/>
          <p14:tracePt t="103686" x="6007100" y="2498725"/>
          <p14:tracePt t="103703" x="6000750" y="2478088"/>
          <p14:tracePt t="103720" x="5994400" y="2465388"/>
          <p14:tracePt t="103736" x="5988050" y="2451100"/>
          <p14:tracePt t="103753" x="5988050" y="2430463"/>
          <p14:tracePt t="103770" x="5980113" y="2417763"/>
          <p14:tracePt t="103786" x="5973763" y="2384425"/>
          <p14:tracePt t="103803" x="5967413" y="2370138"/>
          <p14:tracePt t="103820" x="5961063" y="2330450"/>
          <p14:tracePt t="103836" x="5961063" y="2303463"/>
          <p14:tracePt t="103853" x="5961063" y="2297113"/>
          <p14:tracePt t="103869" x="5961063" y="2276475"/>
          <p14:tracePt t="103887" x="5961063" y="2270125"/>
          <p14:tracePt t="103903" x="5961063" y="2263775"/>
          <p14:tracePt t="103983" x="5953125" y="2263775"/>
          <p14:tracePt t="103994" x="5953125" y="2276475"/>
          <p14:tracePt t="104007" x="5953125" y="2297113"/>
          <p14:tracePt t="104020" x="5953125" y="2330450"/>
          <p14:tracePt t="104036" x="5953125" y="2357438"/>
          <p14:tracePt t="104053" x="5940425" y="2444750"/>
          <p14:tracePt t="104069" x="5940425" y="2511425"/>
          <p14:tracePt t="104086" x="5927725" y="2638425"/>
          <p14:tracePt t="104103" x="5927725" y="2698750"/>
          <p14:tracePt t="104119" x="5919788" y="2806700"/>
          <p14:tracePt t="104136" x="5919788" y="2906713"/>
          <p14:tracePt t="104153" x="5919788" y="2952750"/>
          <p14:tracePt t="104169" x="5919788" y="3033713"/>
          <p14:tracePt t="104187" x="5919788" y="3114675"/>
          <p14:tracePt t="104203" x="5927725" y="3154363"/>
          <p14:tracePt t="104219" x="5927725" y="3208338"/>
          <p14:tracePt t="104236" x="5934075" y="3227388"/>
          <p14:tracePt t="104252" x="5953125" y="3295650"/>
          <p14:tracePt t="104269" x="5967413" y="3375025"/>
          <p14:tracePt t="104286" x="5980113" y="3408363"/>
          <p14:tracePt t="104303" x="6007100" y="3482975"/>
          <p14:tracePt t="104319" x="6021388" y="3549650"/>
          <p14:tracePt t="104336" x="6040438" y="3576638"/>
          <p14:tracePt t="104352" x="6054725" y="3616325"/>
          <p14:tracePt t="104369" x="6073775" y="3636963"/>
          <p14:tracePt t="104387" x="6081713" y="3656013"/>
          <p14:tracePt t="104403" x="6088063" y="3656013"/>
          <p14:tracePt t="104419" x="6088063" y="3663950"/>
          <p14:tracePt t="104444" x="6094413" y="3663950"/>
          <p14:tracePt t="104492" x="6100763" y="3663950"/>
          <p14:tracePt t="104503" x="6100763" y="3649663"/>
          <p14:tracePt t="104513" x="6108700" y="3630613"/>
          <p14:tracePt t="104525" x="6108700" y="3582988"/>
          <p14:tracePt t="104536" x="6108700" y="3522663"/>
          <p14:tracePt t="104556" x="6088063" y="3355975"/>
          <p14:tracePt t="104573" x="6073775" y="3167063"/>
          <p14:tracePt t="104590" x="6067425" y="3081338"/>
          <p14:tracePt t="104607" x="6061075" y="2913063"/>
          <p14:tracePt t="104623" x="6061075" y="2840038"/>
          <p14:tracePt t="104636" x="6054725" y="2779713"/>
          <p14:tracePt t="104652" x="6048375" y="2671763"/>
          <p14:tracePt t="104669" x="6048375" y="2632075"/>
          <p14:tracePt t="104685" x="6034088" y="2559050"/>
          <p14:tracePt t="104702" x="6034088" y="2532063"/>
          <p14:tracePt t="104719" x="6034088" y="2498725"/>
          <p14:tracePt t="104735" x="6034088" y="2490788"/>
          <p14:tracePt t="104753" x="6034088" y="2484438"/>
          <p14:tracePt t="104769" x="6034088" y="2478088"/>
          <p14:tracePt t="104833" x="6034088" y="2484438"/>
          <p14:tracePt t="104856" x="6034088" y="2490788"/>
          <p14:tracePt t="104866" x="6034088" y="2498725"/>
          <p14:tracePt t="104877" x="6034088" y="2511425"/>
          <p14:tracePt t="104889" x="6034088" y="2538413"/>
          <p14:tracePt t="104902" x="6034088" y="2571750"/>
          <p14:tracePt t="104919" x="6034088" y="2659063"/>
          <p14:tracePt t="104935" x="6034088" y="2698750"/>
          <p14:tracePt t="104952" x="6040438" y="2798763"/>
          <p14:tracePt t="104969" x="6048375" y="2906713"/>
          <p14:tracePt t="104986" x="6048375" y="2952750"/>
          <p14:tracePt t="105002" x="6054725" y="3040063"/>
          <p14:tracePt t="105019" x="6067425" y="3087688"/>
          <p14:tracePt t="105035" x="6067425" y="3108325"/>
          <p14:tracePt t="105052" x="6067425" y="3127375"/>
          <p14:tracePt t="105069" x="6073775" y="3141663"/>
          <p14:tracePt t="105085" x="6073775" y="3154363"/>
          <p14:tracePt t="105185" x="6073775" y="3160713"/>
          <p14:tracePt t="105202" x="6081713" y="3160713"/>
          <p14:tracePt t="105951" x="6073775" y="3154363"/>
          <p14:tracePt t="105961" x="6034088" y="3148013"/>
          <p14:tracePt t="105972" x="5973763" y="3121025"/>
          <p14:tracePt t="105984" x="5900738" y="3100388"/>
          <p14:tracePt t="106001" x="5759450" y="3073400"/>
          <p14:tracePt t="106018" x="5686425" y="3067050"/>
          <p14:tracePt t="106035" x="5584825" y="3048000"/>
          <p14:tracePt t="106051" x="5499100" y="3033713"/>
          <p14:tracePt t="106067" x="5472113" y="3033713"/>
          <p14:tracePt t="106084" x="5445125" y="3033713"/>
          <p14:tracePt t="106101" x="5430838" y="3033713"/>
          <p14:tracePt t="106118" x="5424488" y="3033713"/>
          <p14:tracePt t="106161" x="5418138" y="3033713"/>
          <p14:tracePt t="106221" x="5418138" y="3027363"/>
          <p14:tracePt t="106242" x="5424488" y="3027363"/>
          <p14:tracePt t="106251" x="5430838" y="3021013"/>
          <p14:tracePt t="106261" x="5445125" y="3013075"/>
          <p14:tracePt t="106271" x="5457825" y="3000375"/>
          <p14:tracePt t="106284" x="5484813" y="2987675"/>
          <p14:tracePt t="106301" x="5551488" y="2973388"/>
          <p14:tracePt t="106317" x="5599113" y="2967038"/>
          <p14:tracePt t="106334" x="5672138" y="2952750"/>
          <p14:tracePt t="106353" x="5746750" y="2946400"/>
          <p14:tracePt t="106367" x="5765800" y="2946400"/>
          <p14:tracePt t="106384" x="5819775" y="2946400"/>
          <p14:tracePt t="106400" x="5853113" y="2960688"/>
          <p14:tracePt t="106418" x="5867400" y="2967038"/>
          <p14:tracePt t="106422" x="5880100" y="2967038"/>
          <p14:tracePt t="106434" x="5886450" y="2967038"/>
          <p14:tracePt t="106451" x="5894388" y="2973388"/>
          <p14:tracePt t="106481" x="5894388" y="2979738"/>
          <p14:tracePt t="110831" x="5886450" y="2973388"/>
          <p14:tracePt t="110840" x="5873750" y="2960688"/>
          <p14:tracePt t="110852" x="5859463" y="2933700"/>
          <p14:tracePt t="110863" x="5834063" y="2900363"/>
          <p14:tracePt t="110880" x="5773738" y="2852738"/>
          <p14:tracePt t="110896" x="5759450" y="2825750"/>
          <p14:tracePt t="110913" x="5726113" y="2806700"/>
          <p14:tracePt t="110930" x="5705475" y="2779713"/>
          <p14:tracePt t="110946" x="5699125" y="2765425"/>
          <p14:tracePt t="110952" x="5686425" y="2746375"/>
          <p14:tracePt t="110964" x="5680075" y="2732088"/>
          <p14:tracePt t="110980" x="5653088" y="2705100"/>
          <p14:tracePt t="110996" x="5645150" y="2698750"/>
          <p14:tracePt t="111013" x="5626100" y="2679700"/>
          <p14:tracePt t="111030" x="5619750" y="2671763"/>
          <p14:tracePt t="111063" x="5619750" y="2665413"/>
          <p14:tracePt t="111109" x="5619750" y="2659063"/>
          <p14:tracePt t="111219" x="5626100" y="2659063"/>
          <p14:tracePt t="111229" x="5632450" y="2659063"/>
          <p14:tracePt t="111259" x="5638800" y="2659063"/>
          <p14:tracePt t="111329" x="5632450" y="2665413"/>
          <p14:tracePt t="111349" x="5619750" y="2671763"/>
          <p14:tracePt t="111359" x="5592763" y="2686050"/>
          <p14:tracePt t="111369" x="5524500" y="2705100"/>
          <p14:tracePt t="111380" x="5445125" y="2732088"/>
          <p14:tracePt t="111396" x="5310188" y="2765425"/>
          <p14:tracePt t="111412" x="4941888" y="2886075"/>
          <p14:tracePt t="111429" x="4513263" y="2987675"/>
          <p14:tracePt t="111446" x="4298950" y="3033713"/>
          <p14:tracePt t="111450" x="4144963" y="3054350"/>
          <p14:tracePt t="111462" x="4017963" y="3081338"/>
          <p14:tracePt t="111479" x="3878263" y="3100388"/>
          <p14:tracePt t="111496" x="3830638" y="3100388"/>
          <p14:tracePt t="111512" x="3770313" y="3108325"/>
          <p14:tracePt t="111529" x="3743325" y="3108325"/>
          <p14:tracePt t="111747" x="3743325" y="3100388"/>
          <p14:tracePt t="111755" x="3724275" y="3100388"/>
          <p14:tracePt t="111766" x="3676650" y="3073400"/>
          <p14:tracePt t="111778" x="3562350" y="3054350"/>
          <p14:tracePt t="111795" x="3048000" y="2960688"/>
          <p14:tracePt t="111812" x="2290763" y="2867025"/>
          <p14:tracePt t="111829" x="1768475" y="2825750"/>
          <p14:tracePt t="111845" x="1608138" y="2825750"/>
          <p14:tracePt t="111862" x="1446213" y="2825750"/>
          <p14:tracePt t="111879" x="1379538" y="2825750"/>
          <p14:tracePt t="111895" x="1366838" y="2825750"/>
          <p14:tracePt t="112127" x="1358900" y="2833688"/>
          <p14:tracePt t="112140" x="1333500" y="2833688"/>
          <p14:tracePt t="112162" x="1252538" y="2825750"/>
          <p14:tracePt t="112179" x="1131888" y="2792413"/>
          <p14:tracePt t="112195" x="1077913" y="2773363"/>
          <p14:tracePt t="112212" x="965200" y="2732088"/>
          <p14:tracePt t="112229" x="890588" y="2705100"/>
          <p14:tracePt t="112245" x="869950" y="2698750"/>
          <p14:tracePt t="112261" x="850900" y="2692400"/>
          <p14:tracePt t="112279" x="844550" y="2692400"/>
          <p14:tracePt t="112295" x="844550" y="2686050"/>
          <p14:tracePt t="112312" x="836613" y="2686050"/>
          <p14:tracePt t="112389" x="844550" y="2686050"/>
          <p14:tracePt t="112399" x="857250" y="2686050"/>
          <p14:tracePt t="112412" x="869950" y="2692400"/>
          <p14:tracePt t="112429" x="904875" y="2698750"/>
          <p14:tracePt t="112445" x="923925" y="2705100"/>
          <p14:tracePt t="112461" x="977900" y="2719388"/>
          <p14:tracePt t="112479" x="1031875" y="2746375"/>
          <p14:tracePt t="112495" x="1058863" y="2752725"/>
          <p14:tracePt t="112511" x="1111250" y="2773363"/>
          <p14:tracePt t="112529" x="1152525" y="2792413"/>
          <p14:tracePt t="112545" x="1171575" y="2792413"/>
          <p14:tracePt t="112561" x="1204913" y="2806700"/>
          <p14:tracePt t="112579" x="1219200" y="2806700"/>
          <p14:tracePt t="112595" x="1225550" y="2813050"/>
          <p14:tracePt t="112615" x="1231900" y="2813050"/>
          <p14:tracePt t="112792" x="1225550" y="2813050"/>
          <p14:tracePt t="112822" x="1225550" y="2806700"/>
          <p14:tracePt t="112834" x="1219200" y="2798763"/>
          <p14:tracePt t="112949" x="1219200" y="2792413"/>
          <p14:tracePt t="113270" x="1204913" y="2792413"/>
          <p14:tracePt t="113281" x="1192213" y="2786063"/>
          <p14:tracePt t="113294" x="1165225" y="2779713"/>
          <p14:tracePt t="113311" x="1077913" y="2746375"/>
          <p14:tracePt t="113328" x="984250" y="2713038"/>
          <p14:tracePt t="113344" x="938213" y="2705100"/>
          <p14:tracePt t="113360" x="857250" y="2692400"/>
          <p14:tracePt t="113378" x="784225" y="2692400"/>
          <p14:tracePt t="113394" x="742950" y="2692400"/>
          <p14:tracePt t="113410" x="696913" y="2692400"/>
          <p14:tracePt t="113427" x="682625" y="2692400"/>
          <p14:tracePt t="113444" x="663575" y="2692400"/>
          <p14:tracePt t="113460" x="642938" y="2692400"/>
          <p14:tracePt t="113477" x="636588" y="2692400"/>
          <p14:tracePt t="113509" x="630238" y="2692400"/>
          <p14:tracePt t="113720" x="636588" y="2692400"/>
          <p14:tracePt t="113731" x="642938" y="2692400"/>
          <p14:tracePt t="113745" x="663575" y="2692400"/>
          <p14:tracePt t="113761" x="709613" y="2698750"/>
          <p14:tracePt t="113777" x="750888" y="2713038"/>
          <p14:tracePt t="113794" x="850900" y="2725738"/>
          <p14:tracePt t="113811" x="957263" y="2738438"/>
          <p14:tracePt t="113827" x="1023938" y="2752725"/>
          <p14:tracePt t="113843" x="1152525" y="2773363"/>
          <p14:tracePt t="113860" x="1265238" y="2786063"/>
          <p14:tracePt t="113877" x="1325563" y="2798763"/>
          <p14:tracePt t="113893" x="1433513" y="2819400"/>
          <p14:tracePt t="113910" x="1539875" y="2840038"/>
          <p14:tracePt t="113927" x="1587500" y="2846388"/>
          <p14:tracePt t="113943" x="1681163" y="2852738"/>
          <p14:tracePt t="113960" x="1768475" y="2852738"/>
          <p14:tracePt t="113977" x="1814513" y="2852738"/>
          <p14:tracePt t="113982" x="1862138" y="2852738"/>
          <p14:tracePt t="113994" x="1895475" y="2852738"/>
          <p14:tracePt t="114010" x="1968500" y="2852738"/>
          <p14:tracePt t="114027" x="1995488" y="2852738"/>
          <p14:tracePt t="114043" x="2028825" y="2852738"/>
          <p14:tracePt t="114060" x="2055813" y="2852738"/>
          <p14:tracePt t="114076" x="2062163" y="2852738"/>
          <p14:tracePt t="114382" x="2062163" y="2859088"/>
          <p14:tracePt t="114402" x="2070100" y="2867025"/>
          <p14:tracePt t="114423" x="2076450" y="2867025"/>
          <p14:tracePt t="114446" x="2089150" y="2867025"/>
          <p14:tracePt t="114455" x="2103438" y="2867025"/>
          <p14:tracePt t="114465" x="2130425" y="2859088"/>
          <p14:tracePt t="114476" x="2155825" y="2852738"/>
          <p14:tracePt t="114493" x="2197100" y="2852738"/>
          <p14:tracePt t="114509" x="2284413" y="2846388"/>
          <p14:tracePt t="114526" x="2384425" y="2840038"/>
          <p14:tracePt t="114543" x="2430463" y="2840038"/>
          <p14:tracePt t="114559" x="2517775" y="2840038"/>
          <p14:tracePt t="114576" x="2611438" y="2840038"/>
          <p14:tracePt t="114593" x="2659063" y="2846388"/>
          <p14:tracePt t="114613" x="2752725" y="2852738"/>
          <p14:tracePt t="114630" x="2806700" y="2859088"/>
          <p14:tracePt t="114647" x="2840038" y="2859088"/>
          <p14:tracePt t="114664" x="2859088" y="2859088"/>
          <p14:tracePt t="114693" x="2867025" y="2859088"/>
          <p14:tracePt t="114784" x="2873375" y="2859088"/>
          <p14:tracePt t="114885" x="2879725" y="2859088"/>
          <p14:tracePt t="114908" x="2886075" y="2852738"/>
          <p14:tracePt t="114924" x="2913063" y="2852738"/>
          <p14:tracePt t="114936" x="2933700" y="2846388"/>
          <p14:tracePt t="114946" x="2952750" y="2846388"/>
          <p14:tracePt t="114959" x="2979738" y="2840038"/>
          <p14:tracePt t="114975" x="3040063" y="2825750"/>
          <p14:tracePt t="114993" x="3100388" y="2825750"/>
          <p14:tracePt t="115009" x="3127375" y="2825750"/>
          <p14:tracePt t="115015" x="3154363" y="2825750"/>
          <p14:tracePt t="115026" x="3194050" y="2825750"/>
          <p14:tracePt t="115043" x="3227388" y="2825750"/>
          <p14:tracePt t="115060" x="3254375" y="2833688"/>
          <p14:tracePt t="115076" x="3275013" y="2833688"/>
          <p14:tracePt t="115092" x="3295650" y="2833688"/>
          <p14:tracePt t="115109" x="3314700" y="2833688"/>
          <p14:tracePt t="115125" x="3322638" y="2833688"/>
          <p14:tracePt t="115142" x="3328988" y="2833688"/>
          <p14:tracePt t="115159" x="3335338" y="2833688"/>
          <p14:tracePt t="115781" x="3341688" y="2833688"/>
          <p14:tracePt t="115810" x="3375025" y="2813050"/>
          <p14:tracePt t="115824" x="3408363" y="2806700"/>
          <p14:tracePt t="115835" x="3449638" y="2792413"/>
          <p14:tracePt t="115846" x="3482975" y="2786063"/>
          <p14:tracePt t="115859" x="3549650" y="2765425"/>
          <p14:tracePt t="115875" x="3589338" y="2759075"/>
          <p14:tracePt t="115891" x="3656013" y="2746375"/>
          <p14:tracePt t="115909" x="3730625" y="2738438"/>
          <p14:tracePt t="115925" x="3763963" y="2738438"/>
          <p14:tracePt t="115941" x="3836988" y="2732088"/>
          <p14:tracePt t="115959" x="3890963" y="2732088"/>
          <p14:tracePt t="115975" x="3897313" y="2732088"/>
          <p14:tracePt t="115991" x="3917950" y="2732088"/>
          <p14:tracePt t="116009" x="3930650" y="2732088"/>
          <p14:tracePt t="116024" x="3938588" y="2732088"/>
          <p14:tracePt t="116030" x="3944938" y="2732088"/>
          <p14:tracePt t="116062" x="3951288" y="2732088"/>
          <p14:tracePt t="116111" x="3957638" y="2732088"/>
          <p14:tracePt t="116529" x="3951288" y="2732088"/>
          <p14:tracePt t="116556" x="3938588" y="2732088"/>
          <p14:tracePt t="116579" x="3930650" y="2732088"/>
          <p14:tracePt t="116593" x="3924300" y="2732088"/>
          <p14:tracePt t="116613" x="3905250" y="2725738"/>
          <p14:tracePt t="116630" x="3870325" y="2719388"/>
          <p14:tracePt t="116645" x="3863975" y="2713038"/>
          <p14:tracePt t="116662" x="3836988" y="2705100"/>
          <p14:tracePt t="116678" x="3824288" y="2698750"/>
          <p14:tracePt t="116707" x="3817938" y="2692400"/>
          <p14:tracePt t="116738" x="3810000" y="2692400"/>
          <p14:tracePt t="116851" x="3817938" y="2692400"/>
          <p14:tracePt t="116872" x="3817938" y="2686050"/>
          <p14:tracePt t="116901" x="3824288" y="2686050"/>
          <p14:tracePt t="116950" x="3830638" y="2686050"/>
          <p14:tracePt t="116982" x="3836988" y="2686050"/>
          <p14:tracePt t="116996" x="3844925" y="2686050"/>
          <p14:tracePt t="117012" x="3851275" y="2686050"/>
          <p14:tracePt t="117024" x="3857625" y="2686050"/>
          <p14:tracePt t="117041" x="3870325" y="2686050"/>
          <p14:tracePt t="117058" x="3884613" y="2686050"/>
          <p14:tracePt t="117074" x="3890963" y="2686050"/>
          <p14:tracePt t="117090" x="3917950" y="2686050"/>
          <p14:tracePt t="117108" x="3944938" y="2686050"/>
          <p14:tracePt t="117124" x="3957638" y="2686050"/>
          <p14:tracePt t="117140" x="3990975" y="2686050"/>
          <p14:tracePt t="117158" x="4011613" y="2686050"/>
          <p14:tracePt t="117173" x="4024313" y="2686050"/>
          <p14:tracePt t="117190" x="4051300" y="2686050"/>
          <p14:tracePt t="117208" x="4059238" y="2686050"/>
          <p14:tracePt t="117223" x="4065588" y="2686050"/>
          <p14:tracePt t="117240" x="4071938" y="2686050"/>
          <p14:tracePt t="117257" x="4078288" y="2686050"/>
          <p14:tracePt t="117439" x="4084638" y="2686050"/>
          <p14:tracePt t="117588" x="4092575" y="2679700"/>
          <p14:tracePt t="117598" x="4098925" y="2679700"/>
          <p14:tracePt t="117615" x="4111625" y="2679700"/>
          <p14:tracePt t="117629" x="4144963" y="2671763"/>
          <p14:tracePt t="117645" x="4159250" y="2665413"/>
          <p14:tracePt t="117662" x="4186238" y="2659063"/>
          <p14:tracePt t="117679" x="4205288" y="2659063"/>
          <p14:tracePt t="117690" x="4213225" y="2659063"/>
          <p14:tracePt t="117707" x="4219575" y="2659063"/>
          <p14:tracePt t="117723" x="4225925" y="2659063"/>
          <p14:tracePt t="117740" x="4232275" y="2659063"/>
          <p14:tracePt t="117788" x="4232275" y="2652713"/>
          <p14:tracePt t="117871" x="4232275" y="2644775"/>
          <p14:tracePt t="118131" x="4238625" y="2644775"/>
          <p14:tracePt t="118141" x="4252913" y="2644775"/>
          <p14:tracePt t="118156" x="4273550" y="2638425"/>
          <p14:tracePt t="118173" x="4313238" y="2638425"/>
          <p14:tracePt t="118189" x="4340225" y="2644775"/>
          <p14:tracePt t="118206" x="4346575" y="2644775"/>
          <p14:tracePt t="118223" x="4379913" y="2659063"/>
          <p14:tracePt t="118239" x="4394200" y="2659063"/>
          <p14:tracePt t="118256" x="4400550" y="2659063"/>
          <p14:tracePt t="118272" x="4406900" y="2665413"/>
          <p14:tracePt t="118289" x="4413250" y="2671763"/>
          <p14:tracePt t="118601" x="4419600" y="2671763"/>
          <p14:tracePt t="118751" x="4419600" y="2665413"/>
          <p14:tracePt t="118798" x="4406900" y="2665413"/>
          <p14:tracePt t="119117" x="4400550" y="2665413"/>
          <p14:tracePt t="119128" x="4367213" y="2679700"/>
          <p14:tracePt t="119140" x="4286250" y="2679700"/>
          <p14:tracePt t="119157" x="3965575" y="2679700"/>
          <p14:tracePt t="119172" x="3709988" y="2679700"/>
          <p14:tracePt t="119188" x="2973388" y="2719388"/>
          <p14:tracePt t="119205" x="2619375" y="2765425"/>
          <p14:tracePt t="119222" x="2216150" y="2833688"/>
          <p14:tracePt t="119239" x="2028825" y="2846388"/>
          <p14:tracePt t="119255" x="1976438" y="2852738"/>
          <p14:tracePt t="119272" x="1949450" y="2852738"/>
          <p14:tracePt t="119288" x="1941513" y="2852738"/>
          <p14:tracePt t="119473" x="1935163" y="2852738"/>
          <p14:tracePt t="119482" x="1916113" y="2859088"/>
          <p14:tracePt t="119494" x="1874838" y="2859088"/>
          <p14:tracePt t="119505" x="1774825" y="2859088"/>
          <p14:tracePt t="119521" x="1452563" y="2873375"/>
          <p14:tracePt t="119538" x="1071563" y="2879725"/>
          <p14:tracePt t="119555" x="877888" y="2906713"/>
          <p14:tracePt t="119571" x="649288" y="2919413"/>
          <p14:tracePt t="119589" x="542925" y="2927350"/>
          <p14:tracePt t="119610" x="501650" y="2927350"/>
          <p14:tracePt t="119625" x="495300" y="2927350"/>
          <p14:tracePt t="119731" x="501650" y="2933700"/>
          <p14:tracePt t="119744" x="515938" y="2933700"/>
          <p14:tracePt t="119760" x="536575" y="2946400"/>
          <p14:tracePt t="119772" x="561975" y="2960688"/>
          <p14:tracePt t="119788" x="588963" y="2979738"/>
          <p14:tracePt t="119804" x="603250" y="2994025"/>
          <p14:tracePt t="119821" x="622300" y="3006725"/>
          <p14:tracePt t="119838" x="649288" y="3021013"/>
          <p14:tracePt t="119854" x="655638" y="3027363"/>
          <p14:tracePt t="119871" x="669925" y="3033713"/>
          <p14:tracePt t="119888" x="682625" y="3033713"/>
          <p14:tracePt t="119904" x="690563" y="3033713"/>
          <p14:tracePt t="119921" x="703263" y="3040063"/>
          <p14:tracePt t="119937" x="709613" y="3048000"/>
          <p14:tracePt t="119954" x="715963" y="3048000"/>
          <p14:tracePt t="119971" x="723900" y="3048000"/>
          <p14:tracePt t="119988" x="730250" y="3048000"/>
          <p14:tracePt t="120021" x="736600" y="3048000"/>
          <p14:tracePt t="120037" x="742950" y="3048000"/>
          <p14:tracePt t="120118" x="750888" y="3048000"/>
          <p14:tracePt t="127650" x="763588" y="3048000"/>
          <p14:tracePt t="127659" x="784225" y="3040063"/>
          <p14:tracePt t="127671" x="809625" y="3033713"/>
          <p14:tracePt t="127684" x="857250" y="3021013"/>
          <p14:tracePt t="127701" x="984250" y="2987675"/>
          <p14:tracePt t="127718" x="1119188" y="2967038"/>
          <p14:tracePt t="127730" x="1192213" y="2960688"/>
          <p14:tracePt t="127747" x="1339850" y="2952750"/>
          <p14:tracePt t="127764" x="1406525" y="2952750"/>
          <p14:tracePt t="127780" x="1554163" y="2967038"/>
          <p14:tracePt t="127797" x="1681163" y="3000375"/>
          <p14:tracePt t="127814" x="1735138" y="3013075"/>
          <p14:tracePt t="127830" x="1814513" y="3040063"/>
          <p14:tracePt t="127847" x="1862138" y="3060700"/>
          <p14:tracePt t="127864" x="1868488" y="3060700"/>
          <p14:tracePt t="127880" x="1881188" y="3067050"/>
          <p14:tracePt t="131006" x="1874838" y="3067050"/>
          <p14:tracePt t="131015" x="1855788" y="3067050"/>
          <p14:tracePt t="131027" x="1814513" y="3073400"/>
          <p14:tracePt t="131045" x="1720850" y="3081338"/>
          <p14:tracePt t="131060" x="1666875" y="3081338"/>
          <p14:tracePt t="131077" x="1554163" y="3081338"/>
          <p14:tracePt t="131094" x="1439863" y="3073400"/>
          <p14:tracePt t="131110" x="1400175" y="3073400"/>
          <p14:tracePt t="131127" x="1298575" y="3067050"/>
          <p14:tracePt t="131144" x="1219200" y="3067050"/>
          <p14:tracePt t="131160" x="1171575" y="3067050"/>
          <p14:tracePt t="131177" x="1119188" y="3067050"/>
          <p14:tracePt t="131194" x="1084263" y="3060700"/>
          <p14:tracePt t="131210" x="1077913" y="3060700"/>
          <p14:tracePt t="131227" x="1071563" y="3060700"/>
          <p14:tracePt t="131244" x="1065213" y="3060700"/>
          <p14:tracePt t="131357" x="1065213" y="3054350"/>
          <p14:tracePt t="131380" x="1058863" y="3054350"/>
          <p14:tracePt t="131396" x="1058863" y="3048000"/>
          <p14:tracePt t="131410" x="1050925" y="3048000"/>
          <p14:tracePt t="131427" x="1044575" y="3040063"/>
          <p14:tracePt t="131444" x="1038225" y="3027363"/>
          <p14:tracePt t="131477" x="1031875" y="3021013"/>
          <p14:tracePt t="131494" x="1023938" y="3006725"/>
          <p14:tracePt t="131526" x="1023938" y="2994025"/>
          <p14:tracePt t="131544" x="1023938" y="2979738"/>
          <p14:tracePt t="131560" x="1023938" y="2973388"/>
          <p14:tracePt t="131576" x="1023938" y="2952750"/>
          <p14:tracePt t="131594" x="1031875" y="2933700"/>
          <p14:tracePt t="131610" x="1038225" y="2927350"/>
          <p14:tracePt t="131626" x="1058863" y="2900363"/>
          <p14:tracePt t="131644" x="1119188" y="2859088"/>
          <p14:tracePt t="131664" x="1171575" y="2825750"/>
          <p14:tracePt t="131680" x="1198563" y="2806700"/>
          <p14:tracePt t="131698" x="1279525" y="2773363"/>
          <p14:tracePt t="131715" x="1385888" y="2738438"/>
          <p14:tracePt t="131730" x="1439863" y="2725738"/>
          <p14:tracePt t="131745" x="1539875" y="2705100"/>
          <p14:tracePt t="131760" x="1587500" y="2698750"/>
          <p14:tracePt t="131777" x="1666875" y="2692400"/>
          <p14:tracePt t="131795" x="1735138" y="2692400"/>
          <p14:tracePt t="131810" x="1768475" y="2713038"/>
          <p14:tracePt t="131826" x="1828800" y="2765425"/>
          <p14:tracePt t="131844" x="1895475" y="2840038"/>
          <p14:tracePt t="131859" x="1935163" y="2886075"/>
          <p14:tracePt t="131877" x="1968500" y="2967038"/>
          <p14:tracePt t="131895" x="1982788" y="3021013"/>
          <p14:tracePt t="131909" x="1982788" y="3033713"/>
          <p14:tracePt t="131926" x="1982788" y="3048000"/>
          <p14:tracePt t="131984" x="1982788" y="3054350"/>
          <p14:tracePt t="132005" x="1982788" y="3060700"/>
          <p14:tracePt t="132015" x="1976438" y="3060700"/>
          <p14:tracePt t="132026" x="1955800" y="3067050"/>
          <p14:tracePt t="132044" x="1874838" y="3087688"/>
          <p14:tracePt t="132060" x="1828800" y="3094038"/>
          <p14:tracePt t="132076" x="1735138" y="3100388"/>
          <p14:tracePt t="132094" x="1633538" y="3100388"/>
          <p14:tracePt t="132109" x="1587500" y="3100388"/>
          <p14:tracePt t="132126" x="1500188" y="3081338"/>
          <p14:tracePt t="132143" x="1427163" y="3054350"/>
          <p14:tracePt t="132159" x="1393825" y="3033713"/>
          <p14:tracePt t="132176" x="1346200" y="3000375"/>
          <p14:tracePt t="132193" x="1312863" y="2979738"/>
          <p14:tracePt t="132209" x="1306513" y="2973388"/>
          <p14:tracePt t="132226" x="1298575" y="2960688"/>
          <p14:tracePt t="132243" x="1298575" y="2952750"/>
          <p14:tracePt t="132276" x="1298575" y="2946400"/>
          <p14:tracePt t="132295" x="1298575" y="2940050"/>
          <p14:tracePt t="132309" x="1306513" y="2933700"/>
          <p14:tracePt t="132326" x="1352550" y="2913063"/>
          <p14:tracePt t="132343" x="1439863" y="2894013"/>
          <p14:tracePt t="132359" x="1493838" y="2886075"/>
          <p14:tracePt t="132376" x="1593850" y="2873375"/>
          <p14:tracePt t="132393" x="1708150" y="2873375"/>
          <p14:tracePt t="132409" x="1768475" y="2886075"/>
          <p14:tracePt t="132426" x="1862138" y="2927350"/>
          <p14:tracePt t="132443" x="1935163" y="2973388"/>
          <p14:tracePt t="132459" x="1955800" y="3000375"/>
          <p14:tracePt t="132476" x="1982788" y="3033713"/>
          <p14:tracePt t="132493" x="2001838" y="3048000"/>
          <p14:tracePt t="132534" x="2001838" y="3054350"/>
          <p14:tracePt t="132545" x="2001838" y="3060700"/>
          <p14:tracePt t="132564" x="1989138" y="3073400"/>
          <p14:tracePt t="132575" x="1955800" y="3081338"/>
          <p14:tracePt t="132593" x="1855788" y="3100388"/>
          <p14:tracePt t="132609" x="1801813" y="3121025"/>
          <p14:tracePt t="132625" x="1654175" y="3148013"/>
          <p14:tracePt t="132643" x="1512888" y="3160713"/>
          <p14:tracePt t="132659" x="1446213" y="3160713"/>
          <p14:tracePt t="132681" x="1333500" y="3160713"/>
          <p14:tracePt t="132698" x="1252538" y="3160713"/>
          <p14:tracePt t="132715" x="1212850" y="3154363"/>
          <p14:tracePt t="132730" x="1204913" y="3154363"/>
          <p14:tracePt t="132745" x="1198563" y="3148013"/>
          <p14:tracePt t="132775" x="1198563" y="3141663"/>
          <p14:tracePt t="132804" x="1198563" y="3133725"/>
          <p14:tracePt t="132824" x="1198563" y="3127375"/>
          <p14:tracePt t="132834" x="1204913" y="3127375"/>
          <p14:tracePt t="132854" x="1212850" y="3127375"/>
          <p14:tracePt t="132865" x="1219200" y="3121025"/>
          <p14:tracePt t="132875" x="1225550" y="3121025"/>
          <p14:tracePt t="132893" x="1246188" y="3121025"/>
          <p14:tracePt t="132909" x="1258888" y="3121025"/>
          <p14:tracePt t="132925" x="1273175" y="3121025"/>
          <p14:tracePt t="132942" x="1279525" y="3121025"/>
          <p14:tracePt t="132959" x="1298575" y="3121025"/>
          <p14:tracePt t="133068" x="1298575" y="3127375"/>
          <p14:tracePt t="133093" x="1238250" y="3127375"/>
          <p14:tracePt t="133114" x="1171575" y="3127375"/>
          <p14:tracePt t="133130" x="1138238" y="3127375"/>
          <p14:tracePt t="133142" x="1065213" y="3114675"/>
          <p14:tracePt t="133158" x="1038225" y="3114675"/>
          <p14:tracePt t="133175" x="977900" y="3100388"/>
          <p14:tracePt t="133192" x="950913" y="3100388"/>
          <p14:tracePt t="133208" x="911225" y="3087688"/>
          <p14:tracePt t="133225" x="884238" y="3081338"/>
          <p14:tracePt t="133242" x="869950" y="3073400"/>
          <p14:tracePt t="133259" x="863600" y="3060700"/>
          <p14:tracePt t="133275" x="850900" y="3054350"/>
          <p14:tracePt t="133291" x="844550" y="3048000"/>
          <p14:tracePt t="133308" x="844550" y="3040063"/>
          <p14:tracePt t="133325" x="836613" y="3033713"/>
          <p14:tracePt t="133341" x="836613" y="3027363"/>
          <p14:tracePt t="133358" x="836613" y="3021013"/>
          <p14:tracePt t="133398" x="836613" y="3013075"/>
          <p14:tracePt t="133409" x="836613" y="3006725"/>
          <p14:tracePt t="133439" x="836613" y="3000375"/>
          <p14:tracePt t="133449" x="844550" y="3000375"/>
          <p14:tracePt t="133461" x="844550" y="2994025"/>
          <p14:tracePt t="133475" x="857250" y="2987675"/>
          <p14:tracePt t="133491" x="877888" y="2967038"/>
          <p14:tracePt t="133508" x="896938" y="2952750"/>
          <p14:tracePt t="133525" x="950913" y="2927350"/>
          <p14:tracePt t="133541" x="1011238" y="2900363"/>
          <p14:tracePt t="133559" x="1065213" y="2886075"/>
          <p14:tracePt t="133575" x="1084263" y="2873375"/>
          <p14:tracePt t="133591" x="1138238" y="2859088"/>
          <p14:tracePt t="133609" x="1158875" y="2859088"/>
          <p14:tracePt t="133625" x="1198563" y="2859088"/>
          <p14:tracePt t="133641" x="1231900" y="2859088"/>
          <p14:tracePt t="133658" x="1265238" y="2859088"/>
          <p14:tracePt t="133680" x="1292225" y="2859088"/>
          <p14:tracePt t="133696" x="1312863" y="2859088"/>
          <p14:tracePt t="133714" x="1346200" y="2873375"/>
          <p14:tracePt t="133730" x="1366838" y="2886075"/>
          <p14:tracePt t="133746" x="1379538" y="2894013"/>
          <p14:tracePt t="133750" x="1385888" y="2900363"/>
          <p14:tracePt t="133761" x="1400175" y="2906713"/>
          <p14:tracePt t="133774" x="1406525" y="2906713"/>
          <p14:tracePt t="133791" x="1427163" y="2927350"/>
          <p14:tracePt t="133808" x="1439863" y="2946400"/>
          <p14:tracePt t="133824" x="1446213" y="2952750"/>
          <p14:tracePt t="133841" x="1446213" y="2973388"/>
          <p14:tracePt t="133858" x="1452563" y="2979738"/>
          <p14:tracePt t="133875" x="1460500" y="3000375"/>
          <p14:tracePt t="133908" x="1460500" y="3006725"/>
          <p14:tracePt t="133924" x="1460500" y="3021013"/>
          <p14:tracePt t="133958" x="1452563" y="3033713"/>
          <p14:tracePt t="133974" x="1452563" y="3048000"/>
          <p14:tracePt t="133991" x="1452563" y="3067050"/>
          <p14:tracePt t="134007" x="1439863" y="3081338"/>
          <p14:tracePt t="134024" x="1439863" y="3100388"/>
          <p14:tracePt t="134041" x="1439863" y="3108325"/>
          <p14:tracePt t="134057" x="1433513" y="3108325"/>
          <p14:tracePt t="134075" x="1433513" y="3114675"/>
          <p14:tracePt t="134157" x="1427163" y="3114675"/>
          <p14:tracePt t="134182" x="1419225" y="3100388"/>
          <p14:tracePt t="134196" x="1406525" y="3060700"/>
          <p14:tracePt t="134207" x="1400175" y="3027363"/>
          <p14:tracePt t="134224" x="1400175" y="2946400"/>
          <p14:tracePt t="134241" x="1400175" y="2900363"/>
          <p14:tracePt t="134257" x="1406525" y="2825750"/>
          <p14:tracePt t="134274" x="1427163" y="2779713"/>
          <p14:tracePt t="134291" x="1427163" y="2759075"/>
          <p14:tracePt t="134307" x="1446213" y="2738438"/>
          <p14:tracePt t="134324" x="1460500" y="2719388"/>
          <p14:tracePt t="134341" x="1466850" y="2713038"/>
          <p14:tracePt t="134357" x="1500188" y="2698750"/>
          <p14:tracePt t="134374" x="1554163" y="2686050"/>
          <p14:tracePt t="134391" x="1600200" y="2679700"/>
          <p14:tracePt t="134407" x="1708150" y="2679700"/>
          <p14:tracePt t="134424" x="1828800" y="2705100"/>
          <p14:tracePt t="134441" x="1895475" y="2725738"/>
          <p14:tracePt t="134457" x="2022475" y="2779713"/>
          <p14:tracePt t="134474" x="2136775" y="2859088"/>
          <p14:tracePt t="134490" x="2190750" y="2900363"/>
          <p14:tracePt t="134507" x="2270125" y="2973388"/>
          <p14:tracePt t="134524" x="2330450" y="3040063"/>
          <p14:tracePt t="134540" x="2351088" y="3054350"/>
          <p14:tracePt t="134557" x="2378075" y="3081338"/>
          <p14:tracePt t="134574" x="2384425" y="3094038"/>
          <p14:tracePt t="134590" x="2390775" y="3094038"/>
          <p14:tracePt t="134624" x="2390775" y="3100388"/>
          <p14:tracePt t="134653" x="2390775" y="3108325"/>
          <p14:tracePt t="134713" x="2384425" y="3114675"/>
          <p14:tracePt t="134733" x="2370138" y="3121025"/>
          <p14:tracePt t="134745" x="2363788" y="3127375"/>
          <p14:tracePt t="134753" x="2351088" y="3133725"/>
          <p14:tracePt t="134763" x="2330450" y="3141663"/>
          <p14:tracePt t="134776" x="2290763" y="3154363"/>
          <p14:tracePt t="134790" x="2243138" y="3167063"/>
          <p14:tracePt t="134811" x="2143125" y="3167063"/>
          <p14:tracePt t="134827" x="2028825" y="3167063"/>
          <p14:tracePt t="134840" x="1982788" y="3160713"/>
          <p14:tracePt t="134858" x="1916113" y="3141663"/>
          <p14:tracePt t="134876" x="1862138" y="3114675"/>
          <p14:tracePt t="134890" x="1841500" y="3100388"/>
          <p14:tracePt t="134909" x="1808163" y="3054350"/>
          <p14:tracePt t="134923" x="1787525" y="3013075"/>
          <p14:tracePt t="134940" x="1774825" y="2987675"/>
          <p14:tracePt t="134960" x="1762125" y="2933700"/>
          <p14:tracePt t="134976" x="1754188" y="2840038"/>
          <p14:tracePt t="134990" x="1754188" y="2806700"/>
          <p14:tracePt t="135007" x="1754188" y="2738438"/>
          <p14:tracePt t="135024" x="1754188" y="2705100"/>
          <p14:tracePt t="135040" x="1754188" y="2692400"/>
          <p14:tracePt t="135057" x="1768475" y="2686050"/>
          <p14:tracePt t="135074" x="1774825" y="2671763"/>
          <p14:tracePt t="135090" x="1774825" y="2665413"/>
          <p14:tracePt t="135107" x="1801813" y="2659063"/>
          <p14:tracePt t="135124" x="1862138" y="2659063"/>
          <p14:tracePt t="135140" x="1889125" y="2659063"/>
          <p14:tracePt t="135157" x="1968500" y="2659063"/>
          <p14:tracePt t="135174" x="2062163" y="2659063"/>
          <p14:tracePt t="135193" x="2163763" y="2686050"/>
          <p14:tracePt t="135206" x="2224088" y="2705100"/>
          <p14:tracePt t="135223" x="2344738" y="2759075"/>
          <p14:tracePt t="135240" x="2390775" y="2798763"/>
          <p14:tracePt t="135257" x="2478088" y="2859088"/>
          <p14:tracePt t="135273" x="2524125" y="2900363"/>
          <p14:tracePt t="135290" x="2592388" y="2973388"/>
          <p14:tracePt t="135294" x="2625725" y="3000375"/>
          <p14:tracePt t="135306" x="2638425" y="3021013"/>
          <p14:tracePt t="135323" x="2665413" y="3067050"/>
          <p14:tracePt t="135340" x="2671763" y="3087688"/>
          <p14:tracePt t="135356" x="2686050" y="3100388"/>
          <p14:tracePt t="135373" x="2686050" y="3114675"/>
          <p14:tracePt t="135413" x="2686050" y="3121025"/>
          <p14:tracePt t="135683" x="2686050" y="3114675"/>
          <p14:tracePt t="135693" x="2679700" y="3108325"/>
          <p14:tracePt t="135727" x="2671763" y="3100388"/>
          <p14:tracePt t="136035" x="2679700" y="3100388"/>
          <p14:tracePt t="136046" x="2692400" y="3094038"/>
          <p14:tracePt t="136056" x="2705100" y="3081338"/>
          <p14:tracePt t="136073" x="2732088" y="3073400"/>
          <p14:tracePt t="136089" x="2833688" y="3040063"/>
          <p14:tracePt t="136106" x="2987675" y="3013075"/>
          <p14:tracePt t="136122" x="3067050" y="3000375"/>
          <p14:tracePt t="136139" x="3254375" y="3000375"/>
          <p14:tracePt t="136156" x="3502025" y="3013075"/>
          <p14:tracePt t="136172" x="3622675" y="3040063"/>
          <p14:tracePt t="136189" x="3857625" y="3087688"/>
          <p14:tracePt t="136205" x="4038600" y="3154363"/>
          <p14:tracePt t="136222" x="4105275" y="3175000"/>
          <p14:tracePt t="136239" x="4186238" y="3214688"/>
          <p14:tracePt t="136256" x="4213225" y="3235325"/>
          <p14:tracePt t="136273" x="4225925" y="3248025"/>
          <p14:tracePt t="136289" x="4232275" y="3248025"/>
          <p14:tracePt t="136305" x="4232275" y="3254375"/>
          <p14:tracePt t="136363" x="4232275" y="3262313"/>
          <p14:tracePt t="136424" x="4219575" y="3268663"/>
          <p14:tracePt t="136432" x="4213225" y="3268663"/>
          <p14:tracePt t="136444" x="4205288" y="3275013"/>
          <p14:tracePt t="136455" x="4179888" y="3281363"/>
          <p14:tracePt t="136473" x="4098925" y="3308350"/>
          <p14:tracePt t="136489" x="4051300" y="3328988"/>
          <p14:tracePt t="136505" x="3930650" y="3355975"/>
          <p14:tracePt t="136522" x="3803650" y="3368675"/>
          <p14:tracePt t="136538" x="3743325" y="3375025"/>
          <p14:tracePt t="136555" x="3636963" y="3375025"/>
          <p14:tracePt t="136572" x="3516313" y="3381375"/>
          <p14:tracePt t="136588" x="3462338" y="3381375"/>
          <p14:tracePt t="136605" x="3348038" y="3381375"/>
          <p14:tracePt t="136622" x="3254375" y="3381375"/>
          <p14:tracePt t="136638" x="3208338" y="3381375"/>
          <p14:tracePt t="136655" x="3148013" y="3362325"/>
          <p14:tracePt t="136676" x="3108325" y="3335338"/>
          <p14:tracePt t="136693" x="3060700" y="3295650"/>
          <p14:tracePt t="136708" x="3040063" y="3281363"/>
          <p14:tracePt t="136726" x="3006725" y="3235325"/>
          <p14:tracePt t="136742" x="2987675" y="3167063"/>
          <p14:tracePt t="136755" x="2979738" y="3127375"/>
          <p14:tracePt t="136772" x="2967038" y="3081338"/>
          <p14:tracePt t="136788" x="2967038" y="3067050"/>
          <p14:tracePt t="136805" x="2967038" y="3033713"/>
          <p14:tracePt t="136822" x="2967038" y="3013075"/>
          <p14:tracePt t="136838" x="2967038" y="3006725"/>
          <p14:tracePt t="136855" x="2973388" y="2994025"/>
          <p14:tracePt t="136872" x="2994025" y="2979738"/>
          <p14:tracePt t="136888" x="3013075" y="2967038"/>
          <p14:tracePt t="136905" x="3073400" y="2946400"/>
          <p14:tracePt t="136922" x="3141663" y="2946400"/>
          <p14:tracePt t="136938" x="3187700" y="2946400"/>
          <p14:tracePt t="136955" x="3262313" y="2952750"/>
          <p14:tracePt t="136972" x="3341688" y="2987675"/>
          <p14:tracePt t="136988" x="3375025" y="3006725"/>
          <p14:tracePt t="137005" x="3429000" y="3048000"/>
          <p14:tracePt t="137022" x="3476625" y="3087688"/>
          <p14:tracePt t="137038" x="3495675" y="3114675"/>
          <p14:tracePt t="137055" x="3529013" y="3175000"/>
          <p14:tracePt t="137072" x="3543300" y="3201988"/>
          <p14:tracePt t="137088" x="3549650" y="3208338"/>
          <p14:tracePt t="137105" x="3549650" y="3221038"/>
          <p14:tracePt t="137122" x="3549650" y="3227388"/>
          <p14:tracePt t="137155" x="3549650" y="3235325"/>
          <p14:tracePt t="137192" x="3543300" y="3235325"/>
          <p14:tracePt t="137212" x="3536950" y="3235325"/>
          <p14:tracePt t="137223" x="3529013" y="3235325"/>
          <p14:tracePt t="137232" x="3522663" y="3235325"/>
          <p14:tracePt t="137242" x="3502025" y="3227388"/>
          <p14:tracePt t="137254" x="3489325" y="3221038"/>
          <p14:tracePt t="137272" x="3476625" y="3208338"/>
          <p14:tracePt t="137288" x="3468688" y="3201988"/>
          <p14:tracePt t="137304" x="3462338" y="3194050"/>
          <p14:tracePt t="137324" x="3462338" y="3187700"/>
          <p14:tracePt t="137352" x="3462338" y="3181350"/>
          <p14:tracePt t="137392" x="3462338" y="3175000"/>
          <p14:tracePt t="137402" x="3462338" y="3167063"/>
          <p14:tracePt t="137432" x="3468688" y="3160713"/>
          <p14:tracePt t="137462" x="3476625" y="3148013"/>
          <p14:tracePt t="137475" x="3482975" y="3148013"/>
          <p14:tracePt t="137482" x="3489325" y="3148013"/>
          <p14:tracePt t="137494" x="3495675" y="3141663"/>
          <p14:tracePt t="137504" x="3509963" y="3141663"/>
          <p14:tracePt t="137521" x="3549650" y="3133725"/>
          <p14:tracePt t="137537" x="3570288" y="3133725"/>
          <p14:tracePt t="137554" x="3630613" y="3133725"/>
          <p14:tracePt t="137571" x="3676650" y="3133725"/>
          <p14:tracePt t="137587" x="3697288" y="3133725"/>
          <p14:tracePt t="137604" x="3730625" y="3141663"/>
          <p14:tracePt t="137623" x="3763963" y="3154363"/>
          <p14:tracePt t="137638" x="3784600" y="3160713"/>
          <p14:tracePt t="137654" x="3810000" y="3167063"/>
          <p14:tracePt t="137675" x="3836988" y="3181350"/>
          <p14:tracePt t="137692" x="3844925" y="3181350"/>
          <p14:tracePt t="137707" x="3851275" y="3187700"/>
          <p14:tracePt t="137726" x="3857625" y="3187700"/>
          <p14:tracePt t="137742" x="3863975" y="3194050"/>
          <p14:tracePt t="137754" x="3870325" y="3194050"/>
          <p14:tracePt t="137771" x="3870325" y="3201988"/>
          <p14:tracePt t="137804" x="3878263" y="3201988"/>
          <p14:tracePt t="137821" x="3878263" y="3208338"/>
          <p14:tracePt t="137892" x="3870325" y="3208338"/>
          <p14:tracePt t="137912" x="3870325" y="3201988"/>
          <p14:tracePt t="137923" x="3857625" y="3194050"/>
          <p14:tracePt t="137932" x="3836988" y="3167063"/>
          <p14:tracePt t="137942" x="3810000" y="3141663"/>
          <p14:tracePt t="137954" x="3776663" y="3108325"/>
          <p14:tracePt t="137970" x="3736975" y="3073400"/>
          <p14:tracePt t="137987" x="3663950" y="2979738"/>
          <p14:tracePt t="138004" x="3595688" y="2894013"/>
          <p14:tracePt t="138021" x="3556000" y="2813050"/>
          <p14:tracePt t="138037" x="3556000" y="2792413"/>
          <p14:tracePt t="138054" x="3543300" y="2765425"/>
          <p14:tracePt t="138070" x="3543300" y="2759075"/>
          <p14:tracePt t="138088" x="3543300" y="2752725"/>
          <p14:tracePt t="138142" x="3549650" y="2752725"/>
          <p14:tracePt t="138152" x="3562350" y="2746375"/>
          <p14:tracePt t="138162" x="3570288" y="2746375"/>
          <p14:tracePt t="138174" x="3595688" y="2746375"/>
          <p14:tracePt t="138188" x="3630613" y="2746375"/>
          <p14:tracePt t="138204" x="3709988" y="2759075"/>
          <p14:tracePt t="138221" x="3790950" y="2773363"/>
          <p14:tracePt t="138237" x="3851275" y="2779713"/>
          <p14:tracePt t="138254" x="3951288" y="2813050"/>
          <p14:tracePt t="138270" x="4005263" y="2825750"/>
          <p14:tracePt t="138287" x="4098925" y="2859088"/>
          <p14:tracePt t="138304" x="4186238" y="2900363"/>
          <p14:tracePt t="138321" x="4252913" y="2952750"/>
          <p14:tracePt t="138337" x="4279900" y="2967038"/>
          <p14:tracePt t="138353" x="4319588" y="3013075"/>
          <p14:tracePt t="138370" x="4340225" y="3040063"/>
          <p14:tracePt t="138387" x="4359275" y="3060700"/>
          <p14:tracePt t="138403" x="4367213" y="3073400"/>
          <p14:tracePt t="138462" x="4367213" y="3081338"/>
          <p14:tracePt t="138582" x="4367213" y="3087688"/>
          <p14:tracePt t="138681" x="4367213" y="3094038"/>
          <p14:tracePt t="138752" x="4367213" y="3100388"/>
          <p14:tracePt t="138792" x="4359275" y="3100388"/>
          <p14:tracePt t="138851" x="4352925" y="3100388"/>
          <p14:tracePt t="138981" x="4346575" y="3100388"/>
          <p14:tracePt t="140041" x="4340225" y="3100388"/>
          <p14:tracePt t="140081" x="4333875" y="3100388"/>
          <p14:tracePt t="140091" x="4325938" y="3100388"/>
          <p14:tracePt t="140124" x="4319588" y="3100388"/>
          <p14:tracePt t="140151" x="4313238" y="3100388"/>
          <p14:tracePt t="140181" x="4306888" y="3100388"/>
          <p14:tracePt t="140191" x="4298950" y="3100388"/>
          <p14:tracePt t="140202" x="4292600" y="3100388"/>
          <p14:tracePt t="140222" x="4279900" y="3100388"/>
          <p14:tracePt t="140241" x="4273550" y="3100388"/>
          <p14:tracePt t="140252" x="4259263" y="3100388"/>
          <p14:tracePt t="140272" x="4252913" y="3100388"/>
          <p14:tracePt t="140285" x="4246563" y="3100388"/>
          <p14:tracePt t="140302" x="4238625" y="3094038"/>
          <p14:tracePt t="140319" x="4232275" y="3094038"/>
          <p14:tracePt t="140335" x="4219575" y="3087688"/>
          <p14:tracePt t="140352" x="4179888" y="3081338"/>
          <p14:tracePt t="140368" x="4159250" y="3081338"/>
          <p14:tracePt t="140373" x="4138613" y="3073400"/>
          <p14:tracePt t="140385" x="4125913" y="3067050"/>
          <p14:tracePt t="140401" x="4098925" y="3060700"/>
          <p14:tracePt t="140418" x="4092575" y="3060700"/>
          <p14:tracePt t="140435" x="4065588" y="3054350"/>
          <p14:tracePt t="140452" x="4044950" y="3048000"/>
          <p14:tracePt t="140468" x="4032250" y="3048000"/>
          <p14:tracePt t="140485" x="4017963" y="3040063"/>
          <p14:tracePt t="140501" x="3998913" y="3040063"/>
          <p14:tracePt t="140518" x="3984625" y="3033713"/>
          <p14:tracePt t="140535" x="3971925" y="3033713"/>
          <p14:tracePt t="140551" x="3957638" y="3027363"/>
          <p14:tracePt t="140585" x="3944938" y="3027363"/>
          <p14:tracePt t="140601" x="3938588" y="3027363"/>
          <p14:tracePt t="140621" x="3930650" y="3027363"/>
          <p14:tracePt t="140635" x="3924300" y="3027363"/>
          <p14:tracePt t="140772" x="3924300" y="3021013"/>
          <p14:tracePt t="140790" x="3917950" y="3021013"/>
          <p14:tracePt t="140840" x="3917950" y="3013075"/>
          <p14:tracePt t="140960" x="3930650" y="3013075"/>
          <p14:tracePt t="140972" x="3938588" y="3013075"/>
          <p14:tracePt t="140980" x="3944938" y="3013075"/>
          <p14:tracePt t="140990" x="3971925" y="3013075"/>
          <p14:tracePt t="141001" x="4011613" y="3021013"/>
          <p14:tracePt t="141018" x="4059238" y="3040063"/>
          <p14:tracePt t="141034" x="4179888" y="3087688"/>
          <p14:tracePt t="141051" x="4286250" y="3141663"/>
          <p14:tracePt t="141068" x="4325938" y="3160713"/>
          <p14:tracePt t="141084" x="4400550" y="3208338"/>
          <p14:tracePt t="141101" x="4427538" y="3227388"/>
          <p14:tracePt t="141117" x="4440238" y="3235325"/>
          <p14:tracePt t="141134" x="4452938" y="3254375"/>
          <p14:tracePt t="141151" x="4452938" y="3262313"/>
          <p14:tracePt t="141184" x="4452938" y="3268663"/>
          <p14:tracePt t="141201" x="4452938" y="3275013"/>
          <p14:tracePt t="141217" x="4440238" y="3275013"/>
          <p14:tracePt t="141234" x="4352925" y="3287713"/>
          <p14:tracePt t="141251" x="4192588" y="3287713"/>
          <p14:tracePt t="141267" x="4105275" y="3287713"/>
          <p14:tracePt t="141284" x="3938588" y="3262313"/>
          <p14:tracePt t="141301" x="3803650" y="3221038"/>
          <p14:tracePt t="141317" x="3763963" y="3187700"/>
          <p14:tracePt t="141334" x="3709988" y="3114675"/>
          <p14:tracePt t="141351" x="3683000" y="3027363"/>
          <p14:tracePt t="141367" x="3683000" y="2987675"/>
          <p14:tracePt t="141384" x="3690938" y="2919413"/>
          <p14:tracePt t="141401" x="3724275" y="2852738"/>
          <p14:tracePt t="141417" x="3743325" y="2833688"/>
          <p14:tracePt t="141434" x="3824288" y="2792413"/>
          <p14:tracePt t="141450" x="3944938" y="2779713"/>
          <p14:tracePt t="141468" x="4005263" y="2779713"/>
          <p14:tracePt t="141484" x="4132263" y="2813050"/>
          <p14:tracePt t="141501" x="4259263" y="2886075"/>
          <p14:tracePt t="141517" x="4306888" y="2933700"/>
          <p14:tracePt t="141534" x="4386263" y="3027363"/>
          <p14:tracePt t="141550" x="4440238" y="3133725"/>
          <p14:tracePt t="141567" x="4446588" y="3181350"/>
          <p14:tracePt t="141584" x="4452938" y="3241675"/>
          <p14:tracePt t="141602" x="4446588" y="3275013"/>
          <p14:tracePt t="141617" x="4427538" y="3287713"/>
          <p14:tracePt t="141634" x="4325938" y="3322638"/>
          <p14:tracePt t="141650" x="4186238" y="3348038"/>
          <p14:tracePt t="141667" x="4105275" y="3348038"/>
          <p14:tracePt t="141687" x="3957638" y="3328988"/>
          <p14:tracePt t="141704" x="3857625" y="3281363"/>
          <p14:tracePt t="141721" x="3803650" y="3227388"/>
          <p14:tracePt t="141740" x="3784600" y="3148013"/>
          <p14:tracePt t="141750" x="3784600" y="3108325"/>
          <p14:tracePt t="141767" x="3790950" y="3073400"/>
          <p14:tracePt t="141784" x="3844925" y="3006725"/>
          <p14:tracePt t="141800" x="3944938" y="2973388"/>
          <p14:tracePt t="141817" x="4011613" y="2967038"/>
          <p14:tracePt t="141834" x="4179888" y="2987675"/>
          <p14:tracePt t="141850" x="4359275" y="3073400"/>
          <p14:tracePt t="141867" x="4427538" y="3121025"/>
          <p14:tracePt t="141884" x="4533900" y="3221038"/>
          <p14:tracePt t="141900" x="4573588" y="3295650"/>
          <p14:tracePt t="141917" x="4581525" y="3308350"/>
          <p14:tracePt t="141933" x="4581525" y="3328988"/>
          <p14:tracePt t="141950" x="4581525" y="3335338"/>
          <p14:tracePt t="141967" x="4573588" y="3341688"/>
          <p14:tracePt t="141983" x="4467225" y="3362325"/>
          <p14:tracePt t="142000" x="4313238" y="3368675"/>
          <p14:tracePt t="142017" x="4213225" y="3362325"/>
          <p14:tracePt t="142033" x="4051300" y="3314700"/>
          <p14:tracePt t="142050" x="3944938" y="3262313"/>
          <p14:tracePt t="142067" x="3911600" y="3227388"/>
          <p14:tracePt t="142083" x="3884613" y="3175000"/>
          <p14:tracePt t="142100" x="3884613" y="3148013"/>
          <p14:tracePt t="142116" x="3884613" y="3133725"/>
          <p14:tracePt t="142133" x="3917950" y="3108325"/>
          <p14:tracePt t="142150" x="3984625" y="3094038"/>
          <p14:tracePt t="142166" x="4032250" y="3094038"/>
          <p14:tracePt t="142183" x="4098925" y="3121025"/>
          <p14:tracePt t="142200" x="4152900" y="3167063"/>
          <p14:tracePt t="142216" x="4171950" y="3208338"/>
          <p14:tracePt t="142233" x="4186238" y="3254375"/>
          <p14:tracePt t="142250" x="4186238" y="3287713"/>
          <p14:tracePt t="142266" x="4186238" y="3302000"/>
          <p14:tracePt t="142283" x="4159250" y="3322638"/>
          <p14:tracePt t="142300" x="4071938" y="3348038"/>
          <p14:tracePt t="142316" x="4011613" y="3348038"/>
          <p14:tracePt t="142333" x="3884613" y="3348038"/>
          <p14:tracePt t="142349" x="3776663" y="3287713"/>
          <p14:tracePt t="142366" x="3730625" y="3241675"/>
          <p14:tracePt t="142383" x="3670300" y="3108325"/>
          <p14:tracePt t="142400" x="3663950" y="2946400"/>
          <p14:tracePt t="142416" x="3663950" y="2879725"/>
          <p14:tracePt t="142421" x="3676650" y="2819400"/>
          <p14:tracePt t="142433" x="3690938" y="2773363"/>
          <p14:tracePt t="142450" x="3724275" y="2719388"/>
          <p14:tracePt t="142466" x="3751263" y="2705100"/>
          <p14:tracePt t="142483" x="3830638" y="2698750"/>
          <p14:tracePt t="142500" x="3944938" y="2759075"/>
          <p14:tracePt t="142516" x="4024313" y="2825750"/>
          <p14:tracePt t="142533" x="4165600" y="2973388"/>
          <p14:tracePt t="142549" x="4259263" y="3114675"/>
          <p14:tracePt t="142566" x="4292600" y="3160713"/>
          <p14:tracePt t="142583" x="4340225" y="3241675"/>
          <p14:tracePt t="142599" x="4352925" y="3275013"/>
          <p14:tracePt t="142616" x="4352925" y="3287713"/>
          <p14:tracePt t="142633" x="4352925" y="3295650"/>
          <p14:tracePt t="142649" x="4306888" y="3302000"/>
          <p14:tracePt t="142670" x="4179888" y="3302000"/>
          <p14:tracePt t="142686" x="4098925" y="3295650"/>
          <p14:tracePt t="142703" x="3971925" y="3262313"/>
          <p14:tracePt t="142720" x="3857625" y="3187700"/>
          <p14:tracePt t="142736" x="3810000" y="3127375"/>
          <p14:tracePt t="142749" x="3763963" y="3000375"/>
          <p14:tracePt t="142766" x="3757613" y="2933700"/>
          <p14:tracePt t="142783" x="3757613" y="2859088"/>
          <p14:tracePt t="142799" x="3784600" y="2825750"/>
          <p14:tracePt t="142816" x="3803650" y="2813050"/>
          <p14:tracePt t="142833" x="3897313" y="2806700"/>
          <p14:tracePt t="142849" x="3998913" y="2846388"/>
          <p14:tracePt t="142866" x="4059238" y="2900363"/>
          <p14:tracePt t="142882" x="4179888" y="3054350"/>
          <p14:tracePt t="142899" x="4246563" y="3194050"/>
          <p14:tracePt t="142916" x="4265613" y="3262313"/>
          <p14:tracePt t="142932" x="4292600" y="3335338"/>
          <p14:tracePt t="142949" x="4292600" y="3362325"/>
          <p14:tracePt t="142966" x="4292600" y="3368675"/>
          <p14:tracePt t="142982" x="4286250" y="3375025"/>
          <p14:tracePt t="142999" x="4213225" y="3389313"/>
          <p14:tracePt t="143016" x="4159250" y="3389313"/>
          <p14:tracePt t="143032" x="4065588" y="3389313"/>
          <p14:tracePt t="143049" x="3990975" y="3375025"/>
          <p14:tracePt t="143066" x="3951288" y="3368675"/>
          <p14:tracePt t="143084" x="3905250" y="3348038"/>
          <p14:tracePt t="143101" x="3857625" y="3314700"/>
          <p14:tracePt t="143132" x="3851275" y="3295650"/>
          <p14:tracePt t="143675" x="3836988" y="3268663"/>
          <p14:tracePt t="143687" x="3836988" y="3241675"/>
          <p14:tracePt t="143693" x="3830638" y="3194050"/>
          <p14:tracePt t="143703" x="3824288" y="3141663"/>
          <p14:tracePt t="143719" x="3797300" y="3006725"/>
          <p14:tracePt t="143736" x="3790950" y="2946400"/>
          <p14:tracePt t="143753" x="3784600" y="2846388"/>
          <p14:tracePt t="143765" x="3784600" y="2813050"/>
          <p14:tracePt t="143782" x="3784600" y="2786063"/>
          <p14:tracePt t="143799" x="3784600" y="2773363"/>
          <p14:tracePt t="143831" x="3797300" y="2765425"/>
          <p14:tracePt t="143849" x="3836988" y="2779713"/>
          <p14:tracePt t="143865" x="3870325" y="2806700"/>
          <p14:tracePt t="143882" x="3957638" y="2879725"/>
          <p14:tracePt t="143899" x="4044950" y="2973388"/>
          <p14:tracePt t="143915" x="4092575" y="3027363"/>
          <p14:tracePt t="143932" x="4144963" y="3114675"/>
          <p14:tracePt t="143949" x="4179888" y="3181350"/>
          <p14:tracePt t="143965" x="4186238" y="3194050"/>
          <p14:tracePt t="143982" x="4192588" y="3214688"/>
          <p14:tracePt t="143999" x="4192588" y="3221038"/>
          <p14:tracePt t="144015" x="4192588" y="3227388"/>
          <p14:tracePt t="144039" x="4192588" y="3235325"/>
          <p14:tracePt t="144069" x="4192588" y="3241675"/>
          <p14:tracePt t="144079" x="4179888" y="3241675"/>
          <p14:tracePt t="144089" x="4159250" y="3248025"/>
          <p14:tracePt t="144101" x="4132263" y="3254375"/>
          <p14:tracePt t="144115" x="4092575" y="3262313"/>
          <p14:tracePt t="144131" x="3984625" y="3275013"/>
          <p14:tracePt t="144149" x="3857625" y="3281363"/>
          <p14:tracePt t="144164" x="3803650" y="3281363"/>
          <p14:tracePt t="144182" x="3716338" y="3281363"/>
          <p14:tracePt t="144199" x="3670300" y="3281363"/>
          <p14:tracePt t="144216" x="3656013" y="3281363"/>
          <p14:tracePt t="144231" x="3643313" y="3281363"/>
          <p14:tracePt t="144248" x="3636963" y="3281363"/>
          <p14:tracePt t="144526" x="3630613" y="3275013"/>
          <p14:tracePt t="144534" x="3622675" y="3268663"/>
          <p14:tracePt t="144548" x="3589338" y="3254375"/>
          <p14:tracePt t="144564" x="3495675" y="3201988"/>
          <p14:tracePt t="144581" x="3341688" y="3148013"/>
          <p14:tracePt t="144598" x="3141663" y="3094038"/>
          <p14:tracePt t="144614" x="3048000" y="3067050"/>
          <p14:tracePt t="144631" x="2859088" y="3040063"/>
          <p14:tracePt t="144648" x="2698750" y="3027363"/>
          <p14:tracePt t="144664" x="2619375" y="3027363"/>
          <p14:tracePt t="144685" x="2490788" y="3027363"/>
          <p14:tracePt t="144702" x="2411413" y="3027363"/>
          <p14:tracePt t="144718" x="2384425" y="3027363"/>
          <p14:tracePt t="144748" x="2378075" y="3027363"/>
          <p14:tracePt t="144947" x="2384425" y="3027363"/>
          <p14:tracePt t="145001" x="2378075" y="3033713"/>
          <p14:tracePt t="145009" x="2330450" y="3033713"/>
          <p14:tracePt t="145019" x="2257425" y="3033713"/>
          <p14:tracePt t="145030" x="2176463" y="3033713"/>
          <p14:tracePt t="145048" x="2028825" y="3021013"/>
          <p14:tracePt t="145064" x="1962150" y="3021013"/>
          <p14:tracePt t="145080" x="1847850" y="3013075"/>
          <p14:tracePt t="145098" x="1774825" y="3006725"/>
          <p14:tracePt t="145113" x="1754188" y="3006725"/>
          <p14:tracePt t="145130" x="1708150" y="3006725"/>
          <p14:tracePt t="145147" x="1666875" y="3000375"/>
          <p14:tracePt t="145164" x="1660525" y="2994025"/>
          <p14:tracePt t="145180" x="1647825" y="2994025"/>
          <p14:tracePt t="145198" x="1641475" y="2979738"/>
          <p14:tracePt t="145214" x="1641475" y="2967038"/>
          <p14:tracePt t="145230" x="1641475" y="2946400"/>
          <p14:tracePt t="145248" x="1674813" y="2900363"/>
          <p14:tracePt t="145263" x="1701800" y="2873375"/>
          <p14:tracePt t="145280" x="1795463" y="2819400"/>
          <p14:tracePt t="145298" x="1908175" y="2779713"/>
          <p14:tracePt t="145313" x="1962150" y="2765425"/>
          <p14:tracePt t="145330" x="2095500" y="2765425"/>
          <p14:tracePt t="145349" x="2230438" y="2786063"/>
          <p14:tracePt t="145363" x="2297113" y="2798763"/>
          <p14:tracePt t="145380" x="2417763" y="2852738"/>
          <p14:tracePt t="145397" x="2524125" y="2919413"/>
          <p14:tracePt t="145413" x="2571750" y="2967038"/>
          <p14:tracePt t="145430" x="2644775" y="3013075"/>
          <p14:tracePt t="145447" x="2679700" y="3040063"/>
          <p14:tracePt t="145463" x="2713038" y="3073400"/>
          <p14:tracePt t="145480" x="2719388" y="3094038"/>
          <p14:tracePt t="145497" x="2719388" y="3100388"/>
          <p14:tracePt t="145513" x="2719388" y="3108325"/>
          <p14:tracePt t="145547" x="2719388" y="3114675"/>
          <p14:tracePt t="145563" x="2698750" y="3127375"/>
          <p14:tracePt t="145580" x="2619375" y="3160713"/>
          <p14:tracePt t="145597" x="2565400" y="3181350"/>
          <p14:tracePt t="145613" x="2397125" y="3227388"/>
          <p14:tracePt t="145630" x="2197100" y="3254375"/>
          <p14:tracePt t="145647" x="2009775" y="3275013"/>
          <p14:tracePt t="145668" x="1855788" y="3281363"/>
          <p14:tracePt t="145684" x="1814513" y="3281363"/>
          <p14:tracePt t="145701" x="1720850" y="3281363"/>
          <p14:tracePt t="145719" x="1654175" y="3268663"/>
          <p14:tracePt t="145734" x="1620838" y="3254375"/>
          <p14:tracePt t="145747" x="1581150" y="3221038"/>
          <p14:tracePt t="145763" x="1560513" y="3187700"/>
          <p14:tracePt t="145780" x="1527175" y="3127375"/>
          <p14:tracePt t="145796" x="1520825" y="3100388"/>
          <p14:tracePt t="145813" x="1512888" y="3033713"/>
          <p14:tracePt t="145830" x="1533525" y="2967038"/>
          <p14:tracePt t="145846" x="1554163" y="2933700"/>
          <p14:tracePt t="145863" x="1614488" y="2867025"/>
          <p14:tracePt t="145880" x="1714500" y="2825750"/>
          <p14:tracePt t="145897" x="1774825" y="2813050"/>
          <p14:tracePt t="145913" x="1916113" y="2813050"/>
          <p14:tracePt t="145917" x="1989138" y="2813050"/>
          <p14:tracePt t="145930" x="2049463" y="2825750"/>
          <p14:tracePt t="145946" x="2109788" y="2846388"/>
          <p14:tracePt t="145963" x="2243138" y="2906713"/>
          <p14:tracePt t="145980" x="2370138" y="2973388"/>
          <p14:tracePt t="145996" x="2424113" y="3000375"/>
          <p14:tracePt t="146013" x="2511425" y="3054350"/>
          <p14:tracePt t="146029" x="2578100" y="3108325"/>
          <p14:tracePt t="146046" x="2592388" y="3121025"/>
          <p14:tracePt t="146063" x="2625725" y="3160713"/>
          <p14:tracePt t="146080" x="2652713" y="3194050"/>
          <p14:tracePt t="146096" x="2659063" y="3201988"/>
          <p14:tracePt t="146113" x="2679700" y="3227388"/>
          <p14:tracePt t="146129" x="2686050" y="3241675"/>
          <p14:tracePt t="146146" x="2692400" y="3248025"/>
          <p14:tracePt t="146188" x="2692400" y="3254375"/>
          <p14:tracePt t="146239" x="2692400" y="3262313"/>
          <p14:tracePt t="146269" x="2686050" y="3262313"/>
          <p14:tracePt t="146279" x="2671763" y="3268663"/>
          <p14:tracePt t="146300" x="2659063" y="3275013"/>
          <p14:tracePt t="146309" x="2652713" y="3275013"/>
          <p14:tracePt t="146320" x="2638425" y="3275013"/>
          <p14:tracePt t="146329" x="2625725" y="3281363"/>
          <p14:tracePt t="146346" x="2611438" y="3281363"/>
          <p14:tracePt t="146362" x="2578100" y="3287713"/>
          <p14:tracePt t="146379" x="2544763" y="3287713"/>
          <p14:tracePt t="146396" x="2524125" y="3287713"/>
          <p14:tracePt t="146412" x="2505075" y="3287713"/>
          <p14:tracePt t="146429" x="2490788" y="3287713"/>
          <p14:tracePt t="146446" x="2484438" y="3287713"/>
          <p14:tracePt t="146462" x="2478088" y="3287713"/>
          <p14:tracePt t="146479" x="2471738" y="3287713"/>
          <p14:tracePt t="146499" x="2465388" y="3287713"/>
          <p14:tracePt t="146538" x="2457450" y="3287713"/>
          <p14:tracePt t="146578" x="2451100" y="3287713"/>
          <p14:tracePt t="146638" x="2444750" y="3281363"/>
          <p14:tracePt t="146681" x="2438400" y="3281363"/>
          <p14:tracePt t="146729" x="2438400" y="3275013"/>
          <p14:tracePt t="146738" x="2430463" y="3275013"/>
          <p14:tracePt t="146758" x="2424113" y="3268663"/>
          <p14:tracePt t="146788" x="2417763" y="3268663"/>
          <p14:tracePt t="146818" x="2417763" y="3262313"/>
          <p14:tracePt t="146902" x="2411413" y="3262313"/>
          <p14:tracePt t="146921" x="2411413" y="3254375"/>
          <p14:tracePt t="146939" x="2405063" y="3248025"/>
          <p14:tracePt t="146953" x="2405063" y="3241675"/>
          <p14:tracePt t="146988" x="2397125" y="3241675"/>
          <p14:tracePt t="147018" x="2397125" y="3235325"/>
          <p14:tracePt t="147038" x="2397125" y="3227388"/>
          <p14:tracePt t="147048" x="2397125" y="3221038"/>
          <p14:tracePt t="147062" x="2397125" y="3214688"/>
          <p14:tracePt t="147078" x="2397125" y="3201988"/>
          <p14:tracePt t="147112" x="2397125" y="3187700"/>
          <p14:tracePt t="147128" x="2405063" y="3167063"/>
          <p14:tracePt t="147145" x="2424113" y="3133725"/>
          <p14:tracePt t="147162" x="2465388" y="3081338"/>
          <p14:tracePt t="147179" x="2532063" y="3033713"/>
          <p14:tracePt t="147195" x="2578100" y="3013075"/>
          <p14:tracePt t="147213" x="2698750" y="2973388"/>
          <p14:tracePt t="147228" x="2840038" y="2967038"/>
          <p14:tracePt t="147245" x="2919413" y="2967038"/>
          <p14:tracePt t="147262" x="3087688" y="2987675"/>
          <p14:tracePt t="147279" x="3241675" y="3033713"/>
          <p14:tracePt t="147295" x="3302000" y="3054350"/>
          <p14:tracePt t="147312" x="3408363" y="3087688"/>
          <p14:tracePt t="147328" x="3476625" y="3114675"/>
          <p14:tracePt t="147345" x="3495675" y="3127375"/>
          <p14:tracePt t="147362" x="3536950" y="3133725"/>
          <p14:tracePt t="147378" x="3543300" y="3141663"/>
          <p14:tracePt t="147412" x="3549650" y="3141663"/>
          <p14:tracePt t="147487" x="3516313" y="3141663"/>
          <p14:tracePt t="147682" x="3516313" y="3133725"/>
          <p14:tracePt t="147690" x="3516313" y="3127375"/>
          <p14:tracePt t="147703" x="3522663" y="3127375"/>
          <p14:tracePt t="147716" x="3536950" y="3114675"/>
          <p14:tracePt t="147733" x="3609975" y="3087688"/>
          <p14:tracePt t="147751" x="3730625" y="3060700"/>
          <p14:tracePt t="147761" x="3797300" y="3054350"/>
          <p14:tracePt t="147778" x="3944938" y="3040063"/>
          <p14:tracePt t="147794" x="4017963" y="3040063"/>
          <p14:tracePt t="147811" x="4144963" y="3033713"/>
          <p14:tracePt t="147828" x="4238625" y="3033713"/>
          <p14:tracePt t="147844" x="4279900" y="3033713"/>
          <p14:tracePt t="147861" x="4325938" y="3033713"/>
          <p14:tracePt t="147878" x="4346575" y="3033713"/>
          <p14:tracePt t="147894" x="4359275" y="3033713"/>
          <p14:tracePt t="147911" x="4373563" y="3033713"/>
          <p14:tracePt t="147928" x="4379913" y="3033713"/>
          <p14:tracePt t="147948" x="4386263" y="3040063"/>
          <p14:tracePt t="147961" x="4394200" y="3040063"/>
          <p14:tracePt t="147978" x="4400550" y="3040063"/>
          <p14:tracePt t="147994" x="4406900" y="3040063"/>
          <p14:tracePt t="148018" x="4413250" y="3048000"/>
          <p14:tracePt t="148038" x="4419600" y="3048000"/>
          <p14:tracePt t="148058" x="4427538" y="3048000"/>
          <p14:tracePt t="148118" x="4427538" y="3054350"/>
          <p14:tracePt t="148139" x="4427538" y="3060700"/>
          <p14:tracePt t="148171" x="4419600" y="3060700"/>
          <p14:tracePt t="148189" x="4413250" y="3060700"/>
          <p14:tracePt t="148200" x="4394200" y="3060700"/>
          <p14:tracePt t="148208" x="4373563" y="3060700"/>
          <p14:tracePt t="148218" x="4340225" y="3060700"/>
          <p14:tracePt t="148230" x="4298950" y="3060700"/>
          <p14:tracePt t="148244" x="4238625" y="3048000"/>
          <p14:tracePt t="148261" x="4119563" y="3040063"/>
          <p14:tracePt t="148277" x="3998913" y="3027363"/>
          <p14:tracePt t="148294" x="3944938" y="3021013"/>
          <p14:tracePt t="148311" x="3844925" y="3006725"/>
          <p14:tracePt t="148327" x="3770313" y="2994025"/>
          <p14:tracePt t="148344" x="3751263" y="2994025"/>
          <p14:tracePt t="148361" x="3709988" y="2979738"/>
          <p14:tracePt t="148377" x="3690938" y="2973388"/>
          <p14:tracePt t="148394" x="3690938" y="2960688"/>
          <p14:tracePt t="148411" x="3676650" y="2952750"/>
          <p14:tracePt t="148427" x="3676650" y="2946400"/>
          <p14:tracePt t="148444" x="3676650" y="2940050"/>
          <p14:tracePt t="148467" x="3676650" y="2933700"/>
          <p14:tracePt t="148499" x="3683000" y="2933700"/>
          <p14:tracePt t="148508" x="3683000" y="2927350"/>
          <p14:tracePt t="148518" x="3690938" y="2927350"/>
          <p14:tracePt t="148529" x="3703638" y="2927350"/>
          <p14:tracePt t="148544" x="3716338" y="2919413"/>
          <p14:tracePt t="148560" x="3763963" y="2919413"/>
          <p14:tracePt t="148577" x="3817938" y="2913063"/>
          <p14:tracePt t="148594" x="3857625" y="2906713"/>
          <p14:tracePt t="148610" x="3924300" y="2900363"/>
          <p14:tracePt t="148627" x="3984625" y="2900363"/>
          <p14:tracePt t="148644" x="4011613" y="2900363"/>
          <p14:tracePt t="148664" x="4065588" y="2900363"/>
          <p14:tracePt t="148681" x="4111625" y="2900363"/>
          <p14:tracePt t="148700" x="4144963" y="2906713"/>
          <p14:tracePt t="148715" x="4159250" y="2906713"/>
          <p14:tracePt t="148733" x="4186238" y="2913063"/>
          <p14:tracePt t="148744" x="4192588" y="2919413"/>
          <p14:tracePt t="148760" x="4205288" y="2927350"/>
          <p14:tracePt t="148778" x="4213225" y="2933700"/>
          <p14:tracePt t="148871" x="4219575" y="2940050"/>
          <p14:tracePt t="148881" x="4225925" y="2940050"/>
          <p14:tracePt t="148901" x="4232275" y="2940050"/>
          <p14:tracePt t="148911" x="4232275" y="2946400"/>
          <p14:tracePt t="148959" x="4238625" y="2952750"/>
          <p14:tracePt t="149020" x="4238625" y="2960688"/>
          <p14:tracePt t="149143" x="4238625" y="2967038"/>
          <p14:tracePt t="149182" x="4238625" y="2973388"/>
          <p14:tracePt t="149213" x="4238625" y="2979738"/>
          <p14:tracePt t="149241" x="4238625" y="2987675"/>
          <p14:tracePt t="149322" x="4238625" y="2994025"/>
          <p14:tracePt t="149363" x="4238625" y="3000375"/>
          <p14:tracePt t="149457" x="4238625" y="3006725"/>
          <p14:tracePt t="149579" x="4238625" y="3013075"/>
          <p14:tracePt t="149656" x="4238625" y="3021013"/>
          <p14:tracePt t="149674" x="4238625" y="3027363"/>
          <p14:tracePt t="149685" x="4232275" y="3027363"/>
          <p14:tracePt t="149704" x="4232275" y="3033713"/>
          <p14:tracePt t="149744" x="4232275" y="3040063"/>
          <p14:tracePt t="150004" x="4232275" y="3033713"/>
          <p14:tracePt t="150045" x="4232275" y="3027363"/>
          <p14:tracePt t="150074" x="4232275" y="3021013"/>
          <p14:tracePt t="150101" x="4238625" y="3013075"/>
          <p14:tracePt t="150119" x="4238625" y="3006725"/>
          <p14:tracePt t="150130" x="4246563" y="3006725"/>
          <p14:tracePt t="150139" x="4246563" y="3000375"/>
          <p14:tracePt t="150149" x="4252913" y="3000375"/>
          <p14:tracePt t="150170" x="4252913" y="2994025"/>
          <p14:tracePt t="150179" x="4259263" y="2994025"/>
          <p14:tracePt t="150192" x="4259263" y="2979738"/>
          <p14:tracePt t="150209" x="4265613" y="2973388"/>
          <p14:tracePt t="150226" x="4273550" y="2960688"/>
          <p14:tracePt t="150242" x="4279900" y="2952750"/>
          <p14:tracePt t="150259" x="4279900" y="2940050"/>
          <p14:tracePt t="150276" x="4286250" y="2933700"/>
          <p14:tracePt t="150309" x="4292600" y="2927350"/>
          <p14:tracePt t="150326" x="4306888" y="2906713"/>
          <p14:tracePt t="150342" x="4313238" y="2906713"/>
          <p14:tracePt t="150359" x="4325938" y="2886075"/>
          <p14:tracePt t="150376" x="4340225" y="2873375"/>
          <p14:tracePt t="150392" x="4352925" y="2867025"/>
          <p14:tracePt t="150409" x="4367213" y="2867025"/>
          <p14:tracePt t="150426" x="4379913" y="2859088"/>
          <p14:tracePt t="150442" x="4394200" y="2852738"/>
          <p14:tracePt t="150446" x="4406900" y="2846388"/>
          <p14:tracePt t="150459" x="4419600" y="2846388"/>
          <p14:tracePt t="150476" x="4452938" y="2833688"/>
          <p14:tracePt t="150492" x="4467225" y="2833688"/>
          <p14:tracePt t="150509" x="4494213" y="2833688"/>
          <p14:tracePt t="150526" x="4506913" y="2833688"/>
          <p14:tracePt t="150558" x="4513263" y="2833688"/>
          <p14:tracePt t="150578" x="4521200" y="2833688"/>
          <p14:tracePt t="150776" x="4527550" y="2819400"/>
          <p14:tracePt t="150786" x="4554538" y="2786063"/>
          <p14:tracePt t="150796" x="4594225" y="2738438"/>
          <p14:tracePt t="150809" x="4641850" y="2686050"/>
          <p14:tracePt t="150825" x="4687888" y="2632075"/>
          <p14:tracePt t="150842" x="4781550" y="2538413"/>
          <p14:tracePt t="150858" x="4822825" y="2505075"/>
          <p14:tracePt t="150875" x="4895850" y="2451100"/>
          <p14:tracePt t="150892" x="4935538" y="2438400"/>
          <p14:tracePt t="150908" x="5016500" y="2417763"/>
          <p14:tracePt t="150925" x="5062538" y="2411413"/>
          <p14:tracePt t="150941" x="5156200" y="2405063"/>
          <p14:tracePt t="150959" x="5230813" y="2405063"/>
          <p14:tracePt t="150975" x="5276850" y="2417763"/>
          <p14:tracePt t="150991" x="5357813" y="2451100"/>
          <p14:tracePt t="151008" x="5418138" y="2478088"/>
          <p14:tracePt t="151025" x="5451475" y="2505075"/>
          <p14:tracePt t="151041" x="5478463" y="2544763"/>
          <p14:tracePt t="151058" x="5505450" y="2592388"/>
          <p14:tracePt t="151075" x="5524500" y="2659063"/>
          <p14:tracePt t="151091" x="5524500" y="2692400"/>
          <p14:tracePt t="151108" x="5532438" y="2765425"/>
          <p14:tracePt t="151125" x="5532438" y="2825750"/>
          <p14:tracePt t="151141" x="5532438" y="2846388"/>
          <p14:tracePt t="151158" x="5532438" y="2873375"/>
          <p14:tracePt t="151175" x="5532438" y="2900363"/>
          <p14:tracePt t="151192" x="5532438" y="2919413"/>
          <p14:tracePt t="151208" x="5532438" y="2960688"/>
          <p14:tracePt t="151225" x="5524500" y="2994025"/>
          <p14:tracePt t="151241" x="5518150" y="3006725"/>
          <p14:tracePt t="151258" x="5518150" y="3021013"/>
          <p14:tracePt t="151275" x="5511800" y="3027363"/>
          <p14:tracePt t="151291" x="5511800" y="3033713"/>
          <p14:tracePt t="151327" x="5505450" y="3033713"/>
          <p14:tracePt t="151341" x="5499100" y="3033713"/>
          <p14:tracePt t="151358" x="5491163" y="3040063"/>
          <p14:tracePt t="151391" x="5484813" y="3040063"/>
          <p14:tracePt t="151457" x="5478463" y="3040063"/>
          <p14:tracePt t="151467" x="5472113" y="3040063"/>
          <p14:tracePt t="151479" x="5465763" y="3040063"/>
          <p14:tracePt t="151491" x="5451475" y="3040063"/>
          <p14:tracePt t="151508" x="5438775" y="3040063"/>
          <p14:tracePt t="151525" x="5418138" y="3048000"/>
          <p14:tracePt t="151541" x="5405438" y="3048000"/>
          <p14:tracePt t="151558" x="5384800" y="3048000"/>
          <p14:tracePt t="151575" x="5357813" y="3048000"/>
          <p14:tracePt t="151591" x="5345113" y="3048000"/>
          <p14:tracePt t="151607" x="5276850" y="3040063"/>
          <p14:tracePt t="151626" x="5203825" y="3027363"/>
          <p14:tracePt t="151641" x="5170488" y="3027363"/>
          <p14:tracePt t="151661" x="5103813" y="3021013"/>
          <p14:tracePt t="151678" x="5037138" y="3013075"/>
          <p14:tracePt t="151694" x="4995863" y="3006725"/>
          <p14:tracePt t="151711" x="4929188" y="2994025"/>
          <p14:tracePt t="151730" x="4889500" y="2979738"/>
          <p14:tracePt t="151741" x="4875213" y="2979738"/>
          <p14:tracePt t="151757" x="4848225" y="2973388"/>
          <p14:tracePt t="151775" x="4829175" y="2973388"/>
          <p14:tracePt t="151791" x="4814888" y="2967038"/>
          <p14:tracePt t="151808" x="4802188" y="2967038"/>
          <p14:tracePt t="151826" x="4775200" y="2952750"/>
          <p14:tracePt t="151841" x="4768850" y="2952750"/>
          <p14:tracePt t="151857" x="4748213" y="2946400"/>
          <p14:tracePt t="151874" x="4741863" y="2946400"/>
          <p14:tracePt t="151891" x="4741863" y="2940050"/>
          <p14:tracePt t="151907" x="4727575" y="2940050"/>
          <p14:tracePt t="151946" x="4721225" y="2940050"/>
          <p14:tracePt t="151958" x="4714875" y="2940050"/>
          <p14:tracePt t="151986" x="4702175" y="2940050"/>
          <p14:tracePt t="153125" x="4694238" y="2940050"/>
          <p14:tracePt t="153136" x="4687888" y="2940050"/>
          <p14:tracePt t="153145" x="4681538" y="2946400"/>
          <p14:tracePt t="153157" x="4667250" y="2946400"/>
          <p14:tracePt t="153173" x="4654550" y="2960688"/>
          <p14:tracePt t="153190" x="4627563" y="2973388"/>
          <p14:tracePt t="153206" x="4594225" y="2987675"/>
          <p14:tracePt t="153222" x="4587875" y="2994025"/>
          <p14:tracePt t="153239" x="4560888" y="3000375"/>
          <p14:tracePt t="153256" x="4540250" y="3006725"/>
          <p14:tracePt t="153273" x="4533900" y="3006725"/>
          <p14:tracePt t="153289" x="4513263" y="3006725"/>
          <p14:tracePt t="153306" x="4494213" y="3006725"/>
          <p14:tracePt t="153323" x="4479925" y="3006725"/>
          <p14:tracePt t="153339" x="4460875" y="3006725"/>
          <p14:tracePt t="153356" x="4440238" y="3006725"/>
          <p14:tracePt t="153389" x="4433888" y="3000375"/>
          <p14:tracePt t="153406" x="4433888" y="2994025"/>
          <p14:tracePt t="153422" x="4433888" y="2987675"/>
          <p14:tracePt t="153439" x="4433888" y="2979738"/>
          <p14:tracePt t="153456" x="4440238" y="2967038"/>
          <p14:tracePt t="153472" x="4446588" y="2967038"/>
          <p14:tracePt t="153489" x="4479925" y="2946400"/>
          <p14:tracePt t="153506" x="4560888" y="2913063"/>
          <p14:tracePt t="153522" x="4614863" y="2900363"/>
          <p14:tracePt t="153539" x="4727575" y="2873375"/>
          <p14:tracePt t="153556" x="4829175" y="2852738"/>
          <p14:tracePt t="153572" x="4881563" y="2833688"/>
          <p14:tracePt t="153589" x="4989513" y="2825750"/>
          <p14:tracePt t="153605" x="5095875" y="2825750"/>
          <p14:tracePt t="153622" x="5149850" y="2825750"/>
          <p14:tracePt t="153639" x="5243513" y="2833688"/>
          <p14:tracePt t="153656" x="5337175" y="2867025"/>
          <p14:tracePt t="153676" x="5424488" y="2886075"/>
          <p14:tracePt t="153693" x="5465763" y="2900363"/>
          <p14:tracePt t="153709" x="5505450" y="2919413"/>
          <p14:tracePt t="153726" x="5532438" y="2933700"/>
          <p14:tracePt t="153740" x="5538788" y="2940050"/>
          <p14:tracePt t="153755" x="5551488" y="2946400"/>
          <p14:tracePt t="153772" x="5551488" y="2952750"/>
          <p14:tracePt t="153789" x="5565775" y="2967038"/>
          <p14:tracePt t="153805" x="5578475" y="2987675"/>
          <p14:tracePt t="153822" x="5578475" y="2994025"/>
          <p14:tracePt t="153839" x="5599113" y="3021013"/>
          <p14:tracePt t="153855" x="5611813" y="3054350"/>
          <p14:tracePt t="153872" x="5619750" y="3067050"/>
          <p14:tracePt t="153889" x="5632450" y="3100388"/>
          <p14:tracePt t="153905" x="5632450" y="3127375"/>
          <p14:tracePt t="153922" x="5632450" y="3141663"/>
          <p14:tracePt t="153938" x="5638800" y="3160713"/>
          <p14:tracePt t="153955" x="5645150" y="3175000"/>
          <p14:tracePt t="153972" x="5645150" y="3181350"/>
          <p14:tracePt t="154007" x="5645150" y="3187700"/>
          <p14:tracePt t="154066" x="5645150" y="3194050"/>
          <p14:tracePt t="154076" x="5632450" y="3194050"/>
          <p14:tracePt t="154085" x="5626100" y="3194050"/>
          <p14:tracePt t="154096" x="5619750" y="3194050"/>
          <p14:tracePt t="154107" x="5605463" y="3201988"/>
          <p14:tracePt t="154122" x="5584825" y="3201988"/>
          <p14:tracePt t="154138" x="5532438" y="3208338"/>
          <p14:tracePt t="154155" x="5451475" y="3208338"/>
          <p14:tracePt t="154172" x="5418138" y="3208338"/>
          <p14:tracePt t="154188" x="5330825" y="3201988"/>
          <p14:tracePt t="154205" x="5264150" y="3187700"/>
          <p14:tracePt t="154222" x="5237163" y="3181350"/>
          <p14:tracePt t="154238" x="5203825" y="3175000"/>
          <p14:tracePt t="154255" x="5164138" y="3175000"/>
          <p14:tracePt t="154272" x="5149850" y="3175000"/>
          <p14:tracePt t="154289" x="5116513" y="3167063"/>
          <p14:tracePt t="154305" x="5103813" y="3160713"/>
          <p14:tracePt t="154608" x="5095875" y="3160713"/>
          <p14:tracePt t="154617" x="5083175" y="3154363"/>
          <p14:tracePt t="154628" x="5049838" y="3141663"/>
          <p14:tracePt t="154638" x="4995863" y="3127375"/>
          <p14:tracePt t="154655" x="4802188" y="3100388"/>
          <p14:tracePt t="154677" x="4527550" y="3054350"/>
          <p14:tracePt t="154693" x="4394200" y="3040063"/>
          <p14:tracePt t="154710" x="4125913" y="3027363"/>
          <p14:tracePt t="154725" x="3957638" y="3021013"/>
          <p14:tracePt t="154741" x="3897313" y="3021013"/>
          <p14:tracePt t="154755" x="3824288" y="3021013"/>
          <p14:tracePt t="154788" x="3810000" y="3021013"/>
          <p14:tracePt t="155011" x="3803650" y="3021013"/>
          <p14:tracePt t="155021" x="3797300" y="3021013"/>
          <p14:tracePt t="155033" x="3763963" y="3021013"/>
          <p14:tracePt t="155040" x="3709988" y="3006725"/>
          <p14:tracePt t="155055" x="3556000" y="2994025"/>
          <p14:tracePt t="155071" x="3455988" y="2994025"/>
          <p14:tracePt t="155087" x="3275013" y="2994025"/>
          <p14:tracePt t="155104" x="3121025" y="3000375"/>
          <p14:tracePt t="155121" x="3073400" y="3000375"/>
          <p14:tracePt t="155138" x="2973388" y="3013075"/>
          <p14:tracePt t="155154" x="2913063" y="3013075"/>
          <p14:tracePt t="155171" x="2886075" y="3013075"/>
          <p14:tracePt t="155187" x="2873375" y="3013075"/>
          <p14:tracePt t="155429" x="2859088" y="3021013"/>
          <p14:tracePt t="155448" x="2792413" y="3021013"/>
          <p14:tracePt t="155460" x="2725738" y="3021013"/>
          <p14:tracePt t="155471" x="2625725" y="3006725"/>
          <p14:tracePt t="155488" x="2444750" y="2994025"/>
          <p14:tracePt t="155504" x="2290763" y="2994025"/>
          <p14:tracePt t="155521" x="2230438" y="2994025"/>
          <p14:tracePt t="155538" x="2136775" y="2987675"/>
          <p14:tracePt t="155554" x="2089150" y="2979738"/>
          <p14:tracePt t="155570" x="2076450" y="2979738"/>
          <p14:tracePt t="155587" x="2062163" y="2973388"/>
          <p14:tracePt t="155604" x="2062163" y="2967038"/>
          <p14:tracePt t="155674" x="2070100" y="2960688"/>
          <p14:tracePt t="155684" x="2082800" y="2960688"/>
          <p14:tracePt t="155699" x="2109788" y="2960688"/>
          <p14:tracePt t="155715" x="2176463" y="2946400"/>
          <p14:tracePt t="155730" x="2209800" y="2946400"/>
          <p14:tracePt t="155750" x="2276475" y="2946400"/>
          <p14:tracePt t="155760" x="2324100" y="2946400"/>
          <p14:tracePt t="155770" x="2357438" y="2946400"/>
          <p14:tracePt t="155787" x="2438400" y="2960688"/>
          <p14:tracePt t="155804" x="2505075" y="2973388"/>
          <p14:tracePt t="155820" x="2532063" y="2987675"/>
          <p14:tracePt t="155837" x="2571750" y="3006725"/>
          <p14:tracePt t="155854" x="2598738" y="3027363"/>
          <p14:tracePt t="155870" x="2611438" y="3027363"/>
          <p14:tracePt t="155887" x="2625725" y="3033713"/>
          <p14:tracePt t="155904" x="2632075" y="3040063"/>
          <p14:tracePt t="155938" x="2638425" y="3040063"/>
          <p14:tracePt t="156004" x="2638425" y="3048000"/>
          <p14:tracePt t="156014" x="2632075" y="3048000"/>
          <p14:tracePt t="156034" x="2625725" y="3048000"/>
          <p14:tracePt t="156044" x="2605088" y="3054350"/>
          <p14:tracePt t="156055" x="2578100" y="3054350"/>
          <p14:tracePt t="156070" x="2524125" y="3054350"/>
          <p14:tracePt t="156087" x="2363788" y="3060700"/>
          <p14:tracePt t="156104" x="2209800" y="3067050"/>
          <p14:tracePt t="156120" x="2143125" y="3073400"/>
          <p14:tracePt t="156137" x="2028825" y="3073400"/>
          <p14:tracePt t="156154" x="1935163" y="3073400"/>
          <p14:tracePt t="156170" x="1901825" y="3067050"/>
          <p14:tracePt t="156186" x="1835150" y="3067050"/>
          <p14:tracePt t="156204" x="1787525" y="3054350"/>
          <p14:tracePt t="156220" x="1762125" y="3054350"/>
          <p14:tracePt t="156239" x="1727200" y="3033713"/>
          <p14:tracePt t="156254" x="1708150" y="3013075"/>
          <p14:tracePt t="156270" x="1701800" y="3000375"/>
          <p14:tracePt t="156286" x="1687513" y="2973388"/>
          <p14:tracePt t="156303" x="1687513" y="2960688"/>
          <p14:tracePt t="156320" x="1687513" y="2946400"/>
          <p14:tracePt t="156337" x="1687513" y="2933700"/>
          <p14:tracePt t="156353" x="1687513" y="2927350"/>
          <p14:tracePt t="156370" x="1693863" y="2906713"/>
          <p14:tracePt t="156386" x="1720850" y="2873375"/>
          <p14:tracePt t="156403" x="1735138" y="2867025"/>
          <p14:tracePt t="156420" x="1801813" y="2825750"/>
          <p14:tracePt t="156437" x="1895475" y="2786063"/>
          <p14:tracePt t="156453" x="1955800" y="2773363"/>
          <p14:tracePt t="156469" x="2055813" y="2752725"/>
          <p14:tracePt t="156487" x="2170113" y="2738438"/>
          <p14:tracePt t="156503" x="2230438" y="2732088"/>
          <p14:tracePt t="156519" x="2344738" y="2732088"/>
          <p14:tracePt t="156537" x="2471738" y="2746375"/>
          <p14:tracePt t="156553" x="2524125" y="2765425"/>
          <p14:tracePt t="156569" x="2632075" y="2813050"/>
          <p14:tracePt t="156587" x="2719388" y="2873375"/>
          <p14:tracePt t="156603" x="2752725" y="2886075"/>
          <p14:tracePt t="156619" x="2825750" y="2952750"/>
          <p14:tracePt t="156637" x="2886075" y="3021013"/>
          <p14:tracePt t="156653" x="2913063" y="3060700"/>
          <p14:tracePt t="156673" x="2952750" y="3127375"/>
          <p14:tracePt t="156690" x="3000375" y="3187700"/>
          <p14:tracePt t="156707" x="3021013" y="3235325"/>
          <p14:tracePt t="156725" x="3033713" y="3248025"/>
          <p14:tracePt t="156745" x="3033713" y="3262313"/>
          <p14:tracePt t="156856" x="3027363" y="3262313"/>
          <p14:tracePt t="156914" x="3021013" y="3262313"/>
          <p14:tracePt t="156956" x="3013075" y="3262313"/>
          <p14:tracePt t="156978" x="3000375" y="3262313"/>
          <p14:tracePt t="156988" x="2987675" y="3254375"/>
          <p14:tracePt t="157003" x="2967038" y="3254375"/>
          <p14:tracePt t="157026" x="2952750" y="3248025"/>
          <p14:tracePt t="158005" x="2946400" y="3241675"/>
          <p14:tracePt t="158016" x="2927350" y="3227388"/>
          <p14:tracePt t="158028" x="2900363" y="3208338"/>
          <p14:tracePt t="158036" x="2867025" y="3187700"/>
          <p14:tracePt t="158052" x="2840038" y="3160713"/>
          <p14:tracePt t="158068" x="2765425" y="3114675"/>
          <p14:tracePt t="158085" x="2698750" y="3060700"/>
          <p14:tracePt t="158101" x="2665413" y="3033713"/>
          <p14:tracePt t="158118" x="2625725" y="2994025"/>
          <p14:tracePt t="158135" x="2592388" y="2952750"/>
          <p14:tracePt t="158151" x="2584450" y="2946400"/>
          <p14:tracePt t="158168" x="2571750" y="2927350"/>
          <p14:tracePt t="158185" x="2565400" y="2913063"/>
          <p14:tracePt t="158223" x="2565400" y="2906713"/>
          <p14:tracePt t="158324" x="2565400" y="2900363"/>
          <p14:tracePt t="158455" x="2571750" y="2900363"/>
          <p14:tracePt t="158493" x="2578100" y="2900363"/>
          <p14:tracePt t="158523" x="2584450" y="2906713"/>
          <p14:tracePt t="158544" x="2592388" y="2906713"/>
          <p14:tracePt t="158563" x="2592388" y="2913063"/>
          <p14:tracePt t="158573" x="2598738" y="2913063"/>
          <p14:tracePt t="158593" x="2605088" y="2919413"/>
          <p14:tracePt t="158605" x="2611438" y="2919413"/>
          <p14:tracePt t="158633" x="2619375" y="2927350"/>
          <p14:tracePt t="158643" x="2619375" y="2933700"/>
          <p14:tracePt t="158673" x="2625725" y="2940050"/>
          <p14:tracePt t="158703" x="2625725" y="2946400"/>
          <p14:tracePt t="159003" x="2632075" y="2946400"/>
          <p14:tracePt t="159024" x="2638425" y="2946400"/>
          <p14:tracePt t="159034" x="2644775" y="2946400"/>
          <p14:tracePt t="159045" x="2652713" y="2933700"/>
          <p14:tracePt t="159055" x="2686050" y="2919413"/>
          <p14:tracePt t="159067" x="2732088" y="2906713"/>
          <p14:tracePt t="159084" x="2873375" y="2873375"/>
          <p14:tracePt t="159100" x="2973388" y="2859088"/>
          <p14:tracePt t="159117" x="3314700" y="2840038"/>
          <p14:tracePt t="159134" x="3870325" y="2886075"/>
          <p14:tracePt t="159150" x="4192588" y="2973388"/>
          <p14:tracePt t="159167" x="4694238" y="3167063"/>
          <p14:tracePt t="159184" x="4941888" y="3302000"/>
          <p14:tracePt t="159200" x="5029200" y="3348038"/>
          <p14:tracePt t="159217" x="5137150" y="3422650"/>
          <p14:tracePt t="159233" x="5170488" y="3449638"/>
          <p14:tracePt t="159267" x="5170488" y="3455988"/>
          <p14:tracePt t="159479" x="5183188" y="3455988"/>
          <p14:tracePt t="159491" x="5224463" y="3435350"/>
          <p14:tracePt t="159500" x="5291138" y="3395663"/>
          <p14:tracePt t="159517" x="5592763" y="3241675"/>
          <p14:tracePt t="159534" x="6215063" y="3027363"/>
          <p14:tracePt t="159550" x="6577013" y="2946400"/>
          <p14:tracePt t="159567" x="7051675" y="2859088"/>
          <p14:tracePt t="159584" x="7292975" y="2859088"/>
          <p14:tracePt t="159600" x="7380288" y="2859088"/>
          <p14:tracePt t="159617" x="7480300" y="2859088"/>
          <p14:tracePt t="159633" x="7513638" y="2867025"/>
          <p14:tracePt t="159650" x="7521575" y="2867025"/>
          <p14:tracePt t="159666" x="7521575" y="2873375"/>
          <p14:tracePt t="159705" x="7507288" y="2879725"/>
          <p14:tracePt t="159720" x="7453313" y="2894013"/>
          <p14:tracePt t="159737" x="7105650" y="2960688"/>
          <p14:tracePt t="159754" x="6262688" y="3154363"/>
          <p14:tracePt t="159770" x="5753100" y="3314700"/>
          <p14:tracePt t="159783" x="4787900" y="3676650"/>
          <p14:tracePt t="159800" x="4433888" y="3824288"/>
          <p14:tracePt t="159816" x="3844925" y="4071938"/>
          <p14:tracePt t="159833" x="3502025" y="4213225"/>
          <p14:tracePt t="159850" x="3408363" y="4232275"/>
          <p14:tracePt t="159866" x="3314700" y="4259263"/>
          <p14:tracePt t="160088" x="3302000" y="4265613"/>
          <p14:tracePt t="160097" x="3281363" y="4265613"/>
          <p14:tracePt t="160106" x="3248025" y="4273550"/>
          <p14:tracePt t="160116" x="3167063" y="4273550"/>
          <p14:tracePt t="160133" x="2913063" y="4286250"/>
          <p14:tracePt t="160149" x="2746375" y="4298950"/>
          <p14:tracePt t="160166" x="2351088" y="4325938"/>
          <p14:tracePt t="160183" x="2049463" y="4340225"/>
          <p14:tracePt t="160199" x="1955800" y="4340225"/>
          <p14:tracePt t="160216" x="1808163" y="4313238"/>
          <p14:tracePt t="160233" x="1720850" y="4259263"/>
          <p14:tracePt t="160249" x="1687513" y="4225925"/>
          <p14:tracePt t="160266" x="1641475" y="4138613"/>
          <p14:tracePt t="160283" x="1627188" y="4044950"/>
          <p14:tracePt t="160299" x="1620838" y="3990975"/>
          <p14:tracePt t="160316" x="1620838" y="3911600"/>
          <p14:tracePt t="160334" x="1620838" y="3884613"/>
          <p14:tracePt t="160349" x="1641475" y="3824288"/>
          <p14:tracePt t="160366" x="1654175" y="3797300"/>
          <p14:tracePt t="160382" x="1693863" y="3751263"/>
          <p14:tracePt t="160399" x="1720850" y="3716338"/>
          <p14:tracePt t="160416" x="1795463" y="3676650"/>
          <p14:tracePt t="160432" x="1847850" y="3643313"/>
          <p14:tracePt t="160449" x="1989138" y="3582988"/>
          <p14:tracePt t="160466" x="2143125" y="3536950"/>
          <p14:tracePt t="160482" x="2216150" y="3529013"/>
          <p14:tracePt t="160499" x="2357438" y="3529013"/>
          <p14:tracePt t="160516" x="2438400" y="3529013"/>
          <p14:tracePt t="160533" x="2571750" y="3562350"/>
          <p14:tracePt t="160549" x="2632075" y="3589338"/>
          <p14:tracePt t="160554" x="2692400" y="3616325"/>
          <p14:tracePt t="160566" x="2732088" y="3643313"/>
          <p14:tracePt t="160582" x="2806700" y="3709988"/>
          <p14:tracePt t="160599" x="2852738" y="3790950"/>
          <p14:tracePt t="160616" x="2867025" y="3824288"/>
          <p14:tracePt t="160633" x="2879725" y="3884613"/>
          <p14:tracePt t="160649" x="2886075" y="3938588"/>
          <p14:tracePt t="160666" x="2886075" y="3944938"/>
          <p14:tracePt t="160682" x="2886075" y="3957638"/>
          <p14:tracePt t="160703" x="2886075" y="3965575"/>
          <p14:tracePt t="160720" x="2873375" y="3971925"/>
          <p14:tracePt t="160736" x="2792413" y="3984625"/>
          <p14:tracePt t="160752" x="2732088" y="4005263"/>
          <p14:tracePt t="160769" x="2538413" y="4038600"/>
          <p14:tracePt t="160782" x="2438400" y="4059238"/>
          <p14:tracePt t="160799" x="2243138" y="4071938"/>
          <p14:tracePt t="160815" x="2055813" y="4084638"/>
          <p14:tracePt t="160833" x="1908175" y="4084638"/>
          <p14:tracePt t="160849" x="1841500" y="4092575"/>
          <p14:tracePt t="160865" x="1735138" y="4092575"/>
          <p14:tracePt t="160882" x="1687513" y="4092575"/>
          <p14:tracePt t="160898" x="1614488" y="4078288"/>
          <p14:tracePt t="160915" x="1560513" y="4059238"/>
          <p14:tracePt t="160934" x="1533525" y="4044950"/>
          <p14:tracePt t="160949" x="1527175" y="4032250"/>
          <p14:tracePt t="160965" x="1506538" y="4011613"/>
          <p14:tracePt t="160982" x="1500188" y="4005263"/>
          <p14:tracePt t="160998" x="1500188" y="3990975"/>
          <p14:tracePt t="161015" x="1500188" y="3984625"/>
          <p14:tracePt t="161069" x="1500188" y="3978275"/>
          <p14:tracePt t="161089" x="1500188" y="3971925"/>
          <p14:tracePt t="161120" x="1506538" y="3965575"/>
          <p14:tracePt t="161131" x="1527175" y="3957638"/>
          <p14:tracePt t="161142" x="1547813" y="3938588"/>
          <p14:tracePt t="161156" x="1587500" y="3917950"/>
          <p14:tracePt t="161166" x="1633538" y="3897313"/>
          <p14:tracePt t="161182" x="1693863" y="3878263"/>
          <p14:tracePt t="161198" x="1808163" y="3857625"/>
          <p14:tracePt t="161215" x="1881188" y="3851275"/>
          <p14:tracePt t="161232" x="2022475" y="3844925"/>
          <p14:tracePt t="161248" x="2089150" y="3844925"/>
          <p14:tracePt t="161265" x="2203450" y="3844925"/>
          <p14:tracePt t="161282" x="2290763" y="3851275"/>
          <p14:tracePt t="161299" x="2357438" y="3863975"/>
          <p14:tracePt t="161315" x="2370138" y="3863975"/>
          <p14:tracePt t="161331" x="2384425" y="3878263"/>
          <p14:tracePt t="161348" x="2397125" y="3878263"/>
          <p14:tracePt t="161426" x="2390775" y="3878263"/>
          <p14:tracePt t="161446" x="2384425" y="3878263"/>
          <p14:tracePt t="161478" x="2378075" y="3878263"/>
          <p14:tracePt t="161499" x="2363788" y="3870325"/>
          <p14:tracePt t="161538" x="2357438" y="3863975"/>
          <p14:tracePt t="162276" x="2363788" y="3863975"/>
          <p14:tracePt t="162285" x="2370138" y="3857625"/>
          <p14:tracePt t="162297" x="2384425" y="3851275"/>
          <p14:tracePt t="162315" x="2405063" y="3844925"/>
          <p14:tracePt t="162332" x="2457450" y="3824288"/>
          <p14:tracePt t="162347" x="2484438" y="3817938"/>
          <p14:tracePt t="162364" x="2551113" y="3797300"/>
          <p14:tracePt t="162381" x="2638425" y="3776663"/>
          <p14:tracePt t="162397" x="2679700" y="3770313"/>
          <p14:tracePt t="162414" x="2759075" y="3757613"/>
          <p14:tracePt t="162431" x="2840038" y="3757613"/>
          <p14:tracePt t="162447" x="2879725" y="3751263"/>
          <p14:tracePt t="162464" x="2933700" y="3743325"/>
          <p14:tracePt t="162482" x="2973388" y="3743325"/>
          <p14:tracePt t="162498" x="2994025" y="3743325"/>
          <p14:tracePt t="162514" x="3013075" y="3743325"/>
          <p14:tracePt t="162531" x="3033713" y="3743325"/>
          <p14:tracePt t="162547" x="3048000" y="3743325"/>
          <p14:tracePt t="162564" x="3054350" y="3743325"/>
          <p14:tracePt t="162581" x="3060700" y="3743325"/>
          <p14:tracePt t="162614" x="3067050" y="3743325"/>
          <p14:tracePt t="162652" x="3073400" y="3743325"/>
          <p14:tracePt t="168019" x="3060700" y="3743325"/>
          <p14:tracePt t="168030" x="3040063" y="3743325"/>
          <p14:tracePt t="168039" x="2994025" y="3743325"/>
          <p14:tracePt t="168049" x="2940050" y="3743325"/>
          <p14:tracePt t="168061" x="2886075" y="3743325"/>
          <p14:tracePt t="168075" x="2825750" y="3743325"/>
          <p14:tracePt t="168092" x="2698750" y="3743325"/>
          <p14:tracePt t="168109" x="2592388" y="3743325"/>
          <p14:tracePt t="168126" x="2544763" y="3730625"/>
          <p14:tracePt t="168142" x="2478088" y="3703638"/>
          <p14:tracePt t="168159" x="2424113" y="3663950"/>
          <p14:tracePt t="168175" x="2397125" y="3643313"/>
          <p14:tracePt t="168179" x="2384425" y="3622675"/>
          <p14:tracePt t="168192" x="2363788" y="3603625"/>
          <p14:tracePt t="168209" x="2357438" y="3570288"/>
          <p14:tracePt t="168225" x="2351088" y="3549650"/>
          <p14:tracePt t="168242" x="2351088" y="3516313"/>
          <p14:tracePt t="168259" x="2351088" y="3495675"/>
          <p14:tracePt t="168275" x="2357438" y="3476625"/>
          <p14:tracePt t="168292" x="2384425" y="3429000"/>
          <p14:tracePt t="168309" x="2417763" y="3389313"/>
          <p14:tracePt t="168325" x="2438400" y="3368675"/>
          <p14:tracePt t="168342" x="2478088" y="3335338"/>
          <p14:tracePt t="168359" x="2532063" y="3295650"/>
          <p14:tracePt t="168375" x="2571750" y="3275013"/>
          <p14:tracePt t="168391" x="2644775" y="3254375"/>
          <p14:tracePt t="168409" x="2746375" y="3235325"/>
          <p14:tracePt t="168425" x="2792413" y="3227388"/>
          <p14:tracePt t="168442" x="2913063" y="3227388"/>
          <p14:tracePt t="168459" x="3048000" y="3241675"/>
          <p14:tracePt t="168475" x="3108325" y="3254375"/>
          <p14:tracePt t="168491" x="3241675" y="3287713"/>
          <p14:tracePt t="168509" x="3341688" y="3322638"/>
          <p14:tracePt t="168525" x="3389313" y="3341688"/>
          <p14:tracePt t="168542" x="3476625" y="3381375"/>
          <p14:tracePt t="168558" x="3516313" y="3395663"/>
          <p14:tracePt t="168575" x="3570288" y="3422650"/>
          <p14:tracePt t="168591" x="3595688" y="3435350"/>
          <p14:tracePt t="168608" x="3616325" y="3449638"/>
          <p14:tracePt t="168625" x="3622675" y="3455988"/>
          <p14:tracePt t="168641" x="3622675" y="3462338"/>
          <p14:tracePt t="168700" x="3622675" y="3468688"/>
          <p14:tracePt t="168729" x="3622675" y="3482975"/>
          <p14:tracePt t="168749" x="3622675" y="3489325"/>
          <p14:tracePt t="168779" x="3622675" y="3495675"/>
          <p14:tracePt t="168809" x="3622675" y="3502025"/>
          <p14:tracePt t="168860" x="3616325" y="3502025"/>
          <p14:tracePt t="168870" x="3616325" y="3509963"/>
          <p14:tracePt t="168890" x="3603625" y="3509963"/>
          <p14:tracePt t="168900" x="3603625" y="3516313"/>
          <p14:tracePt t="168913" x="3589338" y="3516313"/>
          <p14:tracePt t="168925" x="3582988" y="3516313"/>
          <p14:tracePt t="168941" x="3570288" y="3529013"/>
          <p14:tracePt t="168960" x="3556000" y="3536950"/>
          <p14:tracePt t="168975" x="3549650" y="3543300"/>
          <p14:tracePt t="168992" x="3529013" y="3549650"/>
          <p14:tracePt t="169008" x="3509963" y="3556000"/>
          <p14:tracePt t="169024" x="3502025" y="3556000"/>
          <p14:tracePt t="169041" x="3468688" y="3556000"/>
          <p14:tracePt t="169057" x="3449638" y="3556000"/>
          <p14:tracePt t="169074" x="3416300" y="3556000"/>
          <p14:tracePt t="169091" x="3381375" y="3556000"/>
          <p14:tracePt t="169108" x="3355975" y="3543300"/>
          <p14:tracePt t="169124" x="3335338" y="3543300"/>
          <p14:tracePt t="169141" x="3314700" y="3543300"/>
          <p14:tracePt t="169158" x="3295650" y="3543300"/>
          <p14:tracePt t="169174" x="3287713" y="3536950"/>
          <p14:tracePt t="169191" x="3281363" y="3529013"/>
          <p14:tracePt t="169208" x="3275013" y="3529013"/>
          <p14:tracePt t="169224" x="3268663" y="3522663"/>
          <p14:tracePt t="169279" x="3268663" y="3516313"/>
          <p14:tracePt t="169310" x="3281363" y="3516313"/>
          <p14:tracePt t="169330" x="3308350" y="3502025"/>
          <p14:tracePt t="169340" x="3335338" y="3489325"/>
          <p14:tracePt t="169350" x="3395663" y="3476625"/>
          <p14:tracePt t="169360" x="3449638" y="3468688"/>
          <p14:tracePt t="169374" x="3529013" y="3468688"/>
          <p14:tracePt t="169391" x="3676650" y="3476625"/>
          <p14:tracePt t="169408" x="3824288" y="3516313"/>
          <p14:tracePt t="169424" x="3884613" y="3529013"/>
          <p14:tracePt t="169441" x="3978275" y="3556000"/>
          <p14:tracePt t="169458" x="4017963" y="3576638"/>
          <p14:tracePt t="169474" x="4032250" y="3589338"/>
          <p14:tracePt t="169490" x="4038600" y="3595688"/>
          <p14:tracePt t="169524" x="4038600" y="3603625"/>
          <p14:tracePt t="169549" x="4038600" y="3609975"/>
          <p14:tracePt t="169561" x="4032250" y="3609975"/>
          <p14:tracePt t="169574" x="4011613" y="3609975"/>
          <p14:tracePt t="169590" x="3957638" y="3636963"/>
          <p14:tracePt t="169608" x="3870325" y="3663950"/>
          <p14:tracePt t="169624" x="3824288" y="3676650"/>
          <p14:tracePt t="169640" x="3736975" y="3697288"/>
          <p14:tracePt t="169658" x="3643313" y="3716338"/>
          <p14:tracePt t="169674" x="3609975" y="3716338"/>
          <p14:tracePt t="169690" x="3536950" y="3716338"/>
          <p14:tracePt t="169712" x="3476625" y="3724275"/>
          <p14:tracePt t="169728" x="3449638" y="3724275"/>
          <p14:tracePt t="169744" x="3429000" y="3724275"/>
          <p14:tracePt t="169761" x="3402013" y="3724275"/>
          <p14:tracePt t="169790" x="3389313" y="3724275"/>
          <p14:tracePt t="169807" x="3381375" y="3724275"/>
          <p14:tracePt t="169840" x="3375025" y="3724275"/>
          <p14:tracePt t="169857" x="3375025" y="3716338"/>
          <p14:tracePt t="169888" x="3375025" y="3709988"/>
          <p14:tracePt t="169929" x="3375025" y="3703638"/>
          <p14:tracePt t="170021" x="3368675" y="3703638"/>
          <p14:tracePt t="170034" x="3355975" y="3703638"/>
          <p14:tracePt t="170044" x="3328988" y="3703638"/>
          <p14:tracePt t="170058" x="3254375" y="3697288"/>
          <p14:tracePt t="170073" x="3201988" y="3690938"/>
          <p14:tracePt t="170090" x="3121025" y="3683000"/>
          <p14:tracePt t="170108" x="3067050" y="3663950"/>
          <p14:tracePt t="170123" x="3054350" y="3663950"/>
          <p14:tracePt t="170140" x="3040063" y="3649663"/>
          <p14:tracePt t="170157" x="3040063" y="3643313"/>
          <p14:tracePt t="170173" x="3040063" y="3636963"/>
          <p14:tracePt t="170190" x="3048000" y="3616325"/>
          <p14:tracePt t="170207" x="3148013" y="3589338"/>
          <p14:tracePt t="170223" x="3214688" y="3576638"/>
          <p14:tracePt t="170240" x="3389313" y="3570288"/>
          <p14:tracePt t="170257" x="3582988" y="3570288"/>
          <p14:tracePt t="170273" x="3676650" y="3589338"/>
          <p14:tracePt t="170290" x="3810000" y="3630613"/>
          <p14:tracePt t="170307" x="3890963" y="3663950"/>
          <p14:tracePt t="170323" x="3911600" y="3676650"/>
          <p14:tracePt t="170340" x="3924300" y="3690938"/>
          <p14:tracePt t="170373" x="3924300" y="3703638"/>
          <p14:tracePt t="170390" x="3884613" y="3716338"/>
          <p14:tracePt t="170406" x="3830638" y="3730625"/>
          <p14:tracePt t="170423" x="3643313" y="3763963"/>
          <p14:tracePt t="170440" x="3375025" y="3776663"/>
          <p14:tracePt t="170456" x="3248025" y="3776663"/>
          <p14:tracePt t="170473" x="3006725" y="3776663"/>
          <p14:tracePt t="170489" x="2852738" y="3757613"/>
          <p14:tracePt t="170506" x="2819400" y="3743325"/>
          <p14:tracePt t="170523" x="2773363" y="3730625"/>
          <p14:tracePt t="170539" x="2765425" y="3724275"/>
          <p14:tracePt t="170557" x="2765425" y="3716338"/>
          <p14:tracePt t="170573" x="2765425" y="3709988"/>
          <p14:tracePt t="170590" x="2833688" y="3670300"/>
          <p14:tracePt t="170606" x="2900363" y="3643313"/>
          <p14:tracePt t="170623" x="3081338" y="3609975"/>
          <p14:tracePt t="170639" x="3287713" y="3603625"/>
          <p14:tracePt t="170657" x="3482975" y="3609975"/>
          <p14:tracePt t="170673" x="3570288" y="3622675"/>
          <p14:tracePt t="170694" x="3730625" y="3670300"/>
          <p14:tracePt t="170697" x="3784600" y="3690938"/>
          <p14:tracePt t="170713" x="3824288" y="3703638"/>
          <p14:tracePt t="170729" x="3857625" y="3724275"/>
          <p14:tracePt t="170763" x="3857625" y="3730625"/>
          <p14:tracePt t="170778" x="3851275" y="3736975"/>
          <p14:tracePt t="170789" x="3803650" y="3736975"/>
          <p14:tracePt t="170807" x="3595688" y="3716338"/>
          <p14:tracePt t="170822" x="3422650" y="3697288"/>
          <p14:tracePt t="170839" x="2913063" y="3616325"/>
          <p14:tracePt t="170856" x="2671763" y="3589338"/>
          <p14:tracePt t="170872" x="2284413" y="3529013"/>
          <p14:tracePt t="170889" x="2143125" y="3482975"/>
          <p14:tracePt t="170906" x="2103438" y="3462338"/>
          <p14:tracePt t="170923" x="2089150" y="3455988"/>
          <p14:tracePt t="170940" x="2082800" y="3449638"/>
          <p14:tracePt t="170960" x="2095500" y="3441700"/>
          <p14:tracePt t="170972" x="2149475" y="3441700"/>
          <p14:tracePt t="170990" x="2297113" y="3441700"/>
          <p14:tracePt t="171006" x="2438400" y="3455988"/>
          <p14:tracePt t="171022" x="2840038" y="3509963"/>
          <p14:tracePt t="171040" x="3302000" y="3609975"/>
          <p14:tracePt t="171056" x="3468688" y="3663950"/>
          <p14:tracePt t="171072" x="3683000" y="3724275"/>
          <p14:tracePt t="171089" x="3763963" y="3743325"/>
          <p14:tracePt t="171106" x="3776663" y="3751263"/>
          <p14:tracePt t="171150" x="3751263" y="3757613"/>
          <p14:tracePt t="171161" x="3690938" y="3757613"/>
          <p14:tracePt t="171172" x="3576638" y="3743325"/>
          <p14:tracePt t="171189" x="3227388" y="3697288"/>
          <p14:tracePt t="171205" x="3013075" y="3663950"/>
          <p14:tracePt t="171222" x="2611438" y="3609975"/>
          <p14:tracePt t="171239" x="2411413" y="3576638"/>
          <p14:tracePt t="171256" x="2357438" y="3562350"/>
          <p14:tracePt t="171272" x="2297113" y="3543300"/>
          <p14:tracePt t="171290" x="2276475" y="3536950"/>
          <p14:tracePt t="171331" x="2276475" y="3529013"/>
          <p14:tracePt t="171351" x="2284413" y="3529013"/>
          <p14:tracePt t="171361" x="2290763" y="3522663"/>
          <p14:tracePt t="171372" x="2317750" y="3522663"/>
          <p14:tracePt t="171391" x="2424113" y="3529013"/>
          <p14:tracePt t="171405" x="2498725" y="3543300"/>
          <p14:tracePt t="171422" x="2644775" y="3582988"/>
          <p14:tracePt t="171439" x="2792413" y="3630613"/>
          <p14:tracePt t="171455" x="2846388" y="3656013"/>
          <p14:tracePt t="171472" x="2967038" y="3703638"/>
          <p14:tracePt t="171490" x="3054350" y="3736975"/>
          <p14:tracePt t="171505" x="3073400" y="3743325"/>
          <p14:tracePt t="171522" x="3100388" y="3751263"/>
          <p14:tracePt t="171539" x="3108325" y="3751263"/>
          <p14:tracePt t="171598" x="3108325" y="3757613"/>
          <p14:tracePt t="171638" x="3100388" y="3757613"/>
          <p14:tracePt t="171648" x="3094038" y="3751263"/>
          <p14:tracePt t="171659" x="3081338" y="3730625"/>
          <p14:tracePt t="171672" x="3060700" y="3709988"/>
          <p14:tracePt t="171692" x="3021013" y="3663950"/>
          <p14:tracePt t="171711" x="2987675" y="3603625"/>
          <p14:tracePt t="171728" x="2979738" y="3556000"/>
          <p14:tracePt t="171743" x="2979738" y="3522663"/>
          <p14:tracePt t="171760" x="3033713" y="3449638"/>
          <p14:tracePt t="171772" x="3094038" y="3416300"/>
          <p14:tracePt t="171788" x="3308350" y="3335338"/>
          <p14:tracePt t="171805" x="3476625" y="3281363"/>
          <p14:tracePt t="171822" x="3990975" y="3175000"/>
          <p14:tracePt t="171838" x="4573588" y="3100388"/>
          <p14:tracePt t="171855" x="4808538" y="3100388"/>
          <p14:tracePt t="171871" x="5062538" y="3100388"/>
          <p14:tracePt t="171888" x="5197475" y="3100388"/>
          <p14:tracePt t="171905" x="5224463" y="3100388"/>
          <p14:tracePt t="171921" x="5243513" y="3100388"/>
          <p14:tracePt t="171947" x="5230813" y="3100388"/>
          <p14:tracePt t="172117" x="5237163" y="3100388"/>
          <p14:tracePt t="172125" x="5270500" y="3100388"/>
          <p14:tracePt t="172138" x="5351463" y="3094038"/>
          <p14:tracePt t="172155" x="5786438" y="3040063"/>
          <p14:tracePt t="172171" x="6643688" y="3000375"/>
          <p14:tracePt t="172189" x="7507288" y="3073400"/>
          <p14:tracePt t="172205" x="7815263" y="3160713"/>
          <p14:tracePt t="172208" x="8050213" y="3248025"/>
          <p14:tracePt t="172221" x="8231188" y="3335338"/>
          <p14:tracePt t="172238" x="8418513" y="3435350"/>
          <p14:tracePt t="172254" x="8466138" y="3468688"/>
          <p14:tracePt t="172271" x="8499475" y="3509963"/>
          <p14:tracePt t="172288" x="8499475" y="3522663"/>
          <p14:tracePt t="172305" x="8458200" y="3536950"/>
          <p14:tracePt t="172321" x="8251825" y="3576638"/>
          <p14:tracePt t="172339" x="7842250" y="3603625"/>
          <p14:tracePt t="172355" x="7548563" y="3616325"/>
          <p14:tracePt t="172371" x="7038975" y="3616325"/>
          <p14:tracePt t="172388" x="6643688" y="3589338"/>
          <p14:tracePt t="172404" x="6496050" y="3543300"/>
          <p14:tracePt t="172421" x="6269038" y="3422650"/>
          <p14:tracePt t="172440" x="6148388" y="3302000"/>
          <p14:tracePt t="172454" x="6121400" y="3235325"/>
          <p14:tracePt t="172471" x="6108700" y="3073400"/>
          <p14:tracePt t="172488" x="6108700" y="2994025"/>
          <p14:tracePt t="172504" x="6148388" y="2859088"/>
          <p14:tracePt t="172521" x="6194425" y="2806700"/>
          <p14:tracePt t="172540" x="6296025" y="2719388"/>
          <p14:tracePt t="172555" x="6429375" y="2665413"/>
          <p14:tracePt t="172571" x="6510338" y="2659063"/>
          <p14:tracePt t="172587" x="6743700" y="2679700"/>
          <p14:tracePt t="172605" x="7032625" y="2786063"/>
          <p14:tracePt t="172621" x="7172325" y="2867025"/>
          <p14:tracePt t="172638" x="7346950" y="3013075"/>
          <p14:tracePt t="172654" x="7440613" y="3127375"/>
          <p14:tracePt t="172671" x="7467600" y="3167063"/>
          <p14:tracePt t="172688" x="7494588" y="3235325"/>
          <p14:tracePt t="172708" x="7500938" y="3268663"/>
          <p14:tracePt t="172725" x="7446963" y="3314700"/>
          <p14:tracePt t="172743" x="7292975" y="3368675"/>
          <p14:tracePt t="172758" x="7180263" y="3389313"/>
          <p14:tracePt t="172772" x="6870700" y="3422650"/>
          <p14:tracePt t="172787" x="6670675" y="3422650"/>
          <p14:tracePt t="172804" x="6127750" y="3422650"/>
          <p14:tracePt t="172821" x="5653088" y="3416300"/>
          <p14:tracePt t="172837" x="5499100" y="3395663"/>
          <p14:tracePt t="172854" x="5318125" y="3355975"/>
          <p14:tracePt t="172871" x="5230813" y="3328988"/>
          <p14:tracePt t="172887" x="5203825" y="3314700"/>
          <p14:tracePt t="172904" x="5191125" y="3302000"/>
          <p14:tracePt t="172921" x="5191125" y="3281363"/>
          <p14:tracePt t="172937" x="5191125" y="3268663"/>
          <p14:tracePt t="172954" x="5237163" y="3227388"/>
          <p14:tracePt t="172970" x="5357813" y="3181350"/>
          <p14:tracePt t="172987" x="5438775" y="3175000"/>
          <p14:tracePt t="173004" x="5592763" y="3167063"/>
          <p14:tracePt t="173020" x="5732463" y="3208338"/>
          <p14:tracePt t="173037" x="5792788" y="3235325"/>
          <p14:tracePt t="173054" x="5859463" y="3281363"/>
          <p14:tracePt t="173070" x="5867400" y="3308350"/>
          <p14:tracePt t="173087" x="5859463" y="3335338"/>
          <p14:tracePt t="173104" x="5759450" y="3429000"/>
          <p14:tracePt t="173120" x="5411788" y="3616325"/>
          <p14:tracePt t="173137" x="5149850" y="3743325"/>
          <p14:tracePt t="173154" x="4567238" y="3924300"/>
          <p14:tracePt t="173170" x="4179888" y="3998913"/>
          <p14:tracePt t="173187" x="4011613" y="4024313"/>
          <p14:tracePt t="173203" x="3965575" y="4024313"/>
          <p14:tracePt t="173412" x="3957638" y="4024313"/>
          <p14:tracePt t="173423" x="3911600" y="4017963"/>
          <p14:tracePt t="173430" x="3844925" y="4005263"/>
          <p14:tracePt t="173441" x="3709988" y="3978275"/>
          <p14:tracePt t="173453" x="3449638" y="3944938"/>
          <p14:tracePt t="173470" x="2578100" y="3803650"/>
          <p14:tracePt t="173487" x="1687513" y="3676650"/>
          <p14:tracePt t="173503" x="1406525" y="3643313"/>
          <p14:tracePt t="173520" x="1038225" y="3622675"/>
          <p14:tracePt t="173537" x="890588" y="3609975"/>
          <p14:tracePt t="173553" x="857250" y="3603625"/>
          <p14:tracePt t="173570" x="836613" y="3595688"/>
          <p14:tracePt t="173587" x="836613" y="3589338"/>
          <p14:tracePt t="173734" x="884238" y="3595688"/>
          <p14:tracePt t="173746" x="911225" y="3595688"/>
          <p14:tracePt t="173758" x="977900" y="3609975"/>
          <p14:tracePt t="173773" x="1011238" y="3616325"/>
          <p14:tracePt t="173790" x="1065213" y="3622675"/>
          <p14:tracePt t="173807" x="1119188" y="3636963"/>
          <p14:tracePt t="173820" x="1165225" y="3649663"/>
          <p14:tracePt t="173837" x="1273175" y="3703638"/>
          <p14:tracePt t="173853" x="1325563" y="3736975"/>
          <p14:tracePt t="173870" x="1433513" y="3790950"/>
          <p14:tracePt t="173887" x="1520825" y="3836988"/>
          <p14:tracePt t="173903" x="1560513" y="3851275"/>
          <p14:tracePt t="173919" x="1593850" y="3870325"/>
          <p14:tracePt t="173936" x="1600200" y="3870325"/>
          <p14:tracePt t="173953" x="1600200" y="3878263"/>
          <p14:tracePt t="174287" x="1593850" y="3878263"/>
          <p14:tracePt t="174297" x="1587500" y="3878263"/>
          <p14:tracePt t="174308" x="1573213" y="3863975"/>
          <p14:tracePt t="174319" x="1539875" y="3851275"/>
          <p14:tracePt t="174337" x="1473200" y="3830638"/>
          <p14:tracePt t="174353" x="1446213" y="3817938"/>
          <p14:tracePt t="174369" x="1358900" y="3797300"/>
          <p14:tracePt t="174386" x="1298575" y="3770313"/>
          <p14:tracePt t="174402" x="1273175" y="3770313"/>
          <p14:tracePt t="174419" x="1246188" y="3763963"/>
          <p14:tracePt t="174436" x="1238250" y="3757613"/>
          <p14:tracePt t="174452" x="1231900" y="3757613"/>
          <p14:tracePt t="174549" x="1225550" y="3757613"/>
          <p14:tracePt t="175459" x="1238250" y="3757613"/>
          <p14:tracePt t="175469" x="1252538" y="3763963"/>
          <p14:tracePt t="175485" x="1273175" y="3776663"/>
          <p14:tracePt t="175501" x="1325563" y="3797300"/>
          <p14:tracePt t="175518" x="1412875" y="3836988"/>
          <p14:tracePt t="175535" x="1520825" y="3890963"/>
          <p14:tracePt t="175552" x="1566863" y="3917950"/>
          <p14:tracePt t="175568" x="1660525" y="3978275"/>
          <p14:tracePt t="175585" x="1735138" y="4024313"/>
          <p14:tracePt t="175601" x="1768475" y="4038600"/>
          <p14:tracePt t="175618" x="1787525" y="4059238"/>
          <p14:tracePt t="175635" x="1801813" y="4065588"/>
          <p14:tracePt t="175651" x="1808163" y="4065588"/>
          <p14:tracePt t="175685" x="1808163" y="4071938"/>
          <p14:tracePt t="175726" x="1808163" y="4078288"/>
          <p14:tracePt t="175776" x="1801813" y="4078288"/>
          <p14:tracePt t="175816" x="1787525" y="4078288"/>
          <p14:tracePt t="175838" x="1781175" y="4084638"/>
          <p14:tracePt t="175848" x="1762125" y="4092575"/>
          <p14:tracePt t="175860" x="1747838" y="4105275"/>
          <p14:tracePt t="175868" x="1727200" y="4119563"/>
          <p14:tracePt t="175885" x="1647825" y="4171950"/>
          <p14:tracePt t="175901" x="1608138" y="4198938"/>
          <p14:tracePt t="175918" x="1520825" y="4246563"/>
          <p14:tracePt t="175935" x="1427163" y="4292600"/>
          <p14:tracePt t="175951" x="1393825" y="4306888"/>
          <p14:tracePt t="175968" x="1319213" y="4333875"/>
          <p14:tracePt t="175985" x="1298575" y="4340225"/>
          <p14:tracePt t="176002" x="1285875" y="4346575"/>
          <p14:tracePt t="176017" x="1279525" y="4346575"/>
          <p14:tracePt t="176035" x="1273175" y="4346575"/>
          <p14:tracePt t="176067" x="1258888" y="4340225"/>
          <p14:tracePt t="176085" x="1252538" y="4313238"/>
          <p14:tracePt t="176102" x="1246188" y="4306888"/>
          <p14:tracePt t="176117" x="1238250" y="4279900"/>
          <p14:tracePt t="176135" x="1231900" y="4259263"/>
          <p14:tracePt t="176151" x="1225550" y="4246563"/>
          <p14:tracePt t="176167" x="1225550" y="4219575"/>
          <p14:tracePt t="176185" x="1225550" y="4179888"/>
          <p14:tracePt t="176203" x="1225550" y="4159250"/>
          <p14:tracePt t="176217" x="1238250" y="4119563"/>
          <p14:tracePt t="176235" x="1238250" y="4092575"/>
          <p14:tracePt t="176251" x="1246188" y="4071938"/>
          <p14:tracePt t="176267" x="1258888" y="4051300"/>
          <p14:tracePt t="176285" x="1265238" y="4032250"/>
          <p14:tracePt t="176301" x="1273175" y="4024313"/>
          <p14:tracePt t="176317" x="1285875" y="4011613"/>
          <p14:tracePt t="176335" x="1306513" y="3998913"/>
          <p14:tracePt t="176351" x="1319213" y="3990975"/>
          <p14:tracePt t="176367" x="1366838" y="3978275"/>
          <p14:tracePt t="176385" x="1433513" y="3965575"/>
          <p14:tracePt t="176401" x="1460500" y="3957638"/>
          <p14:tracePt t="176417" x="1533525" y="3951288"/>
          <p14:tracePt t="176435" x="1608138" y="3951288"/>
          <p14:tracePt t="176451" x="1641475" y="3944938"/>
          <p14:tracePt t="176467" x="1735138" y="3938588"/>
          <p14:tracePt t="176484" x="1835150" y="3938588"/>
          <p14:tracePt t="176501" x="1874838" y="3938588"/>
          <p14:tracePt t="176517" x="1982788" y="3951288"/>
          <p14:tracePt t="176534" x="2076450" y="3971925"/>
          <p14:tracePt t="176550" x="2116138" y="3978275"/>
          <p14:tracePt t="176567" x="2197100" y="4011613"/>
          <p14:tracePt t="176584" x="2276475" y="4038600"/>
          <p14:tracePt t="176600" x="2317750" y="4059238"/>
          <p14:tracePt t="176617" x="2405063" y="4111625"/>
          <p14:tracePt t="176634" x="2444750" y="4132263"/>
          <p14:tracePt t="176650" x="2498725" y="4179888"/>
          <p14:tracePt t="176667" x="2538413" y="4225925"/>
          <p14:tracePt t="176684" x="2578100" y="4265613"/>
          <p14:tracePt t="176705" x="2598738" y="4292600"/>
          <p14:tracePt t="176721" x="2605088" y="4306888"/>
          <p14:tracePt t="176737" x="2625725" y="4340225"/>
          <p14:tracePt t="176755" x="2638425" y="4367213"/>
          <p14:tracePt t="176768" x="2652713" y="4386263"/>
          <p14:tracePt t="176784" x="2659063" y="4406900"/>
          <p14:tracePt t="176800" x="2659063" y="4413250"/>
          <p14:tracePt t="176817" x="2665413" y="4427538"/>
          <p14:tracePt t="176834" x="2665413" y="4433888"/>
          <p14:tracePt t="176851" x="2665413" y="4440238"/>
          <p14:tracePt t="176875" x="2665413" y="4446588"/>
          <p14:tracePt t="176905" x="2659063" y="4452938"/>
          <p14:tracePt t="176915" x="2652713" y="4452938"/>
          <p14:tracePt t="176925" x="2644775" y="4452938"/>
          <p14:tracePt t="176937" x="2632075" y="4460875"/>
          <p14:tracePt t="176951" x="2619375" y="4460875"/>
          <p14:tracePt t="176967" x="2605088" y="4460875"/>
          <p14:tracePt t="176985" x="2598738" y="4460875"/>
          <p14:tracePt t="177036" x="2598738" y="4452938"/>
          <p14:tracePt t="177055" x="2598738" y="4446588"/>
          <p14:tracePt t="177075" x="2598738" y="4440238"/>
          <p14:tracePt t="177087" x="2598738" y="4433888"/>
          <p14:tracePt t="177095" x="2598738" y="4419600"/>
          <p14:tracePt t="177105" x="2605088" y="4406900"/>
          <p14:tracePt t="177117" x="2611438" y="4400550"/>
          <p14:tracePt t="177134" x="2638425" y="4359275"/>
          <p14:tracePt t="177150" x="2652713" y="4352925"/>
          <p14:tracePt t="177167" x="2679700" y="4313238"/>
          <p14:tracePt t="177184" x="2719388" y="4286250"/>
          <p14:tracePt t="177200" x="2732088" y="4279900"/>
          <p14:tracePt t="177216" x="2765425" y="4273550"/>
          <p14:tracePt t="177233" x="2779713" y="4265613"/>
          <p14:tracePt t="177250" x="2806700" y="4259263"/>
          <p14:tracePt t="177266" x="2846388" y="4259263"/>
          <p14:tracePt t="177284" x="2867025" y="4259263"/>
          <p14:tracePt t="177300" x="2879725" y="4259263"/>
          <p14:tracePt t="177316" x="2900363" y="4259263"/>
          <p14:tracePt t="177334" x="2906713" y="4259263"/>
          <p14:tracePt t="177366" x="2913063" y="4265613"/>
          <p14:tracePt t="177399" x="2919413" y="4273550"/>
          <p14:tracePt t="177486" x="2919413" y="4279900"/>
          <p14:tracePt t="177517" x="2927350" y="4279900"/>
          <p14:tracePt t="177539" x="2927350" y="4286250"/>
          <p14:tracePt t="177691" x="2900363" y="4286250"/>
          <p14:tracePt t="177722" x="2867025" y="4279900"/>
          <p14:tracePt t="189787" x="2873375" y="4279900"/>
          <p14:tracePt t="189807" x="2879725" y="4279900"/>
          <p14:tracePt t="189827" x="2886075" y="4279900"/>
          <p14:tracePt t="189836" x="2894013" y="4286250"/>
          <p14:tracePt t="189897" x="2894013" y="4292600"/>
          <p14:tracePt t="189927" x="2900363" y="4292600"/>
          <p14:tracePt t="189957" x="2900363" y="4298950"/>
          <p14:tracePt t="190047" x="2900363" y="4306888"/>
          <p14:tracePt t="190057" x="2906713" y="4306888"/>
          <p14:tracePt t="190066" x="2906713" y="4313238"/>
          <p14:tracePt t="190126" x="2906713" y="4319588"/>
          <p14:tracePt t="190136" x="2913063" y="4319588"/>
          <p14:tracePt t="190147" x="2913063" y="4325938"/>
          <p14:tracePt t="190177" x="2913063" y="4333875"/>
          <p14:tracePt t="190186" x="2919413" y="4340225"/>
          <p14:tracePt t="190208" x="2919413" y="4346575"/>
          <p14:tracePt t="190226" x="2919413" y="4352925"/>
          <p14:tracePt t="190237" x="2919413" y="4359275"/>
          <p14:tracePt t="190246" x="2919413" y="4367213"/>
          <p14:tracePt t="190267" x="2919413" y="4373563"/>
          <p14:tracePt t="190286" x="2919413" y="4379913"/>
          <p14:tracePt t="190307" x="2919413" y="4386263"/>
          <p14:tracePt t="190496" x="2913063" y="4386263"/>
          <p14:tracePt t="190517" x="2900363" y="4394200"/>
          <p14:tracePt t="190526" x="2879725" y="4400550"/>
          <p14:tracePt t="190537" x="2846388" y="4406900"/>
          <p14:tracePt t="190554" x="2773363" y="4427538"/>
          <p14:tracePt t="190570" x="2705100" y="4440238"/>
          <p14:tracePt t="190587" x="2524125" y="4506913"/>
          <p14:tracePt t="190604" x="2397125" y="4540250"/>
          <p14:tracePt t="190621" x="2070100" y="4648200"/>
          <p14:tracePt t="190637" x="1741488" y="4741863"/>
          <p14:tracePt t="190654" x="1573213" y="4781550"/>
          <p14:tracePt t="190670" x="1527175" y="4795838"/>
          <p14:tracePt t="190687" x="1466850" y="4802188"/>
          <p14:tracePt t="190708" x="1446213" y="4802188"/>
          <p14:tracePt t="190724" x="1439863" y="4802188"/>
          <p14:tracePt t="190989" x="1446213" y="4795838"/>
          <p14:tracePt t="190996" x="1446213" y="4787900"/>
          <p14:tracePt t="191008" x="1452563" y="4781550"/>
          <p14:tracePt t="191020" x="1460500" y="4768850"/>
          <p14:tracePt t="191037" x="1487488" y="4741863"/>
          <p14:tracePt t="191054" x="1506538" y="4714875"/>
          <p14:tracePt t="191070" x="1566863" y="4675188"/>
          <p14:tracePt t="191087" x="1633538" y="4627563"/>
          <p14:tracePt t="191104" x="1720850" y="4594225"/>
          <p14:tracePt t="191120" x="1768475" y="4581525"/>
          <p14:tracePt t="191137" x="1881188" y="4560888"/>
          <p14:tracePt t="191153" x="1955800" y="4560888"/>
          <p14:tracePt t="191170" x="2095500" y="4560888"/>
          <p14:tracePt t="191187" x="2251075" y="4587875"/>
          <p14:tracePt t="191204" x="2370138" y="4633913"/>
          <p14:tracePt t="191220" x="2430463" y="4654550"/>
          <p14:tracePt t="191237" x="2517775" y="4694238"/>
          <p14:tracePt t="191254" x="2592388" y="4748213"/>
          <p14:tracePt t="191272" x="2619375" y="4775200"/>
          <p14:tracePt t="191286" x="2679700" y="4808538"/>
          <p14:tracePt t="191303" x="2692400" y="4822825"/>
          <p14:tracePt t="191320" x="2713038" y="4835525"/>
          <p14:tracePt t="191337" x="2719388" y="4841875"/>
          <p14:tracePt t="191354" x="2719388" y="4848225"/>
          <p14:tracePt t="191406" x="2719388" y="4856163"/>
          <p14:tracePt t="191416" x="2713038" y="4856163"/>
          <p14:tracePt t="191425" x="2705100" y="4856163"/>
          <p14:tracePt t="191436" x="2671763" y="4848225"/>
          <p14:tracePt t="191453" x="2605088" y="4829175"/>
          <p14:tracePt t="191470" x="2451100" y="4781550"/>
          <p14:tracePt t="191486" x="2309813" y="4727575"/>
          <p14:tracePt t="191503" x="2243138" y="4708525"/>
          <p14:tracePt t="191520" x="2143125" y="4667250"/>
          <p14:tracePt t="191536" x="2082800" y="4633913"/>
          <p14:tracePt t="191554" x="2055813" y="4614863"/>
          <p14:tracePt t="191570" x="2049463" y="4608513"/>
          <p14:tracePt t="191586" x="2043113" y="4600575"/>
          <p14:tracePt t="191635" x="2043113" y="4594225"/>
          <p14:tracePt t="191645" x="2049463" y="4594225"/>
          <p14:tracePt t="191657" x="2076450" y="4594225"/>
          <p14:tracePt t="191670" x="2109788" y="4587875"/>
          <p14:tracePt t="191686" x="2243138" y="4587875"/>
          <p14:tracePt t="191707" x="2390775" y="4600575"/>
          <p14:tracePt t="191723" x="2465388" y="4608513"/>
          <p14:tracePt t="191740" x="2619375" y="4627563"/>
          <p14:tracePt t="191757" x="2773363" y="4660900"/>
          <p14:tracePt t="191773" x="2833688" y="4675188"/>
          <p14:tracePt t="191787" x="2940050" y="4708525"/>
          <p14:tracePt t="191803" x="3021013" y="4735513"/>
          <p14:tracePt t="191820" x="3054350" y="4748213"/>
          <p14:tracePt t="191836" x="3073400" y="4754563"/>
          <p14:tracePt t="191853" x="3073400" y="4762500"/>
          <p14:tracePt t="192079" x="3081338" y="4762500"/>
          <p14:tracePt t="192090" x="3121025" y="4762500"/>
          <p14:tracePt t="192097" x="3167063" y="4748213"/>
          <p14:tracePt t="192107" x="3227388" y="4735513"/>
          <p14:tracePt t="192119" x="3308350" y="4714875"/>
          <p14:tracePt t="192136" x="3468688" y="4694238"/>
          <p14:tracePt t="192152" x="3549650" y="4687888"/>
          <p14:tracePt t="192169" x="3709988" y="4675188"/>
          <p14:tracePt t="192185" x="3836988" y="4675188"/>
          <p14:tracePt t="192203" x="3890963" y="4675188"/>
          <p14:tracePt t="192219" x="4011613" y="4687888"/>
          <p14:tracePt t="192236" x="4111625" y="4714875"/>
          <p14:tracePt t="192252" x="4152900" y="4727575"/>
          <p14:tracePt t="192269" x="4225925" y="4754563"/>
          <p14:tracePt t="192286" x="4273550" y="4768850"/>
          <p14:tracePt t="192302" x="4279900" y="4768850"/>
          <p14:tracePt t="192319" x="4286250" y="4775200"/>
          <p14:tracePt t="192375" x="4286250" y="4781550"/>
          <p14:tracePt t="192384" x="4279900" y="4781550"/>
          <p14:tracePt t="192395" x="4259263" y="4787900"/>
          <p14:tracePt t="192406" x="4225925" y="4787900"/>
          <p14:tracePt t="192419" x="4179888" y="4787900"/>
          <p14:tracePt t="192435" x="4044950" y="4787900"/>
          <p14:tracePt t="192452" x="3965575" y="4787900"/>
          <p14:tracePt t="192469" x="3817938" y="4787900"/>
          <p14:tracePt t="192485" x="3670300" y="4795838"/>
          <p14:tracePt t="192502" x="3603625" y="4802188"/>
          <p14:tracePt t="192519" x="3476625" y="4802188"/>
          <p14:tracePt t="192535" x="3375025" y="4808538"/>
          <p14:tracePt t="192552" x="3328988" y="4808538"/>
          <p14:tracePt t="192569" x="3268663" y="4808538"/>
          <p14:tracePt t="192585" x="3235325" y="4802188"/>
          <p14:tracePt t="192602" x="3221038" y="4802188"/>
          <p14:tracePt t="192618" x="3214688" y="4795838"/>
          <p14:tracePt t="192635" x="3208338" y="4775200"/>
          <p14:tracePt t="192652" x="3208338" y="4768850"/>
          <p14:tracePt t="192669" x="3208338" y="4762500"/>
          <p14:tracePt t="192685" x="3208338" y="4754563"/>
          <p14:tracePt t="192706" x="3208338" y="4748213"/>
          <p14:tracePt t="192725" x="3214688" y="4741863"/>
          <p14:tracePt t="192741" x="3241675" y="4727575"/>
          <p14:tracePt t="192758" x="3335338" y="4694238"/>
          <p14:tracePt t="192772" x="3395663" y="4681538"/>
          <p14:tracePt t="192788" x="3529013" y="4667250"/>
          <p14:tracePt t="192802" x="3589338" y="4660900"/>
          <p14:tracePt t="192818" x="3736975" y="4648200"/>
          <p14:tracePt t="192835" x="3870325" y="4648200"/>
          <p14:tracePt t="192852" x="3944938" y="4654550"/>
          <p14:tracePt t="192868" x="4071938" y="4667250"/>
          <p14:tracePt t="192885" x="4179888" y="4694238"/>
          <p14:tracePt t="192901" x="4225925" y="4708525"/>
          <p14:tracePt t="192918" x="4292600" y="4735513"/>
          <p14:tracePt t="192935" x="4340225" y="4748213"/>
          <p14:tracePt t="192952" x="4346575" y="4754563"/>
          <p14:tracePt t="192968" x="4359275" y="4754563"/>
          <p14:tracePt t="193075" x="4352925" y="4754563"/>
          <p14:tracePt t="193095" x="4346575" y="4754563"/>
          <p14:tracePt t="193105" x="4340225" y="4754563"/>
          <p14:tracePt t="193118" x="4333875" y="4754563"/>
          <p14:tracePt t="193135" x="4306888" y="4748213"/>
          <p14:tracePt t="193151" x="4292600" y="4741863"/>
          <p14:tracePt t="193168" x="4265613" y="4727575"/>
          <p14:tracePt t="193185" x="4238625" y="4714875"/>
          <p14:tracePt t="193201" x="4232275" y="4702175"/>
          <p14:tracePt t="193218" x="4213225" y="4681538"/>
          <p14:tracePt t="193235" x="4192588" y="4627563"/>
          <p14:tracePt t="193252" x="4186238" y="4608513"/>
          <p14:tracePt t="193268" x="4171950" y="4540250"/>
          <p14:tracePt t="193285" x="4159250" y="4500563"/>
          <p14:tracePt t="193301" x="4159250" y="4487863"/>
          <p14:tracePt t="193318" x="4159250" y="4467225"/>
          <p14:tracePt t="193335" x="4159250" y="4460875"/>
          <p14:tracePt t="193351" x="4159250" y="4440238"/>
          <p14:tracePt t="193369" x="4165600" y="4433888"/>
          <p14:tracePt t="193385" x="4165600" y="4419600"/>
          <p14:tracePt t="193401" x="4171950" y="4413250"/>
          <p14:tracePt t="193418" x="4179888" y="4413250"/>
          <p14:tracePt t="193434" x="4205288" y="4413250"/>
          <p14:tracePt t="193453" x="4252913" y="4413250"/>
          <p14:tracePt t="193468" x="4292600" y="4413250"/>
          <p14:tracePt t="193484" x="4386263" y="4440238"/>
          <p14:tracePt t="193501" x="4433888" y="4467225"/>
          <p14:tracePt t="193518" x="4527550" y="4500563"/>
          <p14:tracePt t="193535" x="4600575" y="4533900"/>
          <p14:tracePt t="193551" x="4641850" y="4554538"/>
          <p14:tracePt t="193568" x="4694238" y="4600575"/>
          <p14:tracePt t="193585" x="4727575" y="4633913"/>
          <p14:tracePt t="193602" x="4741863" y="4648200"/>
          <p14:tracePt t="193618" x="4754563" y="4675188"/>
          <p14:tracePt t="193634" x="4762500" y="4687888"/>
          <p14:tracePt t="193651" x="4768850" y="4694238"/>
          <p14:tracePt t="193668" x="4768850" y="4702175"/>
          <p14:tracePt t="193684" x="4768850" y="4708525"/>
          <p14:tracePt t="193701" x="4768850" y="4714875"/>
          <p14:tracePt t="193723" x="4714875" y="4754563"/>
          <p14:tracePt t="193740" x="4675188" y="4775200"/>
          <p14:tracePt t="193757" x="4600575" y="4822825"/>
          <p14:tracePt t="193773" x="4487863" y="4868863"/>
          <p14:tracePt t="193790" x="4427538" y="4895850"/>
          <p14:tracePt t="193816" x="4259263" y="4941888"/>
          <p14:tracePt t="193824" x="4205288" y="4941888"/>
          <p14:tracePt t="193834" x="4159250" y="4941888"/>
          <p14:tracePt t="193851" x="4125913" y="4941888"/>
          <p14:tracePt t="193868" x="4051300" y="4929188"/>
          <p14:tracePt t="193884" x="3990975" y="4895850"/>
          <p14:tracePt t="193901" x="3965575" y="4875213"/>
          <p14:tracePt t="193917" x="3911600" y="4781550"/>
          <p14:tracePt t="193934" x="3878263" y="4681538"/>
          <p14:tracePt t="193951" x="3870325" y="4633913"/>
          <p14:tracePt t="193956" x="3870325" y="4587875"/>
          <p14:tracePt t="193970" x="3870325" y="4548188"/>
          <p14:tracePt t="193984" x="3870325" y="4500563"/>
          <p14:tracePt t="194001" x="3890963" y="4406900"/>
          <p14:tracePt t="194018" x="3897313" y="4373563"/>
          <p14:tracePt t="194034" x="3930650" y="4313238"/>
          <p14:tracePt t="194051" x="3944938" y="4306888"/>
          <p14:tracePt t="194067" x="3978275" y="4279900"/>
          <p14:tracePt t="194085" x="4032250" y="4259263"/>
          <p14:tracePt t="194101" x="4059238" y="4252913"/>
          <p14:tracePt t="194117" x="4125913" y="4246563"/>
          <p14:tracePt t="194134" x="4159250" y="4246563"/>
          <p14:tracePt t="194150" x="4232275" y="4259263"/>
          <p14:tracePt t="194167" x="4273550" y="4265613"/>
          <p14:tracePt t="194184" x="4367213" y="4298950"/>
          <p14:tracePt t="194201" x="4433888" y="4325938"/>
          <p14:tracePt t="194217" x="4467225" y="4346575"/>
          <p14:tracePt t="194234" x="4513263" y="4373563"/>
          <p14:tracePt t="194251" x="4540250" y="4394200"/>
          <p14:tracePt t="194267" x="4548188" y="4406900"/>
          <p14:tracePt t="194284" x="4554538" y="4413250"/>
          <p14:tracePt t="194317" x="4554538" y="4419600"/>
          <p14:tracePt t="194350" x="4554538" y="4427538"/>
          <p14:tracePt t="194360" x="4554538" y="4433888"/>
          <p14:tracePt t="194380" x="4554538" y="4440238"/>
          <p14:tracePt t="194400" x="4554538" y="4446588"/>
          <p14:tracePt t="194409" x="4554538" y="4460875"/>
          <p14:tracePt t="194421" x="4548188" y="4473575"/>
          <p14:tracePt t="194433" x="4540250" y="4487863"/>
          <p14:tracePt t="194450" x="4540250" y="4500563"/>
          <p14:tracePt t="194467" x="4540250" y="4506913"/>
          <p14:tracePt t="194484" x="4540250" y="4513263"/>
          <p14:tracePt t="194500" x="4533900" y="4513263"/>
          <p14:tracePt t="194517" x="4533900" y="4521200"/>
          <p14:tracePt t="194533" x="4527550" y="4521200"/>
          <p14:tracePt t="194586" x="4521200" y="4521200"/>
          <p14:tracePt t="194624" x="4513263" y="4521200"/>
          <p14:tracePt t="194635" x="4506913" y="4521200"/>
          <p14:tracePt t="194644" x="4487863" y="4521200"/>
          <p14:tracePt t="194654" x="4446588" y="4521200"/>
          <p14:tracePt t="194667" x="4394200" y="4521200"/>
          <p14:tracePt t="194684" x="4238625" y="4521200"/>
          <p14:tracePt t="194702" x="4125913" y="4513263"/>
          <p14:tracePt t="194720" x="3905250" y="4500563"/>
          <p14:tracePt t="194738" x="3656013" y="4513263"/>
          <p14:tracePt t="194757" x="3395663" y="4548188"/>
          <p14:tracePt t="194773" x="3181350" y="4600575"/>
          <p14:tracePt t="194789" x="3067050" y="4641850"/>
          <p14:tracePt t="194800" x="2987675" y="4681538"/>
          <p14:tracePt t="194817" x="2833688" y="4748213"/>
          <p14:tracePt t="194833" x="2738438" y="4795838"/>
          <p14:tracePt t="194854" x="2686050" y="4814888"/>
          <p14:tracePt t="194866" x="2679700" y="4814888"/>
          <p14:tracePt t="194883" x="2671763" y="4814888"/>
          <p14:tracePt t="195100" x="2665413" y="4814888"/>
          <p14:tracePt t="195109" x="2638425" y="4835525"/>
          <p14:tracePt t="195119" x="2592388" y="4862513"/>
          <p14:tracePt t="195133" x="2511425" y="4889500"/>
          <p14:tracePt t="195149" x="2216150" y="4956175"/>
          <p14:tracePt t="195166" x="1747838" y="5016500"/>
          <p14:tracePt t="195183" x="1319213" y="5037138"/>
          <p14:tracePt t="195299" x="1011238" y="4814888"/>
          <p14:tracePt t="195316" x="1098550" y="4675188"/>
          <p14:tracePt t="195333" x="1165225" y="4608513"/>
          <p14:tracePt t="195349" x="1379538" y="4452938"/>
          <p14:tracePt t="195366" x="1539875" y="4359275"/>
          <p14:tracePt t="195383" x="1995488" y="4165600"/>
          <p14:tracePt t="195400" x="2465388" y="4038600"/>
          <p14:tracePt t="195416" x="2659063" y="3990975"/>
          <p14:tracePt t="195433" x="2933700" y="3957638"/>
          <p14:tracePt t="195449" x="3021013" y="3957638"/>
          <p14:tracePt t="195466" x="3181350" y="3957638"/>
          <p14:tracePt t="195483" x="3248025" y="3957638"/>
          <p14:tracePt t="195499" x="3341688" y="3971925"/>
          <p14:tracePt t="195516" x="3416300" y="3998913"/>
          <p14:tracePt t="195533" x="3455988" y="4017963"/>
          <p14:tracePt t="195549" x="3495675" y="4044950"/>
          <p14:tracePt t="195566" x="3509963" y="4051300"/>
          <p14:tracePt t="195583" x="3516313" y="4065588"/>
          <p14:tracePt t="195599" x="3516313" y="4071938"/>
          <p14:tracePt t="195620" x="3509963" y="4084638"/>
          <p14:tracePt t="195634" x="3489325" y="4084638"/>
          <p14:tracePt t="195650" x="3341688" y="4098925"/>
          <p14:tracePt t="195666" x="3194050" y="4111625"/>
          <p14:tracePt t="195682" x="2752725" y="4092575"/>
          <p14:tracePt t="195699" x="2465388" y="4017963"/>
          <p14:tracePt t="195719" x="1962150" y="3836988"/>
          <p14:tracePt t="195737" x="1768475" y="3697288"/>
          <p14:tracePt t="195753" x="1708150" y="3582988"/>
          <p14:tracePt t="195769" x="1701800" y="3529013"/>
          <p14:tracePt t="195787" x="1708150" y="3422650"/>
          <p14:tracePt t="195799" x="1735138" y="3362325"/>
          <p14:tracePt t="195816" x="1808163" y="3248025"/>
          <p14:tracePt t="195832" x="1908175" y="3154363"/>
          <p14:tracePt t="195852" x="2009775" y="3100388"/>
          <p14:tracePt t="195866" x="2055813" y="3087688"/>
          <p14:tracePt t="195883" x="2155825" y="3081338"/>
          <p14:tracePt t="195899" x="2203450" y="3073400"/>
          <p14:tracePt t="195915" x="2297113" y="3073400"/>
          <p14:tracePt t="195932" x="2384425" y="3073400"/>
          <p14:tracePt t="195949" x="2424113" y="3087688"/>
          <p14:tracePt t="195965" x="2490788" y="3121025"/>
          <p14:tracePt t="195983" x="2559050" y="3167063"/>
          <p14:tracePt t="195999" x="2592388" y="3208338"/>
          <p14:tracePt t="196016" x="2652713" y="3314700"/>
          <p14:tracePt t="196033" x="2679700" y="3435350"/>
          <p14:tracePt t="196049" x="2679700" y="3489325"/>
          <p14:tracePt t="196065" x="2611438" y="3630613"/>
          <p14:tracePt t="196082" x="2444750" y="3797300"/>
          <p14:tracePt t="196099" x="2324100" y="3878263"/>
          <p14:tracePt t="196115" x="2049463" y="4005263"/>
          <p14:tracePt t="196133" x="1835150" y="4051300"/>
          <p14:tracePt t="196149" x="1768475" y="4051300"/>
          <p14:tracePt t="196165" x="1666875" y="4017963"/>
          <p14:tracePt t="196182" x="1627188" y="3978275"/>
          <p14:tracePt t="196199" x="1566863" y="3836988"/>
          <p14:tracePt t="196216" x="1560513" y="3649663"/>
          <p14:tracePt t="196232" x="1573213" y="3549650"/>
          <p14:tracePt t="196249" x="1647825" y="3335338"/>
          <p14:tracePt t="196265" x="1720850" y="3208338"/>
          <p14:tracePt t="196282" x="1781175" y="3141663"/>
          <p14:tracePt t="196298" x="1808163" y="3114675"/>
          <p14:tracePt t="196315" x="1868488" y="3094038"/>
          <p14:tracePt t="196332" x="1941513" y="3087688"/>
          <p14:tracePt t="196348" x="1989138" y="3087688"/>
          <p14:tracePt t="196365" x="2095500" y="3100388"/>
          <p14:tracePt t="196382" x="2216150" y="3127375"/>
          <p14:tracePt t="196399" x="2276475" y="3148013"/>
          <p14:tracePt t="196416" x="2397125" y="3221038"/>
          <p14:tracePt t="196432" x="2505075" y="3308350"/>
          <p14:tracePt t="196448" x="2544763" y="3355975"/>
          <p14:tracePt t="196465" x="2619375" y="3455988"/>
          <p14:tracePt t="196482" x="2652713" y="3502025"/>
          <p14:tracePt t="196504" x="2652713" y="3509963"/>
          <p14:tracePt t="196523" x="2652713" y="3516313"/>
          <p14:tracePt t="196534" x="2652713" y="3522663"/>
          <p14:tracePt t="196548" x="2625725" y="3522663"/>
          <p14:tracePt t="196565" x="2498725" y="3482975"/>
          <p14:tracePt t="196582" x="2309813" y="3389313"/>
          <p14:tracePt t="196598" x="2224088" y="3328988"/>
          <p14:tracePt t="196615" x="2109788" y="3227388"/>
          <p14:tracePt t="196632" x="2062163" y="3141663"/>
          <p14:tracePt t="196648" x="2055813" y="3114675"/>
          <p14:tracePt t="196665" x="2062163" y="3060700"/>
          <p14:tracePt t="196682" x="2089150" y="3027363"/>
          <p14:tracePt t="196698" x="2109788" y="3013075"/>
          <p14:tracePt t="196718" x="2176463" y="3000375"/>
          <p14:tracePt t="196736" x="2276475" y="3000375"/>
          <p14:tracePt t="196752" x="2390775" y="3021013"/>
          <p14:tracePt t="196768" x="2438400" y="3040063"/>
          <p14:tracePt t="196785" x="2538413" y="3094038"/>
          <p14:tracePt t="196798" x="2578100" y="3121025"/>
          <p14:tracePt t="196815" x="2632075" y="3167063"/>
          <p14:tracePt t="196832" x="2659063" y="3208338"/>
          <p14:tracePt t="196848" x="2659063" y="3214688"/>
          <p14:tracePt t="196865" x="2659063" y="3221038"/>
          <p14:tracePt t="196882" x="2625725" y="3235325"/>
          <p14:tracePt t="196898" x="2578100" y="3241675"/>
          <p14:tracePt t="196915" x="2397125" y="3254375"/>
          <p14:tracePt t="196932" x="2190750" y="3254375"/>
          <p14:tracePt t="196948" x="2109788" y="3235325"/>
          <p14:tracePt t="196968" x="1968500" y="3181350"/>
          <p14:tracePt t="196982" x="1901825" y="3133725"/>
          <p14:tracePt t="196998" x="1881188" y="3108325"/>
          <p14:tracePt t="197003" x="1874838" y="3094038"/>
          <p14:tracePt t="197015" x="1874838" y="3081338"/>
          <p14:tracePt t="197032" x="1889125" y="3060700"/>
          <p14:tracePt t="197048" x="1922463" y="3048000"/>
          <p14:tracePt t="197064" x="2016125" y="3033713"/>
          <p14:tracePt t="197082" x="2143125" y="3033713"/>
          <p14:tracePt t="197098" x="2197100" y="3048000"/>
          <p14:tracePt t="197114" x="2303463" y="3100388"/>
          <p14:tracePt t="197132" x="2397125" y="3201988"/>
          <p14:tracePt t="197148" x="2430463" y="3268663"/>
          <p14:tracePt t="197164" x="2471738" y="3368675"/>
          <p14:tracePt t="197182" x="2490788" y="3429000"/>
          <p14:tracePt t="197198" x="2498725" y="3435350"/>
          <p14:tracePt t="197214" x="2498725" y="3441700"/>
          <p14:tracePt t="197302" x="2490788" y="34417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2</a:t>
            </a: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Respecto a la misma paciente ¿cuál de las siguientes aseveraciones es correcta en relación a los cambios neurohumorales o celulares presentes?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Los cardiomiocitos presentan una menor carga de Ca++ citosólico dado principalmente por una mayor actividad de la bomba SERCA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Existe una mayor activación simpática, la que a su vez inhibe la activación del sistema renina-angiotensina-aldosterona (SRAA) por una vasoconstricción de la vasculatura renal mediada por efectos adrenérgicos alfa 1.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 b="1"/>
              <a:t>La angiotensina II genera efecto deletéreos tales como hipertrofia y remodelación miocárdica, esto mediado por efectos de AT1R .</a:t>
            </a:r>
            <a:endParaRPr sz="1600" b="1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Existe una mayor liberación de ANP y BNP, los que generan mayor vasoconstricción y retención de Na+; por lo que su inhibición se convierte en un foco terapéutico. </a:t>
            </a:r>
            <a:endParaRPr sz="1600"/>
          </a:p>
        </p:txBody>
      </p:sp>
      <p:pic>
        <p:nvPicPr>
          <p:cNvPr id="377" name="Google Shape;37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8"/>
          <p:cNvSpPr/>
          <p:nvPr/>
        </p:nvSpPr>
        <p:spPr>
          <a:xfrm rot="2393297">
            <a:off x="4668313" y="190497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8"/>
          <p:cNvSpPr/>
          <p:nvPr/>
        </p:nvSpPr>
        <p:spPr>
          <a:xfrm rot="2393297">
            <a:off x="6522238" y="243837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8"/>
          <p:cNvSpPr/>
          <p:nvPr/>
        </p:nvSpPr>
        <p:spPr>
          <a:xfrm rot="2393297">
            <a:off x="1400163" y="394807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8"/>
          <p:cNvSpPr/>
          <p:nvPr/>
        </p:nvSpPr>
        <p:spPr>
          <a:xfrm rot="2393297">
            <a:off x="2993213" y="394807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8"/>
          <p:cNvSpPr/>
          <p:nvPr/>
        </p:nvSpPr>
        <p:spPr>
          <a:xfrm rot="2393297">
            <a:off x="6157888" y="394807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6"/>
    </mc:Choice>
    <mc:Fallback>
      <p:transition spd="slow" advTm="5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0" x="2490788" y="3435350"/>
          <p14:tracePt t="3109" x="2490788" y="3429000"/>
          <p14:tracePt t="3120" x="2490788" y="3416300"/>
          <p14:tracePt t="3131" x="2490788" y="3395663"/>
          <p14:tracePt t="3144" x="2490788" y="3368675"/>
          <p14:tracePt t="3160" x="2478088" y="3328988"/>
          <p14:tracePt t="3178" x="2471738" y="3287713"/>
          <p14:tracePt t="3194" x="2471738" y="3275013"/>
          <p14:tracePt t="3211" x="2465388" y="3248025"/>
          <p14:tracePt t="3228" x="2457450" y="3208338"/>
          <p14:tracePt t="3244" x="2457450" y="3187700"/>
          <p14:tracePt t="3261" x="2457450" y="3121025"/>
          <p14:tracePt t="3277" x="2457450" y="3087688"/>
          <p14:tracePt t="3294" x="2457450" y="3021013"/>
          <p14:tracePt t="3311" x="2471738" y="2967038"/>
          <p14:tracePt t="3327" x="2478088" y="2940050"/>
          <p14:tracePt t="3344" x="2478088" y="2927350"/>
          <p14:tracePt t="3361" x="2484438" y="2913063"/>
          <p14:tracePt t="3377" x="2490788" y="2906713"/>
          <p14:tracePt t="3400" x="2498725" y="2900363"/>
          <p14:tracePt t="3410" x="2511425" y="2900363"/>
          <p14:tracePt t="3427" x="2532063" y="2900363"/>
          <p14:tracePt t="3444" x="2605088" y="2900363"/>
          <p14:tracePt t="3460" x="2686050" y="2919413"/>
          <p14:tracePt t="3477" x="2719388" y="2933700"/>
          <p14:tracePt t="3494" x="2773363" y="2960688"/>
          <p14:tracePt t="3510" x="2819400" y="3000375"/>
          <p14:tracePt t="3527" x="2833688" y="3021013"/>
          <p14:tracePt t="3544" x="2867025" y="3060700"/>
          <p14:tracePt t="3560" x="2886075" y="3094038"/>
          <p14:tracePt t="3577" x="2894013" y="3108325"/>
          <p14:tracePt t="3594" x="2900363" y="3121025"/>
          <p14:tracePt t="3610" x="2900363" y="3141663"/>
          <p14:tracePt t="3630" x="2900363" y="3148013"/>
          <p14:tracePt t="3649" x="2900363" y="3154363"/>
          <p14:tracePt t="3660" x="2894013" y="3160713"/>
          <p14:tracePt t="3679" x="2879725" y="3167063"/>
          <p14:tracePt t="3694" x="2867025" y="3167063"/>
          <p14:tracePt t="3710" x="2825750" y="3167063"/>
          <p14:tracePt t="3727" x="2786063" y="3154363"/>
          <p14:tracePt t="3743" x="2705100" y="3121025"/>
          <p14:tracePt t="3763" x="2632075" y="3073400"/>
          <p14:tracePt t="3782" x="2571750" y="3027363"/>
          <p14:tracePt t="3797" x="2538413" y="2994025"/>
          <p14:tracePt t="3814" x="2484438" y="2933700"/>
          <p14:tracePt t="3831" x="2451100" y="2879725"/>
          <p14:tracePt t="3843" x="2438400" y="2852738"/>
          <p14:tracePt t="3863" x="2430463" y="2819400"/>
          <p14:tracePt t="4939" x="2430463" y="2813050"/>
          <p14:tracePt t="4948" x="2430463" y="2798763"/>
          <p14:tracePt t="4959" x="2438400" y="2765425"/>
          <p14:tracePt t="4976" x="2444750" y="2719388"/>
          <p14:tracePt t="4993" x="2465388" y="2598738"/>
          <p14:tracePt t="5009" x="2484438" y="2478088"/>
          <p14:tracePt t="5025" x="2490788" y="2417763"/>
          <p14:tracePt t="5042" x="2505075" y="2297113"/>
          <p14:tracePt t="5060" x="2524125" y="2216150"/>
          <p14:tracePt t="5075" x="2532063" y="2170113"/>
          <p14:tracePt t="5092" x="2544763" y="2103438"/>
          <p14:tracePt t="5125" x="2551113" y="2089150"/>
          <p14:tracePt t="7471" x="2551113" y="2103438"/>
          <p14:tracePt t="7481" x="2551113" y="2109788"/>
          <p14:tracePt t="7492" x="2538413" y="2136775"/>
          <p14:tracePt t="7507" x="2517775" y="2182813"/>
          <p14:tracePt t="7523" x="2430463" y="2405063"/>
          <p14:tracePt t="7540" x="2276475" y="2732088"/>
          <p14:tracePt t="7558" x="2082800" y="3040063"/>
          <p14:tracePt t="7573" x="2009775" y="3148013"/>
          <p14:tracePt t="7590" x="1901825" y="3275013"/>
          <p14:tracePt t="7606" x="1841500" y="3335338"/>
          <p14:tracePt t="7623" x="1814513" y="3355975"/>
          <p14:tracePt t="7640" x="1801813" y="3362325"/>
          <p14:tracePt t="7656" x="1787525" y="3368675"/>
          <p14:tracePt t="7696" x="1781175" y="3368675"/>
          <p14:tracePt t="7706" x="1781175" y="3362325"/>
          <p14:tracePt t="7716" x="1781175" y="3355975"/>
          <p14:tracePt t="7727" x="1781175" y="3341688"/>
          <p14:tracePt t="7740" x="1787525" y="3314700"/>
          <p14:tracePt t="7761" x="1822450" y="3235325"/>
          <p14:tracePt t="7779" x="1889125" y="3133725"/>
          <p14:tracePt t="7795" x="2009775" y="3033713"/>
          <p14:tracePt t="7833" x="2290763" y="2940050"/>
          <p14:tracePt t="7847" x="2632075" y="2946400"/>
          <p14:tracePt t="7857" x="2867025" y="3006725"/>
          <p14:tracePt t="7873" x="3141663" y="3094038"/>
          <p14:tracePt t="7890" x="3576638" y="3281363"/>
          <p14:tracePt t="7906" x="3797300" y="3395663"/>
          <p14:tracePt t="7923" x="3857625" y="3429000"/>
          <p14:tracePt t="7939" x="3905250" y="3455988"/>
          <p14:tracePt t="7956" x="3911600" y="3462338"/>
          <p14:tracePt t="8140" x="3905250" y="3462338"/>
          <p14:tracePt t="8149" x="3897313" y="3468688"/>
          <p14:tracePt t="8159" x="3863975" y="3476625"/>
          <p14:tracePt t="8173" x="3797300" y="3476625"/>
          <p14:tracePt t="8189" x="3502025" y="3502025"/>
          <p14:tracePt t="8208" x="3021013" y="3536950"/>
          <p14:tracePt t="8222" x="2765425" y="3549650"/>
          <p14:tracePt t="8239" x="2451100" y="3549650"/>
          <p14:tracePt t="8256" x="2330450" y="3549650"/>
          <p14:tracePt t="8273" x="2290763" y="3549650"/>
          <p14:tracePt t="8289" x="2270125" y="3543300"/>
          <p14:tracePt t="8306" x="2270125" y="3536950"/>
          <p14:tracePt t="8339" x="2270125" y="3529013"/>
          <p14:tracePt t="8361" x="2270125" y="3522663"/>
          <p14:tracePt t="8372" x="2284413" y="3516313"/>
          <p14:tracePt t="8389" x="2324100" y="3509963"/>
          <p14:tracePt t="8406" x="2363788" y="3502025"/>
          <p14:tracePt t="8422" x="2457450" y="3502025"/>
          <p14:tracePt t="8439" x="2571750" y="3509963"/>
          <p14:tracePt t="8456" x="2632075" y="3509963"/>
          <p14:tracePt t="8472" x="2752725" y="3522663"/>
          <p14:tracePt t="8489" x="2859088" y="3543300"/>
          <p14:tracePt t="8506" x="2906713" y="3556000"/>
          <p14:tracePt t="8522" x="2994025" y="3576638"/>
          <p14:tracePt t="8539" x="3067050" y="3589338"/>
          <p14:tracePt t="8556" x="3094038" y="3595688"/>
          <p14:tracePt t="8572" x="3141663" y="3603625"/>
          <p14:tracePt t="8589" x="3148013" y="3609975"/>
          <p14:tracePt t="8606" x="3154363" y="3609975"/>
          <p14:tracePt t="8647" x="3154363" y="3616325"/>
          <p14:tracePt t="8667" x="3154363" y="3622675"/>
          <p14:tracePt t="8748" x="3154363" y="3630613"/>
          <p14:tracePt t="8777" x="3181350" y="3636963"/>
          <p14:tracePt t="8787" x="3248025" y="3643313"/>
          <p14:tracePt t="8799" x="3355975" y="3649663"/>
          <p14:tracePt t="8813" x="3556000" y="3649663"/>
          <p14:tracePt t="8826" x="4105275" y="3663950"/>
          <p14:tracePt t="8841" x="4400550" y="3670300"/>
          <p14:tracePt t="8856" x="4841875" y="3709988"/>
          <p14:tracePt t="8872" x="4956175" y="3709988"/>
          <p14:tracePt t="8889" x="5110163" y="3716338"/>
          <p14:tracePt t="8905" x="5164138" y="3716338"/>
          <p14:tracePt t="8922" x="5176838" y="3716338"/>
          <p14:tracePt t="8939" x="5183188" y="3716338"/>
          <p14:tracePt t="9208" x="5176838" y="3724275"/>
          <p14:tracePt t="9218" x="5156200" y="3736975"/>
          <p14:tracePt t="9227" x="5137150" y="3751263"/>
          <p14:tracePt t="9239" x="5095875" y="3763963"/>
          <p14:tracePt t="9257" x="5016500" y="3770313"/>
          <p14:tracePt t="9271" x="4962525" y="3770313"/>
          <p14:tracePt t="9289" x="4862513" y="3770313"/>
          <p14:tracePt t="9305" x="4814888" y="3770313"/>
          <p14:tracePt t="9321" x="4735513" y="3751263"/>
          <p14:tracePt t="9339" x="4694238" y="3736975"/>
          <p14:tracePt t="9372" x="4687888" y="3724275"/>
          <p14:tracePt t="9405" x="4702175" y="3716338"/>
          <p14:tracePt t="9422" x="4781550" y="3690938"/>
          <p14:tracePt t="9438" x="4856163" y="3683000"/>
          <p14:tracePt t="9455" x="5002213" y="3670300"/>
          <p14:tracePt t="9472" x="5191125" y="3670300"/>
          <p14:tracePt t="9488" x="5291138" y="3670300"/>
          <p14:tracePt t="9505" x="5491163" y="3690938"/>
          <p14:tracePt t="9522" x="5686425" y="3730625"/>
          <p14:tracePt t="9538" x="5759450" y="3743325"/>
          <p14:tracePt t="9555" x="5880100" y="3776663"/>
          <p14:tracePt t="9572" x="5973763" y="3797300"/>
          <p14:tracePt t="9588" x="5994400" y="3803650"/>
          <p14:tracePt t="9604" x="6013450" y="3810000"/>
          <p14:tracePt t="9621" x="6021388" y="3817938"/>
          <p14:tracePt t="9675" x="6007100" y="3817938"/>
          <p14:tracePt t="9682" x="5980113" y="3817938"/>
          <p14:tracePt t="9693" x="5946775" y="3810000"/>
          <p14:tracePt t="9705" x="5900738" y="3803650"/>
          <p14:tracePt t="9722" x="5792788" y="3784600"/>
          <p14:tracePt t="9738" x="5753100" y="3776663"/>
          <p14:tracePt t="9758" x="5699125" y="3763963"/>
          <p14:tracePt t="9776" x="5686425" y="3757613"/>
          <p14:tracePt t="9826" x="5686425" y="3751263"/>
          <p14:tracePt t="9833" x="5705475" y="3743325"/>
          <p14:tracePt t="9843" x="5753100" y="3736975"/>
          <p14:tracePt t="9854" x="5799138" y="3736975"/>
          <p14:tracePt t="9871" x="5853113" y="3724275"/>
          <p14:tracePt t="9888" x="6000750" y="3709988"/>
          <p14:tracePt t="9904" x="6134100" y="3703638"/>
          <p14:tracePt t="9921" x="6208713" y="3703638"/>
          <p14:tracePt t="9937" x="6342063" y="3709988"/>
          <p14:tracePt t="9954" x="6450013" y="3724275"/>
          <p14:tracePt t="9972" x="6496050" y="3730625"/>
          <p14:tracePt t="9987" x="6562725" y="3743325"/>
          <p14:tracePt t="10004" x="6583363" y="3751263"/>
          <p14:tracePt t="10021" x="6589713" y="3751263"/>
          <p14:tracePt t="10037" x="6596063" y="3751263"/>
          <p14:tracePt t="10240" x="6604000" y="3751263"/>
          <p14:tracePt t="10250" x="6604000" y="3757613"/>
          <p14:tracePt t="10259" x="6610350" y="3757613"/>
          <p14:tracePt t="10270" x="6623050" y="3757613"/>
          <p14:tracePt t="10289" x="6656388" y="3763963"/>
          <p14:tracePt t="10304" x="6677025" y="3763963"/>
          <p14:tracePt t="10321" x="6710363" y="3770313"/>
          <p14:tracePt t="10339" x="6731000" y="3776663"/>
          <p14:tracePt t="10354" x="6737350" y="3776663"/>
          <p14:tracePt t="10371" x="6743700" y="3776663"/>
          <p14:tracePt t="10447" x="6743700" y="3784600"/>
          <p14:tracePt t="10488" x="6737350" y="3784600"/>
          <p14:tracePt t="10508" x="6731000" y="3784600"/>
          <p14:tracePt t="10526" x="6724650" y="3784600"/>
          <p14:tracePt t="10536" x="6716713" y="3784600"/>
          <p14:tracePt t="10547" x="6710363" y="3784600"/>
          <p14:tracePt t="10566" x="6704013" y="3784600"/>
          <p14:tracePt t="10576" x="6697663" y="3784600"/>
          <p14:tracePt t="10607" x="6691313" y="3784600"/>
          <p14:tracePt t="10656" x="6683375" y="3784600"/>
          <p14:tracePt t="10894" x="6691313" y="3790950"/>
          <p14:tracePt t="10924" x="6697663" y="3790950"/>
          <p14:tracePt t="10944" x="6704013" y="3790950"/>
          <p14:tracePt t="10964" x="6710363" y="3797300"/>
          <p14:tracePt t="10994" x="6716713" y="3797300"/>
          <p14:tracePt t="11044" x="6716713" y="3803650"/>
          <p14:tracePt t="11056" x="6710363" y="3803650"/>
          <p14:tracePt t="11064" x="6677025" y="3817938"/>
          <p14:tracePt t="11075" x="6610350" y="3836988"/>
          <p14:tracePt t="11086" x="6543675" y="3844925"/>
          <p14:tracePt t="11104" x="6323013" y="3878263"/>
          <p14:tracePt t="11120" x="6227763" y="3884613"/>
          <p14:tracePt t="11136" x="6040438" y="3878263"/>
          <p14:tracePt t="11154" x="5900738" y="3844925"/>
          <p14:tracePt t="11170" x="5859463" y="3824288"/>
          <p14:tracePt t="11186" x="5840413" y="3803650"/>
          <p14:tracePt t="11204" x="5834063" y="3797300"/>
          <p14:tracePt t="11220" x="5834063" y="3790950"/>
          <p14:tracePt t="11236" x="5867400" y="3757613"/>
          <p14:tracePt t="11253" x="5953125" y="3697288"/>
          <p14:tracePt t="11269" x="6021388" y="3656013"/>
          <p14:tracePt t="11286" x="6134100" y="3616325"/>
          <p14:tracePt t="11303" x="6194425" y="3603625"/>
          <p14:tracePt t="11319" x="6335713" y="3589338"/>
          <p14:tracePt t="11336" x="6477000" y="3589338"/>
          <p14:tracePt t="11353" x="6537325" y="3595688"/>
          <p14:tracePt t="11370" x="6677025" y="3622675"/>
          <p14:tracePt t="11386" x="6777038" y="3676650"/>
          <p14:tracePt t="11403" x="6858000" y="3709988"/>
          <p14:tracePt t="11419" x="6884988" y="3736975"/>
          <p14:tracePt t="11436" x="6938963" y="3776663"/>
          <p14:tracePt t="11454" x="6972300" y="3817938"/>
          <p14:tracePt t="11469" x="6991350" y="3844925"/>
          <p14:tracePt t="11486" x="7005638" y="3905250"/>
          <p14:tracePt t="11503" x="7011988" y="3930650"/>
          <p14:tracePt t="11519" x="7011988" y="3984625"/>
          <p14:tracePt t="11536" x="7011988" y="4017963"/>
          <p14:tracePt t="11553" x="6978650" y="4065588"/>
          <p14:tracePt t="11570" x="6951663" y="4078288"/>
          <p14:tracePt t="11586" x="6897688" y="4125913"/>
          <p14:tracePt t="11603" x="6818313" y="4165600"/>
          <p14:tracePt t="11619" x="6764338" y="4179888"/>
          <p14:tracePt t="11636" x="6643688" y="4213225"/>
          <p14:tracePt t="11653" x="6483350" y="4232275"/>
          <p14:tracePt t="11669" x="6381750" y="4238625"/>
          <p14:tracePt t="11688" x="6227763" y="4238625"/>
          <p14:tracePt t="11703" x="6115050" y="4225925"/>
          <p14:tracePt t="11719" x="6073775" y="4219575"/>
          <p14:tracePt t="11736" x="6040438" y="4198938"/>
          <p14:tracePt t="11757" x="6034088" y="4165600"/>
          <p14:tracePt t="11774" x="6040438" y="4092575"/>
          <p14:tracePt t="11790" x="6067425" y="4044950"/>
          <p14:tracePt t="11807" x="6121400" y="3944938"/>
          <p14:tracePt t="11823" x="6202363" y="3857625"/>
          <p14:tracePt t="11839" x="6248400" y="3810000"/>
          <p14:tracePt t="11853" x="6348413" y="3743325"/>
          <p14:tracePt t="11869" x="6402388" y="3716338"/>
          <p14:tracePt t="11886" x="6510338" y="3670300"/>
          <p14:tracePt t="11903" x="6610350" y="3649663"/>
          <p14:tracePt t="11919" x="6664325" y="3649663"/>
          <p14:tracePt t="11936" x="6784975" y="3649663"/>
          <p14:tracePt t="11953" x="6891338" y="3690938"/>
          <p14:tracePt t="11969" x="6951663" y="3703638"/>
          <p14:tracePt t="11986" x="7038975" y="3736975"/>
          <p14:tracePt t="12003" x="7105650" y="3757613"/>
          <p14:tracePt t="12019" x="7138988" y="3776663"/>
          <p14:tracePt t="12035" x="7159625" y="3790950"/>
          <p14:tracePt t="12053" x="7180263" y="3803650"/>
          <p14:tracePt t="12071" x="7180263" y="3810000"/>
          <p14:tracePt t="12085" x="7180263" y="3817938"/>
          <p14:tracePt t="12102" x="7180263" y="3824288"/>
          <p14:tracePt t="12119" x="7186613" y="3857625"/>
          <p14:tracePt t="12142" x="7180263" y="3917950"/>
          <p14:tracePt t="12152" x="7180263" y="3944938"/>
          <p14:tracePt t="12169" x="7159625" y="3998913"/>
          <p14:tracePt t="12185" x="7153275" y="4017963"/>
          <p14:tracePt t="12203" x="7138988" y="4032250"/>
          <p14:tracePt t="12219" x="7132638" y="4038600"/>
          <p14:tracePt t="12235" x="7126288" y="4044950"/>
          <p14:tracePt t="12253" x="7105650" y="4051300"/>
          <p14:tracePt t="12285" x="7078663" y="4051300"/>
          <p14:tracePt t="12303" x="7038975" y="4044950"/>
          <p14:tracePt t="12319" x="7005638" y="4032250"/>
          <p14:tracePt t="12335" x="6938963" y="4011613"/>
          <p14:tracePt t="12353" x="6884988" y="3984625"/>
          <p14:tracePt t="12369" x="6870700" y="3971925"/>
          <p14:tracePt t="12385" x="6845300" y="3938588"/>
          <p14:tracePt t="12403" x="6791325" y="3878263"/>
          <p14:tracePt t="12418" x="6770688" y="3844925"/>
          <p14:tracePt t="12436" x="6724650" y="3784600"/>
          <p14:tracePt t="12453" x="6704013" y="3736975"/>
          <p14:tracePt t="12469" x="6691313" y="3724275"/>
          <p14:tracePt t="12486" x="6691313" y="3716338"/>
          <p14:tracePt t="12533" x="6683375" y="3716338"/>
          <p14:tracePt t="12573" x="6691313" y="3730625"/>
          <p14:tracePt t="12583" x="6697663" y="3743325"/>
          <p14:tracePt t="12593" x="6731000" y="3776663"/>
          <p14:tracePt t="12605" x="6751638" y="3797300"/>
          <p14:tracePt t="12619" x="6777038" y="3830638"/>
          <p14:tracePt t="12635" x="6804025" y="3870325"/>
          <p14:tracePt t="12652" x="6818313" y="3884613"/>
          <p14:tracePt t="12685" x="6818313" y="3890963"/>
          <p14:tracePt t="12724" x="6824663" y="3890963"/>
          <p14:tracePt t="12773" x="6824663" y="3897313"/>
          <p14:tracePt t="12793" x="6824663" y="3905250"/>
          <p14:tracePt t="12804" x="6831013" y="3911600"/>
          <p14:tracePt t="12813" x="6831013" y="3924300"/>
          <p14:tracePt t="12823" x="6831013" y="3944938"/>
          <p14:tracePt t="12835" x="6837363" y="3951288"/>
          <p14:tracePt t="12852" x="6845300" y="3978275"/>
          <p14:tracePt t="12885" x="6845300" y="3984625"/>
          <p14:tracePt t="12993" x="6837363" y="3978275"/>
          <p14:tracePt t="13003" x="6837363" y="3971925"/>
          <p14:tracePt t="13018" x="6837363" y="3965575"/>
          <p14:tracePt t="13034" x="6837363" y="3951288"/>
          <p14:tracePt t="13052" x="6837363" y="3938588"/>
          <p14:tracePt t="13068" x="6837363" y="3930650"/>
          <p14:tracePt t="13101" x="6837363" y="3924300"/>
          <p14:tracePt t="13118" x="6845300" y="3924300"/>
          <p14:tracePt t="13223" x="6837363" y="3930650"/>
          <p14:tracePt t="13233" x="6831013" y="3938588"/>
          <p14:tracePt t="13244" x="6831013" y="3944938"/>
          <p14:tracePt t="13256" x="6831013" y="3951288"/>
          <p14:tracePt t="13343" x="6831013" y="3944938"/>
          <p14:tracePt t="13354" x="6831013" y="3938588"/>
          <p14:tracePt t="13362" x="6837363" y="3930650"/>
          <p14:tracePt t="13422" x="6845300" y="3930650"/>
          <p14:tracePt t="13433" x="6845300" y="3938588"/>
          <p14:tracePt t="13444" x="6845300" y="3944938"/>
          <p14:tracePt t="13454" x="6845300" y="3951288"/>
          <p14:tracePt t="13467" x="6845300" y="3957638"/>
          <p14:tracePt t="13484" x="6845300" y="3965575"/>
          <p14:tracePt t="13501" x="6845300" y="3971925"/>
          <p14:tracePt t="13613" x="6845300" y="3965575"/>
          <p14:tracePt t="13821" x="6864350" y="3957638"/>
          <p14:tracePt t="13831" x="6911975" y="3957638"/>
          <p14:tracePt t="13846" x="7038975" y="3924300"/>
          <p14:tracePt t="13856" x="7126288" y="3905250"/>
          <p14:tracePt t="13867" x="7205663" y="3884613"/>
          <p14:tracePt t="13888" x="7334250" y="3870325"/>
          <p14:tracePt t="13900" x="7394575" y="3870325"/>
          <p14:tracePt t="13917" x="7488238" y="3905250"/>
          <p14:tracePt t="13934" x="7527925" y="3924300"/>
          <p14:tracePt t="13950" x="7588250" y="3984625"/>
          <p14:tracePt t="13967" x="7621588" y="4051300"/>
          <p14:tracePt t="13984" x="7634288" y="4098925"/>
          <p14:tracePt t="14000" x="7642225" y="4192588"/>
          <p14:tracePt t="14017" x="7642225" y="4252913"/>
          <p14:tracePt t="14034" x="7627938" y="4279900"/>
          <p14:tracePt t="14051" x="7600950" y="4319588"/>
          <p14:tracePt t="14067" x="7540625" y="4340225"/>
          <p14:tracePt t="14084" x="7440613" y="4359275"/>
          <p14:tracePt t="14100" x="7367588" y="4367213"/>
          <p14:tracePt t="14117" x="7205663" y="4386263"/>
          <p14:tracePt t="14134" x="7065963" y="4386263"/>
          <p14:tracePt t="14150" x="6999288" y="4386263"/>
          <p14:tracePt t="14167" x="6897688" y="4359275"/>
          <p14:tracePt t="14183" x="6824663" y="4306888"/>
          <p14:tracePt t="14201" x="6797675" y="4273550"/>
          <p14:tracePt t="14236" x="6743700" y="4051300"/>
          <p14:tracePt t="14250" x="6743700" y="3984625"/>
          <p14:tracePt t="14267" x="6757988" y="3857625"/>
          <p14:tracePt t="14283" x="6791325" y="3770313"/>
          <p14:tracePt t="14300" x="6804025" y="3751263"/>
          <p14:tracePt t="14317" x="6824663" y="3724275"/>
          <p14:tracePt t="14334" x="6845300" y="3709988"/>
          <p14:tracePt t="14350" x="6858000" y="3703638"/>
          <p14:tracePt t="14369" x="6897688" y="3697288"/>
          <p14:tracePt t="14384" x="6931025" y="3690938"/>
          <p14:tracePt t="14400" x="7005638" y="3690938"/>
          <p14:tracePt t="14417" x="7105650" y="3703638"/>
          <p14:tracePt t="14433" x="7153275" y="3724275"/>
          <p14:tracePt t="14450" x="7246938" y="3763963"/>
          <p14:tracePt t="14467" x="7326313" y="3817938"/>
          <p14:tracePt t="14483" x="7359650" y="3836988"/>
          <p14:tracePt t="14500" x="7407275" y="3878263"/>
          <p14:tracePt t="14517" x="7434263" y="3905250"/>
          <p14:tracePt t="14533" x="7461250" y="3944938"/>
          <p14:tracePt t="14550" x="7473950" y="3978275"/>
          <p14:tracePt t="14567" x="7480300" y="4024313"/>
          <p14:tracePt t="14583" x="7480300" y="4051300"/>
          <p14:tracePt t="14600" x="7467600" y="4111625"/>
          <p14:tracePt t="14618" x="7446963" y="4152900"/>
          <p14:tracePt t="14633" x="7434263" y="4165600"/>
          <p14:tracePt t="14650" x="7419975" y="4186238"/>
          <p14:tracePt t="14667" x="7394575" y="4198938"/>
          <p14:tracePt t="14683" x="7380288" y="4198938"/>
          <p14:tracePt t="14700" x="7334250" y="4205288"/>
          <p14:tracePt t="14717" x="7280275" y="4213225"/>
          <p14:tracePt t="14733" x="7253288" y="4213225"/>
          <p14:tracePt t="14737" x="7219950" y="4213225"/>
          <p14:tracePt t="14750" x="7186613" y="4213225"/>
          <p14:tracePt t="14771" x="7138988" y="4186238"/>
          <p14:tracePt t="14787" x="7085013" y="4138613"/>
          <p14:tracePt t="14804" x="7078663" y="4111625"/>
          <p14:tracePt t="14831" x="7065963" y="3998913"/>
          <p14:tracePt t="14845" x="7072313" y="3944938"/>
          <p14:tracePt t="14856" x="7092950" y="3878263"/>
          <p14:tracePt t="14866" x="7112000" y="3824288"/>
          <p14:tracePt t="14883" x="7180263" y="3703638"/>
          <p14:tracePt t="14899" x="7213600" y="3663950"/>
          <p14:tracePt t="14916" x="7280275" y="3595688"/>
          <p14:tracePt t="14934" x="7334250" y="3556000"/>
          <p14:tracePt t="14949" x="7353300" y="3543300"/>
          <p14:tracePt t="14966" x="7380288" y="3543300"/>
          <p14:tracePt t="14983" x="7386638" y="3536950"/>
          <p14:tracePt t="14999" x="7400925" y="3536950"/>
          <p14:tracePt t="15041" x="7407275" y="3536950"/>
          <p14:tracePt t="15073" x="7400925" y="3536950"/>
          <p14:tracePt t="15086" x="7380288" y="3529013"/>
          <p14:tracePt t="15096" x="7334250" y="3522663"/>
          <p14:tracePt t="15107" x="7280275" y="3522663"/>
          <p14:tracePt t="15119" x="7199313" y="3516313"/>
          <p14:tracePt t="15133" x="7112000" y="3516313"/>
          <p14:tracePt t="15150" x="6951663" y="3516313"/>
          <p14:tracePt t="15166" x="6884988" y="3516313"/>
          <p14:tracePt t="15185" x="6757988" y="3529013"/>
          <p14:tracePt t="15203" x="6656388" y="3570288"/>
          <p14:tracePt t="15216" x="6630988" y="3595688"/>
          <p14:tracePt t="15236" x="6577013" y="3643313"/>
          <p14:tracePt t="15250" x="6550025" y="3697288"/>
          <p14:tracePt t="15266" x="6543675" y="3730625"/>
          <p14:tracePt t="15282" x="6529388" y="3797300"/>
          <p14:tracePt t="15300" x="6523038" y="3824288"/>
          <p14:tracePt t="15316" x="6523038" y="3890963"/>
          <p14:tracePt t="15332" x="6529388" y="3957638"/>
          <p14:tracePt t="15350" x="6550025" y="4011613"/>
          <p14:tracePt t="15366" x="6556375" y="4024313"/>
          <p14:tracePt t="15382" x="6570663" y="4044950"/>
          <p14:tracePt t="15400" x="6583363" y="4059238"/>
          <p14:tracePt t="15416" x="6583363" y="4065588"/>
          <p14:tracePt t="15432" x="6589713" y="4065588"/>
          <p14:tracePt t="15471" x="6589713" y="4071938"/>
          <p14:tracePt t="15591" x="6589713" y="4065588"/>
          <p14:tracePt t="15611" x="6589713" y="4059238"/>
          <p14:tracePt t="15621" x="6589713" y="4051300"/>
          <p14:tracePt t="15632" x="6589713" y="4038600"/>
          <p14:tracePt t="15650" x="6610350" y="3965575"/>
          <p14:tracePt t="15665" x="6623050" y="3917950"/>
          <p14:tracePt t="15682" x="6664325" y="3797300"/>
          <p14:tracePt t="15699" x="6691313" y="3730625"/>
          <p14:tracePt t="15715" x="6757988" y="3616325"/>
          <p14:tracePt t="15732" x="6784975" y="3576638"/>
          <p14:tracePt t="15749" x="6851650" y="3516313"/>
          <p14:tracePt t="15771" x="6924675" y="3482975"/>
          <p14:tracePt t="15786" x="6965950" y="3482975"/>
          <p14:tracePt t="15803" x="7051675" y="3476625"/>
          <p14:tracePt t="15820" x="7165975" y="3489325"/>
          <p14:tracePt t="15835" x="7213600" y="3502025"/>
          <p14:tracePt t="15855" x="7326313" y="3562350"/>
          <p14:tracePt t="15865" x="7386638" y="3603625"/>
          <p14:tracePt t="15882" x="7500938" y="3697288"/>
          <p14:tracePt t="15899" x="7608888" y="3810000"/>
          <p14:tracePt t="15915" x="7661275" y="3851275"/>
          <p14:tracePt t="15932" x="7727950" y="3944938"/>
          <p14:tracePt t="15949" x="7781925" y="4005263"/>
          <p14:tracePt t="15965" x="7788275" y="4024313"/>
          <p14:tracePt t="15982" x="7802563" y="4044950"/>
          <p14:tracePt t="15999" x="7802563" y="4065588"/>
          <p14:tracePt t="16015" x="7802563" y="4071938"/>
          <p14:tracePt t="16032" x="7802563" y="4105275"/>
          <p14:tracePt t="16048" x="7781925" y="4152900"/>
          <p14:tracePt t="16066" x="7762875" y="4179888"/>
          <p14:tracePt t="16084" x="7748588" y="4198938"/>
          <p14:tracePt t="16102" x="7727950" y="4219575"/>
          <p14:tracePt t="16118" x="7715250" y="4232275"/>
          <p14:tracePt t="16131" x="7708900" y="4238625"/>
          <p14:tracePt t="16148" x="7694613" y="4246563"/>
          <p14:tracePt t="16165" x="7681913" y="4252913"/>
          <p14:tracePt t="16182" x="7667625" y="4259263"/>
          <p14:tracePt t="16215" x="7654925" y="4265613"/>
          <p14:tracePt t="16232" x="7648575" y="4265613"/>
          <p14:tracePt t="16248" x="7642225" y="4265613"/>
          <p14:tracePt t="16271" x="7634288" y="4265613"/>
          <p14:tracePt t="16302" x="7627938" y="4265613"/>
          <p14:tracePt t="16321" x="7621588" y="4265613"/>
          <p14:tracePt t="16352" x="7615238" y="4265613"/>
          <p14:tracePt t="16361" x="7615238" y="4259263"/>
          <p14:tracePt t="16381" x="7608888" y="4259263"/>
          <p14:tracePt t="16431" x="7600950" y="4259263"/>
          <p14:tracePt t="16802" x="7600950" y="4252913"/>
          <p14:tracePt t="16815" x="7594600" y="4232275"/>
          <p14:tracePt t="16835" x="7554913" y="4125913"/>
          <p14:tracePt t="16853" x="7521575" y="4017963"/>
          <p14:tracePt t="16875" x="7473950" y="3911600"/>
          <p14:tracePt t="16884" x="7453313" y="3863975"/>
          <p14:tracePt t="16898" x="7440613" y="3830638"/>
          <p14:tracePt t="16914" x="7427913" y="3797300"/>
          <p14:tracePt t="16931" x="7419975" y="3784600"/>
          <p14:tracePt t="16948" x="7419975" y="3776663"/>
          <p14:tracePt t="21745" x="7419975" y="3770313"/>
          <p14:tracePt t="21770" x="7413625" y="3770313"/>
          <p14:tracePt t="21801" x="7413625" y="3763963"/>
          <p14:tracePt t="21814" x="7407275" y="3763963"/>
          <p14:tracePt t="21821" x="7400925" y="3763963"/>
          <p14:tracePt t="21832" x="7373938" y="3751263"/>
          <p14:tracePt t="21848" x="7259638" y="3724275"/>
          <p14:tracePt t="21859" x="7192963" y="3703638"/>
          <p14:tracePt t="21877" x="7038975" y="3670300"/>
          <p14:tracePt t="21893" x="6958013" y="3656013"/>
          <p14:tracePt t="21909" x="6797675" y="3630613"/>
          <p14:tracePt t="21926" x="6724650" y="3616325"/>
          <p14:tracePt t="21943" x="6616700" y="3603625"/>
          <p14:tracePt t="21959" x="6537325" y="3595688"/>
          <p14:tracePt t="21976" x="6516688" y="3595688"/>
          <p14:tracePt t="21980" x="6502400" y="3595688"/>
          <p14:tracePt t="22189" x="6496050" y="3595688"/>
          <p14:tracePt t="22217" x="6396038" y="3562350"/>
          <p14:tracePt t="22226" x="6275388" y="3529013"/>
          <p14:tracePt t="22243" x="5713413" y="3381375"/>
          <p14:tracePt t="22259" x="4835525" y="3187700"/>
          <p14:tracePt t="22276" x="4479925" y="3121025"/>
          <p14:tracePt t="22292" x="4059238" y="2994025"/>
          <p14:tracePt t="22309" x="3878263" y="2906713"/>
          <p14:tracePt t="22326" x="3836988" y="2852738"/>
          <p14:tracePt t="22343" x="3810000" y="2759075"/>
          <p14:tracePt t="22359" x="3810000" y="2719388"/>
          <p14:tracePt t="22376" x="3870325" y="2605088"/>
          <p14:tracePt t="22392" x="3938588" y="2532063"/>
          <p14:tracePt t="22426" x="4011613" y="2524125"/>
          <p14:tracePt t="22552" x="3984625" y="2532063"/>
          <p14:tracePt t="22561" x="3911600" y="2538413"/>
          <p14:tracePt t="22575" x="3790950" y="2544763"/>
          <p14:tracePt t="22592" x="3241675" y="2559050"/>
          <p14:tracePt t="22609" x="2424113" y="2559050"/>
          <p14:tracePt t="22625" x="2076450" y="2551113"/>
          <p14:tracePt t="22644" x="1693863" y="2538413"/>
          <p14:tracePt t="22659" x="1539875" y="2517775"/>
          <p14:tracePt t="22676" x="1500188" y="2511425"/>
          <p14:tracePt t="22692" x="1479550" y="2498725"/>
          <p14:tracePt t="22709" x="1479550" y="2490788"/>
          <p14:tracePt t="22725" x="1487488" y="2444750"/>
          <p14:tracePt t="22742" x="1566863" y="2344738"/>
          <p14:tracePt t="22764" x="1735138" y="2216150"/>
          <p14:tracePt t="22779" x="1855788" y="2149475"/>
          <p14:tracePt t="22796" x="2224088" y="2043113"/>
          <p14:tracePt t="22814" x="2438400" y="2001838"/>
          <p14:tracePt t="22830" x="2819400" y="1949450"/>
          <p14:tracePt t="22844" x="2967038" y="1949450"/>
          <p14:tracePt t="22859" x="3081338" y="1949450"/>
          <p14:tracePt t="22875" x="3254375" y="1982788"/>
          <p14:tracePt t="22892" x="3381375" y="2043113"/>
          <p14:tracePt t="22909" x="3476625" y="2122488"/>
          <p14:tracePt t="22925" x="3516313" y="2163763"/>
          <p14:tracePt t="22942" x="3582988" y="2251075"/>
          <p14:tracePt t="22959" x="3622675" y="2324100"/>
          <p14:tracePt t="22975" x="3630613" y="2344738"/>
          <p14:tracePt t="22992" x="3643313" y="2363788"/>
          <p14:tracePt t="23025" x="3643313" y="2370138"/>
          <p14:tracePt t="23049" x="3630613" y="2378075"/>
          <p14:tracePt t="23062" x="3609975" y="2378075"/>
          <p14:tracePt t="23075" x="3556000" y="2378075"/>
          <p14:tracePt t="23092" x="3381375" y="2378075"/>
          <p14:tracePt t="23108" x="3175000" y="2363788"/>
          <p14:tracePt t="23125" x="3094038" y="2363788"/>
          <p14:tracePt t="23142" x="2960688" y="2351088"/>
          <p14:tracePt t="23159" x="2894013" y="2344738"/>
          <p14:tracePt t="23175" x="2886075" y="2344738"/>
          <p14:tracePt t="23192" x="2873375" y="2344738"/>
          <p14:tracePt t="23218" x="2867025" y="2344738"/>
          <p14:tracePt t="23229" x="2867025" y="2336800"/>
          <p14:tracePt t="24110" x="2867025" y="2330450"/>
          <p14:tracePt t="24147" x="2867025" y="2324100"/>
          <p14:tracePt t="24157" x="2873375" y="2324100"/>
          <p14:tracePt t="24277" x="2873375" y="2317750"/>
          <p14:tracePt t="24296" x="2879725" y="2317750"/>
          <p14:tracePt t="24347" x="2886075" y="2317750"/>
          <p14:tracePt t="24659" x="2894013" y="2317750"/>
          <p14:tracePt t="24678" x="2894013" y="2309813"/>
          <p14:tracePt t="24686" x="2900363" y="2309813"/>
          <p14:tracePt t="24707" x="2906713" y="2309813"/>
          <p14:tracePt t="24716" x="2913063" y="2303463"/>
          <p14:tracePt t="24728" x="2927350" y="2303463"/>
          <p14:tracePt t="24740" x="2946400" y="2303463"/>
          <p14:tracePt t="24757" x="3006725" y="2303463"/>
          <p14:tracePt t="24778" x="3108325" y="2303463"/>
          <p14:tracePt t="24793" x="3181350" y="2309813"/>
          <p14:tracePt t="24811" x="3322638" y="2324100"/>
          <p14:tracePt t="24841" x="3562350" y="2351088"/>
          <p14:tracePt t="24857" x="3703638" y="2378075"/>
          <p14:tracePt t="24873" x="3757613" y="2390775"/>
          <p14:tracePt t="24890" x="3851275" y="2417763"/>
          <p14:tracePt t="24907" x="3911600" y="2438400"/>
          <p14:tracePt t="24923" x="3930650" y="2444750"/>
          <p14:tracePt t="24940" x="3957638" y="2451100"/>
          <p14:tracePt t="24957" x="3978275" y="2451100"/>
          <p14:tracePt t="25192" x="3984625" y="2451100"/>
          <p14:tracePt t="25199" x="4011613" y="2430463"/>
          <p14:tracePt t="25210" x="4071938" y="2411413"/>
          <p14:tracePt t="25223" x="4144963" y="2384425"/>
          <p14:tracePt t="25239" x="4352925" y="2309813"/>
          <p14:tracePt t="25257" x="4479925" y="2263775"/>
          <p14:tracePt t="25273" x="4714875" y="2209800"/>
          <p14:tracePt t="25290" x="4968875" y="2182813"/>
          <p14:tracePt t="25307" x="5116513" y="2182813"/>
          <p14:tracePt t="25323" x="5170488" y="2182813"/>
          <p14:tracePt t="25340" x="5251450" y="2203450"/>
          <p14:tracePt t="25356" x="5284788" y="2216150"/>
          <p14:tracePt t="25373" x="5291138" y="2224088"/>
          <p14:tracePt t="25390" x="5297488" y="2224088"/>
          <p14:tracePt t="25407" x="5303838" y="2230438"/>
          <p14:tracePt t="25436" x="5303838" y="2236788"/>
          <p14:tracePt t="25456" x="5297488" y="2236788"/>
          <p14:tracePt t="25477" x="5291138" y="2243138"/>
          <p14:tracePt t="25496" x="5276850" y="2243138"/>
          <p14:tracePt t="25506" x="5264150" y="2243138"/>
          <p14:tracePt t="25516" x="5251450" y="2251075"/>
          <p14:tracePt t="25527" x="5230813" y="2263775"/>
          <p14:tracePt t="25539" x="5210175" y="2270125"/>
          <p14:tracePt t="25556" x="5176838" y="2290763"/>
          <p14:tracePt t="25573" x="5164138" y="2303463"/>
          <p14:tracePt t="25590" x="5143500" y="2309813"/>
          <p14:tracePt t="25606" x="5116513" y="2324100"/>
          <p14:tracePt t="25623" x="5103813" y="2336800"/>
          <p14:tracePt t="25639" x="5062538" y="2351088"/>
          <p14:tracePt t="25656" x="5022850" y="2370138"/>
          <p14:tracePt t="25673" x="5010150" y="2370138"/>
          <p14:tracePt t="25689" x="4976813" y="2390775"/>
          <p14:tracePt t="25706" x="4962525" y="2397125"/>
          <p14:tracePt t="25722" x="4949825" y="2397125"/>
          <p14:tracePt t="25739" x="4949825" y="2405063"/>
          <p14:tracePt t="25756" x="4941888" y="2405063"/>
          <p14:tracePt t="25796" x="4941888" y="2397125"/>
          <p14:tracePt t="25816" x="4941888" y="2390775"/>
          <p14:tracePt t="25826" x="4941888" y="2384425"/>
          <p14:tracePt t="25842" x="4941888" y="2363788"/>
          <p14:tracePt t="25856" x="4962525" y="2309813"/>
          <p14:tracePt t="25872" x="4976813" y="2270125"/>
          <p14:tracePt t="25889" x="5010150" y="2190750"/>
          <p14:tracePt t="25906" x="5049838" y="2095500"/>
          <p14:tracePt t="25922" x="5070475" y="2062163"/>
          <p14:tracePt t="25927" x="5089525" y="2022475"/>
          <p14:tracePt t="25939" x="5103813" y="1989138"/>
          <p14:tracePt t="25956" x="5122863" y="1955800"/>
          <p14:tracePt t="25972" x="5130800" y="1949450"/>
          <p14:tracePt t="25989" x="5130800" y="1941513"/>
          <p14:tracePt t="26005" x="5130800" y="1935163"/>
          <p14:tracePt t="26136" x="5137150" y="1935163"/>
          <p14:tracePt t="26166" x="5137150" y="1941513"/>
          <p14:tracePt t="26177" x="5137150" y="1949450"/>
          <p14:tracePt t="26185" x="5137150" y="1962150"/>
          <p14:tracePt t="26196" x="5137150" y="1982788"/>
          <p14:tracePt t="26209" x="5130800" y="1995488"/>
          <p14:tracePt t="26222" x="5122863" y="2022475"/>
          <p14:tracePt t="26239" x="5103813" y="2082800"/>
          <p14:tracePt t="26256" x="5083175" y="2163763"/>
          <p14:tracePt t="26272" x="5062538" y="2216150"/>
          <p14:tracePt t="26289" x="5029200" y="2297113"/>
          <p14:tracePt t="26305" x="5010150" y="2351088"/>
          <p14:tracePt t="26322" x="5002213" y="2363788"/>
          <p14:tracePt t="26339" x="4995863" y="2384425"/>
          <p14:tracePt t="26356" x="4989513" y="2390775"/>
          <p14:tracePt t="26372" x="4989513" y="2397125"/>
          <p14:tracePt t="26389" x="4983163" y="2397125"/>
          <p14:tracePt t="26416" x="4976813" y="2397125"/>
          <p14:tracePt t="26436" x="4968875" y="2397125"/>
          <p14:tracePt t="26457" x="4962525" y="2384425"/>
          <p14:tracePt t="26466" x="4956175" y="2363788"/>
          <p14:tracePt t="26477" x="4949825" y="2330450"/>
          <p14:tracePt t="26488" x="4941888" y="2290763"/>
          <p14:tracePt t="26506" x="4941888" y="2190750"/>
          <p14:tracePt t="26521" x="4941888" y="2136775"/>
          <p14:tracePt t="26538" x="4983163" y="2009775"/>
          <p14:tracePt t="26556" x="5049838" y="1868488"/>
          <p14:tracePt t="26572" x="5095875" y="1795463"/>
          <p14:tracePt t="26588" x="5170488" y="1660525"/>
          <p14:tracePt t="26605" x="5224463" y="1581150"/>
          <p14:tracePt t="26622" x="5237163" y="1560513"/>
          <p14:tracePt t="26638" x="5297488" y="1520825"/>
          <p14:tracePt t="26656" x="5351463" y="1520825"/>
          <p14:tracePt t="26672" x="5378450" y="1527175"/>
          <p14:tracePt t="26688" x="5457825" y="1566863"/>
          <p14:tracePt t="26705" x="5538788" y="1641475"/>
          <p14:tracePt t="26721" x="5572125" y="1681163"/>
          <p14:tracePt t="26738" x="5638800" y="1787525"/>
          <p14:tracePt t="26755" x="5699125" y="1916113"/>
          <p14:tracePt t="26777" x="5753100" y="2049463"/>
          <p14:tracePt t="26794" x="5786438" y="2155825"/>
          <p14:tracePt t="26811" x="5792788" y="2203450"/>
          <p14:tracePt t="26828" x="5792788" y="2276475"/>
          <p14:tracePt t="26846" x="5792788" y="2317750"/>
          <p14:tracePt t="26855" x="5786438" y="2336800"/>
          <p14:tracePt t="26872" x="5773738" y="2363788"/>
          <p14:tracePt t="26888" x="5719763" y="2424113"/>
          <p14:tracePt t="26905" x="5626100" y="2490788"/>
          <p14:tracePt t="26921" x="5565775" y="2532063"/>
          <p14:tracePt t="26938" x="5430838" y="2592388"/>
          <p14:tracePt t="26955" x="5297488" y="2625725"/>
          <p14:tracePt t="26971" x="5243513" y="2632075"/>
          <p14:tracePt t="26988" x="5164138" y="2638425"/>
          <p14:tracePt t="27005" x="5122863" y="2638425"/>
          <p14:tracePt t="27022" x="5110163" y="2638425"/>
          <p14:tracePt t="27038" x="5083175" y="2632075"/>
          <p14:tracePt t="27055" x="5070475" y="2625725"/>
          <p14:tracePt t="27071" x="5062538" y="2611438"/>
          <p14:tracePt t="27088" x="5056188" y="2592388"/>
          <p14:tracePt t="27104" x="5049838" y="2559050"/>
          <p14:tracePt t="27121" x="5049838" y="2538413"/>
          <p14:tracePt t="27138" x="5049838" y="2505075"/>
          <p14:tracePt t="27155" x="5049838" y="2471738"/>
          <p14:tracePt t="27171" x="5056188" y="2465388"/>
          <p14:tracePt t="27188" x="5062538" y="2438400"/>
          <p14:tracePt t="27205" x="5076825" y="2417763"/>
          <p14:tracePt t="27221" x="5083175" y="2411413"/>
          <p14:tracePt t="27238" x="5103813" y="2405063"/>
          <p14:tracePt t="27255" x="5156200" y="2397125"/>
          <p14:tracePt t="27271" x="5197475" y="2397125"/>
          <p14:tracePt t="27288" x="5291138" y="2417763"/>
          <p14:tracePt t="27305" x="5391150" y="2457450"/>
          <p14:tracePt t="27321" x="5451475" y="2478088"/>
          <p14:tracePt t="27338" x="5524500" y="2511425"/>
          <p14:tracePt t="27355" x="5572125" y="2538413"/>
          <p14:tracePt t="27371" x="5584825" y="2551113"/>
          <p14:tracePt t="27388" x="5599113" y="2565400"/>
          <p14:tracePt t="27407" x="5611813" y="2571750"/>
          <p14:tracePt t="27421" x="5611813" y="2578100"/>
          <p14:tracePt t="27679" x="5626100" y="2578100"/>
          <p14:tracePt t="27689" x="5665788" y="2592388"/>
          <p14:tracePt t="27698" x="5692775" y="2598738"/>
          <p14:tracePt t="27708" x="5732463" y="2605088"/>
          <p14:tracePt t="27720" x="5780088" y="2611438"/>
          <p14:tracePt t="27737" x="5880100" y="2625725"/>
          <p14:tracePt t="27755" x="5961063" y="2638425"/>
          <p14:tracePt t="27775" x="6048375" y="2652713"/>
          <p14:tracePt t="27794" x="6121400" y="2659063"/>
          <p14:tracePt t="27810" x="6154738" y="2665413"/>
          <p14:tracePt t="27828" x="6221413" y="2665413"/>
          <p14:tracePt t="27841" x="6242050" y="2665413"/>
          <p14:tracePt t="27856" x="6275388" y="2665413"/>
          <p14:tracePt t="27871" x="6281738" y="2665413"/>
          <p14:tracePt t="27887" x="6302375" y="2665413"/>
          <p14:tracePt t="27904" x="6315075" y="2659063"/>
          <p14:tracePt t="27937" x="6323013" y="2652713"/>
          <p14:tracePt t="27954" x="6329363" y="2652713"/>
          <p14:tracePt t="27970" x="6329363" y="2644775"/>
          <p14:tracePt t="27987" x="6335713" y="2644775"/>
          <p14:tracePt t="28025" x="6335713" y="2638425"/>
          <p14:tracePt t="28105" x="6335713" y="2632075"/>
          <p14:tracePt t="28285" x="6335713" y="2625725"/>
          <p14:tracePt t="28294" x="6329363" y="2625725"/>
          <p14:tracePt t="28306" x="6323013" y="2619375"/>
          <p14:tracePt t="28320" x="6323013" y="2611438"/>
          <p14:tracePt t="28337" x="6302375" y="2598738"/>
          <p14:tracePt t="28354" x="6296025" y="2592388"/>
          <p14:tracePt t="28370" x="6281738" y="2592388"/>
          <p14:tracePt t="28387" x="6275388" y="2584450"/>
          <p14:tracePt t="28404" x="6254750" y="2578100"/>
          <p14:tracePt t="28420" x="6248400" y="2578100"/>
          <p14:tracePt t="28436" x="6227763" y="2565400"/>
          <p14:tracePt t="28454" x="6202363" y="2559050"/>
          <p14:tracePt t="28470" x="6188075" y="2551113"/>
          <p14:tracePt t="28487" x="6148388" y="2544763"/>
          <p14:tracePt t="28504" x="6108700" y="2532063"/>
          <p14:tracePt t="28520" x="6094413" y="2524125"/>
          <p14:tracePt t="28537" x="6061075" y="2511425"/>
          <p14:tracePt t="28554" x="6040438" y="2505075"/>
          <p14:tracePt t="28570" x="6027738" y="2505075"/>
          <p14:tracePt t="28587" x="6007100" y="2498725"/>
          <p14:tracePt t="28604" x="5980113" y="2490788"/>
          <p14:tracePt t="28620" x="5967413" y="2490788"/>
          <p14:tracePt t="28636" x="5946775" y="2478088"/>
          <p14:tracePt t="28654" x="5919788" y="2471738"/>
          <p14:tracePt t="28670" x="5907088" y="2471738"/>
          <p14:tracePt t="28686" x="5886450" y="2457450"/>
          <p14:tracePt t="28704" x="5873750" y="2457450"/>
          <p14:tracePt t="28720" x="5867400" y="2451100"/>
          <p14:tracePt t="28736" x="5853113" y="2444750"/>
          <p14:tracePt t="28757" x="5846763" y="2444750"/>
          <p14:tracePt t="28790" x="5840413" y="2444750"/>
          <p14:tracePt t="28807" x="5840413" y="2438400"/>
          <p14:tracePt t="29028" x="5834063" y="2438400"/>
          <p14:tracePt t="29038" x="5826125" y="2438400"/>
          <p14:tracePt t="29046" x="5799138" y="2430463"/>
          <p14:tracePt t="29057" x="5753100" y="2417763"/>
          <p14:tracePt t="29069" x="5680075" y="2397125"/>
          <p14:tracePt t="29086" x="5532438" y="2357438"/>
          <p14:tracePt t="29103" x="5378450" y="2330450"/>
          <p14:tracePt t="29119" x="5318125" y="2309813"/>
          <p14:tracePt t="29136" x="5203825" y="2297113"/>
          <p14:tracePt t="29153" x="5116513" y="2290763"/>
          <p14:tracePt t="29169" x="5070475" y="2284413"/>
          <p14:tracePt t="29186" x="4995863" y="2284413"/>
          <p14:tracePt t="29203" x="4935538" y="2276475"/>
          <p14:tracePt t="29219" x="4922838" y="2276475"/>
          <p14:tracePt t="29236" x="4902200" y="2263775"/>
          <p14:tracePt t="29252" x="4889500" y="2263775"/>
          <p14:tracePt t="29269" x="4875213" y="2257425"/>
          <p14:tracePt t="29286" x="4875213" y="2251075"/>
          <p14:tracePt t="29319" x="4868863" y="2243138"/>
          <p14:tracePt t="29336" x="4868863" y="2236788"/>
          <p14:tracePt t="29353" x="4868863" y="2224088"/>
          <p14:tracePt t="29369" x="4875213" y="2203450"/>
          <p14:tracePt t="29386" x="4902200" y="2155825"/>
          <p14:tracePt t="29403" x="4941888" y="2089150"/>
          <p14:tracePt t="29419" x="4962525" y="2049463"/>
          <p14:tracePt t="29435" x="5010150" y="1982788"/>
          <p14:tracePt t="29452" x="5016500" y="1968500"/>
          <p14:tracePt t="29457" x="5029200" y="1955800"/>
          <p14:tracePt t="29469" x="5037138" y="1949450"/>
          <p14:tracePt t="29486" x="5043488" y="1941513"/>
          <p14:tracePt t="29502" x="5043488" y="1935163"/>
          <p14:tracePt t="29530" x="5043488" y="1928813"/>
          <p14:tracePt t="29643" x="5043488" y="1935163"/>
          <p14:tracePt t="29693" x="5043488" y="1941513"/>
          <p14:tracePt t="29732" x="5037138" y="1941513"/>
          <p14:tracePt t="29782" x="5029200" y="1949450"/>
          <p14:tracePt t="29811" x="5029200" y="1955800"/>
          <p14:tracePt t="29841" x="5022850" y="1962150"/>
          <p14:tracePt t="29870" x="5022850" y="1968500"/>
          <p14:tracePt t="29880" x="5016500" y="1976438"/>
          <p14:tracePt t="29890" x="5016500" y="1982788"/>
          <p14:tracePt t="29902" x="5002213" y="1995488"/>
          <p14:tracePt t="29919" x="4995863" y="2009775"/>
          <p14:tracePt t="29935" x="4976813" y="2036763"/>
          <p14:tracePt t="29952" x="4935538" y="2076450"/>
          <p14:tracePt t="29969" x="4881563" y="2136775"/>
          <p14:tracePt t="29985" x="4868863" y="2155825"/>
          <p14:tracePt t="30002" x="4829175" y="2203450"/>
          <p14:tracePt t="30019" x="4795838" y="2243138"/>
          <p14:tracePt t="30035" x="4775200" y="2270125"/>
          <p14:tracePt t="30052" x="4748213" y="2303463"/>
          <p14:tracePt t="30069" x="4714875" y="2336800"/>
          <p14:tracePt t="30085" x="4708525" y="2344738"/>
          <p14:tracePt t="30102" x="4687888" y="2384425"/>
          <p14:tracePt t="30119" x="4660900" y="2411413"/>
          <p14:tracePt t="30135" x="4648200" y="2430463"/>
          <p14:tracePt t="30152" x="4633913" y="2444750"/>
          <p14:tracePt t="30168" x="4621213" y="2457450"/>
          <p14:tracePt t="30187" x="4621213" y="2465388"/>
          <p14:tracePt t="30324" x="4621213" y="2457450"/>
          <p14:tracePt t="30343" x="4627563" y="2444750"/>
          <p14:tracePt t="30364" x="4633913" y="2444750"/>
          <p14:tracePt t="30374" x="4633913" y="2438400"/>
          <p14:tracePt t="30393" x="4641850" y="2438400"/>
          <p14:tracePt t="30405" x="4641850" y="2430463"/>
          <p14:tracePt t="30418" x="4641850" y="2424113"/>
          <p14:tracePt t="30435" x="4654550" y="2424113"/>
          <p14:tracePt t="30451" x="4654550" y="2417763"/>
          <p14:tracePt t="30455" x="4660900" y="2417763"/>
          <p14:tracePt t="30474" x="4667250" y="2417763"/>
          <p14:tracePt t="30493" x="4667250" y="2411413"/>
          <p14:tracePt t="30634" x="4675188" y="2411413"/>
          <p14:tracePt t="30674" x="4681538" y="2405063"/>
          <p14:tracePt t="30693" x="4687888" y="2405063"/>
          <p14:tracePt t="30754" x="4694238" y="2405063"/>
          <p14:tracePt t="30763" x="4694238" y="2397125"/>
          <p14:tracePt t="30788" x="4694238" y="2390775"/>
          <p14:tracePt t="30797" x="4702175" y="2390775"/>
          <p14:tracePt t="30811" x="4708525" y="2384425"/>
          <p14:tracePt t="30825" x="4721225" y="2370138"/>
          <p14:tracePt t="30837" x="4735513" y="2363788"/>
          <p14:tracePt t="30851" x="4754563" y="2363788"/>
          <p14:tracePt t="30868" x="4795838" y="2336800"/>
          <p14:tracePt t="30884" x="4862513" y="2309813"/>
          <p14:tracePt t="30901" x="4916488" y="2297113"/>
          <p14:tracePt t="30917" x="5049838" y="2270125"/>
          <p14:tracePt t="30936" x="5264150" y="2230438"/>
          <p14:tracePt t="30951" x="5418138" y="2216150"/>
          <p14:tracePt t="30955" x="5572125" y="2197100"/>
          <p14:tracePt t="30968" x="5773738" y="2190750"/>
          <p14:tracePt t="30984" x="6181725" y="2176463"/>
          <p14:tracePt t="31001" x="6329363" y="2176463"/>
          <p14:tracePt t="31018" x="6523038" y="2176463"/>
          <p14:tracePt t="31036" x="6650038" y="2190750"/>
          <p14:tracePt t="31051" x="6697663" y="2197100"/>
          <p14:tracePt t="31068" x="6784975" y="2224088"/>
          <p14:tracePt t="31084" x="6870700" y="2263775"/>
          <p14:tracePt t="31101" x="6918325" y="2290763"/>
          <p14:tracePt t="31117" x="6991350" y="2330450"/>
          <p14:tracePt t="31135" x="7038975" y="2357438"/>
          <p14:tracePt t="31151" x="7045325" y="2357438"/>
          <p14:tracePt t="31167" x="7059613" y="2363788"/>
          <p14:tracePt t="31184" x="7065963" y="2363788"/>
          <p14:tracePt t="31218" x="7065963" y="2370138"/>
          <p14:tracePt t="31234" x="7065963" y="2378075"/>
          <p14:tracePt t="31251" x="7072313" y="2378075"/>
          <p14:tracePt t="31267" x="7072313" y="2384425"/>
          <p14:tracePt t="31453" x="7065963" y="2384425"/>
          <p14:tracePt t="31463" x="7059613" y="2384425"/>
          <p14:tracePt t="31473" x="7045325" y="2378075"/>
          <p14:tracePt t="31486" x="7005638" y="2363788"/>
          <p14:tracePt t="31500" x="6951663" y="2344738"/>
          <p14:tracePt t="31517" x="6777038" y="2290763"/>
          <p14:tracePt t="31534" x="6477000" y="2190750"/>
          <p14:tracePt t="31550" x="6302375" y="2143125"/>
          <p14:tracePt t="31567" x="5919788" y="2062163"/>
          <p14:tracePt t="31584" x="5592763" y="2009775"/>
          <p14:tracePt t="31600" x="5491163" y="2001838"/>
          <p14:tracePt t="31617" x="5324475" y="1989138"/>
          <p14:tracePt t="31633" x="5210175" y="1989138"/>
          <p14:tracePt t="31650" x="5164138" y="1989138"/>
          <p14:tracePt t="31667" x="5070475" y="1989138"/>
          <p14:tracePt t="31683" x="4995863" y="1995488"/>
          <p14:tracePt t="31700" x="4976813" y="1995488"/>
          <p14:tracePt t="31717" x="4949825" y="2001838"/>
          <p14:tracePt t="31733" x="4929188" y="2001838"/>
          <p14:tracePt t="31770" x="4922838" y="2001838"/>
          <p14:tracePt t="31988" x="4922838" y="2009775"/>
          <p14:tracePt t="31995" x="4922838" y="2016125"/>
          <p14:tracePt t="32005" x="4916488" y="2036763"/>
          <p14:tracePt t="32016" x="4916488" y="2055813"/>
          <p14:tracePt t="32033" x="4908550" y="2136775"/>
          <p14:tracePt t="32050" x="4902200" y="2176463"/>
          <p14:tracePt t="32066" x="4895850" y="2257425"/>
          <p14:tracePt t="32083" x="4895850" y="2324100"/>
          <p14:tracePt t="32100" x="4895850" y="2344738"/>
          <p14:tracePt t="32116" x="4902200" y="2384425"/>
          <p14:tracePt t="32133" x="4922838" y="2417763"/>
          <p14:tracePt t="32150" x="4929188" y="2424113"/>
          <p14:tracePt t="32166" x="4956175" y="2438400"/>
          <p14:tracePt t="32183" x="4968875" y="2444750"/>
          <p14:tracePt t="32200" x="4976813" y="2444750"/>
          <p14:tracePt t="32216" x="4983163" y="2444750"/>
          <p14:tracePt t="32293" x="4983163" y="2438400"/>
          <p14:tracePt t="32302" x="4976813" y="2430463"/>
          <p14:tracePt t="32316" x="4968875" y="2411413"/>
          <p14:tracePt t="32333" x="4949825" y="2384425"/>
          <p14:tracePt t="32350" x="4941888" y="2370138"/>
          <p14:tracePt t="32366" x="4935538" y="2363788"/>
          <p14:tracePt t="32383" x="4941888" y="2351088"/>
          <p14:tracePt t="32399" x="4949825" y="2351088"/>
          <p14:tracePt t="32416" x="5037138" y="2344738"/>
          <p14:tracePt t="32433" x="5176838" y="2344738"/>
          <p14:tracePt t="32450" x="5270500" y="2344738"/>
          <p14:tracePt t="32466" x="5438775" y="2344738"/>
          <p14:tracePt t="32483" x="5578475" y="2357438"/>
          <p14:tracePt t="32499" x="5626100" y="2363788"/>
          <p14:tracePt t="32516" x="5686425" y="2370138"/>
          <p14:tracePt t="32533" x="5705475" y="2378075"/>
          <p14:tracePt t="32613" x="5699125" y="2378075"/>
          <p14:tracePt t="32633" x="5692775" y="2378075"/>
          <p14:tracePt t="32647" x="5686425" y="2378075"/>
          <p14:tracePt t="32659" x="5680075" y="2378075"/>
          <p14:tracePt t="32666" x="5672138" y="2378075"/>
          <p14:tracePt t="32683" x="5665788" y="2378075"/>
          <p14:tracePt t="32699" x="5653088" y="2378075"/>
          <p14:tracePt t="32716" x="5619750" y="2384425"/>
          <p14:tracePt t="32732" x="5532438" y="2405063"/>
          <p14:tracePt t="32749" x="5478463" y="2411413"/>
          <p14:tracePt t="32770" x="5345113" y="2424113"/>
          <p14:tracePt t="32786" x="5210175" y="2444750"/>
          <p14:tracePt t="32804" x="5070475" y="2478088"/>
          <p14:tracePt t="32819" x="5016500" y="2484438"/>
          <p14:tracePt t="32836" x="4895850" y="2505075"/>
          <p14:tracePt t="32849" x="4841875" y="2517775"/>
          <p14:tracePt t="32866" x="4787900" y="2532063"/>
          <p14:tracePt t="32882" x="4708525" y="2551113"/>
          <p14:tracePt t="33126" x="4694238" y="2565400"/>
          <p14:tracePt t="33135" x="4654550" y="2578100"/>
          <p14:tracePt t="33149" x="4600575" y="2605088"/>
          <p14:tracePt t="33165" x="4400550" y="2686050"/>
          <p14:tracePt t="33182" x="4051300" y="2786063"/>
          <p14:tracePt t="33199" x="3844925" y="2852738"/>
          <p14:tracePt t="33215" x="3462338" y="2967038"/>
          <p14:tracePt t="33232" x="3235325" y="3040063"/>
          <p14:tracePt t="33249" x="3167063" y="3054350"/>
          <p14:tracePt t="33265" x="3087688" y="3073400"/>
          <p14:tracePt t="33299" x="3081338" y="3073400"/>
          <p14:tracePt t="33507" x="3073400" y="3073400"/>
          <p14:tracePt t="33517" x="3054350" y="3087688"/>
          <p14:tracePt t="33525" x="3006725" y="3100388"/>
          <p14:tracePt t="33535" x="2933700" y="3114675"/>
          <p14:tracePt t="33548" x="2819400" y="3133725"/>
          <p14:tracePt t="33565" x="2457450" y="3160713"/>
          <p14:tracePt t="33584" x="2009775" y="3208338"/>
          <p14:tracePt t="33598" x="1787525" y="3208338"/>
          <p14:tracePt t="33615" x="1527175" y="3208338"/>
          <p14:tracePt t="33632" x="1400175" y="3167063"/>
          <p14:tracePt t="33648" x="1379538" y="3160713"/>
          <p14:tracePt t="33665" x="1346200" y="3141663"/>
          <p14:tracePt t="33682" x="1333500" y="3108325"/>
          <p14:tracePt t="33698" x="1333500" y="3094038"/>
          <p14:tracePt t="33715" x="1333500" y="3081338"/>
          <p14:tracePt t="33732" x="1358900" y="3048000"/>
          <p14:tracePt t="33748" x="1379538" y="3027363"/>
          <p14:tracePt t="33765" x="1473200" y="2994025"/>
          <p14:tracePt t="33788" x="1581150" y="2973388"/>
          <p14:tracePt t="33809" x="1666875" y="2960688"/>
          <p14:tracePt t="33826" x="1781175" y="2952750"/>
          <p14:tracePt t="33843" x="1895475" y="2952750"/>
          <p14:tracePt t="33854" x="1955800" y="2952750"/>
          <p14:tracePt t="33865" x="2009775" y="2952750"/>
          <p14:tracePt t="33882" x="2136775" y="2967038"/>
          <p14:tracePt t="33898" x="2197100" y="2979738"/>
          <p14:tracePt t="33915" x="2297113" y="3006725"/>
          <p14:tracePt t="33932" x="2370138" y="3027363"/>
          <p14:tracePt t="33948" x="2411413" y="3033713"/>
          <p14:tracePt t="33965" x="2465388" y="3054350"/>
          <p14:tracePt t="33982" x="2498725" y="3060700"/>
          <p14:tracePt t="33998" x="2505075" y="3067050"/>
          <p14:tracePt t="34015" x="2517775" y="3073400"/>
          <p14:tracePt t="34032" x="2524125" y="3081338"/>
          <p14:tracePt t="34072" x="2524125" y="3087688"/>
          <p14:tracePt t="34082" x="2524125" y="3094038"/>
          <p14:tracePt t="34092" x="2517775" y="3094038"/>
          <p14:tracePt t="34103" x="2511425" y="3094038"/>
          <p14:tracePt t="34115" x="2505075" y="3094038"/>
          <p14:tracePt t="34133" x="2484438" y="3094038"/>
          <p14:tracePt t="34148" x="2451100" y="3094038"/>
          <p14:tracePt t="34164" x="2378075" y="3094038"/>
          <p14:tracePt t="34182" x="2276475" y="3081338"/>
          <p14:tracePt t="34198" x="2216150" y="3073400"/>
          <p14:tracePt t="34215" x="2109788" y="3067050"/>
          <p14:tracePt t="34233" x="2028825" y="3067050"/>
          <p14:tracePt t="34248" x="1989138" y="3060700"/>
          <p14:tracePt t="34264" x="1928813" y="3060700"/>
          <p14:tracePt t="34281" x="1855788" y="3060700"/>
          <p14:tracePt t="34298" x="1814513" y="3060700"/>
          <p14:tracePt t="34314" x="1747838" y="3060700"/>
          <p14:tracePt t="34334" x="1674813" y="3060700"/>
          <p14:tracePt t="34347" x="1633538" y="3067050"/>
          <p14:tracePt t="34364" x="1581150" y="3067050"/>
          <p14:tracePt t="34382" x="1547813" y="3067050"/>
          <p14:tracePt t="34398" x="1533525" y="3067050"/>
          <p14:tracePt t="34414" x="1520825" y="3067050"/>
          <p14:tracePt t="34432" x="1520825" y="3060700"/>
          <p14:tracePt t="34464" x="1527175" y="3054350"/>
          <p14:tracePt t="34481" x="1547813" y="3048000"/>
          <p14:tracePt t="34497" x="1627188" y="3040063"/>
          <p14:tracePt t="34514" x="1787525" y="3033713"/>
          <p14:tracePt t="34531" x="1908175" y="3033713"/>
          <p14:tracePt t="34547" x="2276475" y="3033713"/>
          <p14:tracePt t="34564" x="2919413" y="3060700"/>
          <p14:tracePt t="34582" x="3468688" y="3148013"/>
          <p14:tracePt t="34597" x="3643313" y="3187700"/>
          <p14:tracePt t="34614" x="3863975" y="3248025"/>
          <p14:tracePt t="34631" x="3978275" y="3295650"/>
          <p14:tracePt t="34647" x="4005263" y="3308350"/>
          <p14:tracePt t="34664" x="4032250" y="3322638"/>
          <p14:tracePt t="34681" x="4038600" y="3322638"/>
          <p14:tracePt t="34721" x="4032250" y="3322638"/>
          <p14:tracePt t="34967" x="4032250" y="3328988"/>
          <p14:tracePt t="34976" x="4038600" y="3328988"/>
          <p14:tracePt t="34985" x="4065588" y="3328988"/>
          <p14:tracePt t="34997" x="4105275" y="3328988"/>
          <p14:tracePt t="35014" x="4219575" y="3328988"/>
          <p14:tracePt t="35030" x="4292600" y="3328988"/>
          <p14:tracePt t="35047" x="4460875" y="3328988"/>
          <p14:tracePt t="35064" x="4660900" y="3328988"/>
          <p14:tracePt t="35080" x="4814888" y="3335338"/>
          <p14:tracePt t="35097" x="5103813" y="3362325"/>
          <p14:tracePt t="35113" x="5324475" y="3395663"/>
          <p14:tracePt t="35131" x="5472113" y="3441700"/>
          <p14:tracePt t="35147" x="5524500" y="3455988"/>
          <p14:tracePt t="35163" x="5605463" y="3482975"/>
          <p14:tracePt t="35181" x="5638800" y="3495675"/>
          <p14:tracePt t="35197" x="5659438" y="3502025"/>
          <p14:tracePt t="35213" x="5665788" y="3502025"/>
          <p14:tracePt t="35354" x="5659438" y="3502025"/>
          <p14:tracePt t="35363" x="5645150" y="3502025"/>
          <p14:tracePt t="35374" x="5611813" y="3489325"/>
          <p14:tracePt t="35386" x="5551488" y="3468688"/>
          <p14:tracePt t="35397" x="5499100" y="3449638"/>
          <p14:tracePt t="35413" x="5384800" y="3395663"/>
          <p14:tracePt t="35430" x="5291138" y="3368675"/>
          <p14:tracePt t="35446" x="5257800" y="3362325"/>
          <p14:tracePt t="35463" x="5230813" y="3341688"/>
          <p14:tracePt t="35480" x="5224463" y="3341688"/>
          <p14:tracePt t="35497" x="5224463" y="3335338"/>
          <p14:tracePt t="35513" x="5216525" y="3335338"/>
          <p14:tracePt t="35530" x="5216525" y="3328988"/>
          <p14:tracePt t="35546" x="5216525" y="3322638"/>
          <p14:tracePt t="35563" x="5243513" y="3314700"/>
          <p14:tracePt t="35580" x="5297488" y="3302000"/>
          <p14:tracePt t="35597" x="5345113" y="3295650"/>
          <p14:tracePt t="35613" x="5484813" y="3295650"/>
          <p14:tracePt t="35630" x="5680075" y="3314700"/>
          <p14:tracePt t="35646" x="5765800" y="3335338"/>
          <p14:tracePt t="35663" x="5919788" y="3389313"/>
          <p14:tracePt t="35680" x="6040438" y="3435350"/>
          <p14:tracePt t="35696" x="6094413" y="3455988"/>
          <p14:tracePt t="35713" x="6161088" y="3482975"/>
          <p14:tracePt t="35730" x="6181725" y="3489325"/>
          <p14:tracePt t="35746" x="6188075" y="3489325"/>
          <p14:tracePt t="36025" x="6188075" y="3495675"/>
          <p14:tracePt t="36034" x="6194425" y="3495675"/>
          <p14:tracePt t="36046" x="6202363" y="3495675"/>
          <p14:tracePt t="36063" x="6235700" y="3495675"/>
          <p14:tracePt t="36079" x="6269038" y="3482975"/>
          <p14:tracePt t="36096" x="6381750" y="3449638"/>
          <p14:tracePt t="36113" x="6529388" y="3416300"/>
          <p14:tracePt t="36129" x="6610350" y="3389313"/>
          <p14:tracePt t="36146" x="6757988" y="3355975"/>
          <p14:tracePt t="36162" x="6884988" y="3335338"/>
          <p14:tracePt t="36179" x="6938963" y="3328988"/>
          <p14:tracePt t="36196" x="7032625" y="3314700"/>
          <p14:tracePt t="36212" x="7085013" y="3308350"/>
          <p14:tracePt t="36230" x="7112000" y="3302000"/>
          <p14:tracePt t="36246" x="7112000" y="3295650"/>
          <p14:tracePt t="36262" x="7119938" y="3295650"/>
          <p14:tracePt t="36301" x="7126288" y="3295650"/>
          <p14:tracePt t="36321" x="7126288" y="3287713"/>
          <p14:tracePt t="36341" x="7126288" y="3281363"/>
          <p14:tracePt t="36360" x="7126288" y="3275013"/>
          <p14:tracePt t="36370" x="7119938" y="3268663"/>
          <p14:tracePt t="36382" x="7105650" y="3248025"/>
          <p14:tracePt t="36396" x="7078663" y="3221038"/>
          <p14:tracePt t="36412" x="7032625" y="3167063"/>
          <p14:tracePt t="36429" x="7005638" y="3133725"/>
          <p14:tracePt t="36446" x="6958013" y="3073400"/>
          <p14:tracePt t="36462" x="6931025" y="3054350"/>
          <p14:tracePt t="36479" x="6878638" y="3006725"/>
          <p14:tracePt t="36495" x="6831013" y="2973388"/>
          <p14:tracePt t="36512" x="6804025" y="2952750"/>
          <p14:tracePt t="36529" x="6777038" y="2933700"/>
          <p14:tracePt t="36546" x="6751638" y="2919413"/>
          <p14:tracePt t="36562" x="6743700" y="2913063"/>
          <p14:tracePt t="36579" x="6737350" y="2906713"/>
          <p14:tracePt t="36595" x="6731000" y="2906713"/>
          <p14:tracePt t="36613" x="6724650" y="2900363"/>
          <p14:tracePt t="36846" x="6716713" y="2900363"/>
          <p14:tracePt t="36854" x="6704013" y="2900363"/>
          <p14:tracePt t="36866" x="6664325" y="2900363"/>
          <p14:tracePt t="36879" x="6583363" y="2900363"/>
          <p14:tracePt t="36895" x="6202363" y="2900363"/>
          <p14:tracePt t="36912" x="5457825" y="2913063"/>
          <p14:tracePt t="36929" x="4775200" y="2967038"/>
          <p14:tracePt t="36945" x="4533900" y="2987675"/>
          <p14:tracePt t="36962" x="4259263" y="3013075"/>
          <p14:tracePt t="36978" x="4179888" y="3027363"/>
          <p14:tracePt t="36984" x="4132263" y="3033713"/>
          <p14:tracePt t="36996" x="4092575" y="3040063"/>
          <p14:tracePt t="37012" x="4084638" y="3040063"/>
          <p14:tracePt t="37226" x="4084638" y="3048000"/>
          <p14:tracePt t="37234" x="4071938" y="3048000"/>
          <p14:tracePt t="37245" x="4051300" y="3048000"/>
          <p14:tracePt t="37262" x="3917950" y="3021013"/>
          <p14:tracePt t="37279" x="3670300" y="2960688"/>
          <p14:tracePt t="37295" x="3529013" y="2933700"/>
          <p14:tracePt t="37311" x="3335338" y="2894013"/>
          <p14:tracePt t="37328" x="3254375" y="2873375"/>
          <p14:tracePt t="37345" x="3160713" y="2840038"/>
          <p14:tracePt t="37362" x="3114675" y="2819400"/>
          <p14:tracePt t="37378" x="3108325" y="2813050"/>
          <p14:tracePt t="37395" x="3094038" y="2798763"/>
          <p14:tracePt t="37440" x="3094038" y="2792413"/>
          <p14:tracePt t="37470" x="3100388" y="2792413"/>
          <p14:tracePt t="37482" x="3114675" y="2792413"/>
          <p14:tracePt t="37491" x="3133725" y="2792413"/>
          <p14:tracePt t="37500" x="3167063" y="2792413"/>
          <p14:tracePt t="37511" x="3201988" y="2792413"/>
          <p14:tracePt t="37529" x="3308350" y="2798763"/>
          <p14:tracePt t="37545" x="3368675" y="2806700"/>
          <p14:tracePt t="37561" x="3509963" y="2806700"/>
          <p14:tracePt t="37578" x="3589338" y="2806700"/>
          <p14:tracePt t="37594" x="3743325" y="2806700"/>
          <p14:tracePt t="37611" x="3884613" y="2813050"/>
          <p14:tracePt t="37629" x="3990975" y="2819400"/>
          <p14:tracePt t="37644" x="4032250" y="2825750"/>
          <p14:tracePt t="37661" x="4071938" y="2833688"/>
          <p14:tracePt t="37679" x="4084638" y="2840038"/>
          <p14:tracePt t="37740" x="4084638" y="2846388"/>
          <p14:tracePt t="37770" x="4078288" y="2846388"/>
          <p14:tracePt t="37789" x="4071938" y="2846388"/>
          <p14:tracePt t="37809" x="4065588" y="2846388"/>
          <p14:tracePt t="37840" x="4059238" y="2846388"/>
          <p14:tracePt t="37859" x="4051300" y="2846388"/>
          <p14:tracePt t="37870" x="4044950" y="2846388"/>
          <p14:tracePt t="37881" x="4038600" y="2846388"/>
          <p14:tracePt t="37899" x="4024313" y="2840038"/>
          <p14:tracePt t="37911" x="4005263" y="2840038"/>
          <p14:tracePt t="37928" x="3978275" y="2840038"/>
          <p14:tracePt t="37944" x="3890963" y="2833688"/>
          <p14:tracePt t="37961" x="3803650" y="2825750"/>
          <p14:tracePt t="37977" x="3751263" y="2825750"/>
          <p14:tracePt t="37994" x="3670300" y="2825750"/>
          <p14:tracePt t="38011" x="3589338" y="2819400"/>
          <p14:tracePt t="38028" x="3536950" y="2819400"/>
          <p14:tracePt t="38044" x="3516313" y="2819400"/>
          <p14:tracePt t="38061" x="3489325" y="2819400"/>
          <p14:tracePt t="38077" x="3482975" y="2819400"/>
          <p14:tracePt t="38094" x="3468688" y="2819400"/>
          <p14:tracePt t="38111" x="3462338" y="2819400"/>
          <p14:tracePt t="38221" x="3468688" y="2819400"/>
          <p14:tracePt t="38239" x="3495675" y="2819400"/>
          <p14:tracePt t="38256" x="3509963" y="2825750"/>
          <p14:tracePt t="38271" x="3556000" y="2846388"/>
          <p14:tracePt t="38280" x="3570288" y="2852738"/>
          <p14:tracePt t="38294" x="3589338" y="2867025"/>
          <p14:tracePt t="38310" x="3616325" y="2873375"/>
          <p14:tracePt t="38327" x="3616325" y="2879725"/>
          <p14:tracePt t="38344" x="3630613" y="2879725"/>
          <p14:tracePt t="38360" x="3630613" y="2886075"/>
          <p14:tracePt t="38400" x="3622675" y="2886075"/>
          <p14:tracePt t="38411" x="3616325" y="2886075"/>
          <p14:tracePt t="38421" x="3582988" y="2886075"/>
          <p14:tracePt t="38431" x="3529013" y="2886075"/>
          <p14:tracePt t="38444" x="3455988" y="2886075"/>
          <p14:tracePt t="38460" x="3275013" y="2886075"/>
          <p14:tracePt t="38477" x="3187700" y="2886075"/>
          <p14:tracePt t="38494" x="3040063" y="2886075"/>
          <p14:tracePt t="38510" x="2940050" y="2879725"/>
          <p14:tracePt t="38527" x="2906713" y="2873375"/>
          <p14:tracePt t="38544" x="2859088" y="2867025"/>
          <p14:tracePt t="38560" x="2852738" y="2859088"/>
          <p14:tracePt t="38577" x="2846388" y="2859088"/>
          <p14:tracePt t="38594" x="2846388" y="2852738"/>
          <p14:tracePt t="38631" x="2852738" y="2852738"/>
          <p14:tracePt t="38643" x="2859088" y="2852738"/>
          <p14:tracePt t="38660" x="2886075" y="2852738"/>
          <p14:tracePt t="38677" x="2913063" y="2852738"/>
          <p14:tracePt t="38693" x="3000375" y="2867025"/>
          <p14:tracePt t="38710" x="3094038" y="2879725"/>
          <p14:tracePt t="38727" x="3148013" y="2894013"/>
          <p14:tracePt t="38743" x="3248025" y="2900363"/>
          <p14:tracePt t="38763" x="3341688" y="2913063"/>
          <p14:tracePt t="38781" x="3422650" y="2933700"/>
          <p14:tracePt t="38797" x="3449638" y="2933700"/>
          <p14:tracePt t="38813" x="3482975" y="2940050"/>
          <p14:tracePt t="38831" x="3495675" y="2940050"/>
          <p14:tracePt t="38869" x="3495675" y="2946400"/>
          <p14:tracePt t="38919" x="3489325" y="2946400"/>
          <p14:tracePt t="38939" x="3482975" y="2946400"/>
          <p14:tracePt t="38959" x="3476625" y="2946400"/>
          <p14:tracePt t="38981" x="3476625" y="2940050"/>
          <p14:tracePt t="39062" x="3482975" y="2940050"/>
          <p14:tracePt t="39071" x="3495675" y="2940050"/>
          <p14:tracePt t="39085" x="3529013" y="2940050"/>
          <p14:tracePt t="39099" x="3630613" y="2946400"/>
          <p14:tracePt t="39110" x="3690938" y="2946400"/>
          <p14:tracePt t="39126" x="3757613" y="2952750"/>
          <p14:tracePt t="39143" x="3878263" y="2952750"/>
          <p14:tracePt t="39160" x="3990975" y="2960688"/>
          <p14:tracePt t="39176" x="4044950" y="2960688"/>
          <p14:tracePt t="39193" x="4105275" y="2967038"/>
          <p14:tracePt t="39210" x="4138613" y="2967038"/>
          <p14:tracePt t="39243" x="4144963" y="2967038"/>
          <p14:tracePt t="39463" x="4179888" y="2967038"/>
          <p14:tracePt t="39475" x="4232275" y="2967038"/>
          <p14:tracePt t="39488" x="4319588" y="2952750"/>
          <p14:tracePt t="39497" x="4440238" y="2940050"/>
          <p14:tracePt t="39509" x="4614863" y="2919413"/>
          <p14:tracePt t="39526" x="5191125" y="2859088"/>
          <p14:tracePt t="39543" x="5934075" y="2859088"/>
          <p14:tracePt t="39559" x="6208713" y="2859088"/>
          <p14:tracePt t="39576" x="6550025" y="2894013"/>
          <p14:tracePt t="39593" x="6757988" y="2933700"/>
          <p14:tracePt t="39609" x="6810375" y="2952750"/>
          <p14:tracePt t="39626" x="6878638" y="2967038"/>
          <p14:tracePt t="39642" x="6891338" y="2973388"/>
          <p14:tracePt t="39854" x="6884988" y="2973388"/>
          <p14:tracePt t="39881" x="6884988" y="2979738"/>
          <p14:tracePt t="39890" x="6878638" y="2979738"/>
          <p14:tracePt t="39900" x="6864350" y="2979738"/>
          <p14:tracePt t="39910" x="6837363" y="2979738"/>
          <p14:tracePt t="39926" x="6804025" y="2979738"/>
          <p14:tracePt t="39942" x="6710363" y="2973388"/>
          <p14:tracePt t="39959" x="6604000" y="2967038"/>
          <p14:tracePt t="39976" x="6550025" y="2960688"/>
          <p14:tracePt t="39992" x="6423025" y="2946400"/>
          <p14:tracePt t="40009" x="6323013" y="2933700"/>
          <p14:tracePt t="40026" x="6281738" y="2927350"/>
          <p14:tracePt t="40031" x="6248400" y="2919413"/>
          <p14:tracePt t="40043" x="6221413" y="2906713"/>
          <p14:tracePt t="40059" x="6208713" y="2906713"/>
          <p14:tracePt t="40075" x="6202363" y="2906713"/>
          <p14:tracePt t="40112" x="6202363" y="2900363"/>
          <p14:tracePt t="40142" x="6208713" y="2900363"/>
          <p14:tracePt t="40152" x="6242050" y="2894013"/>
          <p14:tracePt t="40163" x="6281738" y="2894013"/>
          <p14:tracePt t="40175" x="6335713" y="2894013"/>
          <p14:tracePt t="40192" x="6469063" y="2913063"/>
          <p14:tracePt t="40209" x="6562725" y="2919413"/>
          <p14:tracePt t="40225" x="6791325" y="2933700"/>
          <p14:tracePt t="40245" x="7192963" y="2933700"/>
          <p14:tracePt t="40259" x="7453313" y="2919413"/>
          <p14:tracePt t="40275" x="7923213" y="2859088"/>
          <p14:tracePt t="40293" x="8177213" y="2833688"/>
          <p14:tracePt t="40308" x="8258175" y="2825750"/>
          <p14:tracePt t="40325" x="8364538" y="2825750"/>
          <p14:tracePt t="40345" x="8418513" y="2825750"/>
          <p14:tracePt t="40358" x="8439150" y="2825750"/>
          <p14:tracePt t="40375" x="8478838" y="2825750"/>
          <p14:tracePt t="40392" x="8499475" y="2833688"/>
          <p14:tracePt t="40408" x="8505825" y="2833688"/>
          <p14:tracePt t="40425" x="8512175" y="2833688"/>
          <p14:tracePt t="40577" x="8505825" y="2833688"/>
          <p14:tracePt t="40596" x="8499475" y="2833688"/>
          <p14:tracePt t="40623" x="8491538" y="2833688"/>
          <p14:tracePt t="40662" x="8478838" y="2833688"/>
          <p14:tracePt t="40672" x="8445500" y="2825750"/>
          <p14:tracePt t="40681" x="8370888" y="2813050"/>
          <p14:tracePt t="40692" x="8216900" y="2806700"/>
          <p14:tracePt t="40708" x="7977188" y="2779713"/>
          <p14:tracePt t="40725" x="7192963" y="2765425"/>
          <p14:tracePt t="40741" x="6362700" y="2765425"/>
          <p14:tracePt t="40764" x="5846763" y="2798763"/>
          <p14:tracePt t="40781" x="5584825" y="2840038"/>
          <p14:tracePt t="40797" x="5511800" y="2852738"/>
          <p14:tracePt t="40814" x="5418138" y="2873375"/>
          <p14:tracePt t="40830" x="5405438" y="2879725"/>
          <p14:tracePt t="40841" x="5397500" y="2879725"/>
          <p14:tracePt t="41026" x="5391150" y="2879725"/>
          <p14:tracePt t="41034" x="5384800" y="2879725"/>
          <p14:tracePt t="41044" x="5357813" y="2894013"/>
          <p14:tracePt t="41059" x="5230813" y="2906713"/>
          <p14:tracePt t="41075" x="5137150" y="2913063"/>
          <p14:tracePt t="41091" x="4908550" y="2927350"/>
          <p14:tracePt t="41108" x="4654550" y="2967038"/>
          <p14:tracePt t="41124" x="4554538" y="2979738"/>
          <p14:tracePt t="41141" x="4406900" y="3000375"/>
          <p14:tracePt t="41158" x="4313238" y="3021013"/>
          <p14:tracePt t="41174" x="4279900" y="3027363"/>
          <p14:tracePt t="41191" x="4238625" y="3033713"/>
          <p14:tracePt t="41208" x="4225925" y="3033713"/>
          <p14:tracePt t="41225" x="4219575" y="3033713"/>
          <p14:tracePt t="41241" x="4213225" y="3033713"/>
          <p14:tracePt t="41299" x="4219575" y="3033713"/>
          <p14:tracePt t="41330" x="4225925" y="3033713"/>
          <p14:tracePt t="41350" x="4232275" y="3033713"/>
          <p14:tracePt t="41369" x="4238625" y="3033713"/>
          <p14:tracePt t="41380" x="4246563" y="3033713"/>
          <p14:tracePt t="41391" x="4252913" y="3033713"/>
          <p14:tracePt t="41408" x="4265613" y="3033713"/>
          <p14:tracePt t="41424" x="4279900" y="3033713"/>
          <p14:tracePt t="41441" x="4286250" y="3040063"/>
          <p14:tracePt t="41458" x="4306888" y="3040063"/>
          <p14:tracePt t="41474" x="4313238" y="3040063"/>
          <p14:tracePt t="41491" x="4333875" y="3048000"/>
          <p14:tracePt t="41508" x="4346575" y="3054350"/>
          <p14:tracePt t="41524" x="4352925" y="3054350"/>
          <p14:tracePt t="41541" x="4367213" y="3054350"/>
          <p14:tracePt t="41558" x="4379913" y="3054350"/>
          <p14:tracePt t="41574" x="4386263" y="3054350"/>
          <p14:tracePt t="41591" x="4394200" y="3054350"/>
          <p14:tracePt t="41607" x="4394200" y="3060700"/>
          <p14:tracePt t="41679" x="4386263" y="3060700"/>
          <p14:tracePt t="41699" x="4379913" y="3060700"/>
          <p14:tracePt t="41715" x="4373563" y="3060700"/>
          <p14:tracePt t="41725" x="4359275" y="3067050"/>
          <p14:tracePt t="41741" x="4333875" y="3067050"/>
          <p14:tracePt t="41757" x="4306888" y="3067050"/>
          <p14:tracePt t="41780" x="4279900" y="3073400"/>
          <p14:tracePt t="41796" x="4273550" y="3073400"/>
          <p14:tracePt t="41812" x="4265613" y="3073400"/>
          <p14:tracePt t="41992" x="4273550" y="3073400"/>
          <p14:tracePt t="42016" x="4279900" y="3073400"/>
          <p14:tracePt t="42058" x="4286250" y="3073400"/>
          <p14:tracePt t="42078" x="4292600" y="3073400"/>
          <p14:tracePt t="42108" x="4298950" y="3073400"/>
          <p14:tracePt t="42128" x="4306888" y="3073400"/>
          <p14:tracePt t="42168" x="4306888" y="3081338"/>
          <p14:tracePt t="42180" x="4313238" y="3081338"/>
          <p14:tracePt t="42198" x="4319588" y="3081338"/>
          <p14:tracePt t="42209" x="4333875" y="3081338"/>
          <p14:tracePt t="42223" x="4340225" y="3081338"/>
          <p14:tracePt t="42240" x="4379913" y="3081338"/>
          <p14:tracePt t="42257" x="4460875" y="3081338"/>
          <p14:tracePt t="42273" x="4506913" y="3081338"/>
          <p14:tracePt t="42290" x="4594225" y="3081338"/>
          <p14:tracePt t="42307" x="4708525" y="3081338"/>
          <p14:tracePt t="42323" x="4781550" y="3081338"/>
          <p14:tracePt t="42340" x="4935538" y="3067050"/>
          <p14:tracePt t="42357" x="5089525" y="3048000"/>
          <p14:tracePt t="42373" x="5156200" y="3040063"/>
          <p14:tracePt t="42390" x="5284788" y="3033713"/>
          <p14:tracePt t="42407" x="5391150" y="3033713"/>
          <p14:tracePt t="42423" x="5430838" y="3033713"/>
          <p14:tracePt t="42440" x="5472113" y="3033713"/>
          <p14:tracePt t="42457" x="5491163" y="3033713"/>
          <p14:tracePt t="42538" x="5478463" y="3040063"/>
          <p14:tracePt t="42548" x="5451475" y="3040063"/>
          <p14:tracePt t="42558" x="5397500" y="3040063"/>
          <p14:tracePt t="42573" x="5318125" y="3040063"/>
          <p14:tracePt t="42590" x="5083175" y="3040063"/>
          <p14:tracePt t="42607" x="4822825" y="3040063"/>
          <p14:tracePt t="42623" x="4694238" y="3040063"/>
          <p14:tracePt t="42640" x="4473575" y="3054350"/>
          <p14:tracePt t="42659" x="4340225" y="3073400"/>
          <p14:tracePt t="42673" x="4292600" y="3081338"/>
          <p14:tracePt t="42690" x="4213225" y="3100388"/>
          <p14:tracePt t="42707" x="4179888" y="3114675"/>
          <p14:tracePt t="42723" x="4171950" y="3114675"/>
          <p14:tracePt t="42740" x="4159250" y="3114675"/>
          <p14:tracePt t="42756" x="4152900" y="3114675"/>
          <p14:tracePt t="42948" x="4159250" y="3114675"/>
          <p14:tracePt t="42960" x="4171950" y="3114675"/>
          <p14:tracePt t="42973" x="4198938" y="3100388"/>
          <p14:tracePt t="42989" x="4298950" y="3081338"/>
          <p14:tracePt t="43007" x="4460875" y="3060700"/>
          <p14:tracePt t="43023" x="4573588" y="3054350"/>
          <p14:tracePt t="43039" x="4829175" y="3013075"/>
          <p14:tracePt t="43057" x="5076825" y="3000375"/>
          <p14:tracePt t="43073" x="5230813" y="2987675"/>
          <p14:tracePt t="43089" x="5445125" y="2979738"/>
          <p14:tracePt t="43106" x="5592763" y="2979738"/>
          <p14:tracePt t="43123" x="5645150" y="2979738"/>
          <p14:tracePt t="43139" x="5719763" y="2994025"/>
          <p14:tracePt t="43156" x="5765800" y="3006725"/>
          <p14:tracePt t="43172" x="5773738" y="3013075"/>
          <p14:tracePt t="43189" x="5786438" y="3013075"/>
          <p14:tracePt t="43227" x="5792788" y="3013075"/>
          <p14:tracePt t="43286" x="5786438" y="3006725"/>
          <p14:tracePt t="43482" x="5792788" y="3006725"/>
          <p14:tracePt t="43492" x="5799138" y="3006725"/>
          <p14:tracePt t="43499" x="5826125" y="2994025"/>
          <p14:tracePt t="43509" x="5873750" y="2979738"/>
          <p14:tracePt t="43522" x="5934075" y="2960688"/>
          <p14:tracePt t="43539" x="6067425" y="2906713"/>
          <p14:tracePt t="43555" x="6142038" y="2886075"/>
          <p14:tracePt t="43559" x="6215063" y="2867025"/>
          <p14:tracePt t="43572" x="6288088" y="2852738"/>
          <p14:tracePt t="43589" x="6416675" y="2825750"/>
          <p14:tracePt t="43606" x="6469063" y="2825750"/>
          <p14:tracePt t="43623" x="6570663" y="2825750"/>
          <p14:tracePt t="43639" x="6643688" y="2840038"/>
          <p14:tracePt t="43655" x="6683375" y="2846388"/>
          <p14:tracePt t="43672" x="6710363" y="2859088"/>
          <p14:tracePt t="43689" x="6724650" y="2859088"/>
          <p14:tracePt t="43738" x="6724650" y="2867025"/>
          <p14:tracePt t="43759" x="6716713" y="2867025"/>
          <p14:tracePt t="43768" x="6704013" y="2867025"/>
          <p14:tracePt t="43781" x="6670675" y="2873375"/>
          <p14:tracePt t="43795" x="6604000" y="2879725"/>
          <p14:tracePt t="43810" x="6381750" y="2933700"/>
          <p14:tracePt t="43826" x="5967413" y="3040063"/>
          <p14:tracePt t="43842" x="5726113" y="3127375"/>
          <p14:tracePt t="43856" x="5210175" y="3322638"/>
          <p14:tracePt t="43872" x="5037138" y="3402013"/>
          <p14:tracePt t="43888" x="4814888" y="3502025"/>
          <p14:tracePt t="43909" x="4702175" y="3562350"/>
          <p14:tracePt t="43922" x="4667250" y="3582988"/>
          <p14:tracePt t="44146" x="4660900" y="3582988"/>
          <p14:tracePt t="44160" x="4654550" y="3582988"/>
          <p14:tracePt t="44171" x="4513263" y="3636963"/>
          <p14:tracePt t="44189" x="4078288" y="3743325"/>
          <p14:tracePt t="44205" x="3663950" y="3870325"/>
          <p14:tracePt t="44222" x="2692400" y="4111625"/>
          <p14:tracePt t="44238" x="1982788" y="4313238"/>
          <p14:tracePt t="44255" x="1762125" y="4394200"/>
          <p14:tracePt t="44271" x="1506538" y="4500563"/>
          <p14:tracePt t="44288" x="1412875" y="4548188"/>
          <p14:tracePt t="44305" x="1385888" y="4554538"/>
          <p14:tracePt t="44321" x="1379538" y="4554538"/>
          <p14:tracePt t="44641" x="1366838" y="4554538"/>
          <p14:tracePt t="44650" x="1346200" y="4554538"/>
          <p14:tracePt t="44659" x="1312863" y="4548188"/>
          <p14:tracePt t="44671" x="1265238" y="4533900"/>
          <p14:tracePt t="44688" x="1119188" y="4494213"/>
          <p14:tracePt t="44705" x="971550" y="4452938"/>
          <p14:tracePt t="44721" x="911225" y="4433888"/>
          <p14:tracePt t="44738" x="796925" y="4394200"/>
          <p14:tracePt t="44760" x="723900" y="4386263"/>
          <p14:tracePt t="44775" x="663575" y="4373563"/>
          <p14:tracePt t="44791" x="649288" y="4367213"/>
          <p14:tracePt t="44811" x="630238" y="4352925"/>
          <p14:tracePt t="44826" x="609600" y="4346575"/>
          <p14:tracePt t="44838" x="609600" y="4340225"/>
          <p14:tracePt t="44857" x="603250" y="4333875"/>
          <p14:tracePt t="44946" x="603250" y="4325938"/>
          <p14:tracePt t="44966" x="595313" y="4325938"/>
          <p14:tracePt t="45009" x="588963" y="4325938"/>
          <p14:tracePt t="45047" x="588963" y="4319588"/>
          <p14:tracePt t="45419" x="595313" y="4319588"/>
          <p14:tracePt t="45512" x="603250" y="4319588"/>
          <p14:tracePt t="45551" x="609600" y="4319588"/>
          <p14:tracePt t="45569" x="615950" y="4319588"/>
          <p14:tracePt t="45581" x="622300" y="4319588"/>
          <p14:tracePt t="45592" x="630238" y="4319588"/>
          <p14:tracePt t="45603" x="636588" y="4319588"/>
          <p14:tracePt t="45620" x="655638" y="4319588"/>
          <p14:tracePt t="45637" x="676275" y="4319588"/>
          <p14:tracePt t="45654" x="742950" y="4319588"/>
          <p14:tracePt t="45670" x="823913" y="4333875"/>
          <p14:tracePt t="45687" x="950913" y="4340225"/>
          <p14:tracePt t="45703" x="1023938" y="4340225"/>
          <p14:tracePt t="45720" x="1192213" y="4340225"/>
          <p14:tracePt t="45737" x="1285875" y="4340225"/>
          <p14:tracePt t="45753" x="1506538" y="4340225"/>
          <p14:tracePt t="45773" x="1768475" y="4352925"/>
          <p14:tracePt t="45791" x="1976438" y="4367213"/>
          <p14:tracePt t="45808" x="2089150" y="4373563"/>
          <p14:tracePt t="45825" x="2163763" y="4379913"/>
          <p14:tracePt t="45837" x="2176463" y="4379913"/>
          <p14:tracePt t="45854" x="2182813" y="4379913"/>
          <p14:tracePt t="46060" x="2190750" y="4379913"/>
          <p14:tracePt t="46069" x="2209800" y="4379913"/>
          <p14:tracePt t="46079" x="2251075" y="4379913"/>
          <p14:tracePt t="46089" x="2303463" y="4379913"/>
          <p14:tracePt t="46103" x="2384425" y="4379913"/>
          <p14:tracePt t="46120" x="2625725" y="4359275"/>
          <p14:tracePt t="46137" x="2979738" y="4352925"/>
          <p14:tracePt t="46153" x="3167063" y="4340225"/>
          <p14:tracePt t="46170" x="3441700" y="4340225"/>
          <p14:tracePt t="46187" x="3576638" y="4346575"/>
          <p14:tracePt t="46203" x="3616325" y="4346575"/>
          <p14:tracePt t="46220" x="3649663" y="4346575"/>
          <p14:tracePt t="46237" x="3663950" y="4352925"/>
          <p14:tracePt t="46269" x="3663950" y="4359275"/>
          <p14:tracePt t="46286" x="3670300" y="4359275"/>
          <p14:tracePt t="46303" x="3676650" y="4359275"/>
          <p14:tracePt t="46320" x="3690938" y="4367213"/>
          <p14:tracePt t="46336" x="3709988" y="4367213"/>
          <p14:tracePt t="46353" x="3724275" y="4367213"/>
          <p14:tracePt t="46369" x="3743325" y="4367213"/>
          <p14:tracePt t="46386" x="3763963" y="4367213"/>
          <p14:tracePt t="46403" x="3770313" y="4367213"/>
          <p14:tracePt t="46627" x="3776663" y="4367213"/>
          <p14:tracePt t="46638" x="3784600" y="4367213"/>
          <p14:tracePt t="46647" x="3797300" y="4359275"/>
          <p14:tracePt t="46658" x="3836988" y="4346575"/>
          <p14:tracePt t="46669" x="3870325" y="4333875"/>
          <p14:tracePt t="46686" x="3957638" y="4313238"/>
          <p14:tracePt t="46703" x="4005263" y="4298950"/>
          <p14:tracePt t="46719" x="4084638" y="4292600"/>
          <p14:tracePt t="46736" x="4152900" y="4292600"/>
          <p14:tracePt t="46752" x="4186238" y="4292600"/>
          <p14:tracePt t="46773" x="4246563" y="4292600"/>
          <p14:tracePt t="46789" x="4265613" y="4292600"/>
          <p14:tracePt t="46806" x="4292600" y="4292600"/>
          <p14:tracePt t="46823" x="4306888" y="4298950"/>
          <p14:tracePt t="46839" x="4319588" y="4298950"/>
          <p14:tracePt t="46854" x="4325938" y="4298950"/>
          <p14:tracePt t="47091" x="4319588" y="4298950"/>
          <p14:tracePt t="47106" x="4306888" y="4298950"/>
          <p14:tracePt t="47124" x="4298950" y="4298950"/>
          <p14:tracePt t="47135" x="4279900" y="4298950"/>
          <p14:tracePt t="47145" x="4259263" y="4298950"/>
          <p14:tracePt t="47156" x="4225925" y="4298950"/>
          <p14:tracePt t="47169" x="4186238" y="4298950"/>
          <p14:tracePt t="47185" x="4092575" y="4298950"/>
          <p14:tracePt t="47202" x="4044950" y="4298950"/>
          <p14:tracePt t="47219" x="3990975" y="4298950"/>
          <p14:tracePt t="47235" x="3965575" y="4298950"/>
          <p14:tracePt t="47252" x="3957638" y="4298950"/>
          <p14:tracePt t="47285" x="3951288" y="4298950"/>
          <p14:tracePt t="47344" x="3957638" y="4298950"/>
          <p14:tracePt t="47355" x="3965575" y="4298950"/>
          <p14:tracePt t="47364" x="3984625" y="4298950"/>
          <p14:tracePt t="47374" x="4011613" y="4298950"/>
          <p14:tracePt t="47385" x="4065588" y="4306888"/>
          <p14:tracePt t="47402" x="4132263" y="4313238"/>
          <p14:tracePt t="47419" x="4279900" y="4319588"/>
          <p14:tracePt t="47435" x="4440238" y="4333875"/>
          <p14:tracePt t="47452" x="4513263" y="4346575"/>
          <p14:tracePt t="47468" x="4641850" y="4367213"/>
          <p14:tracePt t="47485" x="4727575" y="4379913"/>
          <p14:tracePt t="47502" x="4762500" y="4386263"/>
          <p14:tracePt t="47518" x="4795838" y="4386263"/>
          <p14:tracePt t="47535" x="4808538" y="4394200"/>
          <p14:tracePt t="47552" x="4814888" y="4394200"/>
          <p14:tracePt t="47585" x="4822825" y="4394200"/>
          <p14:tracePt t="47624" x="4814888" y="4394200"/>
          <p14:tracePt t="47644" x="4808538" y="4386263"/>
          <p14:tracePt t="47989" x="4814888" y="4386263"/>
          <p14:tracePt t="48016" x="4875213" y="4379913"/>
          <p14:tracePt t="48037" x="4956175" y="4373563"/>
          <p14:tracePt t="48052" x="5002213" y="4373563"/>
          <p14:tracePt t="48068" x="5110163" y="4367213"/>
          <p14:tracePt t="48085" x="5257800" y="4367213"/>
          <p14:tracePt t="48101" x="5324475" y="4367213"/>
          <p14:tracePt t="48118" x="5478463" y="4367213"/>
          <p14:tracePt t="48135" x="5545138" y="4367213"/>
          <p14:tracePt t="48151" x="5672138" y="4367213"/>
          <p14:tracePt t="48168" x="5773738" y="4367213"/>
          <p14:tracePt t="48184" x="5807075" y="4367213"/>
          <p14:tracePt t="48201" x="5867400" y="4367213"/>
          <p14:tracePt t="48219" x="5880100" y="4367213"/>
          <p14:tracePt t="48235" x="5886450" y="4367213"/>
          <p14:tracePt t="48276" x="5886450" y="4359275"/>
          <p14:tracePt t="48295" x="5880100" y="4359275"/>
          <p14:tracePt t="48836" x="5873750" y="4359275"/>
          <p14:tracePt t="49245" x="5867400" y="4359275"/>
          <p14:tracePt t="49348" x="5867400" y="4352925"/>
          <p14:tracePt t="49532" x="5873750" y="4352925"/>
          <p14:tracePt t="49542" x="5886450" y="4352925"/>
          <p14:tracePt t="49554" x="5900738" y="4352925"/>
          <p14:tracePt t="49567" x="5927725" y="4352925"/>
          <p14:tracePt t="49583" x="5967413" y="4352925"/>
          <p14:tracePt t="49600" x="6040438" y="4352925"/>
          <p14:tracePt t="49617" x="6115050" y="4352925"/>
          <p14:tracePt t="49633" x="6154738" y="4346575"/>
          <p14:tracePt t="49650" x="6235700" y="4340225"/>
          <p14:tracePt t="49669" x="6296025" y="4325938"/>
          <p14:tracePt t="49683" x="6315075" y="4325938"/>
          <p14:tracePt t="49700" x="6342063" y="4325938"/>
          <p14:tracePt t="49716" x="6348413" y="4325938"/>
          <p14:tracePt t="49733" x="6369050" y="4319588"/>
          <p14:tracePt t="49750" x="6389688" y="4313238"/>
          <p14:tracePt t="49771" x="6402388" y="4298950"/>
          <p14:tracePt t="49791" x="6429375" y="4292600"/>
          <p14:tracePt t="49809" x="6442075" y="4286250"/>
          <p14:tracePt t="49825" x="6477000" y="4279900"/>
          <p14:tracePt t="49843" x="6523038" y="4273550"/>
          <p14:tracePt t="49855" x="6562725" y="4265613"/>
          <p14:tracePt t="49866" x="6589713" y="4259263"/>
          <p14:tracePt t="49883" x="6677025" y="4246563"/>
          <p14:tracePt t="49900" x="6751638" y="4225925"/>
          <p14:tracePt t="49916" x="6791325" y="4225925"/>
          <p14:tracePt t="49933" x="6837363" y="4219575"/>
          <p14:tracePt t="49950" x="6864350" y="4219575"/>
          <p14:tracePt t="49966" x="6870700" y="4219575"/>
          <p14:tracePt t="50000" x="6878638" y="4219575"/>
          <p14:tracePt t="50040" x="6878638" y="4213225"/>
          <p14:tracePt t="50050" x="6884988" y="4213225"/>
          <p14:tracePt t="50289" x="6891338" y="4213225"/>
          <p14:tracePt t="50298" x="6897688" y="4219575"/>
          <p14:tracePt t="50311" x="6905625" y="4225925"/>
          <p14:tracePt t="50323" x="6924675" y="4225925"/>
          <p14:tracePt t="50335" x="6931025" y="4225925"/>
          <p14:tracePt t="50349" x="6951663" y="4225925"/>
          <p14:tracePt t="50366" x="6965950" y="4225925"/>
          <p14:tracePt t="50382" x="6999288" y="4225925"/>
          <p14:tracePt t="50399" x="7038975" y="4225925"/>
          <p14:tracePt t="50416" x="7099300" y="4225925"/>
          <p14:tracePt t="50432" x="7138988" y="4225925"/>
          <p14:tracePt t="50449" x="7205663" y="4219575"/>
          <p14:tracePt t="50466" x="7219950" y="4219575"/>
          <p14:tracePt t="50482" x="7246938" y="4219575"/>
          <p14:tracePt t="50499" x="7259638" y="4219575"/>
          <p14:tracePt t="50516" x="7259638" y="4213225"/>
          <p14:tracePt t="50564" x="7232650" y="4198938"/>
          <p14:tracePt t="50721" x="7253288" y="4205288"/>
          <p14:tracePt t="50731" x="7292975" y="4213225"/>
          <p14:tracePt t="50742" x="7367588" y="4225925"/>
          <p14:tracePt t="50753" x="7453313" y="4232275"/>
          <p14:tracePt t="50769" x="7561263" y="4232275"/>
          <p14:tracePt t="50787" x="7875588" y="4232275"/>
          <p14:tracePt t="50802" x="8056563" y="4232275"/>
          <p14:tracePt t="50819" x="8370888" y="4252913"/>
          <p14:tracePt t="50837" x="8566150" y="4279900"/>
          <p14:tracePt t="50849" x="8612188" y="4292600"/>
          <p14:tracePt t="50868" x="8653463" y="4298950"/>
          <p14:tracePt t="50882" x="8659813" y="4298950"/>
          <p14:tracePt t="50899" x="8666163" y="4298950"/>
          <p14:tracePt t="51053" x="8659813" y="4298950"/>
          <p14:tracePt t="51072" x="8645525" y="4298950"/>
          <p14:tracePt t="51082" x="8632825" y="4298950"/>
          <p14:tracePt t="51093" x="8585200" y="4298950"/>
          <p14:tracePt t="51104" x="8485188" y="4298950"/>
          <p14:tracePt t="51115" x="8337550" y="4298950"/>
          <p14:tracePt t="51132" x="8050213" y="4298950"/>
          <p14:tracePt t="51148" x="7051675" y="4286250"/>
          <p14:tracePt t="51165" x="6550025" y="4286250"/>
          <p14:tracePt t="51182" x="5873750" y="4286250"/>
          <p14:tracePt t="51199" x="5524500" y="4292600"/>
          <p14:tracePt t="51215" x="5438775" y="4292600"/>
          <p14:tracePt t="51232" x="5318125" y="4298950"/>
          <p14:tracePt t="51248" x="5297488" y="4298950"/>
          <p14:tracePt t="51468" x="5291138" y="4298950"/>
          <p14:tracePt t="51477" x="5257800" y="4306888"/>
          <p14:tracePt t="51487" x="5191125" y="4313238"/>
          <p14:tracePt t="51498" x="5062538" y="4313238"/>
          <p14:tracePt t="51515" x="4500563" y="4292600"/>
          <p14:tracePt t="51532" x="3663950" y="4292600"/>
          <p14:tracePt t="51548" x="3281363" y="4298950"/>
          <p14:tracePt t="51565" x="2798763" y="4346575"/>
          <p14:tracePt t="51582" x="2551113" y="4386263"/>
          <p14:tracePt t="51598" x="2484438" y="4400550"/>
          <p14:tracePt t="51615" x="2417763" y="4413250"/>
          <p14:tracePt t="51877" x="2411413" y="4413250"/>
          <p14:tracePt t="51885" x="2390775" y="4419600"/>
          <p14:tracePt t="51898" x="2344738" y="4427538"/>
          <p14:tracePt t="51914" x="2136775" y="4446588"/>
          <p14:tracePt t="51931" x="1982788" y="4467225"/>
          <p14:tracePt t="51947" x="1587500" y="4513263"/>
          <p14:tracePt t="51964" x="1198563" y="4567238"/>
          <p14:tracePt t="51982" x="950913" y="4594225"/>
          <p14:tracePt t="51997" x="884238" y="4600575"/>
          <p14:tracePt t="52014" x="809625" y="4614863"/>
          <p14:tracePt t="52031" x="796925" y="4614863"/>
          <p14:tracePt t="52048" x="776288" y="4614863"/>
          <p14:tracePt t="52081" x="769938" y="4614863"/>
          <p14:tracePt t="52177" x="776288" y="4614863"/>
          <p14:tracePt t="52197" x="790575" y="4608513"/>
          <p14:tracePt t="52208" x="803275" y="4608513"/>
          <p14:tracePt t="52220" x="830263" y="4608513"/>
          <p14:tracePt t="52231" x="863600" y="4608513"/>
          <p14:tracePt t="52247" x="965200" y="4600575"/>
          <p14:tracePt t="52264" x="1017588" y="4600575"/>
          <p14:tracePt t="52280" x="1138238" y="4614863"/>
          <p14:tracePt t="52298" x="1273175" y="4633913"/>
          <p14:tracePt t="52314" x="1346200" y="4633913"/>
          <p14:tracePt t="52330" x="1493838" y="4633913"/>
          <p14:tracePt t="52348" x="1660525" y="4633913"/>
          <p14:tracePt t="52364" x="1747838" y="4633913"/>
          <p14:tracePt t="52380" x="1889125" y="4627563"/>
          <p14:tracePt t="52398" x="1982788" y="4614863"/>
          <p14:tracePt t="52414" x="2009775" y="4614863"/>
          <p14:tracePt t="52431" x="2036763" y="4614863"/>
          <p14:tracePt t="52447" x="2043113" y="4614863"/>
          <p14:tracePt t="52464" x="2049463" y="4614863"/>
          <p14:tracePt t="52936" x="2049463" y="4608513"/>
          <p14:tracePt t="53099" x="2049463" y="4600575"/>
          <p14:tracePt t="53107" x="2043113" y="4600575"/>
          <p14:tracePt t="53118" x="2036763" y="4600575"/>
          <p14:tracePt t="53137" x="2028825" y="4594225"/>
          <p14:tracePt t="53157" x="2028825" y="4587875"/>
          <p14:tracePt t="53168" x="2022475" y="4587875"/>
          <p14:tracePt t="53198" x="2022475" y="4581525"/>
          <p14:tracePt t="53226" x="2022475" y="4573588"/>
          <p14:tracePt t="53258" x="2028825" y="4560888"/>
          <p14:tracePt t="53268" x="2076450" y="4540250"/>
          <p14:tracePt t="53280" x="2136775" y="4506913"/>
          <p14:tracePt t="53297" x="2384425" y="4406900"/>
          <p14:tracePt t="53313" x="2551113" y="4346575"/>
          <p14:tracePt t="53330" x="2987675" y="4232275"/>
          <p14:tracePt t="53347" x="3495675" y="4159250"/>
          <p14:tracePt t="53363" x="3676650" y="4159250"/>
          <p14:tracePt t="53379" x="3897313" y="4159250"/>
          <p14:tracePt t="53396" x="3971925" y="4171950"/>
          <p14:tracePt t="53413" x="4051300" y="4192588"/>
          <p14:tracePt t="53430" x="4071938" y="4198938"/>
          <p14:tracePt t="53447" x="4078288" y="4205288"/>
          <p14:tracePt t="53479" x="4078288" y="4213225"/>
          <p14:tracePt t="53496" x="3978275" y="4252913"/>
          <p14:tracePt t="53513" x="3751263" y="4313238"/>
          <p14:tracePt t="53529" x="3643313" y="4333875"/>
          <p14:tracePt t="53546" x="3516313" y="4346575"/>
          <p14:tracePt t="53563" x="3468688" y="4359275"/>
          <p14:tracePt t="53580" x="3441700" y="4367213"/>
          <p14:tracePt t="53596" x="3435350" y="4373563"/>
          <p14:tracePt t="53612" x="3389313" y="4379913"/>
          <p14:tracePt t="53630" x="3341688" y="4394200"/>
          <p14:tracePt t="53646" x="3208338" y="4413250"/>
          <p14:tracePt t="53663" x="2987675" y="4440238"/>
          <p14:tracePt t="53680" x="2565400" y="4494213"/>
          <p14:tracePt t="53696" x="2270125" y="4533900"/>
          <p14:tracePt t="53713" x="1768475" y="4627563"/>
          <p14:tracePt t="53729" x="1620838" y="4633913"/>
          <p14:tracePt t="53746" x="1433513" y="4660900"/>
          <p14:tracePt t="53765" x="1339850" y="4667250"/>
          <p14:tracePt t="53784" x="1298575" y="4667250"/>
          <p14:tracePt t="53800" x="1285875" y="4667250"/>
          <p14:tracePt t="53833" x="1285875" y="4660900"/>
          <p14:tracePt t="53850" x="1298575" y="4633913"/>
          <p14:tracePt t="53865" x="1312863" y="4627563"/>
          <p14:tracePt t="53879" x="1352550" y="4608513"/>
          <p14:tracePt t="53895" x="1493838" y="4560888"/>
          <p14:tracePt t="53912" x="1620838" y="4548188"/>
          <p14:tracePt t="53929" x="2036763" y="4513263"/>
          <p14:tracePt t="53946" x="2598738" y="4513263"/>
          <p14:tracePt t="53963" x="2852738" y="4521200"/>
          <p14:tracePt t="53979" x="3094038" y="4554538"/>
          <p14:tracePt t="53996" x="3208338" y="4573588"/>
          <p14:tracePt t="54012" x="3235325" y="4587875"/>
          <p14:tracePt t="54029" x="3254375" y="4587875"/>
          <p14:tracePt t="54084" x="3248025" y="4587875"/>
          <p14:tracePt t="54093" x="3208338" y="4587875"/>
          <p14:tracePt t="54103" x="3127375" y="4587875"/>
          <p14:tracePt t="54115" x="3013075" y="4573588"/>
          <p14:tracePt t="54129" x="2859088" y="4554538"/>
          <p14:tracePt t="54145" x="2411413" y="4506913"/>
          <p14:tracePt t="54163" x="1922463" y="4460875"/>
          <p14:tracePt t="54179" x="1754188" y="4460875"/>
          <p14:tracePt t="54183" x="1647825" y="4460875"/>
          <p14:tracePt t="54195" x="1560513" y="4452938"/>
          <p14:tracePt t="54212" x="1487488" y="4452938"/>
          <p14:tracePt t="54229" x="1366838" y="4446588"/>
          <p14:tracePt t="54245" x="1325563" y="4446588"/>
          <p14:tracePt t="54262" x="1238250" y="4440238"/>
          <p14:tracePt t="54279" x="1204913" y="4440238"/>
          <p14:tracePt t="54295" x="1165225" y="4440238"/>
          <p14:tracePt t="54312" x="1152525" y="4440238"/>
          <p14:tracePt t="54328" x="1144588" y="4440238"/>
          <p14:tracePt t="54427" x="1152525" y="4440238"/>
          <p14:tracePt t="54438" x="1165225" y="4440238"/>
          <p14:tracePt t="54457" x="1192213" y="4446588"/>
          <p14:tracePt t="54469" x="1212850" y="4446588"/>
          <p14:tracePt t="54480" x="1231900" y="4452938"/>
          <p14:tracePt t="54496" x="1273175" y="4460875"/>
          <p14:tracePt t="54512" x="1292225" y="4460875"/>
          <p14:tracePt t="54528" x="1339850" y="4460875"/>
          <p14:tracePt t="54545" x="1400175" y="4460875"/>
          <p14:tracePt t="54562" x="1433513" y="4460875"/>
          <p14:tracePt t="54578" x="1446213" y="4460875"/>
          <p14:tracePt t="54595" x="1460500" y="44608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3</a:t>
            </a:r>
            <a:endParaRPr/>
          </a:p>
        </p:txBody>
      </p:sp>
      <p:sp>
        <p:nvSpPr>
          <p:cNvPr id="388" name="Google Shape;388;p3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Respecto a la insuficiencia cardíaca, ¿cuál de las siguientes aseveraciones es correcta?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Se ha postulado que el mecanismo fisiopatológico central de la IC con FE preservada puede verse reflejado en una curva elevada de presión-volumen durante la fase de llenado ventricular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Patologías infiltrativas (tales como hemocromatosis) producen disfunción ventricular de predominio sistólico. 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Una insuficiencia aórtica generará una hipertrofia concéntrica como mecanismo adaptativo. 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Es esperable encontrar una elevación de la ADH, lo que generará una hipernatremia y una disminución de la postcarga.</a:t>
            </a:r>
            <a:endParaRPr sz="1600"/>
          </a:p>
        </p:txBody>
      </p:sp>
      <p:pic>
        <p:nvPicPr>
          <p:cNvPr id="389" name="Google Shape;38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6"/>
    </mc:Choice>
    <mc:Fallback>
      <p:transition spd="slow" advTm="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26" x="1452563" y="4460875"/>
          <p14:tracePt t="7533" x="1452563" y="4452938"/>
          <p14:tracePt t="7551" x="1452563" y="4446588"/>
          <p14:tracePt t="7569" x="1460500" y="4440238"/>
          <p14:tracePt t="7579" x="1473200" y="4433888"/>
          <p14:tracePt t="7591" x="1487488" y="4419600"/>
          <p14:tracePt t="7609" x="1527175" y="4379913"/>
          <p14:tracePt t="7624" x="1539875" y="4359275"/>
          <p14:tracePt t="7641" x="1566863" y="4325938"/>
          <p14:tracePt t="7659" x="1593850" y="4292600"/>
          <p14:tracePt t="7674" x="1600200" y="4286250"/>
          <p14:tracePt t="7691" x="1614488" y="4273550"/>
          <p14:tracePt t="7708" x="1627188" y="4252913"/>
          <p14:tracePt t="7725" x="1641475" y="4238625"/>
          <p14:tracePt t="7741" x="1674813" y="4213225"/>
          <p14:tracePt t="7758" x="1714500" y="4171950"/>
          <p14:tracePt t="7774" x="1727200" y="4152900"/>
          <p14:tracePt t="7791" x="1754188" y="4138613"/>
          <p14:tracePt t="7808" x="1768475" y="4125913"/>
          <p14:tracePt t="7824" x="1774825" y="4125913"/>
          <p14:tracePt t="7841" x="1781175" y="4111625"/>
          <p14:tracePt t="7858" x="1801813" y="4105275"/>
          <p14:tracePt t="7874" x="1808163" y="4098925"/>
          <p14:tracePt t="7892" x="1828800" y="4098925"/>
          <p14:tracePt t="7908" x="1847850" y="4092575"/>
          <p14:tracePt t="7924" x="1855788" y="4092575"/>
          <p14:tracePt t="7941" x="1868488" y="4092575"/>
          <p14:tracePt t="7958" x="1881188" y="4092575"/>
          <p14:tracePt t="7974" x="1895475" y="4092575"/>
          <p14:tracePt t="7992" x="1908175" y="4092575"/>
          <p14:tracePt t="8008" x="1916113" y="4092575"/>
          <p14:tracePt t="8024" x="1922463" y="4092575"/>
          <p14:tracePt t="8061" x="1928813" y="4092575"/>
          <p14:tracePt t="8140" x="1928813" y="40989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Disfunción Diastólica</a:t>
            </a:r>
            <a:endParaRPr/>
          </a:p>
        </p:txBody>
      </p:sp>
      <p:pic>
        <p:nvPicPr>
          <p:cNvPr id="395" name="Google Shape;39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/>
          <p:nvPr/>
        </p:nvSpPr>
        <p:spPr>
          <a:xfrm>
            <a:off x="5286300" y="550075"/>
            <a:ext cx="2762400" cy="512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Lusitropismo (-)</a:t>
            </a:r>
            <a:endParaRPr sz="21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5012550" y="1298025"/>
            <a:ext cx="33099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de la distensibilidad y de la velocidad de relajación 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98" name="Google Shape;398;p40"/>
          <p:cNvPicPr preferRelativeResize="0"/>
          <p:nvPr/>
        </p:nvPicPr>
        <p:blipFill rotWithShape="1">
          <a:blip r:embed="rId6">
            <a:alphaModFix/>
          </a:blip>
          <a:srcRect l="4607" t="35088" r="59228" b="22178"/>
          <a:stretch/>
        </p:blipFill>
        <p:spPr>
          <a:xfrm>
            <a:off x="523875" y="1524001"/>
            <a:ext cx="4048124" cy="268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0"/>
          <p:cNvSpPr/>
          <p:nvPr/>
        </p:nvSpPr>
        <p:spPr>
          <a:xfrm>
            <a:off x="5012550" y="2164800"/>
            <a:ext cx="33099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Elevación de la curva P-V durante diástole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→Para un mismo VFD presenta mayor PFD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00" name="Google Shape;400;p40"/>
          <p:cNvSpPr/>
          <p:nvPr/>
        </p:nvSpPr>
        <p:spPr>
          <a:xfrm>
            <a:off x="5012550" y="3031575"/>
            <a:ext cx="3309900" cy="900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Toda disfx sistólica conlleva algún grado de disfx diastólica (ppalmente por remodelación ventricular)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5012550" y="4090950"/>
            <a:ext cx="3309900" cy="900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Hay ciertas condiciones que posee como mecanismo fisiopatológico primario una disfx diastólica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02" name="Google Shape;402;p40"/>
          <p:cNvSpPr/>
          <p:nvPr/>
        </p:nvSpPr>
        <p:spPr>
          <a:xfrm>
            <a:off x="700100" y="4393400"/>
            <a:ext cx="3943200" cy="576000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PT Sans Narrow"/>
                <a:ea typeface="PT Sans Narrow"/>
                <a:cs typeface="PT Sans Narrow"/>
                <a:sym typeface="PT Sans Narrow"/>
              </a:rPr>
              <a:t>Se propone como mecanismo subyacente a la ICFEp</a:t>
            </a:r>
            <a:endParaRPr sz="16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776"/>
    </mc:Choice>
    <mc:Fallback>
      <p:transition spd="slow" advTm="18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6" x="1935163" y="4084638"/>
          <p14:tracePt t="1805" x="1955800" y="4044950"/>
          <p14:tracePt t="1815" x="1989138" y="3978275"/>
          <p14:tracePt t="1832" x="2116138" y="3757613"/>
          <p14:tracePt t="1848" x="2190750" y="3630613"/>
          <p14:tracePt t="1864" x="2344738" y="3381375"/>
          <p14:tracePt t="1881" x="2517775" y="3108325"/>
          <p14:tracePt t="1898" x="2592388" y="3000375"/>
          <p14:tracePt t="1915" x="2705100" y="2859088"/>
          <p14:tracePt t="1931" x="2806700" y="2786063"/>
          <p14:tracePt t="1948" x="2852738" y="2752725"/>
          <p14:tracePt t="1965" x="2952750" y="2725738"/>
          <p14:tracePt t="1982" x="3054350" y="2725738"/>
          <p14:tracePt t="1998" x="3100388" y="2732088"/>
          <p14:tracePt t="2014" x="3214688" y="2779713"/>
          <p14:tracePt t="2032" x="3335338" y="2846388"/>
          <p14:tracePt t="2048" x="3389313" y="2900363"/>
          <p14:tracePt t="2064" x="3489325" y="3000375"/>
          <p14:tracePt t="2081" x="3562350" y="3108325"/>
          <p14:tracePt t="2099" x="3595688" y="3187700"/>
          <p14:tracePt t="2114" x="3609975" y="3227388"/>
          <p14:tracePt t="2131" x="3622675" y="3275013"/>
          <p14:tracePt t="2148" x="3622675" y="3287713"/>
          <p14:tracePt t="2164" x="3622675" y="3314700"/>
          <p14:tracePt t="2181" x="3622675" y="3341688"/>
          <p14:tracePt t="2198" x="3616325" y="3355975"/>
          <p14:tracePt t="2218" x="3582988" y="3375025"/>
          <p14:tracePt t="2235" x="3529013" y="3402013"/>
          <p14:tracePt t="2252" x="3476625" y="3416300"/>
          <p14:tracePt t="2268" x="3455988" y="3416300"/>
          <p14:tracePt t="2285" x="3422650" y="3429000"/>
          <p14:tracePt t="2297" x="3402013" y="3435350"/>
          <p14:tracePt t="2314" x="3362325" y="3435350"/>
          <p14:tracePt t="2331" x="3348038" y="3435350"/>
          <p14:tracePt t="8680" x="3355975" y="3435350"/>
          <p14:tracePt t="8690" x="3389313" y="3429000"/>
          <p14:tracePt t="8698" x="3422650" y="3416300"/>
          <p14:tracePt t="8709" x="3482975" y="3402013"/>
          <p14:tracePt t="8725" x="3549650" y="3389313"/>
          <p14:tracePt t="8742" x="3743325" y="3362325"/>
          <p14:tracePt t="8759" x="3984625" y="3362325"/>
          <p14:tracePt t="8775" x="4111625" y="3362325"/>
          <p14:tracePt t="8791" x="4446588" y="3422650"/>
          <p14:tracePt t="8810" x="4741863" y="3495675"/>
          <p14:tracePt t="8825" x="4822825" y="3529013"/>
          <p14:tracePt t="8841" x="4949825" y="3576638"/>
          <p14:tracePt t="8858" x="5043488" y="3616325"/>
          <p14:tracePt t="8875" x="5110163" y="3649663"/>
          <p14:tracePt t="8891" x="5122863" y="3663950"/>
          <p14:tracePt t="8908" x="5143500" y="3663950"/>
          <p14:tracePt t="8925" x="5149850" y="3670300"/>
          <p14:tracePt t="9047" x="5149850" y="3676650"/>
          <p14:tracePt t="9067" x="5143500" y="3676650"/>
          <p14:tracePt t="9079" x="5110163" y="3663950"/>
          <p14:tracePt t="9092" x="5049838" y="3643313"/>
          <p14:tracePt t="9108" x="4881563" y="3589338"/>
          <p14:tracePt t="9125" x="4627563" y="3529013"/>
          <p14:tracePt t="9141" x="4487863" y="3489325"/>
          <p14:tracePt t="9158" x="4298950" y="3455988"/>
          <p14:tracePt t="9175" x="4186238" y="3449638"/>
          <p14:tracePt t="9191" x="4144963" y="3441700"/>
          <p14:tracePt t="9207" x="4092575" y="3441700"/>
          <p14:tracePt t="9225" x="4044950" y="3435350"/>
          <p14:tracePt t="9241" x="4005263" y="3435350"/>
          <p14:tracePt t="9262" x="3951288" y="3429000"/>
          <p14:tracePt t="9278" x="3917950" y="3422650"/>
          <p14:tracePt t="9295" x="3905250" y="3422650"/>
          <p14:tracePt t="9312" x="3897313" y="3422650"/>
          <p14:tracePt t="9328" x="3890963" y="3416300"/>
          <p14:tracePt t="9717" x="3890963" y="3408363"/>
          <p14:tracePt t="9727" x="3897313" y="3395663"/>
          <p14:tracePt t="9736" x="3917950" y="3362325"/>
          <p14:tracePt t="9746" x="3944938" y="3322638"/>
          <p14:tracePt t="9757" x="3984625" y="3262313"/>
          <p14:tracePt t="9774" x="4032250" y="3187700"/>
          <p14:tracePt t="9790" x="4171950" y="3000375"/>
          <p14:tracePt t="9807" x="4333875" y="2806700"/>
          <p14:tracePt t="9824" x="4487863" y="2625725"/>
          <p14:tracePt t="9841" x="4554538" y="2544763"/>
          <p14:tracePt t="9857" x="4681538" y="2417763"/>
          <p14:tracePt t="9874" x="4727575" y="2363788"/>
          <p14:tracePt t="9891" x="4829175" y="2263775"/>
          <p14:tracePt t="9907" x="4868863" y="2216150"/>
          <p14:tracePt t="9923" x="4949825" y="2136775"/>
          <p14:tracePt t="9940" x="4983163" y="2103438"/>
          <p14:tracePt t="9957" x="5022850" y="2055813"/>
          <p14:tracePt t="9975" x="5049838" y="2036763"/>
          <p14:tracePt t="9990" x="5070475" y="2028825"/>
          <p14:tracePt t="10007" x="5083175" y="2016125"/>
          <p14:tracePt t="10023" x="5095875" y="2016125"/>
          <p14:tracePt t="10040" x="5103813" y="2016125"/>
          <p14:tracePt t="10074" x="5110163" y="2016125"/>
          <p14:tracePt t="10129" x="5110163" y="2022475"/>
          <p14:tracePt t="10341" x="5110163" y="2028825"/>
          <p14:tracePt t="12917" x="5110163" y="2036763"/>
          <p14:tracePt t="12929" x="5103813" y="2036763"/>
          <p14:tracePt t="12948" x="5103813" y="2043113"/>
          <p14:tracePt t="12991" x="5103813" y="2055813"/>
          <p14:tracePt t="13001" x="5095875" y="2062163"/>
          <p14:tracePt t="13011" x="5083175" y="2082800"/>
          <p14:tracePt t="13022" x="5070475" y="2122488"/>
          <p14:tracePt t="13037" x="5049838" y="2163763"/>
          <p14:tracePt t="13054" x="5016500" y="2251075"/>
          <p14:tracePt t="13071" x="4989513" y="2324100"/>
          <p14:tracePt t="13087" x="4968875" y="2357438"/>
          <p14:tracePt t="13104" x="4929188" y="2430463"/>
          <p14:tracePt t="13121" x="4889500" y="2490788"/>
          <p14:tracePt t="13137" x="4862513" y="2532063"/>
          <p14:tracePt t="13154" x="4802188" y="2619375"/>
          <p14:tracePt t="13171" x="4735513" y="2719388"/>
          <p14:tracePt t="13188" x="4675188" y="2798763"/>
          <p14:tracePt t="13204" x="4648200" y="2833688"/>
          <p14:tracePt t="13220" x="4608513" y="2879725"/>
          <p14:tracePt t="13238" x="4587875" y="2900363"/>
          <p14:tracePt t="13254" x="4581525" y="2900363"/>
          <p14:tracePt t="13271" x="4567238" y="2906713"/>
          <p14:tracePt t="13314" x="4560888" y="2906713"/>
          <p14:tracePt t="13556" x="4554538" y="2913063"/>
          <p14:tracePt t="13566" x="4548188" y="2913063"/>
          <p14:tracePt t="13576" x="4540250" y="2927350"/>
          <p14:tracePt t="13588" x="4533900" y="2940050"/>
          <p14:tracePt t="13604" x="4487863" y="2967038"/>
          <p14:tracePt t="13620" x="4440238" y="2987675"/>
          <p14:tracePt t="13637" x="4359275" y="3027363"/>
          <p14:tracePt t="13654" x="4286250" y="3067050"/>
          <p14:tracePt t="13671" x="4259263" y="3073400"/>
          <p14:tracePt t="13687" x="4198938" y="3100388"/>
          <p14:tracePt t="13703" x="4165600" y="3114675"/>
          <p14:tracePt t="13720" x="4152900" y="3114675"/>
          <p14:tracePt t="13737" x="4138613" y="3114675"/>
          <p14:tracePt t="13770" x="4132263" y="3114675"/>
          <p14:tracePt t="14157" x="4132263" y="3121025"/>
          <p14:tracePt t="14184" x="4125913" y="3121025"/>
          <p14:tracePt t="14193" x="4119563" y="3121025"/>
          <p14:tracePt t="14205" x="4111625" y="3121025"/>
          <p14:tracePt t="14219" x="4098925" y="3121025"/>
          <p14:tracePt t="14236" x="4051300" y="3121025"/>
          <p14:tracePt t="14253" x="4011613" y="3121025"/>
          <p14:tracePt t="14269" x="4005263" y="3121025"/>
          <p14:tracePt t="14286" x="3990975" y="3121025"/>
          <p14:tracePt t="14307" x="3984625" y="3121025"/>
          <p14:tracePt t="14324" x="3978275" y="3121025"/>
          <p14:tracePt t="24516" x="3971925" y="3121025"/>
          <p14:tracePt t="24537" x="3965575" y="3121025"/>
          <p14:tracePt t="24548" x="3965575" y="3127375"/>
          <p14:tracePt t="24560" x="3951288" y="3127375"/>
          <p14:tracePt t="24577" x="3938588" y="3127375"/>
          <p14:tracePt t="24593" x="3924300" y="3127375"/>
          <p14:tracePt t="24610" x="3897313" y="3127375"/>
          <p14:tracePt t="24627" x="3863975" y="3133725"/>
          <p14:tracePt t="24643" x="3844925" y="3133725"/>
          <p14:tracePt t="24660" x="3810000" y="3141663"/>
          <p14:tracePt t="24676" x="3776663" y="3148013"/>
          <p14:tracePt t="24693" x="3763963" y="3148013"/>
          <p14:tracePt t="24710" x="3743325" y="3148013"/>
          <p14:tracePt t="24726" x="3724275" y="3154363"/>
          <p14:tracePt t="24743" x="3716338" y="3154363"/>
          <p14:tracePt t="24759" x="3709988" y="3160713"/>
          <p14:tracePt t="24786" x="3703638" y="3160713"/>
          <p14:tracePt t="25067" x="3703638" y="3175000"/>
          <p14:tracePt t="25080" x="3697288" y="3181350"/>
          <p14:tracePt t="25088" x="3690938" y="3201988"/>
          <p14:tracePt t="25098" x="3683000" y="3221038"/>
          <p14:tracePt t="25109" x="3676650" y="3241675"/>
          <p14:tracePt t="25126" x="3656013" y="3281363"/>
          <p14:tracePt t="25143" x="3656013" y="3287713"/>
          <p14:tracePt t="25159" x="3643313" y="3308350"/>
          <p14:tracePt t="25176" x="3636963" y="3314700"/>
          <p14:tracePt t="25192" x="3636963" y="3322638"/>
          <p14:tracePt t="25209" x="3630613" y="3322638"/>
          <p14:tracePt t="25226" x="3622675" y="3322638"/>
          <p14:tracePt t="25259" x="3622675" y="3328988"/>
          <p14:tracePt t="25275" x="3616325" y="3328988"/>
          <p14:tracePt t="25326" x="3616325" y="3335338"/>
          <p14:tracePt t="25530" x="3616325" y="3328988"/>
          <p14:tracePt t="25588" x="3622675" y="3322638"/>
          <p14:tracePt t="25619" x="3630613" y="3322638"/>
          <p14:tracePt t="25637" x="3636963" y="3322638"/>
          <p14:tracePt t="25656" x="3643313" y="3322638"/>
          <p14:tracePt t="25676" x="3649663" y="3322638"/>
          <p14:tracePt t="25685" x="3656013" y="3322638"/>
          <p14:tracePt t="25697" x="3663950" y="3322638"/>
          <p14:tracePt t="25717" x="3670300" y="3322638"/>
          <p14:tracePt t="25726" x="3676650" y="3322638"/>
          <p14:tracePt t="25742" x="3683000" y="3322638"/>
          <p14:tracePt t="25759" x="3697288" y="3328988"/>
          <p14:tracePt t="25775" x="3703638" y="3328988"/>
          <p14:tracePt t="25792" x="3709988" y="3328988"/>
          <p14:tracePt t="25808" x="3724275" y="3328988"/>
          <p14:tracePt t="25826" x="3730625" y="3328988"/>
          <p14:tracePt t="25842" x="3743325" y="3328988"/>
          <p14:tracePt t="25861" x="3757613" y="3328988"/>
          <p14:tracePt t="25875" x="3784600" y="3328988"/>
          <p14:tracePt t="25892" x="3790950" y="3322638"/>
          <p14:tracePt t="25909" x="3803650" y="3322638"/>
          <p14:tracePt t="25925" x="3817938" y="3314700"/>
          <p14:tracePt t="25942" x="3824288" y="3314700"/>
          <p14:tracePt t="25959" x="3836988" y="3314700"/>
          <p14:tracePt t="25975" x="3857625" y="3314700"/>
          <p14:tracePt t="25992" x="3870325" y="3308350"/>
          <p14:tracePt t="26008" x="3911600" y="3295650"/>
          <p14:tracePt t="26025" x="3938588" y="3287713"/>
          <p14:tracePt t="26042" x="3944938" y="3281363"/>
          <p14:tracePt t="26058" x="3965575" y="3275013"/>
          <p14:tracePt t="26076" x="3984625" y="3262313"/>
          <p14:tracePt t="26092" x="3990975" y="3248025"/>
          <p14:tracePt t="26125" x="3998913" y="3248025"/>
          <p14:tracePt t="26320" x="3998913" y="3241675"/>
          <p14:tracePt t="26330" x="4017963" y="3221038"/>
          <p14:tracePt t="26342" x="4065588" y="3181350"/>
          <p14:tracePt t="26358" x="4225925" y="3013075"/>
          <p14:tracePt t="26379" x="4446588" y="2813050"/>
          <p14:tracePt t="26395" x="4681538" y="2619375"/>
          <p14:tracePt t="26412" x="4795838" y="2524125"/>
          <p14:tracePt t="26429" x="4956175" y="2370138"/>
          <p14:tracePt t="26444" x="5016500" y="2330450"/>
          <p14:tracePt t="26458" x="5089525" y="2270125"/>
          <p14:tracePt t="26475" x="5122863" y="2236788"/>
          <p14:tracePt t="26491" x="5170488" y="2197100"/>
          <p14:tracePt t="26508" x="5197475" y="2163763"/>
          <p14:tracePt t="26524" x="5251450" y="2095500"/>
          <p14:tracePt t="26542" x="5303838" y="2036763"/>
          <p14:tracePt t="26558" x="5324475" y="2001838"/>
          <p14:tracePt t="26574" x="5351463" y="1968500"/>
          <p14:tracePt t="26592" x="5370513" y="1941513"/>
          <p14:tracePt t="26608" x="5378450" y="1928813"/>
          <p14:tracePt t="26624" x="5391150" y="1901825"/>
          <p14:tracePt t="26642" x="5397500" y="1889125"/>
          <p14:tracePt t="26663" x="5405438" y="1881188"/>
          <p14:tracePt t="26711" x="5405438" y="1874838"/>
          <p14:tracePt t="26822" x="5411788" y="1874838"/>
          <p14:tracePt t="26841" x="5418138" y="1874838"/>
          <p14:tracePt t="26870" x="5424488" y="1874838"/>
          <p14:tracePt t="26880" x="5424488" y="1881188"/>
          <p14:tracePt t="26891" x="5430838" y="1881188"/>
          <p14:tracePt t="26907" x="5438775" y="1889125"/>
          <p14:tracePt t="26924" x="5445125" y="1895475"/>
          <p14:tracePt t="26941" x="5457825" y="1901825"/>
          <p14:tracePt t="26958" x="5465763" y="1916113"/>
          <p14:tracePt t="26975" x="5484813" y="1928813"/>
          <p14:tracePt t="26991" x="5491163" y="1941513"/>
          <p14:tracePt t="27007" x="5505450" y="1955800"/>
          <p14:tracePt t="27041" x="5511800" y="1962150"/>
          <p14:tracePt t="27058" x="5511800" y="1968500"/>
          <p14:tracePt t="27074" x="5511800" y="1976438"/>
          <p14:tracePt t="27091" x="5511800" y="1982788"/>
          <p14:tracePt t="27108" x="5511800" y="2001838"/>
          <p14:tracePt t="27124" x="5511800" y="2016125"/>
          <p14:tracePt t="27141" x="5491163" y="2055813"/>
          <p14:tracePt t="27157" x="5472113" y="2089150"/>
          <p14:tracePt t="30514" x="5472113" y="2082800"/>
          <p14:tracePt t="30535" x="5478463" y="2076450"/>
          <p14:tracePt t="30554" x="5484813" y="2070100"/>
          <p14:tracePt t="30575" x="5491163" y="2070100"/>
          <p14:tracePt t="30584" x="5491163" y="2062163"/>
          <p14:tracePt t="30607" x="5491163" y="2055813"/>
          <p14:tracePt t="30614" x="5491163" y="2049463"/>
          <p14:tracePt t="30635" x="5491163" y="2043113"/>
          <p14:tracePt t="30654" x="5491163" y="2036763"/>
          <p14:tracePt t="30675" x="5491163" y="2022475"/>
          <p14:tracePt t="30694" x="5491163" y="2016125"/>
          <p14:tracePt t="30706" x="5491163" y="2009775"/>
          <p14:tracePt t="30714" x="5484813" y="2001838"/>
          <p14:tracePt t="30725" x="5484813" y="1995488"/>
          <p14:tracePt t="30764" x="5484813" y="1989138"/>
          <p14:tracePt t="30784" x="5478463" y="1989138"/>
          <p14:tracePt t="30804" x="5478463" y="1982788"/>
          <p14:tracePt t="31217" x="5472113" y="1982788"/>
          <p14:tracePt t="32055" x="5472113" y="1976438"/>
          <p14:tracePt t="32083" x="5472113" y="1968500"/>
          <p14:tracePt t="32105" x="5465763" y="1962150"/>
          <p14:tracePt t="32113" x="5465763" y="1955800"/>
          <p14:tracePt t="32124" x="5465763" y="1949450"/>
          <p14:tracePt t="32136" x="5465763" y="1941513"/>
          <p14:tracePt t="32153" x="5457825" y="1928813"/>
          <p14:tracePt t="32169" x="5451475" y="1922463"/>
          <p14:tracePt t="32186" x="5451475" y="1908175"/>
          <p14:tracePt t="32203" x="5451475" y="1889125"/>
          <p14:tracePt t="32219" x="5445125" y="1889125"/>
          <p14:tracePt t="32236" x="5445125" y="1881188"/>
          <p14:tracePt t="32253" x="5445125" y="1868488"/>
          <p14:tracePt t="32269" x="5445125" y="1862138"/>
          <p14:tracePt t="32286" x="5438775" y="1855788"/>
          <p14:tracePt t="32507" x="5445125" y="1855788"/>
          <p14:tracePt t="32528" x="5457825" y="1855788"/>
          <p14:tracePt t="32550" x="5465763" y="1847850"/>
          <p14:tracePt t="32564" x="5478463" y="1841500"/>
          <p14:tracePt t="32573" x="5484813" y="1841500"/>
          <p14:tracePt t="32585" x="5491163" y="1841500"/>
          <p14:tracePt t="32602" x="5505450" y="1841500"/>
          <p14:tracePt t="32619" x="5524500" y="1835150"/>
          <p14:tracePt t="32635" x="5538788" y="1828800"/>
          <p14:tracePt t="32653" x="5551488" y="1828800"/>
          <p14:tracePt t="32669" x="5559425" y="1822450"/>
          <p14:tracePt t="32685" x="5565775" y="1822450"/>
          <p14:tracePt t="32702" x="5572125" y="1822450"/>
          <p14:tracePt t="32796" x="5572125" y="1814513"/>
          <p14:tracePt t="32818" x="5551488" y="1808163"/>
          <p14:tracePt t="32836" x="5511800" y="1781175"/>
          <p14:tracePt t="32852" x="5491163" y="1768475"/>
          <p14:tracePt t="32869" x="5418138" y="1735138"/>
          <p14:tracePt t="32885" x="5391150" y="1720850"/>
          <p14:tracePt t="32902" x="5337175" y="1701800"/>
          <p14:tracePt t="32919" x="5310188" y="1693863"/>
          <p14:tracePt t="32935" x="5303838" y="1693863"/>
          <p14:tracePt t="32952" x="5291138" y="1687513"/>
          <p14:tracePt t="32969" x="5291138" y="1681163"/>
          <p14:tracePt t="33002" x="5284788" y="1681163"/>
          <p14:tracePt t="33104" x="5284788" y="1674813"/>
          <p14:tracePt t="33112" x="5291138" y="1674813"/>
          <p14:tracePt t="33124" x="5297488" y="1674813"/>
          <p14:tracePt t="33136" x="5310188" y="1674813"/>
          <p14:tracePt t="33152" x="5324475" y="1674813"/>
          <p14:tracePt t="33168" x="5345113" y="1674813"/>
          <p14:tracePt t="33186" x="5370513" y="1674813"/>
          <p14:tracePt t="33201" x="5378450" y="1674813"/>
          <p14:tracePt t="33218" x="5397500" y="1674813"/>
          <p14:tracePt t="33235" x="5411788" y="1674813"/>
          <p14:tracePt t="33252" x="5445125" y="1674813"/>
          <p14:tracePt t="33268" x="5465763" y="1674813"/>
          <p14:tracePt t="33285" x="5518150" y="1674813"/>
          <p14:tracePt t="33301" x="5545138" y="1674813"/>
          <p14:tracePt t="33318" x="5638800" y="1687513"/>
          <p14:tracePt t="33335" x="5686425" y="1701800"/>
          <p14:tracePt t="33351" x="5759450" y="1714500"/>
          <p14:tracePt t="33372" x="5807075" y="1720850"/>
          <p14:tracePt t="33389" x="5813425" y="1720850"/>
          <p14:tracePt t="33669" x="5826125" y="1720850"/>
          <p14:tracePt t="33679" x="5840413" y="1720850"/>
          <p14:tracePt t="33690" x="5873750" y="1720850"/>
          <p14:tracePt t="33704" x="5946775" y="1720850"/>
          <p14:tracePt t="33718" x="6034088" y="1720850"/>
          <p14:tracePt t="33734" x="6254750" y="1735138"/>
          <p14:tracePt t="33751" x="6456363" y="1754188"/>
          <p14:tracePt t="33768" x="6537325" y="1768475"/>
          <p14:tracePt t="33784" x="6683375" y="1787525"/>
          <p14:tracePt t="33801" x="6810375" y="1801813"/>
          <p14:tracePt t="33818" x="6858000" y="1808163"/>
          <p14:tracePt t="33834" x="6951663" y="1814513"/>
          <p14:tracePt t="33851" x="7018338" y="1822450"/>
          <p14:tracePt t="33868" x="7051675" y="1828800"/>
          <p14:tracePt t="33884" x="7112000" y="1828800"/>
          <p14:tracePt t="33902" x="7138988" y="1835150"/>
          <p14:tracePt t="33917" x="7153275" y="1835150"/>
          <p14:tracePt t="33934" x="7180263" y="1841500"/>
          <p14:tracePt t="33951" x="7199313" y="1841500"/>
          <p14:tracePt t="33968" x="7213600" y="1841500"/>
          <p14:tracePt t="33984" x="7232650" y="1841500"/>
          <p14:tracePt t="34001" x="7239000" y="1841500"/>
          <p14:tracePt t="34034" x="7246938" y="1841500"/>
          <p14:tracePt t="34071" x="7253288" y="1841500"/>
          <p14:tracePt t="34152" x="7253288" y="1835150"/>
          <p14:tracePt t="34174" x="7253288" y="1828800"/>
          <p14:tracePt t="34181" x="7246938" y="1828800"/>
          <p14:tracePt t="34190" x="7239000" y="1828800"/>
          <p14:tracePt t="34203" x="7226300" y="1822450"/>
          <p14:tracePt t="34217" x="7205663" y="1814513"/>
          <p14:tracePt t="34234" x="7119938" y="1787525"/>
          <p14:tracePt t="34251" x="7024688" y="1762125"/>
          <p14:tracePt t="34268" x="6972300" y="1747838"/>
          <p14:tracePt t="34284" x="6884988" y="1735138"/>
          <p14:tracePt t="34300" x="6851650" y="1720850"/>
          <p14:tracePt t="34317" x="6784975" y="1720850"/>
          <p14:tracePt t="34335" x="6743700" y="1714500"/>
          <p14:tracePt t="34350" x="6737350" y="1708150"/>
          <p14:tracePt t="34372" x="6731000" y="1708150"/>
          <p14:tracePt t="34387" x="6724650" y="1708150"/>
          <p14:tracePt t="34404" x="6716713" y="1708150"/>
          <p14:tracePt t="34454" x="6716713" y="1701800"/>
          <p14:tracePt t="34474" x="6724650" y="1701800"/>
          <p14:tracePt t="34496" x="6731000" y="1701800"/>
          <p14:tracePt t="34517" x="6737350" y="1701800"/>
          <p14:tracePt t="34538" x="6743700" y="1701800"/>
          <p14:tracePt t="34549" x="6751638" y="1701800"/>
          <p14:tracePt t="34560" x="6757988" y="1701800"/>
          <p14:tracePt t="34581" x="6770688" y="1701800"/>
          <p14:tracePt t="34592" x="6791325" y="1701800"/>
          <p14:tracePt t="34604" x="6818313" y="1701800"/>
          <p14:tracePt t="34617" x="6858000" y="1701800"/>
          <p14:tracePt t="34634" x="6931025" y="1693863"/>
          <p14:tracePt t="34650" x="6965950" y="1693863"/>
          <p14:tracePt t="34668" x="7045325" y="1693863"/>
          <p14:tracePt t="34683" x="7092950" y="1693863"/>
          <p14:tracePt t="34700" x="7192963" y="1701800"/>
          <p14:tracePt t="34717" x="7246938" y="1708150"/>
          <p14:tracePt t="34733" x="7299325" y="1708150"/>
          <p14:tracePt t="34750" x="7394575" y="1720850"/>
          <p14:tracePt t="34767" x="7467600" y="1727200"/>
          <p14:tracePt t="34783" x="7507288" y="1727200"/>
          <p14:tracePt t="34800" x="7548563" y="1735138"/>
          <p14:tracePt t="34816" x="7561263" y="1735138"/>
          <p14:tracePt t="34833" x="7573963" y="1735138"/>
          <p14:tracePt t="34958" x="7554913" y="1735138"/>
          <p14:tracePt t="35133" x="7561263" y="1735138"/>
          <p14:tracePt t="35144" x="7594600" y="1735138"/>
          <p14:tracePt t="35154" x="7648575" y="1735138"/>
          <p14:tracePt t="35167" x="7727950" y="1741488"/>
          <p14:tracePt t="35183" x="7942263" y="1762125"/>
          <p14:tracePt t="35200" x="8043863" y="1781175"/>
          <p14:tracePt t="35219" x="8210550" y="1822450"/>
          <p14:tracePt t="35233" x="8310563" y="1855788"/>
          <p14:tracePt t="35250" x="8351838" y="1868488"/>
          <p14:tracePt t="35266" x="8378825" y="1881188"/>
          <p14:tracePt t="35283" x="8385175" y="1889125"/>
          <p14:tracePt t="35316" x="8385175" y="1895475"/>
          <p14:tracePt t="35333" x="8378825" y="1895475"/>
          <p14:tracePt t="35349" x="8364538" y="1895475"/>
          <p14:tracePt t="35366" x="8231188" y="1895475"/>
          <p14:tracePt t="35383" x="7889875" y="1916113"/>
          <p14:tracePt t="35405" x="7373938" y="1962150"/>
          <p14:tracePt t="35421" x="6831013" y="2009775"/>
          <p14:tracePt t="35436" x="6643688" y="2028825"/>
          <p14:tracePt t="35454" x="6369050" y="2070100"/>
          <p14:tracePt t="35470" x="6262688" y="2082800"/>
          <p14:tracePt t="35483" x="6067425" y="2103438"/>
          <p14:tracePt t="35499" x="5988050" y="2109788"/>
          <p14:tracePt t="35516" x="5846763" y="2122488"/>
          <p14:tracePt t="35533" x="5732463" y="2130425"/>
          <p14:tracePt t="35549" x="5692775" y="2130425"/>
          <p14:tracePt t="35566" x="5605463" y="2130425"/>
          <p14:tracePt t="35583" x="5538788" y="2109788"/>
          <p14:tracePt t="35599" x="5511800" y="2095500"/>
          <p14:tracePt t="35616" x="5457825" y="2089150"/>
          <p14:tracePt t="35634" x="5438775" y="2076450"/>
          <p14:tracePt t="35649" x="5424488" y="2076450"/>
          <p14:tracePt t="35666" x="5411788" y="2070100"/>
          <p14:tracePt t="35682" x="5405438" y="2070100"/>
          <p14:tracePt t="35700" x="5391150" y="2070100"/>
          <p14:tracePt t="35732" x="5384800" y="2070100"/>
          <p14:tracePt t="35764" x="5384800" y="2062163"/>
          <p14:tracePt t="35799" x="5384800" y="2055813"/>
          <p14:tracePt t="35808" x="5397500" y="2049463"/>
          <p14:tracePt t="35821" x="5418138" y="2043113"/>
          <p14:tracePt t="35832" x="5445125" y="2028825"/>
          <p14:tracePt t="35849" x="5472113" y="2016125"/>
          <p14:tracePt t="35866" x="5565775" y="2001838"/>
          <p14:tracePt t="35882" x="5632450" y="1995488"/>
          <p14:tracePt t="35899" x="5792788" y="1968500"/>
          <p14:tracePt t="35916" x="5980113" y="1955800"/>
          <p14:tracePt t="35932" x="6067425" y="1949450"/>
          <p14:tracePt t="35949" x="6227763" y="1941513"/>
          <p14:tracePt t="35966" x="6281738" y="1941513"/>
          <p14:tracePt t="35983" x="6348413" y="1955800"/>
          <p14:tracePt t="35999" x="6369050" y="1955800"/>
          <p14:tracePt t="36016" x="6375400" y="1962150"/>
          <p14:tracePt t="36032" x="6381750" y="1962150"/>
          <p14:tracePt t="36065" x="6381750" y="1968500"/>
          <p14:tracePt t="36168" x="6375400" y="1968500"/>
          <p14:tracePt t="36187" x="6369050" y="1968500"/>
          <p14:tracePt t="36201" x="6362700" y="1968500"/>
          <p14:tracePt t="36261" x="6356350" y="1968500"/>
          <p14:tracePt t="38061" x="6348413" y="1968500"/>
          <p14:tracePt t="38080" x="6335713" y="1968500"/>
          <p14:tracePt t="38091" x="6308725" y="1968500"/>
          <p14:tracePt t="38103" x="6269038" y="1968500"/>
          <p14:tracePt t="38114" x="6215063" y="1968500"/>
          <p14:tracePt t="38130" x="6088063" y="1968500"/>
          <p14:tracePt t="38147" x="6013450" y="1982788"/>
          <p14:tracePt t="38164" x="5853113" y="2016125"/>
          <p14:tracePt t="38181" x="5645150" y="2082800"/>
          <p14:tracePt t="38197" x="5565775" y="2116138"/>
          <p14:tracePt t="38213" x="5397500" y="2182813"/>
          <p14:tracePt t="38230" x="5303838" y="2230438"/>
          <p14:tracePt t="38247" x="5270500" y="2236788"/>
          <p14:tracePt t="38252" x="5251450" y="2243138"/>
          <p14:tracePt t="38280" x="5243513" y="2243138"/>
          <p14:tracePt t="38500" x="5237163" y="2243138"/>
          <p14:tracePt t="38506" x="5224463" y="2216150"/>
          <p14:tracePt t="38514" x="5216525" y="2176463"/>
          <p14:tracePt t="38530" x="5183188" y="2055813"/>
          <p14:tracePt t="38546" x="5176838" y="1995488"/>
          <p14:tracePt t="38563" x="5176838" y="1868488"/>
          <p14:tracePt t="38580" x="5176838" y="1814513"/>
          <p14:tracePt t="38596" x="5176838" y="1720850"/>
          <p14:tracePt t="38613" x="5191125" y="1654175"/>
          <p14:tracePt t="38630" x="5203825" y="1627188"/>
          <p14:tracePt t="38646" x="5230813" y="1581150"/>
          <p14:tracePt t="38663" x="5284788" y="1533525"/>
          <p14:tracePt t="38680" x="5310188" y="1512888"/>
          <p14:tracePt t="38696" x="5384800" y="1466850"/>
          <p14:tracePt t="38713" x="5457825" y="1439863"/>
          <p14:tracePt t="38729" x="5499100" y="1427163"/>
          <p14:tracePt t="38746" x="5599113" y="1412875"/>
          <p14:tracePt t="38763" x="5692775" y="1412875"/>
          <p14:tracePt t="38779" x="5732463" y="1412875"/>
          <p14:tracePt t="38796" x="5826125" y="1427163"/>
          <p14:tracePt t="38813" x="5913438" y="1446213"/>
          <p14:tracePt t="38829" x="5961063" y="1452563"/>
          <p14:tracePt t="38846" x="6048375" y="1479550"/>
          <p14:tracePt t="38863" x="6134100" y="1512888"/>
          <p14:tracePt t="38879" x="6161088" y="1533525"/>
          <p14:tracePt t="38896" x="6242050" y="1593850"/>
          <p14:tracePt t="38913" x="6308725" y="1666875"/>
          <p14:tracePt t="38929" x="6335713" y="1701800"/>
          <p14:tracePt t="38946" x="6375400" y="1774825"/>
          <p14:tracePt t="38963" x="6396038" y="1808163"/>
          <p14:tracePt t="38979" x="6402388" y="1822450"/>
          <p14:tracePt t="38996" x="6402388" y="1835150"/>
          <p14:tracePt t="39013" x="6402388" y="1841500"/>
          <p14:tracePt t="39029" x="6402388" y="1847850"/>
          <p14:tracePt t="39046" x="6396038" y="1855788"/>
          <p14:tracePt t="39063" x="6389688" y="1862138"/>
          <p14:tracePt t="39079" x="6389688" y="1868488"/>
          <p14:tracePt t="39096" x="6369050" y="1889125"/>
          <p14:tracePt t="39112" x="6335713" y="1908175"/>
          <p14:tracePt t="39129" x="6315075" y="1928813"/>
          <p14:tracePt t="39146" x="6262688" y="1955800"/>
          <p14:tracePt t="39162" x="6161088" y="1982788"/>
          <p14:tracePt t="39179" x="6040438" y="2001838"/>
          <p14:tracePt t="39196" x="5973763" y="2016125"/>
          <p14:tracePt t="39212" x="5846763" y="2036763"/>
          <p14:tracePt t="39229" x="5713413" y="2036763"/>
          <p14:tracePt t="39246" x="5645150" y="2036763"/>
          <p14:tracePt t="39250" x="5572125" y="2028825"/>
          <p14:tracePt t="39263" x="5499100" y="2016125"/>
          <p14:tracePt t="39279" x="5364163" y="1995488"/>
          <p14:tracePt t="39296" x="5310188" y="1976438"/>
          <p14:tracePt t="39312" x="5224463" y="1949450"/>
          <p14:tracePt t="39329" x="5156200" y="1908175"/>
          <p14:tracePt t="39346" x="5137150" y="1874838"/>
          <p14:tracePt t="39362" x="5110163" y="1814513"/>
          <p14:tracePt t="39379" x="5103813" y="1774825"/>
          <p14:tracePt t="39399" x="5095875" y="1681163"/>
          <p14:tracePt t="39417" x="5095875" y="1593850"/>
          <p14:tracePt t="39433" x="5110163" y="1527175"/>
          <p14:tracePt t="39449" x="5116513" y="1500188"/>
          <p14:tracePt t="39466" x="5130800" y="1466850"/>
          <p14:tracePt t="39479" x="5137150" y="1452563"/>
          <p14:tracePt t="39495" x="5176838" y="1419225"/>
          <p14:tracePt t="39513" x="5230813" y="1393825"/>
          <p14:tracePt t="39529" x="5270500" y="1379538"/>
          <p14:tracePt t="39545" x="5364163" y="1366838"/>
          <p14:tracePt t="39562" x="5397500" y="1358900"/>
          <p14:tracePt t="39578" x="5491163" y="1358900"/>
          <p14:tracePt t="39596" x="5572125" y="1366838"/>
          <p14:tracePt t="39612" x="5619750" y="1373188"/>
          <p14:tracePt t="39629" x="5692775" y="1412875"/>
          <p14:tracePt t="39647" x="5753100" y="1452563"/>
          <p14:tracePt t="39662" x="5780088" y="1479550"/>
          <p14:tracePt t="39679" x="5826125" y="1527175"/>
          <p14:tracePt t="39696" x="5853113" y="1560513"/>
          <p14:tracePt t="39712" x="5900738" y="1614488"/>
          <p14:tracePt t="39729" x="5940425" y="1681163"/>
          <p14:tracePt t="39745" x="5946775" y="1701800"/>
          <p14:tracePt t="39762" x="5953125" y="1720850"/>
          <p14:tracePt t="39779" x="5953125" y="1735138"/>
          <p14:tracePt t="39795" x="5953125" y="1741488"/>
          <p14:tracePt t="39828" x="5953125" y="1747838"/>
          <p14:tracePt t="39845" x="5946775" y="1762125"/>
          <p14:tracePt t="39862" x="5927725" y="1774825"/>
          <p14:tracePt t="39879" x="5907088" y="1795463"/>
          <p14:tracePt t="39895" x="5894388" y="1801813"/>
          <p14:tracePt t="39912" x="5859463" y="1822450"/>
          <p14:tracePt t="39929" x="5792788" y="1841500"/>
          <p14:tracePt t="39945" x="5746750" y="1855788"/>
          <p14:tracePt t="39962" x="5653088" y="1874838"/>
          <p14:tracePt t="39979" x="5565775" y="1889125"/>
          <p14:tracePt t="39995" x="5532438" y="1889125"/>
          <p14:tracePt t="40012" x="5465763" y="1901825"/>
          <p14:tracePt t="40028" x="5391150" y="1901825"/>
          <p14:tracePt t="40045" x="5345113" y="1901825"/>
          <p14:tracePt t="40062" x="5264150" y="1881188"/>
          <p14:tracePt t="40079" x="5203825" y="1855788"/>
          <p14:tracePt t="40095" x="5183188" y="1847850"/>
          <p14:tracePt t="40111" x="5164138" y="1835150"/>
          <p14:tracePt t="40129" x="5149850" y="1828800"/>
          <p14:tracePt t="40145" x="5143500" y="1822450"/>
          <p14:tracePt t="40179" x="5143500" y="1814513"/>
          <p14:tracePt t="40529" x="5137150" y="1814513"/>
          <p14:tracePt t="40550" x="5122863" y="1814513"/>
          <p14:tracePt t="40559" x="5110163" y="1814513"/>
          <p14:tracePt t="40568" x="5076825" y="1814513"/>
          <p14:tracePt t="40581" x="5029200" y="1801813"/>
          <p14:tracePt t="40594" x="4989513" y="1787525"/>
          <p14:tracePt t="40611" x="4902200" y="1754188"/>
          <p14:tracePt t="40628" x="4814888" y="1720850"/>
          <p14:tracePt t="40645" x="4768850" y="1708150"/>
          <p14:tracePt t="40661" x="4667250" y="1674813"/>
          <p14:tracePt t="40678" x="4581525" y="1647825"/>
          <p14:tracePt t="40694" x="4540250" y="1633538"/>
          <p14:tracePt t="40711" x="4473575" y="1627188"/>
          <p14:tracePt t="40728" x="4446588" y="1620838"/>
          <p14:tracePt t="40744" x="4440238" y="1614488"/>
          <p14:tracePt t="40761" x="4433888" y="1608138"/>
          <p14:tracePt t="40988" x="4427538" y="1608138"/>
          <p14:tracePt t="40997" x="4419600" y="1600200"/>
          <p14:tracePt t="41011" x="4313238" y="1566863"/>
          <p14:tracePt t="41029" x="4024313" y="1487488"/>
          <p14:tracePt t="41044" x="3810000" y="1427163"/>
          <p14:tracePt t="41061" x="3402013" y="1346200"/>
          <p14:tracePt t="41078" x="3121025" y="1292225"/>
          <p14:tracePt t="41095" x="3048000" y="1285875"/>
          <p14:tracePt t="41111" x="2946400" y="1258888"/>
          <p14:tracePt t="41128" x="2900363" y="1238250"/>
          <p14:tracePt t="41144" x="2886075" y="1238250"/>
          <p14:tracePt t="41161" x="2873375" y="1238250"/>
          <p14:tracePt t="41178" x="2873375" y="1231900"/>
          <p14:tracePt t="41410" x="2833688" y="1231900"/>
          <p14:tracePt t="41418" x="2746375" y="1231900"/>
          <p14:tracePt t="41432" x="2578100" y="1225550"/>
          <p14:tracePt t="41448" x="2028825" y="1198563"/>
          <p14:tracePt t="41464" x="1741488" y="1198563"/>
          <p14:tracePt t="41481" x="1312863" y="1204913"/>
          <p14:tracePt t="41493" x="1219200" y="1204913"/>
          <p14:tracePt t="41510" x="1098550" y="1212850"/>
          <p14:tracePt t="41527" x="1044575" y="1212850"/>
          <p14:tracePt t="41544" x="1038225" y="1212850"/>
          <p14:tracePt t="41560" x="1031875" y="1204913"/>
          <p14:tracePt t="41577" x="1023938" y="1198563"/>
          <p14:tracePt t="41610" x="1050925" y="1165225"/>
          <p14:tracePt t="41627" x="1171575" y="1119188"/>
          <p14:tracePt t="41644" x="1273175" y="1092200"/>
          <p14:tracePt t="41660" x="1600200" y="1058863"/>
          <p14:tracePt t="41677" x="2116138" y="1044575"/>
          <p14:tracePt t="41693" x="2357438" y="1058863"/>
          <p14:tracePt t="41710" x="2759075" y="1125538"/>
          <p14:tracePt t="41727" x="2994025" y="1185863"/>
          <p14:tracePt t="41743" x="3067050" y="1204913"/>
          <p14:tracePt t="41760" x="3154363" y="1246188"/>
          <p14:tracePt t="41777" x="3175000" y="1258888"/>
          <p14:tracePt t="41793" x="3181350" y="1265238"/>
          <p14:tracePt t="41810" x="3181350" y="1273175"/>
          <p14:tracePt t="41848" x="3175000" y="1279525"/>
          <p14:tracePt t="41857" x="3154363" y="1285875"/>
          <p14:tracePt t="41867" x="3108325" y="1292225"/>
          <p14:tracePt t="41879" x="3021013" y="1298575"/>
          <p14:tracePt t="41893" x="2867025" y="1298575"/>
          <p14:tracePt t="41910" x="2430463" y="1298575"/>
          <p14:tracePt t="41927" x="1916113" y="1265238"/>
          <p14:tracePt t="41943" x="1708150" y="1246188"/>
          <p14:tracePt t="41960" x="1506538" y="1198563"/>
          <p14:tracePt t="41977" x="1412875" y="1131888"/>
          <p14:tracePt t="41993" x="1393825" y="1092200"/>
          <p14:tracePt t="42010" x="1379538" y="977900"/>
          <p14:tracePt t="42026" x="1379538" y="923925"/>
          <p14:tracePt t="42043" x="1446213" y="809625"/>
          <p14:tracePt t="42060" x="1493838" y="763588"/>
          <p14:tracePt t="42076" x="1660525" y="663575"/>
          <p14:tracePt t="42093" x="1808163" y="622300"/>
          <p14:tracePt t="42110" x="2190750" y="609600"/>
          <p14:tracePt t="42127" x="2578100" y="655638"/>
          <p14:tracePt t="42143" x="2725738" y="709613"/>
          <p14:tracePt t="42160" x="2919413" y="830263"/>
          <p14:tracePt t="42177" x="3040063" y="923925"/>
          <p14:tracePt t="42193" x="3073400" y="965200"/>
          <p14:tracePt t="42209" x="3100388" y="1031875"/>
          <p14:tracePt t="42227" x="3127375" y="1104900"/>
          <p14:tracePt t="42243" x="3133725" y="1119188"/>
          <p14:tracePt t="42260" x="3133725" y="1144588"/>
          <p14:tracePt t="42277" x="3133725" y="1171575"/>
          <p14:tracePt t="42293" x="3121025" y="1185863"/>
          <p14:tracePt t="42309" x="3094038" y="1212850"/>
          <p14:tracePt t="42327" x="3040063" y="1238250"/>
          <p14:tracePt t="42343" x="2994025" y="1265238"/>
          <p14:tracePt t="42359" x="2840038" y="1319213"/>
          <p14:tracePt t="42376" x="2611438" y="1358900"/>
          <p14:tracePt t="42393" x="2505075" y="1373188"/>
          <p14:tracePt t="42413" x="2309813" y="1393825"/>
          <p14:tracePt t="42430" x="2136775" y="1400175"/>
          <p14:tracePt t="42447" x="1995488" y="1385888"/>
          <p14:tracePt t="42463" x="1935163" y="1352550"/>
          <p14:tracePt t="42481" x="1862138" y="1273175"/>
          <p14:tracePt t="42493" x="1835150" y="1204913"/>
          <p14:tracePt t="42509" x="1801813" y="1065213"/>
          <p14:tracePt t="42526" x="1801813" y="990600"/>
          <p14:tracePt t="42543" x="1835150" y="863600"/>
          <p14:tracePt t="42559" x="1862138" y="803275"/>
          <p14:tracePt t="42576" x="1935163" y="730250"/>
          <p14:tracePt t="42593" x="2055813" y="690563"/>
          <p14:tracePt t="42609" x="2155825" y="676275"/>
          <p14:tracePt t="42626" x="2378075" y="696913"/>
          <p14:tracePt t="42643" x="2532063" y="750888"/>
          <p14:tracePt t="42659" x="2846388" y="904875"/>
          <p14:tracePt t="42676" x="3054350" y="1077913"/>
          <p14:tracePt t="42692" x="3114675" y="1144588"/>
          <p14:tracePt t="42709" x="3194050" y="1246188"/>
          <p14:tracePt t="42726" x="3235325" y="1312863"/>
          <p14:tracePt t="42742" x="3235325" y="1325563"/>
          <p14:tracePt t="42759" x="3241675" y="1339850"/>
          <p14:tracePt t="42776" x="3241675" y="1346200"/>
          <p14:tracePt t="42793" x="3235325" y="1358900"/>
          <p14:tracePt t="42809" x="3221038" y="1358900"/>
          <p14:tracePt t="42826" x="3148013" y="1385888"/>
          <p14:tracePt t="42842" x="3013075" y="1406525"/>
          <p14:tracePt t="42859" x="2927350" y="1419225"/>
          <p14:tracePt t="42876" x="2746375" y="1433513"/>
          <p14:tracePt t="42892" x="2584450" y="1439863"/>
          <p14:tracePt t="42910" x="2465388" y="1452563"/>
          <p14:tracePt t="42925" x="2417763" y="1460500"/>
          <p14:tracePt t="42942" x="2344738" y="1460500"/>
          <p14:tracePt t="42959" x="2309813" y="1460500"/>
          <p14:tracePt t="42975" x="2297113" y="1460500"/>
          <p14:tracePt t="42992" x="2276475" y="1460500"/>
          <p14:tracePt t="43009" x="2270125" y="1460500"/>
          <p14:tracePt t="43042" x="2263775" y="1460500"/>
          <p14:tracePt t="43059" x="2263775" y="1446213"/>
          <p14:tracePt t="43076" x="2263775" y="1439863"/>
          <p14:tracePt t="43109" x="2263775" y="1433513"/>
          <p14:tracePt t="43126" x="2263775" y="1427163"/>
          <p14:tracePt t="43142" x="2263775" y="1419225"/>
          <p14:tracePt t="43159" x="2270125" y="1412875"/>
          <p14:tracePt t="43192" x="2270125" y="1406525"/>
          <p14:tracePt t="43209" x="2270125" y="1400175"/>
          <p14:tracePt t="43226" x="2276475" y="1393825"/>
          <p14:tracePt t="43242" x="2276475" y="1385888"/>
          <p14:tracePt t="43259" x="2290763" y="1379538"/>
          <p14:tracePt t="43280" x="2303463" y="1366838"/>
          <p14:tracePt t="43292" x="2309813" y="1358900"/>
          <p14:tracePt t="43309" x="2344738" y="1325563"/>
          <p14:tracePt t="43326" x="2397125" y="1285875"/>
          <p14:tracePt t="43342" x="2430463" y="1265238"/>
          <p14:tracePt t="43359" x="2471738" y="1238250"/>
          <p14:tracePt t="43376" x="2517775" y="1219200"/>
          <p14:tracePt t="43396" x="2544763" y="1212850"/>
          <p14:tracePt t="43412" x="2559050" y="1212850"/>
          <p14:tracePt t="43430" x="2598738" y="1212850"/>
          <p14:tracePt t="43446" x="2644775" y="1212850"/>
          <p14:tracePt t="43462" x="2671763" y="1212850"/>
          <p14:tracePt t="43476" x="2732088" y="1212850"/>
          <p14:tracePt t="43492" x="2759075" y="1212850"/>
          <p14:tracePt t="43508" x="2806700" y="1219200"/>
          <p14:tracePt t="43526" x="2859088" y="1238250"/>
          <p14:tracePt t="43542" x="2873375" y="1238250"/>
          <p14:tracePt t="43558" x="2927350" y="1273175"/>
          <p14:tracePt t="43576" x="2973388" y="1306513"/>
          <p14:tracePt t="43592" x="2994025" y="1319213"/>
          <p14:tracePt t="43609" x="3013075" y="1339850"/>
          <p14:tracePt t="43626" x="3021013" y="1352550"/>
          <p14:tracePt t="43642" x="3027363" y="1358900"/>
          <p14:tracePt t="43658" x="3027363" y="1373188"/>
          <p14:tracePt t="43676" x="3033713" y="1406525"/>
          <p14:tracePt t="43692" x="3033713" y="1433513"/>
          <p14:tracePt t="43708" x="3027363" y="1473200"/>
          <p14:tracePt t="43726" x="3013075" y="1533525"/>
          <p14:tracePt t="43742" x="3006725" y="1554163"/>
          <p14:tracePt t="43758" x="2994025" y="1587500"/>
          <p14:tracePt t="43775" x="2979738" y="1608138"/>
          <p14:tracePt t="43791" x="2973388" y="1614488"/>
          <p14:tracePt t="43797" x="2960688" y="1620838"/>
          <p14:tracePt t="43816" x="2952750" y="1620838"/>
          <p14:tracePt t="43836" x="2933700" y="1620838"/>
          <p14:tracePt t="44051" x="2933700" y="1627188"/>
          <p14:tracePt t="44062" x="2946400" y="1654175"/>
          <p14:tracePt t="44071" x="2960688" y="1687513"/>
          <p14:tracePt t="44083" x="2979738" y="1741488"/>
          <p14:tracePt t="44094" x="3000375" y="1801813"/>
          <p14:tracePt t="44108" x="3027363" y="1874838"/>
          <p14:tracePt t="44125" x="3087688" y="2089150"/>
          <p14:tracePt t="44141" x="3148013" y="2390775"/>
          <p14:tracePt t="44158" x="3175000" y="2551113"/>
          <p14:tracePt t="44174" x="3268663" y="2859088"/>
          <p14:tracePt t="44191" x="3314700" y="3048000"/>
          <p14:tracePt t="44208" x="3341688" y="3148013"/>
          <p14:tracePt t="44224" x="3348038" y="3175000"/>
          <p14:tracePt t="44241" x="3355975" y="3208338"/>
          <p14:tracePt t="44258" x="3355975" y="3214688"/>
          <p14:tracePt t="44550" x="3355975" y="3221038"/>
          <p14:tracePt t="44568" x="3355975" y="3227388"/>
          <p14:tracePt t="44588" x="3355975" y="3235325"/>
          <p14:tracePt t="44598" x="3348038" y="3241675"/>
          <p14:tracePt t="44609" x="3348038" y="3262313"/>
          <p14:tracePt t="44624" x="3328988" y="3295650"/>
          <p14:tracePt t="44641" x="3295650" y="3355975"/>
          <p14:tracePt t="44657" x="3241675" y="3422650"/>
          <p14:tracePt t="44674" x="3208338" y="3449638"/>
          <p14:tracePt t="44690" x="3127375" y="3502025"/>
          <p14:tracePt t="44708" x="3027363" y="3549650"/>
          <p14:tracePt t="44725" x="2940050" y="3589338"/>
          <p14:tracePt t="44740" x="2900363" y="3603625"/>
          <p14:tracePt t="44757" x="2833688" y="3616325"/>
          <p14:tracePt t="44775" x="2786063" y="3622675"/>
          <p14:tracePt t="44790" x="2773363" y="3622675"/>
          <p14:tracePt t="44807" x="2759075" y="3622675"/>
          <p14:tracePt t="44824" x="2746375" y="3622675"/>
          <p14:tracePt t="45057" x="2725738" y="3622675"/>
          <p14:tracePt t="45066" x="2692400" y="3622675"/>
          <p14:tracePt t="45077" x="2638425" y="3622675"/>
          <p14:tracePt t="45090" x="2578100" y="3622675"/>
          <p14:tracePt t="45108" x="2444750" y="3622675"/>
          <p14:tracePt t="45124" x="2324100" y="3622675"/>
          <p14:tracePt t="45140" x="2284413" y="3622675"/>
          <p14:tracePt t="45157" x="2190750" y="3630613"/>
          <p14:tracePt t="45174" x="2116138" y="3630613"/>
          <p14:tracePt t="45190" x="2089150" y="3630613"/>
          <p14:tracePt t="45207" x="2055813" y="3630613"/>
          <p14:tracePt t="45224" x="2043113" y="3630613"/>
          <p14:tracePt t="45240" x="2036763" y="3630613"/>
          <p14:tracePt t="45530" x="2028825" y="3630613"/>
          <p14:tracePt t="45548" x="2016125" y="3636963"/>
          <p14:tracePt t="45558" x="1995488" y="3643313"/>
          <p14:tracePt t="45566" x="1968500" y="3643313"/>
          <p14:tracePt t="45577" x="1941513" y="3643313"/>
          <p14:tracePt t="45590" x="1901825" y="3649663"/>
          <p14:tracePt t="45606" x="1828800" y="3663950"/>
          <p14:tracePt t="45623" x="1801813" y="3670300"/>
          <p14:tracePt t="45640" x="1754188" y="3676650"/>
          <p14:tracePt t="45656" x="1741488" y="3676650"/>
          <p14:tracePt t="45673" x="1735138" y="3683000"/>
          <p14:tracePt t="45689" x="1720850" y="3683000"/>
          <p14:tracePt t="45723" x="1714500" y="3683000"/>
          <p14:tracePt t="45910" x="1720850" y="3683000"/>
          <p14:tracePt t="45933" x="1727200" y="3683000"/>
          <p14:tracePt t="45944" x="1735138" y="3683000"/>
          <p14:tracePt t="45956" x="1747838" y="3683000"/>
          <p14:tracePt t="45973" x="1754188" y="3683000"/>
          <p14:tracePt t="45989" x="1781175" y="3683000"/>
          <p14:tracePt t="46006" x="1801813" y="3683000"/>
          <p14:tracePt t="46023" x="1814513" y="3683000"/>
          <p14:tracePt t="46039" x="1822450" y="3683000"/>
          <p14:tracePt t="46058" x="1828800" y="3683000"/>
          <p14:tracePt t="46073" x="1835150" y="3683000"/>
          <p14:tracePt t="46089" x="1841500" y="3683000"/>
          <p14:tracePt t="46123" x="1847850" y="3683000"/>
          <p14:tracePt t="46139" x="1847850" y="3690938"/>
          <p14:tracePt t="46157" x="1855788" y="3690938"/>
          <p14:tracePt t="46188" x="1862138" y="3690938"/>
          <p14:tracePt t="46249" x="1868488" y="3690938"/>
          <p14:tracePt t="46269" x="1868488" y="3697288"/>
          <p14:tracePt t="46280" x="1874838" y="3697288"/>
          <p14:tracePt t="46300" x="1881188" y="3697288"/>
          <p14:tracePt t="46311" x="1889125" y="3697288"/>
          <p14:tracePt t="46323" x="1895475" y="3697288"/>
          <p14:tracePt t="46351" x="1901825" y="3697288"/>
          <p14:tracePt t="46401" x="1908175" y="3697288"/>
          <p14:tracePt t="46421" x="1916113" y="3697288"/>
          <p14:tracePt t="46432" x="1922463" y="3697288"/>
          <p14:tracePt t="46452" x="1928813" y="3697288"/>
          <p14:tracePt t="46464" x="1935163" y="3697288"/>
          <p14:tracePt t="46479" x="1941513" y="3697288"/>
          <p14:tracePt t="46496" x="1949450" y="3697288"/>
          <p14:tracePt t="46512" x="1955800" y="3697288"/>
          <p14:tracePt t="46529" x="1962150" y="3697288"/>
          <p14:tracePt t="46539" x="1968500" y="3697288"/>
          <p14:tracePt t="46555" x="1976438" y="3697288"/>
          <p14:tracePt t="46576" x="1982788" y="3697288"/>
          <p14:tracePt t="46593" x="1989138" y="3697288"/>
          <p14:tracePt t="46606" x="1995488" y="3690938"/>
          <p14:tracePt t="46633" x="2001838" y="3690938"/>
          <p14:tracePt t="46652" x="2009775" y="3690938"/>
          <p14:tracePt t="46674" x="2016125" y="3690938"/>
          <p14:tracePt t="46683" x="2022475" y="3690938"/>
          <p14:tracePt t="46714" x="2028825" y="3690938"/>
          <p14:tracePt t="46764" x="2036763" y="3683000"/>
          <p14:tracePt t="46784" x="2043113" y="3683000"/>
          <p14:tracePt t="46794" x="2049463" y="3683000"/>
          <p14:tracePt t="46805" x="2055813" y="3683000"/>
          <p14:tracePt t="46822" x="2055813" y="3676650"/>
          <p14:tracePt t="46839" x="2070100" y="3676650"/>
          <p14:tracePt t="46884" x="2076450" y="3676650"/>
          <p14:tracePt t="46914" x="2082800" y="3676650"/>
          <p14:tracePt t="46935" x="2089150" y="3676650"/>
          <p14:tracePt t="46945" x="2095500" y="3676650"/>
          <p14:tracePt t="46956" x="2109788" y="3676650"/>
          <p14:tracePt t="46976" x="2116138" y="3676650"/>
          <p14:tracePt t="46988" x="2130425" y="3670300"/>
          <p14:tracePt t="47005" x="2136775" y="3670300"/>
          <p14:tracePt t="47022" x="2143125" y="3670300"/>
          <p14:tracePt t="47038" x="2149475" y="3670300"/>
          <p14:tracePt t="47055" x="2155825" y="3670300"/>
          <p14:tracePt t="47178" x="2163763" y="3670300"/>
          <p14:tracePt t="47349" x="2170113" y="3670300"/>
          <p14:tracePt t="47365" x="2182813" y="3670300"/>
          <p14:tracePt t="47388" x="2190750" y="3670300"/>
          <p14:tracePt t="47494" x="2197100" y="3670300"/>
          <p14:tracePt t="47615" x="2203450" y="3670300"/>
          <p14:tracePt t="47626" x="2203450" y="3663950"/>
          <p14:tracePt t="47634" x="2209800" y="3663950"/>
          <p14:tracePt t="47654" x="2216150" y="3663950"/>
          <p14:tracePt t="47664" x="2224088" y="3663950"/>
          <p14:tracePt t="47684" x="2230438" y="3663950"/>
          <p14:tracePt t="47755" x="2236788" y="3663950"/>
          <p14:tracePt t="47848" x="2236788" y="3656013"/>
          <p14:tracePt t="47862" x="2251075" y="3656013"/>
          <p14:tracePt t="47880" x="2270125" y="3656013"/>
          <p14:tracePt t="47894" x="2290763" y="3656013"/>
          <p14:tracePt t="47905" x="2297113" y="3656013"/>
          <p14:tracePt t="47921" x="2309813" y="3649663"/>
          <p14:tracePt t="47937" x="2336800" y="3649663"/>
          <p14:tracePt t="47954" x="2351088" y="3649663"/>
          <p14:tracePt t="48368" x="2357438" y="3649663"/>
          <p14:tracePt t="48387" x="2363788" y="3649663"/>
          <p14:tracePt t="48396" x="2370138" y="3649663"/>
          <p14:tracePt t="48417" x="2378075" y="3649663"/>
          <p14:tracePt t="48426" x="2384425" y="3649663"/>
          <p14:tracePt t="48437" x="2390775" y="3649663"/>
          <p14:tracePt t="48454" x="2390775" y="3656013"/>
          <p14:tracePt t="48474" x="2397125" y="3656013"/>
          <p14:tracePt t="48490" x="2405063" y="3656013"/>
          <p14:tracePt t="48511" x="2417763" y="3663950"/>
          <p14:tracePt t="48529" x="2430463" y="3663950"/>
          <p14:tracePt t="48541" x="2438400" y="3663950"/>
          <p14:tracePt t="48554" x="2444750" y="3663950"/>
          <p14:tracePt t="48570" x="2457450" y="3663950"/>
          <p14:tracePt t="48587" x="2465388" y="3663950"/>
          <p14:tracePt t="48604" x="2471738" y="3663950"/>
          <p14:tracePt t="48620" x="2478088" y="3663950"/>
          <p14:tracePt t="48638" x="2484438" y="3663950"/>
          <p14:tracePt t="48653" x="2490788" y="3663950"/>
          <p14:tracePt t="48687" x="2498725" y="3663950"/>
          <p14:tracePt t="48709" x="2498725" y="3656013"/>
          <p14:tracePt t="48729" x="2505075" y="3656013"/>
          <p14:tracePt t="48749" x="2511425" y="3656013"/>
          <p14:tracePt t="48789" x="2517775" y="3656013"/>
          <p14:tracePt t="48799" x="2517775" y="3649663"/>
          <p14:tracePt t="48810" x="2524125" y="3649663"/>
          <p14:tracePt t="48829" x="2532063" y="3649663"/>
          <p14:tracePt t="48841" x="2538413" y="3649663"/>
          <p14:tracePt t="48853" x="2538413" y="3643313"/>
          <p14:tracePt t="48870" x="2544763" y="3643313"/>
          <p14:tracePt t="48886" x="2551113" y="3643313"/>
          <p14:tracePt t="48903" x="2565400" y="3636963"/>
          <p14:tracePt t="48921" x="2571750" y="3630613"/>
          <p14:tracePt t="48937" x="2584450" y="3630613"/>
          <p14:tracePt t="48953" x="2598738" y="3622675"/>
          <p14:tracePt t="48970" x="2605088" y="3622675"/>
          <p14:tracePt t="48989" x="2625725" y="3616325"/>
          <p14:tracePt t="49006" x="2644775" y="3616325"/>
          <p14:tracePt t="49020" x="2665413" y="3603625"/>
          <p14:tracePt t="49037" x="2698750" y="3595688"/>
          <p14:tracePt t="49053" x="2738438" y="3582988"/>
          <p14:tracePt t="49070" x="2759075" y="3582988"/>
          <p14:tracePt t="49086" x="2786063" y="3576638"/>
          <p14:tracePt t="49103" x="2813050" y="3562350"/>
          <p14:tracePt t="49120" x="2819400" y="3556000"/>
          <p14:tracePt t="49137" x="2840038" y="3556000"/>
          <p14:tracePt t="49153" x="2859088" y="3549650"/>
          <p14:tracePt t="49170" x="2867025" y="3549650"/>
          <p14:tracePt t="49186" x="2873375" y="3543300"/>
          <p14:tracePt t="49203" x="2879725" y="3543300"/>
          <p14:tracePt t="49220" x="2886075" y="3543300"/>
          <p14:tracePt t="49443" x="2886075" y="3549650"/>
          <p14:tracePt t="49456" x="2879725" y="3549650"/>
          <p14:tracePt t="49493" x="2873375" y="3549650"/>
          <p14:tracePt t="49523" x="2867025" y="3549650"/>
          <p14:tracePt t="49542" x="2867025" y="3556000"/>
          <p14:tracePt t="49553" x="2859088" y="3556000"/>
          <p14:tracePt t="49562" x="2852738" y="3556000"/>
          <p14:tracePt t="49583" x="2846388" y="3556000"/>
          <p14:tracePt t="49603" x="2840038" y="3556000"/>
          <p14:tracePt t="49613" x="2840038" y="3562350"/>
          <p14:tracePt t="49625" x="2833688" y="3562350"/>
          <p14:tracePt t="49636" x="2825750" y="3562350"/>
          <p14:tracePt t="49653" x="2798763" y="3570288"/>
          <p14:tracePt t="49669" x="2786063" y="3570288"/>
          <p14:tracePt t="49686" x="2752725" y="3576638"/>
          <p14:tracePt t="49703" x="2725738" y="3582988"/>
          <p14:tracePt t="49719" x="2713038" y="3582988"/>
          <p14:tracePt t="49736" x="2705100" y="3582988"/>
          <p14:tracePt t="49752" x="2698750" y="3582988"/>
          <p14:tracePt t="49769" x="2679700" y="3589338"/>
          <p14:tracePt t="49786" x="2665413" y="3589338"/>
          <p14:tracePt t="49802" x="2659063" y="3589338"/>
          <p14:tracePt t="49819" x="2632075" y="3589338"/>
          <p14:tracePt t="49836" x="2611438" y="3589338"/>
          <p14:tracePt t="49852" x="2605088" y="3589338"/>
          <p14:tracePt t="49869" x="2592388" y="3589338"/>
          <p14:tracePt t="49886" x="2578100" y="3589338"/>
          <p14:tracePt t="49902" x="2571750" y="3589338"/>
          <p14:tracePt t="49919" x="2559050" y="3589338"/>
          <p14:tracePt t="49936" x="2538413" y="3589338"/>
          <p14:tracePt t="49953" x="2524125" y="3589338"/>
          <p14:tracePt t="49969" x="2511425" y="3589338"/>
          <p14:tracePt t="49986" x="2505075" y="3589338"/>
          <p14:tracePt t="50019" x="2498725" y="3589338"/>
          <p14:tracePt t="50263" x="2505075" y="3589338"/>
          <p14:tracePt t="50274" x="2511425" y="3595688"/>
          <p14:tracePt t="50284" x="2517775" y="3595688"/>
          <p14:tracePt t="50313" x="2524125" y="3595688"/>
          <p14:tracePt t="50343" x="2532063" y="3595688"/>
          <p14:tracePt t="50356" x="2538413" y="3595688"/>
          <p14:tracePt t="50364" x="2544763" y="3595688"/>
          <p14:tracePt t="50374" x="2551113" y="3603625"/>
          <p14:tracePt t="50386" x="2559050" y="3603625"/>
          <p14:tracePt t="50402" x="2565400" y="3609975"/>
          <p14:tracePt t="50419" x="2598738" y="3622675"/>
          <p14:tracePt t="50436" x="2611438" y="3636963"/>
          <p14:tracePt t="50452" x="2619375" y="3643313"/>
          <p14:tracePt t="50472" x="2625725" y="3643313"/>
          <p14:tracePt t="50527" x="2632075" y="3643313"/>
          <p14:tracePt t="50637" x="2632075" y="3636963"/>
          <p14:tracePt t="50647" x="2625725" y="3636963"/>
          <p14:tracePt t="50657" x="2619375" y="3630613"/>
          <p14:tracePt t="50675" x="2611438" y="3630613"/>
          <p14:tracePt t="50946" x="2625725" y="3630613"/>
          <p14:tracePt t="50956" x="2632075" y="3630613"/>
          <p14:tracePt t="50967" x="2644775" y="3630613"/>
          <p14:tracePt t="50977" x="2659063" y="3630613"/>
          <p14:tracePt t="50988" x="2679700" y="3636963"/>
          <p14:tracePt t="51001" x="2692400" y="3636963"/>
          <p14:tracePt t="51018" x="2719388" y="3643313"/>
          <p14:tracePt t="51037" x="2738438" y="3643313"/>
          <p14:tracePt t="51051" x="2759075" y="3643313"/>
          <p14:tracePt t="51068" x="2765425" y="3643313"/>
          <p14:tracePt t="51084" x="2773363" y="3643313"/>
          <p14:tracePt t="51101" x="2786063" y="3643313"/>
          <p14:tracePt t="51119" x="2792413" y="3649663"/>
          <p14:tracePt t="51151" x="2798763" y="3649663"/>
          <p14:tracePt t="51191" x="2806700" y="3649663"/>
          <p14:tracePt t="51334" x="2813050" y="3649663"/>
          <p14:tracePt t="51356" x="2819400" y="3649663"/>
          <p14:tracePt t="51397" x="2825750" y="3649663"/>
          <p14:tracePt t="51406" x="2833688" y="3649663"/>
          <p14:tracePt t="51417" x="2833688" y="3643313"/>
          <p14:tracePt t="51447" x="2840038" y="3643313"/>
          <p14:tracePt t="51540" x="2846388" y="3636963"/>
          <p14:tracePt t="51561" x="2852738" y="3636963"/>
          <p14:tracePt t="51571" x="2859088" y="3636963"/>
          <p14:tracePt t="51591" x="2867025" y="3630613"/>
          <p14:tracePt t="51601" x="2873375" y="3630613"/>
          <p14:tracePt t="51611" x="2879725" y="3630613"/>
          <p14:tracePt t="51632" x="2886075" y="3630613"/>
          <p14:tracePt t="51655" x="2894013" y="3622675"/>
          <p14:tracePt t="51673" x="2900363" y="3622675"/>
          <p14:tracePt t="51694" x="2906713" y="3622675"/>
          <p14:tracePt t="51704" x="2913063" y="3616325"/>
          <p14:tracePt t="51716" x="2919413" y="3616325"/>
          <p14:tracePt t="51736" x="2927350" y="3609975"/>
          <p14:tracePt t="51744" x="2933700" y="3609975"/>
          <p14:tracePt t="51755" x="2946400" y="3603625"/>
          <p14:tracePt t="51768" x="2952750" y="3603625"/>
          <p14:tracePt t="51784" x="2973388" y="3595688"/>
          <p14:tracePt t="51800" x="2979738" y="3589338"/>
          <p14:tracePt t="51817" x="3000375" y="3589338"/>
          <p14:tracePt t="51850" x="3006725" y="3589338"/>
          <p14:tracePt t="51867" x="3013075" y="3582988"/>
          <p14:tracePt t="51889" x="3021013" y="3582988"/>
          <p14:tracePt t="51900" x="3027363" y="3582988"/>
          <p14:tracePt t="51918" x="3033713" y="3576638"/>
          <p14:tracePt t="51934" x="3033713" y="3570288"/>
          <p14:tracePt t="51950" x="3040063" y="3570288"/>
          <p14:tracePt t="51968" x="3054350" y="3570288"/>
          <p14:tracePt t="51984" x="3060700" y="3562350"/>
          <p14:tracePt t="52000" x="3073400" y="3562350"/>
          <p14:tracePt t="52034" x="3087688" y="3549650"/>
          <p14:tracePt t="52051" x="3108325" y="3549650"/>
          <p14:tracePt t="52067" x="3108325" y="3543300"/>
          <p14:tracePt t="52084" x="3121025" y="3536950"/>
          <p14:tracePt t="52117" x="3127375" y="3536950"/>
          <p14:tracePt t="52134" x="3133725" y="3536950"/>
          <p14:tracePt t="52150" x="3148013" y="3522663"/>
          <p14:tracePt t="52167" x="3154363" y="3522663"/>
          <p14:tracePt t="52183" x="3167063" y="3516313"/>
          <p14:tracePt t="52200" x="3175000" y="3516313"/>
          <p14:tracePt t="52217" x="3175000" y="3509963"/>
          <p14:tracePt t="52250" x="3175000" y="3502025"/>
          <p14:tracePt t="52514" x="3181350" y="3502025"/>
          <p14:tracePt t="52537" x="3187700" y="3502025"/>
          <p14:tracePt t="52544" x="3194050" y="3502025"/>
          <p14:tracePt t="52564" x="3201988" y="3509963"/>
          <p14:tracePt t="52576" x="3214688" y="3509963"/>
          <p14:tracePt t="52586" x="3221038" y="3509963"/>
          <p14:tracePt t="52600" x="3235325" y="3509963"/>
          <p14:tracePt t="52616" x="3268663" y="3516313"/>
          <p14:tracePt t="52633" x="3281363" y="3516313"/>
          <p14:tracePt t="52651" x="3322638" y="3522663"/>
          <p14:tracePt t="52666" x="3348038" y="3522663"/>
          <p14:tracePt t="52683" x="3355975" y="3522663"/>
          <p14:tracePt t="52700" x="3368675" y="3522663"/>
          <p14:tracePt t="52717" x="3375025" y="3522663"/>
          <p14:tracePt t="52765" x="3381375" y="3522663"/>
          <p14:tracePt t="52935" x="3389313" y="3522663"/>
          <p14:tracePt t="52964" x="3395663" y="3522663"/>
          <p14:tracePt t="52994" x="3402013" y="3522663"/>
          <p14:tracePt t="53364" x="3402013" y="3516313"/>
          <p14:tracePt t="53385" x="3408363" y="3509963"/>
          <p14:tracePt t="53404" x="3416300" y="3509963"/>
          <p14:tracePt t="53413" x="3416300" y="3502025"/>
          <p14:tracePt t="53454" x="3422650" y="3502025"/>
          <p14:tracePt t="53493" x="3422650" y="3495675"/>
          <p14:tracePt t="53535" x="3429000" y="3489325"/>
          <p14:tracePt t="53543" x="3435350" y="3489325"/>
          <p14:tracePt t="53564" x="3441700" y="3482975"/>
          <p14:tracePt t="53573" x="3441700" y="3476625"/>
          <p14:tracePt t="53586" x="3449638" y="3476625"/>
          <p14:tracePt t="53599" x="3449638" y="3468688"/>
          <p14:tracePt t="53616" x="3455988" y="3468688"/>
          <p14:tracePt t="53632" x="3462338" y="3468688"/>
          <p14:tracePt t="53673" x="3462338" y="3462338"/>
          <p14:tracePt t="54063" x="3455988" y="3462338"/>
          <p14:tracePt t="54518" x="3449638" y="3462338"/>
          <p14:tracePt t="54731" x="3441700" y="3462338"/>
          <p14:tracePt t="54823" x="3441700" y="3468688"/>
          <p14:tracePt t="54958" x="3435350" y="3468688"/>
          <p14:tracePt t="55059" x="3429000" y="3476625"/>
          <p14:tracePt t="55248" x="3422650" y="3476625"/>
          <p14:tracePt t="55432" x="3416300" y="3476625"/>
          <p14:tracePt t="55538" x="3408363" y="3476625"/>
          <p14:tracePt t="55660" x="3402013" y="3476625"/>
          <p14:tracePt t="55672" x="3395663" y="3468688"/>
          <p14:tracePt t="55682" x="3381375" y="3468688"/>
          <p14:tracePt t="55698" x="3348038" y="3462338"/>
          <p14:tracePt t="55714" x="3335338" y="3462338"/>
          <p14:tracePt t="55730" x="3308350" y="3462338"/>
          <p14:tracePt t="55748" x="3281363" y="3455988"/>
          <p14:tracePt t="55764" x="3275013" y="3455988"/>
          <p14:tracePt t="55780" x="3254375" y="3455988"/>
          <p14:tracePt t="55798" x="3241675" y="3455988"/>
          <p14:tracePt t="55814" x="3235325" y="3455988"/>
          <p14:tracePt t="55831" x="3208338" y="3455988"/>
          <p14:tracePt t="55847" x="3201988" y="3449638"/>
          <p14:tracePt t="55863" x="3187700" y="3449638"/>
          <p14:tracePt t="55880" x="3167063" y="3449638"/>
          <p14:tracePt t="55897" x="3160713" y="3449638"/>
          <p14:tracePt t="55913" x="3141663" y="3449638"/>
          <p14:tracePt t="55930" x="3127375" y="3449638"/>
          <p14:tracePt t="55947" x="3121025" y="3449638"/>
          <p14:tracePt t="55963" x="3114675" y="3441700"/>
          <p14:tracePt t="55980" x="3100388" y="3441700"/>
          <p14:tracePt t="55996" x="3094038" y="3441700"/>
          <p14:tracePt t="56013" x="3081338" y="3441700"/>
          <p14:tracePt t="56030" x="3073400" y="3441700"/>
          <p14:tracePt t="56071" x="3067050" y="3441700"/>
          <p14:tracePt t="56092" x="3060700" y="3441700"/>
          <p14:tracePt t="56112" x="3054350" y="3441700"/>
          <p14:tracePt t="56123" x="3033713" y="3449638"/>
          <p14:tracePt t="56134" x="3013075" y="3455988"/>
          <p14:tracePt t="56146" x="3000375" y="3462338"/>
          <p14:tracePt t="56163" x="2967038" y="3476625"/>
          <p14:tracePt t="56180" x="2946400" y="3482975"/>
          <p14:tracePt t="56196" x="2913063" y="3482975"/>
          <p14:tracePt t="56213" x="2852738" y="3502025"/>
          <p14:tracePt t="56230" x="2833688" y="3509963"/>
          <p14:tracePt t="56246" x="2786063" y="3516313"/>
          <p14:tracePt t="56263" x="2759075" y="3516313"/>
          <p14:tracePt t="56279" x="2719388" y="3516313"/>
          <p14:tracePt t="56297" x="2705100" y="3516313"/>
          <p14:tracePt t="56313" x="2698750" y="3516313"/>
          <p14:tracePt t="56329" x="2679700" y="3522663"/>
          <p14:tracePt t="56347" x="2671763" y="3522663"/>
          <p14:tracePt t="56595" x="2671763" y="3529013"/>
          <p14:tracePt t="56613" x="2665413" y="3536950"/>
          <p14:tracePt t="56622" x="2659063" y="3536950"/>
          <p14:tracePt t="56632" x="2652713" y="3536950"/>
          <p14:tracePt t="56646" x="2619375" y="3536950"/>
          <p14:tracePt t="56663" x="2532063" y="3536950"/>
          <p14:tracePt t="56680" x="2451100" y="3522663"/>
          <p14:tracePt t="56696" x="2411413" y="3522663"/>
          <p14:tracePt t="56712" x="2336800" y="3522663"/>
          <p14:tracePt t="56729" x="2303463" y="3516313"/>
          <p14:tracePt t="56746" x="2209800" y="3516313"/>
          <p14:tracePt t="56762" x="2122488" y="3516313"/>
          <p14:tracePt t="56779" x="2082800" y="3516313"/>
          <p14:tracePt t="56796" x="2016125" y="3516313"/>
          <p14:tracePt t="56812" x="1976438" y="3516313"/>
          <p14:tracePt t="56829" x="1955800" y="3516313"/>
          <p14:tracePt t="56846" x="1916113" y="3516313"/>
          <p14:tracePt t="56862" x="1868488" y="3516313"/>
          <p14:tracePt t="56879" x="1841500" y="3516313"/>
          <p14:tracePt t="56896" x="1801813" y="3516313"/>
          <p14:tracePt t="56913" x="1762125" y="3509963"/>
          <p14:tracePt t="56929" x="1747838" y="3509963"/>
          <p14:tracePt t="56946" x="1720850" y="3509963"/>
          <p14:tracePt t="56963" x="1708150" y="3509963"/>
          <p14:tracePt t="56979" x="1693863" y="3509963"/>
          <p14:tracePt t="56995" x="1681163" y="3509963"/>
          <p14:tracePt t="57037" x="1674813" y="3509963"/>
          <p14:tracePt t="57213" x="1681163" y="3509963"/>
          <p14:tracePt t="57243" x="1687513" y="3509963"/>
          <p14:tracePt t="57253" x="1693863" y="3509963"/>
          <p14:tracePt t="57267" x="1701800" y="3509963"/>
          <p14:tracePt t="57285" x="1714500" y="3509963"/>
          <p14:tracePt t="57298" x="1720850" y="3509963"/>
          <p14:tracePt t="57312" x="1727200" y="3509963"/>
          <p14:tracePt t="57329" x="1754188" y="3509963"/>
          <p14:tracePt t="57345" x="1774825" y="3509963"/>
          <p14:tracePt t="57362" x="1835150" y="3516313"/>
          <p14:tracePt t="57379" x="1889125" y="3522663"/>
          <p14:tracePt t="57395" x="1908175" y="3522663"/>
          <p14:tracePt t="57400" x="1935163" y="3522663"/>
          <p14:tracePt t="57412" x="1968500" y="3522663"/>
          <p14:tracePt t="57429" x="2036763" y="3522663"/>
          <p14:tracePt t="57445" x="2062163" y="3522663"/>
          <p14:tracePt t="57466" x="2103438" y="3516313"/>
          <p14:tracePt t="57483" x="2143125" y="3516313"/>
          <p14:tracePt t="57499" x="2182813" y="3516313"/>
          <p14:tracePt t="57515" x="2203450" y="3516313"/>
          <p14:tracePt t="57532" x="2251075" y="3516313"/>
          <p14:tracePt t="57545" x="2257425" y="3516313"/>
          <p14:tracePt t="57562" x="2270125" y="3516313"/>
          <p14:tracePt t="57595" x="2276475" y="3516313"/>
          <p14:tracePt t="57612" x="2284413" y="3516313"/>
          <p14:tracePt t="57720" x="2276475" y="3516313"/>
          <p14:tracePt t="57732" x="2263775" y="3516313"/>
          <p14:tracePt t="57741" x="2257425" y="3516313"/>
          <p14:tracePt t="57750" x="2243138" y="3516313"/>
          <p14:tracePt t="57761" x="2236788" y="3516313"/>
          <p14:tracePt t="57778" x="2224088" y="3516313"/>
          <p14:tracePt t="57795" x="2190750" y="3516313"/>
          <p14:tracePt t="57812" x="2149475" y="3516313"/>
          <p14:tracePt t="57828" x="2122488" y="3516313"/>
          <p14:tracePt t="57845" x="2055813" y="3516313"/>
          <p14:tracePt t="57862" x="1995488" y="3516313"/>
          <p14:tracePt t="57878" x="1976438" y="3516313"/>
          <p14:tracePt t="57895" x="1935163" y="3516313"/>
          <p14:tracePt t="57912" x="1901825" y="3516313"/>
          <p14:tracePt t="57928" x="1889125" y="3516313"/>
          <p14:tracePt t="57945" x="1868488" y="3516313"/>
          <p14:tracePt t="57961" x="1862138" y="3516313"/>
          <p14:tracePt t="57978" x="1847850" y="3516313"/>
          <p14:tracePt t="57995" x="1841500" y="3516313"/>
          <p14:tracePt t="58079" x="1847850" y="3516313"/>
          <p14:tracePt t="58090" x="1855788" y="3516313"/>
          <p14:tracePt t="58100" x="1862138" y="3516313"/>
          <p14:tracePt t="58121" x="1874838" y="3516313"/>
          <p14:tracePt t="58132" x="1881188" y="3516313"/>
          <p14:tracePt t="58145" x="1889125" y="3516313"/>
          <p14:tracePt t="58162" x="1901825" y="3516313"/>
          <p14:tracePt t="58178" x="1908175" y="3516313"/>
          <p14:tracePt t="58194" x="1935163" y="3516313"/>
          <p14:tracePt t="58211" x="1962150" y="3509963"/>
          <p14:tracePt t="58228" x="2043113" y="3502025"/>
          <p14:tracePt t="58244" x="2136775" y="3495675"/>
          <p14:tracePt t="58261" x="2176463" y="3495675"/>
          <p14:tracePt t="58278" x="2276475" y="3495675"/>
          <p14:tracePt t="58299" x="2370138" y="3495675"/>
          <p14:tracePt t="58315" x="2484438" y="3489325"/>
          <p14:tracePt t="58331" x="2538413" y="3489325"/>
          <p14:tracePt t="58348" x="2638425" y="3489325"/>
          <p14:tracePt t="58365" x="2671763" y="3489325"/>
          <p14:tracePt t="58382" x="2759075" y="3489325"/>
          <p14:tracePt t="58394" x="2798763" y="3489325"/>
          <p14:tracePt t="58411" x="2879725" y="3489325"/>
          <p14:tracePt t="58416" x="2919413" y="3489325"/>
          <p14:tracePt t="58428" x="2946400" y="3489325"/>
          <p14:tracePt t="58444" x="2979738" y="3489325"/>
          <p14:tracePt t="58464" x="3048000" y="3489325"/>
          <p14:tracePt t="58481" x="3087688" y="3489325"/>
          <p14:tracePt t="58498" x="3114675" y="3489325"/>
          <p14:tracePt t="58514" x="3133725" y="3489325"/>
          <p14:tracePt t="58531" x="3167063" y="3489325"/>
          <p14:tracePt t="58544" x="3181350" y="3489325"/>
          <p14:tracePt t="58560" x="3221038" y="3489325"/>
          <p14:tracePt t="58577" x="3262313" y="3489325"/>
          <p14:tracePt t="58594" x="3281363" y="3489325"/>
          <p14:tracePt t="58611" x="3302000" y="3489325"/>
          <p14:tracePt t="58627" x="3328988" y="3489325"/>
          <p14:tracePt t="58644" x="3335338" y="3489325"/>
          <p14:tracePt t="58661" x="3348038" y="3489325"/>
          <p14:tracePt t="58678" x="3368675" y="3489325"/>
          <p14:tracePt t="58694" x="3375025" y="3489325"/>
          <p14:tracePt t="58711" x="3402013" y="3489325"/>
          <p14:tracePt t="58728" x="3408363" y="3489325"/>
          <p14:tracePt t="58761" x="3422650" y="3489325"/>
          <p14:tracePt t="58954" x="3416300" y="3489325"/>
          <p14:tracePt t="58984" x="3408363" y="3482975"/>
          <p14:tracePt t="62994" x="3402013" y="3482975"/>
          <p14:tracePt t="63012" x="3389313" y="3482975"/>
          <p14:tracePt t="63022" x="3348038" y="3482975"/>
          <p14:tracePt t="63031" x="3281363" y="3482975"/>
          <p14:tracePt t="63042" x="3208338" y="3482975"/>
          <p14:tracePt t="63057" x="3141663" y="3482975"/>
          <p14:tracePt t="63073" x="2973388" y="3482975"/>
          <p14:tracePt t="63090" x="2813050" y="3482975"/>
          <p14:tracePt t="63107" x="2738438" y="3482975"/>
          <p14:tracePt t="63123" x="2605088" y="3482975"/>
          <p14:tracePt t="63140" x="2478088" y="3476625"/>
          <p14:tracePt t="63156" x="2424113" y="3476625"/>
          <p14:tracePt t="63173" x="2336800" y="3468688"/>
          <p14:tracePt t="63190" x="2284413" y="3468688"/>
          <p14:tracePt t="63207" x="2251075" y="3468688"/>
          <p14:tracePt t="63223" x="2224088" y="3468688"/>
          <p14:tracePt t="63240" x="2197100" y="3468688"/>
          <p14:tracePt t="63257" x="2176463" y="3462338"/>
          <p14:tracePt t="63273" x="2149475" y="3462338"/>
          <p14:tracePt t="63290" x="2130425" y="3462338"/>
          <p14:tracePt t="63495" x="2122488" y="3462338"/>
          <p14:tracePt t="63513" x="2103438" y="3468688"/>
          <p14:tracePt t="63527" x="2070100" y="3468688"/>
          <p14:tracePt t="63533" x="2022475" y="3482975"/>
          <p14:tracePt t="63545" x="1968500" y="3489325"/>
          <p14:tracePt t="63560" x="1841500" y="3516313"/>
          <p14:tracePt t="63573" x="1795463" y="3516313"/>
          <p14:tracePt t="63590" x="1714500" y="3516313"/>
          <p14:tracePt t="63606" x="1687513" y="3516313"/>
          <p14:tracePt t="63623" x="1654175" y="3502025"/>
          <p14:tracePt t="63640" x="1633538" y="3502025"/>
          <p14:tracePt t="63680" x="1627188" y="3502025"/>
          <p14:tracePt t="63870" x="1627188" y="3509963"/>
          <p14:tracePt t="63880" x="1633538" y="3516313"/>
          <p14:tracePt t="63891" x="1647825" y="3529013"/>
          <p14:tracePt t="63906" x="1666875" y="3543300"/>
          <p14:tracePt t="63922" x="1735138" y="3582988"/>
          <p14:tracePt t="63939" x="1808163" y="3622675"/>
          <p14:tracePt t="63956" x="1841500" y="3630613"/>
          <p14:tracePt t="63972" x="1908175" y="3656013"/>
          <p14:tracePt t="63990" x="1955800" y="3676650"/>
          <p14:tracePt t="64006" x="1968500" y="3676650"/>
          <p14:tracePt t="64022" x="1995488" y="3690938"/>
          <p14:tracePt t="64039" x="2016125" y="3697288"/>
          <p14:tracePt t="64056" x="2022475" y="3697288"/>
          <p14:tracePt t="64072" x="2043113" y="3703638"/>
          <p14:tracePt t="64090" x="2049463" y="3703638"/>
          <p14:tracePt t="64106" x="2055813" y="3703638"/>
          <p14:tracePt t="64122" x="2062163" y="3703638"/>
          <p14:tracePt t="64139" x="2062163" y="3709988"/>
          <p14:tracePt t="64172" x="2070100" y="3709988"/>
          <p14:tracePt t="64189" x="2082800" y="3716338"/>
          <p14:tracePt t="64222" x="2089150" y="3716338"/>
          <p14:tracePt t="64239" x="2103438" y="3716338"/>
          <p14:tracePt t="64255" x="2109788" y="3716338"/>
          <p14:tracePt t="64272" x="2116138" y="3716338"/>
          <p14:tracePt t="64291" x="2122488" y="3716338"/>
          <p14:tracePt t="64305" x="2130425" y="3716338"/>
          <p14:tracePt t="64322" x="2136775" y="3716338"/>
          <p14:tracePt t="64361" x="2143125" y="3716338"/>
          <p14:tracePt t="64391" x="2149475" y="3716338"/>
          <p14:tracePt t="64412" x="2163763" y="3716338"/>
          <p14:tracePt t="64431" x="2176463" y="3716338"/>
          <p14:tracePt t="64450" x="2182813" y="3716338"/>
          <p14:tracePt t="64460" x="2190750" y="3716338"/>
          <p14:tracePt t="64480" x="2197100" y="3709988"/>
          <p14:tracePt t="64494" x="2203450" y="3709988"/>
          <p14:tracePt t="64511" x="2209800" y="3709988"/>
          <p14:tracePt t="64543" x="2216150" y="3709988"/>
          <p14:tracePt t="64589" x="2216150" y="3703638"/>
          <p14:tracePt t="64633" x="2224088" y="3703638"/>
          <p14:tracePt t="64815" x="2230438" y="3703638"/>
          <p14:tracePt t="64834" x="2236788" y="3697288"/>
          <p14:tracePt t="64850" x="2243138" y="3697288"/>
          <p14:tracePt t="64861" x="2243138" y="3690938"/>
          <p14:tracePt t="64873" x="2251075" y="3690938"/>
          <p14:tracePt t="64940" x="2257425" y="3690938"/>
          <p14:tracePt t="64979" x="2257425" y="3683000"/>
          <p14:tracePt t="64991" x="2263775" y="3683000"/>
          <p14:tracePt t="65000" x="2276475" y="3683000"/>
          <p14:tracePt t="65019" x="2284413" y="3683000"/>
          <p14:tracePt t="65029" x="2297113" y="3683000"/>
          <p14:tracePt t="65049" x="2303463" y="3683000"/>
          <p14:tracePt t="65069" x="2309813" y="3683000"/>
          <p14:tracePt t="65080" x="2317750" y="3683000"/>
          <p14:tracePt t="65099" x="2324100" y="3683000"/>
          <p14:tracePt t="65119" x="2330450" y="3676650"/>
          <p14:tracePt t="65141" x="2336800" y="3676650"/>
          <p14:tracePt t="65149" x="2344738" y="3676650"/>
          <p14:tracePt t="65169" x="2351088" y="3676650"/>
          <p14:tracePt t="65191" x="2357438" y="3670300"/>
          <p14:tracePt t="65200" x="2363788" y="3670300"/>
          <p14:tracePt t="65210" x="2370138" y="3670300"/>
          <p14:tracePt t="65221" x="2378075" y="3670300"/>
          <p14:tracePt t="65240" x="2390775" y="3663950"/>
          <p14:tracePt t="65254" x="2397125" y="3663950"/>
          <p14:tracePt t="65271" x="2405063" y="3663950"/>
          <p14:tracePt t="65288" x="2411413" y="3663950"/>
          <p14:tracePt t="65304" x="2417763" y="3656013"/>
          <p14:tracePt t="65321" x="2430463" y="3656013"/>
          <p14:tracePt t="65338" x="2438400" y="3656013"/>
          <p14:tracePt t="65354" x="2444750" y="3656013"/>
          <p14:tracePt t="65371" x="2457450" y="3656013"/>
          <p14:tracePt t="65404" x="2478088" y="3649663"/>
          <p14:tracePt t="65421" x="2490788" y="3649663"/>
          <p14:tracePt t="65437" x="2498725" y="3643313"/>
          <p14:tracePt t="65454" x="2511425" y="3643313"/>
          <p14:tracePt t="65472" x="2538413" y="3643313"/>
          <p14:tracePt t="65487" x="2544763" y="3643313"/>
          <p14:tracePt t="65504" x="2571750" y="3643313"/>
          <p14:tracePt t="65525" x="2592388" y="3636963"/>
          <p14:tracePt t="65541" x="2605088" y="3636963"/>
          <p14:tracePt t="65557" x="2638425" y="3630613"/>
          <p14:tracePt t="65575" x="2671763" y="3622675"/>
          <p14:tracePt t="65590" x="2686050" y="3622675"/>
          <p14:tracePt t="65604" x="2719388" y="3622675"/>
          <p14:tracePt t="65621" x="2732088" y="3622675"/>
          <p14:tracePt t="65637" x="2773363" y="3622675"/>
          <p14:tracePt t="65654" x="2813050" y="3622675"/>
          <p14:tracePt t="65671" x="2825750" y="3630613"/>
          <p14:tracePt t="65687" x="2846388" y="3630613"/>
          <p14:tracePt t="65704" x="2873375" y="3636963"/>
          <p14:tracePt t="65737" x="2873375" y="3643313"/>
          <p14:tracePt t="65964" x="2879725" y="3643313"/>
          <p14:tracePt t="65974" x="2886075" y="3636963"/>
          <p14:tracePt t="65987" x="2900363" y="3616325"/>
          <p14:tracePt t="66004" x="2952750" y="3536950"/>
          <p14:tracePt t="66021" x="2979738" y="3482975"/>
          <p14:tracePt t="66037" x="3040063" y="3381375"/>
          <p14:tracePt t="66054" x="3067050" y="3348038"/>
          <p14:tracePt t="66071" x="3100388" y="3287713"/>
          <p14:tracePt t="66088" x="3154363" y="3227388"/>
          <p14:tracePt t="66104" x="3175000" y="3187700"/>
          <p14:tracePt t="66120" x="3214688" y="3121025"/>
          <p14:tracePt t="66137" x="3235325" y="3087688"/>
          <p14:tracePt t="66153" x="3262313" y="3048000"/>
          <p14:tracePt t="66170" x="3275013" y="3040063"/>
          <p14:tracePt t="66187" x="3287713" y="3027363"/>
          <p14:tracePt t="66203" x="3302000" y="3027363"/>
          <p14:tracePt t="66220" x="3328988" y="3027363"/>
          <p14:tracePt t="66237" x="3341688" y="3040063"/>
          <p14:tracePt t="66254" x="3381375" y="3060700"/>
          <p14:tracePt t="66270" x="3408363" y="3094038"/>
          <p14:tracePt t="66287" x="3422650" y="3127375"/>
          <p14:tracePt t="66303" x="3455988" y="3208338"/>
          <p14:tracePt t="66320" x="3468688" y="3268663"/>
          <p14:tracePt t="66337" x="3482975" y="3395663"/>
          <p14:tracePt t="66353" x="3495675" y="3516313"/>
          <p14:tracePt t="66370" x="3495675" y="3562350"/>
          <p14:tracePt t="66386" x="3495675" y="3643313"/>
          <p14:tracePt t="66403" x="3495675" y="3690938"/>
          <p14:tracePt t="66420" x="3495675" y="3703638"/>
          <p14:tracePt t="66437" x="3495675" y="3709988"/>
          <p14:tracePt t="66525" x="3489325" y="3709988"/>
          <p14:tracePt t="66545" x="3489325" y="3703638"/>
          <p14:tracePt t="66565" x="3482975" y="3697288"/>
          <p14:tracePt t="66575" x="3482975" y="3690938"/>
          <p14:tracePt t="66595" x="3482975" y="3683000"/>
          <p14:tracePt t="66607" x="3476625" y="3683000"/>
          <p14:tracePt t="66620" x="3476625" y="3670300"/>
          <p14:tracePt t="66636" x="3476625" y="3663950"/>
          <p14:tracePt t="66654" x="3468688" y="3643313"/>
          <p14:tracePt t="66670" x="3462338" y="3630613"/>
          <p14:tracePt t="66686" x="3455988" y="3603625"/>
          <p14:tracePt t="66703" x="3455988" y="3589338"/>
          <p14:tracePt t="66720" x="3455988" y="3576638"/>
          <p14:tracePt t="66736" x="3455988" y="3549650"/>
          <p14:tracePt t="66753" x="3455988" y="3536950"/>
          <p14:tracePt t="66770" x="3455988" y="3529013"/>
          <p14:tracePt t="66786" x="3455988" y="3522663"/>
          <p14:tracePt t="66864" x="3455988" y="3516313"/>
          <p14:tracePt t="66946" x="3455988" y="3509963"/>
          <p14:tracePt t="66961" x="3449638" y="3509963"/>
          <p14:tracePt t="66971" x="3449638" y="3495675"/>
          <p14:tracePt t="66987" x="3449638" y="3462338"/>
          <p14:tracePt t="67003" x="3449638" y="3441700"/>
          <p14:tracePt t="67008" x="3449638" y="3422650"/>
          <p14:tracePt t="67020" x="3449638" y="3395663"/>
          <p14:tracePt t="67037" x="3455988" y="3348038"/>
          <p14:tracePt t="67053" x="3455988" y="3335338"/>
          <p14:tracePt t="67069" x="3455988" y="3322638"/>
          <p14:tracePt t="67086" x="3455988" y="3314700"/>
          <p14:tracePt t="67222" x="3455988" y="3322638"/>
          <p14:tracePt t="67235" x="3449638" y="3322638"/>
          <p14:tracePt t="67247" x="3449638" y="3328988"/>
          <p14:tracePt t="67262" x="3449638" y="3335338"/>
          <p14:tracePt t="67294" x="3449638" y="3341688"/>
          <p14:tracePt t="67306" x="3449638" y="3348038"/>
          <p14:tracePt t="67316" x="3449638" y="3355975"/>
          <p14:tracePt t="67325" x="3441700" y="3368675"/>
          <p14:tracePt t="67336" x="3441700" y="3389313"/>
          <p14:tracePt t="67353" x="3435350" y="3416300"/>
          <p14:tracePt t="67369" x="3422650" y="3468688"/>
          <p14:tracePt t="67386" x="3416300" y="3543300"/>
          <p14:tracePt t="67402" x="3408363" y="3582988"/>
          <p14:tracePt t="67419" x="3408363" y="3643313"/>
          <p14:tracePt t="67436" x="3402013" y="3670300"/>
          <p14:tracePt t="67455" x="3402013" y="3676650"/>
          <p14:tracePt t="67485" x="3402013" y="3683000"/>
          <p14:tracePt t="67538" x="3395663" y="3683000"/>
          <p14:tracePt t="67579" x="3395663" y="3676650"/>
          <p14:tracePt t="67590" x="3395663" y="3670300"/>
          <p14:tracePt t="67599" x="3395663" y="3663950"/>
          <p14:tracePt t="67619" x="3395663" y="3649663"/>
          <p14:tracePt t="67640" x="3395663" y="3643313"/>
          <p14:tracePt t="67649" x="3395663" y="3630613"/>
          <p14:tracePt t="67660" x="3395663" y="3616325"/>
          <p14:tracePt t="67672" x="3395663" y="3595688"/>
          <p14:tracePt t="67685" x="3389313" y="3576638"/>
          <p14:tracePt t="67703" x="3389313" y="3549650"/>
          <p14:tracePt t="67719" x="3389313" y="3536950"/>
          <p14:tracePt t="67735" x="3389313" y="3502025"/>
          <p14:tracePt t="67752" x="3389313" y="3482975"/>
          <p14:tracePt t="67769" x="3389313" y="3435350"/>
          <p14:tracePt t="67785" x="3395663" y="3408363"/>
          <p14:tracePt t="67802" x="3402013" y="3335338"/>
          <p14:tracePt t="67819" x="3416300" y="3262313"/>
          <p14:tracePt t="67835" x="3422650" y="3227388"/>
          <p14:tracePt t="67852" x="3422650" y="3201988"/>
          <p14:tracePt t="67967" x="3422650" y="3208338"/>
          <p14:tracePt t="67978" x="3422650" y="3214688"/>
          <p14:tracePt t="67991" x="3422650" y="3221038"/>
          <p14:tracePt t="68004" x="3416300" y="3241675"/>
          <p14:tracePt t="68018" x="3416300" y="3262313"/>
          <p14:tracePt t="68035" x="3416300" y="3308350"/>
          <p14:tracePt t="68052" x="3416300" y="3368675"/>
          <p14:tracePt t="68069" x="3416300" y="3395663"/>
          <p14:tracePt t="68085" x="3422650" y="3462338"/>
          <p14:tracePt t="68102" x="3429000" y="3489325"/>
          <p14:tracePt t="68118" x="3429000" y="3556000"/>
          <p14:tracePt t="68135" x="3435350" y="3595688"/>
          <p14:tracePt t="68152" x="3435350" y="3609975"/>
          <p14:tracePt t="68168" x="3435350" y="3630613"/>
          <p14:tracePt t="68206" x="3435350" y="3636963"/>
          <p14:tracePt t="68300" x="3435350" y="3630613"/>
          <p14:tracePt t="68310" x="3435350" y="3622675"/>
          <p14:tracePt t="68328" x="3435350" y="3616325"/>
          <p14:tracePt t="68339" x="3435350" y="3609975"/>
          <p14:tracePt t="68351" x="3435350" y="3603625"/>
          <p14:tracePt t="68371" x="3435350" y="3595688"/>
          <p14:tracePt t="68385" x="3435350" y="3582988"/>
          <p14:tracePt t="68404" x="3429000" y="3562350"/>
          <p14:tracePt t="68418" x="3429000" y="3549650"/>
          <p14:tracePt t="68435" x="3422650" y="3516313"/>
          <p14:tracePt t="68451" x="3422650" y="3495675"/>
          <p14:tracePt t="68468" x="3422650" y="3489325"/>
          <p14:tracePt t="68485" x="3422650" y="3482975"/>
          <p14:tracePt t="68506" x="3422650" y="3476625"/>
          <p14:tracePt t="68523" x="3422650" y="3468688"/>
          <p14:tracePt t="68542" x="3422650" y="3462338"/>
          <p14:tracePt t="68564" x="3422650" y="3449638"/>
          <p14:tracePt t="68586" x="3422650" y="3441700"/>
          <p14:tracePt t="68752" x="3422650" y="3455988"/>
          <p14:tracePt t="68770" x="3422650" y="3502025"/>
          <p14:tracePt t="68782" x="3422650" y="3536950"/>
          <p14:tracePt t="68794" x="3422650" y="3562350"/>
          <p14:tracePt t="68804" x="3422650" y="3603625"/>
          <p14:tracePt t="68818" x="3422650" y="3622675"/>
          <p14:tracePt t="68834" x="3422650" y="3670300"/>
          <p14:tracePt t="68851" x="3422650" y="3730625"/>
          <p14:tracePt t="68867" x="3422650" y="3743325"/>
          <p14:tracePt t="68884" x="3422650" y="3757613"/>
          <p14:tracePt t="68901" x="3422650" y="3770313"/>
          <p14:tracePt t="68934" x="3422650" y="3776663"/>
          <p14:tracePt t="69028" x="3422650" y="3770313"/>
          <p14:tracePt t="69045" x="3422650" y="3763963"/>
          <p14:tracePt t="69058" x="3422650" y="3757613"/>
          <p14:tracePt t="69069" x="3416300" y="3757613"/>
          <p14:tracePt t="69085" x="3416300" y="3743325"/>
          <p14:tracePt t="69101" x="3416300" y="3730625"/>
          <p14:tracePt t="69118" x="3408363" y="3690938"/>
          <p14:tracePt t="69134" x="3408363" y="3663950"/>
          <p14:tracePt t="69151" x="3402013" y="3595688"/>
          <p14:tracePt t="69167" x="3402013" y="3570288"/>
          <p14:tracePt t="69184" x="3395663" y="3543300"/>
          <p14:tracePt t="69201" x="3395663" y="3529013"/>
          <p14:tracePt t="69217" x="3389313" y="3502025"/>
          <p14:tracePt t="69234" x="3389313" y="3476625"/>
          <p14:tracePt t="69251" x="3389313" y="3449638"/>
          <p14:tracePt t="69267" x="3389313" y="3408363"/>
          <p14:tracePt t="69284" x="3389313" y="3381375"/>
          <p14:tracePt t="69300" x="3389313" y="3375025"/>
          <p14:tracePt t="69317" x="3389313" y="3362325"/>
          <p14:tracePt t="69334" x="3389313" y="3355975"/>
          <p14:tracePt t="69350" x="3389313" y="3348038"/>
          <p14:tracePt t="69368" x="3389313" y="3335338"/>
          <p14:tracePt t="69388" x="3389313" y="3328988"/>
          <p14:tracePt t="69492" x="3389313" y="3335338"/>
          <p14:tracePt t="69514" x="3395663" y="3362325"/>
          <p14:tracePt t="69529" x="3402013" y="3402013"/>
          <p14:tracePt t="69541" x="3408363" y="3435350"/>
          <p14:tracePt t="69556" x="3422650" y="3522663"/>
          <p14:tracePt t="69571" x="3429000" y="3549650"/>
          <p14:tracePt t="69592" x="3435350" y="3582988"/>
          <p14:tracePt t="69600" x="3441700" y="3589338"/>
          <p14:tracePt t="69617" x="3441700" y="3595688"/>
          <p14:tracePt t="69653" x="3441700" y="3603625"/>
          <p14:tracePt t="69775" x="3441700" y="3595688"/>
          <p14:tracePt t="69795" x="3441700" y="3589338"/>
          <p14:tracePt t="69814" x="3435350" y="3570288"/>
          <p14:tracePt t="69825" x="3429000" y="3556000"/>
          <p14:tracePt t="69834" x="3429000" y="3536950"/>
          <p14:tracePt t="69850" x="3429000" y="3516313"/>
          <p14:tracePt t="69867" x="3422650" y="3449638"/>
          <p14:tracePt t="69884" x="3416300" y="3389313"/>
          <p14:tracePt t="69900" x="3416300" y="3348038"/>
          <p14:tracePt t="69917" x="3408363" y="3322638"/>
          <p14:tracePt t="69934" x="3408363" y="3308350"/>
          <p14:tracePt t="69967" x="3408363" y="3302000"/>
          <p14:tracePt t="70512" x="3408363" y="3287713"/>
          <p14:tracePt t="70537" x="3402013" y="3281363"/>
          <p14:tracePt t="70554" x="3395663" y="3281363"/>
          <p14:tracePt t="70574" x="3395663" y="3275013"/>
          <p14:tracePt t="70637" x="3389313" y="3275013"/>
          <p14:tracePt t="70952" x="3381375" y="3275013"/>
          <p14:tracePt t="70985" x="3375025" y="3275013"/>
          <p14:tracePt t="70997" x="3368675" y="3275013"/>
          <p14:tracePt t="71018" x="3362325" y="3275013"/>
          <p14:tracePt t="71035" x="3348038" y="3275013"/>
          <p14:tracePt t="71049" x="3341688" y="3275013"/>
          <p14:tracePt t="71068" x="3328988" y="3275013"/>
          <p14:tracePt t="71088" x="3322638" y="3275013"/>
          <p14:tracePt t="71109" x="3314700" y="3275013"/>
          <p14:tracePt t="71131" x="3308350" y="3275013"/>
          <p14:tracePt t="71154" x="3302000" y="3275013"/>
          <p14:tracePt t="71239" x="3295650" y="3275013"/>
          <p14:tracePt t="71260" x="3287713" y="3275013"/>
          <p14:tracePt t="71501" x="3275013" y="3281363"/>
          <p14:tracePt t="71510" x="3268663" y="3281363"/>
          <p14:tracePt t="71520" x="3248025" y="3287713"/>
          <p14:tracePt t="71535" x="3221038" y="3287713"/>
          <p14:tracePt t="71552" x="3154363" y="3295650"/>
          <p14:tracePt t="71570" x="3094038" y="3295650"/>
          <p14:tracePt t="71585" x="3073400" y="3295650"/>
          <p14:tracePt t="71599" x="3040063" y="3295650"/>
          <p14:tracePt t="71615" x="3027363" y="3295650"/>
          <p14:tracePt t="71631" x="3006725" y="3287713"/>
          <p14:tracePt t="71649" x="2987675" y="3281363"/>
          <p14:tracePt t="71665" x="2979738" y="3281363"/>
          <p14:tracePt t="71681" x="2967038" y="3281363"/>
          <p14:tracePt t="71698" x="2952750" y="3281363"/>
          <p14:tracePt t="71732" x="2933700" y="3281363"/>
          <p14:tracePt t="71749" x="2927350" y="3275013"/>
          <p14:tracePt t="71766" x="2919413" y="3275013"/>
          <p14:tracePt t="71782" x="2913063" y="3275013"/>
          <p14:tracePt t="71798" x="2900363" y="3275013"/>
          <p14:tracePt t="71815" x="2894013" y="3275013"/>
          <p14:tracePt t="71831" x="2879725" y="3275013"/>
          <p14:tracePt t="71849" x="2873375" y="3275013"/>
          <p14:tracePt t="71865" x="2867025" y="3275013"/>
          <p14:tracePt t="71882" x="2852738" y="3275013"/>
          <p14:tracePt t="71898" x="2846388" y="3268663"/>
          <p14:tracePt t="71915" x="2833688" y="3268663"/>
          <p14:tracePt t="71931" x="2819400" y="3268663"/>
          <p14:tracePt t="71948" x="2813050" y="3268663"/>
          <p14:tracePt t="71981" x="2806700" y="3268663"/>
          <p14:tracePt t="72234" x="2786063" y="3268663"/>
          <p14:tracePt t="72242" x="2752725" y="3268663"/>
          <p14:tracePt t="72253" x="2705100" y="3268663"/>
          <p14:tracePt t="72265" x="2652713" y="3254375"/>
          <p14:tracePt t="72281" x="2551113" y="3241675"/>
          <p14:tracePt t="72299" x="2451100" y="3235325"/>
          <p14:tracePt t="72314" x="2405063" y="3227388"/>
          <p14:tracePt t="72331" x="2303463" y="3221038"/>
          <p14:tracePt t="72348" x="2216150" y="3214688"/>
          <p14:tracePt t="72364" x="2176463" y="3208338"/>
          <p14:tracePt t="72381" x="2103438" y="3208338"/>
          <p14:tracePt t="72398" x="2062163" y="3208338"/>
          <p14:tracePt t="72414" x="2049463" y="3208338"/>
          <p14:tracePt t="72431" x="2022475" y="3201988"/>
          <p14:tracePt t="72447" x="2009775" y="3201988"/>
          <p14:tracePt t="72464" x="1976438" y="3201988"/>
          <p14:tracePt t="72481" x="1949450" y="3201988"/>
          <p14:tracePt t="72502" x="1922463" y="3201988"/>
          <p14:tracePt t="72518" x="1916113" y="3201988"/>
          <p14:tracePt t="72520" x="1901825" y="3201988"/>
          <p14:tracePt t="72535" x="1889125" y="3201988"/>
          <p14:tracePt t="72552" x="1868488" y="3201988"/>
          <p14:tracePt t="72568" x="1855788" y="3201988"/>
          <p14:tracePt t="72581" x="1847850" y="3201988"/>
          <p14:tracePt t="72853" x="1841500" y="3201988"/>
          <p14:tracePt t="72861" x="1828800" y="3208338"/>
          <p14:tracePt t="72871" x="1801813" y="3208338"/>
          <p14:tracePt t="72881" x="1768475" y="3208338"/>
          <p14:tracePt t="72897" x="1727200" y="3208338"/>
          <p14:tracePt t="72916" x="1660525" y="3208338"/>
          <p14:tracePt t="72930" x="1600200" y="3214688"/>
          <p14:tracePt t="72947" x="1581150" y="3214688"/>
          <p14:tracePt t="72964" x="1547813" y="3214688"/>
          <p14:tracePt t="72980" x="1512888" y="3214688"/>
          <p14:tracePt t="72997" x="1493838" y="3214688"/>
          <p14:tracePt t="73014" x="1466850" y="3214688"/>
          <p14:tracePt t="73031" x="1439863" y="3214688"/>
          <p14:tracePt t="73047" x="1433513" y="3214688"/>
          <p14:tracePt t="73064" x="1419225" y="3214688"/>
          <p14:tracePt t="73080" x="1400175" y="3214688"/>
          <p14:tracePt t="73097" x="1393825" y="3214688"/>
          <p14:tracePt t="73113" x="1373188" y="3208338"/>
          <p14:tracePt t="73131" x="1346200" y="3208338"/>
          <p14:tracePt t="73147" x="1339850" y="3208338"/>
          <p14:tracePt t="73163" x="1325563" y="3208338"/>
          <p14:tracePt t="73180" x="1312863" y="3208338"/>
          <p14:tracePt t="73214" x="1306513" y="3208338"/>
          <p14:tracePt t="73230" x="1292225" y="3208338"/>
          <p14:tracePt t="73264" x="1285875" y="3208338"/>
          <p14:tracePt t="73284" x="1279525" y="3208338"/>
          <p14:tracePt t="73297" x="1273175" y="3208338"/>
          <p14:tracePt t="73313" x="1265238" y="3208338"/>
          <p14:tracePt t="73330" x="1258888" y="3208338"/>
          <p14:tracePt t="73347" x="1252538" y="3208338"/>
          <p14:tracePt t="73364" x="1246188" y="3208338"/>
          <p14:tracePt t="73393" x="1238250" y="3208338"/>
          <p14:tracePt t="73487" x="1231900" y="3208338"/>
          <p14:tracePt t="73499" x="1231900" y="3214688"/>
          <p14:tracePt t="73523" x="1219200" y="3214688"/>
          <p14:tracePt t="73544" x="1212850" y="3214688"/>
          <p14:tracePt t="73574" x="1204913" y="3221038"/>
          <p14:tracePt t="73595" x="1192213" y="3221038"/>
          <p14:tracePt t="73616" x="1185863" y="3221038"/>
          <p14:tracePt t="73646" x="1179513" y="3221038"/>
          <p14:tracePt t="73657" x="1171575" y="3221038"/>
          <p14:tracePt t="73676" x="1165225" y="3227388"/>
          <p14:tracePt t="73688" x="1158875" y="3227388"/>
          <p14:tracePt t="73707" x="1152525" y="3235325"/>
          <p14:tracePt t="73717" x="1144588" y="3235325"/>
          <p14:tracePt t="73737" x="1138238" y="3235325"/>
          <p14:tracePt t="73778" x="1131888" y="3235325"/>
          <p14:tracePt t="73981" x="1131888" y="3241675"/>
          <p14:tracePt t="74023" x="1138238" y="3241675"/>
          <p14:tracePt t="74066" x="1144588" y="3241675"/>
          <p14:tracePt t="74135" x="1152525" y="3241675"/>
          <p14:tracePt t="74324" x="1158875" y="3241675"/>
          <p14:tracePt t="74405" x="1165225" y="3241675"/>
          <p14:tracePt t="74521" x="1171575" y="3241675"/>
          <p14:tracePt t="74685" x="1179513" y="3241675"/>
          <p14:tracePt t="74728" x="1185863" y="3241675"/>
          <p14:tracePt t="74737" x="1185863" y="3235325"/>
          <p14:tracePt t="74749" x="1192213" y="3235325"/>
          <p14:tracePt t="74768" x="1204913" y="3227388"/>
          <p14:tracePt t="74779" x="1212850" y="3227388"/>
          <p14:tracePt t="74795" x="1219200" y="3227388"/>
          <p14:tracePt t="74812" x="1252538" y="3221038"/>
          <p14:tracePt t="74829" x="1273175" y="3214688"/>
          <p14:tracePt t="74845" x="1285875" y="3214688"/>
          <p14:tracePt t="74862" x="1292225" y="3214688"/>
          <p14:tracePt t="74879" x="1298575" y="3214688"/>
          <p14:tracePt t="74895" x="1312863" y="3214688"/>
          <p14:tracePt t="74942" x="1319213" y="3214688"/>
          <p14:tracePt t="74993" x="1319213" y="3208338"/>
          <p14:tracePt t="75014" x="1325563" y="3208338"/>
          <p14:tracePt t="75034" x="1339850" y="3201988"/>
          <p14:tracePt t="75044" x="1352550" y="3201988"/>
          <p14:tracePt t="75055" x="1358900" y="3201988"/>
          <p14:tracePt t="75066" x="1373188" y="3201988"/>
          <p14:tracePt t="75078" x="1385888" y="3201988"/>
          <p14:tracePt t="75096" x="1433513" y="3201988"/>
          <p14:tracePt t="75112" x="1452563" y="3201988"/>
          <p14:tracePt t="75128" x="1493838" y="3201988"/>
          <p14:tracePt t="75146" x="1547813" y="3208338"/>
          <p14:tracePt t="75162" x="1573213" y="3208338"/>
          <p14:tracePt t="75178" x="1620838" y="3208338"/>
          <p14:tracePt t="75195" x="1641475" y="3208338"/>
          <p14:tracePt t="75212" x="1693863" y="3208338"/>
          <p14:tracePt t="75228" x="1762125" y="3208338"/>
          <p14:tracePt t="75245" x="1808163" y="3208338"/>
          <p14:tracePt t="75262" x="1901825" y="3208338"/>
          <p14:tracePt t="75279" x="2016125" y="3201988"/>
          <p14:tracePt t="75295" x="2070100" y="3201988"/>
          <p14:tracePt t="75311" x="2155825" y="3201988"/>
          <p14:tracePt t="75329" x="2257425" y="3201988"/>
          <p14:tracePt t="75345" x="2309813" y="3208338"/>
          <p14:tracePt t="75361" x="2417763" y="3221038"/>
          <p14:tracePt t="75378" x="2471738" y="3221038"/>
          <p14:tracePt t="75395" x="2578100" y="3235325"/>
          <p14:tracePt t="75411" x="2659063" y="3241675"/>
          <p14:tracePt t="75428" x="2705100" y="3248025"/>
          <p14:tracePt t="75445" x="2779713" y="3262313"/>
          <p14:tracePt t="75461" x="2859088" y="3275013"/>
          <p14:tracePt t="75478" x="2900363" y="3281363"/>
          <p14:tracePt t="75495" x="2967038" y="3302000"/>
          <p14:tracePt t="75516" x="3021013" y="3302000"/>
          <p14:tracePt t="75534" x="3094038" y="3308350"/>
          <p14:tracePt t="75548" x="3141663" y="3314700"/>
          <p14:tracePt t="75565" x="3227388" y="3335338"/>
          <p14:tracePt t="75582" x="3295650" y="3362325"/>
          <p14:tracePt t="75594" x="3314700" y="3375025"/>
          <p14:tracePt t="75611" x="3348038" y="3389313"/>
          <p14:tracePt t="75645" x="3362325" y="3389313"/>
          <p14:tracePt t="75661" x="3368675" y="3389313"/>
          <p14:tracePt t="75695" x="3402013" y="3389313"/>
          <p14:tracePt t="75711" x="3422650" y="3389313"/>
          <p14:tracePt t="75728" x="3435350" y="3389313"/>
          <p14:tracePt t="75761" x="3408363" y="3435350"/>
          <p14:tracePt t="76035" x="3402013" y="3435350"/>
          <p14:tracePt t="76058" x="3402013" y="3429000"/>
          <p14:tracePt t="76090" x="3395663" y="3429000"/>
          <p14:tracePt t="76133" x="3389313" y="3422650"/>
          <p14:tracePt t="76277" x="3389313" y="3416300"/>
          <p14:tracePt t="76318" x="3395663" y="3416300"/>
          <p14:tracePt t="76341" x="3395663" y="3408363"/>
          <p14:tracePt t="76373" x="3402013" y="3408363"/>
          <p14:tracePt t="76394" x="3408363" y="3408363"/>
          <p14:tracePt t="76405" x="3416300" y="3402013"/>
          <p14:tracePt t="76427" x="3422650" y="3402013"/>
          <p14:tracePt t="76450" x="3429000" y="3402013"/>
          <p14:tracePt t="76459" x="3435350" y="3402013"/>
          <p14:tracePt t="76470" x="3441700" y="3402013"/>
          <p14:tracePt t="76490" x="3449638" y="3402013"/>
          <p14:tracePt t="76500" x="3455988" y="3402013"/>
          <p14:tracePt t="76521" x="3462338" y="3402013"/>
          <p14:tracePt t="76535" x="3468688" y="3402013"/>
          <p14:tracePt t="76567" x="3476625" y="3402013"/>
          <p14:tracePt t="76686" x="3476625" y="3408363"/>
          <p14:tracePt t="76730" x="3468688" y="3408363"/>
          <p14:tracePt t="76752" x="3462338" y="3408363"/>
          <p14:tracePt t="76764" x="3441700" y="3408363"/>
          <p14:tracePt t="76777" x="3422650" y="3416300"/>
          <p14:tracePt t="76794" x="3348038" y="3429000"/>
          <p14:tracePt t="76811" x="3302000" y="3435350"/>
          <p14:tracePt t="76831" x="3208338" y="3455988"/>
          <p14:tracePt t="76843" x="3160713" y="3476625"/>
          <p14:tracePt t="76861" x="3067050" y="3509963"/>
          <p14:tracePt t="76877" x="2994025" y="3536950"/>
          <p14:tracePt t="76893" x="2960688" y="3549650"/>
          <p14:tracePt t="76911" x="2894013" y="3562350"/>
          <p14:tracePt t="76927" x="2833688" y="3582988"/>
          <p14:tracePt t="76943" x="2819400" y="3589338"/>
          <p14:tracePt t="76960" x="2786063" y="3595688"/>
          <p14:tracePt t="76976" x="2779713" y="3595688"/>
          <p14:tracePt t="76993" x="2759075" y="3603625"/>
          <p14:tracePt t="77010" x="2752725" y="3609975"/>
          <p14:tracePt t="77027" x="2746375" y="3609975"/>
          <p14:tracePt t="77032" x="2738438" y="3609975"/>
          <p14:tracePt t="77051" x="2732088" y="3609975"/>
          <p14:tracePt t="77081" x="2725738" y="3609975"/>
          <p14:tracePt t="77517" x="2719388" y="3609975"/>
          <p14:tracePt t="77687" x="2725738" y="3609975"/>
          <p14:tracePt t="77706" x="2732088" y="3603625"/>
          <p14:tracePt t="77716" x="2738438" y="3603625"/>
          <p14:tracePt t="77728" x="2746375" y="3603625"/>
          <p14:tracePt t="77742" x="2752725" y="3603625"/>
          <p14:tracePt t="77759" x="2759075" y="3603625"/>
          <p14:tracePt t="77776" x="2765425" y="3603625"/>
          <p14:tracePt t="77860" x="2773363" y="3603625"/>
          <p14:tracePt t="77911" x="2773363" y="3609975"/>
          <p14:tracePt t="77941" x="2779713" y="3609975"/>
          <p14:tracePt t="77993" x="2786063" y="3609975"/>
          <p14:tracePt t="78015" x="2792413" y="3609975"/>
          <p14:tracePt t="78023" x="2798763" y="3609975"/>
          <p14:tracePt t="78046" x="2813050" y="3609975"/>
          <p14:tracePt t="78055" x="2819400" y="3609975"/>
          <p14:tracePt t="78065" x="2825750" y="3609975"/>
          <p14:tracePt t="78076" x="2833688" y="3609975"/>
          <p14:tracePt t="78092" x="2840038" y="3603625"/>
          <p14:tracePt t="78109" x="2852738" y="3603625"/>
          <p14:tracePt t="78125" x="2859088" y="3603625"/>
          <p14:tracePt t="78142" x="2873375" y="3595688"/>
          <p14:tracePt t="78159" x="2886075" y="3589338"/>
          <p14:tracePt t="78192" x="2900363" y="3589338"/>
          <p14:tracePt t="78216" x="2906713" y="3589338"/>
          <p14:tracePt t="78226" x="2913063" y="3582988"/>
          <p14:tracePt t="78242" x="2919413" y="3582988"/>
          <p14:tracePt t="78259" x="2940050" y="3576638"/>
          <p14:tracePt t="78275" x="2946400" y="3576638"/>
          <p14:tracePt t="78292" x="2952750" y="3570288"/>
          <p14:tracePt t="78309" x="2973388" y="3570288"/>
          <p14:tracePt t="78325" x="2979738" y="3562350"/>
          <p14:tracePt t="78342" x="2987675" y="3562350"/>
          <p14:tracePt t="78375" x="2994025" y="3562350"/>
          <p14:tracePt t="78434" x="3000375" y="3562350"/>
          <p14:tracePt t="78446" x="3006725" y="3562350"/>
          <p14:tracePt t="78465" x="3013075" y="3556000"/>
          <p14:tracePt t="78476" x="3021013" y="3556000"/>
          <p14:tracePt t="78486" x="3027363" y="3556000"/>
          <p14:tracePt t="78497" x="3033713" y="3549650"/>
          <p14:tracePt t="78512" x="3040063" y="3549650"/>
          <p14:tracePt t="78530" x="3054350" y="3543300"/>
          <p14:tracePt t="78546" x="3067050" y="3536950"/>
          <p14:tracePt t="78562" x="3081338" y="3536950"/>
          <p14:tracePt t="78580" x="3087688" y="3529013"/>
          <p14:tracePt t="78592" x="3094038" y="3529013"/>
          <p14:tracePt t="78609" x="3108325" y="3529013"/>
          <p14:tracePt t="78642" x="3121025" y="3522663"/>
          <p14:tracePt t="78659" x="3133725" y="3516313"/>
          <p14:tracePt t="78675" x="3141663" y="3516313"/>
          <p14:tracePt t="78692" x="3154363" y="3509963"/>
          <p14:tracePt t="78709" x="3160713" y="3509963"/>
          <p14:tracePt t="78725" x="3181350" y="3502025"/>
          <p14:tracePt t="78742" x="3201988" y="3502025"/>
          <p14:tracePt t="78758" x="3208338" y="3495675"/>
          <p14:tracePt t="78775" x="3235325" y="3489325"/>
          <p14:tracePt t="78792" x="3241675" y="3489325"/>
          <p14:tracePt t="78808" x="3248025" y="3489325"/>
          <p14:tracePt t="78825" x="3262313" y="3482975"/>
          <p14:tracePt t="78841" x="3287713" y="3476625"/>
          <p14:tracePt t="78859" x="3322638" y="3468688"/>
          <p14:tracePt t="78875" x="3335338" y="3468688"/>
          <p14:tracePt t="78892" x="3355975" y="3455988"/>
          <p14:tracePt t="78908" x="3362325" y="3455988"/>
          <p14:tracePt t="78925" x="3389313" y="3455988"/>
          <p14:tracePt t="78942" x="3408363" y="3449638"/>
          <p14:tracePt t="78958" x="3416300" y="3441700"/>
          <p14:tracePt t="78975" x="3435350" y="3441700"/>
          <p14:tracePt t="78992" x="3462338" y="3441700"/>
          <p14:tracePt t="79008" x="3476625" y="3429000"/>
          <p14:tracePt t="79025" x="3502025" y="3422650"/>
          <p14:tracePt t="79041" x="3522663" y="3422650"/>
          <p14:tracePt t="79046" x="3529013" y="3416300"/>
          <p14:tracePt t="79058" x="3536950" y="3416300"/>
          <p14:tracePt t="79075" x="3570288" y="3408363"/>
          <p14:tracePt t="79091" x="3582988" y="3402013"/>
          <p14:tracePt t="79108" x="3616325" y="3395663"/>
          <p14:tracePt t="79125" x="3636963" y="3389313"/>
          <p14:tracePt t="79141" x="3663950" y="3381375"/>
          <p14:tracePt t="79158" x="3683000" y="3381375"/>
          <p14:tracePt t="79174" x="3703638" y="3375025"/>
          <p14:tracePt t="79191" x="3716338" y="3368675"/>
          <p14:tracePt t="79208" x="3730625" y="3362325"/>
          <p14:tracePt t="79224" x="3743325" y="3355975"/>
          <p14:tracePt t="79241" x="3763963" y="3355975"/>
          <p14:tracePt t="79258" x="3770313" y="3348038"/>
          <p14:tracePt t="79274" x="3803650" y="3335338"/>
          <p14:tracePt t="79292" x="3824288" y="3328988"/>
          <p14:tracePt t="79308" x="3844925" y="3322638"/>
          <p14:tracePt t="79325" x="3863975" y="3314700"/>
          <p14:tracePt t="79341" x="3878263" y="3302000"/>
          <p14:tracePt t="79358" x="3905250" y="3295650"/>
          <p14:tracePt t="79375" x="3911600" y="3287713"/>
          <p14:tracePt t="79391" x="3930650" y="3281363"/>
          <p14:tracePt t="79408" x="3957638" y="3268663"/>
          <p14:tracePt t="79424" x="3965575" y="3262313"/>
          <p14:tracePt t="79441" x="3990975" y="3248025"/>
          <p14:tracePt t="79457" x="3998913" y="3248025"/>
          <p14:tracePt t="79474" x="4005263" y="3241675"/>
          <p14:tracePt t="79491" x="4011613" y="3241675"/>
          <p14:tracePt t="79511" x="4017963" y="3241675"/>
          <p14:tracePt t="79528" x="4017963" y="3235325"/>
          <p14:tracePt t="79593" x="4017963" y="3227388"/>
          <p14:tracePt t="79625" x="4017963" y="3221038"/>
          <p14:tracePt t="79715" x="4017963" y="3214688"/>
          <p14:tracePt t="79809" x="4011613" y="3214688"/>
          <p14:tracePt t="79833" x="4005263" y="3221038"/>
          <p14:tracePt t="79844" x="4005263" y="3227388"/>
          <p14:tracePt t="79854" x="3998913" y="3227388"/>
          <p14:tracePt t="79866" x="3990975" y="3227388"/>
          <p14:tracePt t="79878" x="3990975" y="3235325"/>
          <p14:tracePt t="79890" x="3984625" y="3235325"/>
          <p14:tracePt t="79907" x="3984625" y="3241675"/>
          <p14:tracePt t="79924" x="3978275" y="3241675"/>
          <p14:tracePt t="79940" x="3978275" y="3248025"/>
          <p14:tracePt t="79957" x="3965575" y="3254375"/>
          <p14:tracePt t="79990" x="3957638" y="3254375"/>
          <p14:tracePt t="80010" x="3944938" y="3262313"/>
          <p14:tracePt t="80024" x="3938588" y="3262313"/>
          <p14:tracePt t="80040" x="3911600" y="3281363"/>
          <p14:tracePt t="80057" x="3897313" y="3281363"/>
          <p14:tracePt t="80061" x="3884613" y="3287713"/>
          <p14:tracePt t="80074" x="3870325" y="3295650"/>
          <p14:tracePt t="80091" x="3863975" y="3295650"/>
          <p14:tracePt t="80108" x="3857625" y="3302000"/>
          <p14:tracePt t="80124" x="3836988" y="3308350"/>
          <p14:tracePt t="80140" x="3830638" y="3314700"/>
          <p14:tracePt t="80158" x="3817938" y="3322638"/>
          <p14:tracePt t="80173" x="3803650" y="3322638"/>
          <p14:tracePt t="80191" x="3790950" y="3335338"/>
          <p14:tracePt t="80209" x="3770313" y="3335338"/>
          <p14:tracePt t="80224" x="3757613" y="3341688"/>
          <p14:tracePt t="80240" x="3743325" y="3348038"/>
          <p14:tracePt t="80257" x="3730625" y="3348038"/>
          <p14:tracePt t="80274" x="3724275" y="3348038"/>
          <p14:tracePt t="80290" x="3716338" y="3348038"/>
          <p14:tracePt t="80363" x="3716338" y="3355975"/>
          <p14:tracePt t="80383" x="3709988" y="3355975"/>
          <p14:tracePt t="80404" x="3690938" y="3355975"/>
          <p14:tracePt t="80415" x="3670300" y="3362325"/>
          <p14:tracePt t="80426" x="3649663" y="3368675"/>
          <p14:tracePt t="80440" x="3630613" y="3368675"/>
          <p14:tracePt t="80457" x="3595688" y="3381375"/>
          <p14:tracePt t="80473" x="3589338" y="3381375"/>
          <p14:tracePt t="80490" x="3576638" y="3381375"/>
          <p14:tracePt t="80510" x="3562350" y="3389313"/>
          <p14:tracePt t="80528" x="3556000" y="3395663"/>
          <p14:tracePt t="80544" x="3549650" y="3395663"/>
          <p14:tracePt t="80561" x="3543300" y="3395663"/>
          <p14:tracePt t="80577" x="3522663" y="3402013"/>
          <p14:tracePt t="80607" x="3502025" y="3408363"/>
          <p14:tracePt t="80623" x="3489325" y="3408363"/>
          <p14:tracePt t="80640" x="3476625" y="3416300"/>
          <p14:tracePt t="80656" x="3468688" y="3422650"/>
          <p14:tracePt t="80673" x="3449638" y="3429000"/>
          <p14:tracePt t="80690" x="3441700" y="3429000"/>
          <p14:tracePt t="80706" x="3429000" y="3435350"/>
          <p14:tracePt t="80723" x="3408363" y="3441700"/>
          <p14:tracePt t="80740" x="3389313" y="3455988"/>
          <p14:tracePt t="80756" x="3381375" y="3455988"/>
          <p14:tracePt t="80773" x="3348038" y="3462338"/>
          <p14:tracePt t="80789" x="3335338" y="3468688"/>
          <p14:tracePt t="80806" x="3322638" y="3468688"/>
          <p14:tracePt t="80823" x="3308350" y="3476625"/>
          <p14:tracePt t="80839" x="3281363" y="3482975"/>
          <p14:tracePt t="80856" x="3275013" y="3489325"/>
          <p14:tracePt t="80873" x="3248025" y="3502025"/>
          <p14:tracePt t="80890" x="3227388" y="3509963"/>
          <p14:tracePt t="80906" x="3214688" y="3516313"/>
          <p14:tracePt t="80923" x="3194050" y="3522663"/>
          <p14:tracePt t="80940" x="3175000" y="3536950"/>
          <p14:tracePt t="80956" x="3167063" y="3543300"/>
          <p14:tracePt t="80973" x="3154363" y="3543300"/>
          <p14:tracePt t="80990" x="3127375" y="3556000"/>
          <p14:tracePt t="81006" x="3114675" y="3562350"/>
          <p14:tracePt t="81023" x="3081338" y="3570288"/>
          <p14:tracePt t="81040" x="3048000" y="3582988"/>
          <p14:tracePt t="81056" x="3027363" y="3582988"/>
          <p14:tracePt t="81073" x="3006725" y="3589338"/>
          <p14:tracePt t="81089" x="2987675" y="3595688"/>
          <p14:tracePt t="81106" x="2967038" y="3595688"/>
          <p14:tracePt t="81123" x="2946400" y="3595688"/>
          <p14:tracePt t="81139" x="2927350" y="3595688"/>
          <p14:tracePt t="81156" x="2906713" y="3603625"/>
          <p14:tracePt t="81173" x="2894013" y="3609975"/>
          <p14:tracePt t="81189" x="2859088" y="3616325"/>
          <p14:tracePt t="81206" x="2833688" y="3630613"/>
          <p14:tracePt t="81222" x="2819400" y="3630613"/>
          <p14:tracePt t="81239" x="2792413" y="3630613"/>
          <p14:tracePt t="81256" x="2765425" y="3630613"/>
          <p14:tracePt t="81272" x="2752725" y="3636963"/>
          <p14:tracePt t="81289" x="2725738" y="3643313"/>
          <p14:tracePt t="81306" x="2698750" y="3643313"/>
          <p14:tracePt t="81322" x="2652713" y="3649663"/>
          <p14:tracePt t="81339" x="2625725" y="3649663"/>
          <p14:tracePt t="81356" x="2619375" y="3649663"/>
          <p14:tracePt t="81373" x="2598738" y="3649663"/>
          <p14:tracePt t="81389" x="2584450" y="3649663"/>
          <p14:tracePt t="81422" x="2565400" y="3649663"/>
          <p14:tracePt t="81439" x="2544763" y="3649663"/>
          <p14:tracePt t="81456" x="2538413" y="3649663"/>
          <p14:tracePt t="81472" x="2517775" y="3649663"/>
          <p14:tracePt t="81489" x="2511425" y="3649663"/>
          <p14:tracePt t="81505" x="2484438" y="3649663"/>
          <p14:tracePt t="81526" x="2471738" y="3649663"/>
          <p14:tracePt t="81543" x="2451100" y="3649663"/>
          <p14:tracePt t="81559" x="2444750" y="3649663"/>
          <p14:tracePt t="81561" x="2438400" y="3649663"/>
          <p14:tracePt t="81577" x="2430463" y="3649663"/>
          <p14:tracePt t="81603" x="2424113" y="3649663"/>
          <p14:tracePt t="81625" x="2417763" y="3649663"/>
          <p14:tracePt t="81645" x="2417763" y="3656013"/>
          <p14:tracePt t="81761" x="2424113" y="3656013"/>
          <p14:tracePt t="81780" x="2430463" y="3656013"/>
          <p14:tracePt t="81800" x="2438400" y="3656013"/>
          <p14:tracePt t="81821" x="2444750" y="3656013"/>
          <p14:tracePt t="81831" x="2451100" y="3656013"/>
          <p14:tracePt t="81852" x="2457450" y="3656013"/>
          <p14:tracePt t="81874" x="2471738" y="3656013"/>
          <p14:tracePt t="81884" x="2478088" y="3656013"/>
          <p14:tracePt t="81904" x="2484438" y="3656013"/>
          <p14:tracePt t="81915" x="2490788" y="3656013"/>
          <p14:tracePt t="81927" x="2498725" y="3656013"/>
          <p14:tracePt t="81946" x="2505075" y="3656013"/>
          <p14:tracePt t="81958" x="2517775" y="3649663"/>
          <p14:tracePt t="81972" x="2532063" y="3649663"/>
          <p14:tracePt t="81988" x="2551113" y="3643313"/>
          <p14:tracePt t="82005" x="2571750" y="3643313"/>
          <p14:tracePt t="82022" x="2584450" y="3643313"/>
          <p14:tracePt t="82039" x="2611438" y="3636963"/>
          <p14:tracePt t="82055" x="2619375" y="3636963"/>
          <p14:tracePt t="82059" x="2625725" y="3630613"/>
          <p14:tracePt t="82072" x="2638425" y="3630613"/>
          <p14:tracePt t="82089" x="2644775" y="3630613"/>
          <p14:tracePt t="82105" x="2665413" y="3630613"/>
          <p14:tracePt t="82122" x="2671763" y="3622675"/>
          <p14:tracePt t="82138" x="2679700" y="3622675"/>
          <p14:tracePt t="82155" x="2692400" y="3616325"/>
          <p14:tracePt t="82171" x="2698750" y="3616325"/>
          <p14:tracePt t="82188" x="2719388" y="3609975"/>
          <p14:tracePt t="82205" x="2732088" y="3603625"/>
          <p14:tracePt t="82222" x="2746375" y="3603625"/>
          <p14:tracePt t="82238" x="2752725" y="3595688"/>
          <p14:tracePt t="82257" x="2765425" y="3595688"/>
          <p14:tracePt t="82271" x="2773363" y="3589338"/>
          <p14:tracePt t="82288" x="2779713" y="3582988"/>
          <p14:tracePt t="82305" x="2786063" y="3582988"/>
          <p14:tracePt t="82339" x="2786063" y="3576638"/>
          <p14:tracePt t="82700" x="2792413" y="3576638"/>
          <p14:tracePt t="82750" x="2798763" y="3576638"/>
          <p14:tracePt t="82789" x="2806700" y="3576638"/>
          <p14:tracePt t="82819" x="2813050" y="3576638"/>
          <p14:tracePt t="82840" x="2819400" y="3576638"/>
          <p14:tracePt t="82859" x="2825750" y="3576638"/>
          <p14:tracePt t="82870" x="2833688" y="3576638"/>
          <p14:tracePt t="82879" x="2840038" y="3570288"/>
          <p14:tracePt t="82890" x="2846388" y="3562350"/>
          <p14:tracePt t="82904" x="2852738" y="3562350"/>
          <p14:tracePt t="82921" x="2867025" y="3556000"/>
          <p14:tracePt t="82937" x="2873375" y="3549650"/>
          <p14:tracePt t="82954" x="2886075" y="3543300"/>
          <p14:tracePt t="82971" x="2913063" y="3536950"/>
          <p14:tracePt t="82987" x="2919413" y="3536950"/>
          <p14:tracePt t="83004" x="2933700" y="3522663"/>
          <p14:tracePt t="83021" x="2946400" y="3509963"/>
          <p14:tracePt t="83037" x="2952750" y="3502025"/>
          <p14:tracePt t="83054" x="2967038" y="3489325"/>
          <p14:tracePt t="83071" x="2987675" y="3476625"/>
          <p14:tracePt t="83088" x="2994025" y="3476625"/>
          <p14:tracePt t="83104" x="3013075" y="3455988"/>
          <p14:tracePt t="83121" x="3021013" y="3449638"/>
          <p14:tracePt t="83137" x="3040063" y="3429000"/>
          <p14:tracePt t="83155" x="3060700" y="3408363"/>
          <p14:tracePt t="83171" x="3067050" y="3395663"/>
          <p14:tracePt t="83187" x="3087688" y="3375025"/>
          <p14:tracePt t="83204" x="3094038" y="3375025"/>
          <p14:tracePt t="83221" x="3108325" y="3355975"/>
          <p14:tracePt t="83237" x="3127375" y="3341688"/>
          <p14:tracePt t="83254" x="3133725" y="3335338"/>
          <p14:tracePt t="83271" x="3148013" y="3322638"/>
          <p14:tracePt t="83287" x="3154363" y="3322638"/>
          <p14:tracePt t="83304" x="3167063" y="3308350"/>
          <p14:tracePt t="83320" x="3175000" y="3302000"/>
          <p14:tracePt t="83337" x="3181350" y="3302000"/>
          <p14:tracePt t="83354" x="3194050" y="3287713"/>
          <p14:tracePt t="83371" x="3201988" y="3275013"/>
          <p14:tracePt t="83387" x="3208338" y="3275013"/>
          <p14:tracePt t="83404" x="3221038" y="3268663"/>
          <p14:tracePt t="83421" x="3227388" y="3262313"/>
          <p14:tracePt t="83437" x="3227388" y="3254375"/>
          <p14:tracePt t="83454" x="3248025" y="3241675"/>
          <p14:tracePt t="83470" x="3254375" y="3235325"/>
          <p14:tracePt t="83487" x="3281363" y="3214688"/>
          <p14:tracePt t="83509" x="3308350" y="3194050"/>
          <p14:tracePt t="83526" x="3335338" y="3181350"/>
          <p14:tracePt t="83541" x="3362325" y="3167063"/>
          <p14:tracePt t="83558" x="3381375" y="3148013"/>
          <p14:tracePt t="83574" x="3402013" y="3127375"/>
          <p14:tracePt t="83587" x="3408363" y="3121025"/>
          <p14:tracePt t="83604" x="3455988" y="3087688"/>
          <p14:tracePt t="83620" x="3476625" y="3067050"/>
          <p14:tracePt t="83637" x="3543300" y="3027363"/>
          <p14:tracePt t="83654" x="3562350" y="3000375"/>
          <p14:tracePt t="83670" x="3622675" y="2940050"/>
          <p14:tracePt t="83687" x="3649663" y="2906713"/>
          <p14:tracePt t="83703" x="3716338" y="2846388"/>
          <p14:tracePt t="83720" x="3751263" y="2798763"/>
          <p14:tracePt t="83737" x="3803650" y="2738438"/>
          <p14:tracePt t="83754" x="3851275" y="2692400"/>
          <p14:tracePt t="83770" x="3863975" y="2665413"/>
          <p14:tracePt t="83787" x="3890963" y="2638425"/>
          <p14:tracePt t="83804" x="3911600" y="2605088"/>
          <p14:tracePt t="83820" x="3924300" y="2592388"/>
          <p14:tracePt t="83837" x="3938588" y="2571750"/>
          <p14:tracePt t="83855" x="3938588" y="2551113"/>
          <p14:tracePt t="83871" x="3944938" y="2551113"/>
          <p14:tracePt t="83887" x="3951288" y="2538413"/>
          <p14:tracePt t="83904" x="3957638" y="2524125"/>
          <p14:tracePt t="83921" x="3965575" y="2517775"/>
          <p14:tracePt t="83937" x="3971925" y="2511425"/>
          <p14:tracePt t="83976" x="3971925" y="2505075"/>
          <p14:tracePt t="84152" x="3971925" y="2511425"/>
          <p14:tracePt t="84166" x="3971925" y="2517775"/>
          <p14:tracePt t="84185" x="3965575" y="2517775"/>
          <p14:tracePt t="84201" x="3965575" y="2524125"/>
          <p14:tracePt t="84212" x="3957638" y="2524125"/>
          <p14:tracePt t="84223" x="3957638" y="2532063"/>
          <p14:tracePt t="84236" x="3951288" y="2538413"/>
          <p14:tracePt t="84253" x="3944938" y="2551113"/>
          <p14:tracePt t="84271" x="3938588" y="2559050"/>
          <p14:tracePt t="84286" x="3917950" y="2592388"/>
          <p14:tracePt t="84303" x="3890963" y="2625725"/>
          <p14:tracePt t="84320" x="3844925" y="2705100"/>
          <p14:tracePt t="84336" x="3810000" y="2759075"/>
          <p14:tracePt t="84353" x="3751263" y="2852738"/>
          <p14:tracePt t="84369" x="3724275" y="2894013"/>
          <p14:tracePt t="84386" x="3670300" y="2952750"/>
          <p14:tracePt t="84403" x="3649663" y="2979738"/>
          <p14:tracePt t="84419" x="3622675" y="3006725"/>
          <p14:tracePt t="84436" x="3609975" y="3021013"/>
          <p14:tracePt t="84453" x="3595688" y="3040063"/>
          <p14:tracePt t="84470" x="3576638" y="3054350"/>
          <p14:tracePt t="84486" x="3562350" y="3060700"/>
          <p14:tracePt t="84509" x="3536950" y="3094038"/>
          <p14:tracePt t="84525" x="3502025" y="3121025"/>
          <p14:tracePt t="84541" x="3495675" y="3127375"/>
          <p14:tracePt t="84558" x="3482975" y="3133725"/>
          <p14:tracePt t="84575" x="3476625" y="3141663"/>
          <p14:tracePt t="84587" x="3462338" y="3154363"/>
          <p14:tracePt t="84607" x="3455988" y="3160713"/>
          <p14:tracePt t="84619" x="3449638" y="3167063"/>
          <p14:tracePt t="84636" x="3429000" y="3181350"/>
          <p14:tracePt t="84669" x="3416300" y="3194050"/>
          <p14:tracePt t="84686" x="3395663" y="3208338"/>
          <p14:tracePt t="84703" x="3375025" y="3227388"/>
          <p14:tracePt t="84719" x="3348038" y="3241675"/>
          <p14:tracePt t="84736" x="3341688" y="3248025"/>
          <p14:tracePt t="84752" x="3314700" y="3275013"/>
          <p14:tracePt t="84770" x="3287713" y="3287713"/>
          <p14:tracePt t="84786" x="3275013" y="3302000"/>
          <p14:tracePt t="84802" x="3248025" y="3308350"/>
          <p14:tracePt t="84819" x="3235325" y="3314700"/>
          <p14:tracePt t="84836" x="3194050" y="3341688"/>
          <p14:tracePt t="84852" x="3167063" y="3355975"/>
          <p14:tracePt t="84869" x="3154363" y="3355975"/>
          <p14:tracePt t="84886" x="3127375" y="3368675"/>
          <p14:tracePt t="84903" x="3100388" y="3375025"/>
          <p14:tracePt t="84919" x="3094038" y="3375025"/>
          <p14:tracePt t="84936" x="3067050" y="3389313"/>
          <p14:tracePt t="84953" x="3040063" y="3395663"/>
          <p14:tracePt t="84969" x="3027363" y="3402013"/>
          <p14:tracePt t="84985" x="3006725" y="3408363"/>
          <p14:tracePt t="85002" x="3000375" y="3408363"/>
          <p14:tracePt t="85019" x="2973388" y="3416300"/>
          <p14:tracePt t="85036" x="2960688" y="3422650"/>
          <p14:tracePt t="85052" x="2946400" y="3422650"/>
          <p14:tracePt t="85069" x="2927350" y="3435350"/>
          <p14:tracePt t="85085" x="2906713" y="3441700"/>
          <p14:tracePt t="85102" x="2900363" y="3441700"/>
          <p14:tracePt t="85107" x="2894013" y="3441700"/>
          <p14:tracePt t="85119" x="2879725" y="3441700"/>
          <p14:tracePt t="85136" x="2873375" y="3441700"/>
          <p14:tracePt t="85152" x="2873375" y="3449638"/>
          <p14:tracePt t="85186" x="2867025" y="3449638"/>
          <p14:tracePt t="85237" x="2867025" y="3441700"/>
          <p14:tracePt t="85471" x="2846388" y="3441700"/>
          <p14:tracePt t="85480" x="2798763" y="3441700"/>
          <p14:tracePt t="85490" x="2725738" y="3429000"/>
          <p14:tracePt t="85502" x="2611438" y="3416300"/>
          <p14:tracePt t="85523" x="2303463" y="3362325"/>
          <p14:tracePt t="85540" x="1881188" y="3295650"/>
          <p14:tracePt t="85557" x="1708150" y="3287713"/>
          <p14:tracePt t="85574" x="1412875" y="3275013"/>
          <p14:tracePt t="85585" x="1325563" y="3275013"/>
          <p14:tracePt t="85602" x="1179513" y="3268663"/>
          <p14:tracePt t="85618" x="1131888" y="3254375"/>
          <p14:tracePt t="85635" x="1050925" y="3227388"/>
          <p14:tracePt t="85651" x="1004888" y="3201988"/>
          <p14:tracePt t="85668" x="990600" y="3194050"/>
          <p14:tracePt t="85685" x="977900" y="3187700"/>
          <p14:tracePt t="85927" x="984250" y="3187700"/>
          <p14:tracePt t="85942" x="990600" y="3187700"/>
          <p14:tracePt t="85959" x="1004888" y="3187700"/>
          <p14:tracePt t="85968" x="1023938" y="3187700"/>
          <p14:tracePt t="85985" x="1104900" y="3187700"/>
          <p14:tracePt t="86001" x="1165225" y="3187700"/>
          <p14:tracePt t="86018" x="1319213" y="3187700"/>
          <p14:tracePt t="86035" x="1479550" y="3187700"/>
          <p14:tracePt t="86051" x="1547813" y="3187700"/>
          <p14:tracePt t="86068" x="1681163" y="3194050"/>
          <p14:tracePt t="86085" x="1795463" y="3201988"/>
          <p14:tracePt t="86101" x="1841500" y="3208338"/>
          <p14:tracePt t="86107" x="1881188" y="3214688"/>
          <p14:tracePt t="86118" x="1922463" y="3221038"/>
          <p14:tracePt t="86135" x="1968500" y="3227388"/>
          <p14:tracePt t="86151" x="1982788" y="3227388"/>
          <p14:tracePt t="86168" x="1989138" y="3227388"/>
          <p14:tracePt t="86185" x="2001838" y="3227388"/>
          <p14:tracePt t="86218" x="2001838" y="3235325"/>
          <p14:tracePt t="86238" x="1995488" y="3235325"/>
          <p14:tracePt t="86251" x="1976438" y="3235325"/>
          <p14:tracePt t="86268" x="1822450" y="3208338"/>
          <p14:tracePt t="86285" x="1520825" y="3154363"/>
          <p14:tracePt t="86301" x="1366838" y="3121025"/>
          <p14:tracePt t="86318" x="1092200" y="3094038"/>
          <p14:tracePt t="86334" x="1011238" y="3094038"/>
          <p14:tracePt t="86351" x="917575" y="3094038"/>
          <p14:tracePt t="86368" x="884238" y="3094038"/>
          <p14:tracePt t="86439" x="890588" y="3094038"/>
          <p14:tracePt t="86449" x="904875" y="3100388"/>
          <p14:tracePt t="86459" x="923925" y="3108325"/>
          <p14:tracePt t="86471" x="965200" y="3108325"/>
          <p14:tracePt t="86484" x="998538" y="3108325"/>
          <p14:tracePt t="86501" x="1119188" y="3121025"/>
          <p14:tracePt t="86522" x="1279525" y="3133725"/>
          <p14:tracePt t="86538" x="1358900" y="3141663"/>
          <p14:tracePt t="86554" x="1520825" y="3154363"/>
          <p14:tracePt t="86571" x="1687513" y="3187700"/>
          <p14:tracePt t="86587" x="1781175" y="3194050"/>
          <p14:tracePt t="86601" x="1935163" y="3214688"/>
          <p14:tracePt t="86617" x="2001838" y="3214688"/>
          <p14:tracePt t="86621" x="2076450" y="3221038"/>
          <p14:tracePt t="86634" x="2136775" y="3227388"/>
          <p14:tracePt t="86650" x="2251075" y="3235325"/>
          <p14:tracePt t="86667" x="2290763" y="3235325"/>
          <p14:tracePt t="86684" x="2357438" y="3235325"/>
          <p14:tracePt t="86701" x="2411413" y="3235325"/>
          <p14:tracePt t="86717" x="2430463" y="3227388"/>
          <p14:tracePt t="86734" x="2451100" y="3227388"/>
          <p14:tracePt t="86751" x="2457450" y="3227388"/>
          <p14:tracePt t="86794" x="2465388" y="3227388"/>
          <p14:tracePt t="86986" x="2465388" y="3221038"/>
          <p14:tracePt t="87015" x="2465388" y="3214688"/>
          <p14:tracePt t="89634" x="2471738" y="3214688"/>
          <p14:tracePt t="89643" x="2505075" y="3227388"/>
          <p14:tracePt t="89653" x="2565400" y="3248025"/>
          <p14:tracePt t="89665" x="2632075" y="3268663"/>
          <p14:tracePt t="89682" x="2846388" y="3362325"/>
          <p14:tracePt t="89698" x="2960688" y="3416300"/>
          <p14:tracePt t="89715" x="3287713" y="3556000"/>
          <p14:tracePt t="89732" x="3656013" y="3683000"/>
          <p14:tracePt t="89748" x="3810000" y="3757613"/>
          <p14:tracePt t="89764" x="4071938" y="3884613"/>
          <p14:tracePt t="89781" x="4219575" y="3951288"/>
          <p14:tracePt t="89798" x="4265613" y="3978275"/>
          <p14:tracePt t="89815" x="4340225" y="4032250"/>
          <p14:tracePt t="89831" x="4352925" y="4044950"/>
          <p14:tracePt t="89848" x="4373563" y="4059238"/>
          <p14:tracePt t="89865" x="4379913" y="4065588"/>
          <p14:tracePt t="90004" x="4373563" y="4065588"/>
          <p14:tracePt t="90014" x="4367213" y="4059238"/>
          <p14:tracePt t="90034" x="4359275" y="4051300"/>
          <p14:tracePt t="90043" x="4325938" y="4024313"/>
          <p14:tracePt t="90054" x="4292600" y="3990975"/>
          <p14:tracePt t="90066" x="4252913" y="3957638"/>
          <p14:tracePt t="90081" x="4179888" y="3890963"/>
          <p14:tracePt t="90098" x="4144963" y="3857625"/>
          <p14:tracePt t="90114" x="4084638" y="3790950"/>
          <p14:tracePt t="90131" x="4044950" y="3743325"/>
          <p14:tracePt t="90150" x="3998913" y="3697288"/>
          <p14:tracePt t="90166" x="3971925" y="3663950"/>
          <p14:tracePt t="90181" x="3905250" y="3576638"/>
          <p14:tracePt t="90197" x="3870325" y="3516313"/>
          <p14:tracePt t="90214" x="3817938" y="3416300"/>
          <p14:tracePt t="90231" x="3790950" y="3362325"/>
          <p14:tracePt t="90247" x="3757613" y="3295650"/>
          <p14:tracePt t="90264" x="3736975" y="3262313"/>
          <p14:tracePt t="90281" x="3736975" y="3254375"/>
          <p14:tracePt t="90530" x="3730625" y="3254375"/>
          <p14:tracePt t="90551" x="3716338" y="3262313"/>
          <p14:tracePt t="90558" x="3690938" y="3262313"/>
          <p14:tracePt t="90569" x="3643313" y="3262313"/>
          <p14:tracePt t="90582" x="3595688" y="3254375"/>
          <p14:tracePt t="90597" x="3476625" y="3241675"/>
          <p14:tracePt t="90614" x="3422650" y="3241675"/>
          <p14:tracePt t="90630" x="3335338" y="3241675"/>
          <p14:tracePt t="90647" x="3268663" y="3241675"/>
          <p14:tracePt t="90664" x="3248025" y="3241675"/>
          <p14:tracePt t="90668" x="3235325" y="3241675"/>
          <p14:tracePt t="90680" x="3221038" y="3241675"/>
          <p14:tracePt t="90698" x="3194050" y="3241675"/>
          <p14:tracePt t="90730" x="3181350" y="3241675"/>
          <p14:tracePt t="90750" x="3175000" y="3241675"/>
          <p14:tracePt t="90980" x="3175000" y="3248025"/>
          <p14:tracePt t="91002" x="3175000" y="3254375"/>
          <p14:tracePt t="91022" x="3175000" y="3262313"/>
          <p14:tracePt t="91035" x="3181350" y="3268663"/>
          <p14:tracePt t="91047" x="3187700" y="3287713"/>
          <p14:tracePt t="91063" x="3187700" y="3295650"/>
          <p14:tracePt t="91080" x="3194050" y="3308350"/>
          <p14:tracePt t="91097" x="3201988" y="3322638"/>
          <p14:tracePt t="91113" x="3208338" y="3322638"/>
          <p14:tracePt t="91130" x="3208338" y="3328988"/>
          <p14:tracePt t="91147" x="3208338" y="3335338"/>
          <p14:tracePt t="91163" x="3208338" y="3341688"/>
          <p14:tracePt t="91208" x="3208338" y="3348038"/>
          <p14:tracePt t="91228" x="3214688" y="3348038"/>
          <p14:tracePt t="91238" x="3214688" y="3355975"/>
          <p14:tracePt t="91249" x="3227388" y="3355975"/>
          <p14:tracePt t="91263" x="3235325" y="3355975"/>
          <p14:tracePt t="91279" x="3254375" y="3362325"/>
          <p14:tracePt t="91297" x="3262313" y="3368675"/>
          <p14:tracePt t="91313" x="3275013" y="3368675"/>
          <p14:tracePt t="91330" x="3302000" y="3375025"/>
          <p14:tracePt t="91347" x="3335338" y="3389313"/>
          <p14:tracePt t="91363" x="3341688" y="3389313"/>
          <p14:tracePt t="91379" x="3362325" y="3402013"/>
          <p14:tracePt t="91397" x="3389313" y="3402013"/>
          <p14:tracePt t="91413" x="3402013" y="3408363"/>
          <p14:tracePt t="91430" x="3416300" y="3408363"/>
          <p14:tracePt t="91446" x="3422650" y="3408363"/>
          <p14:tracePt t="91463" x="3429000" y="3408363"/>
          <p14:tracePt t="91814" x="3429000" y="3416300"/>
          <p14:tracePt t="91882" x="3435350" y="3416300"/>
          <p14:tracePt t="91894" x="3441700" y="3416300"/>
          <p14:tracePt t="91908" x="3462338" y="3408363"/>
          <p14:tracePt t="91929" x="3482975" y="3402013"/>
          <p14:tracePt t="91946" x="3509963" y="3389313"/>
          <p14:tracePt t="91962" x="3576638" y="3341688"/>
          <p14:tracePt t="91979" x="3683000" y="3287713"/>
          <p14:tracePt t="91995" x="3770313" y="3241675"/>
          <p14:tracePt t="92012" x="3930650" y="3127375"/>
          <p14:tracePt t="92029" x="4125913" y="2973388"/>
          <p14:tracePt t="92045" x="4205288" y="2900363"/>
          <p14:tracePt t="92063" x="4352925" y="2759075"/>
          <p14:tracePt t="92079" x="4394200" y="2705100"/>
          <p14:tracePt t="92096" x="4467225" y="2605088"/>
          <p14:tracePt t="92323" x="4467225" y="2598738"/>
          <p14:tracePt t="92333" x="4467225" y="2592388"/>
          <p14:tracePt t="92341" x="4479925" y="2578100"/>
          <p14:tracePt t="92351" x="4506913" y="2538413"/>
          <p14:tracePt t="92362" x="4548188" y="2484438"/>
          <p14:tracePt t="92379" x="4594225" y="2430463"/>
          <p14:tracePt t="92395" x="4708525" y="2309813"/>
          <p14:tracePt t="92412" x="4835525" y="2190750"/>
          <p14:tracePt t="92429" x="4895850" y="2143125"/>
          <p14:tracePt t="92445" x="4995863" y="2070100"/>
          <p14:tracePt t="92462" x="5056188" y="2036763"/>
          <p14:tracePt t="92478" x="5170488" y="1982788"/>
          <p14:tracePt t="92495" x="5224463" y="1968500"/>
          <p14:tracePt t="92517" x="5337175" y="1935163"/>
          <p14:tracePt t="92534" x="5438775" y="1908175"/>
          <p14:tracePt t="92550" x="5491163" y="1901825"/>
          <p14:tracePt t="92570" x="5611813" y="1895475"/>
          <p14:tracePt t="92583" x="5672138" y="1889125"/>
          <p14:tracePt t="92595" x="5738813" y="1881188"/>
          <p14:tracePt t="92612" x="5846763" y="1881188"/>
          <p14:tracePt t="92628" x="5900738" y="1881188"/>
          <p14:tracePt t="92645" x="6007100" y="1895475"/>
          <p14:tracePt t="92662" x="6108700" y="1916113"/>
          <p14:tracePt t="92679" x="6188075" y="1935163"/>
          <p14:tracePt t="92695" x="6215063" y="1941513"/>
          <p14:tracePt t="92712" x="6254750" y="1955800"/>
          <p14:tracePt t="92729" x="6275388" y="1962150"/>
          <p14:tracePt t="92745" x="6281738" y="1962150"/>
          <p14:tracePt t="92761" x="6288088" y="1968500"/>
          <p14:tracePt t="92795" x="6296025" y="1968500"/>
          <p14:tracePt t="93081" x="6302375" y="1949450"/>
          <p14:tracePt t="93090" x="6323013" y="1916113"/>
          <p14:tracePt t="93100" x="6342063" y="1868488"/>
          <p14:tracePt t="93111" x="6362700" y="1814513"/>
          <p14:tracePt t="93128" x="6389688" y="1768475"/>
          <p14:tracePt t="93144" x="6429375" y="1666875"/>
          <p14:tracePt t="93162" x="6462713" y="1593850"/>
          <p14:tracePt t="93178" x="6477000" y="1554163"/>
          <p14:tracePt t="93195" x="6502400" y="1487488"/>
          <p14:tracePt t="93211" x="6510338" y="1452563"/>
          <p14:tracePt t="93228" x="6550025" y="1393825"/>
          <p14:tracePt t="93244" x="6562725" y="1366838"/>
          <p14:tracePt t="93261" x="6589713" y="1333500"/>
          <p14:tracePt t="93278" x="6604000" y="1319213"/>
          <p14:tracePt t="93294" x="6630988" y="1298575"/>
          <p14:tracePt t="93312" x="6656388" y="1279525"/>
          <p14:tracePt t="93328" x="6677025" y="1279525"/>
          <p14:tracePt t="93345" x="6731000" y="1258888"/>
          <p14:tracePt t="93361" x="6757988" y="1258888"/>
          <p14:tracePt t="93380" x="6810375" y="1252538"/>
          <p14:tracePt t="93394" x="6858000" y="1252538"/>
          <p14:tracePt t="93411" x="6897688" y="1252538"/>
          <p14:tracePt t="93428" x="6972300" y="1265238"/>
          <p14:tracePt t="93444" x="7011988" y="1279525"/>
          <p14:tracePt t="93461" x="7059613" y="1298575"/>
          <p14:tracePt t="93477" x="7085013" y="1319213"/>
          <p14:tracePt t="93494" x="7126288" y="1358900"/>
          <p14:tracePt t="93516" x="7165975" y="1412875"/>
          <p14:tracePt t="93533" x="7205663" y="1479550"/>
          <p14:tracePt t="93548" x="7226300" y="1506538"/>
          <p14:tracePt t="93565" x="7253288" y="1573213"/>
          <p14:tracePt t="93583" x="7273925" y="1641475"/>
          <p14:tracePt t="93594" x="7273925" y="1674813"/>
          <p14:tracePt t="93611" x="7273925" y="1701800"/>
          <p14:tracePt t="93628" x="7273925" y="1735138"/>
          <p14:tracePt t="93645" x="7273925" y="1762125"/>
          <p14:tracePt t="93677" x="7273925" y="1774825"/>
          <p14:tracePt t="93694" x="7273925" y="1781175"/>
          <p14:tracePt t="93711" x="7265988" y="1781175"/>
          <p14:tracePt t="93727" x="7265988" y="1787525"/>
          <p14:tracePt t="93745" x="7265988" y="1795463"/>
          <p14:tracePt t="93821" x="7259638" y="1795463"/>
          <p14:tracePt t="93840" x="7259638" y="1801813"/>
          <p14:tracePt t="94024" x="7259638" y="1795463"/>
          <p14:tracePt t="94055" x="7259638" y="1787525"/>
          <p14:tracePt t="94355" x="7259638" y="1781175"/>
          <p14:tracePt t="94490" x="7259638" y="1774825"/>
          <p14:tracePt t="94528" x="7259638" y="1762125"/>
          <p14:tracePt t="94557" x="7259638" y="1754188"/>
          <p14:tracePt t="94581" x="7265988" y="1747838"/>
          <p14:tracePt t="94588" x="7265988" y="1741488"/>
          <p14:tracePt t="94598" x="7273925" y="1720850"/>
          <p14:tracePt t="94610" x="7286625" y="1701800"/>
          <p14:tracePt t="94627" x="7307263" y="1647825"/>
          <p14:tracePt t="94643" x="7326313" y="1620838"/>
          <p14:tracePt t="94660" x="7359650" y="1573213"/>
          <p14:tracePt t="94676" x="7367588" y="1554163"/>
          <p14:tracePt t="94693" x="7400925" y="1527175"/>
          <p14:tracePt t="94710" x="7419975" y="1506538"/>
          <p14:tracePt t="94726" x="7467600" y="1479550"/>
          <p14:tracePt t="94743" x="7500938" y="1466850"/>
          <p14:tracePt t="94759" x="7554913" y="1452563"/>
          <p14:tracePt t="94777" x="7608888" y="1446213"/>
          <p14:tracePt t="94793" x="7642225" y="1439863"/>
          <p14:tracePt t="94810" x="7708900" y="1433513"/>
          <p14:tracePt t="94826" x="7735888" y="1433513"/>
          <p14:tracePt t="94843" x="7802563" y="1433513"/>
          <p14:tracePt t="94860" x="7829550" y="1433513"/>
          <p14:tracePt t="94876" x="7869238" y="1446213"/>
          <p14:tracePt t="94893" x="7902575" y="1466850"/>
          <p14:tracePt t="94910" x="7935913" y="1487488"/>
          <p14:tracePt t="94927" x="7950200" y="1512888"/>
          <p14:tracePt t="94943" x="7962900" y="1520825"/>
          <p14:tracePt t="94959" x="7969250" y="1539875"/>
          <p14:tracePt t="94976" x="7977188" y="1547813"/>
          <p14:tracePt t="94993" x="7983538" y="1560513"/>
          <p14:tracePt t="95009" x="7983538" y="1587500"/>
          <p14:tracePt t="95026" x="7989888" y="1614488"/>
          <p14:tracePt t="95043" x="7989888" y="1660525"/>
          <p14:tracePt t="95059" x="7989888" y="1701800"/>
          <p14:tracePt t="95076" x="7989888" y="1727200"/>
          <p14:tracePt t="95093" x="7989888" y="1754188"/>
          <p14:tracePt t="95109" x="7989888" y="1768475"/>
          <p14:tracePt t="95143" x="7983538" y="1774825"/>
          <p14:tracePt t="95159" x="7977188" y="1781175"/>
          <p14:tracePt t="95176" x="7969250" y="1795463"/>
          <p14:tracePt t="95193" x="7950200" y="1808163"/>
          <p14:tracePt t="95198" x="7950200" y="1814513"/>
          <p14:tracePt t="95209" x="7935913" y="1822450"/>
          <p14:tracePt t="95226" x="7929563" y="1828800"/>
          <p14:tracePt t="95242" x="7908925" y="1841500"/>
          <p14:tracePt t="95259" x="7889875" y="1855788"/>
          <p14:tracePt t="95276" x="7862888" y="1868488"/>
          <p14:tracePt t="95293" x="7842250" y="1874838"/>
          <p14:tracePt t="95309" x="7781925" y="1889125"/>
          <p14:tracePt t="95326" x="7694613" y="1908175"/>
          <p14:tracePt t="95342" x="7642225" y="1922463"/>
          <p14:tracePt t="95359" x="7521575" y="1935163"/>
          <p14:tracePt t="95376" x="7386638" y="1935163"/>
          <p14:tracePt t="95393" x="7334250" y="1935163"/>
          <p14:tracePt t="95409" x="7226300" y="1935163"/>
          <p14:tracePt t="95426" x="7165975" y="1935163"/>
          <p14:tracePt t="95442" x="7032625" y="1935163"/>
          <p14:tracePt t="95459" x="6891338" y="1928813"/>
          <p14:tracePt t="95476" x="6737350" y="1922463"/>
          <p14:tracePt t="95493" x="6664325" y="1922463"/>
          <p14:tracePt t="95513" x="6523038" y="1908175"/>
          <p14:tracePt t="95530" x="6408738" y="1908175"/>
          <p14:tracePt t="95547" x="6296025" y="1908175"/>
          <p14:tracePt t="95562" x="6242050" y="1908175"/>
          <p14:tracePt t="95580" x="6154738" y="1908175"/>
          <p14:tracePt t="95592" x="6115050" y="1916113"/>
          <p14:tracePt t="95609" x="6048375" y="1922463"/>
          <p14:tracePt t="95626" x="6021388" y="1922463"/>
          <p14:tracePt t="95642" x="5973763" y="1922463"/>
          <p14:tracePt t="95659" x="5927725" y="1922463"/>
          <p14:tracePt t="95675" x="5907088" y="1922463"/>
          <p14:tracePt t="95692" x="5859463" y="1928813"/>
          <p14:tracePt t="95710" x="5807075" y="1935163"/>
          <p14:tracePt t="95726" x="5786438" y="1935163"/>
          <p14:tracePt t="95742" x="5765800" y="1935163"/>
          <p14:tracePt t="95759" x="5753100" y="1935163"/>
          <p14:tracePt t="95775" x="5746750" y="1935163"/>
          <p14:tracePt t="95792" x="5738813" y="1935163"/>
          <p14:tracePt t="97040" x="5738813" y="1941513"/>
          <p14:tracePt t="97051" x="5738813" y="1949450"/>
          <p14:tracePt t="97062" x="5732463" y="1962150"/>
          <p14:tracePt t="97074" x="5726113" y="1968500"/>
          <p14:tracePt t="97091" x="5719763" y="1995488"/>
          <p14:tracePt t="97108" x="5699125" y="2022475"/>
          <p14:tracePt t="97124" x="5686425" y="2049463"/>
          <p14:tracePt t="97141" x="5619750" y="2109788"/>
          <p14:tracePt t="97157" x="5538788" y="2216150"/>
          <p14:tracePt t="97174" x="5505450" y="2276475"/>
          <p14:tracePt t="97191" x="5405438" y="2411413"/>
          <p14:tracePt t="97207" x="5324475" y="2524125"/>
          <p14:tracePt t="97224" x="5291138" y="2578100"/>
          <p14:tracePt t="97241" x="5230813" y="2659063"/>
          <p14:tracePt t="97257" x="5197475" y="2713038"/>
          <p14:tracePt t="97274" x="5176838" y="2719388"/>
          <p14:tracePt t="97291" x="5156200" y="2746375"/>
          <p14:tracePt t="97307" x="5149850" y="2752725"/>
          <p14:tracePt t="97324" x="5137150" y="2759075"/>
          <p14:tracePt t="97341" x="5122863" y="2759075"/>
          <p14:tracePt t="97357" x="5116513" y="2759075"/>
          <p14:tracePt t="97584" x="5110163" y="2759075"/>
          <p14:tracePt t="97593" x="5095875" y="2759075"/>
          <p14:tracePt t="97610" x="4949825" y="2786063"/>
          <p14:tracePt t="97624" x="4795838" y="2806700"/>
          <p14:tracePt t="97641" x="4259263" y="2913063"/>
          <p14:tracePt t="97657" x="3716338" y="3048000"/>
          <p14:tracePt t="97673" x="3522663" y="3094038"/>
          <p14:tracePt t="97690" x="3322638" y="3133725"/>
          <p14:tracePt t="97707" x="3241675" y="3154363"/>
          <p14:tracePt t="97723" x="3227388" y="3154363"/>
          <p14:tracePt t="97740" x="3214688" y="3154363"/>
          <p14:tracePt t="97757" x="3208338" y="3154363"/>
          <p14:tracePt t="97867" x="3221038" y="3154363"/>
          <p14:tracePt t="97878" x="3227388" y="3154363"/>
          <p14:tracePt t="97887" x="3241675" y="3154363"/>
          <p14:tracePt t="97897" x="3254375" y="3154363"/>
          <p14:tracePt t="97907" x="3281363" y="3154363"/>
          <p14:tracePt t="97923" x="3308350" y="3154363"/>
          <p14:tracePt t="97940" x="3375025" y="3154363"/>
          <p14:tracePt t="97957" x="3422650" y="3141663"/>
          <p14:tracePt t="97973" x="3455988" y="3141663"/>
          <p14:tracePt t="97990" x="3495675" y="3133725"/>
          <p14:tracePt t="98007" x="3529013" y="3133725"/>
          <p14:tracePt t="98023" x="3536950" y="3133725"/>
          <p14:tracePt t="98040" x="3549650" y="3133725"/>
          <p14:tracePt t="98057" x="3556000" y="3133725"/>
          <p14:tracePt t="98090" x="3562350" y="3141663"/>
          <p14:tracePt t="98106" x="3562350" y="3148013"/>
          <p14:tracePt t="98123" x="3562350" y="3154363"/>
          <p14:tracePt t="98140" x="3543300" y="3187700"/>
          <p14:tracePt t="98157" x="3468688" y="3227388"/>
          <p14:tracePt t="98173" x="3429000" y="3254375"/>
          <p14:tracePt t="98190" x="3322638" y="3322638"/>
          <p14:tracePt t="98207" x="3227388" y="3375025"/>
          <p14:tracePt t="98223" x="3187700" y="3395663"/>
          <p14:tracePt t="98240" x="3127375" y="3429000"/>
          <p14:tracePt t="98256" x="3094038" y="3441700"/>
          <p14:tracePt t="98273" x="3087688" y="3449638"/>
          <p14:tracePt t="98290" x="3054350" y="3462338"/>
          <p14:tracePt t="98307" x="3027363" y="3468688"/>
          <p14:tracePt t="98323" x="3013075" y="3468688"/>
          <p14:tracePt t="98340" x="2994025" y="3476625"/>
          <p14:tracePt t="98356" x="2979738" y="3476625"/>
          <p14:tracePt t="98396" x="2973388" y="3476625"/>
          <p14:tracePt t="98437" x="2967038" y="3476625"/>
          <p14:tracePt t="98477" x="2960688" y="3476625"/>
          <p14:tracePt t="98487" x="2952750" y="3476625"/>
          <p14:tracePt t="98517" x="2946400" y="3476625"/>
          <p14:tracePt t="98537" x="2946400" y="3468688"/>
          <p14:tracePt t="98742" x="2940050" y="3482975"/>
          <p14:tracePt t="98768" x="2940050" y="3489325"/>
          <p14:tracePt t="98829" x="2940050" y="3495675"/>
          <p14:tracePt t="98878" x="2940050" y="3502025"/>
          <p14:tracePt t="98936" x="2946400" y="3502025"/>
          <p14:tracePt t="98959" x="2952750" y="3502025"/>
          <p14:tracePt t="98967" x="2960688" y="3502025"/>
          <p14:tracePt t="98987" x="2967038" y="3502025"/>
          <p14:tracePt t="99009" x="2973388" y="3502025"/>
          <p14:tracePt t="99017" x="2979738" y="3502025"/>
          <p14:tracePt t="99027" x="2987675" y="3495675"/>
          <p14:tracePt t="99039" x="2994025" y="3495675"/>
          <p14:tracePt t="99056" x="3013075" y="3482975"/>
          <p14:tracePt t="99072" x="3021013" y="3482975"/>
          <p14:tracePt t="99089" x="3040063" y="3476625"/>
          <p14:tracePt t="99106" x="3054350" y="3462338"/>
          <p14:tracePt t="99122" x="3067050" y="3455988"/>
          <p14:tracePt t="99139" x="3087688" y="3441700"/>
          <p14:tracePt t="99156" x="3100388" y="3435350"/>
          <p14:tracePt t="99172" x="3114675" y="3429000"/>
          <p14:tracePt t="99189" x="3121025" y="3429000"/>
          <p14:tracePt t="99206" x="3127375" y="3416300"/>
          <p14:tracePt t="99222" x="3133725" y="3416300"/>
          <p14:tracePt t="99239" x="3148013" y="3408363"/>
          <p14:tracePt t="99273" x="3167063" y="3395663"/>
          <p14:tracePt t="99290" x="3181350" y="3389313"/>
          <p14:tracePt t="99322" x="3194050" y="3375025"/>
          <p14:tracePt t="99339" x="3201988" y="3368675"/>
          <p14:tracePt t="99359" x="3208338" y="3368675"/>
          <p14:tracePt t="99372" x="3214688" y="3362325"/>
          <p14:tracePt t="99389" x="3221038" y="3355975"/>
          <p14:tracePt t="99405" x="3227388" y="3341688"/>
          <p14:tracePt t="99422" x="3248025" y="3328988"/>
          <p14:tracePt t="99455" x="3262313" y="3322638"/>
          <p14:tracePt t="99472" x="3268663" y="3322638"/>
          <p14:tracePt t="99489" x="3281363" y="3314700"/>
          <p14:tracePt t="99506" x="3287713" y="3308350"/>
          <p14:tracePt t="99522" x="3302000" y="3302000"/>
          <p14:tracePt t="99544" x="3308350" y="3287713"/>
          <p14:tracePt t="99561" x="3314700" y="3281363"/>
          <p14:tracePt t="99578" x="3328988" y="3268663"/>
          <p14:tracePt t="99594" x="3335338" y="3262313"/>
          <p14:tracePt t="99610" x="3348038" y="3248025"/>
          <p14:tracePt t="99622" x="3368675" y="3241675"/>
          <p14:tracePt t="99638" x="3375025" y="3235325"/>
          <p14:tracePt t="99655" x="3402013" y="3214688"/>
          <p14:tracePt t="99671" x="3408363" y="3201988"/>
          <p14:tracePt t="99688" x="3429000" y="3187700"/>
          <p14:tracePt t="99705" x="3449638" y="3167063"/>
          <p14:tracePt t="99722" x="3455988" y="3160713"/>
          <p14:tracePt t="99739" x="3476625" y="3141663"/>
          <p14:tracePt t="99755" x="3502025" y="3114675"/>
          <p14:tracePt t="99771" x="3509963" y="3108325"/>
          <p14:tracePt t="99788" x="3536950" y="3087688"/>
          <p14:tracePt t="99805" x="3543300" y="3073400"/>
          <p14:tracePt t="99821" x="3570288" y="3060700"/>
          <p14:tracePt t="99838" x="3589338" y="3040063"/>
          <p14:tracePt t="99855" x="3603625" y="3027363"/>
          <p14:tracePt t="99872" x="3609975" y="3027363"/>
          <p14:tracePt t="99888" x="3622675" y="3013075"/>
          <p14:tracePt t="99905" x="3630613" y="3006725"/>
          <p14:tracePt t="99922" x="3643313" y="3000375"/>
          <p14:tracePt t="99938" x="3649663" y="2994025"/>
          <p14:tracePt t="99955" x="3649663" y="2987675"/>
          <p14:tracePt t="100055" x="3656013" y="2987675"/>
          <p14:tracePt t="100064" x="3656013" y="2979738"/>
          <p14:tracePt t="100076" x="3656013" y="2973388"/>
          <p14:tracePt t="100088" x="3663950" y="2967038"/>
          <p14:tracePt t="100105" x="3676650" y="2946400"/>
          <p14:tracePt t="100122" x="3683000" y="2933700"/>
          <p14:tracePt t="100138" x="3683000" y="2927350"/>
          <p14:tracePt t="100154" x="3690938" y="2927350"/>
          <p14:tracePt t="100171" x="3697288" y="2919413"/>
          <p14:tracePt t="100188" x="3703638" y="2913063"/>
          <p14:tracePt t="100204" x="3703638" y="2906713"/>
          <p14:tracePt t="100221" x="3709988" y="2900363"/>
          <p14:tracePt t="100239" x="3724275" y="2894013"/>
          <p14:tracePt t="100271" x="3724275" y="2886075"/>
          <p14:tracePt t="100288" x="3730625" y="2879725"/>
          <p14:tracePt t="100316" x="3736975" y="2873375"/>
          <p14:tracePt t="100336" x="3743325" y="2873375"/>
          <p14:tracePt t="100346" x="3743325" y="2867025"/>
          <p14:tracePt t="100358" x="3751263" y="2867025"/>
          <p14:tracePt t="100371" x="3757613" y="2867025"/>
          <p14:tracePt t="100388" x="3763963" y="2859088"/>
          <p14:tracePt t="100404" x="3770313" y="2859088"/>
          <p14:tracePt t="100421" x="3776663" y="2859088"/>
          <p14:tracePt t="100438" x="3784600" y="2859088"/>
          <p14:tracePt t="100454" x="3797300" y="2859088"/>
          <p14:tracePt t="100471" x="3817938" y="2840038"/>
          <p14:tracePt t="100487" x="3836988" y="2806700"/>
          <p14:tracePt t="100504" x="3844925" y="2798763"/>
          <p14:tracePt t="100521" x="3851275" y="2798763"/>
          <p14:tracePt t="100854" x="3857625" y="2798763"/>
          <p14:tracePt t="100871" x="3863975" y="2786063"/>
          <p14:tracePt t="100879" x="3870325" y="2779713"/>
          <p14:tracePt t="100890" x="3870325" y="2765425"/>
          <p14:tracePt t="100904" x="3878263" y="2752725"/>
          <p14:tracePt t="100921" x="3890963" y="2713038"/>
          <p14:tracePt t="100937" x="3897313" y="2698750"/>
          <p14:tracePt t="100954" x="3917950" y="2652713"/>
          <p14:tracePt t="100970" x="3917950" y="2619375"/>
          <p14:tracePt t="100987" x="3924300" y="2592388"/>
          <p14:tracePt t="101004" x="3938588" y="2571750"/>
          <p14:tracePt t="101020" x="3938588" y="2551113"/>
          <p14:tracePt t="101037" x="3944938" y="2538413"/>
          <p14:tracePt t="101054" x="3951288" y="2505075"/>
          <p14:tracePt t="101070" x="3957638" y="2484438"/>
          <p14:tracePt t="101087" x="3971925" y="2465388"/>
          <p14:tracePt t="101104" x="3971925" y="2457450"/>
          <p14:tracePt t="101165" x="3978275" y="2457450"/>
          <p14:tracePt t="101209" x="3978275" y="2465388"/>
          <p14:tracePt t="101220" x="3978275" y="2471738"/>
          <p14:tracePt t="101231" x="3978275" y="2478088"/>
          <p14:tracePt t="101253" x="3978275" y="2484438"/>
          <p14:tracePt t="101275" x="3978275" y="2498725"/>
          <p14:tracePt t="101298" x="3978275" y="2505075"/>
          <p14:tracePt t="101309" x="3984625" y="2517775"/>
          <p14:tracePt t="101322" x="3984625" y="2524125"/>
          <p14:tracePt t="101331" x="3984625" y="2538413"/>
          <p14:tracePt t="101343" x="3984625" y="2551113"/>
          <p14:tracePt t="101356" x="3978275" y="2571750"/>
          <p14:tracePt t="101370" x="3971925" y="2584450"/>
          <p14:tracePt t="101387" x="3971925" y="2598738"/>
          <p14:tracePt t="101403" x="3965575" y="2611438"/>
          <p14:tracePt t="101420" x="3957638" y="2611438"/>
          <p14:tracePt t="101457" x="3957638" y="2619375"/>
          <p14:tracePt t="101470" x="3951288" y="2619375"/>
          <p14:tracePt t="101510" x="3944938" y="2625725"/>
          <p14:tracePt t="101519" x="3944938" y="2632075"/>
          <p14:tracePt t="101530" x="3938588" y="2632075"/>
          <p14:tracePt t="101540" x="3930650" y="2638425"/>
          <p14:tracePt t="101557" x="3924300" y="2644775"/>
          <p14:tracePt t="101573" x="3917950" y="2652713"/>
          <p14:tracePt t="101591" x="3917950" y="2659063"/>
          <p14:tracePt t="101610" x="3911600" y="2671763"/>
          <p14:tracePt t="101624" x="3905250" y="2671763"/>
          <p14:tracePt t="101636" x="3905250" y="2679700"/>
          <p14:tracePt t="101653" x="3890963" y="2692400"/>
          <p14:tracePt t="101670" x="3870325" y="2719388"/>
          <p14:tracePt t="101686" x="3863975" y="2725738"/>
          <p14:tracePt t="101703" x="3844925" y="2746375"/>
          <p14:tracePt t="101720" x="3836988" y="2752725"/>
          <p14:tracePt t="101736" x="3830638" y="2759075"/>
          <p14:tracePt t="101753" x="3824288" y="2773363"/>
          <p14:tracePt t="101770" x="3810000" y="2779713"/>
          <p14:tracePt t="101786" x="3810000" y="2786063"/>
          <p14:tracePt t="101803" x="3797300" y="2798763"/>
          <p14:tracePt t="101820" x="3784600" y="2819400"/>
          <p14:tracePt t="101836" x="3770313" y="2825750"/>
          <p14:tracePt t="101853" x="3751263" y="2846388"/>
          <p14:tracePt t="101870" x="3736975" y="2859088"/>
          <p14:tracePt t="101886" x="3724275" y="2867025"/>
          <p14:tracePt t="101903" x="3709988" y="2886075"/>
          <p14:tracePt t="101936" x="3690938" y="2900363"/>
          <p14:tracePt t="101953" x="3663950" y="2919413"/>
          <p14:tracePt t="101969" x="3649663" y="2927350"/>
          <p14:tracePt t="101986" x="3630613" y="2940050"/>
          <p14:tracePt t="102003" x="3595688" y="2960688"/>
          <p14:tracePt t="102020" x="3582988" y="2973388"/>
          <p14:tracePt t="102036" x="3556000" y="2987675"/>
          <p14:tracePt t="102053" x="3529013" y="3000375"/>
          <p14:tracePt t="102070" x="3509963" y="3013075"/>
          <p14:tracePt t="102086" x="3482975" y="3033713"/>
          <p14:tracePt t="102103" x="3455988" y="3048000"/>
          <p14:tracePt t="102119" x="3441700" y="3054350"/>
          <p14:tracePt t="102136" x="3416300" y="3067050"/>
          <p14:tracePt t="102153" x="3389313" y="3087688"/>
          <p14:tracePt t="102170" x="3362325" y="3108325"/>
          <p14:tracePt t="102186" x="3355975" y="3108325"/>
          <p14:tracePt t="102202" x="3328988" y="3121025"/>
          <p14:tracePt t="102219" x="3314700" y="3133725"/>
          <p14:tracePt t="102236" x="3295650" y="3141663"/>
          <p14:tracePt t="102242" x="3287713" y="3141663"/>
          <p14:tracePt t="102253" x="3275013" y="3154363"/>
          <p14:tracePt t="102269" x="3248025" y="3160713"/>
          <p14:tracePt t="102286" x="3235325" y="3167063"/>
          <p14:tracePt t="102302" x="3235325" y="3175000"/>
          <p14:tracePt t="102319" x="3227388" y="3175000"/>
          <p14:tracePt t="102367" x="3221038" y="3175000"/>
          <p14:tracePt t="102377" x="3214688" y="3181350"/>
          <p14:tracePt t="102389" x="3208338" y="3187700"/>
          <p14:tracePt t="102402" x="3201988" y="3187700"/>
          <p14:tracePt t="102427" x="3194050" y="3187700"/>
          <p14:tracePt t="102689" x="3187700" y="3201988"/>
          <p14:tracePt t="102697" x="3181350" y="3208338"/>
          <p14:tracePt t="102707" x="3167063" y="3227388"/>
          <p14:tracePt t="102719" x="3133725" y="3254375"/>
          <p14:tracePt t="102736" x="3067050" y="3322638"/>
          <p14:tracePt t="102752" x="3027363" y="3348038"/>
          <p14:tracePt t="102769" x="2973388" y="3402013"/>
          <p14:tracePt t="102785" x="2933700" y="3435350"/>
          <p14:tracePt t="102802" x="2927350" y="3449638"/>
          <p14:tracePt t="102819" x="2913063" y="3462338"/>
          <p14:tracePt t="102856" x="2906713" y="3462338"/>
          <p14:tracePt t="102960" x="2913063" y="3462338"/>
          <p14:tracePt t="102979" x="2919413" y="3462338"/>
          <p14:tracePt t="102998" x="2933700" y="3462338"/>
          <p14:tracePt t="103009" x="2940050" y="3462338"/>
          <p14:tracePt t="103019" x="2946400" y="3462338"/>
          <p14:tracePt t="103035" x="2973388" y="3462338"/>
          <p14:tracePt t="103052" x="2994025" y="3462338"/>
          <p14:tracePt t="103068" x="3054350" y="3462338"/>
          <p14:tracePt t="103085" x="3121025" y="3462338"/>
          <p14:tracePt t="103102" x="3148013" y="3462338"/>
          <p14:tracePt t="103118" x="3208338" y="3462338"/>
          <p14:tracePt t="103136" x="3275013" y="3449638"/>
          <p14:tracePt t="103152" x="3295650" y="3449638"/>
          <p14:tracePt t="103168" x="3322638" y="3441700"/>
          <p14:tracePt t="103185" x="3341688" y="3435350"/>
          <p14:tracePt t="103202" x="3355975" y="3435350"/>
          <p14:tracePt t="103218" x="3381375" y="3435350"/>
          <p14:tracePt t="103235" x="3402013" y="3429000"/>
          <p14:tracePt t="103252" x="3416300" y="3429000"/>
          <p14:tracePt t="103268" x="3435350" y="3429000"/>
          <p14:tracePt t="103285" x="3449638" y="3429000"/>
          <p14:tracePt t="103318" x="3455988" y="3429000"/>
          <p14:tracePt t="103335" x="3462338" y="3429000"/>
          <p14:tracePt t="103352" x="3468688" y="3429000"/>
          <p14:tracePt t="103626" x="3462338" y="3429000"/>
          <p14:tracePt t="103637" x="3462338" y="3422650"/>
          <p14:tracePt t="103646" x="3462338" y="3408363"/>
          <p14:tracePt t="103657" x="3462338" y="3381375"/>
          <p14:tracePt t="103668" x="3455988" y="3362325"/>
          <p14:tracePt t="103685" x="3455988" y="3348038"/>
          <p14:tracePt t="103701" x="3449638" y="3322638"/>
          <p14:tracePt t="103718" x="3449638" y="3308350"/>
          <p14:tracePt t="103734" x="3449638" y="3295650"/>
          <p14:tracePt t="103751" x="3449638" y="3287713"/>
          <p14:tracePt t="103768" x="3441700" y="3281363"/>
          <p14:tracePt t="103823" x="3435350" y="3281363"/>
          <p14:tracePt t="103947" x="3435350" y="3268663"/>
          <p14:tracePt t="103970" x="3435350" y="3262313"/>
          <p14:tracePt t="103980" x="3429000" y="3254375"/>
          <p14:tracePt t="103991" x="3429000" y="3248025"/>
          <p14:tracePt t="104004" x="3429000" y="3241675"/>
          <p14:tracePt t="104036" x="3422650" y="3235325"/>
          <p14:tracePt t="104180" x="3422650" y="3241675"/>
          <p14:tracePt t="104204" x="3422650" y="3254375"/>
          <p14:tracePt t="104224" x="3422650" y="3262313"/>
          <p14:tracePt t="104233" x="3422650" y="3268663"/>
          <p14:tracePt t="104243" x="3422650" y="3281363"/>
          <p14:tracePt t="104254" x="3422650" y="3287713"/>
          <p14:tracePt t="104267" x="3422650" y="3302000"/>
          <p14:tracePt t="104284" x="3422650" y="3341688"/>
          <p14:tracePt t="104301" x="3429000" y="3362325"/>
          <p14:tracePt t="104317" x="3429000" y="3395663"/>
          <p14:tracePt t="104334" x="3429000" y="3416300"/>
          <p14:tracePt t="104352" x="3429000" y="3422650"/>
          <p14:tracePt t="104367" x="3429000" y="3429000"/>
          <p14:tracePt t="105379" x="3429000" y="3435350"/>
          <p14:tracePt t="105397" x="3429000" y="3441700"/>
          <p14:tracePt t="105427" x="3429000" y="3449638"/>
          <p14:tracePt t="105438" x="3429000" y="3455988"/>
          <p14:tracePt t="105446" x="3429000" y="3462338"/>
          <p14:tracePt t="105456" x="3429000" y="3468688"/>
          <p14:tracePt t="105467" x="3429000" y="3482975"/>
          <p14:tracePt t="105483" x="3429000" y="3495675"/>
          <p14:tracePt t="105500" x="3429000" y="3516313"/>
          <p14:tracePt t="105516" x="3422650" y="3543300"/>
          <p14:tracePt t="105537" x="3416300" y="3556000"/>
          <p14:tracePt t="105553" x="3408363" y="3570288"/>
          <p14:tracePt t="105570" x="3408363" y="3582988"/>
          <p14:tracePt t="105776" x="3408363" y="3576638"/>
          <p14:tracePt t="105786" x="3416300" y="3570288"/>
          <p14:tracePt t="105799" x="3429000" y="3556000"/>
          <p14:tracePt t="105816" x="3449638" y="3529013"/>
          <p14:tracePt t="105833" x="3455988" y="3502025"/>
          <p14:tracePt t="105852" x="3482975" y="3462338"/>
          <p14:tracePt t="105867" x="3502025" y="3429000"/>
          <p14:tracePt t="105882" x="3509963" y="3422650"/>
          <p14:tracePt t="105899" x="3516313" y="3416300"/>
          <p14:tracePt t="105916" x="3516313" y="3408363"/>
          <p14:tracePt t="106086" x="3516313" y="3416300"/>
          <p14:tracePt t="106148" x="3516313" y="3422650"/>
          <p14:tracePt t="106228" x="3516313" y="3429000"/>
          <p14:tracePt t="106338" x="3509963" y="3429000"/>
          <p14:tracePt t="106389" x="3509963" y="3422650"/>
          <p14:tracePt t="106405" x="3509963" y="3408363"/>
          <p14:tracePt t="106432" x="3502025" y="3402013"/>
          <p14:tracePt t="106449" x="3502025" y="3395663"/>
          <p14:tracePt t="106466" x="3502025" y="3389313"/>
          <p14:tracePt t="106482" x="3502025" y="3381375"/>
          <p14:tracePt t="106499" x="3495675" y="3355975"/>
          <p14:tracePt t="106515" x="3495675" y="3348038"/>
          <p14:tracePt t="106538" x="3489325" y="3335338"/>
          <p14:tracePt t="106571" x="3489325" y="3328988"/>
          <p14:tracePt t="106695" x="3489325" y="3322638"/>
          <p14:tracePt t="106715" x="3482975" y="3322638"/>
          <p14:tracePt t="106725" x="3482975" y="3314700"/>
          <p14:tracePt t="106737" x="3482975" y="3308350"/>
          <p14:tracePt t="106755" x="3476625" y="3302000"/>
          <p14:tracePt t="106765" x="3476625" y="3295650"/>
          <p14:tracePt t="106786" x="3476625" y="3287713"/>
          <p14:tracePt t="106798" x="3476625" y="3281363"/>
          <p14:tracePt t="106816" x="3468688" y="3281363"/>
          <p14:tracePt t="107350" x="3462338" y="3281363"/>
          <p14:tracePt t="107365" x="3462338" y="3275013"/>
          <p14:tracePt t="107378" x="3462338" y="3268663"/>
          <p14:tracePt t="107386" x="3455988" y="3268663"/>
          <p14:tracePt t="107398" x="3455988" y="3262313"/>
          <p14:tracePt t="107415" x="3455988" y="3254375"/>
          <p14:tracePt t="107431" x="3449638" y="3254375"/>
          <p14:tracePt t="107475" x="3449638" y="3248025"/>
          <p14:tracePt t="107967" x="3455988" y="3248025"/>
          <p14:tracePt t="108026" x="3462338" y="3248025"/>
          <p14:tracePt t="108129" x="3468688" y="3248025"/>
          <p14:tracePt t="108160" x="3476625" y="3241675"/>
          <p14:tracePt t="108176" x="3476625" y="3227388"/>
          <p14:tracePt t="108187" x="3482975" y="3227388"/>
          <p14:tracePt t="108200" x="3489325" y="3221038"/>
          <p14:tracePt t="108218" x="3489325" y="3214688"/>
          <p14:tracePt t="108230" x="3495675" y="3214688"/>
          <p14:tracePt t="108247" x="3502025" y="3208338"/>
          <p14:tracePt t="108266" x="3509963" y="3201988"/>
          <p14:tracePt t="108280" x="3516313" y="3194050"/>
          <p14:tracePt t="108297" x="3522663" y="3181350"/>
          <p14:tracePt t="108315" x="3536950" y="3181350"/>
          <p14:tracePt t="108330" x="3536950" y="3175000"/>
          <p14:tracePt t="108347" x="3543300" y="3167063"/>
          <p14:tracePt t="108364" x="3549650" y="3160713"/>
          <p14:tracePt t="108380" x="3556000" y="3154363"/>
          <p14:tracePt t="108397" x="3570288" y="3148013"/>
          <p14:tracePt t="108416" x="3589338" y="3127375"/>
          <p14:tracePt t="108430" x="3603625" y="3121025"/>
          <p14:tracePt t="108447" x="3636963" y="3100388"/>
          <p14:tracePt t="108464" x="3670300" y="3073400"/>
          <p14:tracePt t="108480" x="3697288" y="3054350"/>
          <p14:tracePt t="108499" x="3763963" y="3000375"/>
          <p14:tracePt t="108513" x="3803650" y="2952750"/>
          <p14:tracePt t="108530" x="3924300" y="2833688"/>
          <p14:tracePt t="108547" x="3984625" y="2752725"/>
          <p14:tracePt t="108567" x="4119563" y="2578100"/>
          <p14:tracePt t="108584" x="4246563" y="2417763"/>
          <p14:tracePt t="108601" x="4333875" y="2309813"/>
          <p14:tracePt t="108619" x="4373563" y="2270125"/>
          <p14:tracePt t="108635" x="4394200" y="2243138"/>
          <p14:tracePt t="108647" x="4413250" y="2230438"/>
          <p14:tracePt t="108830" x="4413250" y="2224088"/>
          <p14:tracePt t="108838" x="4427538" y="2216150"/>
          <p14:tracePt t="108849" x="4446588" y="2176463"/>
          <p14:tracePt t="108863" x="4506913" y="2122488"/>
          <p14:tracePt t="108880" x="4702175" y="1908175"/>
          <p14:tracePt t="108896" x="4875213" y="1747838"/>
          <p14:tracePt t="108913" x="5318125" y="1439863"/>
          <p14:tracePt t="108930" x="5545138" y="1319213"/>
          <p14:tracePt t="108946" x="5834063" y="1198563"/>
          <p14:tracePt t="108963" x="5913438" y="1179513"/>
          <p14:tracePt t="108980" x="6040438" y="1138238"/>
          <p14:tracePt t="108996" x="6081713" y="1131888"/>
          <p14:tracePt t="109013" x="6154738" y="1111250"/>
          <p14:tracePt t="109030" x="6235700" y="1092200"/>
          <p14:tracePt t="109046" x="6275388" y="1077913"/>
          <p14:tracePt t="109063" x="6342063" y="1058863"/>
          <p14:tracePt t="109079" x="6375400" y="1050925"/>
          <p14:tracePt t="109096" x="6435725" y="1044575"/>
          <p14:tracePt t="109113" x="6477000" y="1038225"/>
          <p14:tracePt t="109129" x="6543675" y="1023938"/>
          <p14:tracePt t="109147" x="6623050" y="1011238"/>
          <p14:tracePt t="109163" x="6664325" y="1004888"/>
          <p14:tracePt t="109180" x="6724650" y="998538"/>
          <p14:tracePt t="109196" x="6764338" y="990600"/>
          <p14:tracePt t="109213" x="6831013" y="977900"/>
          <p14:tracePt t="109229" x="6905625" y="971550"/>
          <p14:tracePt t="109246" x="6931025" y="965200"/>
          <p14:tracePt t="109263" x="7018338" y="944563"/>
          <p14:tracePt t="109280" x="7105650" y="930275"/>
          <p14:tracePt t="109296" x="7138988" y="923925"/>
          <p14:tracePt t="109312" x="7205663" y="917575"/>
          <p14:tracePt t="109330" x="7280275" y="911225"/>
          <p14:tracePt t="109346" x="7313613" y="911225"/>
          <p14:tracePt t="109363" x="7386638" y="911225"/>
          <p14:tracePt t="109380" x="7461250" y="911225"/>
          <p14:tracePt t="109396" x="7488238" y="911225"/>
          <p14:tracePt t="109412" x="7554913" y="911225"/>
          <p14:tracePt t="109430" x="7588250" y="917575"/>
          <p14:tracePt t="109446" x="7600950" y="917575"/>
          <p14:tracePt t="109463" x="7621588" y="923925"/>
          <p14:tracePt t="109479" x="7627938" y="923925"/>
          <p14:tracePt t="109496" x="7634288" y="923925"/>
          <p14:tracePt t="109512" x="7634288" y="930275"/>
          <p14:tracePt t="109529" x="7642225" y="930275"/>
          <p14:tracePt t="109661" x="7642225" y="938213"/>
          <p14:tracePt t="109691" x="7634288" y="938213"/>
          <p14:tracePt t="109721" x="7627938" y="938213"/>
          <p14:tracePt t="109751" x="7615238" y="938213"/>
          <p14:tracePt t="109762" x="7608888" y="938213"/>
          <p14:tracePt t="109771" x="7600950" y="938213"/>
          <p14:tracePt t="109784" x="7588250" y="938213"/>
          <p14:tracePt t="109795" x="7573963" y="938213"/>
          <p14:tracePt t="109813" x="7567613" y="938213"/>
          <p14:tracePt t="109829" x="7561263" y="938213"/>
          <p14:tracePt t="109845" x="7548563" y="938213"/>
          <p14:tracePt t="109863" x="7540625" y="938213"/>
          <p14:tracePt t="109914" x="7534275" y="938213"/>
          <p14:tracePt t="109933" x="7527925" y="938213"/>
          <p14:tracePt t="109953" x="7521575" y="938213"/>
          <p14:tracePt t="109973" x="7507288" y="938213"/>
          <p14:tracePt t="109995" x="7500938" y="938213"/>
          <p14:tracePt t="110005" x="7488238" y="938213"/>
          <p14:tracePt t="110027" x="7480300" y="938213"/>
          <p14:tracePt t="110037" x="7473950" y="938213"/>
          <p14:tracePt t="110050" x="7461250" y="944563"/>
          <p14:tracePt t="110063" x="7446963" y="944563"/>
          <p14:tracePt t="110078" x="7434263" y="944563"/>
          <p14:tracePt t="110095" x="7394575" y="944563"/>
          <p14:tracePt t="110112" x="7373938" y="944563"/>
          <p14:tracePt t="110128" x="7326313" y="950913"/>
          <p14:tracePt t="110145" x="7307263" y="957263"/>
          <p14:tracePt t="110164" x="7246938" y="977900"/>
          <p14:tracePt t="110179" x="7226300" y="977900"/>
          <p14:tracePt t="110195" x="7172325" y="977900"/>
          <p14:tracePt t="110212" x="7145338" y="984250"/>
          <p14:tracePt t="110228" x="7078663" y="990600"/>
          <p14:tracePt t="110245" x="7045325" y="990600"/>
          <p14:tracePt t="110262" x="6951663" y="998538"/>
          <p14:tracePt t="110278" x="6911975" y="1004888"/>
          <p14:tracePt t="110295" x="6851650" y="1011238"/>
          <p14:tracePt t="110312" x="6770688" y="1023938"/>
          <p14:tracePt t="110328" x="6743700" y="1023938"/>
          <p14:tracePt t="110334" x="6724650" y="1023938"/>
          <p14:tracePt t="110347" x="6710363" y="1023938"/>
          <p14:tracePt t="110362" x="6704013" y="1023938"/>
          <p14:tracePt t="110378" x="6697663" y="1023938"/>
          <p14:tracePt t="110412" x="6691313" y="1023938"/>
          <p14:tracePt t="110487" x="6704013" y="1023938"/>
          <p14:tracePt t="110509" x="6716713" y="1023938"/>
          <p14:tracePt t="110521" x="6724650" y="1023938"/>
          <p14:tracePt t="110532" x="6757988" y="1023938"/>
          <p14:tracePt t="110544" x="6804025" y="1023938"/>
          <p14:tracePt t="110561" x="6858000" y="1023938"/>
          <p14:tracePt t="110582" x="6985000" y="1031875"/>
          <p14:tracePt t="110599" x="7105650" y="1038225"/>
          <p14:tracePt t="110615" x="7159625" y="1044575"/>
          <p14:tracePt t="110633" x="7246938" y="1058863"/>
          <p14:tracePt t="110648" x="7286625" y="1071563"/>
          <p14:tracePt t="110661" x="7319963" y="1071563"/>
          <p14:tracePt t="110678" x="7359650" y="1071563"/>
          <p14:tracePt t="110695" x="7367588" y="1071563"/>
          <p14:tracePt t="110711" x="7373938" y="1071563"/>
          <p14:tracePt t="110728" x="7380288" y="1071563"/>
          <p14:tracePt t="110789" x="7380288" y="1077913"/>
          <p14:tracePt t="110857" x="7373938" y="1077913"/>
          <p14:tracePt t="110890" x="7367588" y="1077913"/>
          <p14:tracePt t="110901" x="7359650" y="1077913"/>
          <p14:tracePt t="110914" x="7353300" y="1077913"/>
          <p14:tracePt t="110928" x="7346950" y="1077913"/>
          <p14:tracePt t="110946" x="7313613" y="1077913"/>
          <p14:tracePt t="110961" x="7280275" y="1077913"/>
          <p14:tracePt t="110978" x="7205663" y="1084263"/>
          <p14:tracePt t="110994" x="7153275" y="1084263"/>
          <p14:tracePt t="111011" x="7051675" y="1092200"/>
          <p14:tracePt t="111028" x="7011988" y="1092200"/>
          <p14:tracePt t="111044" x="6931025" y="1092200"/>
          <p14:tracePt t="111061" x="6897688" y="1092200"/>
          <p14:tracePt t="111077" x="6864350" y="1092200"/>
          <p14:tracePt t="111095" x="6851650" y="1092200"/>
          <p14:tracePt t="111202" x="6858000" y="1084263"/>
          <p14:tracePt t="111224" x="6864350" y="1084263"/>
          <p14:tracePt t="111235" x="6878638" y="1084263"/>
          <p14:tracePt t="111247" x="6884988" y="1084263"/>
          <p14:tracePt t="111261" x="6905625" y="1084263"/>
          <p14:tracePt t="111278" x="6945313" y="1071563"/>
          <p14:tracePt t="111294" x="6978650" y="1065213"/>
          <p14:tracePt t="111311" x="7059613" y="1058863"/>
          <p14:tracePt t="111328" x="7099300" y="1050925"/>
          <p14:tracePt t="111344" x="7159625" y="1044575"/>
          <p14:tracePt t="111361" x="7180263" y="1044575"/>
          <p14:tracePt t="111378" x="7205663" y="1044575"/>
          <p14:tracePt t="111394" x="7213600" y="1044575"/>
          <p14:tracePt t="111411" x="7219950" y="1044575"/>
          <p14:tracePt t="111427" x="7226300" y="1044575"/>
          <p14:tracePt t="111909" x="7219950" y="1044575"/>
          <p14:tracePt t="111943" x="7213600" y="1044575"/>
          <p14:tracePt t="112021" x="7205663" y="1050925"/>
          <p14:tracePt t="112031" x="7199313" y="1050925"/>
          <p14:tracePt t="112054" x="7186613" y="1058863"/>
          <p14:tracePt t="112064" x="7172325" y="1058863"/>
          <p14:tracePt t="112077" x="7165975" y="1058863"/>
          <p14:tracePt t="112094" x="7132638" y="1077913"/>
          <p14:tracePt t="112110" x="7119938" y="1084263"/>
          <p14:tracePt t="112126" x="7085013" y="1098550"/>
          <p14:tracePt t="112143" x="7072313" y="1098550"/>
          <p14:tracePt t="112160" x="7032625" y="1119188"/>
          <p14:tracePt t="112177" x="7018338" y="1125538"/>
          <p14:tracePt t="112193" x="6958013" y="1165225"/>
          <p14:tracePt t="112210" x="6905625" y="1192213"/>
          <p14:tracePt t="112227" x="6870700" y="1212850"/>
          <p14:tracePt t="112243" x="6818313" y="1246188"/>
          <p14:tracePt t="112260" x="6770688" y="1279525"/>
          <p14:tracePt t="112276" x="6743700" y="1298575"/>
          <p14:tracePt t="112293" x="6697663" y="1333500"/>
          <p14:tracePt t="112310" x="6650038" y="1366838"/>
          <p14:tracePt t="112326" x="6623050" y="1379538"/>
          <p14:tracePt t="112343" x="6589713" y="1400175"/>
          <p14:tracePt t="112360" x="6583363" y="1406525"/>
          <p14:tracePt t="112572" x="6583363" y="1412875"/>
          <p14:tracePt t="112581" x="6577013" y="1412875"/>
          <p14:tracePt t="112597" x="6543675" y="1452563"/>
          <p14:tracePt t="112613" x="6483350" y="1533525"/>
          <p14:tracePt t="112631" x="6154738" y="1916113"/>
          <p14:tracePt t="112646" x="5853113" y="2216150"/>
          <p14:tracePt t="112659" x="5297488" y="2879725"/>
          <p14:tracePt t="112676" x="4916488" y="3362325"/>
          <p14:tracePt t="112693" x="4802188" y="3543300"/>
          <p14:tracePt t="112709" x="4667250" y="3757613"/>
          <p14:tracePt t="112726" x="4621213" y="3851275"/>
          <p14:tracePt t="112743" x="4608513" y="3878263"/>
          <p14:tracePt t="112759" x="4608513" y="3884613"/>
          <p14:tracePt t="112991" x="4614863" y="3884613"/>
          <p14:tracePt t="113002" x="4641850" y="3897313"/>
          <p14:tracePt t="113014" x="4681538" y="3917950"/>
          <p14:tracePt t="113026" x="4727575" y="3938588"/>
          <p14:tracePt t="113042" x="4775200" y="3971925"/>
          <p14:tracePt t="113059" x="4889500" y="4038600"/>
          <p14:tracePt t="113076" x="4995863" y="4098925"/>
          <p14:tracePt t="113092" x="5049838" y="4138613"/>
          <p14:tracePt t="113109" x="5122863" y="4198938"/>
          <p14:tracePt t="113126" x="5170488" y="4246563"/>
          <p14:tracePt t="113142" x="5176838" y="4265613"/>
          <p14:tracePt t="113159" x="5197475" y="4292600"/>
          <p14:tracePt t="113176" x="5197475" y="4298950"/>
          <p14:tracePt t="113209" x="5191125" y="4313238"/>
          <p14:tracePt t="113226" x="5122863" y="4319588"/>
          <p14:tracePt t="113242" x="5089525" y="4319588"/>
          <p14:tracePt t="113259" x="4968875" y="4313238"/>
          <p14:tracePt t="113275" x="4835525" y="4286250"/>
          <p14:tracePt t="113292" x="4748213" y="4259263"/>
          <p14:tracePt t="113309" x="4608513" y="4205288"/>
          <p14:tracePt t="113326" x="4573588" y="4186238"/>
          <p14:tracePt t="115544" x="4567238" y="4186238"/>
          <p14:tracePt t="115553" x="4567238" y="4171950"/>
          <p14:tracePt t="115562" x="4548188" y="4125913"/>
          <p14:tracePt t="115573" x="4500563" y="4059238"/>
          <p14:tracePt t="115595" x="4306888" y="3863975"/>
          <p14:tracePt t="115613" x="3851275" y="3543300"/>
          <p14:tracePt t="115630" x="3221038" y="3167063"/>
          <p14:tracePt t="115645" x="2940050" y="3000375"/>
          <p14:tracePt t="115660" x="2524125" y="2738438"/>
          <p14:tracePt t="115673" x="2370138" y="2619375"/>
          <p14:tracePt t="115690" x="2190750" y="2344738"/>
          <p14:tracePt t="115706" x="2143125" y="2209800"/>
          <p14:tracePt t="115723" x="2130425" y="1855788"/>
          <p14:tracePt t="115741" x="2243138" y="1533525"/>
          <p14:tracePt t="115756" x="2309813" y="1439863"/>
          <p14:tracePt t="115773" x="2438400" y="1319213"/>
          <p14:tracePt t="115790" x="2524125" y="1279525"/>
          <p14:tracePt t="115806" x="2686050" y="1265238"/>
          <p14:tracePt t="115824" x="2886075" y="1298575"/>
          <p14:tracePt t="115840" x="3060700" y="1373188"/>
          <p14:tracePt t="115856" x="3509963" y="1666875"/>
          <p14:tracePt t="115873" x="3751263" y="1847850"/>
          <p14:tracePt t="115877" x="3957638" y="2043113"/>
          <p14:tracePt t="115890" x="4105275" y="2197100"/>
          <p14:tracePt t="115906" x="4286250" y="2484438"/>
          <p14:tracePt t="115923" x="4333875" y="2584450"/>
          <p14:tracePt t="115939" x="4340225" y="2692400"/>
          <p14:tracePt t="115956" x="4313238" y="2759075"/>
          <p14:tracePt t="115974" x="4119563" y="2840038"/>
          <p14:tracePt t="115990" x="3870325" y="2886075"/>
          <p14:tracePt t="116006" x="3141663" y="2940050"/>
          <p14:tracePt t="116023" x="2786063" y="2906713"/>
          <p14:tracePt t="116040" x="2417763" y="2773363"/>
          <p14:tracePt t="116057" x="2257425" y="2592388"/>
          <p14:tracePt t="116073" x="2209800" y="2465388"/>
          <p14:tracePt t="116090" x="2197100" y="2230438"/>
          <p14:tracePt t="116106" x="2209800" y="2076450"/>
          <p14:tracePt t="116123" x="2243138" y="1968500"/>
          <p14:tracePt t="116139" x="2344738" y="1787525"/>
          <p14:tracePt t="116156" x="2451100" y="1681163"/>
          <p14:tracePt t="116173" x="2505075" y="1641475"/>
          <p14:tracePt t="116189" x="2625725" y="1608138"/>
          <p14:tracePt t="116207" x="2773363" y="1600200"/>
          <p14:tracePt t="116223" x="2859088" y="1614488"/>
          <p14:tracePt t="116239" x="3081338" y="1735138"/>
          <p14:tracePt t="116256" x="3194050" y="1828800"/>
          <p14:tracePt t="116273" x="3389313" y="2062163"/>
          <p14:tracePt t="116290" x="3482975" y="2243138"/>
          <p14:tracePt t="116306" x="3502025" y="2303463"/>
          <p14:tracePt t="116323" x="3509963" y="2370138"/>
          <p14:tracePt t="116339" x="3476625" y="2424113"/>
          <p14:tracePt t="116356" x="3429000" y="2457450"/>
          <p14:tracePt t="116361" x="3322638" y="2505075"/>
          <p14:tracePt t="116373" x="3154363" y="2551113"/>
          <p14:tracePt t="116390" x="2619375" y="2592388"/>
          <p14:tracePt t="116406" x="2297113" y="2532063"/>
          <p14:tracePt t="116423" x="1922463" y="2378075"/>
          <p14:tracePt t="116439" x="1855788" y="2317750"/>
          <p14:tracePt t="116456" x="1787525" y="2170113"/>
          <p14:tracePt t="116472" x="1774825" y="2055813"/>
          <p14:tracePt t="116489" x="1847850" y="1787525"/>
          <p14:tracePt t="116506" x="1916113" y="1660525"/>
          <p14:tracePt t="116522" x="2070100" y="1479550"/>
          <p14:tracePt t="116539" x="2190750" y="1400175"/>
          <p14:tracePt t="116556" x="2236788" y="1385888"/>
          <p14:tracePt t="116573" x="2330450" y="1385888"/>
          <p14:tracePt t="116594" x="2405063" y="1452563"/>
          <p14:tracePt t="116609" x="2438400" y="1512888"/>
          <p14:tracePt t="116626" x="2517775" y="1674813"/>
          <p14:tracePt t="116644" x="2578100" y="1881188"/>
          <p14:tracePt t="116659" x="2619375" y="1962150"/>
          <p14:tracePt t="116673" x="2671763" y="2103438"/>
          <p14:tracePt t="116689" x="2686050" y="2149475"/>
          <p14:tracePt t="116706" x="2705100" y="2216150"/>
          <p14:tracePt t="116723" x="2705100" y="2236788"/>
          <p14:tracePt t="116739" x="2705100" y="2251075"/>
          <p14:tracePt t="116756" x="2611438" y="2270125"/>
          <p14:tracePt t="116772" x="2517775" y="2270125"/>
          <p14:tracePt t="116789" x="2236788" y="2190750"/>
          <p14:tracePt t="116805" x="2049463" y="2122488"/>
          <p14:tracePt t="116822" x="1754188" y="1968500"/>
          <p14:tracePt t="116839" x="1687513" y="1928813"/>
          <p14:tracePt t="116855" x="1620838" y="1835150"/>
          <p14:tracePt t="116872" x="1593850" y="1787525"/>
          <p14:tracePt t="116876" x="1587500" y="1741488"/>
          <p14:tracePt t="116889" x="1587500" y="1708150"/>
          <p14:tracePt t="116905" x="1587500" y="1666875"/>
          <p14:tracePt t="116922" x="1593850" y="1627188"/>
          <p14:tracePt t="116939" x="1600200" y="1620838"/>
          <p14:tracePt t="116955" x="1614488" y="1620838"/>
          <p14:tracePt t="116972" x="1641475" y="1620838"/>
          <p14:tracePt t="116989" x="1747838" y="1681163"/>
          <p14:tracePt t="117006" x="1835150" y="1727200"/>
          <p14:tracePt t="117022" x="2062163" y="1801813"/>
          <p14:tracePt t="117039" x="2405063" y="1889125"/>
          <p14:tracePt t="117057" x="2632075" y="1935163"/>
          <p14:tracePt t="117072" x="3000375" y="1995488"/>
          <p14:tracePt t="117089" x="3121025" y="2009775"/>
          <p14:tracePt t="117105" x="3241675" y="2036763"/>
          <p14:tracePt t="117122" x="3262313" y="2043113"/>
          <p14:tracePt t="117138" x="3275013" y="2049463"/>
          <p14:tracePt t="117159" x="3275013" y="2055813"/>
          <p14:tracePt t="117172" x="3268663" y="2055813"/>
          <p14:tracePt t="117189" x="3127375" y="2055813"/>
          <p14:tracePt t="117205" x="3000375" y="2043113"/>
          <p14:tracePt t="117222" x="2692400" y="2016125"/>
          <p14:tracePt t="117238" x="2571750" y="1989138"/>
          <p14:tracePt t="117256" x="2344738" y="1908175"/>
          <p14:tracePt t="117272" x="2284413" y="1855788"/>
          <p14:tracePt t="117288" x="2230438" y="1808163"/>
          <p14:tracePt t="117305" x="2190750" y="1714500"/>
          <p14:tracePt t="117323" x="2182813" y="1654175"/>
          <p14:tracePt t="117338" x="2182813" y="1647825"/>
          <p14:tracePt t="117355" x="2236788" y="1620838"/>
          <p14:tracePt t="117372" x="2297113" y="1614488"/>
          <p14:tracePt t="117377" x="2397125" y="1620838"/>
          <p14:tracePt t="117388" x="2551113" y="1654175"/>
          <p14:tracePt t="117405" x="2738438" y="1720850"/>
          <p14:tracePt t="117422" x="3133725" y="1874838"/>
          <p14:tracePt t="117438" x="3295650" y="1962150"/>
          <p14:tracePt t="117455" x="3429000" y="2043113"/>
          <p14:tracePt t="117472" x="3449638" y="2070100"/>
          <p14:tracePt t="117488" x="3449638" y="2076450"/>
          <p14:tracePt t="117505" x="3375025" y="2082800"/>
          <p14:tracePt t="117522" x="3214688" y="2082800"/>
          <p14:tracePt t="117539" x="2505075" y="2095500"/>
          <p14:tracePt t="117555" x="2122488" y="2109788"/>
          <p14:tracePt t="117572" x="1666875" y="2122488"/>
          <p14:tracePt t="117592" x="1587500" y="2122488"/>
          <p14:tracePt t="117609" x="1527175" y="2103438"/>
          <p14:tracePt t="117625" x="1520825" y="2095500"/>
          <p14:tracePt t="117642" x="1533525" y="2082800"/>
          <p14:tracePt t="117658" x="1581150" y="2062163"/>
          <p14:tracePt t="117671" x="1660525" y="2036763"/>
          <p14:tracePt t="117688" x="1962150" y="2009775"/>
          <p14:tracePt t="117705" x="2484438" y="2070100"/>
          <p14:tracePt t="117721" x="2719388" y="2122488"/>
          <p14:tracePt t="117738" x="3127375" y="2270125"/>
          <p14:tracePt t="117755" x="3254375" y="2336800"/>
          <p14:tracePt t="117772" x="3375025" y="2424113"/>
          <p14:tracePt t="117788" x="3408363" y="2465388"/>
          <p14:tracePt t="117805" x="3416300" y="2471738"/>
          <p14:tracePt t="117821" x="3416300" y="2478088"/>
          <p14:tracePt t="117838" x="3308350" y="2505075"/>
          <p14:tracePt t="117854" x="3154363" y="2511425"/>
          <p14:tracePt t="117871" x="2652713" y="2471738"/>
          <p14:tracePt t="117888" x="2363788" y="2397125"/>
          <p14:tracePt t="117905" x="2016125" y="2224088"/>
          <p14:tracePt t="117921" x="1949450" y="2163763"/>
          <p14:tracePt t="117938" x="1908175" y="2062163"/>
          <p14:tracePt t="117954" x="1916113" y="2016125"/>
          <p14:tracePt t="117971" x="2009775" y="1935163"/>
          <p14:tracePt t="117988" x="2103438" y="1908175"/>
          <p14:tracePt t="118004" x="2478088" y="1889125"/>
          <p14:tracePt t="118021" x="2779713" y="1928813"/>
          <p14:tracePt t="118038" x="3368675" y="2149475"/>
          <p14:tracePt t="118054" x="3595688" y="2270125"/>
          <p14:tracePt t="118071" x="3863975" y="2544763"/>
          <p14:tracePt t="118088" x="3971925" y="2798763"/>
          <p14:tracePt t="118104" x="3978275" y="2900363"/>
          <p14:tracePt t="118121" x="3957638" y="3027363"/>
          <p14:tracePt t="118138" x="3824288" y="3133725"/>
          <p14:tracePt t="118155" x="3241675" y="3308350"/>
          <p14:tracePt t="118171" x="2852738" y="3362325"/>
          <p14:tracePt t="118188" x="2230438" y="3355975"/>
          <p14:tracePt t="118204" x="2028825" y="3302000"/>
          <p14:tracePt t="118221" x="1814513" y="3181350"/>
          <p14:tracePt t="118238" x="1735138" y="3000375"/>
          <p14:tracePt t="118254" x="1735138" y="2900363"/>
          <p14:tracePt t="118271" x="1787525" y="2752725"/>
          <p14:tracePt t="118287" x="1828800" y="2692400"/>
          <p14:tracePt t="118305" x="1962150" y="2605088"/>
          <p14:tracePt t="118321" x="2070100" y="2565400"/>
          <p14:tracePt t="118338" x="2424113" y="2505075"/>
          <p14:tracePt t="118354" x="2659063" y="2505075"/>
          <p14:tracePt t="118371" x="3133725" y="2565400"/>
          <p14:tracePt t="118387" x="3322638" y="2644775"/>
          <p14:tracePt t="118404" x="3549650" y="2759075"/>
          <p14:tracePt t="118421" x="3649663" y="2846388"/>
          <p14:tracePt t="118437" x="3683000" y="2886075"/>
          <p14:tracePt t="118454" x="3724275" y="2960688"/>
          <p14:tracePt t="118470" x="3730625" y="3027363"/>
          <p14:tracePt t="118487" x="3730625" y="3054350"/>
          <p14:tracePt t="118504" x="3730625" y="3087688"/>
          <p14:tracePt t="118520" x="3697288" y="3121025"/>
          <p14:tracePt t="118537" x="3676650" y="3133725"/>
          <p14:tracePt t="118554" x="3589338" y="3167063"/>
          <p14:tracePt t="118571" x="3449638" y="3187700"/>
          <p14:tracePt t="118591" x="3295650" y="3187700"/>
          <p14:tracePt t="118607" x="3221038" y="3187700"/>
          <p14:tracePt t="118623" x="3081338" y="3148013"/>
          <p14:tracePt t="118641" x="2994025" y="3081338"/>
          <p14:tracePt t="118657" x="2973388" y="3048000"/>
          <p14:tracePt t="118670" x="2946400" y="2967038"/>
          <p14:tracePt t="124008" x="2967038" y="2967038"/>
          <p14:tracePt t="124019" x="2973388" y="2967038"/>
          <p14:tracePt t="124032" x="3006725" y="2967038"/>
          <p14:tracePt t="124048" x="3114675" y="2967038"/>
          <p14:tracePt t="124066" x="3254375" y="2967038"/>
          <p14:tracePt t="124082" x="3348038" y="2979738"/>
          <p14:tracePt t="124099" x="3536950" y="3000375"/>
          <p14:tracePt t="124116" x="3716338" y="3033713"/>
          <p14:tracePt t="124132" x="3803650" y="3048000"/>
          <p14:tracePt t="124148" x="3984625" y="3087688"/>
          <p14:tracePt t="124165" x="4159250" y="3127375"/>
          <p14:tracePt t="124182" x="4232275" y="3154363"/>
          <p14:tracePt t="124201" x="4367213" y="3194050"/>
          <p14:tracePt t="124215" x="4473575" y="3227388"/>
          <p14:tracePt t="124232" x="4521200" y="3241675"/>
          <p14:tracePt t="124248" x="4594225" y="3268663"/>
          <p14:tracePt t="124265" x="4627563" y="3281363"/>
          <p14:tracePt t="124284" x="4633913" y="3281363"/>
          <p14:tracePt t="124298" x="4641850" y="3281363"/>
          <p14:tracePt t="124315" x="4648200" y="3281363"/>
          <p14:tracePt t="124331" x="4654550" y="3281363"/>
          <p14:tracePt t="124348" x="4660900" y="3281363"/>
          <p14:tracePt t="124365" x="4687888" y="3281363"/>
          <p14:tracePt t="124382" x="4721225" y="3268663"/>
          <p14:tracePt t="124398" x="4822825" y="3254375"/>
          <p14:tracePt t="124415" x="4956175" y="3248025"/>
          <p14:tracePt t="124432" x="5029200" y="3248025"/>
          <p14:tracePt t="124448" x="5191125" y="3268663"/>
          <p14:tracePt t="124465" x="5318125" y="3295650"/>
          <p14:tracePt t="124481" x="5370513" y="3302000"/>
          <p14:tracePt t="124498" x="5457825" y="3314700"/>
          <p14:tracePt t="124515" x="5505450" y="3314700"/>
          <p14:tracePt t="124531" x="5511800" y="3314700"/>
          <p14:tracePt t="124548" x="5518150" y="3322638"/>
          <p14:tracePt t="124586" x="5505450" y="3328988"/>
          <p14:tracePt t="124785" x="5538788" y="3328988"/>
          <p14:tracePt t="124793" x="5572125" y="3335338"/>
          <p14:tracePt t="124803" x="5619750" y="3348038"/>
          <p14:tracePt t="124815" x="5672138" y="3362325"/>
          <p14:tracePt t="124831" x="5773738" y="3408363"/>
          <p14:tracePt t="124848" x="5867400" y="3455988"/>
          <p14:tracePt t="124865" x="5934075" y="3502025"/>
          <p14:tracePt t="124881" x="5961063" y="3522663"/>
          <p14:tracePt t="124898" x="5980113" y="3536950"/>
          <p14:tracePt t="124915" x="5988050" y="3549650"/>
          <p14:tracePt t="124935" x="5988050" y="3556000"/>
          <p14:tracePt t="124948" x="5988050" y="3562350"/>
          <p14:tracePt t="124964" x="5988050" y="3570288"/>
          <p14:tracePt t="124981" x="5980113" y="3576638"/>
          <p14:tracePt t="124998" x="5961063" y="3589338"/>
          <p14:tracePt t="125015" x="5946775" y="3589338"/>
          <p14:tracePt t="125031" x="5940425" y="3595688"/>
          <p14:tracePt t="125047" x="5927725" y="3595688"/>
          <p14:tracePt t="125065" x="5907088" y="3595688"/>
          <p14:tracePt t="125081" x="5894388" y="3603625"/>
          <p14:tracePt t="125097" x="5792788" y="3609975"/>
          <p14:tracePt t="125114" x="5578475" y="3622675"/>
          <p14:tracePt t="125131" x="5451475" y="3622675"/>
          <p14:tracePt t="125147" x="5164138" y="3622675"/>
          <p14:tracePt t="125165" x="4922838" y="3622675"/>
          <p14:tracePt t="125181" x="4841875" y="3622675"/>
          <p14:tracePt t="125198" x="4727575" y="3622675"/>
          <p14:tracePt t="125214" x="4667250" y="3622675"/>
          <p14:tracePt t="125231" x="4654550" y="3622675"/>
          <p14:tracePt t="125247" x="4633913" y="3616325"/>
          <p14:tracePt t="125264" x="4621213" y="3609975"/>
          <p14:tracePt t="125281" x="4621213" y="3603625"/>
          <p14:tracePt t="125297" x="4614863" y="3603625"/>
          <p14:tracePt t="125697" x="4621213" y="3603625"/>
          <p14:tracePt t="125705" x="4641850" y="3603625"/>
          <p14:tracePt t="125717" x="4667250" y="3603625"/>
          <p14:tracePt t="125730" x="4702175" y="3603625"/>
          <p14:tracePt t="125747" x="4829175" y="3622675"/>
          <p14:tracePt t="125764" x="5016500" y="3649663"/>
          <p14:tracePt t="125780" x="5103813" y="3663950"/>
          <p14:tracePt t="125797" x="5251450" y="3690938"/>
          <p14:tracePt t="125814" x="5378450" y="3716338"/>
          <p14:tracePt t="125830" x="5424488" y="3730625"/>
          <p14:tracePt t="125847" x="5505450" y="3751263"/>
          <p14:tracePt t="125864" x="5532438" y="3757613"/>
          <p14:tracePt t="125880" x="5538788" y="3757613"/>
          <p14:tracePt t="125897" x="5545138" y="3757613"/>
          <p14:tracePt t="125985" x="5538788" y="3757613"/>
          <p14:tracePt t="125995" x="5518150" y="3757613"/>
          <p14:tracePt t="126024" x="5499100" y="3743325"/>
          <p14:tracePt t="126336" x="5505450" y="3743325"/>
          <p14:tracePt t="126349" x="5578475" y="3709988"/>
          <p14:tracePt t="126363" x="5638800" y="3683000"/>
          <p14:tracePt t="126380" x="5792788" y="3636963"/>
          <p14:tracePt t="126397" x="5961063" y="3603625"/>
          <p14:tracePt t="126413" x="6061075" y="3582988"/>
          <p14:tracePt t="126430" x="6221413" y="3582988"/>
          <p14:tracePt t="126434" x="6302375" y="3582988"/>
          <p14:tracePt t="126446" x="6375400" y="3582988"/>
          <p14:tracePt t="126464" x="6489700" y="3582988"/>
          <p14:tracePt t="126480" x="6537325" y="3589338"/>
          <p14:tracePt t="126496" x="6610350" y="3603625"/>
          <p14:tracePt t="126513" x="6637338" y="3609975"/>
          <p14:tracePt t="126529" x="6650038" y="3609975"/>
          <p14:tracePt t="126546" x="6656388" y="3609975"/>
          <p14:tracePt t="126565" x="6664325" y="3609975"/>
          <p14:tracePt t="126585" x="6670675" y="3609975"/>
          <p14:tracePt t="126617" x="6677025" y="3616325"/>
          <p14:tracePt t="126645" x="6683375" y="3616325"/>
          <p14:tracePt t="126676" x="6691313" y="3616325"/>
          <p14:tracePt t="126684" x="6691313" y="3622675"/>
          <p14:tracePt t="126700" x="6697663" y="3622675"/>
          <p14:tracePt t="126713" x="6716713" y="3622675"/>
          <p14:tracePt t="126729" x="6724650" y="3622675"/>
          <p14:tracePt t="126746" x="6751638" y="3622675"/>
          <p14:tracePt t="126763" x="6777038" y="3630613"/>
          <p14:tracePt t="126779" x="6784975" y="3630613"/>
          <p14:tracePt t="126796" x="6797675" y="3630613"/>
          <p14:tracePt t="126813" x="6804025" y="3636963"/>
          <p14:tracePt t="127007" x="6797675" y="3636963"/>
          <p14:tracePt t="127026" x="6791325" y="3636963"/>
          <p14:tracePt t="127038" x="6784975" y="3643313"/>
          <p14:tracePt t="127051" x="6777038" y="3643313"/>
          <p14:tracePt t="127066" x="6770688" y="3643313"/>
          <p14:tracePt t="127079" x="6764338" y="3643313"/>
          <p14:tracePt t="127096" x="6757988" y="3643313"/>
          <p14:tracePt t="127134" x="6751638" y="3643313"/>
          <p14:tracePt t="127848" x="6743700" y="3643313"/>
          <p14:tracePt t="127877" x="6731000" y="3643313"/>
          <p14:tracePt t="127885" x="6716713" y="3656013"/>
          <p14:tracePt t="127895" x="6697663" y="3663950"/>
          <p14:tracePt t="127912" x="6656388" y="3663950"/>
          <p14:tracePt t="127928" x="6604000" y="3676650"/>
          <p14:tracePt t="127945" x="6556375" y="3690938"/>
          <p14:tracePt t="127962" x="6550025" y="3690938"/>
          <p14:tracePt t="127966" x="6537325" y="3697288"/>
          <p14:tracePt t="127978" x="6529388" y="3697288"/>
          <p14:tracePt t="127995" x="6523038" y="3697288"/>
          <p14:tracePt t="128034" x="6516688" y="3697288"/>
          <p14:tracePt t="128045" x="6516688" y="3690938"/>
          <p14:tracePt t="128067" x="6523038" y="3683000"/>
          <p14:tracePt t="128076" x="6529388" y="3670300"/>
          <p14:tracePt t="128085" x="6556375" y="3649663"/>
          <p14:tracePt t="128095" x="6577013" y="3622675"/>
          <p14:tracePt t="128111" x="6610350" y="3603625"/>
          <p14:tracePt t="128128" x="6683375" y="3556000"/>
          <p14:tracePt t="128145" x="6757988" y="3529013"/>
          <p14:tracePt t="128161" x="6804025" y="3516313"/>
          <p14:tracePt t="128178" x="6911975" y="3502025"/>
          <p14:tracePt t="128195" x="7011988" y="3502025"/>
          <p14:tracePt t="128211" x="7065963" y="3502025"/>
          <p14:tracePt t="128228" x="7153275" y="3502025"/>
          <p14:tracePt t="128244" x="7213600" y="3516313"/>
          <p14:tracePt t="128261" x="7239000" y="3522663"/>
          <p14:tracePt t="128278" x="7246938" y="3522663"/>
          <p14:tracePt t="128294" x="7259638" y="3522663"/>
          <p14:tracePt t="128539" x="7265988" y="3522663"/>
          <p14:tracePt t="128554" x="7273925" y="3522663"/>
          <p14:tracePt t="128567" x="7334250" y="3502025"/>
          <p14:tracePt t="128578" x="7380288" y="3482975"/>
          <p14:tracePt t="128598" x="7500938" y="3449638"/>
          <p14:tracePt t="128617" x="7600950" y="3422650"/>
          <p14:tracePt t="128632" x="7648575" y="3416300"/>
          <p14:tracePt t="128649" x="7748588" y="3402013"/>
          <p14:tracePt t="128666" x="7848600" y="3389313"/>
          <p14:tracePt t="128681" x="7916863" y="3389313"/>
          <p14:tracePt t="128697" x="8023225" y="3389313"/>
          <p14:tracePt t="128711" x="8077200" y="3408363"/>
          <p14:tracePt t="128727" x="8156575" y="3408363"/>
          <p14:tracePt t="128744" x="8237538" y="3422650"/>
          <p14:tracePt t="128761" x="8270875" y="3429000"/>
          <p14:tracePt t="128777" x="8304213" y="3441700"/>
          <p14:tracePt t="128794" x="8331200" y="3449638"/>
          <p14:tracePt t="128810" x="8337550" y="3455988"/>
          <p14:tracePt t="128827" x="8351838" y="3462338"/>
          <p14:tracePt t="128844" x="8358188" y="3468688"/>
          <p14:tracePt t="128861" x="8364538" y="3468688"/>
          <p14:tracePt t="128915" x="8364538" y="3476625"/>
          <p14:tracePt t="128934" x="8364538" y="3482975"/>
          <p14:tracePt t="128944" x="8364538" y="3489325"/>
          <p14:tracePt t="128954" x="8358188" y="3502025"/>
          <p14:tracePt t="128966" x="8351838" y="3516313"/>
          <p14:tracePt t="128977" x="8337550" y="3522663"/>
          <p14:tracePt t="128994" x="8277225" y="3582988"/>
          <p14:tracePt t="129010" x="8216900" y="3609975"/>
          <p14:tracePt t="129028" x="8070850" y="3670300"/>
          <p14:tracePt t="129044" x="7835900" y="3736975"/>
          <p14:tracePt t="129060" x="7667625" y="3776663"/>
          <p14:tracePt t="129077" x="7159625" y="3863975"/>
          <p14:tracePt t="129094" x="6656388" y="3897313"/>
          <p14:tracePt t="129110" x="6489700" y="3905250"/>
          <p14:tracePt t="129127" x="6269038" y="3917950"/>
          <p14:tracePt t="129144" x="6115050" y="3924300"/>
          <p14:tracePt t="129160" x="6054725" y="3924300"/>
          <p14:tracePt t="129177" x="5953125" y="3930650"/>
          <p14:tracePt t="129194" x="5880100" y="3930650"/>
          <p14:tracePt t="129227" x="5867400" y="3930650"/>
          <p14:tracePt t="129475" x="5859463" y="3930650"/>
          <p14:tracePt t="129528" x="5853113" y="3930650"/>
          <p14:tracePt t="129599" x="5853113" y="3924300"/>
          <p14:tracePt t="129647" x="5867400" y="3917950"/>
          <p14:tracePt t="129655" x="5886450" y="3911600"/>
          <p14:tracePt t="129668" x="5927725" y="3897313"/>
          <p14:tracePt t="129684" x="6021388" y="3870325"/>
          <p14:tracePt t="129699" x="6067425" y="3857625"/>
          <p14:tracePt t="129710" x="6115050" y="3851275"/>
          <p14:tracePt t="129726" x="6202363" y="3836988"/>
          <p14:tracePt t="129744" x="6329363" y="3836988"/>
          <p14:tracePt t="129760" x="6389688" y="3836988"/>
          <p14:tracePt t="129776" x="6510338" y="3836988"/>
          <p14:tracePt t="129794" x="6596063" y="3844925"/>
          <p14:tracePt t="129810" x="6637338" y="3851275"/>
          <p14:tracePt t="129826" x="6697663" y="3863975"/>
          <p14:tracePt t="129843" x="6710363" y="3870325"/>
          <p14:tracePt t="129876" x="6716713" y="3870325"/>
          <p14:tracePt t="130295" x="6710363" y="3870325"/>
          <p14:tracePt t="130304" x="6704013" y="3870325"/>
          <p14:tracePt t="130316" x="6697663" y="3870325"/>
          <p14:tracePt t="130326" x="6697663" y="3878263"/>
          <p14:tracePt t="130344" x="6677025" y="3878263"/>
          <p14:tracePt t="130376" x="6664325" y="3884613"/>
          <p14:tracePt t="130393" x="6656388" y="3884613"/>
          <p14:tracePt t="130426" x="6650038" y="3890963"/>
          <p14:tracePt t="130446" x="6643688" y="3890963"/>
          <p14:tracePt t="130464" x="6637338" y="3890963"/>
          <p14:tracePt t="130486" x="6630988" y="3890963"/>
          <p14:tracePt t="130495" x="6623050" y="3890963"/>
          <p14:tracePt t="130514" x="6610350" y="3897313"/>
          <p14:tracePt t="130545" x="6589713" y="3905250"/>
          <p14:tracePt t="131675" x="6596063" y="3905250"/>
          <p14:tracePt t="131698" x="6604000" y="3905250"/>
          <p14:tracePt t="131754" x="6610350" y="3905250"/>
          <p14:tracePt t="131765" x="6610350" y="3897313"/>
          <p14:tracePt t="131778" x="6616700" y="3897313"/>
          <p14:tracePt t="131804" x="6623050" y="3897313"/>
          <p14:tracePt t="131814" x="6630988" y="3897313"/>
          <p14:tracePt t="131834" x="6637338" y="3897313"/>
          <p14:tracePt t="131854" x="6643688" y="3897313"/>
          <p14:tracePt t="131884" x="6650038" y="3897313"/>
          <p14:tracePt t="131895" x="6656388" y="3897313"/>
          <p14:tracePt t="132147" x="6650038" y="3897313"/>
          <p14:tracePt t="132167" x="6643688" y="3905250"/>
          <p14:tracePt t="132183" x="6610350" y="3905250"/>
          <p14:tracePt t="132198" x="6583363" y="3905250"/>
          <p14:tracePt t="132208" x="6537325" y="3905250"/>
          <p14:tracePt t="132224" x="6389688" y="3911600"/>
          <p14:tracePt t="132241" x="6296025" y="3917950"/>
          <p14:tracePt t="132258" x="6115050" y="3944938"/>
          <p14:tracePt t="132275" x="5953125" y="3984625"/>
          <p14:tracePt t="132291" x="5880100" y="4005263"/>
          <p14:tracePt t="132307" x="5753100" y="4032250"/>
          <p14:tracePt t="132324" x="5659438" y="4044950"/>
          <p14:tracePt t="132341" x="5611813" y="4051300"/>
          <p14:tracePt t="132357" x="5551488" y="4065588"/>
          <p14:tracePt t="132374" x="5524500" y="4065588"/>
          <p14:tracePt t="132391" x="5511800" y="4065588"/>
          <p14:tracePt t="132407" x="5491163" y="4065588"/>
          <p14:tracePt t="132424" x="5484813" y="4065588"/>
          <p14:tracePt t="132458" x="5478463" y="4059238"/>
          <p14:tracePt t="132475" x="5472113" y="4051300"/>
          <p14:tracePt t="132507" x="5472113" y="4044950"/>
          <p14:tracePt t="132545" x="5472113" y="4038600"/>
          <p14:tracePt t="132564" x="5472113" y="4032250"/>
          <p14:tracePt t="132574" x="5478463" y="4032250"/>
          <p14:tracePt t="132584" x="5478463" y="4024313"/>
          <p14:tracePt t="132595" x="5491163" y="4017963"/>
          <p14:tracePt t="132607" x="5518150" y="4011613"/>
          <p14:tracePt t="132624" x="5592763" y="3978275"/>
          <p14:tracePt t="132645" x="5686425" y="3957638"/>
          <p14:tracePt t="132663" x="5799138" y="3938588"/>
          <p14:tracePt t="132680" x="5853113" y="3930650"/>
          <p14:tracePt t="132697" x="5967413" y="3924300"/>
          <p14:tracePt t="132715" x="6067425" y="3917950"/>
          <p14:tracePt t="132724" x="6121400" y="3917950"/>
          <p14:tracePt t="132740" x="6181725" y="3917950"/>
          <p14:tracePt t="132757" x="6296025" y="3917950"/>
          <p14:tracePt t="132775" x="6375400" y="3938588"/>
          <p14:tracePt t="132790" x="6423025" y="3951288"/>
          <p14:tracePt t="132809" x="6483350" y="3971925"/>
          <p14:tracePt t="132823" x="6516688" y="3984625"/>
          <p14:tracePt t="132840" x="6523038" y="3984625"/>
          <p14:tracePt t="132857" x="6537325" y="3984625"/>
          <p14:tracePt t="132874" x="6543675" y="3990975"/>
          <p14:tracePt t="133154" x="6550025" y="3990975"/>
          <p14:tracePt t="133297" x="6550025" y="3998913"/>
          <p14:tracePt t="133314" x="6543675" y="3998913"/>
          <p14:tracePt t="133326" x="6529388" y="3998913"/>
          <p14:tracePt t="133340" x="6502400" y="3998913"/>
          <p14:tracePt t="133356" x="6402388" y="3990975"/>
          <p14:tracePt t="133373" x="6242050" y="3971925"/>
          <p14:tracePt t="133390" x="6142038" y="3971925"/>
          <p14:tracePt t="133406" x="5967413" y="3971925"/>
          <p14:tracePt t="133423" x="5813425" y="3990975"/>
          <p14:tracePt t="133439" x="5759450" y="4005263"/>
          <p14:tracePt t="133456" x="5659438" y="4024313"/>
          <p14:tracePt t="133474" x="5592763" y="4038600"/>
          <p14:tracePt t="133490" x="5578475" y="4038600"/>
          <p14:tracePt t="133506" x="5559425" y="4038600"/>
          <p14:tracePt t="133523" x="5538788" y="4038600"/>
          <p14:tracePt t="133544" x="5532438" y="4038600"/>
          <p14:tracePt t="133594" x="5524500" y="4038600"/>
          <p14:tracePt t="133714" x="5524500" y="4032250"/>
          <p14:tracePt t="133734" x="5524500" y="4024313"/>
          <p14:tracePt t="133774" x="5524500" y="4017963"/>
          <p14:tracePt t="133794" x="5524500" y="4011613"/>
          <p14:tracePt t="133814" x="5532438" y="4011613"/>
          <p14:tracePt t="133825" x="5532438" y="4005263"/>
          <p14:tracePt t="133834" x="5545138" y="3998913"/>
          <p14:tracePt t="133845" x="5565775" y="3990975"/>
          <p14:tracePt t="133856" x="5599113" y="3978275"/>
          <p14:tracePt t="133873" x="5692775" y="3951288"/>
          <p14:tracePt t="133889" x="5753100" y="3938588"/>
          <p14:tracePt t="133906" x="5867400" y="3924300"/>
          <p14:tracePt t="133923" x="5994400" y="3911600"/>
          <p14:tracePt t="133939" x="6054725" y="3911600"/>
          <p14:tracePt t="133956" x="6167438" y="3905250"/>
          <p14:tracePt t="133973" x="6281738" y="3905250"/>
          <p14:tracePt t="133989" x="6323013" y="3905250"/>
          <p14:tracePt t="134006" x="6416675" y="3917950"/>
          <p14:tracePt t="134023" x="6510338" y="3938588"/>
          <p14:tracePt t="134039" x="6556375" y="3951288"/>
          <p14:tracePt t="134043" x="6583363" y="3957638"/>
          <p14:tracePt t="134056" x="6623050" y="3957638"/>
          <p14:tracePt t="134073" x="6691313" y="3978275"/>
          <p14:tracePt t="134089" x="6710363" y="3990975"/>
          <p14:tracePt t="134106" x="6751638" y="4005263"/>
          <p14:tracePt t="134123" x="6770688" y="4011613"/>
          <p14:tracePt t="134139" x="6770688" y="4017963"/>
          <p14:tracePt t="134156" x="6777038" y="4017963"/>
          <p14:tracePt t="134214" x="6777038" y="4024313"/>
          <p14:tracePt t="134444" x="6770688" y="4024313"/>
          <p14:tracePt t="134484" x="6770688" y="4017963"/>
          <p14:tracePt t="134503" x="6764338" y="4017963"/>
          <p14:tracePt t="134513" x="6764338" y="4011613"/>
          <p14:tracePt t="134544" x="6764338" y="4005263"/>
          <p14:tracePt t="134563" x="6764338" y="3998913"/>
          <p14:tracePt t="134594" x="6764338" y="3990975"/>
          <p14:tracePt t="134603" x="6757988" y="3984625"/>
          <p14:tracePt t="134614" x="6751638" y="3984625"/>
          <p14:tracePt t="134625" x="6743700" y="3978275"/>
          <p14:tracePt t="134645" x="6737350" y="3971925"/>
          <p14:tracePt t="134659" x="6724650" y="3965575"/>
          <p14:tracePt t="134945" x="6724650" y="3957638"/>
          <p14:tracePt t="134954" x="6716713" y="3957638"/>
          <p14:tracePt t="134964" x="6716713" y="3951288"/>
          <p14:tracePt t="134983" x="6710363" y="3938588"/>
          <p14:tracePt t="134994" x="6704013" y="3930650"/>
          <p14:tracePt t="135005" x="6704013" y="3924300"/>
          <p14:tracePt t="135024" x="6697663" y="3905250"/>
          <p14:tracePt t="135038" x="6691313" y="3897313"/>
          <p14:tracePt t="135055" x="6677025" y="3851275"/>
          <p14:tracePt t="135073" x="6664325" y="3810000"/>
          <p14:tracePt t="135088" x="6656388" y="3790950"/>
          <p14:tracePt t="135105" x="6643688" y="3730625"/>
          <p14:tracePt t="135121" x="6643688" y="3703638"/>
          <p14:tracePt t="135138" x="6643688" y="3649663"/>
          <p14:tracePt t="135155" x="6656388" y="3582988"/>
          <p14:tracePt t="135171" x="6664325" y="3556000"/>
          <p14:tracePt t="135188" x="6677025" y="3495675"/>
          <p14:tracePt t="135205" x="6697663" y="3429000"/>
          <p14:tracePt t="135221" x="6710363" y="3395663"/>
          <p14:tracePt t="135238" x="6731000" y="3328988"/>
          <p14:tracePt t="135255" x="6764338" y="3275013"/>
          <p14:tracePt t="135271" x="6784975" y="3248025"/>
          <p14:tracePt t="135288" x="6818313" y="3194050"/>
          <p14:tracePt t="135304" x="6845300" y="3160713"/>
          <p14:tracePt t="135321" x="6891338" y="3108325"/>
          <p14:tracePt t="135338" x="6958013" y="3048000"/>
          <p14:tracePt t="135355" x="6991350" y="3013075"/>
          <p14:tracePt t="135371" x="7072313" y="2967038"/>
          <p14:tracePt t="135389" x="7138988" y="2933700"/>
          <p14:tracePt t="135404" x="7180263" y="2913063"/>
          <p14:tracePt t="135421" x="7259638" y="2886075"/>
          <p14:tracePt t="135438" x="7353300" y="2867025"/>
          <p14:tracePt t="135454" x="7386638" y="2867025"/>
          <p14:tracePt t="135471" x="7461250" y="2859088"/>
          <p14:tracePt t="135488" x="7521575" y="2852738"/>
          <p14:tracePt t="135504" x="7554913" y="2852738"/>
          <p14:tracePt t="135521" x="7600950" y="2852738"/>
          <p14:tracePt t="135538" x="7615238" y="2852738"/>
          <p14:tracePt t="135542" x="7627938" y="2852738"/>
          <p14:tracePt t="135554" x="7634288" y="2859088"/>
          <p14:tracePt t="135571" x="7648575" y="2867025"/>
          <p14:tracePt t="135587" x="7654925" y="2867025"/>
          <p14:tracePt t="135662" x="7661275" y="2873375"/>
          <p14:tracePt t="135702" x="7667625" y="2873375"/>
          <p14:tracePt t="135713" x="7667625" y="2879725"/>
          <p14:tracePt t="135755" x="7667625" y="2886075"/>
          <p14:tracePt t="135951" x="7675563" y="2886075"/>
          <p14:tracePt t="135973" x="7675563" y="2894013"/>
          <p14:tracePt t="135992" x="7681913" y="2894013"/>
          <p14:tracePt t="136240" x="7675563" y="2894013"/>
          <p14:tracePt t="136379" x="7667625" y="2894013"/>
          <p14:tracePt t="136462" x="7661275" y="2894013"/>
          <p14:tracePt t="136615" x="7654925" y="2894013"/>
          <p14:tracePt t="136666" x="7648575" y="2894013"/>
          <p14:tracePt t="136731" x="7642225" y="2894013"/>
          <p14:tracePt t="136752" x="7627938" y="2894013"/>
          <p14:tracePt t="136763" x="7621588" y="2894013"/>
          <p14:tracePt t="136774" x="7615238" y="2894013"/>
          <p14:tracePt t="136786" x="7600950" y="2894013"/>
          <p14:tracePt t="136803" x="7588250" y="2894013"/>
          <p14:tracePt t="136820" x="7548563" y="2894013"/>
          <p14:tracePt t="136836" x="7527925" y="2894013"/>
          <p14:tracePt t="136853" x="7494588" y="2900363"/>
          <p14:tracePt t="136870" x="7473950" y="2906713"/>
          <p14:tracePt t="136886" x="7413625" y="2927350"/>
          <p14:tracePt t="136903" x="7380288" y="2940050"/>
          <p14:tracePt t="136919" x="7280275" y="2967038"/>
          <p14:tracePt t="136937" x="7199313" y="3000375"/>
          <p14:tracePt t="136953" x="7159625" y="3013075"/>
          <p14:tracePt t="136969" x="7072313" y="3040063"/>
          <p14:tracePt t="136986" x="7032625" y="3060700"/>
          <p14:tracePt t="137003" x="6965950" y="3094038"/>
          <p14:tracePt t="137020" x="6878638" y="3148013"/>
          <p14:tracePt t="137036" x="6837363" y="3181350"/>
          <p14:tracePt t="137053" x="6757988" y="3268663"/>
          <p14:tracePt t="137069" x="6670675" y="3355975"/>
          <p14:tracePt t="137086" x="6637338" y="3408363"/>
          <p14:tracePt t="137091" x="6604000" y="3441700"/>
          <p14:tracePt t="137103" x="6577013" y="3476625"/>
          <p14:tracePt t="137120" x="6529388" y="3529013"/>
          <p14:tracePt t="137136" x="6516688" y="3543300"/>
          <p14:tracePt t="137153" x="6496050" y="3556000"/>
          <p14:tracePt t="137342" x="6496050" y="3562350"/>
          <p14:tracePt t="137362" x="6502400" y="3570288"/>
          <p14:tracePt t="137377" x="6502400" y="3576638"/>
          <p14:tracePt t="137386" x="6510338" y="3589338"/>
          <p14:tracePt t="137403" x="6537325" y="3643313"/>
          <p14:tracePt t="137422" x="6604000" y="3736975"/>
          <p14:tracePt t="137436" x="6637338" y="3784600"/>
          <p14:tracePt t="137452" x="6731000" y="3878263"/>
          <p14:tracePt t="137469" x="6784975" y="3917950"/>
          <p14:tracePt t="137486" x="6924675" y="3984625"/>
          <p14:tracePt t="137502" x="7065963" y="4032250"/>
          <p14:tracePt t="137520" x="7192963" y="4044950"/>
          <p14:tracePt t="137536" x="7246938" y="4051300"/>
          <p14:tracePt t="137552" x="7353300" y="4059238"/>
          <p14:tracePt t="137570" x="7446963" y="4065588"/>
          <p14:tracePt t="137586" x="7488238" y="4065588"/>
          <p14:tracePt t="137590" x="7527925" y="4071938"/>
          <p14:tracePt t="137603" x="7561263" y="4071938"/>
          <p14:tracePt t="137619" x="7615238" y="4071938"/>
          <p14:tracePt t="137635" x="7627938" y="4071938"/>
          <p14:tracePt t="137652" x="7642225" y="4071938"/>
          <p14:tracePt t="137669" x="7648575" y="4071938"/>
          <p14:tracePt t="137691" x="7654925" y="4071938"/>
          <p14:tracePt t="137723" x="7654925" y="4065588"/>
          <p14:tracePt t="137740" x="7648575" y="4059238"/>
          <p14:tracePt t="137753" x="7621588" y="4032250"/>
          <p14:tracePt t="137769" x="7446963" y="3870325"/>
          <p14:tracePt t="137786" x="7273925" y="3736975"/>
          <p14:tracePt t="137802" x="6878638" y="3355975"/>
          <p14:tracePt t="137819" x="6496050" y="2952750"/>
          <p14:tracePt t="137836" x="6281738" y="2719388"/>
          <p14:tracePt t="137852" x="6208713" y="2652713"/>
          <p14:tracePt t="137869" x="6127750" y="2544763"/>
          <p14:tracePt t="137885" x="6088063" y="2465388"/>
          <p14:tracePt t="137919" x="6073775" y="2430463"/>
          <p14:tracePt t="138092" x="6061075" y="2411413"/>
          <p14:tracePt t="138116" x="6007100" y="2257425"/>
          <p14:tracePt t="138131" x="5940425" y="1916113"/>
          <p14:tracePt t="138144" x="5919788" y="1727200"/>
          <p14:tracePt t="138158" x="5907088" y="1446213"/>
          <p14:tracePt t="138168" x="5907088" y="1385888"/>
          <p14:tracePt t="138186" x="5919788" y="1325563"/>
          <p14:tracePt t="138202" x="5934075" y="1319213"/>
          <p14:tracePt t="138218" x="5973763" y="1312863"/>
          <p14:tracePt t="138236" x="6067425" y="1312863"/>
          <p14:tracePt t="138252" x="6127750" y="1319213"/>
          <p14:tracePt t="138268" x="6275388" y="1366838"/>
          <p14:tracePt t="138286" x="6429375" y="1412875"/>
          <p14:tracePt t="138302" x="6502400" y="1452563"/>
          <p14:tracePt t="138318" x="6637338" y="1527175"/>
          <p14:tracePt t="138335" x="6691313" y="1566863"/>
          <p14:tracePt t="138352" x="6777038" y="1647825"/>
          <p14:tracePt t="138368" x="6818313" y="1681163"/>
          <p14:tracePt t="138385" x="6870700" y="1735138"/>
          <p14:tracePt t="138402" x="6878638" y="1762125"/>
          <p14:tracePt t="138435" x="6878638" y="1768475"/>
          <p14:tracePt t="138452" x="6878638" y="1774825"/>
          <p14:tracePt t="138468" x="6870700" y="1781175"/>
          <p14:tracePt t="138485" x="6858000" y="1781175"/>
          <p14:tracePt t="138501" x="6818313" y="1781175"/>
          <p14:tracePt t="138518" x="6804025" y="1781175"/>
          <p14:tracePt t="138535" x="6784975" y="1774825"/>
          <p14:tracePt t="138552" x="6777038" y="1774825"/>
          <p14:tracePt t="138616" x="6791325" y="1768475"/>
          <p14:tracePt t="138639" x="6797675" y="1768475"/>
          <p14:tracePt t="138808" x="6791325" y="1768475"/>
          <p14:tracePt t="138820" x="6791325" y="1762125"/>
          <p14:tracePt t="138839" x="6784975" y="1762125"/>
          <p14:tracePt t="138882" x="6784975" y="1754188"/>
          <p14:tracePt t="138923" x="6784975" y="1747838"/>
          <p14:tracePt t="139016" x="6784975" y="1741488"/>
          <p14:tracePt t="139045" x="6784975" y="1727200"/>
          <p14:tracePt t="139065" x="6784975" y="1720850"/>
          <p14:tracePt t="139094" x="6784975" y="1714500"/>
          <p14:tracePt t="139113" x="6784975" y="1708150"/>
          <p14:tracePt t="139174" x="6791325" y="1708150"/>
          <p14:tracePt t="139243" x="6797675" y="1708150"/>
          <p14:tracePt t="139273" x="6797675" y="1701800"/>
          <p14:tracePt t="139304" x="6804025" y="1701800"/>
          <p14:tracePt t="139394" x="6810375" y="1701800"/>
          <p14:tracePt t="139454" x="6810375" y="1708150"/>
          <p14:tracePt t="139486" x="6810375" y="1714500"/>
          <p14:tracePt t="139550" x="6810375" y="1720850"/>
          <p14:tracePt t="139613" x="6810375" y="1727200"/>
          <p14:tracePt t="139667" x="6804025" y="1727200"/>
          <p14:tracePt t="139720" x="6797675" y="1727200"/>
          <p14:tracePt t="139741" x="6791325" y="1727200"/>
          <p14:tracePt t="139754" x="6784975" y="1727200"/>
          <p14:tracePt t="139781" x="6784975" y="1720850"/>
          <p14:tracePt t="139790" x="6777038" y="1720850"/>
          <p14:tracePt t="139811" x="6770688" y="1714500"/>
          <p14:tracePt t="139822" x="6764338" y="1708150"/>
          <p14:tracePt t="139834" x="6751638" y="1693863"/>
          <p14:tracePt t="139851" x="6716713" y="1666875"/>
          <p14:tracePt t="139867" x="6691313" y="1654175"/>
          <p14:tracePt t="139883" x="6630988" y="1608138"/>
          <p14:tracePt t="139900" x="6596063" y="1581150"/>
          <p14:tracePt t="139917" x="6516688" y="1520825"/>
          <p14:tracePt t="139933" x="6429375" y="1452563"/>
          <p14:tracePt t="139950" x="6348413" y="1373188"/>
          <p14:tracePt t="139967" x="6315075" y="1325563"/>
          <p14:tracePt t="139983" x="6269038" y="1273175"/>
          <p14:tracePt t="140000" x="6242050" y="1231900"/>
          <p14:tracePt t="140017" x="6235700" y="1212850"/>
          <p14:tracePt t="140034" x="6227763" y="1192213"/>
          <p14:tracePt t="140067" x="6227763" y="1185863"/>
          <p14:tracePt t="140083" x="6227763" y="1179513"/>
          <p14:tracePt t="140114" x="6235700" y="1179513"/>
          <p14:tracePt t="140144" x="6242050" y="1179513"/>
          <p14:tracePt t="140339" x="6248400" y="1179513"/>
          <p14:tracePt t="140348" x="6254750" y="1179513"/>
          <p14:tracePt t="140358" x="6262688" y="1165225"/>
          <p14:tracePt t="140367" x="6275388" y="1158875"/>
          <p14:tracePt t="140383" x="6315075" y="1144588"/>
          <p14:tracePt t="140399" x="6381750" y="1119188"/>
          <p14:tracePt t="140416" x="6477000" y="1111250"/>
          <p14:tracePt t="140433" x="6523038" y="1104900"/>
          <p14:tracePt t="140449" x="6610350" y="1104900"/>
          <p14:tracePt t="140466" x="6697663" y="1111250"/>
          <p14:tracePt t="140483" x="6743700" y="1125538"/>
          <p14:tracePt t="140499" x="6818313" y="1152525"/>
          <p14:tracePt t="140516" x="6878638" y="1179513"/>
          <p14:tracePt t="140533" x="6918325" y="1192213"/>
          <p14:tracePt t="140550" x="6978650" y="1212850"/>
          <p14:tracePt t="140566" x="7032625" y="1225550"/>
          <p14:tracePt t="140583" x="7051675" y="1231900"/>
          <p14:tracePt t="140600" x="7099300" y="1246188"/>
          <p14:tracePt t="140617" x="7145338" y="1258888"/>
          <p14:tracePt t="140633" x="7172325" y="1258888"/>
          <p14:tracePt t="140650" x="7213600" y="1265238"/>
          <p14:tracePt t="140667" x="7246938" y="1273175"/>
          <p14:tracePt t="140687" x="7265988" y="1279525"/>
          <p14:tracePt t="140703" x="7286625" y="1279525"/>
          <p14:tracePt t="140720" x="7299325" y="1285875"/>
          <p14:tracePt t="140736" x="7307263" y="1285875"/>
          <p14:tracePt t="140753" x="7313613" y="1285875"/>
          <p14:tracePt t="140766" x="7319963" y="1285875"/>
          <p14:tracePt t="141160" x="7313613" y="1285875"/>
          <p14:tracePt t="141181" x="7307263" y="1298575"/>
          <p14:tracePt t="141203" x="7219950" y="1373188"/>
          <p14:tracePt t="141216" x="7153275" y="1439863"/>
          <p14:tracePt t="141232" x="6931025" y="1666875"/>
          <p14:tracePt t="141249" x="6623050" y="2009775"/>
          <p14:tracePt t="141266" x="6435725" y="2216150"/>
          <p14:tracePt t="141282" x="6161088" y="2524125"/>
          <p14:tracePt t="141299" x="6040438" y="2659063"/>
          <p14:tracePt t="141316" x="5961063" y="2746375"/>
          <p14:tracePt t="141332" x="5946775" y="2759075"/>
          <p14:tracePt t="141349" x="5919788" y="2773363"/>
          <p14:tracePt t="141366" x="5913438" y="2779713"/>
          <p14:tracePt t="141382" x="5900738" y="2779713"/>
          <p14:tracePt t="141399" x="5886450" y="2779713"/>
          <p14:tracePt t="141591" x="5894388" y="2779713"/>
          <p14:tracePt t="141600" x="5907088" y="2792413"/>
          <p14:tracePt t="141616" x="5940425" y="2825750"/>
          <p14:tracePt t="141632" x="6027738" y="2927350"/>
          <p14:tracePt t="141648" x="6081713" y="2979738"/>
          <p14:tracePt t="141665" x="6194425" y="3094038"/>
          <p14:tracePt t="141685" x="6323013" y="3214688"/>
          <p14:tracePt t="141702" x="6435725" y="3302000"/>
          <p14:tracePt t="141719" x="6496050" y="3335338"/>
          <p14:tracePt t="141735" x="6583363" y="3402013"/>
          <p14:tracePt t="141752" x="6656388" y="3435350"/>
          <p14:tracePt t="141765" x="6683375" y="3449638"/>
          <p14:tracePt t="141782" x="6710363" y="3462338"/>
          <p14:tracePt t="141798" x="6716713" y="3468688"/>
          <p14:tracePt t="141815" x="6716713" y="3476625"/>
          <p14:tracePt t="141848" x="6716713" y="3482975"/>
          <p14:tracePt t="141865" x="6716713" y="3489325"/>
          <p14:tracePt t="141881" x="6710363" y="3509963"/>
          <p14:tracePt t="141898" x="6691313" y="3529013"/>
          <p14:tracePt t="141916" x="6656388" y="3549650"/>
          <p14:tracePt t="141931" x="6643688" y="3570288"/>
          <p14:tracePt t="141948" x="6562725" y="3609975"/>
          <p14:tracePt t="141965" x="6450013" y="3656013"/>
          <p14:tracePt t="141982" x="6375400" y="3670300"/>
          <p14:tracePt t="141998" x="6221413" y="3690938"/>
          <p14:tracePt t="142015" x="6073775" y="3697288"/>
          <p14:tracePt t="142031" x="6000750" y="3697288"/>
          <p14:tracePt t="142048" x="5880100" y="3683000"/>
          <p14:tracePt t="142065" x="5799138" y="3656013"/>
          <p14:tracePt t="142081" x="5759450" y="3636963"/>
          <p14:tracePt t="142098" x="5705475" y="3609975"/>
          <p14:tracePt t="142115" x="5686425" y="3603625"/>
          <p14:tracePt t="142132" x="5680075" y="3595688"/>
          <p14:tracePt t="142148" x="5672138" y="3589338"/>
          <p14:tracePt t="142194" x="5680075" y="3589338"/>
          <p14:tracePt t="142204" x="5699125" y="3589338"/>
          <p14:tracePt t="142215" x="5719763" y="3589338"/>
          <p14:tracePt t="142231" x="5759450" y="3589338"/>
          <p14:tracePt t="142248" x="5900738" y="3582988"/>
          <p14:tracePt t="142267" x="6067425" y="3582988"/>
          <p14:tracePt t="142281" x="6142038" y="3582988"/>
          <p14:tracePt t="142298" x="6248400" y="3582988"/>
          <p14:tracePt t="142314" x="6323013" y="3582988"/>
          <p14:tracePt t="142331" x="6342063" y="3582988"/>
          <p14:tracePt t="142348" x="6362700" y="3582988"/>
          <p14:tracePt t="142366" x="6369050" y="3582988"/>
          <p14:tracePt t="145323" x="6362700" y="3582988"/>
          <p14:tracePt t="145334" x="6362700" y="3589338"/>
          <p14:tracePt t="145354" x="6356350" y="3589338"/>
          <p14:tracePt t="145364" x="6348413" y="3595688"/>
          <p14:tracePt t="145378" x="6335713" y="3603625"/>
          <p14:tracePt t="145395" x="6275388" y="3630613"/>
          <p14:tracePt t="145412" x="6154738" y="3690938"/>
          <p14:tracePt t="145428" x="6088063" y="3724275"/>
          <p14:tracePt t="145445" x="5934075" y="3824288"/>
          <p14:tracePt t="145463" x="5792788" y="3911600"/>
          <p14:tracePt t="145478" x="5738813" y="3951288"/>
          <p14:tracePt t="145495" x="5619750" y="4032250"/>
          <p14:tracePt t="145512" x="5532438" y="4092575"/>
          <p14:tracePt t="145528" x="5491163" y="4111625"/>
          <p14:tracePt t="145545" x="5451475" y="4132263"/>
          <p14:tracePt t="145562" x="5438775" y="4144963"/>
          <p14:tracePt t="145578" x="5430838" y="4144963"/>
          <p14:tracePt t="145614" x="5424488" y="4144963"/>
          <p14:tracePt t="145685" x="5430838" y="4144963"/>
          <p14:tracePt t="145705" x="5438775" y="4144963"/>
          <p14:tracePt t="145718" x="5445125" y="4138613"/>
          <p14:tracePt t="145734" x="5465763" y="4138613"/>
          <p14:tracePt t="145749" x="5484813" y="4138613"/>
          <p14:tracePt t="145765" x="5545138" y="4138613"/>
          <p14:tracePt t="145778" x="5578475" y="4144963"/>
          <p14:tracePt t="145795" x="5692775" y="4165600"/>
          <p14:tracePt t="145812" x="5834063" y="4171950"/>
          <p14:tracePt t="145828" x="5934075" y="4179888"/>
          <p14:tracePt t="145844" x="6175375" y="4192588"/>
          <p14:tracePt t="145862" x="6550025" y="4225925"/>
          <p14:tracePt t="145878" x="6757988" y="4246563"/>
          <p14:tracePt t="145895" x="7072313" y="4292600"/>
          <p14:tracePt t="145912" x="7232650" y="4319588"/>
          <p14:tracePt t="145928" x="7280275" y="4325938"/>
          <p14:tracePt t="145944" x="7340600" y="4333875"/>
          <p14:tracePt t="145962" x="7373938" y="4340225"/>
          <p14:tracePt t="145978" x="7386638" y="4340225"/>
          <p14:tracePt t="145994" x="7394575" y="4340225"/>
          <p14:tracePt t="146027" x="7386638" y="4340225"/>
          <p14:tracePt t="146224" x="7394575" y="4346575"/>
          <p14:tracePt t="146234" x="7407275" y="4346575"/>
          <p14:tracePt t="146245" x="7440613" y="4352925"/>
          <p14:tracePt t="146261" x="7488238" y="4352925"/>
          <p14:tracePt t="146277" x="7627938" y="4379913"/>
          <p14:tracePt t="146294" x="7788275" y="4406900"/>
          <p14:tracePt t="146311" x="7875588" y="4433888"/>
          <p14:tracePt t="146327" x="8037513" y="4494213"/>
          <p14:tracePt t="146344" x="8164513" y="4548188"/>
          <p14:tracePt t="146361" x="8210550" y="4567238"/>
          <p14:tracePt t="146377" x="8291513" y="4600575"/>
          <p14:tracePt t="146394" x="8318500" y="4614863"/>
          <p14:tracePt t="146411" x="8324850" y="4621213"/>
          <p14:tracePt t="146483" x="8324850" y="4627563"/>
          <p14:tracePt t="146513" x="8318500" y="4627563"/>
          <p14:tracePt t="146522" x="8304213" y="4627563"/>
          <p14:tracePt t="146533" x="8277225" y="4627563"/>
          <p14:tracePt t="146544" x="8237538" y="4627563"/>
          <p14:tracePt t="146561" x="8131175" y="4627563"/>
          <p14:tracePt t="146579" x="8062913" y="4627563"/>
          <p14:tracePt t="146594" x="7956550" y="4621213"/>
          <p14:tracePt t="146611" x="7875588" y="4614863"/>
          <p14:tracePt t="146627" x="7829550" y="4608513"/>
          <p14:tracePt t="146644" x="7769225" y="4600575"/>
          <p14:tracePt t="146661" x="7708900" y="4600575"/>
          <p14:tracePt t="146685" x="7661275" y="4600575"/>
          <p14:tracePt t="146699" x="7642225" y="4600575"/>
          <p14:tracePt t="146716" x="7627938" y="4600575"/>
          <p14:tracePt t="146733" x="7615238" y="4594225"/>
          <p14:tracePt t="146749" x="7608888" y="4594225"/>
          <p14:tracePt t="146792" x="7600950" y="4594225"/>
          <p14:tracePt t="148887" x="7600950" y="4587875"/>
          <p14:tracePt t="148896" x="7600950" y="4581525"/>
          <p14:tracePt t="148908" x="7594600" y="4573588"/>
          <p14:tracePt t="148925" x="7588250" y="4573588"/>
          <p14:tracePt t="148941" x="7573963" y="4567238"/>
          <p14:tracePt t="148958" x="7507288" y="4560888"/>
          <p14:tracePt t="148975" x="7394575" y="4560888"/>
          <p14:tracePt t="148992" x="7239000" y="4581525"/>
          <p14:tracePt t="149008" x="7159625" y="4600575"/>
          <p14:tracePt t="149025" x="7005638" y="4641850"/>
          <p14:tracePt t="149042" x="6864350" y="4681538"/>
          <p14:tracePt t="149058" x="6797675" y="4702175"/>
          <p14:tracePt t="149075" x="6683375" y="4721225"/>
          <p14:tracePt t="149091" x="6596063" y="4741863"/>
          <p14:tracePt t="149108" x="6556375" y="4748213"/>
          <p14:tracePt t="149125" x="6489700" y="4748213"/>
          <p14:tracePt t="149141" x="6456363" y="4748213"/>
          <p14:tracePt t="149158" x="6416675" y="4735513"/>
          <p14:tracePt t="149175" x="6402388" y="4735513"/>
          <p14:tracePt t="149392" x="6396038" y="4735513"/>
          <p14:tracePt t="149415" x="6281738" y="4694238"/>
          <p14:tracePt t="149425" x="6202363" y="4675188"/>
          <p14:tracePt t="149442" x="5980113" y="4641850"/>
          <p14:tracePt t="149458" x="5867400" y="4633913"/>
          <p14:tracePt t="149474" x="5626100" y="4600575"/>
          <p14:tracePt t="149492" x="5465763" y="4581525"/>
          <p14:tracePt t="149507" x="5411788" y="4581525"/>
          <p14:tracePt t="149524" x="5351463" y="4581525"/>
          <p14:tracePt t="149541" x="5330825" y="4581525"/>
          <p14:tracePt t="149558" x="5303838" y="4581525"/>
          <p14:tracePt t="149591" x="5297488" y="4573588"/>
          <p14:tracePt t="149624" x="5297488" y="4567238"/>
          <p14:tracePt t="149645" x="5303838" y="4567238"/>
          <p14:tracePt t="149654" x="5345113" y="4567238"/>
          <p14:tracePt t="149664" x="5384800" y="4560888"/>
          <p14:tracePt t="149677" x="5451475" y="4554538"/>
          <p14:tracePt t="149695" x="5619750" y="4540250"/>
          <p14:tracePt t="149711" x="5719763" y="4540250"/>
          <p14:tracePt t="149728" x="5940425" y="4521200"/>
          <p14:tracePt t="149745" x="6167438" y="4513263"/>
          <p14:tracePt t="149761" x="6275388" y="4513263"/>
          <p14:tracePt t="149775" x="6489700" y="4513263"/>
          <p14:tracePt t="149791" x="6556375" y="4521200"/>
          <p14:tracePt t="149807" x="6677025" y="4540250"/>
          <p14:tracePt t="149825" x="6764338" y="4560888"/>
          <p14:tracePt t="149841" x="6791325" y="4573588"/>
          <p14:tracePt t="149857" x="6824663" y="4587875"/>
          <p14:tracePt t="149875" x="6831013" y="4594225"/>
          <p14:tracePt t="149914" x="6837363" y="4594225"/>
          <p14:tracePt t="150004" x="6837363" y="4600575"/>
          <p14:tracePt t="150044" x="6831013" y="4600575"/>
          <p14:tracePt t="151179" x="6837363" y="4600575"/>
          <p14:tracePt t="151192" x="6911975" y="4621213"/>
          <p14:tracePt t="151206" x="6978650" y="4641850"/>
          <p14:tracePt t="151223" x="7126288" y="4687888"/>
          <p14:tracePt t="151240" x="7199313" y="4708525"/>
          <p14:tracePt t="151257" x="7367588" y="4721225"/>
          <p14:tracePt t="151275" x="7554913" y="4741863"/>
          <p14:tracePt t="151289" x="7634288" y="4741863"/>
          <p14:tracePt t="151306" x="7775575" y="4741863"/>
          <p14:tracePt t="151323" x="7881938" y="4741863"/>
          <p14:tracePt t="151339" x="7923213" y="4741863"/>
          <p14:tracePt t="151356" x="7956550" y="4741863"/>
          <p14:tracePt t="151373" x="7962900" y="4741863"/>
          <p14:tracePt t="151486" x="7956550" y="4741863"/>
          <p14:tracePt t="151510" x="7950200" y="4741863"/>
          <p14:tracePt t="151530" x="7935913" y="4741863"/>
          <p14:tracePt t="151542" x="7916863" y="4741863"/>
          <p14:tracePt t="151556" x="7889875" y="4741863"/>
          <p14:tracePt t="151572" x="7808913" y="4748213"/>
          <p14:tracePt t="151590" x="7715250" y="4762500"/>
          <p14:tracePt t="151606" x="7681913" y="4762500"/>
          <p14:tracePt t="151623" x="7600950" y="4762500"/>
          <p14:tracePt t="151639" x="7561263" y="4762500"/>
          <p14:tracePt t="151656" x="7488238" y="4775200"/>
          <p14:tracePt t="151672" x="7413625" y="4781550"/>
          <p14:tracePt t="151693" x="7373938" y="4781550"/>
          <p14:tracePt t="151710" x="7353300" y="4781550"/>
          <p14:tracePt t="151727" x="7346950" y="4781550"/>
          <p14:tracePt t="151744" x="7340600" y="4781550"/>
          <p14:tracePt t="151884" x="7340600" y="4787900"/>
          <p14:tracePt t="152978" x="7334250" y="4787900"/>
          <p14:tracePt t="152990" x="7326313" y="4775200"/>
          <p14:tracePt t="153005" x="7292975" y="4754563"/>
          <p14:tracePt t="153021" x="7246938" y="4727575"/>
          <p14:tracePt t="153038" x="7205663" y="4721225"/>
          <p14:tracePt t="153055" x="7085013" y="4681538"/>
          <p14:tracePt t="153071" x="6951663" y="4660900"/>
          <p14:tracePt t="153088" x="6810375" y="4654550"/>
          <p14:tracePt t="153104" x="6757988" y="4654550"/>
          <p14:tracePt t="153121" x="6650038" y="4654550"/>
          <p14:tracePt t="153137" x="6610350" y="4654550"/>
          <p14:tracePt t="153154" x="6537325" y="4654550"/>
          <p14:tracePt t="153171" x="6502400" y="4654550"/>
          <p14:tracePt t="153188" x="6489700" y="4654550"/>
          <p14:tracePt t="153204" x="6469063" y="4654550"/>
          <p14:tracePt t="153221" x="6462713" y="4654550"/>
          <p14:tracePt t="153270" x="6456363" y="4654550"/>
          <p14:tracePt t="153354" x="6462713" y="4654550"/>
          <p14:tracePt t="153374" x="6477000" y="4648200"/>
          <p14:tracePt t="153396" x="6523038" y="4641850"/>
          <p14:tracePt t="153410" x="6604000" y="4627563"/>
          <p14:tracePt t="153422" x="6670675" y="4621213"/>
          <p14:tracePt t="153437" x="6737350" y="4614863"/>
          <p14:tracePt t="153454" x="6884988" y="4600575"/>
          <p14:tracePt t="153471" x="7045325" y="4573588"/>
          <p14:tracePt t="153487" x="7132638" y="4567238"/>
          <p14:tracePt t="153504" x="7313613" y="4567238"/>
          <p14:tracePt t="153521" x="7480300" y="4567238"/>
          <p14:tracePt t="153537" x="7548563" y="4567238"/>
          <p14:tracePt t="153554" x="7688263" y="4567238"/>
          <p14:tracePt t="153571" x="7802563" y="4573588"/>
          <p14:tracePt t="153587" x="7848600" y="4581525"/>
          <p14:tracePt t="153604" x="7950200" y="4600575"/>
          <p14:tracePt t="153620" x="8023225" y="4621213"/>
          <p14:tracePt t="153637" x="8056563" y="4627563"/>
          <p14:tracePt t="153654" x="8083550" y="4633913"/>
          <p14:tracePt t="153670" x="8096250" y="4633913"/>
          <p14:tracePt t="153709" x="8104188" y="4641850"/>
          <p14:tracePt t="153744" x="8096250" y="4648200"/>
          <p14:tracePt t="153760" x="8050213" y="4654550"/>
          <p14:tracePt t="153774" x="7983538" y="4675188"/>
          <p14:tracePt t="153787" x="7881938" y="4681538"/>
          <p14:tracePt t="153804" x="7600950" y="4694238"/>
          <p14:tracePt t="153820" x="7078663" y="4754563"/>
          <p14:tracePt t="153837" x="6724650" y="4795838"/>
          <p14:tracePt t="153854" x="6194425" y="4881563"/>
          <p14:tracePt t="153870" x="5859463" y="4941888"/>
          <p14:tracePt t="153887" x="5738813" y="4968875"/>
          <p14:tracePt t="153903" x="5578475" y="4989513"/>
          <p14:tracePt t="153920" x="5457825" y="4995863"/>
          <p14:tracePt t="153937" x="5411788" y="4995863"/>
          <p14:tracePt t="153953" x="5357813" y="4995863"/>
          <p14:tracePt t="153970" x="5303838" y="4989513"/>
          <p14:tracePt t="153987" x="5291138" y="4989513"/>
          <p14:tracePt t="154003" x="5276850" y="4989513"/>
          <p14:tracePt t="154050" x="5276850" y="4983163"/>
          <p14:tracePt t="154379" x="5276850" y="4976813"/>
          <p14:tracePt t="154409" x="5284788" y="4968875"/>
          <p14:tracePt t="154419" x="5310188" y="4956175"/>
          <p14:tracePt t="154430" x="5370513" y="4941888"/>
          <p14:tracePt t="154441" x="5430838" y="4929188"/>
          <p14:tracePt t="154453" x="5511800" y="4916488"/>
          <p14:tracePt t="154470" x="5692775" y="4895850"/>
          <p14:tracePt t="154487" x="5780088" y="4889500"/>
          <p14:tracePt t="154503" x="5940425" y="4889500"/>
          <p14:tracePt t="154520" x="6067425" y="4889500"/>
          <p14:tracePt t="154536" x="6115050" y="4889500"/>
          <p14:tracePt t="154553" x="6161088" y="4889500"/>
          <p14:tracePt t="154570" x="6175375" y="4889500"/>
          <p14:tracePt t="154603" x="6181725" y="4889500"/>
          <p14:tracePt t="154650" x="6181725" y="4881563"/>
          <p14:tracePt t="154670" x="6175375" y="4881563"/>
          <p14:tracePt t="154679" x="6167438" y="4881563"/>
          <p14:tracePt t="154690" x="6161088" y="4881563"/>
          <p14:tracePt t="154708" x="6127750" y="4868863"/>
          <p14:tracePt t="154724" x="6108700" y="4868863"/>
          <p14:tracePt t="154742" x="6021388" y="4856163"/>
          <p14:tracePt t="154758" x="5900738" y="4829175"/>
          <p14:tracePt t="154775" x="5846763" y="4808538"/>
          <p14:tracePt t="154786" x="5773738" y="4802188"/>
          <p14:tracePt t="154803" x="5638800" y="4781550"/>
          <p14:tracePt t="154820" x="5524500" y="4768850"/>
          <p14:tracePt t="154836" x="5457825" y="4762500"/>
          <p14:tracePt t="154853" x="5324475" y="4762500"/>
          <p14:tracePt t="154870" x="5197475" y="4762500"/>
          <p14:tracePt t="154886" x="5143500" y="4768850"/>
          <p14:tracePt t="154902" x="5062538" y="4781550"/>
          <p14:tracePt t="154919" x="5043488" y="4787900"/>
          <p14:tracePt t="154936" x="5029200" y="4787900"/>
          <p14:tracePt t="154974" x="5037138" y="4787900"/>
          <p14:tracePt t="154984" x="5070475" y="4787900"/>
          <p14:tracePt t="154995" x="5122863" y="4787900"/>
          <p14:tracePt t="155006" x="5203825" y="4787900"/>
          <p14:tracePt t="155019" x="5297488" y="4787900"/>
          <p14:tracePt t="155036" x="5545138" y="4802188"/>
          <p14:tracePt t="155052" x="5686425" y="4814888"/>
          <p14:tracePt t="155069" x="5946775" y="4862513"/>
          <p14:tracePt t="155086" x="6108700" y="4902200"/>
          <p14:tracePt t="155102" x="6154738" y="4916488"/>
          <p14:tracePt t="155119" x="6208713" y="4929188"/>
          <p14:tracePt t="155135" x="6221413" y="4935538"/>
          <p14:tracePt t="155184" x="6221413" y="4941888"/>
          <p14:tracePt t="155213" x="6215063" y="4941888"/>
          <p14:tracePt t="155223" x="6208713" y="4941888"/>
          <p14:tracePt t="155234" x="6202363" y="4941888"/>
          <p14:tracePt t="155244" x="6167438" y="4941888"/>
          <p14:tracePt t="155255" x="6121400" y="4929188"/>
          <p14:tracePt t="155269" x="6067425" y="4922838"/>
          <p14:tracePt t="155286" x="5953125" y="4902200"/>
          <p14:tracePt t="155303" x="5834063" y="4875213"/>
          <p14:tracePt t="155319" x="5765800" y="4868863"/>
          <p14:tracePt t="155335" x="5672138" y="4868863"/>
          <p14:tracePt t="155352" x="5626100" y="4862513"/>
          <p14:tracePt t="155369" x="5565775" y="4862513"/>
          <p14:tracePt t="155385" x="5538788" y="4862513"/>
          <p14:tracePt t="155402" x="5532438" y="4862513"/>
          <p14:tracePt t="155436" x="5524500" y="4862513"/>
          <p14:tracePt t="155487" x="5532438" y="4862513"/>
          <p14:tracePt t="155497" x="5538788" y="4862513"/>
          <p14:tracePt t="155508" x="5559425" y="4862513"/>
          <p14:tracePt t="155518" x="5599113" y="4862513"/>
          <p14:tracePt t="155537" x="5699125" y="4875213"/>
          <p14:tracePt t="155552" x="5753100" y="4881563"/>
          <p14:tracePt t="155569" x="5853113" y="4889500"/>
          <p14:tracePt t="155587" x="5907088" y="4895850"/>
          <p14:tracePt t="155602" x="5919788" y="4895850"/>
          <p14:tracePt t="155618" x="5927725" y="4895850"/>
          <p14:tracePt t="155667" x="5913438" y="4895850"/>
          <p14:tracePt t="155677" x="5880100" y="4895850"/>
          <p14:tracePt t="155689" x="5826125" y="4895850"/>
          <p14:tracePt t="155705" x="5759450" y="4889500"/>
          <p14:tracePt t="155722" x="5599113" y="4868863"/>
          <p14:tracePt t="155739" x="5418138" y="4822825"/>
          <p14:tracePt t="155755" x="5324475" y="4808538"/>
          <p14:tracePt t="155758" x="5257800" y="4795838"/>
          <p14:tracePt t="155775" x="5197475" y="4787900"/>
          <p14:tracePt t="155785" x="5137150" y="4787900"/>
          <p14:tracePt t="155802" x="5043488" y="4775200"/>
          <p14:tracePt t="155818" x="4995863" y="4754563"/>
          <p14:tracePt t="155835" x="4976813" y="4748213"/>
          <p14:tracePt t="155852" x="4968875" y="4748213"/>
          <p14:tracePt t="156140" x="4962525" y="4748213"/>
          <p14:tracePt t="156159" x="4902200" y="4741863"/>
          <p14:tracePt t="156168" x="4829175" y="4727575"/>
          <p14:tracePt t="156185" x="4587875" y="4675188"/>
          <p14:tracePt t="156201" x="4198938" y="4540250"/>
          <p14:tracePt t="156218" x="3978275" y="4460875"/>
          <p14:tracePt t="156235" x="3622675" y="4273550"/>
          <p14:tracePt t="156252" x="3549650" y="4219575"/>
          <p14:tracePt t="156256" x="3495675" y="4179888"/>
          <p14:tracePt t="156268" x="3468688" y="4138613"/>
          <p14:tracePt t="156285" x="3449638" y="4098925"/>
          <p14:tracePt t="156307" x="3449638" y="4065588"/>
          <p14:tracePt t="157777" x="3468688" y="4065588"/>
          <p14:tracePt t="157790" x="3582988" y="4044950"/>
          <p14:tracePt t="157802" x="3683000" y="4032250"/>
          <p14:tracePt t="157817" x="3817938" y="4017963"/>
          <p14:tracePt t="157833" x="4125913" y="4017963"/>
          <p14:tracePt t="157851" x="4560888" y="4071938"/>
          <p14:tracePt t="157866" x="4795838" y="4125913"/>
          <p14:tracePt t="157883" x="5203825" y="4265613"/>
          <p14:tracePt t="157899" x="5405438" y="4367213"/>
          <p14:tracePt t="157916" x="5472113" y="4406900"/>
          <p14:tracePt t="157933" x="5565775" y="4473575"/>
          <p14:tracePt t="157950" x="5605463" y="4506913"/>
          <p14:tracePt t="157966" x="5611813" y="4513263"/>
          <p14:tracePt t="157983" x="5626100" y="4527550"/>
          <p14:tracePt t="158000" x="5626100" y="4533900"/>
          <p14:tracePt t="158016" x="5626100" y="4548188"/>
          <p14:tracePt t="158033" x="5626100" y="4554538"/>
          <p14:tracePt t="158066" x="5578475" y="4567238"/>
          <p14:tracePt t="158257" x="5584825" y="4567238"/>
          <p14:tracePt t="158268" x="5632450" y="4554538"/>
          <p14:tracePt t="158283" x="5786438" y="4527550"/>
          <p14:tracePt t="158300" x="6007100" y="4521200"/>
          <p14:tracePt t="158316" x="6100763" y="4521200"/>
          <p14:tracePt t="158332" x="6315075" y="4533900"/>
          <p14:tracePt t="158350" x="6550025" y="4594225"/>
          <p14:tracePt t="158366" x="6643688" y="4627563"/>
          <p14:tracePt t="158383" x="6770688" y="4694238"/>
          <p14:tracePt t="158399" x="6831013" y="4754563"/>
          <p14:tracePt t="158416" x="6858000" y="4781550"/>
          <p14:tracePt t="158432" x="6891338" y="4822825"/>
          <p14:tracePt t="158450" x="6891338" y="4841875"/>
          <p14:tracePt t="158482" x="6878638" y="4862513"/>
          <p14:tracePt t="158500" x="6770688" y="4889500"/>
          <p14:tracePt t="158516" x="6562725" y="4916488"/>
          <p14:tracePt t="158532" x="6408738" y="4922838"/>
          <p14:tracePt t="158549" x="6081713" y="4922838"/>
          <p14:tracePt t="158566" x="5913438" y="4922838"/>
          <p14:tracePt t="158582" x="5672138" y="4881563"/>
          <p14:tracePt t="158599" x="5551488" y="4856163"/>
          <p14:tracePt t="158616" x="5524500" y="4835525"/>
          <p14:tracePt t="158632" x="5484813" y="4787900"/>
          <p14:tracePt t="158649" x="5472113" y="4735513"/>
          <p14:tracePt t="158666" x="5472113" y="4702175"/>
          <p14:tracePt t="158683" x="5478463" y="4648200"/>
          <p14:tracePt t="158703" x="5499100" y="4600575"/>
          <p14:tracePt t="158720" x="5545138" y="4554538"/>
          <p14:tracePt t="158757" x="5686425" y="4487863"/>
          <p14:tracePt t="158770" x="5732463" y="4479925"/>
          <p14:tracePt t="158782" x="5786438" y="4479925"/>
          <p14:tracePt t="158799" x="5900738" y="4479925"/>
          <p14:tracePt t="158815" x="5967413" y="4487863"/>
          <p14:tracePt t="158832" x="6088063" y="4527550"/>
          <p14:tracePt t="158849" x="6221413" y="4587875"/>
          <p14:tracePt t="158866" x="6275388" y="4621213"/>
          <p14:tracePt t="158882" x="6375400" y="4687888"/>
          <p14:tracePt t="158899" x="6450013" y="4741863"/>
          <p14:tracePt t="158915" x="6477000" y="4775200"/>
          <p14:tracePt t="158932" x="6516688" y="4822825"/>
          <p14:tracePt t="158949" x="6537325" y="4856163"/>
          <p14:tracePt t="158966" x="6537325" y="4868863"/>
          <p14:tracePt t="158982" x="6550025" y="4875213"/>
          <p14:tracePt t="159015" x="6550025" y="4881563"/>
          <p14:tracePt t="159078" x="6543675" y="4889500"/>
          <p14:tracePt t="159108" x="6537325" y="4895850"/>
          <p14:tracePt t="159120" x="6537325" y="4902200"/>
          <p14:tracePt t="159128" x="6529388" y="4902200"/>
          <p14:tracePt t="159138" x="6529388" y="4908550"/>
          <p14:tracePt t="159148" x="6523038" y="4908550"/>
          <p14:tracePt t="159178" x="6523038" y="4916488"/>
          <p14:tracePt t="159188" x="6516688" y="4916488"/>
          <p14:tracePt t="159260" x="6510338" y="4916488"/>
          <p14:tracePt t="159338" x="6502400" y="4916488"/>
          <p14:tracePt t="159348" x="6496050" y="4916488"/>
          <p14:tracePt t="159358" x="6489700" y="4916488"/>
          <p14:tracePt t="159369" x="6483350" y="4916488"/>
          <p14:tracePt t="159382" x="6477000" y="4916488"/>
          <p14:tracePt t="159398" x="6450013" y="4916488"/>
          <p14:tracePt t="159415" x="6435725" y="4908550"/>
          <p14:tracePt t="159432" x="6396038" y="4902200"/>
          <p14:tracePt t="159448" x="6335713" y="4895850"/>
          <p14:tracePt t="159465" x="6308725" y="4889500"/>
          <p14:tracePt t="159482" x="6269038" y="4881563"/>
          <p14:tracePt t="159498" x="6248400" y="4875213"/>
          <p14:tracePt t="159531" x="6242050" y="4875213"/>
          <p14:tracePt t="160145" x="6235700" y="4868863"/>
          <p14:tracePt t="160153" x="6202363" y="4856163"/>
          <p14:tracePt t="160164" x="6154738" y="4814888"/>
          <p14:tracePt t="160181" x="5973763" y="4727575"/>
          <p14:tracePt t="160198" x="5565775" y="4594225"/>
          <p14:tracePt t="160214" x="5264150" y="4548188"/>
          <p14:tracePt t="160231" x="4721225" y="4479925"/>
          <p14:tracePt t="160248" x="4427538" y="4473575"/>
          <p14:tracePt t="160264" x="4340225" y="4473575"/>
          <p14:tracePt t="160269" x="4265613" y="4473575"/>
          <p14:tracePt t="160281" x="4213225" y="4479925"/>
          <p14:tracePt t="160298" x="4144963" y="4494213"/>
          <p14:tracePt t="160314" x="4132263" y="4494213"/>
          <p14:tracePt t="160331" x="4119563" y="4494213"/>
          <p14:tracePt t="160552" x="4111625" y="4494213"/>
          <p14:tracePt t="160563" x="4084638" y="4500563"/>
          <p14:tracePt t="160576" x="4024313" y="4513263"/>
          <p14:tracePt t="160585" x="3930650" y="4521200"/>
          <p14:tracePt t="160597" x="3529013" y="4573588"/>
          <p14:tracePt t="160614" x="3248025" y="4608513"/>
          <p14:tracePt t="160630" x="2686050" y="4694238"/>
          <p14:tracePt t="160650" x="2384425" y="4754563"/>
          <p14:tracePt t="160664" x="2297113" y="4768850"/>
          <p14:tracePt t="160680" x="2197100" y="4781550"/>
          <p14:tracePt t="160702" x="2176463" y="4781550"/>
          <p14:tracePt t="160720" x="2170113" y="4781550"/>
          <p14:tracePt t="160735" x="2170113" y="4775200"/>
          <p14:tracePt t="160751" x="2176463" y="4754563"/>
          <p14:tracePt t="160768" x="2243138" y="4694238"/>
          <p14:tracePt t="160780" x="2303463" y="4654550"/>
          <p14:tracePt t="160797" x="2451100" y="4560888"/>
          <p14:tracePt t="160813" x="2538413" y="4513263"/>
          <p14:tracePt t="160830" x="2765425" y="4433888"/>
          <p14:tracePt t="160847" x="2973388" y="4394200"/>
          <p14:tracePt t="160863" x="3073400" y="4394200"/>
          <p14:tracePt t="160880" x="3241675" y="4400550"/>
          <p14:tracePt t="160897" x="3368675" y="4433888"/>
          <p14:tracePt t="160913" x="3429000" y="4452938"/>
          <p14:tracePt t="160930" x="3516313" y="4506913"/>
          <p14:tracePt t="160947" x="3582988" y="4567238"/>
          <p14:tracePt t="160964" x="3616325" y="4600575"/>
          <p14:tracePt t="160980" x="3643313" y="4633913"/>
          <p14:tracePt t="160997" x="3649663" y="4654550"/>
          <p14:tracePt t="161013" x="3656013" y="4660900"/>
          <p14:tracePt t="161030" x="3656013" y="4675188"/>
          <p14:tracePt t="161047" x="3656013" y="4681538"/>
          <p14:tracePt t="161063" x="3656013" y="4687888"/>
          <p14:tracePt t="161080" x="3630613" y="4708525"/>
          <p14:tracePt t="161097" x="3543300" y="4748213"/>
          <p14:tracePt t="161113" x="3476625" y="4768850"/>
          <p14:tracePt t="161130" x="3335338" y="4829175"/>
          <p14:tracePt t="161147" x="3208338" y="4868863"/>
          <p14:tracePt t="161163" x="3148013" y="4881563"/>
          <p14:tracePt t="161180" x="3040063" y="4902200"/>
          <p14:tracePt t="161197" x="2940050" y="4916488"/>
          <p14:tracePt t="161213" x="2900363" y="4916488"/>
          <p14:tracePt t="161230" x="2825750" y="4916488"/>
          <p14:tracePt t="161247" x="2779713" y="4902200"/>
          <p14:tracePt t="161264" x="2765425" y="4895850"/>
          <p14:tracePt t="161269" x="2759075" y="4895850"/>
          <p14:tracePt t="161280" x="2746375" y="4889500"/>
          <p14:tracePt t="161297" x="2732088" y="4881563"/>
          <p14:tracePt t="161313" x="2732088" y="4875213"/>
          <p14:tracePt t="161347" x="2732088" y="4868863"/>
          <p14:tracePt t="161363" x="2732088" y="4862513"/>
          <p14:tracePt t="161387" x="2738438" y="4856163"/>
          <p14:tracePt t="161399" x="2746375" y="4856163"/>
          <p14:tracePt t="161413" x="2752725" y="4856163"/>
          <p14:tracePt t="161430" x="2792413" y="4841875"/>
          <p14:tracePt t="161447" x="2867025" y="4829175"/>
          <p14:tracePt t="161463" x="2913063" y="4822825"/>
          <p14:tracePt t="161480" x="3027363" y="4814888"/>
          <p14:tracePt t="161497" x="3148013" y="4814888"/>
          <p14:tracePt t="161513" x="3201988" y="4822825"/>
          <p14:tracePt t="161529" x="3281363" y="4841875"/>
          <p14:tracePt t="161547" x="3322638" y="4856163"/>
          <p14:tracePt t="161563" x="3328988" y="4856163"/>
          <p14:tracePt t="161580" x="3335338" y="4862513"/>
          <p14:tracePt t="161597" x="3341688" y="4862513"/>
          <p14:tracePt t="161627" x="3341688" y="4868863"/>
          <p14:tracePt t="161649" x="3328988" y="4868863"/>
          <p14:tracePt t="161657" x="3308350" y="4868863"/>
          <p14:tracePt t="161668" x="3275013" y="4868863"/>
          <p14:tracePt t="161680" x="3235325" y="4868863"/>
          <p14:tracePt t="161702" x="3141663" y="4848225"/>
          <p14:tracePt t="161718" x="3094038" y="4835525"/>
          <p14:tracePt t="161734" x="3054350" y="4829175"/>
          <p14:tracePt t="163641" x="3040063" y="4829175"/>
          <p14:tracePt t="163650" x="2987675" y="4808538"/>
          <p14:tracePt t="163661" x="2906713" y="4795838"/>
          <p14:tracePt t="163678" x="2592388" y="4754563"/>
          <p14:tracePt t="163699" x="1949450" y="4748213"/>
          <p14:tracePt t="163715" x="1608138" y="4762500"/>
          <p14:tracePt t="163731" x="1158875" y="4795838"/>
          <p14:tracePt t="163750" x="938213" y="4822825"/>
          <p14:tracePt t="163766" x="830263" y="4835525"/>
          <p14:tracePt t="163778" x="803275" y="4835525"/>
          <p14:tracePt t="163794" x="784225" y="4835525"/>
          <p14:tracePt t="163811" x="763588" y="4822825"/>
          <p14:tracePt t="163827" x="750888" y="4795838"/>
          <p14:tracePt t="163846" x="750888" y="4721225"/>
          <p14:tracePt t="163877" x="763588" y="4660900"/>
          <p14:tracePt t="163894" x="857250" y="4527550"/>
          <p14:tracePt t="163911" x="1071563" y="4359275"/>
          <p14:tracePt t="163928" x="1231900" y="4279900"/>
          <p14:tracePt t="163944" x="1312863" y="4246563"/>
          <p14:tracePt t="163961" x="1487488" y="4205288"/>
          <p14:tracePt t="163977" x="1573213" y="4186238"/>
          <p14:tracePt t="163994" x="1727200" y="4186238"/>
          <p14:tracePt t="164010" x="1889125" y="4186238"/>
          <p14:tracePt t="164028" x="2055813" y="4232275"/>
          <p14:tracePt t="164044" x="2149475" y="4265613"/>
          <p14:tracePt t="164061" x="2344738" y="4373563"/>
          <p14:tracePt t="164078" x="2465388" y="4467225"/>
          <p14:tracePt t="164094" x="2505075" y="4500563"/>
          <p14:tracePt t="164111" x="2565400" y="4567238"/>
          <p14:tracePt t="164127" x="2592388" y="4621213"/>
          <p14:tracePt t="164144" x="2598738" y="4633913"/>
          <p14:tracePt t="164161" x="2598738" y="4648200"/>
          <p14:tracePt t="164177" x="2598738" y="4667250"/>
          <p14:tracePt t="164194" x="2578100" y="4687888"/>
          <p14:tracePt t="164210" x="2471738" y="4727575"/>
          <p14:tracePt t="164227" x="2276475" y="4787900"/>
          <p14:tracePt t="164244" x="2170113" y="4808538"/>
          <p14:tracePt t="164260" x="1995488" y="4841875"/>
          <p14:tracePt t="164277" x="1841500" y="4862513"/>
          <p14:tracePt t="164294" x="1768475" y="4868863"/>
          <p14:tracePt t="164311" x="1627188" y="4881563"/>
          <p14:tracePt t="164344" x="1587500" y="4889500"/>
          <p14:tracePt t="164540" x="1608138" y="4889500"/>
          <p14:tracePt t="164551" x="1647825" y="4875213"/>
          <p14:tracePt t="164563" x="1714500" y="4862513"/>
          <p14:tracePt t="164577" x="1795463" y="4835525"/>
          <p14:tracePt t="164594" x="2049463" y="4795838"/>
          <p14:tracePt t="164610" x="2490788" y="4775200"/>
          <p14:tracePt t="164627" x="2765425" y="4775200"/>
          <p14:tracePt t="164644" x="3262313" y="4862513"/>
          <p14:tracePt t="164660" x="3556000" y="4949825"/>
          <p14:tracePt t="164677" x="3636963" y="4968875"/>
          <p14:tracePt t="164699" x="3776663" y="5016500"/>
          <p14:tracePt t="164713" x="3797300" y="5022850"/>
          <p14:tracePt t="164731" x="3817938" y="5029200"/>
          <p14:tracePt t="164786" x="3810000" y="5029200"/>
          <p14:tracePt t="164971" x="3817938" y="5029200"/>
          <p14:tracePt t="164980" x="3830638" y="5029200"/>
          <p14:tracePt t="164993" x="3844925" y="5022850"/>
          <p14:tracePt t="165010" x="3924300" y="5002213"/>
          <p14:tracePt t="165026" x="3984625" y="4976813"/>
          <p14:tracePt t="165043" x="4119563" y="4941888"/>
          <p14:tracePt t="165060" x="4246563" y="4916488"/>
          <p14:tracePt t="165077" x="4359275" y="4902200"/>
          <p14:tracePt t="165093" x="4394200" y="4902200"/>
          <p14:tracePt t="165110" x="4446588" y="4902200"/>
          <p14:tracePt t="165128" x="4467225" y="4902200"/>
          <p14:tracePt t="165160" x="4473575" y="4902200"/>
          <p14:tracePt t="165257" x="4467225" y="4902200"/>
          <p14:tracePt t="165276" x="4460875" y="4902200"/>
          <p14:tracePt t="165286" x="4446588" y="4902200"/>
          <p14:tracePt t="165297" x="4433888" y="4902200"/>
          <p14:tracePt t="165310" x="4400550" y="4902200"/>
          <p14:tracePt t="165328" x="4313238" y="4902200"/>
          <p14:tracePt t="165343" x="4259263" y="4902200"/>
          <p14:tracePt t="165359" x="4152900" y="4908550"/>
          <p14:tracePt t="165376" x="4071938" y="4908550"/>
          <p14:tracePt t="165393" x="4044950" y="4908550"/>
          <p14:tracePt t="165409" x="3998913" y="4908550"/>
          <p14:tracePt t="165426" x="3971925" y="4908550"/>
          <p14:tracePt t="165443" x="3957638" y="4902200"/>
          <p14:tracePt t="165459" x="3944938" y="4881563"/>
          <p14:tracePt t="165476" x="3930650" y="4868863"/>
          <p14:tracePt t="165493" x="3917950" y="4822825"/>
          <p14:tracePt t="165510" x="3911600" y="4787900"/>
          <p14:tracePt t="165526" x="3911600" y="4768850"/>
          <p14:tracePt t="165543" x="3911600" y="4741863"/>
          <p14:tracePt t="165559" x="3911600" y="4727575"/>
          <p14:tracePt t="165576" x="3911600" y="4708525"/>
          <p14:tracePt t="165593" x="3911600" y="4694238"/>
          <p14:tracePt t="165610" x="3917950" y="4681538"/>
          <p14:tracePt t="165626" x="3917950" y="4675188"/>
          <p14:tracePt t="165643" x="3917950" y="4667250"/>
          <p14:tracePt t="165676" x="3924300" y="4660900"/>
          <p14:tracePt t="165692" x="3930650" y="4660900"/>
          <p14:tracePt t="165714" x="3938588" y="4654550"/>
          <p14:tracePt t="165729" x="3938588" y="4648200"/>
          <p14:tracePt t="165746" x="3957638" y="4641850"/>
          <p14:tracePt t="165764" x="3978275" y="4633913"/>
          <p14:tracePt t="165776" x="3984625" y="4627563"/>
          <p14:tracePt t="165792" x="3998913" y="4627563"/>
          <p14:tracePt t="165809" x="4032250" y="4621213"/>
          <p14:tracePt t="165826" x="4065588" y="4621213"/>
          <p14:tracePt t="165842" x="4071938" y="4621213"/>
          <p14:tracePt t="165859" x="4105275" y="4633913"/>
          <p14:tracePt t="165876" x="4132263" y="4641850"/>
          <p14:tracePt t="165892" x="4171950" y="4675188"/>
          <p14:tracePt t="165909" x="4225925" y="4694238"/>
          <p14:tracePt t="165929" x="4252913" y="4708525"/>
          <p14:tracePt t="165942" x="4259263" y="4714875"/>
          <p14:tracePt t="165959" x="4273550" y="4727575"/>
          <p14:tracePt t="165975" x="4279900" y="4727575"/>
          <p14:tracePt t="165992" x="4279900" y="4741863"/>
          <p14:tracePt t="166008" x="4286250" y="4741863"/>
          <p14:tracePt t="166026" x="4292600" y="4748213"/>
          <p14:tracePt t="166096" x="4292600" y="4754563"/>
          <p14:tracePt t="166160" x="4292600" y="4762500"/>
          <p14:tracePt t="166180" x="4292600" y="4768850"/>
          <p14:tracePt t="168057" x="4298950" y="4775200"/>
          <p14:tracePt t="168080" x="4306888" y="4787900"/>
          <p14:tracePt t="168097" x="4313238" y="4795838"/>
          <p14:tracePt t="168115" x="4319588" y="4802188"/>
          <p14:tracePt t="168146" x="4319588" y="4808538"/>
          <p14:tracePt t="168165" x="4319588" y="4814888"/>
          <p14:tracePt t="168215" x="4319588" y="4822825"/>
          <p14:tracePt t="168385" x="4313238" y="4822825"/>
          <p14:tracePt t="168395" x="4292600" y="4822825"/>
          <p14:tracePt t="168406" x="4273550" y="4822825"/>
          <p14:tracePt t="168426" x="4213225" y="4822825"/>
          <p14:tracePt t="168440" x="4186238" y="4822825"/>
          <p14:tracePt t="168459" x="4138613" y="4822825"/>
          <p14:tracePt t="168474" x="4105275" y="4822825"/>
          <p14:tracePt t="168490" x="4092575" y="4822825"/>
          <p14:tracePt t="168507" x="4065588" y="4822825"/>
          <p14:tracePt t="168523" x="4044950" y="4814888"/>
          <p14:tracePt t="168540" x="4032250" y="4814888"/>
          <p14:tracePt t="168556" x="4017963" y="4808538"/>
          <p14:tracePt t="168573" x="4011613" y="4808538"/>
          <p14:tracePt t="168606" x="4011613" y="4802188"/>
          <p14:tracePt t="169594" x="4017963" y="4802188"/>
          <p14:tracePt t="170054" x="4024313" y="4802188"/>
          <p14:tracePt t="170094" x="4032250" y="4802188"/>
          <p14:tracePt t="170124" x="4038600" y="4802188"/>
          <p14:tracePt t="170134" x="4044950" y="4802188"/>
          <p14:tracePt t="170144" x="4051300" y="4808538"/>
          <p14:tracePt t="170155" x="4059238" y="4808538"/>
          <p14:tracePt t="170171" x="4065588" y="4808538"/>
          <p14:tracePt t="170188" x="4078288" y="4814888"/>
          <p14:tracePt t="170205" x="4092575" y="4822825"/>
          <p14:tracePt t="170221" x="4105275" y="4822825"/>
          <p14:tracePt t="170238" x="4119563" y="4829175"/>
          <p14:tracePt t="170255" x="4125913" y="4829175"/>
          <p14:tracePt t="170288" x="4132263" y="4829175"/>
          <p14:tracePt t="170463" x="4138613" y="4829175"/>
          <p14:tracePt t="170475" x="4144963" y="4829175"/>
          <p14:tracePt t="170483" x="4144963" y="4835525"/>
          <p14:tracePt t="170494" x="4159250" y="4835525"/>
          <p14:tracePt t="170504" x="4165600" y="4835525"/>
          <p14:tracePt t="170521" x="4186238" y="4835525"/>
          <p14:tracePt t="170538" x="4213225" y="4835525"/>
          <p14:tracePt t="170555" x="4232275" y="4835525"/>
          <p14:tracePt t="170571" x="4238625" y="4835525"/>
          <p14:tracePt t="170588" x="4265613" y="4841875"/>
          <p14:tracePt t="170604" x="4279900" y="4841875"/>
          <p14:tracePt t="170621" x="4286250" y="4841875"/>
          <p14:tracePt t="170638" x="4298950" y="4841875"/>
          <p14:tracePt t="170654" x="4313238" y="4841875"/>
          <p14:tracePt t="170671" x="4319588" y="4841875"/>
          <p14:tracePt t="170688" x="4325938" y="4841875"/>
          <p14:tracePt t="170704" x="4333875" y="4841875"/>
          <p14:tracePt t="170913" x="4325938" y="4841875"/>
          <p14:tracePt t="170933" x="4319588" y="4841875"/>
          <p14:tracePt t="171004" x="4313238" y="4835525"/>
          <p14:tracePt t="171193" x="4319588" y="4835525"/>
          <p14:tracePt t="171204" x="4325938" y="4835525"/>
          <p14:tracePt t="171224" x="4333875" y="4835525"/>
          <p14:tracePt t="171243" x="4340225" y="4835525"/>
          <p14:tracePt t="171253" x="4367213" y="4841875"/>
          <p14:tracePt t="171263" x="4386263" y="4841875"/>
          <p14:tracePt t="171274" x="4400550" y="4848225"/>
          <p14:tracePt t="171287" x="4413250" y="4848225"/>
          <p14:tracePt t="171304" x="4433888" y="4856163"/>
          <p14:tracePt t="171321" x="4440238" y="4856163"/>
          <p14:tracePt t="171337" x="4446588" y="4856163"/>
          <p14:tracePt t="171383" x="4452938" y="4856163"/>
          <p14:tracePt t="171393" x="4452938" y="4862513"/>
          <p14:tracePt t="172083" x="4460875" y="4862513"/>
          <p14:tracePt t="172105" x="4467225" y="4868863"/>
          <p14:tracePt t="172113" x="4473575" y="4868863"/>
          <p14:tracePt t="172133" x="4479925" y="4868863"/>
          <p14:tracePt t="172163" x="4487863" y="4875213"/>
          <p14:tracePt t="172983" x="4479925" y="4875213"/>
          <p14:tracePt t="173223" x="4473575" y="4875213"/>
          <p14:tracePt t="173932" x="4467225" y="4875213"/>
          <p14:tracePt t="173942" x="4467225" y="4868863"/>
          <p14:tracePt t="173982" x="4460875" y="4856163"/>
          <p14:tracePt t="173992" x="4446588" y="4822825"/>
          <p14:tracePt t="174004" x="4427538" y="4775200"/>
          <p14:tracePt t="174018" x="4406900" y="4714875"/>
          <p14:tracePt t="174035" x="4373563" y="4594225"/>
          <p14:tracePt t="174052" x="4346575" y="4487863"/>
          <p14:tracePt t="174068" x="4333875" y="4452938"/>
          <p14:tracePt t="174085" x="4319588" y="4406900"/>
          <p14:tracePt t="174102" x="4319588" y="4394200"/>
          <p14:tracePt t="174118" x="4313238" y="4386263"/>
          <p14:tracePt t="174154" x="4313238" y="4379913"/>
          <p14:tracePt t="174192" x="4313238" y="4373563"/>
          <p14:tracePt t="174212" x="4325938" y="4373563"/>
          <p14:tracePt t="174223" x="4340225" y="4373563"/>
          <p14:tracePt t="174234" x="4359275" y="4379913"/>
          <p14:tracePt t="174252" x="4427538" y="4419600"/>
          <p14:tracePt t="174268" x="4473575" y="4446588"/>
          <p14:tracePt t="174284" x="4533900" y="4500563"/>
          <p14:tracePt t="174302" x="4600575" y="4587875"/>
          <p14:tracePt t="174318" x="4627563" y="4627563"/>
          <p14:tracePt t="174334" x="4660900" y="4694238"/>
          <p14:tracePt t="174352" x="4675188" y="4727575"/>
          <p14:tracePt t="174368" x="4675188" y="4735513"/>
          <p14:tracePt t="174384" x="4675188" y="4754563"/>
          <p14:tracePt t="174401" x="4667250" y="4768850"/>
          <p14:tracePt t="174417" x="4667250" y="4781550"/>
          <p14:tracePt t="174434" x="4621213" y="4814888"/>
          <p14:tracePt t="174451" x="4533900" y="4862513"/>
          <p14:tracePt t="174468" x="4487863" y="4895850"/>
          <p14:tracePt t="174484" x="4386263" y="4941888"/>
          <p14:tracePt t="174502" x="4298950" y="4983163"/>
          <p14:tracePt t="174517" x="4273550" y="4995863"/>
          <p14:tracePt t="174534" x="4225925" y="5010150"/>
          <p14:tracePt t="174552" x="4205288" y="5010150"/>
          <p14:tracePt t="174567" x="4198938" y="5010150"/>
          <p14:tracePt t="174584" x="4179888" y="4995863"/>
          <p14:tracePt t="174601" x="4144963" y="4956175"/>
          <p14:tracePt t="174617" x="4125913" y="4922838"/>
          <p14:tracePt t="174634" x="4092575" y="4856163"/>
          <p14:tracePt t="174651" x="4071938" y="4775200"/>
          <p14:tracePt t="174671" x="4051300" y="4708525"/>
          <p14:tracePt t="174684" x="4051300" y="4675188"/>
          <p14:tracePt t="174701" x="4051300" y="4633913"/>
          <p14:tracePt t="174720" x="4051300" y="4614863"/>
          <p14:tracePt t="174737" x="4051300" y="4600575"/>
          <p14:tracePt t="174755" x="4051300" y="4594225"/>
          <p14:tracePt t="174771" x="4084638" y="4581525"/>
          <p14:tracePt t="174793" x="4159250" y="4573588"/>
          <p14:tracePt t="174806" x="4205288" y="4573588"/>
          <p14:tracePt t="174817" x="4259263" y="4573588"/>
          <p14:tracePt t="174834" x="4379913" y="4608513"/>
          <p14:tracePt t="174851" x="4479925" y="4648200"/>
          <p14:tracePt t="174867" x="4521200" y="4667250"/>
          <p14:tracePt t="174884" x="4581525" y="4702175"/>
          <p14:tracePt t="174901" x="4608513" y="4714875"/>
          <p14:tracePt t="174917" x="4614863" y="4727575"/>
          <p14:tracePt t="174934" x="4614863" y="4735513"/>
          <p14:tracePt t="174972" x="4614863" y="4741863"/>
          <p14:tracePt t="174992" x="4608513" y="4748213"/>
          <p14:tracePt t="175012" x="4600575" y="4748213"/>
          <p14:tracePt t="175022" x="4587875" y="4754563"/>
          <p14:tracePt t="175034" x="4581525" y="4754563"/>
          <p14:tracePt t="175051" x="4567238" y="4762500"/>
          <p14:tracePt t="175067" x="4567238" y="4768850"/>
          <p14:tracePt t="175083" x="4554538" y="4768850"/>
          <p14:tracePt t="175103" x="4554538" y="4775200"/>
          <p14:tracePt t="175117" x="4548188" y="4775200"/>
          <p14:tracePt t="175192" x="4540250" y="4775200"/>
          <p14:tracePt t="175472" x="4533900" y="4775200"/>
          <p14:tracePt t="175492" x="4527550" y="4775200"/>
          <p14:tracePt t="175512" x="4521200" y="4775200"/>
          <p14:tracePt t="175522" x="4506913" y="4775200"/>
          <p14:tracePt t="175534" x="4500563" y="4775200"/>
          <p14:tracePt t="175550" x="4494213" y="4775200"/>
          <p14:tracePt t="175566" x="4467225" y="4775200"/>
          <p14:tracePt t="175583" x="4452938" y="4775200"/>
          <p14:tracePt t="175599" x="4452938" y="4768850"/>
          <p14:tracePt t="175616" x="4446588" y="4768850"/>
          <p14:tracePt t="175653" x="4440238" y="4768850"/>
          <p14:tracePt t="175662" x="4440238" y="4762500"/>
          <p14:tracePt t="176012" x="4446588" y="4762500"/>
          <p14:tracePt t="176042" x="4460875" y="4762500"/>
          <p14:tracePt t="176312" x="4452938" y="4762500"/>
          <p14:tracePt t="176322" x="4446588" y="4754563"/>
          <p14:tracePt t="176332" x="4433888" y="4741863"/>
          <p14:tracePt t="176349" x="4427538" y="4727575"/>
          <p14:tracePt t="176366" x="4386263" y="4675188"/>
          <p14:tracePt t="176382" x="4346575" y="4621213"/>
          <p14:tracePt t="176399" x="4333875" y="4608513"/>
          <p14:tracePt t="176416" x="4298950" y="4573588"/>
          <p14:tracePt t="176432" x="4273550" y="4548188"/>
          <p14:tracePt t="176449" x="4265613" y="4540250"/>
          <p14:tracePt t="176466" x="4246563" y="4521200"/>
          <p14:tracePt t="176483" x="4219575" y="4500563"/>
          <p14:tracePt t="176499" x="4205288" y="4500563"/>
          <p14:tracePt t="176515" x="4186238" y="4487863"/>
          <p14:tracePt t="176532" x="4171950" y="4487863"/>
          <p14:tracePt t="176549" x="4165600" y="4479925"/>
          <p14:tracePt t="176565" x="4159250" y="4473575"/>
          <p14:tracePt t="176582" x="4152900" y="4473575"/>
          <p14:tracePt t="176599" x="4152900" y="4467225"/>
          <p14:tracePt t="176615" x="4144963" y="4467225"/>
          <p14:tracePt t="176825" x="4138613" y="4467225"/>
          <p14:tracePt t="176836" x="4132263" y="4467225"/>
          <p14:tracePt t="176843" x="4111625" y="4467225"/>
          <p14:tracePt t="176853" x="4078288" y="4467225"/>
          <p14:tracePt t="176865" x="4024313" y="4460875"/>
          <p14:tracePt t="176882" x="3863975" y="4452938"/>
          <p14:tracePt t="176899" x="3757613" y="4452938"/>
          <p14:tracePt t="176915" x="3468688" y="4467225"/>
          <p14:tracePt t="176932" x="3133725" y="4527550"/>
          <p14:tracePt t="176949" x="2979738" y="4554538"/>
          <p14:tracePt t="176965" x="2765425" y="4608513"/>
          <p14:tracePt t="176982" x="2638425" y="4648200"/>
          <p14:tracePt t="176998" x="2605088" y="4667250"/>
          <p14:tracePt t="177015" x="2559050" y="4681538"/>
          <p14:tracePt t="177032" x="2538413" y="4694238"/>
          <p14:tracePt t="177065" x="2532063" y="4702175"/>
          <p14:tracePt t="177082" x="2524125" y="4708525"/>
          <p14:tracePt t="177117" x="2524125" y="4721225"/>
          <p14:tracePt t="177132" x="2524125" y="4735513"/>
          <p14:tracePt t="177148" x="2524125" y="4741863"/>
          <p14:tracePt t="177165" x="2524125" y="4754563"/>
          <p14:tracePt t="177181" x="2524125" y="4768850"/>
          <p14:tracePt t="177198" x="2524125" y="4775200"/>
          <p14:tracePt t="177215" x="2524125" y="4787900"/>
          <p14:tracePt t="177231" x="2524125" y="4795838"/>
          <p14:tracePt t="177265" x="2532063" y="4802188"/>
          <p14:tracePt t="177281" x="2532063" y="4808538"/>
          <p14:tracePt t="177303" x="2532063" y="4814888"/>
          <p14:tracePt t="177321" x="2538413" y="4814888"/>
          <p14:tracePt t="177573" x="2538413" y="4808538"/>
          <p14:tracePt t="177583" x="2544763" y="4808538"/>
          <p14:tracePt t="177592" x="2544763" y="4802188"/>
          <p14:tracePt t="177602" x="2559050" y="4775200"/>
          <p14:tracePt t="177614" x="2571750" y="4754563"/>
          <p14:tracePt t="177631" x="2598738" y="4721225"/>
          <p14:tracePt t="177648" x="2605088" y="4702175"/>
          <p14:tracePt t="177664" x="2638425" y="4648200"/>
          <p14:tracePt t="177681" x="2686050" y="4600575"/>
          <p14:tracePt t="177698" x="2705100" y="4581525"/>
          <p14:tracePt t="177714" x="2746375" y="4554538"/>
          <p14:tracePt t="177734" x="2773363" y="4533900"/>
          <p14:tracePt t="177752" x="2792413" y="4521200"/>
          <p14:tracePt t="177768" x="2806700" y="4521200"/>
          <p14:tracePt t="177785" x="2825750" y="4513263"/>
          <p14:tracePt t="177801" x="2846388" y="4506913"/>
          <p14:tracePt t="177817" x="2859088" y="4506913"/>
          <p14:tracePt t="177831" x="2879725" y="4500563"/>
          <p14:tracePt t="177847" x="2900363" y="4500563"/>
          <p14:tracePt t="177864" x="2933700" y="4500563"/>
          <p14:tracePt t="177881" x="2960688" y="4500563"/>
          <p14:tracePt t="177897" x="2973388" y="4500563"/>
          <p14:tracePt t="177914" x="3006725" y="4506913"/>
          <p14:tracePt t="177931" x="3040063" y="4513263"/>
          <p14:tracePt t="177947" x="3060700" y="4521200"/>
          <p14:tracePt t="177964" x="3094038" y="4540250"/>
          <p14:tracePt t="177981" x="3121025" y="4548188"/>
          <p14:tracePt t="177997" x="3133725" y="4554538"/>
          <p14:tracePt t="178014" x="3160713" y="4573588"/>
          <p14:tracePt t="178030" x="3167063" y="4573588"/>
          <p14:tracePt t="178047" x="3187700" y="4587875"/>
          <p14:tracePt t="178064" x="3208338" y="4594225"/>
          <p14:tracePt t="178081" x="3221038" y="4608513"/>
          <p14:tracePt t="178097" x="3227388" y="4621213"/>
          <p14:tracePt t="178114" x="3248025" y="4648200"/>
          <p14:tracePt t="178130" x="3254375" y="4667250"/>
          <p14:tracePt t="178147" x="3262313" y="4675188"/>
          <p14:tracePt t="178164" x="3268663" y="4687888"/>
          <p14:tracePt t="178202" x="3268663" y="4694238"/>
          <p14:tracePt t="178232" x="3268663" y="4702175"/>
          <p14:tracePt t="178391" x="3268663" y="4694238"/>
          <p14:tracePt t="178402" x="3262313" y="4694238"/>
          <p14:tracePt t="178411" x="3254375" y="4694238"/>
          <p14:tracePt t="178421" x="3254375" y="4687888"/>
          <p14:tracePt t="178435" x="3241675" y="4687888"/>
          <p14:tracePt t="178447" x="3208338" y="4681538"/>
          <p14:tracePt t="178464" x="3141663" y="4667250"/>
          <p14:tracePt t="178481" x="3054350" y="4654550"/>
          <p14:tracePt t="178497" x="3021013" y="4648200"/>
          <p14:tracePt t="178501" x="2979738" y="4648200"/>
          <p14:tracePt t="178513" x="2933700" y="4641850"/>
          <p14:tracePt t="178531" x="2859088" y="4633913"/>
          <p14:tracePt t="178547" x="2825750" y="4627563"/>
          <p14:tracePt t="178563" x="2765425" y="4627563"/>
          <p14:tracePt t="178581" x="2705100" y="4627563"/>
          <p14:tracePt t="178597" x="2686050" y="4627563"/>
          <p14:tracePt t="178613" x="2652713" y="4633913"/>
          <p14:tracePt t="178630" x="2638425" y="4633913"/>
          <p14:tracePt t="178664" x="2632075" y="4633913"/>
          <p14:tracePt t="178941" x="2625725" y="4633913"/>
          <p14:tracePt t="178951" x="2625725" y="4641850"/>
          <p14:tracePt t="178961" x="2605088" y="4641850"/>
          <p14:tracePt t="178971" x="2578100" y="4648200"/>
          <p14:tracePt t="178983" x="2544763" y="4648200"/>
          <p14:tracePt t="178996" x="2505075" y="4654550"/>
          <p14:tracePt t="179013" x="2397125" y="4667250"/>
          <p14:tracePt t="179034" x="2276475" y="4681538"/>
          <p14:tracePt t="179046" x="2216150" y="4687888"/>
          <p14:tracePt t="179064" x="2095500" y="4714875"/>
          <p14:tracePt t="179080" x="2001838" y="4727575"/>
          <p14:tracePt t="179096" x="1968500" y="4727575"/>
          <p14:tracePt t="179113" x="1922463" y="4741863"/>
          <p14:tracePt t="179146" x="1916113" y="4741863"/>
          <p14:tracePt t="179338" x="1908175" y="4741863"/>
          <p14:tracePt t="179346" x="1881188" y="4741863"/>
          <p14:tracePt t="179355" x="1847850" y="4741863"/>
          <p14:tracePt t="179365" x="1801813" y="4735513"/>
          <p14:tracePt t="179379" x="1754188" y="4727575"/>
          <p14:tracePt t="179396" x="1633538" y="4708525"/>
          <p14:tracePt t="179413" x="1527175" y="4675188"/>
          <p14:tracePt t="179430" x="1446213" y="4648200"/>
          <p14:tracePt t="179446" x="1412875" y="4627563"/>
          <p14:tracePt t="179463" x="1379538" y="4594225"/>
          <p14:tracePt t="179480" x="1358900" y="4560888"/>
          <p14:tracePt t="179503" x="1358900" y="4548188"/>
          <p14:tracePt t="179521" x="1358900" y="4540250"/>
          <p14:tracePt t="179725" x="1346200" y="4540250"/>
          <p14:tracePt t="179734" x="1339850" y="4533900"/>
          <p14:tracePt t="179749" x="1333500" y="4533900"/>
          <p14:tracePt t="179766" x="1292225" y="4513263"/>
          <p14:tracePt t="179783" x="1258888" y="4446588"/>
          <p14:tracePt t="179800" x="1212850" y="4325938"/>
          <p14:tracePt t="179817" x="1198563" y="4238625"/>
          <p14:tracePt t="179830" x="1198563" y="3965575"/>
          <p14:tracePt t="179846" x="1204913" y="3776663"/>
          <p14:tracePt t="179862" x="1273175" y="3248025"/>
          <p14:tracePt t="179879" x="1319213" y="3000375"/>
          <p14:tracePt t="179896" x="1379538" y="2686050"/>
          <p14:tracePt t="179913" x="1433513" y="2517775"/>
          <p14:tracePt t="179929" x="1460500" y="2451100"/>
          <p14:tracePt t="179946" x="1487488" y="2378075"/>
          <p14:tracePt t="179962" x="1506538" y="2344738"/>
          <p14:tracePt t="179979" x="1547813" y="2290763"/>
          <p14:tracePt t="179995" x="1593850" y="2224088"/>
          <p14:tracePt t="180012" x="1620838" y="2197100"/>
          <p14:tracePt t="180029" x="1681163" y="2163763"/>
          <p14:tracePt t="180045" x="1735138" y="2143125"/>
          <p14:tracePt t="180062" x="1774825" y="2136775"/>
          <p14:tracePt t="180079" x="1835150" y="2136775"/>
          <p14:tracePt t="180096" x="1901825" y="2143125"/>
          <p14:tracePt t="180112" x="1922463" y="2149475"/>
          <p14:tracePt t="180129" x="1982788" y="2170113"/>
          <p14:tracePt t="180145" x="2009775" y="2176463"/>
          <p14:tracePt t="180162" x="2070100" y="2224088"/>
          <p14:tracePt t="180179" x="2122488" y="2317750"/>
          <p14:tracePt t="180195" x="2143125" y="2378075"/>
          <p14:tracePt t="180212" x="2163763" y="2511425"/>
          <p14:tracePt t="180229" x="2163763" y="2652713"/>
          <p14:tracePt t="180245" x="2155825" y="2732088"/>
          <p14:tracePt t="180262" x="2109788" y="2906713"/>
          <p14:tracePt t="180279" x="2055813" y="3027363"/>
          <p14:tracePt t="180295" x="2028825" y="3060700"/>
          <p14:tracePt t="180312" x="1982788" y="3114675"/>
          <p14:tracePt t="180328" x="1922463" y="3133725"/>
          <p14:tracePt t="180345" x="1874838" y="3141663"/>
          <p14:tracePt t="180362" x="1801813" y="3133725"/>
          <p14:tracePt t="180378" x="1735138" y="3073400"/>
          <p14:tracePt t="180395" x="1708150" y="3027363"/>
          <p14:tracePt t="180412" x="1666875" y="2879725"/>
          <p14:tracePt t="180429" x="1654175" y="2713038"/>
          <p14:tracePt t="180445" x="1654175" y="2605088"/>
          <p14:tracePt t="180462" x="1674813" y="2417763"/>
          <p14:tracePt t="180479" x="1708150" y="2230438"/>
          <p14:tracePt t="180495" x="1720850" y="2176463"/>
          <p14:tracePt t="180725" x="1720850" y="2170113"/>
          <p14:tracePt t="180734" x="1720850" y="2155825"/>
          <p14:tracePt t="180745" x="1720850" y="2130425"/>
          <p14:tracePt t="180766" x="1720850" y="2016125"/>
          <p14:tracePt t="180782" x="1735138" y="1862138"/>
          <p14:tracePt t="180798" x="1754188" y="1774825"/>
          <p14:tracePt t="180815" x="1781175" y="1600200"/>
          <p14:tracePt t="180832" x="1822450" y="1452563"/>
          <p14:tracePt t="180845" x="1835150" y="1385888"/>
          <p14:tracePt t="180864" x="1881188" y="1252538"/>
          <p14:tracePt t="180878" x="1901825" y="1198563"/>
          <p14:tracePt t="180895" x="1922463" y="1158875"/>
          <p14:tracePt t="180911" x="1962150" y="1104900"/>
          <p14:tracePt t="180928" x="1982788" y="1084263"/>
          <p14:tracePt t="180945" x="1989138" y="1077913"/>
          <p14:tracePt t="180961" x="1995488" y="1077913"/>
          <p14:tracePt t="180978" x="2009775" y="1077913"/>
          <p14:tracePt t="180994" x="2043113" y="1119188"/>
          <p14:tracePt t="181012" x="2089150" y="1219200"/>
          <p14:tracePt t="181028" x="2122488" y="1312863"/>
          <p14:tracePt t="181044" x="2190750" y="1614488"/>
          <p14:tracePt t="181061" x="2270125" y="2076450"/>
          <p14:tracePt t="181078" x="2324100" y="2357438"/>
          <p14:tracePt t="181095" x="2417763" y="2927350"/>
          <p14:tracePt t="181111" x="2471738" y="3241675"/>
          <p14:tracePt t="181128" x="2490788" y="3322638"/>
          <p14:tracePt t="181145" x="2524125" y="3429000"/>
          <p14:tracePt t="181165" x="2544763" y="3495675"/>
          <p14:tracePt t="181178" x="2551113" y="3509963"/>
          <p14:tracePt t="181194" x="2551113" y="3529013"/>
          <p14:tracePt t="181232" x="2532063" y="3509963"/>
          <p14:tracePt t="181410" x="2532063" y="3522663"/>
          <p14:tracePt t="181415" x="2532063" y="3549650"/>
          <p14:tracePt t="181428" x="2532063" y="3609975"/>
          <p14:tracePt t="181445" x="2524125" y="3803650"/>
          <p14:tracePt t="181464" x="2505075" y="4125913"/>
          <p14:tracePt t="181477" x="2490788" y="4333875"/>
          <p14:tracePt t="181497" x="2484438" y="4648200"/>
          <p14:tracePt t="181514" x="2484438" y="4829175"/>
          <p14:tracePt t="181531" x="2484438" y="4889500"/>
          <p14:tracePt t="181547" x="2484438" y="4949825"/>
          <p14:tracePt t="181561" x="2484438" y="4956175"/>
          <p14:tracePt t="181581" x="2484438" y="4962525"/>
          <p14:tracePt t="181614" x="2484438" y="4968875"/>
          <p14:tracePt t="181692" x="2490788" y="4968875"/>
          <p14:tracePt t="181756" x="2498725" y="4968875"/>
          <p14:tracePt t="181785" x="2498725" y="4962525"/>
          <p14:tracePt t="181831" x="2505075" y="4962525"/>
          <p14:tracePt t="181841" x="2505075" y="4956175"/>
          <p14:tracePt t="181852" x="2511425" y="4956175"/>
          <p14:tracePt t="181863" x="2517775" y="4949825"/>
          <p14:tracePt t="181877" x="2532063" y="4941888"/>
          <p14:tracePt t="181894" x="2571750" y="4916488"/>
          <p14:tracePt t="181911" x="2619375" y="4889500"/>
          <p14:tracePt t="181927" x="2652713" y="4875213"/>
          <p14:tracePt t="181944" x="2705100" y="4841875"/>
          <p14:tracePt t="181960" x="2773363" y="4802188"/>
          <p14:tracePt t="181977" x="2813050" y="4775200"/>
          <p14:tracePt t="181994" x="2886075" y="4735513"/>
          <p14:tracePt t="182010" x="2933700" y="4708525"/>
          <p14:tracePt t="182027" x="2946400" y="4702175"/>
          <p14:tracePt t="182043" x="2960688" y="4687888"/>
          <p14:tracePt t="182060" x="2967038" y="4687888"/>
          <p14:tracePt t="182894" x="2973388" y="4681538"/>
          <p14:tracePt t="182903" x="2994025" y="4675188"/>
          <p14:tracePt t="182913" x="3033713" y="4660900"/>
          <p14:tracePt t="182926" x="3087688" y="4648200"/>
          <p14:tracePt t="182943" x="3241675" y="4627563"/>
          <p14:tracePt t="182960" x="3462338" y="4614863"/>
          <p14:tracePt t="182976" x="3556000" y="4614863"/>
          <p14:tracePt t="182993" x="3743325" y="4627563"/>
          <p14:tracePt t="183010" x="3905250" y="4633913"/>
          <p14:tracePt t="183026" x="3971925" y="4641850"/>
          <p14:tracePt t="183042" x="4078288" y="4648200"/>
          <p14:tracePt t="183059" x="4125913" y="4654550"/>
          <p14:tracePt t="183076" x="4138613" y="4654550"/>
          <p14:tracePt t="183092" x="4152900" y="4660900"/>
          <p14:tracePt t="183126" x="4152900" y="46672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Disfunción Diastólica</a:t>
            </a:r>
            <a:endParaRPr/>
          </a:p>
        </p:txBody>
      </p:sp>
      <p:pic>
        <p:nvPicPr>
          <p:cNvPr id="408" name="Google Shape;40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1"/>
          <p:cNvSpPr/>
          <p:nvPr/>
        </p:nvSpPr>
        <p:spPr>
          <a:xfrm>
            <a:off x="5286300" y="550075"/>
            <a:ext cx="2762400" cy="512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Lusitropismo (-)</a:t>
            </a:r>
            <a:endParaRPr sz="21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0" name="Google Shape;410;p41"/>
          <p:cNvSpPr/>
          <p:nvPr/>
        </p:nvSpPr>
        <p:spPr>
          <a:xfrm>
            <a:off x="5012550" y="1298025"/>
            <a:ext cx="33099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de la distensibilidad y de la velocidad de relajación 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5012550" y="2164800"/>
            <a:ext cx="33099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Elevación de la curva P-V durante diástole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→Para un mismo VFD presenta mayor PFD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2" name="Google Shape;412;p41"/>
          <p:cNvSpPr/>
          <p:nvPr/>
        </p:nvSpPr>
        <p:spPr>
          <a:xfrm>
            <a:off x="5012550" y="3031575"/>
            <a:ext cx="3309900" cy="900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Toda disfx sistólica conlleva algún grado de disfx diastólica (ppalmente por remodelación ventricular)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13" name="Google Shape;413;p41"/>
          <p:cNvSpPr/>
          <p:nvPr/>
        </p:nvSpPr>
        <p:spPr>
          <a:xfrm>
            <a:off x="5012550" y="4090950"/>
            <a:ext cx="3309900" cy="900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Hay ciertas condiciones que posee como mecanismo fisiopatológico primario una disfx diastólica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14" name="Google Shape;414;p41"/>
          <p:cNvPicPr preferRelativeResize="0"/>
          <p:nvPr/>
        </p:nvPicPr>
        <p:blipFill rotWithShape="1">
          <a:blip r:embed="rId6">
            <a:alphaModFix/>
          </a:blip>
          <a:srcRect l="26605" t="24743" r="27617" b="12280"/>
          <a:stretch/>
        </p:blipFill>
        <p:spPr>
          <a:xfrm>
            <a:off x="311700" y="1178725"/>
            <a:ext cx="4619624" cy="357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15"/>
    </mc:Choice>
    <mc:Fallback>
      <p:transition spd="slow" advTm="3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45" x="4152900" y="4660900"/>
          <p14:tracePt t="3254" x="4186238" y="4648200"/>
          <p14:tracePt t="3264" x="4225925" y="4621213"/>
          <p14:tracePt t="3279" x="4273550" y="4594225"/>
          <p14:tracePt t="3295" x="4427538" y="4540250"/>
          <p14:tracePt t="3312" x="4654550" y="4473575"/>
          <p14:tracePt t="3328" x="4781550" y="4433888"/>
          <p14:tracePt t="3345" x="5056188" y="4346575"/>
          <p14:tracePt t="3362" x="5378450" y="4279900"/>
          <p14:tracePt t="3378" x="5518150" y="4259263"/>
          <p14:tracePt t="3395" x="5753100" y="4225925"/>
          <p14:tracePt t="3411" x="5934075" y="4219575"/>
          <p14:tracePt t="3428" x="6007100" y="4219575"/>
          <p14:tracePt t="3445" x="6148388" y="4225925"/>
          <p14:tracePt t="3461" x="6248400" y="4246563"/>
          <p14:tracePt t="3478" x="6296025" y="4252913"/>
          <p14:tracePt t="3495" x="6375400" y="4273550"/>
          <p14:tracePt t="3511" x="6429375" y="4286250"/>
          <p14:tracePt t="3528" x="6462713" y="4298950"/>
          <p14:tracePt t="3545" x="6489700" y="4313238"/>
          <p14:tracePt t="3562" x="6502400" y="4313238"/>
          <p14:tracePt t="3579" x="6510338" y="4313238"/>
          <p14:tracePt t="3595" x="6510338" y="4319588"/>
          <p14:tracePt t="3659" x="6510338" y="4325938"/>
          <p14:tracePt t="3669" x="6510338" y="4333875"/>
          <p14:tracePt t="3680" x="6510338" y="4340225"/>
          <p14:tracePt t="3695" x="6502400" y="4340225"/>
          <p14:tracePt t="3711" x="6496050" y="4346575"/>
          <p14:tracePt t="3728" x="6489700" y="4359275"/>
          <p14:tracePt t="3745" x="6477000" y="4359275"/>
          <p14:tracePt t="3761" x="6456363" y="4379913"/>
          <p14:tracePt t="3778" x="6408738" y="4386263"/>
          <p14:tracePt t="3795" x="6389688" y="4394200"/>
          <p14:tracePt t="3798" x="6362700" y="4394200"/>
          <p14:tracePt t="3811" x="6335713" y="4400550"/>
          <p14:tracePt t="3828" x="6281738" y="4400550"/>
          <p14:tracePt t="3845" x="6262688" y="4406900"/>
          <p14:tracePt t="3861" x="6227763" y="4406900"/>
          <p14:tracePt t="3878" x="6194425" y="4406900"/>
          <p14:tracePt t="3894" x="6181725" y="4406900"/>
          <p14:tracePt t="3911" x="6142038" y="4406900"/>
          <p14:tracePt t="3928" x="6100763" y="4406900"/>
          <p14:tracePt t="3944" x="6081713" y="4406900"/>
          <p14:tracePt t="3961" x="6054725" y="4406900"/>
          <p14:tracePt t="3982" x="6021388" y="4406900"/>
          <p14:tracePt t="3999" x="5967413" y="4394200"/>
          <p14:tracePt t="4014" x="5919788" y="4386263"/>
          <p14:tracePt t="4032" x="5826125" y="4373563"/>
          <p14:tracePt t="4049" x="5753100" y="4340225"/>
          <p14:tracePt t="4065" x="5719763" y="4325938"/>
          <p14:tracePt t="4078" x="5672138" y="4279900"/>
          <p14:tracePt t="4094" x="5653088" y="4246563"/>
          <p14:tracePt t="4111" x="5632450" y="4205288"/>
          <p14:tracePt t="4128" x="5632450" y="4179888"/>
          <p14:tracePt t="4144" x="5632450" y="4165600"/>
          <p14:tracePt t="4161" x="5632450" y="4152900"/>
          <p14:tracePt t="4178" x="5632450" y="4144963"/>
          <p14:tracePt t="4194" x="5659438" y="4125913"/>
          <p14:tracePt t="4211" x="5746750" y="4098925"/>
          <p14:tracePt t="4228" x="5867400" y="4084638"/>
          <p14:tracePt t="4244" x="5919788" y="4084638"/>
          <p14:tracePt t="4261" x="6027738" y="4084638"/>
          <p14:tracePt t="4278" x="6134100" y="4098925"/>
          <p14:tracePt t="4294" x="6181725" y="4119563"/>
          <p14:tracePt t="4298" x="6221413" y="4132263"/>
          <p14:tracePt t="4311" x="6262688" y="4152900"/>
          <p14:tracePt t="4328" x="6323013" y="4192588"/>
          <p14:tracePt t="4344" x="6348413" y="4213225"/>
          <p14:tracePt t="4361" x="6369050" y="4238625"/>
          <p14:tracePt t="4378" x="6375400" y="4252913"/>
          <p14:tracePt t="4394" x="6381750" y="4259263"/>
          <p14:tracePt t="4428" x="6381750" y="4265613"/>
          <p14:tracePt t="4444" x="6375400" y="4265613"/>
          <p14:tracePt t="4461" x="6342063" y="4286250"/>
          <p14:tracePt t="4478" x="6242050" y="4319588"/>
          <p14:tracePt t="4494" x="6188075" y="4340225"/>
          <p14:tracePt t="4511" x="6027738" y="4394200"/>
          <p14:tracePt t="4528" x="5859463" y="4440238"/>
          <p14:tracePt t="4544" x="5780088" y="4467225"/>
          <p14:tracePt t="4561" x="5638800" y="4500563"/>
          <p14:tracePt t="4578" x="5511800" y="4527550"/>
          <p14:tracePt t="4594" x="5465763" y="4533900"/>
          <p14:tracePt t="4610" x="5378450" y="4540250"/>
          <p14:tracePt t="4628" x="5310188" y="4540250"/>
          <p14:tracePt t="4644" x="5291138" y="4540250"/>
          <p14:tracePt t="4660" x="5257800" y="4521200"/>
          <p14:tracePt t="4678" x="5243513" y="4473575"/>
          <p14:tracePt t="4694" x="5237163" y="4419600"/>
          <p14:tracePt t="4710" x="5237163" y="4319588"/>
          <p14:tracePt t="4727" x="5257800" y="4273550"/>
          <p14:tracePt t="4744" x="5297488" y="4186238"/>
          <p14:tracePt t="4761" x="5378450" y="4092575"/>
          <p14:tracePt t="4777" x="5430838" y="4051300"/>
          <p14:tracePt t="4794" x="5572125" y="3965575"/>
          <p14:tracePt t="4810" x="5746750" y="3905250"/>
          <p14:tracePt t="4827" x="5819775" y="3878263"/>
          <p14:tracePt t="4843" x="5980113" y="3863975"/>
          <p14:tracePt t="4861" x="6142038" y="3870325"/>
          <p14:tracePt t="4877" x="6235700" y="3897313"/>
          <p14:tracePt t="4894" x="6389688" y="3965575"/>
          <p14:tracePt t="4910" x="6523038" y="4051300"/>
          <p14:tracePt t="4927" x="6583363" y="4092575"/>
          <p14:tracePt t="4943" x="6664325" y="4165600"/>
          <p14:tracePt t="4960" x="6724650" y="4225925"/>
          <p14:tracePt t="4983" x="6757988" y="4298950"/>
          <p14:tracePt t="4999" x="6777038" y="4359275"/>
          <p14:tracePt t="5018" x="6784975" y="4394200"/>
          <p14:tracePt t="5032" x="6784975" y="4413250"/>
          <p14:tracePt t="5048" x="6777038" y="4440238"/>
          <p14:tracePt t="5060" x="6770688" y="4452938"/>
          <p14:tracePt t="5077" x="6724650" y="4479925"/>
          <p14:tracePt t="5093" x="6677025" y="4506913"/>
          <p14:tracePt t="5110" x="6543675" y="4540250"/>
          <p14:tracePt t="5127" x="6356350" y="4587875"/>
          <p14:tracePt t="5143" x="6235700" y="4608513"/>
          <p14:tracePt t="5160" x="5961063" y="4641850"/>
          <p14:tracePt t="5177" x="5705475" y="4667250"/>
          <p14:tracePt t="5193" x="5619750" y="4675188"/>
          <p14:tracePt t="5210" x="5484813" y="4675188"/>
          <p14:tracePt t="5227" x="5397500" y="4675188"/>
          <p14:tracePt t="5243" x="5351463" y="4675188"/>
          <p14:tracePt t="5260" x="5270500" y="4660900"/>
          <p14:tracePt t="5277" x="5197475" y="4621213"/>
          <p14:tracePt t="5293" x="5156200" y="4581525"/>
          <p14:tracePt t="5310" x="5122863" y="4473575"/>
          <p14:tracePt t="5327" x="5110163" y="4333875"/>
          <p14:tracePt t="5343" x="5110163" y="4265613"/>
          <p14:tracePt t="5360" x="5130800" y="4132263"/>
          <p14:tracePt t="5376" x="5156200" y="4065588"/>
          <p14:tracePt t="5393" x="5197475" y="3938588"/>
          <p14:tracePt t="5410" x="5224463" y="3878263"/>
          <p14:tracePt t="5426" x="5284788" y="3797300"/>
          <p14:tracePt t="5444" x="5351463" y="3730625"/>
          <p14:tracePt t="5460" x="5397500" y="3709988"/>
          <p14:tracePt t="5477" x="5518150" y="3683000"/>
          <p14:tracePt t="5493" x="5592763" y="3676650"/>
          <p14:tracePt t="5510" x="5726113" y="3670300"/>
          <p14:tracePt t="5527" x="5873750" y="3683000"/>
          <p14:tracePt t="5543" x="5934075" y="3690938"/>
          <p14:tracePt t="5560" x="6054725" y="3730625"/>
          <p14:tracePt t="5576" x="6100763" y="3751263"/>
          <p14:tracePt t="5593" x="6188075" y="3803650"/>
          <p14:tracePt t="5609" x="6248400" y="3857625"/>
          <p14:tracePt t="5626" x="6275388" y="3884613"/>
          <p14:tracePt t="5643" x="6288088" y="3924300"/>
          <p14:tracePt t="5660" x="6288088" y="3944938"/>
          <p14:tracePt t="5677" x="6288088" y="3957638"/>
          <p14:tracePt t="5692" x="6281738" y="3957638"/>
          <p14:tracePt t="5709" x="6175375" y="4005263"/>
          <p14:tracePt t="5726" x="5900738" y="4098925"/>
          <p14:tracePt t="5743" x="5686425" y="4152900"/>
          <p14:tracePt t="5760" x="5270500" y="4252913"/>
          <p14:tracePt t="5777" x="4935538" y="4313238"/>
          <p14:tracePt t="5793" x="4841875" y="4319588"/>
          <p14:tracePt t="5809" x="4721225" y="4319588"/>
          <p14:tracePt t="5827" x="4648200" y="4313238"/>
          <p14:tracePt t="5843" x="4633913" y="4298950"/>
          <p14:tracePt t="5861" x="4621213" y="4286250"/>
          <p14:tracePt t="6074" x="4614863" y="4286250"/>
          <p14:tracePt t="6083" x="4600575" y="4279900"/>
          <p14:tracePt t="6095" x="4533900" y="4252913"/>
          <p14:tracePt t="6110" x="4232275" y="4152900"/>
          <p14:tracePt t="6125" x="3990975" y="4071938"/>
          <p14:tracePt t="6142" x="3395663" y="3797300"/>
          <p14:tracePt t="6159" x="3141663" y="3643313"/>
          <p14:tracePt t="6176" x="2859088" y="3429000"/>
          <p14:tracePt t="6193" x="2779713" y="3355975"/>
          <p14:tracePt t="6209" x="2698750" y="3254375"/>
          <p14:tracePt t="6226" x="2679700" y="3214688"/>
          <p14:tracePt t="6465" x="2665413" y="3201988"/>
          <p14:tracePt t="6478" x="2584450" y="3148013"/>
          <p14:tracePt t="6492" x="2498725" y="3081338"/>
          <p14:tracePt t="6510" x="2263775" y="2886075"/>
          <p14:tracePt t="6525" x="2130425" y="2773363"/>
          <p14:tracePt t="6542" x="1835150" y="2505075"/>
          <p14:tracePt t="6559" x="1735138" y="2397125"/>
          <p14:tracePt t="6575" x="1600200" y="2263775"/>
          <p14:tracePt t="6592" x="1560513" y="2224088"/>
          <p14:tracePt t="6609" x="1512888" y="2163763"/>
          <p14:tracePt t="6625" x="1500188" y="2149475"/>
          <p14:tracePt t="6642" x="1493838" y="2130425"/>
          <p14:tracePt t="6675" x="1493838" y="2122488"/>
          <p14:tracePt t="6692" x="1506538" y="2122488"/>
          <p14:tracePt t="6711" x="1566863" y="2122488"/>
          <p14:tracePt t="6725" x="1620838" y="2122488"/>
          <p14:tracePt t="6742" x="1754188" y="2136775"/>
          <p14:tracePt t="6759" x="1881188" y="2155825"/>
          <p14:tracePt t="6775" x="1941513" y="2176463"/>
          <p14:tracePt t="6792" x="2055813" y="2203450"/>
          <p14:tracePt t="6810" x="2109788" y="2224088"/>
          <p14:tracePt t="6825" x="2203450" y="2263775"/>
          <p14:tracePt t="6842" x="2243138" y="2284413"/>
          <p14:tracePt t="6858" x="2297113" y="2317750"/>
          <p14:tracePt t="6875" x="2309813" y="2324100"/>
          <p14:tracePt t="6892" x="2330450" y="2330450"/>
          <p14:tracePt t="6908" x="2330450" y="2336800"/>
          <p14:tracePt t="6925" x="2336800" y="2336800"/>
          <p14:tracePt t="7016" x="2330450" y="2330450"/>
          <p14:tracePt t="7029" x="2317750" y="2309813"/>
          <p14:tracePt t="7039" x="2297113" y="2284413"/>
          <p14:tracePt t="7051" x="2276475" y="2257425"/>
          <p14:tracePt t="7058" x="2263775" y="2236788"/>
          <p14:tracePt t="7076" x="2236788" y="2190750"/>
          <p14:tracePt t="7091" x="2230438" y="2176463"/>
          <p14:tracePt t="7108" x="2216150" y="2149475"/>
          <p14:tracePt t="7125" x="2216150" y="2130425"/>
          <p14:tracePt t="7141" x="2209800" y="2122488"/>
          <p14:tracePt t="7158" x="2209800" y="2109788"/>
          <p14:tracePt t="7175" x="2209800" y="2103438"/>
          <p14:tracePt t="7191" x="2209800" y="2095500"/>
          <p14:tracePt t="7228" x="2209800" y="2089150"/>
          <p14:tracePt t="7508" x="2209800" y="2082800"/>
          <p14:tracePt t="7518" x="2209800" y="2070100"/>
          <p14:tracePt t="7528" x="2224088" y="2049463"/>
          <p14:tracePt t="7541" x="2230438" y="2036763"/>
          <p14:tracePt t="7558" x="2251075" y="2009775"/>
          <p14:tracePt t="7574" x="2257425" y="1995488"/>
          <p14:tracePt t="7591" x="2284413" y="1982788"/>
          <p14:tracePt t="7607" x="2309813" y="1976438"/>
          <p14:tracePt t="7624" x="2324100" y="1968500"/>
          <p14:tracePt t="7641" x="2363788" y="1962150"/>
          <p14:tracePt t="7657" x="2397125" y="1962150"/>
          <p14:tracePt t="7675" x="2411413" y="1962150"/>
          <p14:tracePt t="7691" x="2424113" y="1962150"/>
          <p14:tracePt t="7708" x="2438400" y="1962150"/>
          <p14:tracePt t="7756" x="2444750" y="1962150"/>
          <p14:tracePt t="7828" x="2444750" y="1955800"/>
          <p14:tracePt t="7839" x="2438400" y="1955800"/>
          <p14:tracePt t="7850" x="2430463" y="1949450"/>
          <p14:tracePt t="7861" x="2405063" y="1928813"/>
          <p14:tracePt t="7874" x="2378075" y="1908175"/>
          <p14:tracePt t="7891" x="2303463" y="1889125"/>
          <p14:tracePt t="7908" x="2284413" y="1881188"/>
          <p14:tracePt t="7924" x="2251075" y="1868488"/>
          <p14:tracePt t="7941" x="2243138" y="1868488"/>
          <p14:tracePt t="7957" x="2224088" y="1868488"/>
          <p14:tracePt t="7994" x="2216150" y="1868488"/>
          <p14:tracePt t="8119" x="2224088" y="1868488"/>
          <p14:tracePt t="8140" x="2251075" y="1862138"/>
          <p14:tracePt t="8151" x="2284413" y="1862138"/>
          <p14:tracePt t="8162" x="2324100" y="1868488"/>
          <p14:tracePt t="8174" x="2370138" y="1874838"/>
          <p14:tracePt t="8190" x="2424113" y="1881188"/>
          <p14:tracePt t="8207" x="2532063" y="1889125"/>
          <p14:tracePt t="8224" x="2592388" y="1895475"/>
          <p14:tracePt t="8240" x="2692400" y="1916113"/>
          <p14:tracePt t="8257" x="2738438" y="1922463"/>
          <p14:tracePt t="8274" x="2840038" y="1935163"/>
          <p14:tracePt t="8291" x="2919413" y="1935163"/>
          <p14:tracePt t="8307" x="2967038" y="1935163"/>
          <p14:tracePt t="8323" x="3027363" y="1941513"/>
          <p14:tracePt t="8341" x="3081338" y="1955800"/>
          <p14:tracePt t="8357" x="3100388" y="1955800"/>
          <p14:tracePt t="8361" x="3114675" y="1955800"/>
          <p14:tracePt t="8374" x="3133725" y="1955800"/>
          <p14:tracePt t="8391" x="3160713" y="1955800"/>
          <p14:tracePt t="8407" x="3175000" y="1955800"/>
          <p14:tracePt t="8423" x="3187700" y="1962150"/>
          <p14:tracePt t="8441" x="3201988" y="1962150"/>
          <p14:tracePt t="8457" x="3208338" y="1962150"/>
          <p14:tracePt t="8473" x="3214688" y="1962150"/>
          <p14:tracePt t="8513" x="3221038" y="1962150"/>
          <p14:tracePt t="8889" x="3221038" y="1968500"/>
          <p14:tracePt t="8917" x="3214688" y="1968500"/>
          <p14:tracePt t="8968" x="3208338" y="1968500"/>
          <p14:tracePt t="8983" x="3201988" y="1968500"/>
          <p14:tracePt t="8996" x="3194050" y="1968500"/>
          <p14:tracePt t="9011" x="3181350" y="1968500"/>
          <p14:tracePt t="9027" x="3108325" y="1962150"/>
          <p14:tracePt t="9043" x="3054350" y="1955800"/>
          <p14:tracePt t="9061" x="2952750" y="1941513"/>
          <p14:tracePt t="9073" x="2906713" y="1935163"/>
          <p14:tracePt t="9089" x="2833688" y="1922463"/>
          <p14:tracePt t="9106" x="2792413" y="1916113"/>
          <p14:tracePt t="9123" x="2765425" y="1908175"/>
          <p14:tracePt t="9139" x="2752725" y="1908175"/>
          <p14:tracePt t="9156" x="2738438" y="1908175"/>
          <p14:tracePt t="9173" x="2725738" y="1908175"/>
          <p14:tracePt t="9206" x="2705100" y="1908175"/>
          <p14:tracePt t="9223" x="2692400" y="1908175"/>
          <p14:tracePt t="9239" x="2671763" y="1908175"/>
          <p14:tracePt t="9256" x="2659063" y="1908175"/>
          <p14:tracePt t="9273" x="2625725" y="1901825"/>
          <p14:tracePt t="9290" x="2578100" y="1901825"/>
          <p14:tracePt t="9306" x="2551113" y="1901825"/>
          <p14:tracePt t="9323" x="2505075" y="1901825"/>
          <p14:tracePt t="9339" x="2490788" y="1901825"/>
          <p14:tracePt t="9356" x="2465388" y="1901825"/>
          <p14:tracePt t="9373" x="2451100" y="1901825"/>
          <p14:tracePt t="9389" x="2430463" y="1895475"/>
          <p14:tracePt t="9406" x="2417763" y="1895475"/>
          <p14:tracePt t="9423" x="2397125" y="1895475"/>
          <p14:tracePt t="9439" x="2390775" y="1895475"/>
          <p14:tracePt t="9456" x="2378075" y="1895475"/>
          <p14:tracePt t="9474" x="2370138" y="1895475"/>
          <p14:tracePt t="9489" x="2363788" y="1895475"/>
          <p14:tracePt t="9506" x="2357438" y="1895475"/>
          <p14:tracePt t="9525" x="2351088" y="1895475"/>
          <p14:tracePt t="9539" x="2344738" y="1895475"/>
          <p14:tracePt t="9556" x="2336800" y="1895475"/>
          <p14:tracePt t="9572" x="2324100" y="1895475"/>
          <p14:tracePt t="9590" x="2317750" y="1901825"/>
          <p14:tracePt t="9622" x="2309813" y="1901825"/>
          <p14:tracePt t="10041" x="2309813" y="1895475"/>
          <p14:tracePt t="10225" x="2303463" y="1895475"/>
          <p14:tracePt t="10277" x="2297113" y="1895475"/>
          <p14:tracePt t="10345" x="2290763" y="1895475"/>
          <p14:tracePt t="10447" x="2284413" y="1895475"/>
          <p14:tracePt t="10528" x="2276475" y="1895475"/>
          <p14:tracePt t="11100" x="2270125" y="1895475"/>
          <p14:tracePt t="11831" x="2276475" y="1895475"/>
          <p14:tracePt t="11931" x="2284413" y="1895475"/>
          <p14:tracePt t="11965" x="2290763" y="1895475"/>
          <p14:tracePt t="11993" x="2297113" y="1889125"/>
          <p14:tracePt t="11999" x="2303463" y="1889125"/>
          <p14:tracePt t="12009" x="2317750" y="1889125"/>
          <p14:tracePt t="12024" x="2344738" y="1881188"/>
          <p14:tracePt t="12041" x="2457450" y="1862138"/>
          <p14:tracePt t="12057" x="2532063" y="1835150"/>
          <p14:tracePt t="12070" x="2611438" y="1828800"/>
          <p14:tracePt t="12087" x="2779713" y="1801813"/>
          <p14:tracePt t="12103" x="2867025" y="1787525"/>
          <p14:tracePt t="12120" x="3013075" y="1781175"/>
          <p14:tracePt t="12137" x="3081338" y="1768475"/>
          <p14:tracePt t="12153" x="3194050" y="1768475"/>
          <p14:tracePt t="12170" x="3248025" y="1768475"/>
          <p14:tracePt t="12187" x="3341688" y="1774825"/>
          <p14:tracePt t="12203" x="3362325" y="1781175"/>
          <p14:tracePt t="12220" x="3381375" y="1787525"/>
          <p14:tracePt t="12237" x="3389313" y="1787525"/>
          <p14:tracePt t="12253" x="3395663" y="1795463"/>
          <p14:tracePt t="12309" x="3402013" y="1795463"/>
          <p14:tracePt t="12392" x="3402013" y="1801813"/>
          <p14:tracePt t="12457" x="3395663" y="1801813"/>
          <p14:tracePt t="12477" x="3389313" y="1801813"/>
          <p14:tracePt t="12501" x="3381375" y="1801813"/>
          <p14:tracePt t="12525" x="3375025" y="1801813"/>
          <p14:tracePt t="12544" x="3368675" y="1801813"/>
          <p14:tracePt t="12556" x="3362325" y="1801813"/>
          <p14:tracePt t="12566" x="3355975" y="1801813"/>
          <p14:tracePt t="12589" x="3341688" y="1801813"/>
          <p14:tracePt t="12598" x="3335338" y="1801813"/>
          <p14:tracePt t="12609" x="3322638" y="1801813"/>
          <p14:tracePt t="12622" x="3308350" y="1801813"/>
          <p14:tracePt t="12636" x="3287713" y="1808163"/>
          <p14:tracePt t="12653" x="3227388" y="1814513"/>
          <p14:tracePt t="12669" x="3201988" y="1822450"/>
          <p14:tracePt t="12686" x="3121025" y="1835150"/>
          <p14:tracePt t="12703" x="3081338" y="1847850"/>
          <p14:tracePt t="12720" x="3006725" y="1855788"/>
          <p14:tracePt t="12737" x="2933700" y="1862138"/>
          <p14:tracePt t="12753" x="2900363" y="1862138"/>
          <p14:tracePt t="12769" x="2833688" y="1874838"/>
          <p14:tracePt t="12786" x="2806700" y="1881188"/>
          <p14:tracePt t="12803" x="2738438" y="1901825"/>
          <p14:tracePt t="12819" x="2713038" y="1908175"/>
          <p14:tracePt t="12836" x="2644775" y="1928813"/>
          <p14:tracePt t="12853" x="2611438" y="1928813"/>
          <p14:tracePt t="12869" x="2565400" y="1949450"/>
          <p14:tracePt t="12886" x="2532063" y="1955800"/>
          <p14:tracePt t="12903" x="2517775" y="1955800"/>
          <p14:tracePt t="12906" x="2511425" y="1962150"/>
          <p14:tracePt t="12919" x="2498725" y="1968500"/>
          <p14:tracePt t="12936" x="2471738" y="1976438"/>
          <p14:tracePt t="12953" x="2465388" y="1982788"/>
          <p14:tracePt t="12969" x="2451100" y="1995488"/>
          <p14:tracePt t="12992" x="2430463" y="2009775"/>
          <p14:tracePt t="13008" x="2417763" y="2016125"/>
          <p14:tracePt t="13024" x="2411413" y="2022475"/>
          <p14:tracePt t="13042" x="2390775" y="2028825"/>
          <p14:tracePt t="13058" x="2378075" y="2036763"/>
          <p14:tracePt t="13069" x="2378075" y="2043113"/>
          <p14:tracePt t="13086" x="2363788" y="2049463"/>
          <p14:tracePt t="13102" x="2357438" y="2055813"/>
          <p14:tracePt t="13120" x="2344738" y="2062163"/>
          <p14:tracePt t="13136" x="2336800" y="2062163"/>
          <p14:tracePt t="13152" x="2330450" y="2070100"/>
          <p14:tracePt t="13252" x="2336800" y="2070100"/>
          <p14:tracePt t="13262" x="2344738" y="2070100"/>
          <p14:tracePt t="13273" x="2351088" y="2070100"/>
          <p14:tracePt t="13286" x="2363788" y="2070100"/>
          <p14:tracePt t="13303" x="2417763" y="2076450"/>
          <p14:tracePt t="13319" x="2451100" y="2089150"/>
          <p14:tracePt t="13336" x="2524125" y="2103438"/>
          <p14:tracePt t="13352" x="2565400" y="2109788"/>
          <p14:tracePt t="13369" x="2644775" y="2116138"/>
          <p14:tracePt t="13386" x="2719388" y="2122488"/>
          <p14:tracePt t="13402" x="2759075" y="2130425"/>
          <p14:tracePt t="13407" x="2792413" y="2130425"/>
          <p14:tracePt t="13419" x="2825750" y="2136775"/>
          <p14:tracePt t="13436" x="2873375" y="2136775"/>
          <p14:tracePt t="13452" x="2894013" y="2136775"/>
          <p14:tracePt t="13469" x="2919413" y="2136775"/>
          <p14:tracePt t="13486" x="2946400" y="2136775"/>
          <p14:tracePt t="13502" x="2952750" y="2136775"/>
          <p14:tracePt t="13519" x="2973388" y="2136775"/>
          <p14:tracePt t="13536" x="2979738" y="2136775"/>
          <p14:tracePt t="13552" x="2987675" y="2136775"/>
          <p14:tracePt t="13585" x="2994025" y="2136775"/>
          <p14:tracePt t="13607" x="3000375" y="2136775"/>
          <p14:tracePt t="13779" x="2994025" y="2136775"/>
          <p14:tracePt t="13800" x="2987675" y="2136775"/>
          <p14:tracePt t="13814" x="2979738" y="2136775"/>
          <p14:tracePt t="13827" x="2960688" y="2136775"/>
          <p14:tracePt t="13837" x="2933700" y="2136775"/>
          <p14:tracePt t="13852" x="2906713" y="2136775"/>
          <p14:tracePt t="13870" x="2819400" y="2149475"/>
          <p14:tracePt t="13885" x="2773363" y="2163763"/>
          <p14:tracePt t="13902" x="2679700" y="2182813"/>
          <p14:tracePt t="13919" x="2605088" y="2197100"/>
          <p14:tracePt t="13935" x="2565400" y="2203450"/>
          <p14:tracePt t="13952" x="2498725" y="2224088"/>
          <p14:tracePt t="13968" x="2457450" y="2236788"/>
          <p14:tracePt t="13989" x="2430463" y="2236788"/>
          <p14:tracePt t="14007" x="2411413" y="2243138"/>
          <p14:tracePt t="14023" x="2405063" y="2243138"/>
          <p14:tracePt t="14057" x="2397125" y="2243138"/>
          <p14:tracePt t="14140" x="2397125" y="2251075"/>
          <p14:tracePt t="14194" x="2405063" y="2251075"/>
          <p14:tracePt t="14208" x="2411413" y="2251075"/>
          <p14:tracePt t="14223" x="2444750" y="2251075"/>
          <p14:tracePt t="14235" x="2478088" y="2251075"/>
          <p14:tracePt t="14251" x="2551113" y="2257425"/>
          <p14:tracePt t="14268" x="2592388" y="2257425"/>
          <p14:tracePt t="14285" x="2659063" y="2263775"/>
          <p14:tracePt t="14302" x="2713038" y="2263775"/>
          <p14:tracePt t="14318" x="2732088" y="2263775"/>
          <p14:tracePt t="14334" x="2759075" y="2263775"/>
          <p14:tracePt t="14352" x="2786063" y="2263775"/>
          <p14:tracePt t="14385" x="2792413" y="2263775"/>
          <p14:tracePt t="14472" x="2792413" y="2257425"/>
          <p14:tracePt t="17550" x="2813050" y="2263775"/>
          <p14:tracePt t="17559" x="2867025" y="2284413"/>
          <p14:tracePt t="17568" x="2967038" y="2324100"/>
          <p14:tracePt t="17581" x="3133725" y="2384425"/>
          <p14:tracePt t="17598" x="3790950" y="2625725"/>
          <p14:tracePt t="17615" x="4213225" y="2806700"/>
          <p14:tracePt t="17632" x="4962525" y="3194050"/>
          <p14:tracePt t="17648" x="5465763" y="3495675"/>
          <p14:tracePt t="17665" x="5726113" y="3683000"/>
          <p14:tracePt t="17682" x="5799138" y="3736975"/>
          <p14:tracePt t="17698" x="5894388" y="3830638"/>
          <p14:tracePt t="17715" x="5934075" y="3884613"/>
          <p14:tracePt t="17731" x="5934075" y="3905250"/>
          <p14:tracePt t="17748" x="5907088" y="3944938"/>
          <p14:tracePt t="17765" x="5867400" y="3971925"/>
          <p14:tracePt t="17781" x="5753100" y="4005263"/>
          <p14:tracePt t="17798" x="5626100" y="4024313"/>
          <p14:tracePt t="17815" x="5551488" y="4032250"/>
          <p14:tracePt t="17831" x="5418138" y="4032250"/>
          <p14:tracePt t="17848" x="5284788" y="4038600"/>
          <p14:tracePt t="17865" x="5230813" y="4038600"/>
          <p14:tracePt t="17881" x="5143500" y="4044950"/>
          <p14:tracePt t="17898" x="5070475" y="4044950"/>
          <p14:tracePt t="17914" x="5049838" y="4044950"/>
          <p14:tracePt t="17931" x="5022850" y="4044950"/>
          <p14:tracePt t="17948" x="5010150" y="4038600"/>
          <p14:tracePt t="17964" x="5002213" y="4038600"/>
          <p14:tracePt t="17981" x="4995863" y="4024313"/>
          <p14:tracePt t="18001" x="5037138" y="3978275"/>
          <p14:tracePt t="18019" x="5203825" y="3917950"/>
          <p14:tracePt t="18035" x="5324475" y="3890963"/>
          <p14:tracePt t="18051" x="5659438" y="3884613"/>
          <p14:tracePt t="18069" x="6121400" y="3957638"/>
          <p14:tracePt t="18081" x="6315075" y="4011613"/>
          <p14:tracePt t="18098" x="6510338" y="4084638"/>
          <p14:tracePt t="18114" x="6556375" y="4105275"/>
          <p14:tracePt t="18131" x="6610350" y="4132263"/>
          <p14:tracePt t="18147" x="6623050" y="4138613"/>
          <p14:tracePt t="18164" x="6623050" y="4144963"/>
          <p14:tracePt t="18181" x="6623050" y="4152900"/>
          <p14:tracePt t="18198" x="6523038" y="4152900"/>
          <p14:tracePt t="18372" x="6543675" y="4165600"/>
          <p14:tracePt t="18386" x="6643688" y="4259263"/>
          <p14:tracePt t="18398" x="6716713" y="4333875"/>
          <p14:tracePt t="18417" x="6878638" y="4548188"/>
          <p14:tracePt t="18431" x="6972300" y="4687888"/>
          <p14:tracePt t="18447" x="7126288" y="4941888"/>
          <p14:tracePt t="18465" x="7205663" y="5095875"/>
          <p14:tracePt t="18481" x="7226300" y="5137150"/>
          <p14:tracePt t="18498" x="7239000" y="5137150"/>
          <p14:tracePt t="18515" x="7253288" y="5137150"/>
          <p14:tracePt t="18619" x="7246938" y="5137150"/>
          <p14:tracePt t="18629" x="7239000" y="5137150"/>
          <p14:tracePt t="18638" x="7226300" y="5137150"/>
          <p14:tracePt t="18648" x="7205663" y="5137150"/>
          <p14:tracePt t="18664" x="7180263" y="5137150"/>
          <p14:tracePt t="18681" x="7112000" y="5137150"/>
          <p14:tracePt t="18697" x="7018338" y="5137150"/>
          <p14:tracePt t="18716" x="6931025" y="5137150"/>
          <p14:tracePt t="18730" x="6884988" y="5122863"/>
          <p14:tracePt t="18747" x="6770688" y="5095875"/>
          <p14:tracePt t="18764" x="6716713" y="5076825"/>
          <p14:tracePt t="18780" x="6604000" y="5049838"/>
          <p14:tracePt t="18798" x="6502400" y="5016500"/>
          <p14:tracePt t="18814" x="6469063" y="4995863"/>
          <p14:tracePt t="18831" x="6408738" y="4935538"/>
          <p14:tracePt t="18847" x="6369050" y="4875213"/>
          <p14:tracePt t="18864" x="6356350" y="4835525"/>
          <p14:tracePt t="18881" x="6335713" y="4768850"/>
          <p14:tracePt t="18897" x="6335713" y="4687888"/>
          <p14:tracePt t="18914" x="6342063" y="4648200"/>
          <p14:tracePt t="18930" x="6375400" y="4581525"/>
          <p14:tracePt t="18948" x="6416675" y="4500563"/>
          <p14:tracePt t="18963" x="6442075" y="4467225"/>
          <p14:tracePt t="18968" x="6477000" y="4440238"/>
          <p14:tracePt t="18980" x="6502400" y="4419600"/>
          <p14:tracePt t="19001" x="6589713" y="4400550"/>
          <p14:tracePt t="19018" x="6670675" y="4406900"/>
          <p14:tracePt t="19034" x="6716713" y="4419600"/>
          <p14:tracePt t="19051" x="6818313" y="4467225"/>
          <p14:tracePt t="19068" x="6891338" y="4521200"/>
          <p14:tracePt t="19080" x="6924675" y="4554538"/>
          <p14:tracePt t="19098" x="6965950" y="4608513"/>
          <p14:tracePt t="19115" x="6978650" y="4621213"/>
          <p14:tracePt t="19130" x="6999288" y="4648200"/>
          <p14:tracePt t="19147" x="7005638" y="4654550"/>
          <p14:tracePt t="19163" x="7005638" y="4660900"/>
          <p14:tracePt t="19180" x="7005638" y="4667250"/>
          <p14:tracePt t="19197" x="7005638" y="4681538"/>
          <p14:tracePt t="19213" x="7005638" y="4687888"/>
          <p14:tracePt t="19230" x="7005638" y="4708525"/>
          <p14:tracePt t="19247" x="7005638" y="4721225"/>
          <p14:tracePt t="19263" x="7005638" y="4727575"/>
          <p14:tracePt t="19280" x="7005638" y="4735513"/>
          <p14:tracePt t="19297" x="7005638" y="4748213"/>
          <p14:tracePt t="19313" x="6999288" y="4748213"/>
          <p14:tracePt t="19330" x="6945313" y="4762500"/>
          <p14:tracePt t="19347" x="6845300" y="4781550"/>
          <p14:tracePt t="19363" x="6770688" y="4787900"/>
          <p14:tracePt t="19380" x="6623050" y="4795838"/>
          <p14:tracePt t="19396" x="6477000" y="4795838"/>
          <p14:tracePt t="19413" x="6408738" y="4795838"/>
          <p14:tracePt t="19430" x="6308725" y="4787900"/>
          <p14:tracePt t="19446" x="6221413" y="4768850"/>
          <p14:tracePt t="19463" x="6194425" y="4762500"/>
          <p14:tracePt t="19480" x="6161088" y="4748213"/>
          <p14:tracePt t="19497" x="6142038" y="4735513"/>
          <p14:tracePt t="19513" x="6134100" y="4714875"/>
          <p14:tracePt t="19530" x="6127750" y="4687888"/>
          <p14:tracePt t="19547" x="6121400" y="4660900"/>
          <p14:tracePt t="19563" x="6121400" y="4648200"/>
          <p14:tracePt t="19580" x="6142038" y="4594225"/>
          <p14:tracePt t="19597" x="6194425" y="4527550"/>
          <p14:tracePt t="19613" x="6227763" y="4500563"/>
          <p14:tracePt t="19629" x="6308725" y="4467225"/>
          <p14:tracePt t="19647" x="6402388" y="4446588"/>
          <p14:tracePt t="19663" x="6456363" y="4446588"/>
          <p14:tracePt t="19679" x="6543675" y="4440238"/>
          <p14:tracePt t="19697" x="6630988" y="4446588"/>
          <p14:tracePt t="19713" x="6656388" y="4452938"/>
          <p14:tracePt t="19729" x="6724650" y="4500563"/>
          <p14:tracePt t="19746" x="6770688" y="4548188"/>
          <p14:tracePt t="19763" x="6791325" y="4573588"/>
          <p14:tracePt t="19779" x="6824663" y="4633913"/>
          <p14:tracePt t="19796" x="6858000" y="4687888"/>
          <p14:tracePt t="19813" x="6858000" y="4702175"/>
          <p14:tracePt t="19829" x="6870700" y="4735513"/>
          <p14:tracePt t="19846" x="6870700" y="4748213"/>
          <p14:tracePt t="19863" x="6870700" y="4754563"/>
          <p14:tracePt t="19879" x="6870700" y="4762500"/>
          <p14:tracePt t="19898" x="6870700" y="4768850"/>
          <p14:tracePt t="19918" x="6864350" y="4768850"/>
          <p14:tracePt t="19929" x="6851650" y="4775200"/>
          <p14:tracePt t="19946" x="6777038" y="4802188"/>
          <p14:tracePt t="19963" x="6731000" y="4808538"/>
          <p14:tracePt t="19979" x="6637338" y="4835525"/>
          <p14:tracePt t="20002" x="6550025" y="4862513"/>
          <p14:tracePt t="20020" x="6462713" y="4875213"/>
          <p14:tracePt t="20034" x="6429375" y="4881563"/>
          <p14:tracePt t="20050" x="6342063" y="4889500"/>
          <p14:tracePt t="20067" x="6281738" y="4889500"/>
          <p14:tracePt t="20079" x="6254750" y="4889500"/>
          <p14:tracePt t="20096" x="6208713" y="4875213"/>
          <p14:tracePt t="20112" x="6202363" y="4868863"/>
          <p14:tracePt t="20129" x="6181725" y="4841875"/>
          <p14:tracePt t="20146" x="6175375" y="4802188"/>
          <p14:tracePt t="20162" x="6167438" y="4768850"/>
          <p14:tracePt t="20179" x="6167438" y="4714875"/>
          <p14:tracePt t="20196" x="6194425" y="4654550"/>
          <p14:tracePt t="20212" x="6221413" y="4614863"/>
          <p14:tracePt t="20229" x="6296025" y="4533900"/>
          <p14:tracePt t="20246" x="6408738" y="4452938"/>
          <p14:tracePt t="20263" x="6469063" y="4413250"/>
          <p14:tracePt t="20279" x="6577013" y="4359275"/>
          <p14:tracePt t="20296" x="6630988" y="4340225"/>
          <p14:tracePt t="20312" x="6737350" y="4325938"/>
          <p14:tracePt t="20329" x="6858000" y="4319588"/>
          <p14:tracePt t="20346" x="6918325" y="4319588"/>
          <p14:tracePt t="20362" x="7038975" y="4325938"/>
          <p14:tracePt t="20379" x="7145338" y="4352925"/>
          <p14:tracePt t="20395" x="7192963" y="4373563"/>
          <p14:tracePt t="20412" x="7292975" y="4413250"/>
          <p14:tracePt t="20429" x="7359650" y="4460875"/>
          <p14:tracePt t="20445" x="7394575" y="4487863"/>
          <p14:tracePt t="20462" x="7440613" y="4527550"/>
          <p14:tracePt t="20478" x="7488238" y="4567238"/>
          <p14:tracePt t="20498" x="7527925" y="4614863"/>
          <p14:tracePt t="20512" x="7540625" y="4641850"/>
          <p14:tracePt t="20529" x="7567613" y="4681538"/>
          <p14:tracePt t="20546" x="7581900" y="4721225"/>
          <p14:tracePt t="20562" x="7588250" y="4735513"/>
          <p14:tracePt t="20579" x="7588250" y="4748213"/>
          <p14:tracePt t="20595" x="7588250" y="4762500"/>
          <p14:tracePt t="20612" x="7588250" y="4768850"/>
          <p14:tracePt t="20628" x="7581900" y="4775200"/>
          <p14:tracePt t="20645" x="7567613" y="4781550"/>
          <p14:tracePt t="20662" x="7554913" y="4781550"/>
          <p14:tracePt t="20679" x="7488238" y="4795838"/>
          <p14:tracePt t="20695" x="7394575" y="4808538"/>
          <p14:tracePt t="20713" x="7334250" y="4808538"/>
          <p14:tracePt t="20728" x="7199313" y="4808538"/>
          <p14:tracePt t="20746" x="7065963" y="4808538"/>
          <p14:tracePt t="20762" x="7005638" y="4802188"/>
          <p14:tracePt t="20778" x="6884988" y="4787900"/>
          <p14:tracePt t="20795" x="6784975" y="4775200"/>
          <p14:tracePt t="20812" x="6743700" y="4762500"/>
          <p14:tracePt t="20828" x="6683375" y="4735513"/>
          <p14:tracePt t="20845" x="6656388" y="4714875"/>
          <p14:tracePt t="20862" x="6643688" y="4702175"/>
          <p14:tracePt t="20878" x="6637338" y="4681538"/>
          <p14:tracePt t="20896" x="6637338" y="4660900"/>
          <p14:tracePt t="20914" x="6637338" y="4654550"/>
          <p14:tracePt t="20928" x="6637338" y="4633913"/>
          <p14:tracePt t="20946" x="6664325" y="4608513"/>
          <p14:tracePt t="20962" x="6683375" y="4600575"/>
          <p14:tracePt t="20978" x="6743700" y="4573588"/>
          <p14:tracePt t="21000" x="6810375" y="4554538"/>
          <p14:tracePt t="21018" x="6870700" y="4540250"/>
          <p14:tracePt t="21033" x="6891338" y="4540250"/>
          <p14:tracePt t="21051" x="6951663" y="4533900"/>
          <p14:tracePt t="21068" x="7011988" y="4533900"/>
          <p14:tracePt t="21078" x="7038975" y="4533900"/>
          <p14:tracePt t="21096" x="7092950" y="4548188"/>
          <p14:tracePt t="21111" x="7105650" y="4554538"/>
          <p14:tracePt t="21128" x="7138988" y="4567238"/>
          <p14:tracePt t="21145" x="7153275" y="4581525"/>
          <p14:tracePt t="21161" x="7153275" y="4587875"/>
          <p14:tracePt t="21178" x="7165975" y="4600575"/>
          <p14:tracePt t="21195" x="7165975" y="4608513"/>
          <p14:tracePt t="21228" x="7165975" y="4621213"/>
          <p14:tracePt t="21245" x="7165975" y="4627563"/>
          <p14:tracePt t="21285" x="7165975" y="4633913"/>
          <p14:tracePt t="21375" x="7165975" y="4641850"/>
          <p14:tracePt t="21510" x="7165975" y="4648200"/>
          <p14:tracePt t="21534" x="7165975" y="4654550"/>
          <p14:tracePt t="21576" x="7159625" y="4654550"/>
          <p14:tracePt t="21627" x="7153275" y="4654550"/>
          <p14:tracePt t="21642" x="7153275" y="4660900"/>
          <p14:tracePt t="21652" x="7145338" y="4660900"/>
          <p14:tracePt t="21661" x="7138988" y="4667250"/>
          <p14:tracePt t="21677" x="7126288" y="4675188"/>
          <p14:tracePt t="21695" x="7112000" y="4675188"/>
          <p14:tracePt t="21711" x="7092950" y="4681538"/>
          <p14:tracePt t="21728" x="7065963" y="4681538"/>
          <p14:tracePt t="21745" x="7018338" y="4694238"/>
          <p14:tracePt t="21762" x="6978650" y="4694238"/>
          <p14:tracePt t="21777" x="6911975" y="4694238"/>
          <p14:tracePt t="21794" x="6837363" y="4694238"/>
          <p14:tracePt t="21811" x="6797675" y="4694238"/>
          <p14:tracePt t="21827" x="6743700" y="4694238"/>
          <p14:tracePt t="21845" x="6697663" y="4694238"/>
          <p14:tracePt t="21861" x="6664325" y="4694238"/>
          <p14:tracePt t="21878" x="6623050" y="4687888"/>
          <p14:tracePt t="21895" x="6583363" y="4681538"/>
          <p14:tracePt t="21911" x="6570663" y="4681538"/>
          <p14:tracePt t="21927" x="6543675" y="4667250"/>
          <p14:tracePt t="21945" x="6516688" y="4654550"/>
          <p14:tracePt t="21961" x="6510338" y="4648200"/>
          <p14:tracePt t="21977" x="6502400" y="4633913"/>
          <p14:tracePt t="21994" x="6489700" y="4621213"/>
          <p14:tracePt t="22015" x="6489700" y="4608513"/>
          <p14:tracePt t="22032" x="6489700" y="4594225"/>
          <p14:tracePt t="22048" x="6489700" y="4573588"/>
          <p14:tracePt t="22067" x="6489700" y="4548188"/>
          <p14:tracePt t="22083" x="6489700" y="4533900"/>
          <p14:tracePt t="22095" x="6502400" y="4513263"/>
          <p14:tracePt t="22127" x="6523038" y="4500563"/>
          <p14:tracePt t="22145" x="6562725" y="4487863"/>
          <p14:tracePt t="22160" x="6604000" y="4479925"/>
          <p14:tracePt t="22177" x="6683375" y="4473575"/>
          <p14:tracePt t="22194" x="6737350" y="4473575"/>
          <p14:tracePt t="22210" x="6831013" y="4506913"/>
          <p14:tracePt t="22227" x="6931025" y="4560888"/>
          <p14:tracePt t="22244" x="6972300" y="4587875"/>
          <p14:tracePt t="22261" x="7045325" y="4654550"/>
          <p14:tracePt t="22277" x="7119938" y="4714875"/>
          <p14:tracePt t="22295" x="7165975" y="4768850"/>
          <p14:tracePt t="22311" x="7180263" y="4787900"/>
          <p14:tracePt t="22327" x="7192963" y="4808538"/>
          <p14:tracePt t="22344" x="7199313" y="4814888"/>
          <p14:tracePt t="22360" x="7199313" y="4822825"/>
          <p14:tracePt t="22377" x="7199313" y="4829175"/>
          <p14:tracePt t="22410" x="7199313" y="4835525"/>
          <p14:tracePt t="22427" x="7172325" y="4848225"/>
          <p14:tracePt t="22444" x="7099300" y="4868863"/>
          <p14:tracePt t="22460" x="7051675" y="4881563"/>
          <p14:tracePt t="22477" x="6951663" y="4902200"/>
          <p14:tracePt t="22494" x="6864350" y="4916488"/>
          <p14:tracePt t="22510" x="6818313" y="4916488"/>
          <p14:tracePt t="22527" x="6731000" y="4922838"/>
          <p14:tracePt t="22544" x="6670675" y="4922838"/>
          <p14:tracePt t="22560" x="6643688" y="4922838"/>
          <p14:tracePt t="22577" x="6583363" y="4922838"/>
          <p14:tracePt t="22594" x="6550025" y="4922838"/>
          <p14:tracePt t="22610" x="6537325" y="4922838"/>
          <p14:tracePt t="22627" x="6516688" y="4916488"/>
          <p14:tracePt t="22646" x="6502400" y="4902200"/>
          <p14:tracePt t="22660" x="6489700" y="4895850"/>
          <p14:tracePt t="22677" x="6477000" y="4868863"/>
          <p14:tracePt t="22694" x="6469063" y="4835525"/>
          <p14:tracePt t="22710" x="6469063" y="4808538"/>
          <p14:tracePt t="22727" x="6469063" y="4754563"/>
          <p14:tracePt t="22744" x="6489700" y="4687888"/>
          <p14:tracePt t="22760" x="6502400" y="4660900"/>
          <p14:tracePt t="22777" x="6529388" y="4608513"/>
          <p14:tracePt t="22794" x="6570663" y="4573588"/>
          <p14:tracePt t="22810" x="6596063" y="4560888"/>
          <p14:tracePt t="22826" x="6670675" y="4533900"/>
          <p14:tracePt t="22843" x="6704013" y="4527550"/>
          <p14:tracePt t="22860" x="6804025" y="4521200"/>
          <p14:tracePt t="22876" x="6918325" y="4533900"/>
          <p14:tracePt t="22893" x="6972300" y="4548188"/>
          <p14:tracePt t="22910" x="7065963" y="4594225"/>
          <p14:tracePt t="22926" x="7132638" y="4648200"/>
          <p14:tracePt t="22944" x="7180263" y="4694238"/>
          <p14:tracePt t="22960" x="7199313" y="4721225"/>
          <p14:tracePt t="22976" x="7232650" y="4748213"/>
          <p14:tracePt t="22994" x="7246938" y="4768850"/>
          <p14:tracePt t="23014" x="7253288" y="4781550"/>
          <p14:tracePt t="23094" x="7253288" y="4787900"/>
          <p14:tracePt t="23225" x="7246938" y="4787900"/>
          <p14:tracePt t="23254" x="7239000" y="4787900"/>
          <p14:tracePt t="23294" x="7232650" y="4787900"/>
          <p14:tracePt t="23337" x="7226300" y="4787900"/>
          <p14:tracePt t="23352" x="7219950" y="4787900"/>
          <p14:tracePt t="23367" x="7213600" y="4787900"/>
          <p14:tracePt t="23385" x="7205663" y="4787900"/>
          <p14:tracePt t="23406" x="7199313" y="4781550"/>
          <p14:tracePt t="23417" x="7192963" y="4781550"/>
          <p14:tracePt t="23436" x="7186613" y="4775200"/>
          <p14:tracePt t="23448" x="7172325" y="4775200"/>
          <p14:tracePt t="23459" x="7165975" y="4775200"/>
          <p14:tracePt t="23476" x="7138988" y="4775200"/>
          <p14:tracePt t="23493" x="7105650" y="4768850"/>
          <p14:tracePt t="23510" x="7085013" y="4768850"/>
          <p14:tracePt t="23526" x="7065963" y="4768850"/>
          <p14:tracePt t="23543" x="7038975" y="4768850"/>
          <p14:tracePt t="23559" x="7024688" y="4768850"/>
          <p14:tracePt t="23576" x="6999288" y="4768850"/>
          <p14:tracePt t="23592" x="6991350" y="4768850"/>
          <p14:tracePt t="23609" x="6965950" y="4768850"/>
          <p14:tracePt t="23626" x="6951663" y="4768850"/>
          <p14:tracePt t="23643" x="6945313" y="4762500"/>
          <p14:tracePt t="23659" x="6938963" y="4762500"/>
          <p14:tracePt t="23835" x="6931025" y="4762500"/>
          <p14:tracePt t="23905" x="6924675" y="4762500"/>
          <p14:tracePt t="23925" x="6918325" y="4762500"/>
          <p14:tracePt t="23936" x="6911975" y="4768850"/>
          <p14:tracePt t="23954" x="6897688" y="4768850"/>
          <p14:tracePt t="23974" x="6891338" y="4768850"/>
          <p14:tracePt t="23984" x="6878638" y="4768850"/>
          <p14:tracePt t="23997" x="6870700" y="4768850"/>
          <p14:tracePt t="24013" x="6858000" y="4768850"/>
          <p14:tracePt t="24046" x="6845300" y="4762500"/>
          <p14:tracePt t="24063" x="6837363" y="4762500"/>
          <p14:tracePt t="24075" x="6837363" y="4754563"/>
          <p14:tracePt t="24093" x="6837363" y="4741863"/>
          <p14:tracePt t="24108" x="6837363" y="4721225"/>
          <p14:tracePt t="24125" x="6864350" y="4687888"/>
          <p14:tracePt t="24142" x="6897688" y="4660900"/>
          <p14:tracePt t="24158" x="6999288" y="4614863"/>
          <p14:tracePt t="24175" x="7145338" y="4581525"/>
          <p14:tracePt t="24192" x="7219950" y="4573588"/>
          <p14:tracePt t="24208" x="7367588" y="4573588"/>
          <p14:tracePt t="24225" x="7500938" y="4621213"/>
          <p14:tracePt t="24242" x="7540625" y="4648200"/>
          <p14:tracePt t="24259" x="7600950" y="4681538"/>
          <p14:tracePt t="24276" x="7621588" y="4708525"/>
          <p14:tracePt t="24292" x="7627938" y="4721225"/>
          <p14:tracePt t="24308" x="7627938" y="4727575"/>
          <p14:tracePt t="24326" x="7615238" y="4735513"/>
          <p14:tracePt t="24342" x="7573963" y="4748213"/>
          <p14:tracePt t="24358" x="7400925" y="4802188"/>
          <p14:tracePt t="24375" x="7112000" y="4875213"/>
          <p14:tracePt t="24393" x="6764338" y="4968875"/>
          <p14:tracePt t="24408" x="6604000" y="5010150"/>
          <p14:tracePt t="24425" x="6442075" y="5056188"/>
          <p14:tracePt t="24442" x="6396038" y="5062538"/>
          <p14:tracePt t="24459" x="6369050" y="5070475"/>
          <p14:tracePt t="24475" x="6362700" y="5070475"/>
          <p14:tracePt t="24508" x="6356350" y="5070475"/>
          <p14:tracePt t="24525" x="6356350" y="5037138"/>
          <p14:tracePt t="24543" x="6396038" y="4956175"/>
          <p14:tracePt t="24558" x="6429375" y="4908550"/>
          <p14:tracePt t="24575" x="6529388" y="4822825"/>
          <p14:tracePt t="24594" x="6643688" y="4754563"/>
          <p14:tracePt t="24608" x="6691313" y="4735513"/>
          <p14:tracePt t="24625" x="6777038" y="4708525"/>
          <p14:tracePt t="24642" x="6810375" y="4708525"/>
          <p14:tracePt t="24658" x="6818313" y="4702175"/>
          <p14:tracePt t="24675" x="6824663" y="4702175"/>
          <p14:tracePt t="24724" x="6810375" y="4708525"/>
          <p14:tracePt t="24734" x="6777038" y="4721225"/>
          <p14:tracePt t="24746" x="6731000" y="4741863"/>
          <p14:tracePt t="24758" x="6656388" y="4768850"/>
          <p14:tracePt t="24775" x="6516688" y="4822825"/>
          <p14:tracePt t="24795" x="6389688" y="4862513"/>
          <p14:tracePt t="24808" x="6342063" y="4875213"/>
          <p14:tracePt t="24824" x="6275388" y="4881563"/>
          <p14:tracePt t="24841" x="6262688" y="4881563"/>
          <p14:tracePt t="25068" x="6254750" y="4881563"/>
          <p14:tracePt t="25077" x="6221413" y="4875213"/>
          <p14:tracePt t="25096" x="6067425" y="4822825"/>
          <p14:tracePt t="25108" x="5940425" y="4781550"/>
          <p14:tracePt t="25124" x="5645150" y="4735513"/>
          <p14:tracePt t="25141" x="5505450" y="4714875"/>
          <p14:tracePt t="25158" x="5291138" y="4702175"/>
          <p14:tracePt t="25175" x="5156200" y="4702175"/>
          <p14:tracePt t="25191" x="5122863" y="4702175"/>
          <p14:tracePt t="25208" x="5076825" y="4694238"/>
          <p14:tracePt t="25224" x="5056188" y="4687888"/>
          <p14:tracePt t="25241" x="5049838" y="4681538"/>
          <p14:tracePt t="25258" x="5049838" y="4675188"/>
          <p14:tracePt t="25291" x="5049838" y="4660900"/>
          <p14:tracePt t="25308" x="5116513" y="4641850"/>
          <p14:tracePt t="25324" x="5251450" y="4608513"/>
          <p14:tracePt t="25341" x="5324475" y="4594225"/>
          <p14:tracePt t="25357" x="5478463" y="4581525"/>
          <p14:tracePt t="25375" x="5626100" y="4581525"/>
          <p14:tracePt t="25391" x="5692775" y="4581525"/>
          <p14:tracePt t="25407" x="5826125" y="4581525"/>
          <p14:tracePt t="25425" x="5946775" y="4608513"/>
          <p14:tracePt t="25441" x="5994400" y="4621213"/>
          <p14:tracePt t="25457" x="6073775" y="4660900"/>
          <p14:tracePt t="25475" x="6115050" y="4694238"/>
          <p14:tracePt t="25491" x="6134100" y="4702175"/>
          <p14:tracePt t="25509" x="6142038" y="4714875"/>
          <p14:tracePt t="25524" x="6142038" y="4721225"/>
          <p14:tracePt t="25574" x="6142038" y="4727575"/>
          <p14:tracePt t="25583" x="6121400" y="4727575"/>
          <p14:tracePt t="25594" x="6081713" y="4735513"/>
          <p14:tracePt t="25607" x="6021388" y="4741863"/>
          <p14:tracePt t="25624" x="5867400" y="4762500"/>
          <p14:tracePt t="25643" x="5705475" y="4775200"/>
          <p14:tracePt t="25657" x="5653088" y="4781550"/>
          <p14:tracePt t="25674" x="5551488" y="4781550"/>
          <p14:tracePt t="25691" x="5524500" y="4781550"/>
          <p14:tracePt t="25708" x="5499100" y="4781550"/>
          <p14:tracePt t="25724" x="5491163" y="4781550"/>
          <p14:tracePt t="25764" x="5491163" y="4775200"/>
          <p14:tracePt t="25778" x="5491163" y="4768850"/>
          <p14:tracePt t="25790" x="5505450" y="4768850"/>
          <p14:tracePt t="25807" x="5578475" y="4748213"/>
          <p14:tracePt t="25824" x="5705475" y="4735513"/>
          <p14:tracePt t="25840" x="5773738" y="4735513"/>
          <p14:tracePt t="25857" x="5907088" y="4735513"/>
          <p14:tracePt t="25874" x="6034088" y="4735513"/>
          <p14:tracePt t="25891" x="6088063" y="4741863"/>
          <p14:tracePt t="25907" x="6181725" y="4754563"/>
          <p14:tracePt t="25924" x="6235700" y="4762500"/>
          <p14:tracePt t="25940" x="6242050" y="4762500"/>
          <p14:tracePt t="25957" x="6248400" y="4762500"/>
          <p14:tracePt t="25995" x="6248400" y="4768850"/>
          <p14:tracePt t="26015" x="6235700" y="4768850"/>
          <p14:tracePt t="26028" x="6208713" y="4768850"/>
          <p14:tracePt t="26036" x="6161088" y="4748213"/>
          <p14:tracePt t="26049" x="6100763" y="4727575"/>
          <p14:tracePt t="26061" x="6048375" y="4708525"/>
          <p14:tracePt t="26077" x="5967413" y="4667250"/>
          <p14:tracePt t="26090" x="5961063" y="4660900"/>
          <p14:tracePt t="26107" x="5953125" y="4660900"/>
          <p14:tracePt t="26140" x="5988050" y="4648200"/>
          <p14:tracePt t="26157" x="6115050" y="4641850"/>
          <p14:tracePt t="26174" x="6221413" y="4641850"/>
          <p14:tracePt t="26190" x="6423025" y="4641850"/>
          <p14:tracePt t="26207" x="6577013" y="4667250"/>
          <p14:tracePt t="26223" x="6637338" y="4675188"/>
          <p14:tracePt t="26240" x="6697663" y="4681538"/>
          <p14:tracePt t="26257" x="6710363" y="4687888"/>
          <p14:tracePt t="26296" x="6704013" y="4687888"/>
          <p14:tracePt t="26307" x="6677025" y="4687888"/>
          <p14:tracePt t="26324" x="6570663" y="4687888"/>
          <p14:tracePt t="26340" x="6502400" y="4687888"/>
          <p14:tracePt t="26357" x="6369050" y="4687888"/>
          <p14:tracePt t="26374" x="6248400" y="4681538"/>
          <p14:tracePt t="26390" x="6194425" y="4675188"/>
          <p14:tracePt t="26407" x="6108700" y="4654550"/>
          <p14:tracePt t="26423" x="6081713" y="4641850"/>
          <p14:tracePt t="26440" x="6054725" y="4627563"/>
          <p14:tracePt t="26457" x="6054725" y="4614863"/>
          <p14:tracePt t="26473" x="6054725" y="4608513"/>
          <p14:tracePt t="26490" x="6067425" y="4600575"/>
          <p14:tracePt t="26506" x="6148388" y="4567238"/>
          <p14:tracePt t="26523" x="6208713" y="4560888"/>
          <p14:tracePt t="26540" x="6342063" y="4548188"/>
          <p14:tracePt t="26557" x="6489700" y="4548188"/>
          <p14:tracePt t="26573" x="6562725" y="4554538"/>
          <p14:tracePt t="26590" x="6683375" y="4581525"/>
          <p14:tracePt t="26606" x="6770688" y="4608513"/>
          <p14:tracePt t="26623" x="6797675" y="4621213"/>
          <p14:tracePt t="26639" x="6818313" y="4633913"/>
          <p14:tracePt t="26656" x="6824663" y="4633913"/>
          <p14:tracePt t="26806" x="6831013" y="4633913"/>
          <p14:tracePt t="26815" x="6851650" y="4633913"/>
          <p14:tracePt t="26827" x="6905625" y="4633913"/>
          <p14:tracePt t="26839" x="6958013" y="4633913"/>
          <p14:tracePt t="26856" x="7099300" y="4633913"/>
          <p14:tracePt t="26873" x="7138988" y="4633913"/>
          <p14:tracePt t="26889" x="7226300" y="4641850"/>
          <p14:tracePt t="26906" x="7253288" y="4648200"/>
          <p14:tracePt t="26939" x="7259638" y="4648200"/>
          <p14:tracePt t="26956" x="7265988" y="4648200"/>
          <p14:tracePt t="27093" x="7273925" y="4648200"/>
          <p14:tracePt t="27103" x="7299325" y="4648200"/>
          <p14:tracePt t="27113" x="7346950" y="4648200"/>
          <p14:tracePt t="27123" x="7386638" y="4648200"/>
          <p14:tracePt t="27139" x="7427913" y="4648200"/>
          <p14:tracePt t="27156" x="7513638" y="4648200"/>
          <p14:tracePt t="27173" x="7554913" y="4648200"/>
          <p14:tracePt t="27189" x="7567613" y="4648200"/>
          <p14:tracePt t="27206" x="7581900" y="4648200"/>
          <p14:tracePt t="27275" x="7573963" y="4648200"/>
          <p14:tracePt t="27286" x="7540625" y="4648200"/>
          <p14:tracePt t="27298" x="7473950" y="4648200"/>
          <p14:tracePt t="27308" x="7386638" y="4648200"/>
          <p14:tracePt t="27323" x="7165975" y="4641850"/>
          <p14:tracePt t="27339" x="7065963" y="4633913"/>
          <p14:tracePt t="27355" x="6938963" y="4621213"/>
          <p14:tracePt t="27373" x="6891338" y="4614863"/>
          <p14:tracePt t="27389" x="6878638" y="4614863"/>
          <p14:tracePt t="27425" x="6884988" y="4608513"/>
          <p14:tracePt t="27439" x="6924675" y="4594225"/>
          <p14:tracePt t="27455" x="7045325" y="4581525"/>
          <p14:tracePt t="27473" x="7192963" y="4581525"/>
          <p14:tracePt t="27489" x="7265988" y="4581525"/>
          <p14:tracePt t="27505" x="7367588" y="4600575"/>
          <p14:tracePt t="27522" x="7419975" y="4621213"/>
          <p14:tracePt t="27539" x="7427913" y="4621213"/>
          <p14:tracePt t="27555" x="7434263" y="4621213"/>
          <p14:tracePt t="27582" x="7434263" y="4627563"/>
          <p14:tracePt t="27602" x="7427913" y="4627563"/>
          <p14:tracePt t="27612" x="7427913" y="4633913"/>
          <p14:tracePt t="27624" x="7419975" y="4633913"/>
          <p14:tracePt t="27639" x="7413625" y="4633913"/>
          <p14:tracePt t="27655" x="7400925" y="4633913"/>
          <p14:tracePt t="27672" x="7380288" y="4633913"/>
          <p14:tracePt t="27689" x="7373938" y="4633913"/>
          <p14:tracePt t="27705" x="7334250" y="4633913"/>
          <p14:tracePt t="27722" x="7313613" y="4633913"/>
          <p14:tracePt t="27739" x="7307263" y="4633913"/>
          <p14:tracePt t="27755" x="7280275" y="4633913"/>
          <p14:tracePt t="27772" x="7246938" y="4633913"/>
          <p14:tracePt t="27788" x="7219950" y="4641850"/>
          <p14:tracePt t="27805" x="7126288" y="4641850"/>
          <p14:tracePt t="27822" x="7018338" y="4641850"/>
          <p14:tracePt t="27838" x="6958013" y="4641850"/>
          <p14:tracePt t="27855" x="6837363" y="4641850"/>
          <p14:tracePt t="27873" x="6731000" y="4641850"/>
          <p14:tracePt t="27888" x="6691313" y="4641850"/>
          <p14:tracePt t="27905" x="6596063" y="4648200"/>
          <p14:tracePt t="27922" x="6523038" y="4648200"/>
          <p14:tracePt t="27938" x="6489700" y="4648200"/>
          <p14:tracePt t="27955" x="6450013" y="4648200"/>
          <p14:tracePt t="27972" x="6423025" y="4648200"/>
          <p14:tracePt t="28010" x="6416675" y="4648200"/>
          <p14:tracePt t="28207" x="6408738" y="4648200"/>
          <p14:tracePt t="28230" x="6348413" y="4660900"/>
          <p14:tracePt t="28250" x="6142038" y="4708525"/>
          <p14:tracePt t="28263" x="5853113" y="4775200"/>
          <p14:tracePt t="28275" x="5713413" y="4795838"/>
          <p14:tracePt t="28288" x="5578475" y="4814888"/>
          <p14:tracePt t="28305" x="5405438" y="4835525"/>
          <p14:tracePt t="28322" x="5297488" y="4841875"/>
          <p14:tracePt t="28338" x="5276850" y="4841875"/>
          <p14:tracePt t="28354" x="5264150" y="4841875"/>
          <p14:tracePt t="28402" x="5284788" y="4829175"/>
          <p14:tracePt t="28412" x="5330825" y="4814888"/>
          <p14:tracePt t="28424" x="5384800" y="4808538"/>
          <p14:tracePt t="28438" x="5457825" y="4795838"/>
          <p14:tracePt t="28455" x="5626100" y="4787900"/>
          <p14:tracePt t="28472" x="5807075" y="4795838"/>
          <p14:tracePt t="28488" x="5886450" y="4814888"/>
          <p14:tracePt t="28504" x="6027738" y="4848225"/>
          <p14:tracePt t="28522" x="6134100" y="4881563"/>
          <p14:tracePt t="28538" x="6181725" y="4895850"/>
          <p14:tracePt t="28554" x="6221413" y="4908550"/>
          <p14:tracePt t="28588" x="6227763" y="4908550"/>
          <p14:tracePt t="28622" x="6227763" y="4916488"/>
          <p14:tracePt t="28673" x="6221413" y="4916488"/>
          <p14:tracePt t="28681" x="6215063" y="4916488"/>
          <p14:tracePt t="28693" x="6202363" y="4908550"/>
          <p14:tracePt t="28705" x="6188075" y="4902200"/>
          <p14:tracePt t="28722" x="6175375" y="4895850"/>
          <p14:tracePt t="28738" x="6154738" y="4889500"/>
          <p14:tracePt t="28754" x="6142038" y="4881563"/>
          <p14:tracePt t="28772" x="6121400" y="4881563"/>
          <p14:tracePt t="28788" x="6100763" y="4875213"/>
          <p14:tracePt t="28804" x="6048375" y="4856163"/>
          <p14:tracePt t="28822" x="5973763" y="4848225"/>
          <p14:tracePt t="28837" x="5940425" y="4848225"/>
          <p14:tracePt t="28854" x="5853113" y="4835525"/>
          <p14:tracePt t="28871" x="5819775" y="4829175"/>
          <p14:tracePt t="28888" x="5738813" y="4808538"/>
          <p14:tracePt t="28904" x="5692775" y="4795838"/>
          <p14:tracePt t="28921" x="5672138" y="4787900"/>
          <p14:tracePt t="28937" x="5638800" y="4787900"/>
          <p14:tracePt t="28954" x="5626100" y="4781550"/>
          <p14:tracePt t="29434" x="5626100" y="4775200"/>
          <p14:tracePt t="29512" x="5626100" y="4768850"/>
          <p14:tracePt t="29532" x="5632450" y="4768850"/>
          <p14:tracePt t="29541" x="5638800" y="4762500"/>
          <p14:tracePt t="29553" x="5645150" y="4754563"/>
          <p14:tracePt t="29571" x="5686425" y="4748213"/>
          <p14:tracePt t="29587" x="5705475" y="4748213"/>
          <p14:tracePt t="29592" x="5726113" y="4748213"/>
          <p14:tracePt t="29604" x="5746750" y="4748213"/>
          <p14:tracePt t="29620" x="5765800" y="4748213"/>
          <p14:tracePt t="29637" x="5773738" y="4754563"/>
          <p14:tracePt t="29653" x="5780088" y="4754563"/>
          <p14:tracePt t="29673" x="5786438" y="4754563"/>
          <p14:tracePt t="29995" x="5786438" y="4762500"/>
          <p14:tracePt t="30007" x="5759450" y="4762500"/>
          <p14:tracePt t="30015" x="5692775" y="4754563"/>
          <p14:tracePt t="30028" x="5611813" y="4721225"/>
          <p14:tracePt t="30041" x="5484813" y="4660900"/>
          <p14:tracePt t="30057" x="5216525" y="4548188"/>
          <p14:tracePt t="30072" x="5062538" y="4473575"/>
          <p14:tracePt t="30087" x="4714875" y="4298950"/>
          <p14:tracePt t="30103" x="4367213" y="4078288"/>
          <p14:tracePt t="30120" x="4259263" y="4005263"/>
          <p14:tracePt t="30124" x="4186238" y="3951288"/>
          <p14:tracePt t="30136" x="4119563" y="3911600"/>
          <p14:tracePt t="30153" x="4078288" y="3884613"/>
          <p14:tracePt t="30170" x="4024313" y="3830638"/>
          <p14:tracePt t="30186" x="4011613" y="3810000"/>
          <p14:tracePt t="31115" x="4005263" y="3803650"/>
          <p14:tracePt t="31124" x="3998913" y="3797300"/>
          <p14:tracePt t="31135" x="3984625" y="3784600"/>
          <p14:tracePt t="31152" x="3924300" y="3716338"/>
          <p14:tracePt t="31169" x="3863975" y="3656013"/>
          <p14:tracePt t="31185" x="3690938" y="3476625"/>
          <p14:tracePt t="31202" x="3495675" y="3275013"/>
          <p14:tracePt t="31218" x="3416300" y="3175000"/>
          <p14:tracePt t="31235" x="3287713" y="3027363"/>
          <p14:tracePt t="31252" x="3235325" y="2960688"/>
          <p14:tracePt t="31268" x="3181350" y="2852738"/>
          <p14:tracePt t="31286" x="3160713" y="2806700"/>
          <p14:tracePt t="31318" x="3160713" y="2792413"/>
          <p14:tracePt t="31705" x="3160713" y="2786063"/>
          <p14:tracePt t="31731" x="3154363" y="2786063"/>
          <p14:tracePt t="31740" x="3141663" y="2779713"/>
          <p14:tracePt t="31751" x="3133725" y="2773363"/>
          <p14:tracePt t="31769" x="3087688" y="2765425"/>
          <p14:tracePt t="31784" x="3048000" y="2752725"/>
          <p14:tracePt t="31801" x="2987675" y="2732088"/>
          <p14:tracePt t="31818" x="2919413" y="2713038"/>
          <p14:tracePt t="31835" x="2894013" y="2698750"/>
          <p14:tracePt t="31851" x="2833688" y="2679700"/>
          <p14:tracePt t="31869" x="2792413" y="2659063"/>
          <p14:tracePt t="31885" x="2779713" y="2652713"/>
          <p14:tracePt t="31901" x="2765425" y="2644775"/>
          <p14:tracePt t="31918" x="2759075" y="2638425"/>
          <p14:tracePt t="32010" x="2773363" y="2638425"/>
          <p14:tracePt t="32024" x="2779713" y="2638425"/>
          <p14:tracePt t="32031" x="2798763" y="2644775"/>
          <p14:tracePt t="32041" x="2813050" y="2652713"/>
          <p14:tracePt t="32054" x="2833688" y="2659063"/>
          <p14:tracePt t="32072" x="2867025" y="2665413"/>
          <p14:tracePt t="32088" x="2886075" y="2679700"/>
          <p14:tracePt t="32101" x="2906713" y="2679700"/>
          <p14:tracePt t="32119" x="2927350" y="2686050"/>
          <p14:tracePt t="32134" x="2933700" y="2686050"/>
          <p14:tracePt t="32151" x="2973388" y="2686050"/>
          <p14:tracePt t="32168" x="2987675" y="2686050"/>
          <p14:tracePt t="32184" x="3006725" y="2686050"/>
          <p14:tracePt t="32201" x="3027363" y="2686050"/>
          <p14:tracePt t="32218" x="3081338" y="2692400"/>
          <p14:tracePt t="32234" x="3114675" y="2692400"/>
          <p14:tracePt t="32251" x="3181350" y="2692400"/>
          <p14:tracePt t="32284" x="3227388" y="2698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1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Dada el diagnóstico sindromático de la paciente, usted solicita estudios complementarios, entre los cuales destaca: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Char char="-"/>
            </a:pPr>
            <a:r>
              <a:rPr lang="es" sz="1600"/>
              <a:t>ECG: Taquicardia sinusal, con signos de hipertrofia ventricular izquierda, con alteraciones inespecíficas de la repolarización. Sin signos de isquemia, QTc no prolongado.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s" sz="1600"/>
              <a:t>Ecocardiograma TT doppler: aumento del tamaño ventricular bilateral, con predominio de izquierdo. Estenosis aórtica severa. FEVI 31%</a:t>
            </a:r>
            <a:endParaRPr sz="1600"/>
          </a:p>
          <a:p>
            <a:pPr marL="45720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65"/>
    </mc:Choice>
    <mc:Fallback>
      <p:transition spd="slow" advTm="12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1" x="5445125" y="4427538"/>
          <p14:tracePt t="1440" x="5430838" y="4427538"/>
          <p14:tracePt t="1451" x="5397500" y="4419600"/>
          <p14:tracePt t="1468" x="5297488" y="4406900"/>
          <p14:tracePt t="1484" x="5230813" y="4400550"/>
          <p14:tracePt t="1501" x="5076825" y="4367213"/>
          <p14:tracePt t="1517" x="4916488" y="4340225"/>
          <p14:tracePt t="1534" x="4829175" y="4319588"/>
          <p14:tracePt t="1551" x="4675188" y="4286250"/>
          <p14:tracePt t="1568" x="4527550" y="4238625"/>
          <p14:tracePt t="1584" x="4460875" y="4205288"/>
          <p14:tracePt t="1601" x="4367213" y="4165600"/>
          <p14:tracePt t="1618" x="4292600" y="4119563"/>
          <p14:tracePt t="1634" x="4279900" y="4105275"/>
          <p14:tracePt t="1651" x="4238625" y="4084638"/>
          <p14:tracePt t="1667" x="4232275" y="4071938"/>
          <p14:tracePt t="1684" x="4219575" y="4059238"/>
          <p14:tracePt t="1701" x="4213225" y="4051300"/>
          <p14:tracePt t="1717" x="4205288" y="4051300"/>
          <p14:tracePt t="1750" x="4205288" y="4044950"/>
          <p14:tracePt t="1816" x="4205288" y="4038600"/>
          <p14:tracePt t="1857" x="4213225" y="4038600"/>
          <p14:tracePt t="1867" x="4219575" y="4038600"/>
          <p14:tracePt t="1888" x="4232275" y="4038600"/>
          <p14:tracePt t="1898" x="4246563" y="4044950"/>
          <p14:tracePt t="1906" x="4273550" y="4051300"/>
          <p14:tracePt t="1918" x="4298950" y="4065588"/>
          <p14:tracePt t="1933" x="4333875" y="4084638"/>
          <p14:tracePt t="1950" x="4359275" y="4098925"/>
          <p14:tracePt t="1967" x="4373563" y="4111625"/>
          <p14:tracePt t="1983" x="4379913" y="4111625"/>
          <p14:tracePt t="2000" x="4379913" y="4119563"/>
          <p14:tracePt t="2107" x="4379913" y="4125913"/>
          <p14:tracePt t="2148" x="4367213" y="4132263"/>
          <p14:tracePt t="2159" x="4359275" y="4132263"/>
          <p14:tracePt t="2171" x="4346575" y="4132263"/>
          <p14:tracePt t="2184" x="4333875" y="4132263"/>
          <p14:tracePt t="2201" x="4292600" y="4132263"/>
          <p14:tracePt t="2217" x="4265613" y="4132263"/>
          <p14:tracePt t="2234" x="4225925" y="4138613"/>
          <p14:tracePt t="2251" x="4205288" y="4144963"/>
          <p14:tracePt t="2267" x="4192588" y="4144963"/>
          <p14:tracePt t="2283" x="4186238" y="4144963"/>
          <p14:tracePt t="2628" x="4179888" y="4144963"/>
          <p14:tracePt t="2647" x="4165600" y="4144963"/>
          <p14:tracePt t="2656" x="4152900" y="4144963"/>
          <p14:tracePt t="2668" x="4138613" y="4138613"/>
          <p14:tracePt t="2683" x="4125913" y="4138613"/>
          <p14:tracePt t="2700" x="4105275" y="4125913"/>
          <p14:tracePt t="2716" x="4092575" y="4125913"/>
          <p14:tracePt t="2750" x="4078288" y="4119563"/>
          <p14:tracePt t="2767" x="4071938" y="4119563"/>
          <p14:tracePt t="2783" x="4065588" y="4119563"/>
          <p14:tracePt t="3861" x="4065588" y="4111625"/>
          <p14:tracePt t="3882" x="4065588" y="4105275"/>
          <p14:tracePt t="3910" x="4065588" y="4098925"/>
          <p14:tracePt t="3939" x="4065588" y="4092575"/>
          <p14:tracePt t="3958" x="4065588" y="4078288"/>
          <p14:tracePt t="3969" x="4065588" y="4071938"/>
          <p14:tracePt t="3978" x="4065588" y="4065588"/>
          <p14:tracePt t="3988" x="4071938" y="4044950"/>
          <p14:tracePt t="3999" x="4078288" y="4024313"/>
          <p14:tracePt t="4016" x="4105275" y="3978275"/>
          <p14:tracePt t="4032" x="4119563" y="3951288"/>
          <p14:tracePt t="4049" x="4144963" y="3917950"/>
          <p14:tracePt t="4065" x="4152900" y="3905250"/>
          <p14:tracePt t="4082" x="4171950" y="3884613"/>
          <p14:tracePt t="4098" x="4186238" y="3870325"/>
          <p14:tracePt t="4115" x="4186238" y="3863975"/>
          <p14:tracePt t="4132" x="4192588" y="3857625"/>
          <p14:tracePt t="4187" x="4192588" y="3851275"/>
          <p14:tracePt t="4270" x="4179888" y="3851275"/>
          <p14:tracePt t="4282" x="4171950" y="3851275"/>
          <p14:tracePt t="4292" x="4159250" y="3851275"/>
          <p14:tracePt t="4307" x="4138613" y="3836988"/>
          <p14:tracePt t="4321" x="4132263" y="3836988"/>
          <p14:tracePt t="4336" x="4125913" y="3830638"/>
          <p14:tracePt t="4368" x="4119563" y="3824288"/>
          <p14:tracePt t="4388" x="4119563" y="3817938"/>
          <p14:tracePt t="4429" x="4119563" y="3810000"/>
          <p14:tracePt t="4451" x="4125913" y="3810000"/>
          <p14:tracePt t="4480" x="4132263" y="3810000"/>
          <p14:tracePt t="4490" x="4138613" y="3803650"/>
          <p14:tracePt t="4501" x="4152900" y="3803650"/>
          <p14:tracePt t="4514" x="4165600" y="3803650"/>
          <p14:tracePt t="4531" x="4205288" y="3797300"/>
          <p14:tracePt t="4550" x="4246563" y="3797300"/>
          <p14:tracePt t="4565" x="4252913" y="3797300"/>
          <p14:tracePt t="4581" x="4273550" y="3797300"/>
          <p14:tracePt t="4598" x="4279900" y="3797300"/>
          <p14:tracePt t="4614" x="4286250" y="3797300"/>
          <p14:tracePt t="4631" x="4292600" y="3797300"/>
          <p14:tracePt t="51406" x="4298950" y="3797300"/>
          <p14:tracePt t="51415" x="4298950" y="3790950"/>
          <p14:tracePt t="51426" x="4298950" y="3784600"/>
          <p14:tracePt t="51437" x="4306888" y="3770313"/>
          <p14:tracePt t="51454" x="4319588" y="3730625"/>
          <p14:tracePt t="51475" x="4333875" y="3683000"/>
          <p14:tracePt t="51491" x="4340225" y="3663950"/>
          <p14:tracePt t="51508" x="4359275" y="3603625"/>
          <p14:tracePt t="51523" x="4373563" y="3562350"/>
          <p14:tracePt t="51537" x="4386263" y="3522663"/>
          <p14:tracePt t="51553" x="4400550" y="3489325"/>
          <p14:tracePt t="51570" x="4427538" y="3429000"/>
          <p14:tracePt t="51587" x="4446588" y="3362325"/>
          <p14:tracePt t="51603" x="4467225" y="3335338"/>
          <p14:tracePt t="51620" x="4479925" y="3287713"/>
          <p14:tracePt t="51637" x="4506913" y="3241675"/>
          <p14:tracePt t="51653" x="4513263" y="3221038"/>
          <p14:tracePt t="51670" x="4540250" y="3160713"/>
          <p14:tracePt t="51687" x="4560888" y="3108325"/>
          <p14:tracePt t="51703" x="4573588" y="3081338"/>
          <p14:tracePt t="51720" x="4587875" y="3048000"/>
          <p14:tracePt t="51736" x="4608513" y="3027363"/>
          <p14:tracePt t="51753" x="4608513" y="3006725"/>
          <p14:tracePt t="51770" x="4621213" y="2994025"/>
          <p14:tracePt t="51786" x="4633913" y="2979738"/>
          <p14:tracePt t="51803" x="4641850" y="2973388"/>
          <p14:tracePt t="51820" x="4648200" y="2973388"/>
          <p14:tracePt t="51836" x="4660900" y="2967038"/>
          <p14:tracePt t="51853" x="4675188" y="2967038"/>
          <p14:tracePt t="51870" x="4694238" y="2967038"/>
          <p14:tracePt t="51886" x="4735513" y="2979738"/>
          <p14:tracePt t="51903" x="4762500" y="2994025"/>
          <p14:tracePt t="51920" x="4808538" y="3027363"/>
          <p14:tracePt t="51936" x="4841875" y="3067050"/>
          <p14:tracePt t="51953" x="4848225" y="3081338"/>
          <p14:tracePt t="51969" x="4868863" y="3114675"/>
          <p14:tracePt t="51986" x="4875213" y="3133725"/>
          <p14:tracePt t="52003" x="4875213" y="3141663"/>
          <p14:tracePt t="52020" x="4875213" y="3154363"/>
          <p14:tracePt t="52036" x="4875213" y="3167063"/>
          <p14:tracePt t="52053" x="4875213" y="3175000"/>
          <p14:tracePt t="52069" x="4868863" y="3187700"/>
          <p14:tracePt t="52086" x="4848225" y="3208338"/>
          <p14:tracePt t="52103" x="4829175" y="3221038"/>
          <p14:tracePt t="52119" x="4787900" y="3241675"/>
          <p14:tracePt t="52136" x="4727575" y="3262313"/>
          <p14:tracePt t="52153" x="4681538" y="3275013"/>
          <p14:tracePt t="52169" x="4594225" y="3275013"/>
          <p14:tracePt t="52186" x="4506913" y="3275013"/>
          <p14:tracePt t="52203" x="4467225" y="3275013"/>
          <p14:tracePt t="52219" x="4400550" y="3268663"/>
          <p14:tracePt t="52236" x="4333875" y="3235325"/>
          <p14:tracePt t="52252" x="4306888" y="3214688"/>
          <p14:tracePt t="52269" x="4265613" y="3160713"/>
          <p14:tracePt t="52286" x="4238625" y="3073400"/>
          <p14:tracePt t="52303" x="4232275" y="3033713"/>
          <p14:tracePt t="52319" x="4225925" y="2940050"/>
          <p14:tracePt t="52336" x="4225925" y="2906713"/>
          <p14:tracePt t="52352" x="4225925" y="2846388"/>
          <p14:tracePt t="52370" x="4246563" y="2792413"/>
          <p14:tracePt t="52386" x="4259263" y="2773363"/>
          <p14:tracePt t="52403" x="4292600" y="2732088"/>
          <p14:tracePt t="52419" x="4306888" y="2732088"/>
          <p14:tracePt t="52436" x="4346575" y="2713038"/>
          <p14:tracePt t="52452" x="4367213" y="2705100"/>
          <p14:tracePt t="52470" x="4433888" y="2705100"/>
          <p14:tracePt t="52489" x="4460875" y="2705100"/>
          <p14:tracePt t="52492" x="4500563" y="2705100"/>
          <p14:tracePt t="52506" x="4540250" y="2719388"/>
          <p14:tracePt t="52524" x="4614863" y="2759075"/>
          <p14:tracePt t="52536" x="4648200" y="2786063"/>
          <p14:tracePt t="52552" x="4721225" y="2840038"/>
          <p14:tracePt t="52570" x="4775200" y="2886075"/>
          <p14:tracePt t="52586" x="4795838" y="2913063"/>
          <p14:tracePt t="52602" x="4814888" y="2933700"/>
          <p14:tracePt t="52619" x="4829175" y="2952750"/>
          <p14:tracePt t="52636" x="4835525" y="2952750"/>
          <p14:tracePt t="52652" x="4835525" y="2960688"/>
          <p14:tracePt t="52739" x="4835525" y="2967038"/>
          <p14:tracePt t="53298" x="4829175" y="2967038"/>
          <p14:tracePt t="53516" x="4822825" y="2967038"/>
          <p14:tracePt t="53546" x="4814888" y="2967038"/>
          <p14:tracePt t="53576" x="4808538" y="2967038"/>
          <p14:tracePt t="53596" x="4802188" y="2967038"/>
          <p14:tracePt t="53635" x="4795838" y="2967038"/>
          <p14:tracePt t="53667" x="4787900" y="2967038"/>
          <p14:tracePt t="53696" x="4787900" y="2973388"/>
          <p14:tracePt t="54070" x="4781550" y="2973388"/>
          <p14:tracePt t="54084" x="4775200" y="2973388"/>
          <p14:tracePt t="54096" x="4768850" y="2973388"/>
          <p14:tracePt t="54106" x="4754563" y="2973388"/>
          <p14:tracePt t="54125" x="4748213" y="2973388"/>
          <p14:tracePt t="54146" x="4741863" y="2973388"/>
          <p14:tracePt t="54186" x="4735513" y="2973388"/>
          <p14:tracePt t="54259" x="4727575" y="2973388"/>
          <p14:tracePt t="54279" x="4714875" y="2973388"/>
          <p14:tracePt t="54288" x="4708525" y="2973388"/>
          <p14:tracePt t="54301" x="4687888" y="2973388"/>
          <p14:tracePt t="54317" x="4654550" y="2973388"/>
          <p14:tracePt t="54335" x="4600575" y="2987675"/>
          <p14:tracePt t="54351" x="4573588" y="2994025"/>
          <p14:tracePt t="54367" x="4487863" y="3006725"/>
          <p14:tracePt t="54384" x="4446588" y="3013075"/>
          <p14:tracePt t="54401" x="4359275" y="3027363"/>
          <p14:tracePt t="54417" x="4286250" y="3033713"/>
          <p14:tracePt t="54436" x="4238625" y="3027363"/>
          <p14:tracePt t="54451" x="4219575" y="3021013"/>
          <p14:tracePt t="54471" x="4205288" y="3000375"/>
          <p14:tracePt t="54488" x="4186238" y="2979738"/>
          <p14:tracePt t="54504" x="4186238" y="2960688"/>
          <p14:tracePt t="54734" x="4179888" y="2960688"/>
          <p14:tracePt t="54749" x="4171950" y="2960688"/>
          <p14:tracePt t="54762" x="4165600" y="2952750"/>
          <p14:tracePt t="54770" x="4144963" y="2927350"/>
          <p14:tracePt t="54784" x="4132263" y="2879725"/>
          <p14:tracePt t="54800" x="4111625" y="2765425"/>
          <p14:tracePt t="54817" x="4111625" y="2611438"/>
          <p14:tracePt t="54833" x="4111625" y="2532063"/>
          <p14:tracePt t="54851" x="4138613" y="2405063"/>
          <p14:tracePt t="54867" x="4159250" y="2357438"/>
          <p14:tracePt t="54883" x="4205288" y="2276475"/>
          <p14:tracePt t="54900" x="4238625" y="2251075"/>
          <p14:tracePt t="54917" x="4319588" y="2209800"/>
          <p14:tracePt t="54933" x="4373563" y="2197100"/>
          <p14:tracePt t="54950" x="4487863" y="2170113"/>
          <p14:tracePt t="54967" x="4608513" y="2155825"/>
          <p14:tracePt t="54983" x="4660900" y="2155825"/>
          <p14:tracePt t="55000" x="4775200" y="2155825"/>
          <p14:tracePt t="55017" x="4829175" y="2155825"/>
          <p14:tracePt t="55033" x="4929188" y="2176463"/>
          <p14:tracePt t="55052" x="4976813" y="2190750"/>
          <p14:tracePt t="55067" x="5056188" y="2224088"/>
          <p14:tracePt t="55083" x="5095875" y="2236788"/>
          <p14:tracePt t="55100" x="5110163" y="2251075"/>
          <p14:tracePt t="55117" x="5116513" y="2251075"/>
          <p14:tracePt t="55133" x="5116513" y="2257425"/>
          <p14:tracePt t="55171" x="5116513" y="2263775"/>
          <p14:tracePt t="55201" x="5110163" y="2263775"/>
          <p14:tracePt t="55210" x="5103813" y="2263775"/>
          <p14:tracePt t="55221" x="5089525" y="2263775"/>
          <p14:tracePt t="55233" x="5070475" y="2263775"/>
          <p14:tracePt t="55250" x="4995863" y="2270125"/>
          <p14:tracePt t="55266" x="4956175" y="2270125"/>
          <p14:tracePt t="55283" x="4868863" y="2276475"/>
          <p14:tracePt t="55300" x="4781550" y="2284413"/>
          <p14:tracePt t="55316" x="4741863" y="2284413"/>
          <p14:tracePt t="55333" x="4654550" y="2290763"/>
          <p14:tracePt t="55350" x="4560888" y="2290763"/>
          <p14:tracePt t="55366" x="4521200" y="2290763"/>
          <p14:tracePt t="55383" x="4452938" y="2290763"/>
          <p14:tracePt t="55400" x="4400550" y="2290763"/>
          <p14:tracePt t="55416" x="4379913" y="2290763"/>
          <p14:tracePt t="55433" x="4359275" y="2290763"/>
          <p14:tracePt t="55450" x="4352925" y="2290763"/>
          <p14:tracePt t="55714" x="4346575" y="2290763"/>
          <p14:tracePt t="55730" x="4340225" y="2290763"/>
          <p14:tracePt t="55739" x="4333875" y="2290763"/>
          <p14:tracePt t="55749" x="4325938" y="2290763"/>
          <p14:tracePt t="55766" x="4298950" y="2284413"/>
          <p14:tracePt t="55782" x="4292600" y="2276475"/>
          <p14:tracePt t="55801" x="4286250" y="2251075"/>
          <p14:tracePt t="55816" x="4292600" y="2216150"/>
          <p14:tracePt t="55832" x="4319588" y="2190750"/>
          <p14:tracePt t="55849" x="4427538" y="2130425"/>
          <p14:tracePt t="55866" x="4594225" y="2076450"/>
          <p14:tracePt t="55883" x="4694238" y="2049463"/>
          <p14:tracePt t="55900" x="5016500" y="2022475"/>
          <p14:tracePt t="55916" x="5445125" y="2036763"/>
          <p14:tracePt t="55932" x="5659438" y="2082800"/>
          <p14:tracePt t="55949" x="5967413" y="2170113"/>
          <p14:tracePt t="55966" x="6108700" y="2236788"/>
          <p14:tracePt t="55982" x="6148388" y="2263775"/>
          <p14:tracePt t="55999" x="6188075" y="2290763"/>
          <p14:tracePt t="56016" x="6194425" y="2297113"/>
          <p14:tracePt t="56032" x="6194425" y="2303463"/>
          <p14:tracePt t="56234" x="6202363" y="2303463"/>
          <p14:tracePt t="56243" x="6215063" y="2303463"/>
          <p14:tracePt t="56251" x="6262688" y="2297113"/>
          <p14:tracePt t="56266" x="6342063" y="2276475"/>
          <p14:tracePt t="56282" x="6630988" y="2216150"/>
          <p14:tracePt t="56299" x="6991350" y="2170113"/>
          <p14:tracePt t="56316" x="7346950" y="2149475"/>
          <p14:tracePt t="56332" x="7494588" y="2149475"/>
          <p14:tracePt t="56349" x="7654925" y="2149475"/>
          <p14:tracePt t="56366" x="7735888" y="2149475"/>
          <p14:tracePt t="56382" x="7754938" y="2149475"/>
          <p14:tracePt t="56398" x="7775575" y="2149475"/>
          <p14:tracePt t="56432" x="7781925" y="2149475"/>
          <p14:tracePt t="56525" x="7775575" y="2149475"/>
          <p14:tracePt t="56537" x="7769225" y="2149475"/>
          <p14:tracePt t="56546" x="7754938" y="2149475"/>
          <p14:tracePt t="56556" x="7727950" y="2149475"/>
          <p14:tracePt t="56568" x="7681913" y="2149475"/>
          <p14:tracePt t="56582" x="7627938" y="2149475"/>
          <p14:tracePt t="56599" x="7488238" y="2143125"/>
          <p14:tracePt t="56615" x="7334250" y="2130425"/>
          <p14:tracePt t="56632" x="7253288" y="2130425"/>
          <p14:tracePt t="56648" x="7105650" y="2122488"/>
          <p14:tracePt t="56666" x="6951663" y="2109788"/>
          <p14:tracePt t="56682" x="6878638" y="2103438"/>
          <p14:tracePt t="56698" x="6770688" y="2089150"/>
          <p14:tracePt t="56718" x="6670675" y="2076450"/>
          <p14:tracePt t="56732" x="6637338" y="2070100"/>
          <p14:tracePt t="56748" x="6604000" y="2055813"/>
          <p14:tracePt t="56765" x="6589713" y="2049463"/>
          <p14:tracePt t="56782" x="6589713" y="2043113"/>
          <p14:tracePt t="56798" x="6589713" y="2028825"/>
          <p14:tracePt t="56815" x="6589713" y="2016125"/>
          <p14:tracePt t="56832" x="6604000" y="2009775"/>
          <p14:tracePt t="56848" x="6683375" y="1982788"/>
          <p14:tracePt t="56865" x="6810375" y="1955800"/>
          <p14:tracePt t="56881" x="6891338" y="1941513"/>
          <p14:tracePt t="56899" x="7085013" y="1928813"/>
          <p14:tracePt t="56916" x="7280275" y="1916113"/>
          <p14:tracePt t="56931" x="7380288" y="1916113"/>
          <p14:tracePt t="56948" x="7554913" y="1922463"/>
          <p14:tracePt t="56965" x="7681913" y="1922463"/>
          <p14:tracePt t="56982" x="7721600" y="1922463"/>
          <p14:tracePt t="56998" x="7781925" y="1928813"/>
          <p14:tracePt t="57015" x="7823200" y="1941513"/>
          <p14:tracePt t="57031" x="7835900" y="1941513"/>
          <p14:tracePt t="57057" x="7842250" y="1941513"/>
          <p14:tracePt t="57126" x="7835900" y="1941513"/>
          <p14:tracePt t="57136" x="7823200" y="1941513"/>
          <p14:tracePt t="57148" x="7808913" y="1941513"/>
          <p14:tracePt t="57166" x="7727950" y="1935163"/>
          <p14:tracePt t="57181" x="7661275" y="1916113"/>
          <p14:tracePt t="57198" x="7507288" y="1881188"/>
          <p14:tracePt t="57215" x="7419975" y="1868488"/>
          <p14:tracePt t="57231" x="7246938" y="1835150"/>
          <p14:tracePt t="57248" x="7180263" y="1822450"/>
          <p14:tracePt t="57265" x="7032625" y="1801813"/>
          <p14:tracePt t="57281" x="6924675" y="1787525"/>
          <p14:tracePt t="57298" x="6884988" y="1781175"/>
          <p14:tracePt t="57315" x="6837363" y="1768475"/>
          <p14:tracePt t="57348" x="6831013" y="1762125"/>
          <p14:tracePt t="57409" x="6837363" y="1762125"/>
          <p14:tracePt t="57421" x="6851650" y="1762125"/>
          <p14:tracePt t="57433" x="6878638" y="1768475"/>
          <p14:tracePt t="57443" x="6924675" y="1774825"/>
          <p14:tracePt t="57454" x="6985000" y="1787525"/>
          <p14:tracePt t="57464" x="7051675" y="1795463"/>
          <p14:tracePt t="57481" x="7132638" y="1801813"/>
          <p14:tracePt t="57502" x="7353300" y="1835150"/>
          <p14:tracePt t="57518" x="7407275" y="1841500"/>
          <p14:tracePt t="57536" x="7507288" y="1862138"/>
          <p14:tracePt t="57548" x="7554913" y="1868488"/>
          <p14:tracePt t="57564" x="7627938" y="1881188"/>
          <p14:tracePt t="57581" x="7648575" y="1889125"/>
          <p14:tracePt t="57597" x="7667625" y="1889125"/>
          <p14:tracePt t="57614" x="7667625" y="1895475"/>
          <p14:tracePt t="57703" x="7654925" y="1895475"/>
          <p14:tracePt t="57713" x="7648575" y="1895475"/>
          <p14:tracePt t="57722" x="7615238" y="1895475"/>
          <p14:tracePt t="57734" x="7573963" y="1889125"/>
          <p14:tracePt t="57747" x="7521575" y="1881188"/>
          <p14:tracePt t="57764" x="7413625" y="1868488"/>
          <p14:tracePt t="57781" x="7319963" y="1862138"/>
          <p14:tracePt t="57797" x="7286625" y="1855788"/>
          <p14:tracePt t="57814" x="7226300" y="1847850"/>
          <p14:tracePt t="57831" x="7213600" y="1847850"/>
          <p14:tracePt t="57847" x="7180263" y="1847850"/>
          <p14:tracePt t="57865" x="7153275" y="1841500"/>
          <p14:tracePt t="57880" x="7145338" y="1841500"/>
          <p14:tracePt t="57897" x="7132638" y="1835150"/>
          <p14:tracePt t="57977" x="7138988" y="1835150"/>
          <p14:tracePt t="57988" x="7159625" y="1835150"/>
          <p14:tracePt t="58000" x="7192963" y="1835150"/>
          <p14:tracePt t="58014" x="7239000" y="1835150"/>
          <p14:tracePt t="58031" x="7359650" y="1841500"/>
          <p14:tracePt t="58048" x="7500938" y="1862138"/>
          <p14:tracePt t="58064" x="7561263" y="1874838"/>
          <p14:tracePt t="58081" x="7681913" y="1889125"/>
          <p14:tracePt t="58098" x="7754938" y="1901825"/>
          <p14:tracePt t="58114" x="7769225" y="1901825"/>
          <p14:tracePt t="58130" x="7781925" y="1908175"/>
          <p14:tracePt t="58169" x="7781925" y="1916113"/>
          <p14:tracePt t="58178" x="7775575" y="1922463"/>
          <p14:tracePt t="58190" x="7735888" y="1922463"/>
          <p14:tracePt t="58201" x="7667625" y="1928813"/>
          <p14:tracePt t="58214" x="7527925" y="1935163"/>
          <p14:tracePt t="58230" x="7011988" y="1962150"/>
          <p14:tracePt t="58247" x="6202363" y="2055813"/>
          <p14:tracePt t="58264" x="5826125" y="2122488"/>
          <p14:tracePt t="58280" x="5357813" y="2236788"/>
          <p14:tracePt t="58297" x="5164138" y="2290763"/>
          <p14:tracePt t="58314" x="5095875" y="2303463"/>
          <p14:tracePt t="58330" x="5043488" y="2317750"/>
          <p14:tracePt t="58541" x="5043488" y="2324100"/>
          <p14:tracePt t="58560" x="5037138" y="2330450"/>
          <p14:tracePt t="58569" x="5029200" y="2336800"/>
          <p14:tracePt t="58580" x="5002213" y="2357438"/>
          <p14:tracePt t="58597" x="4762500" y="2417763"/>
          <p14:tracePt t="58613" x="4479925" y="2465388"/>
          <p14:tracePt t="58630" x="3570288" y="2592388"/>
          <p14:tracePt t="58646" x="2859088" y="2705100"/>
          <p14:tracePt t="58663" x="2632075" y="2738438"/>
          <p14:tracePt t="58680" x="2430463" y="2752725"/>
          <p14:tracePt t="58697" x="2324100" y="2732088"/>
          <p14:tracePt t="58713" x="2309813" y="2725738"/>
          <p14:tracePt t="58730" x="2297113" y="2713038"/>
          <p14:tracePt t="58747" x="2297113" y="2692400"/>
          <p14:tracePt t="58763" x="2303463" y="2679700"/>
          <p14:tracePt t="58780" x="2336800" y="2652713"/>
          <p14:tracePt t="58797" x="2424113" y="2632075"/>
          <p14:tracePt t="58813" x="2490788" y="2625725"/>
          <p14:tracePt t="58830" x="2611438" y="2625725"/>
          <p14:tracePt t="58846" x="2746375" y="2632075"/>
          <p14:tracePt t="58863" x="2813050" y="2638425"/>
          <p14:tracePt t="58880" x="2952750" y="2665413"/>
          <p14:tracePt t="58896" x="3108325" y="2692400"/>
          <p14:tracePt t="58913" x="3181350" y="2705100"/>
          <p14:tracePt t="58930" x="3302000" y="2732088"/>
          <p14:tracePt t="58946" x="3368675" y="2765425"/>
          <p14:tracePt t="58963" x="3395663" y="2779713"/>
          <p14:tracePt t="58979" x="3408363" y="2786063"/>
          <p14:tracePt t="58996" x="3408363" y="2792413"/>
          <p14:tracePt t="59029" x="3375025" y="2806700"/>
          <p14:tracePt t="59046" x="3208338" y="2825750"/>
          <p14:tracePt t="59063" x="3073400" y="2840038"/>
          <p14:tracePt t="59079" x="2732088" y="2879725"/>
          <p14:tracePt t="59097" x="2451100" y="2894013"/>
          <p14:tracePt t="59113" x="2344738" y="2913063"/>
          <p14:tracePt t="59129" x="2203450" y="2927350"/>
          <p14:tracePt t="59147" x="2109788" y="2927350"/>
          <p14:tracePt t="59163" x="2089150" y="2927350"/>
          <p14:tracePt t="59179" x="2055813" y="2919413"/>
          <p14:tracePt t="59196" x="2043113" y="2906713"/>
          <p14:tracePt t="59213" x="2028825" y="2900363"/>
          <p14:tracePt t="59442" x="2016125" y="2894013"/>
          <p14:tracePt t="59452" x="1982788" y="2886075"/>
          <p14:tracePt t="59463" x="1908175" y="2873375"/>
          <p14:tracePt t="59483" x="1687513" y="2806700"/>
          <p14:tracePt t="59500" x="1446213" y="2732088"/>
          <p14:tracePt t="59517" x="1285875" y="2692400"/>
          <p14:tracePt t="59530" x="1219200" y="2679700"/>
          <p14:tracePt t="59546" x="1119188" y="2652713"/>
          <p14:tracePt t="59565" x="1071563" y="2632075"/>
          <p14:tracePt t="59579" x="998538" y="2605088"/>
          <p14:tracePt t="59596" x="965200" y="2565400"/>
          <p14:tracePt t="59612" x="957263" y="2559050"/>
          <p14:tracePt t="59629" x="950913" y="2544763"/>
          <p14:tracePt t="59645" x="950913" y="2538413"/>
          <p14:tracePt t="59679" x="957263" y="2532063"/>
          <p14:tracePt t="59695" x="977900" y="2524125"/>
          <p14:tracePt t="59713" x="1050925" y="2517775"/>
          <p14:tracePt t="59729" x="1138238" y="2511425"/>
          <p14:tracePt t="59745" x="1179513" y="2511425"/>
          <p14:tracePt t="59762" x="1279525" y="2511425"/>
          <p14:tracePt t="59779" x="1379538" y="2517775"/>
          <p14:tracePt t="59796" x="1493838" y="2538413"/>
          <p14:tracePt t="59812" x="1527175" y="2544763"/>
          <p14:tracePt t="59829" x="1581150" y="2565400"/>
          <p14:tracePt t="59845" x="1593850" y="2565400"/>
          <p14:tracePt t="59906" x="1593850" y="2571750"/>
          <p14:tracePt t="59916" x="1587500" y="2571750"/>
          <p14:tracePt t="59926" x="1573213" y="2571750"/>
          <p14:tracePt t="59936" x="1539875" y="2571750"/>
          <p14:tracePt t="59947" x="1493838" y="2559050"/>
          <p14:tracePt t="59962" x="1452563" y="2551113"/>
          <p14:tracePt t="59979" x="1366838" y="2532063"/>
          <p14:tracePt t="59996" x="1279525" y="2511425"/>
          <p14:tracePt t="60012" x="1258888" y="2505075"/>
          <p14:tracePt t="60029" x="1225550" y="2490788"/>
          <p14:tracePt t="60045" x="1219200" y="2490788"/>
          <p14:tracePt t="60062" x="1212850" y="2490788"/>
          <p14:tracePt t="60078" x="1204913" y="2490788"/>
          <p14:tracePt t="60230" x="1204913" y="2484438"/>
          <p14:tracePt t="60380" x="1204913" y="2478088"/>
          <p14:tracePt t="60407" x="1198563" y="2471738"/>
          <p14:tracePt t="60430" x="1192213" y="2465388"/>
          <p14:tracePt t="60445" x="1185863" y="2465388"/>
          <p14:tracePt t="60461" x="1171575" y="2451100"/>
          <p14:tracePt t="60479" x="1165225" y="2451100"/>
          <p14:tracePt t="60499" x="1165225" y="2444750"/>
          <p14:tracePt t="60602" x="1165225" y="2438400"/>
          <p14:tracePt t="60676" x="1171575" y="2438400"/>
          <p14:tracePt t="60718" x="1179513" y="2438400"/>
          <p14:tracePt t="60747" x="1185863" y="2438400"/>
          <p14:tracePt t="60757" x="1192213" y="2438400"/>
          <p14:tracePt t="60768" x="1198563" y="2438400"/>
          <p14:tracePt t="60785" x="1212850" y="2438400"/>
          <p14:tracePt t="60797" x="1212850" y="2444750"/>
          <p14:tracePt t="60811" x="1219200" y="2444750"/>
          <p14:tracePt t="60828" x="1231900" y="2444750"/>
          <p14:tracePt t="60845" x="1252538" y="2444750"/>
          <p14:tracePt t="60861" x="1258888" y="2444750"/>
          <p14:tracePt t="60877" x="1285875" y="2451100"/>
          <p14:tracePt t="60895" x="1325563" y="2457450"/>
          <p14:tracePt t="60912" x="1346200" y="2457450"/>
          <p14:tracePt t="60928" x="1379538" y="2465388"/>
          <p14:tracePt t="60945" x="1427163" y="2465388"/>
          <p14:tracePt t="60961" x="1452563" y="2471738"/>
          <p14:tracePt t="60978" x="1500188" y="2471738"/>
          <p14:tracePt t="60995" x="1566863" y="2471738"/>
          <p14:tracePt t="61011" x="1587500" y="2471738"/>
          <p14:tracePt t="61028" x="1593850" y="2471738"/>
          <p14:tracePt t="61251" x="1608138" y="2471738"/>
          <p14:tracePt t="61260" x="1633538" y="2465388"/>
          <p14:tracePt t="61270" x="1681163" y="2451100"/>
          <p14:tracePt t="61281" x="1735138" y="2438400"/>
          <p14:tracePt t="61294" x="1808163" y="2424113"/>
          <p14:tracePt t="61311" x="1962150" y="2405063"/>
          <p14:tracePt t="61327" x="2036763" y="2390775"/>
          <p14:tracePt t="61344" x="2182813" y="2378075"/>
          <p14:tracePt t="61360" x="2336800" y="2378075"/>
          <p14:tracePt t="61377" x="2390775" y="2378075"/>
          <p14:tracePt t="61394" x="2498725" y="2378075"/>
          <p14:tracePt t="61410" x="2592388" y="2384425"/>
          <p14:tracePt t="61427" x="2619375" y="2384425"/>
          <p14:tracePt t="61444" x="2644775" y="2390775"/>
          <p14:tracePt t="61461" x="2659063" y="2390775"/>
          <p14:tracePt t="61500" x="2665413" y="2390775"/>
          <p14:tracePt t="61671" x="2659063" y="2390775"/>
          <p14:tracePt t="61683" x="2652713" y="2390775"/>
          <p14:tracePt t="61699" x="2638425" y="2390775"/>
          <p14:tracePt t="61710" x="2625725" y="2390775"/>
          <p14:tracePt t="61729" x="2551113" y="2390775"/>
          <p14:tracePt t="61744" x="2505075" y="2390775"/>
          <p14:tracePt t="61760" x="2417763" y="2390775"/>
          <p14:tracePt t="61777" x="2344738" y="2384425"/>
          <p14:tracePt t="61794" x="2317750" y="2384425"/>
          <p14:tracePt t="61810" x="2251075" y="2378075"/>
          <p14:tracePt t="61827" x="2182813" y="2378075"/>
          <p14:tracePt t="61843" x="2163763" y="2378075"/>
          <p14:tracePt t="61860" x="2130425" y="2370138"/>
          <p14:tracePt t="61877" x="2116138" y="2370138"/>
          <p14:tracePt t="61894" x="2109788" y="2370138"/>
          <p14:tracePt t="61927" x="2103438" y="2370138"/>
          <p14:tracePt t="61948" x="2103438" y="2363788"/>
          <p14:tracePt t="61979" x="2109788" y="2363788"/>
          <p14:tracePt t="61988" x="2116138" y="2363788"/>
          <p14:tracePt t="62008" x="2122488" y="2363788"/>
          <p14:tracePt t="62018" x="2136775" y="2363788"/>
          <p14:tracePt t="62030" x="2143125" y="2363788"/>
          <p14:tracePt t="62043" x="2149475" y="2363788"/>
          <p14:tracePt t="62060" x="2182813" y="2363788"/>
          <p14:tracePt t="62078" x="2236788" y="2363788"/>
          <p14:tracePt t="62093" x="2270125" y="2363788"/>
          <p14:tracePt t="62110" x="2357438" y="2363788"/>
          <p14:tracePt t="62127" x="2397125" y="2370138"/>
          <p14:tracePt t="62143" x="2484438" y="2378075"/>
          <p14:tracePt t="62160" x="2565400" y="2384425"/>
          <p14:tracePt t="62177" x="2605088" y="2390775"/>
          <p14:tracePt t="62193" x="2665413" y="2390775"/>
          <p14:tracePt t="62210" x="2732088" y="2390775"/>
          <p14:tracePt t="62226" x="2759075" y="2390775"/>
          <p14:tracePt t="62243" x="2798763" y="2397125"/>
          <p14:tracePt t="62260" x="2819400" y="2397125"/>
          <p14:tracePt t="62293" x="2825750" y="2397125"/>
          <p14:tracePt t="62331" x="2833688" y="2397125"/>
          <p14:tracePt t="62340" x="2840038" y="2397125"/>
          <p14:tracePt t="62349" x="2846388" y="2397125"/>
          <p14:tracePt t="62621" x="2852738" y="2397125"/>
          <p14:tracePt t="62630" x="2879725" y="2405063"/>
          <p14:tracePt t="62640" x="2913063" y="2411413"/>
          <p14:tracePt t="62649" x="2946400" y="2417763"/>
          <p14:tracePt t="62662" x="2994025" y="2424113"/>
          <p14:tracePt t="62676" x="3048000" y="2424113"/>
          <p14:tracePt t="62693" x="3160713" y="2438400"/>
          <p14:tracePt t="62710" x="3262313" y="2451100"/>
          <p14:tracePt t="62726" x="3308350" y="2457450"/>
          <p14:tracePt t="62743" x="3375025" y="2465388"/>
          <p14:tracePt t="62760" x="3402013" y="2471738"/>
          <p14:tracePt t="62793" x="3408363" y="2471738"/>
          <p14:tracePt t="64570" x="3416300" y="2471738"/>
          <p14:tracePt t="64580" x="3429000" y="2471738"/>
          <p14:tracePt t="64591" x="3455988" y="2478088"/>
          <p14:tracePt t="64608" x="3509963" y="2478088"/>
          <p14:tracePt t="64625" x="3670300" y="2471738"/>
          <p14:tracePt t="64641" x="3897313" y="2444750"/>
          <p14:tracePt t="64658" x="4032250" y="2438400"/>
          <p14:tracePt t="64674" x="4273550" y="2438400"/>
          <p14:tracePt t="64691" x="4467225" y="2438400"/>
          <p14:tracePt t="64708" x="4548188" y="2438400"/>
          <p14:tracePt t="64724" x="4687888" y="2451100"/>
          <p14:tracePt t="64741" x="4814888" y="2457450"/>
          <p14:tracePt t="64757" x="4868863" y="2457450"/>
          <p14:tracePt t="64774" x="4976813" y="2471738"/>
          <p14:tracePt t="64791" x="5062538" y="2471738"/>
          <p14:tracePt t="64807" x="5089525" y="2478088"/>
          <p14:tracePt t="64824" x="5110163" y="2478088"/>
          <p14:tracePt t="64841" x="5116513" y="2478088"/>
          <p14:tracePt t="64900" x="5110163" y="2478088"/>
          <p14:tracePt t="64911" x="5103813" y="2478088"/>
          <p14:tracePt t="64950" x="5095875" y="2478088"/>
          <p14:tracePt t="65081" x="5103813" y="2478088"/>
          <p14:tracePt t="65139" x="5110163" y="2471738"/>
          <p14:tracePt t="65161" x="5116513" y="2471738"/>
          <p14:tracePt t="65170" x="5130800" y="2471738"/>
          <p14:tracePt t="65180" x="5143500" y="2471738"/>
          <p14:tracePt t="65192" x="5149850" y="2471738"/>
          <p14:tracePt t="65207" x="5164138" y="2471738"/>
          <p14:tracePt t="65224" x="5183188" y="2465388"/>
          <p14:tracePt t="65240" x="5191125" y="2465388"/>
          <p14:tracePt t="65257" x="5197475" y="2465388"/>
          <p14:tracePt t="65294" x="5197475" y="2457450"/>
          <p14:tracePt t="65320" x="5197475" y="2451100"/>
          <p14:tracePt t="65531" x="5203825" y="2451100"/>
          <p14:tracePt t="65545" x="5210175" y="2451100"/>
          <p14:tracePt t="65553" x="5216525" y="2451100"/>
          <p14:tracePt t="65566" x="5230813" y="2451100"/>
          <p14:tracePt t="65573" x="5251450" y="2451100"/>
          <p14:tracePt t="65590" x="5276850" y="2451100"/>
          <p14:tracePt t="65607" x="5345113" y="2451100"/>
          <p14:tracePt t="65624" x="5405438" y="2451100"/>
          <p14:tracePt t="65640" x="5451475" y="2444750"/>
          <p14:tracePt t="65657" x="5545138" y="2438400"/>
          <p14:tracePt t="65673" x="5584825" y="2438400"/>
          <p14:tracePt t="65690" x="5699125" y="2430463"/>
          <p14:tracePt t="65707" x="5780088" y="2430463"/>
          <p14:tracePt t="65723" x="5813425" y="2430463"/>
          <p14:tracePt t="65740" x="5880100" y="2430463"/>
          <p14:tracePt t="65757" x="5913438" y="2430463"/>
          <p14:tracePt t="65773" x="5927725" y="2430463"/>
          <p14:tracePt t="65790" x="5953125" y="2430463"/>
          <p14:tracePt t="65807" x="5961063" y="2430463"/>
          <p14:tracePt t="65910" x="5961063" y="2438400"/>
          <p14:tracePt t="65921" x="5946775" y="2438400"/>
          <p14:tracePt t="65931" x="5940425" y="2438400"/>
          <p14:tracePt t="65942" x="5934075" y="2438400"/>
          <p14:tracePt t="65956" x="5919788" y="2438400"/>
          <p14:tracePt t="65973" x="5900738" y="2438400"/>
          <p14:tracePt t="65990" x="5894388" y="2438400"/>
          <p14:tracePt t="66006" x="5853113" y="2438400"/>
          <p14:tracePt t="66023" x="5780088" y="2438400"/>
          <p14:tracePt t="66039" x="5738813" y="2438400"/>
          <p14:tracePt t="66056" x="5645150" y="2438400"/>
          <p14:tracePt t="66073" x="5565775" y="2430463"/>
          <p14:tracePt t="66089" x="5538788" y="2430463"/>
          <p14:tracePt t="66106" x="5505450" y="2430463"/>
          <p14:tracePt t="66123" x="5484813" y="2430463"/>
          <p14:tracePt t="66127" x="5472113" y="2430463"/>
          <p14:tracePt t="66140" x="5465763" y="2430463"/>
          <p14:tracePt t="66156" x="5457825" y="2430463"/>
          <p14:tracePt t="66186" x="5451475" y="2430463"/>
          <p14:tracePt t="66293" x="5457825" y="2430463"/>
          <p14:tracePt t="66319" x="5472113" y="2430463"/>
          <p14:tracePt t="66345" x="5484813" y="2430463"/>
          <p14:tracePt t="66363" x="5491163" y="2430463"/>
          <p14:tracePt t="66377" x="5511800" y="2430463"/>
          <p14:tracePt t="66389" x="5532438" y="2430463"/>
          <p14:tracePt t="66406" x="5605463" y="2424113"/>
          <p14:tracePt t="66423" x="5659438" y="2411413"/>
          <p14:tracePt t="66439" x="5759450" y="2405063"/>
          <p14:tracePt t="66456" x="5853113" y="2390775"/>
          <p14:tracePt t="66472" x="5900738" y="2390775"/>
          <p14:tracePt t="66489" x="5953125" y="2390775"/>
          <p14:tracePt t="66511" x="5980113" y="2390775"/>
          <p14:tracePt t="66526" x="5994400" y="2390775"/>
          <p14:tracePt t="66543" x="6000750" y="2390775"/>
          <p14:tracePt t="66631" x="5994400" y="2390775"/>
          <p14:tracePt t="66643" x="5988050" y="2390775"/>
          <p14:tracePt t="66652" x="5973763" y="2390775"/>
          <p14:tracePt t="66661" x="5961063" y="2390775"/>
          <p14:tracePt t="66673" x="5940425" y="2384425"/>
          <p14:tracePt t="66689" x="5913438" y="2378075"/>
          <p14:tracePt t="66706" x="5840413" y="2370138"/>
          <p14:tracePt t="66725" x="5765800" y="2363788"/>
          <p14:tracePt t="66739" x="5726113" y="2363788"/>
          <p14:tracePt t="66755" x="5665788" y="2363788"/>
          <p14:tracePt t="66772" x="5645150" y="2363788"/>
          <p14:tracePt t="66789" x="5605463" y="2363788"/>
          <p14:tracePt t="66806" x="5578475" y="2363788"/>
          <p14:tracePt t="66822" x="5565775" y="2363788"/>
          <p14:tracePt t="66839" x="5545138" y="2363788"/>
          <p14:tracePt t="66856" x="5518150" y="2363788"/>
          <p14:tracePt t="66872" x="5511800" y="2363788"/>
          <p14:tracePt t="66889" x="5499100" y="2363788"/>
          <p14:tracePt t="66906" x="5491163" y="2363788"/>
          <p14:tracePt t="67047" x="5499100" y="2363788"/>
          <p14:tracePt t="67068" x="5505450" y="2363788"/>
          <p14:tracePt t="67085" x="5518150" y="2363788"/>
          <p14:tracePt t="67097" x="5532438" y="2363788"/>
          <p14:tracePt t="67108" x="5538788" y="2363788"/>
          <p14:tracePt t="67122" x="5559425" y="2363788"/>
          <p14:tracePt t="67139" x="5599113" y="2363788"/>
          <p14:tracePt t="67155" x="5619750" y="2363788"/>
          <p14:tracePt t="67172" x="5665788" y="2363788"/>
          <p14:tracePt t="67188" x="5692775" y="2363788"/>
          <p14:tracePt t="67205" x="5765800" y="2363788"/>
          <p14:tracePt t="67222" x="5826125" y="2370138"/>
          <p14:tracePt t="67238" x="5873750" y="2370138"/>
          <p14:tracePt t="67255" x="5953125" y="2378075"/>
          <p14:tracePt t="67272" x="6027738" y="2378075"/>
          <p14:tracePt t="67288" x="6048375" y="2378075"/>
          <p14:tracePt t="67305" x="6088063" y="2378075"/>
          <p14:tracePt t="67322" x="6142038" y="2384425"/>
          <p14:tracePt t="67338" x="6167438" y="2384425"/>
          <p14:tracePt t="67355" x="6227763" y="2384425"/>
          <p14:tracePt t="67372" x="6248400" y="2384425"/>
          <p14:tracePt t="67388" x="6275388" y="2384425"/>
          <p14:tracePt t="67405" x="6281738" y="2384425"/>
          <p14:tracePt t="67438" x="6288088" y="2384425"/>
          <p14:tracePt t="67506" x="6281738" y="2384425"/>
          <p14:tracePt t="67685" x="6296025" y="2384425"/>
          <p14:tracePt t="67698" x="6329363" y="2384425"/>
          <p14:tracePt t="67709" x="6389688" y="2384425"/>
          <p14:tracePt t="67722" x="6556375" y="2357438"/>
          <p14:tracePt t="67738" x="6656388" y="2351088"/>
          <p14:tracePt t="67754" x="6864350" y="2330450"/>
          <p14:tracePt t="67771" x="6985000" y="2330450"/>
          <p14:tracePt t="67788" x="7180263" y="2324100"/>
          <p14:tracePt t="67804" x="7334250" y="2324100"/>
          <p14:tracePt t="67821" x="7386638" y="2324100"/>
          <p14:tracePt t="67838" x="7494588" y="2324100"/>
          <p14:tracePt t="67855" x="7581900" y="2324100"/>
          <p14:tracePt t="67871" x="7627938" y="2324100"/>
          <p14:tracePt t="67888" x="7694613" y="2324100"/>
          <p14:tracePt t="67905" x="7748588" y="2324100"/>
          <p14:tracePt t="67921" x="7769225" y="2324100"/>
          <p14:tracePt t="67938" x="7796213" y="2330450"/>
          <p14:tracePt t="67954" x="7808913" y="2330450"/>
          <p14:tracePt t="67971" x="7823200" y="2330450"/>
          <p14:tracePt t="67988" x="7835900" y="2330450"/>
          <p14:tracePt t="68004" x="7842250" y="2330450"/>
          <p14:tracePt t="68208" x="7848600" y="2330450"/>
          <p14:tracePt t="68228" x="7856538" y="2330450"/>
          <p14:tracePt t="68243" x="7875588" y="2330450"/>
          <p14:tracePt t="68260" x="7935913" y="2330450"/>
          <p14:tracePt t="68271" x="7969250" y="2330450"/>
          <p14:tracePt t="68288" x="8062913" y="2330450"/>
          <p14:tracePt t="68305" x="8150225" y="2344738"/>
          <p14:tracePt t="68321" x="8191500" y="2344738"/>
          <p14:tracePt t="68338" x="8258175" y="2351088"/>
          <p14:tracePt t="68355" x="8285163" y="2351088"/>
          <p14:tracePt t="68387" x="8291513" y="2351088"/>
          <p14:tracePt t="68414" x="8297863" y="2351088"/>
          <p14:tracePt t="68627" x="8297863" y="2357438"/>
          <p14:tracePt t="68651" x="8291513" y="2357438"/>
          <p14:tracePt t="68660" x="8285163" y="2357438"/>
          <p14:tracePt t="68670" x="8277225" y="2357438"/>
          <p14:tracePt t="68687" x="8224838" y="2357438"/>
          <p14:tracePt t="68706" x="8043863" y="2357438"/>
          <p14:tracePt t="68720" x="7875588" y="2351088"/>
          <p14:tracePt t="68737" x="7232650" y="2309813"/>
          <p14:tracePt t="68755" x="6342063" y="2330450"/>
          <p14:tracePt t="68770" x="5919788" y="2357438"/>
          <p14:tracePt t="68787" x="5237163" y="2397125"/>
          <p14:tracePt t="68804" x="4995863" y="2430463"/>
          <p14:tracePt t="68820" x="4594225" y="2478088"/>
          <p14:tracePt t="68837" x="4367213" y="2511425"/>
          <p14:tracePt t="68854" x="4292600" y="2517775"/>
          <p14:tracePt t="68870" x="4192588" y="2517775"/>
          <p14:tracePt t="68888" x="4159250" y="2511425"/>
          <p14:tracePt t="69094" x="4144963" y="2511425"/>
          <p14:tracePt t="69103" x="4119563" y="2511425"/>
          <p14:tracePt t="69111" x="4071938" y="2517775"/>
          <p14:tracePt t="69121" x="3984625" y="2538413"/>
          <p14:tracePt t="69137" x="3830638" y="2551113"/>
          <p14:tracePt t="69153" x="3268663" y="2611438"/>
          <p14:tracePt t="69170" x="2705100" y="2698750"/>
          <p14:tracePt t="69187" x="2532063" y="2732088"/>
          <p14:tracePt t="69190" x="2430463" y="2738438"/>
          <p14:tracePt t="69203" x="2357438" y="2752725"/>
          <p14:tracePt t="69220" x="2290763" y="2765425"/>
          <p14:tracePt t="69236" x="2276475" y="2765425"/>
          <p14:tracePt t="69253" x="2270125" y="2765425"/>
          <p14:tracePt t="69270" x="2263775" y="2765425"/>
          <p14:tracePt t="69304" x="2263775" y="2759075"/>
          <p14:tracePt t="69323" x="2270125" y="2759075"/>
          <p14:tracePt t="69342" x="2276475" y="2752725"/>
          <p14:tracePt t="69354" x="2284413" y="2752725"/>
          <p14:tracePt t="69370" x="2290763" y="2746375"/>
          <p14:tracePt t="69387" x="2351088" y="2738438"/>
          <p14:tracePt t="69404" x="2451100" y="2725738"/>
          <p14:tracePt t="69420" x="2511425" y="2719388"/>
          <p14:tracePt t="69436" x="2659063" y="2686050"/>
          <p14:tracePt t="69453" x="2732088" y="2679700"/>
          <p14:tracePt t="69469" x="2873375" y="2679700"/>
          <p14:tracePt t="69486" x="2987675" y="2679700"/>
          <p14:tracePt t="69507" x="3087688" y="2679700"/>
          <p14:tracePt t="69523" x="3127375" y="2686050"/>
          <p14:tracePt t="69541" x="3181350" y="2692400"/>
          <p14:tracePt t="69554" x="3194050" y="2692400"/>
          <p14:tracePt t="69569" x="3221038" y="2692400"/>
          <p14:tracePt t="69603" x="3227388" y="2692400"/>
          <p14:tracePt t="69729" x="3221038" y="2692400"/>
          <p14:tracePt t="69818" x="3221038" y="2698750"/>
          <p14:tracePt t="69828" x="3221038" y="2705100"/>
          <p14:tracePt t="69841" x="3227388" y="2705100"/>
          <p14:tracePt t="69853" x="3235325" y="2713038"/>
          <p14:tracePt t="69869" x="3281363" y="2732088"/>
          <p14:tracePt t="69887" x="3381375" y="2765425"/>
          <p14:tracePt t="69906" x="3516313" y="2798763"/>
          <p14:tracePt t="69919" x="3576638" y="2798763"/>
          <p14:tracePt t="69936" x="3703638" y="2806700"/>
          <p14:tracePt t="69952" x="3757613" y="2806700"/>
          <p14:tracePt t="69969" x="3830638" y="2798763"/>
          <p14:tracePt t="69986" x="3878263" y="2786063"/>
          <p14:tracePt t="70003" x="3884613" y="2779713"/>
          <p14:tracePt t="70204" x="3890963" y="2779713"/>
          <p14:tracePt t="70223" x="3905250" y="2779713"/>
          <p14:tracePt t="70232" x="3930650" y="2792413"/>
          <p14:tracePt t="70244" x="3971925" y="2792413"/>
          <p14:tracePt t="70255" x="4038600" y="2786063"/>
          <p14:tracePt t="70269" x="4105275" y="2779713"/>
          <p14:tracePt t="70285" x="4279900" y="2765425"/>
          <p14:tracePt t="70302" x="4359275" y="2765425"/>
          <p14:tracePt t="70319" x="4521200" y="2765425"/>
          <p14:tracePt t="70336" x="4667250" y="2765425"/>
          <p14:tracePt t="70352" x="4741863" y="2773363"/>
          <p14:tracePt t="70369" x="4856163" y="2779713"/>
          <p14:tracePt t="70386" x="4949825" y="2798763"/>
          <p14:tracePt t="70402" x="4976813" y="2798763"/>
          <p14:tracePt t="70419" x="5002213" y="2806700"/>
          <p14:tracePt t="70436" x="5010150" y="2806700"/>
          <p14:tracePt t="70468" x="5016500" y="2806700"/>
          <p14:tracePt t="70682" x="5022850" y="2806700"/>
          <p14:tracePt t="70702" x="5029200" y="2798763"/>
          <p14:tracePt t="70713" x="5037138" y="2798763"/>
          <p14:tracePt t="70732" x="5043488" y="2798763"/>
          <p14:tracePt t="70743" x="5043488" y="2792413"/>
          <p14:tracePt t="70799" x="5037138" y="2792413"/>
          <p14:tracePt t="71053" x="5043488" y="2792413"/>
          <p14:tracePt t="71075" x="5049838" y="2798763"/>
          <p14:tracePt t="71085" x="5062538" y="2798763"/>
          <p14:tracePt t="71096" x="5070475" y="2806700"/>
          <p14:tracePt t="71107" x="5076825" y="2806700"/>
          <p14:tracePt t="71118" x="5089525" y="2806700"/>
          <p14:tracePt t="71135" x="5103813" y="2806700"/>
          <p14:tracePt t="71151" x="5116513" y="2813050"/>
          <p14:tracePt t="71168" x="5149850" y="2819400"/>
          <p14:tracePt t="71185" x="5170488" y="2825750"/>
          <p14:tracePt t="71201" x="5197475" y="2825750"/>
          <p14:tracePt t="71218" x="5216525" y="2825750"/>
          <p14:tracePt t="71234" x="5243513" y="2825750"/>
          <p14:tracePt t="71251" x="5270500" y="2825750"/>
          <p14:tracePt t="71268" x="5276850" y="2825750"/>
          <p14:tracePt t="71285" x="5297488" y="2825750"/>
          <p14:tracePt t="71301" x="5318125" y="2825750"/>
          <p14:tracePt t="71318" x="5337175" y="2833688"/>
          <p14:tracePt t="71335" x="5357813" y="2833688"/>
          <p14:tracePt t="71351" x="5364163" y="2833688"/>
          <p14:tracePt t="71368" x="5378450" y="2833688"/>
          <p14:tracePt t="71385" x="5384800" y="2833688"/>
          <p14:tracePt t="71401" x="5391150" y="2833688"/>
          <p14:tracePt t="71418" x="5405438" y="2833688"/>
          <p14:tracePt t="71434" x="5411788" y="2840038"/>
          <p14:tracePt t="71451" x="5430838" y="2840038"/>
          <p14:tracePt t="71467" x="5451475" y="2840038"/>
          <p14:tracePt t="71484" x="5491163" y="2846388"/>
          <p14:tracePt t="71504" x="5559425" y="2846388"/>
          <p14:tracePt t="71522" x="5619750" y="2852738"/>
          <p14:tracePt t="71538" x="5659438" y="2852738"/>
          <p14:tracePt t="71551" x="5719763" y="2852738"/>
          <p14:tracePt t="71567" x="5753100" y="2852738"/>
          <p14:tracePt t="71584" x="5807075" y="2852738"/>
          <p14:tracePt t="71601" x="5840413" y="2852738"/>
          <p14:tracePt t="71617" x="5846763" y="2852738"/>
          <p14:tracePt t="71670" x="5840413" y="2852738"/>
          <p14:tracePt t="71874" x="5853113" y="2852738"/>
          <p14:tracePt t="71886" x="5867400" y="2852738"/>
          <p14:tracePt t="71901" x="5900738" y="2852738"/>
          <p14:tracePt t="71917" x="5967413" y="2840038"/>
          <p14:tracePt t="71935" x="6067425" y="2840038"/>
          <p14:tracePt t="71951" x="6121400" y="2840038"/>
          <p14:tracePt t="71967" x="6208713" y="2840038"/>
          <p14:tracePt t="71984" x="6262688" y="2840038"/>
          <p14:tracePt t="72000" x="6356350" y="2846388"/>
          <p14:tracePt t="72017" x="6435725" y="2852738"/>
          <p14:tracePt t="72034" x="6477000" y="2852738"/>
          <p14:tracePt t="72050" x="6529388" y="2852738"/>
          <p14:tracePt t="72067" x="6596063" y="2859088"/>
          <p14:tracePt t="72084" x="6616700" y="2867025"/>
          <p14:tracePt t="72100" x="6664325" y="2873375"/>
          <p14:tracePt t="72118" x="6710363" y="2886075"/>
          <p14:tracePt t="72134" x="6724650" y="2886075"/>
          <p14:tracePt t="72151" x="6737350" y="2886075"/>
          <p14:tracePt t="72167" x="6751638" y="2886075"/>
          <p14:tracePt t="72188" x="6757988" y="2886075"/>
          <p14:tracePt t="72208" x="6770688" y="2886075"/>
          <p14:tracePt t="72220" x="6784975" y="2886075"/>
          <p14:tracePt t="72234" x="6797675" y="2886075"/>
          <p14:tracePt t="72250" x="6818313" y="2886075"/>
          <p14:tracePt t="72267" x="6831013" y="2886075"/>
          <p14:tracePt t="72284" x="6845300" y="2886075"/>
          <p14:tracePt t="72300" x="6851650" y="2886075"/>
          <p14:tracePt t="72333" x="6851650" y="2879725"/>
          <p14:tracePt t="72351" x="6864350" y="2879725"/>
          <p14:tracePt t="72367" x="6870700" y="2879725"/>
          <p14:tracePt t="72384" x="6891338" y="2879725"/>
          <p14:tracePt t="72400" x="6897688" y="2879725"/>
          <p14:tracePt t="72417" x="6905625" y="2873375"/>
          <p14:tracePt t="72433" x="6911975" y="2873375"/>
          <p14:tracePt t="72450" x="6924675" y="2867025"/>
          <p14:tracePt t="72467" x="6931025" y="2859088"/>
          <p14:tracePt t="72483" x="6951663" y="2852738"/>
          <p14:tracePt t="72504" x="6958013" y="2852738"/>
          <p14:tracePt t="72520" x="6972300" y="2852738"/>
          <p14:tracePt t="72537" x="6978650" y="2852738"/>
          <p14:tracePt t="72550" x="6991350" y="2846388"/>
          <p14:tracePt t="72567" x="7011988" y="2846388"/>
          <p14:tracePt t="72583" x="7032625" y="2846388"/>
          <p14:tracePt t="72600" x="7045325" y="2846388"/>
          <p14:tracePt t="72617" x="7059613" y="2840038"/>
          <p14:tracePt t="72633" x="7072313" y="2840038"/>
          <p14:tracePt t="72666" x="7078663" y="2840038"/>
          <p14:tracePt t="72783" x="7072313" y="2840038"/>
          <p14:tracePt t="72793" x="7065963" y="2840038"/>
          <p14:tracePt t="72804" x="7059613" y="2840038"/>
          <p14:tracePt t="72823" x="7045325" y="2840038"/>
          <p14:tracePt t="72834" x="7032625" y="2840038"/>
          <p14:tracePt t="72850" x="7018338" y="2840038"/>
          <p14:tracePt t="72867" x="6958013" y="2833688"/>
          <p14:tracePt t="72883" x="6870700" y="2825750"/>
          <p14:tracePt t="72900" x="6837363" y="2819400"/>
          <p14:tracePt t="72916" x="6777038" y="2819400"/>
          <p14:tracePt t="72933" x="6757988" y="2813050"/>
          <p14:tracePt t="72949" x="6743700" y="2813050"/>
          <p14:tracePt t="72983" x="6737350" y="2813050"/>
          <p14:tracePt t="73069" x="6743700" y="2813050"/>
          <p14:tracePt t="73080" x="6751638" y="2813050"/>
          <p14:tracePt t="73098" x="6757988" y="2813050"/>
          <p14:tracePt t="73120" x="6770688" y="2813050"/>
          <p14:tracePt t="73128" x="6784975" y="2813050"/>
          <p14:tracePt t="73139" x="6810375" y="2813050"/>
          <p14:tracePt t="73150" x="6851650" y="2813050"/>
          <p14:tracePt t="73166" x="6897688" y="2813050"/>
          <p14:tracePt t="73183" x="6985000" y="2806700"/>
          <p14:tracePt t="73199" x="7085013" y="2798763"/>
          <p14:tracePt t="73216" x="7132638" y="2792413"/>
          <p14:tracePt t="73220" x="7180263" y="2792413"/>
          <p14:tracePt t="73233" x="7219950" y="2792413"/>
          <p14:tracePt t="73249" x="7286625" y="2786063"/>
          <p14:tracePt t="73266" x="7307263" y="2786063"/>
          <p14:tracePt t="73283" x="7346950" y="2786063"/>
          <p14:tracePt t="73299" x="7373938" y="2786063"/>
          <p14:tracePt t="73333" x="7380288" y="2786063"/>
          <p14:tracePt t="73449" x="7373938" y="2786063"/>
          <p14:tracePt t="73470" x="7367588" y="2786063"/>
          <p14:tracePt t="73479" x="7359650" y="2786063"/>
          <p14:tracePt t="73488" x="7353300" y="2786063"/>
          <p14:tracePt t="73508" x="7346950" y="2786063"/>
          <p14:tracePt t="73521" x="7340600" y="2786063"/>
          <p14:tracePt t="73609" x="7346950" y="2786063"/>
          <p14:tracePt t="73628" x="7353300" y="2786063"/>
          <p14:tracePt t="73638" x="7359650" y="2792413"/>
          <p14:tracePt t="73649" x="7373938" y="2792413"/>
          <p14:tracePt t="73665" x="7394575" y="2792413"/>
          <p14:tracePt t="73682" x="7446963" y="2813050"/>
          <p14:tracePt t="73699" x="7494588" y="2825750"/>
          <p14:tracePt t="73715" x="7507288" y="2825750"/>
          <p14:tracePt t="73720" x="7527925" y="2825750"/>
          <p14:tracePt t="73738" x="7534275" y="2825750"/>
          <p14:tracePt t="73769" x="7540625" y="2825750"/>
          <p14:tracePt t="73839" x="7540625" y="2833688"/>
          <p14:tracePt t="73878" x="7534275" y="2833688"/>
          <p14:tracePt t="73909" x="7527925" y="2833688"/>
          <p14:tracePt t="73919" x="7521575" y="2833688"/>
          <p14:tracePt t="73949" x="7513638" y="2833688"/>
          <p14:tracePt t="73959" x="7507288" y="2833688"/>
          <p14:tracePt t="73971" x="7500938" y="2833688"/>
          <p14:tracePt t="73982" x="7494588" y="2833688"/>
          <p14:tracePt t="73999" x="7467600" y="2833688"/>
          <p14:tracePt t="74015" x="7461250" y="2833688"/>
          <p14:tracePt t="74032" x="7434263" y="2833688"/>
          <p14:tracePt t="74049" x="7427913" y="2833688"/>
          <p14:tracePt t="74065" x="7413625" y="2833688"/>
          <p14:tracePt t="74082" x="7380288" y="2833688"/>
          <p14:tracePt t="74099" x="7340600" y="2833688"/>
          <p14:tracePt t="74115" x="7307263" y="2833688"/>
          <p14:tracePt t="74132" x="7219950" y="2833688"/>
          <p14:tracePt t="74149" x="7092950" y="2833688"/>
          <p14:tracePt t="74165" x="7005638" y="2825750"/>
          <p14:tracePt t="74182" x="6731000" y="2813050"/>
          <p14:tracePt t="74199" x="6208713" y="2773363"/>
          <p14:tracePt t="74215" x="5900738" y="2773363"/>
          <p14:tracePt t="74219" x="5632450" y="2773363"/>
          <p14:tracePt t="74232" x="5411788" y="2773363"/>
          <p14:tracePt t="74249" x="5137150" y="2773363"/>
          <p14:tracePt t="74265" x="5022850" y="2765425"/>
          <p14:tracePt t="74282" x="4889500" y="2752725"/>
          <p14:tracePt t="74298" x="4829175" y="2746375"/>
          <p14:tracePt t="74315" x="4768850" y="2725738"/>
          <p14:tracePt t="74334" x="4754563" y="2725738"/>
          <p14:tracePt t="74365" x="4754563" y="2719388"/>
          <p14:tracePt t="74535" x="4748213" y="2719388"/>
          <p14:tracePt t="74545" x="4721225" y="2725738"/>
          <p14:tracePt t="74557" x="4648200" y="2732088"/>
          <p14:tracePt t="74569" x="4527550" y="2738438"/>
          <p14:tracePt t="74581" x="3998913" y="2738438"/>
          <p14:tracePt t="74598" x="3616325" y="2732088"/>
          <p14:tracePt t="74615" x="2813050" y="2738438"/>
          <p14:tracePt t="74632" x="2290763" y="2798763"/>
          <p14:tracePt t="74648" x="2116138" y="2833688"/>
          <p14:tracePt t="74665" x="1962150" y="2852738"/>
          <p14:tracePt t="74681" x="1908175" y="2859088"/>
          <p14:tracePt t="74931" x="1908175" y="2867025"/>
          <p14:tracePt t="74952" x="1908175" y="2879725"/>
          <p14:tracePt t="74961" x="1916113" y="2894013"/>
          <p14:tracePt t="74971" x="1922463" y="2913063"/>
          <p14:tracePt t="74982" x="1935163" y="2946400"/>
          <p14:tracePt t="74998" x="1949450" y="2987675"/>
          <p14:tracePt t="75014" x="1989138" y="3087688"/>
          <p14:tracePt t="75031" x="2028825" y="3181350"/>
          <p14:tracePt t="75048" x="2049463" y="3227388"/>
          <p14:tracePt t="75064" x="2082800" y="3295650"/>
          <p14:tracePt t="75081" x="2109788" y="3341688"/>
          <p14:tracePt t="75098" x="2130425" y="3368675"/>
          <p14:tracePt t="75115" x="2136775" y="3375025"/>
          <p14:tracePt t="75131" x="2163763" y="3395663"/>
          <p14:tracePt t="75150" x="2197100" y="3408363"/>
          <p14:tracePt t="75164" x="2216150" y="3416300"/>
          <p14:tracePt t="75181" x="2251075" y="3422650"/>
          <p14:tracePt t="75198" x="2257425" y="3422650"/>
          <p14:tracePt t="75421" x="2257425" y="3435350"/>
          <p14:tracePt t="75432" x="2257425" y="3455988"/>
          <p14:tracePt t="75443" x="2257425" y="3476625"/>
          <p14:tracePt t="75452" x="2257425" y="3502025"/>
          <p14:tracePt t="75464" x="2257425" y="3536950"/>
          <p14:tracePt t="75481" x="2251075" y="3570288"/>
          <p14:tracePt t="75497" x="2236788" y="3636963"/>
          <p14:tracePt t="75517" x="2230438" y="3683000"/>
          <p14:tracePt t="75535" x="2230438" y="3716338"/>
          <p14:tracePt t="75551" x="2230438" y="3724275"/>
          <p14:tracePt t="75564" x="2230438" y="3730625"/>
          <p14:tracePt t="75624" x="2243138" y="3730625"/>
          <p14:tracePt t="75635" x="2263775" y="3716338"/>
          <p14:tracePt t="75645" x="2303463" y="3697288"/>
          <p14:tracePt t="75654" x="2330450" y="3690938"/>
          <p14:tracePt t="75664" x="2370138" y="3676650"/>
          <p14:tracePt t="75680" x="2411413" y="3656013"/>
          <p14:tracePt t="75697" x="2498725" y="3643313"/>
          <p14:tracePt t="75714" x="2559050" y="3643313"/>
          <p14:tracePt t="75731" x="2592388" y="3643313"/>
          <p14:tracePt t="75747" x="2605088" y="3643313"/>
          <p14:tracePt t="75751" x="2611438" y="3643313"/>
          <p14:tracePt t="75771" x="2619375" y="3649663"/>
          <p14:tracePt t="75801" x="2619375" y="3656013"/>
          <p14:tracePt t="75821" x="2611438" y="3670300"/>
          <p14:tracePt t="75830" x="2598738" y="3690938"/>
          <p14:tracePt t="75840" x="2559050" y="3716338"/>
          <p14:tracePt t="75851" x="2505075" y="3743325"/>
          <p14:tracePt t="75864" x="2451100" y="3770313"/>
          <p14:tracePt t="75880" x="2309813" y="3830638"/>
          <p14:tracePt t="75898" x="2170113" y="3878263"/>
          <p14:tracePt t="75914" x="2116138" y="3890963"/>
          <p14:tracePt t="75930" x="2009775" y="3911600"/>
          <p14:tracePt t="75947" x="1916113" y="3911600"/>
          <p14:tracePt t="75964" x="1868488" y="3911600"/>
          <p14:tracePt t="75980" x="1795463" y="3870325"/>
          <p14:tracePt t="75997" x="1768475" y="3830638"/>
          <p14:tracePt t="76013" x="1708150" y="3730625"/>
          <p14:tracePt t="76030" x="1666875" y="3609975"/>
          <p14:tracePt t="76047" x="1654175" y="3549650"/>
          <p14:tracePt t="76063" x="1633538" y="3455988"/>
          <p14:tracePt t="76080" x="1627188" y="3368675"/>
          <p14:tracePt t="76097" x="1627188" y="3341688"/>
          <p14:tracePt t="76113" x="1633538" y="3295650"/>
          <p14:tracePt t="76130" x="1654175" y="3262313"/>
          <p14:tracePt t="76146" x="1666875" y="3227388"/>
          <p14:tracePt t="76163" x="1727200" y="3160713"/>
          <p14:tracePt t="76180" x="1781175" y="3127375"/>
          <p14:tracePt t="76197" x="1881188" y="3060700"/>
          <p14:tracePt t="76213" x="1949450" y="3040063"/>
          <p14:tracePt t="76230" x="2049463" y="3006725"/>
          <p14:tracePt t="76246" x="2089150" y="3000375"/>
          <p14:tracePt t="76263" x="2155825" y="2994025"/>
          <p14:tracePt t="76280" x="2176463" y="2994025"/>
          <p14:tracePt t="76296" x="2216150" y="2994025"/>
          <p14:tracePt t="76314" x="2243138" y="3006725"/>
          <p14:tracePt t="76330" x="2257425" y="3013075"/>
          <p14:tracePt t="76346" x="2284413" y="3033713"/>
          <p14:tracePt t="76363" x="2297113" y="3040063"/>
          <p14:tracePt t="76380" x="2324100" y="3067050"/>
          <p14:tracePt t="76396" x="2357438" y="3108325"/>
          <p14:tracePt t="76413" x="2384425" y="3127375"/>
          <p14:tracePt t="76430" x="2424113" y="3187700"/>
          <p14:tracePt t="76446" x="2457450" y="3227388"/>
          <p14:tracePt t="76463" x="2471738" y="3241675"/>
          <p14:tracePt t="76479" x="2478088" y="3268663"/>
          <p14:tracePt t="76496" x="2490788" y="3295650"/>
          <p14:tracePt t="76517" x="2498725" y="3322638"/>
          <p14:tracePt t="76533" x="2505075" y="3341688"/>
          <p14:tracePt t="76551" x="2511425" y="3375025"/>
          <p14:tracePt t="76563" x="2511425" y="3381375"/>
          <p14:tracePt t="76579" x="2511425" y="3402013"/>
          <p14:tracePt t="76596" x="2511425" y="3416300"/>
          <p14:tracePt t="76613" x="2505075" y="3422650"/>
          <p14:tracePt t="76629" x="2505075" y="3429000"/>
          <p14:tracePt t="76646" x="2498725" y="3429000"/>
          <p14:tracePt t="76663" x="2498725" y="3435350"/>
          <p14:tracePt t="76679" x="2484438" y="3449638"/>
          <p14:tracePt t="76696" x="2471738" y="3462338"/>
          <p14:tracePt t="76713" x="2451100" y="3468688"/>
          <p14:tracePt t="76730" x="2444750" y="3476625"/>
          <p14:tracePt t="76746" x="2430463" y="3476625"/>
          <p14:tracePt t="76763" x="2405063" y="3489325"/>
          <p14:tracePt t="76780" x="2390775" y="3489325"/>
          <p14:tracePt t="76796" x="2336800" y="3502025"/>
          <p14:tracePt t="76813" x="2263775" y="3502025"/>
          <p14:tracePt t="76829" x="2216150" y="3502025"/>
          <p14:tracePt t="76846" x="2143125" y="3502025"/>
          <p14:tracePt t="76863" x="2082800" y="3502025"/>
          <p14:tracePt t="76879" x="2055813" y="3495675"/>
          <p14:tracePt t="76896" x="2016125" y="3482975"/>
          <p14:tracePt t="76913" x="1968500" y="3476625"/>
          <p14:tracePt t="76929" x="1949450" y="3462338"/>
          <p14:tracePt t="76946" x="1916113" y="3422650"/>
          <p14:tracePt t="76962" x="1889125" y="3381375"/>
          <p14:tracePt t="76979" x="1874838" y="3348038"/>
          <p14:tracePt t="76996" x="1862138" y="3275013"/>
          <p14:tracePt t="77012" x="1862138" y="3194050"/>
          <p14:tracePt t="77029" x="1862138" y="3154363"/>
          <p14:tracePt t="77046" x="1862138" y="3087688"/>
          <p14:tracePt t="77063" x="1881188" y="3060700"/>
          <p14:tracePt t="77079" x="1889125" y="3040063"/>
          <p14:tracePt t="77096" x="1908175" y="3027363"/>
          <p14:tracePt t="77112" x="1922463" y="3027363"/>
          <p14:tracePt t="77129" x="1989138" y="3000375"/>
          <p14:tracePt t="77146" x="2062163" y="2973388"/>
          <p14:tracePt t="77162" x="2109788" y="2967038"/>
          <p14:tracePt t="77179" x="2190750" y="2967038"/>
          <p14:tracePt t="77196" x="2230438" y="2967038"/>
          <p14:tracePt t="77212" x="2297113" y="3000375"/>
          <p14:tracePt t="77229" x="2357438" y="3040063"/>
          <p14:tracePt t="77245" x="2384425" y="3060700"/>
          <p14:tracePt t="77262" x="2451100" y="3108325"/>
          <p14:tracePt t="77279" x="2524125" y="3154363"/>
          <p14:tracePt t="77295" x="2551113" y="3187700"/>
          <p14:tracePt t="77312" x="2611438" y="3235325"/>
          <p14:tracePt t="77329" x="2644775" y="3275013"/>
          <p14:tracePt t="77346" x="2652713" y="3287713"/>
          <p14:tracePt t="77362" x="2665413" y="3314700"/>
          <p14:tracePt t="77379" x="2665413" y="3328988"/>
          <p14:tracePt t="77395" x="2665413" y="3335338"/>
          <p14:tracePt t="77412" x="2665413" y="3348038"/>
          <p14:tracePt t="77429" x="2665413" y="3362325"/>
          <p14:tracePt t="77445" x="2665413" y="3368675"/>
          <p14:tracePt t="77462" x="2665413" y="3381375"/>
          <p14:tracePt t="77478" x="2659063" y="3389313"/>
          <p14:tracePt t="77515" x="2652713" y="3389313"/>
          <p14:tracePt t="77533" x="2632075" y="3395663"/>
          <p14:tracePt t="77549" x="2565400" y="3408363"/>
          <p14:tracePt t="77562" x="2532063" y="3416300"/>
          <p14:tracePt t="77579" x="2451100" y="3416300"/>
          <p14:tracePt t="77595" x="2397125" y="3416300"/>
          <p14:tracePt t="77612" x="2297113" y="3416300"/>
          <p14:tracePt t="77629" x="2209800" y="3402013"/>
          <p14:tracePt t="77645" x="2182813" y="3395663"/>
          <p14:tracePt t="77662" x="2130425" y="3381375"/>
          <p14:tracePt t="77679" x="2103438" y="3375025"/>
          <p14:tracePt t="77695" x="2089150" y="3368675"/>
          <p14:tracePt t="77712" x="2062163" y="3355975"/>
          <p14:tracePt t="77729" x="2043113" y="3348038"/>
          <p14:tracePt t="77745" x="2036763" y="3341688"/>
          <p14:tracePt t="77762" x="2028825" y="3335338"/>
          <p14:tracePt t="77779" x="2022475" y="3328988"/>
          <p14:tracePt t="77795" x="2022475" y="3322638"/>
          <p14:tracePt t="77812" x="2022475" y="3308350"/>
          <p14:tracePt t="77829" x="2022475" y="3302000"/>
          <p14:tracePt t="77845" x="2016125" y="3302000"/>
          <p14:tracePt t="77861" x="2016125" y="3287713"/>
          <p14:tracePt t="77879" x="2016125" y="3281363"/>
          <p14:tracePt t="77895" x="2016125" y="3275013"/>
          <p14:tracePt t="77912" x="2016125" y="3268663"/>
          <p14:tracePt t="77928" x="2016125" y="3262313"/>
          <p14:tracePt t="77971" x="2022475" y="3254375"/>
          <p14:tracePt t="77982" x="2028825" y="3254375"/>
          <p14:tracePt t="78002" x="2036763" y="3254375"/>
          <p14:tracePt t="78014" x="2043113" y="3254375"/>
          <p14:tracePt t="78028" x="2049463" y="3254375"/>
          <p14:tracePt t="78045" x="2082800" y="3254375"/>
          <p14:tracePt t="78061" x="2103438" y="3254375"/>
          <p14:tracePt t="78078" x="2163763" y="3254375"/>
          <p14:tracePt t="78095" x="2224088" y="3262313"/>
          <p14:tracePt t="78112" x="2257425" y="3268663"/>
          <p14:tracePt t="78128" x="2297113" y="3275013"/>
          <p14:tracePt t="78145" x="2317750" y="3281363"/>
          <p14:tracePt t="78161" x="2351088" y="3295650"/>
          <p14:tracePt t="78178" x="2370138" y="3308350"/>
          <p14:tracePt t="78195" x="2384425" y="3314700"/>
          <p14:tracePt t="78211" x="2405063" y="3328988"/>
          <p14:tracePt t="78228" x="2411413" y="3335338"/>
          <p14:tracePt t="78245" x="2417763" y="3341688"/>
          <p14:tracePt t="78261" x="2424113" y="3341688"/>
          <p14:tracePt t="78328" x="2424113" y="3348038"/>
          <p14:tracePt t="78390" x="2417763" y="3348038"/>
          <p14:tracePt t="78410" x="2411413" y="3348038"/>
          <p14:tracePt t="78430" x="2405063" y="3348038"/>
          <p14:tracePt t="78450" x="2390775" y="3341688"/>
          <p14:tracePt t="78460" x="2384425" y="3335338"/>
          <p14:tracePt t="78470" x="2370138" y="3335338"/>
          <p14:tracePt t="78481" x="2351088" y="3328988"/>
          <p14:tracePt t="78494" x="2317750" y="3322638"/>
          <p14:tracePt t="78515" x="2263775" y="3308350"/>
          <p14:tracePt t="78532" x="2203450" y="3295650"/>
          <p14:tracePt t="78548" x="2182813" y="3287713"/>
          <p14:tracePt t="78564" x="2149475" y="3275013"/>
          <p14:tracePt t="78578" x="2143125" y="3275013"/>
          <p14:tracePt t="78594" x="2122488" y="3262313"/>
          <p14:tracePt t="78653" x="2122488" y="3254375"/>
          <p14:tracePt t="78695" x="2130425" y="3254375"/>
          <p14:tracePt t="78705" x="2136775" y="3254375"/>
          <p14:tracePt t="78725" x="2143125" y="3254375"/>
          <p14:tracePt t="78736" x="2149475" y="3254375"/>
          <p14:tracePt t="78748" x="2155825" y="3254375"/>
          <p14:tracePt t="78761" x="2170113" y="3254375"/>
          <p14:tracePt t="78778" x="2224088" y="3254375"/>
          <p14:tracePt t="78794" x="2257425" y="3254375"/>
          <p14:tracePt t="78811" x="2303463" y="3254375"/>
          <p14:tracePt t="78828" x="2351088" y="3262313"/>
          <p14:tracePt t="78845" x="2378075" y="3262313"/>
          <p14:tracePt t="78861" x="2438400" y="3275013"/>
          <p14:tracePt t="78878" x="2465388" y="3275013"/>
          <p14:tracePt t="78894" x="2471738" y="3275013"/>
          <p14:tracePt t="78910" x="2478088" y="3281363"/>
          <p14:tracePt t="78950" x="2478088" y="3287713"/>
          <p14:tracePt t="78981" x="2471738" y="3287713"/>
          <p14:tracePt t="79000" x="2457450" y="3287713"/>
          <p14:tracePt t="79011" x="2451100" y="3287713"/>
          <p14:tracePt t="79021" x="2438400" y="3287713"/>
          <p14:tracePt t="79031" x="2430463" y="3281363"/>
          <p14:tracePt t="79047" x="2411413" y="3275013"/>
          <p14:tracePt t="79061" x="2357438" y="3254375"/>
          <p14:tracePt t="79077" x="2317750" y="3248025"/>
          <p14:tracePt t="79094" x="2251075" y="3235325"/>
          <p14:tracePt t="79110" x="2224088" y="3227388"/>
          <p14:tracePt t="79127" x="2190750" y="3221038"/>
          <p14:tracePt t="79144" x="2176463" y="3221038"/>
          <p14:tracePt t="79160" x="2170113" y="3221038"/>
          <p14:tracePt t="79235" x="2176463" y="3221038"/>
          <p14:tracePt t="79247" x="2182813" y="3221038"/>
          <p14:tracePt t="79256" x="2190750" y="3221038"/>
          <p14:tracePt t="79278" x="2203450" y="3221038"/>
          <p14:tracePt t="79288" x="2209800" y="3227388"/>
          <p14:tracePt t="79298" x="2224088" y="3227388"/>
          <p14:tracePt t="79310" x="2230438" y="3235325"/>
          <p14:tracePt t="79327" x="2243138" y="3241675"/>
          <p14:tracePt t="79344" x="2270125" y="3241675"/>
          <p14:tracePt t="79360" x="2297113" y="3248025"/>
          <p14:tracePt t="79377" x="2303463" y="3254375"/>
          <p14:tracePt t="79393" x="2336800" y="3254375"/>
          <p14:tracePt t="79411" x="2397125" y="3268663"/>
          <p14:tracePt t="79427" x="2438400" y="3281363"/>
          <p14:tracePt t="79443" x="2511425" y="3287713"/>
          <p14:tracePt t="79460" x="2538413" y="3295650"/>
          <p14:tracePt t="79477" x="2598738" y="3308350"/>
          <p14:tracePt t="79493" x="2632075" y="3308350"/>
          <p14:tracePt t="79515" x="2652713" y="3308350"/>
          <p14:tracePt t="79530" x="2665413" y="3308350"/>
          <p14:tracePt t="79547" x="2671763" y="3308350"/>
          <p14:tracePt t="79560" x="2679700" y="3308350"/>
          <p14:tracePt t="79577" x="2692400" y="3308350"/>
          <p14:tracePt t="79610" x="2698750" y="3308350"/>
          <p14:tracePt t="79681" x="2692400" y="3308350"/>
          <p14:tracePt t="79895" x="2698750" y="3308350"/>
          <p14:tracePt t="79905" x="2719388" y="3302000"/>
          <p14:tracePt t="79915" x="2746375" y="3302000"/>
          <p14:tracePt t="79926" x="2786063" y="3295650"/>
          <p14:tracePt t="79943" x="2833688" y="3281363"/>
          <p14:tracePt t="79960" x="2927350" y="3268663"/>
          <p14:tracePt t="79977" x="3000375" y="3262313"/>
          <p14:tracePt t="79993" x="3033713" y="3262313"/>
          <p14:tracePt t="80010" x="3100388" y="3262313"/>
          <p14:tracePt t="80026" x="3133725" y="3275013"/>
          <p14:tracePt t="80043" x="3167063" y="3287713"/>
          <p14:tracePt t="80060" x="3187700" y="3295650"/>
          <p14:tracePt t="80076" x="3194050" y="3295650"/>
          <p14:tracePt t="80152" x="3194050" y="3302000"/>
          <p14:tracePt t="80193" x="3187700" y="3302000"/>
          <p14:tracePt t="80205" x="3175000" y="3302000"/>
          <p14:tracePt t="80218" x="3160713" y="3295650"/>
          <p14:tracePt t="80231" x="3133725" y="3295650"/>
          <p14:tracePt t="80243" x="3094038" y="3287713"/>
          <p14:tracePt t="80259" x="3000375" y="3268663"/>
          <p14:tracePt t="80276" x="2900363" y="3248025"/>
          <p14:tracePt t="80293" x="2852738" y="3241675"/>
          <p14:tracePt t="80297" x="2819400" y="3235325"/>
          <p14:tracePt t="80309" x="2779713" y="3227388"/>
          <p14:tracePt t="80327" x="2738438" y="3221038"/>
          <p14:tracePt t="80343" x="2732088" y="3214688"/>
          <p14:tracePt t="80359" x="2705100" y="3208338"/>
          <p14:tracePt t="80377" x="2698750" y="3208338"/>
          <p14:tracePt t="80393" x="2692400" y="3208338"/>
          <p14:tracePt t="80430" x="2686050" y="3208338"/>
          <p14:tracePt t="80502" x="2692400" y="3208338"/>
          <p14:tracePt t="80514" x="2698750" y="3208338"/>
          <p14:tracePt t="80523" x="2705100" y="3208338"/>
          <p14:tracePt t="80547" x="2719388" y="3208338"/>
          <p14:tracePt t="80554" x="2732088" y="3208338"/>
          <p14:tracePt t="80565" x="2752725" y="3208338"/>
          <p14:tracePt t="80576" x="2786063" y="3208338"/>
          <p14:tracePt t="80592" x="2833688" y="3208338"/>
          <p14:tracePt t="80609" x="2919413" y="3208338"/>
          <p14:tracePt t="80626" x="3000375" y="3214688"/>
          <p14:tracePt t="80642" x="3040063" y="3214688"/>
          <p14:tracePt t="80659" x="3121025" y="3221038"/>
          <p14:tracePt t="80676" x="3167063" y="3227388"/>
          <p14:tracePt t="80692" x="3248025" y="3227388"/>
          <p14:tracePt t="80709" x="3328988" y="3235325"/>
          <p14:tracePt t="80726" x="3362325" y="3241675"/>
          <p14:tracePt t="80742" x="3402013" y="3248025"/>
          <p14:tracePt t="80759" x="3429000" y="3248025"/>
          <p14:tracePt t="80812" x="3435350" y="3248025"/>
          <p14:tracePt t="81236" x="3435350" y="3254375"/>
          <p14:tracePt t="81256" x="3435350" y="3262313"/>
          <p14:tracePt t="81276" x="3429000" y="3268663"/>
          <p14:tracePt t="81286" x="3422650" y="3268663"/>
          <p14:tracePt t="81297" x="3416300" y="3268663"/>
          <p14:tracePt t="81308" x="3402013" y="3275013"/>
          <p14:tracePt t="81326" x="3362325" y="3281363"/>
          <p14:tracePt t="81342" x="3341688" y="3281363"/>
          <p14:tracePt t="81358" x="3308350" y="3281363"/>
          <p14:tracePt t="81375" x="3295650" y="3281363"/>
          <p14:tracePt t="81391" x="3281363" y="3275013"/>
          <p14:tracePt t="81408" x="3275013" y="3268663"/>
          <p14:tracePt t="81425" x="3275013" y="3262313"/>
          <p14:tracePt t="81441" x="3275013" y="3248025"/>
          <p14:tracePt t="81459" x="3275013" y="3241675"/>
          <p14:tracePt t="81475" x="3275013" y="3235325"/>
          <p14:tracePt t="81491" x="3281363" y="3235325"/>
          <p14:tracePt t="81508" x="3287713" y="3235325"/>
          <p14:tracePt t="81528" x="3314700" y="3227388"/>
          <p14:tracePt t="81545" x="3368675" y="3221038"/>
          <p14:tracePt t="81562" x="3441700" y="3221038"/>
          <p14:tracePt t="81579" x="3495675" y="3221038"/>
          <p14:tracePt t="81592" x="3589338" y="3227388"/>
          <p14:tracePt t="81608" x="3636963" y="3235325"/>
          <p14:tracePt t="81625" x="3730625" y="3254375"/>
          <p14:tracePt t="81641" x="3763963" y="3268663"/>
          <p14:tracePt t="81658" x="3803650" y="3281363"/>
          <p14:tracePt t="81675" x="3844925" y="3302000"/>
          <p14:tracePt t="81691" x="3857625" y="3308350"/>
          <p14:tracePt t="81708" x="3878263" y="3314700"/>
          <p14:tracePt t="81725" x="3884613" y="3322638"/>
          <p14:tracePt t="81741" x="3890963" y="3322638"/>
          <p14:tracePt t="81815" x="3884613" y="3322638"/>
          <p14:tracePt t="81834" x="3870325" y="3314700"/>
          <p14:tracePt t="82004" x="3878263" y="3314700"/>
          <p14:tracePt t="82014" x="3905250" y="3314700"/>
          <p14:tracePt t="82025" x="3957638" y="3308350"/>
          <p14:tracePt t="82041" x="4024313" y="3295650"/>
          <p14:tracePt t="82058" x="4213225" y="3262313"/>
          <p14:tracePt t="82074" x="4333875" y="3248025"/>
          <p14:tracePt t="82091" x="4641850" y="3208338"/>
          <p14:tracePt t="82107" x="5122863" y="3187700"/>
          <p14:tracePt t="82125" x="5472113" y="3187700"/>
          <p14:tracePt t="82141" x="5578475" y="3201988"/>
          <p14:tracePt t="82157" x="5686425" y="3221038"/>
          <p14:tracePt t="82175" x="5719763" y="3235325"/>
          <p14:tracePt t="82224" x="5719763" y="3241675"/>
          <p14:tracePt t="82233" x="5686425" y="3248025"/>
          <p14:tracePt t="82452" x="5686425" y="3254375"/>
          <p14:tracePt t="82462" x="5699125" y="3254375"/>
          <p14:tracePt t="82474" x="5713413" y="3262313"/>
          <p14:tracePt t="82491" x="5753100" y="3262313"/>
          <p14:tracePt t="82507" x="5834063" y="3275013"/>
          <p14:tracePt t="82524" x="5927725" y="3287713"/>
          <p14:tracePt t="82545" x="6054725" y="3295650"/>
          <p14:tracePt t="82561" x="6121400" y="3295650"/>
          <p14:tracePt t="82577" x="6275388" y="3295650"/>
          <p14:tracePt t="82590" x="6335713" y="3295650"/>
          <p14:tracePt t="82607" x="6456363" y="3302000"/>
          <p14:tracePt t="82624" x="6543675" y="3308350"/>
          <p14:tracePt t="82640" x="6583363" y="3308350"/>
          <p14:tracePt t="82657" x="6616700" y="3314700"/>
          <p14:tracePt t="82674" x="6630988" y="3322638"/>
          <p14:tracePt t="82690" x="6637338" y="3322638"/>
          <p14:tracePt t="82814" x="6630988" y="3322638"/>
          <p14:tracePt t="82833" x="6623050" y="3322638"/>
          <p14:tracePt t="82845" x="6616700" y="3322638"/>
          <p14:tracePt t="82852" x="6604000" y="3322638"/>
          <p14:tracePt t="82863" x="6562725" y="3322638"/>
          <p14:tracePt t="82874" x="6510338" y="3314700"/>
          <p14:tracePt t="82891" x="6396038" y="3295650"/>
          <p14:tracePt t="82907" x="6308725" y="3275013"/>
          <p14:tracePt t="82923" x="6134100" y="3262313"/>
          <p14:tracePt t="82940" x="6034088" y="3254375"/>
          <p14:tracePt t="82957" x="5840413" y="3248025"/>
          <p14:tracePt t="82973" x="5653088" y="3235325"/>
          <p14:tracePt t="82990" x="5572125" y="3235325"/>
          <p14:tracePt t="83007" x="5445125" y="3227388"/>
          <p14:tracePt t="83023" x="5351463" y="3227388"/>
          <p14:tracePt t="83040" x="5324475" y="3227388"/>
          <p14:tracePt t="83057" x="5270500" y="3221038"/>
          <p14:tracePt t="83073" x="5257800" y="3208338"/>
          <p14:tracePt t="83090" x="5251450" y="3208338"/>
          <p14:tracePt t="83106" x="5251450" y="3201988"/>
          <p14:tracePt t="83124" x="5251450" y="3187700"/>
          <p14:tracePt t="83140" x="5251450" y="3181350"/>
          <p14:tracePt t="83156" x="5318125" y="3141663"/>
          <p14:tracePt t="83173" x="5370513" y="3121025"/>
          <p14:tracePt t="83190" x="5559425" y="3067050"/>
          <p14:tracePt t="83206" x="5780088" y="3027363"/>
          <p14:tracePt t="83223" x="5880100" y="3021013"/>
          <p14:tracePt t="83240" x="6067425" y="3013075"/>
          <p14:tracePt t="83256" x="6215063" y="3013075"/>
          <p14:tracePt t="83273" x="6262688" y="3013075"/>
          <p14:tracePt t="83290" x="6323013" y="3013075"/>
          <p14:tracePt t="83306" x="6335713" y="3027363"/>
          <p14:tracePt t="83357" x="6335713" y="3033713"/>
          <p14:tracePt t="83367" x="6315075" y="3040063"/>
          <p14:tracePt t="83377" x="6275388" y="3048000"/>
          <p14:tracePt t="83389" x="6215063" y="3067050"/>
          <p14:tracePt t="83407" x="6000750" y="3108325"/>
          <p14:tracePt t="83423" x="5846763" y="3133725"/>
          <p14:tracePt t="83440" x="5397500" y="3227388"/>
          <p14:tracePt t="83457" x="4956175" y="3314700"/>
          <p14:tracePt t="83473" x="4848225" y="3335338"/>
          <p14:tracePt t="83490" x="4735513" y="3348038"/>
          <p14:tracePt t="83506" x="4714875" y="3348038"/>
          <p14:tracePt t="83523" x="4687888" y="3348038"/>
          <p14:tracePt t="83543" x="4681538" y="3348038"/>
          <p14:tracePt t="83560" x="4681538" y="3328988"/>
          <p14:tracePt t="83576" x="4681538" y="3322638"/>
          <p14:tracePt t="83590" x="4681538" y="3308350"/>
          <p14:tracePt t="83606" x="4687888" y="3308350"/>
          <p14:tracePt t="83623" x="4702175" y="3302000"/>
          <p14:tracePt t="83640" x="4748213" y="3287713"/>
          <p14:tracePt t="83656" x="4795838" y="3281363"/>
          <p14:tracePt t="83673" x="4908550" y="3254375"/>
          <p14:tracePt t="83689" x="4995863" y="3241675"/>
          <p14:tracePt t="83706" x="5183188" y="3194050"/>
          <p14:tracePt t="83723" x="5391150" y="3160713"/>
          <p14:tracePt t="83740" x="5491163" y="3148013"/>
          <p14:tracePt t="83756" x="5705475" y="3133725"/>
          <p14:tracePt t="83773" x="5953125" y="3114675"/>
          <p14:tracePt t="83789" x="6081713" y="3114675"/>
          <p14:tracePt t="83806" x="6281738" y="3114675"/>
          <p14:tracePt t="83823" x="6423025" y="3121025"/>
          <p14:tracePt t="83839" x="6477000" y="3127375"/>
          <p14:tracePt t="83856" x="6550025" y="3141663"/>
          <p14:tracePt t="83873" x="6583363" y="3154363"/>
          <p14:tracePt t="83889" x="6623050" y="3167063"/>
          <p14:tracePt t="83906" x="6650038" y="3187700"/>
          <p14:tracePt t="83923" x="6656388" y="3194050"/>
          <p14:tracePt t="83939" x="6670675" y="3208338"/>
          <p14:tracePt t="83956" x="6683375" y="3214688"/>
          <p14:tracePt t="83973" x="6691313" y="3221038"/>
          <p14:tracePt t="83989" x="6697663" y="3235325"/>
          <p14:tracePt t="84006" x="6697663" y="3248025"/>
          <p14:tracePt t="84022" x="6704013" y="3254375"/>
          <p14:tracePt t="84039" x="6704013" y="3262313"/>
          <p14:tracePt t="84058" x="6704013" y="3268663"/>
          <p14:tracePt t="84072" x="6704013" y="3275013"/>
          <p14:tracePt t="84098" x="6697663" y="3275013"/>
          <p14:tracePt t="84110" x="6691313" y="3281363"/>
          <p14:tracePt t="84128" x="6683375" y="3281363"/>
          <p14:tracePt t="84140" x="6670675" y="3281363"/>
          <p14:tracePt t="84156" x="6650038" y="3281363"/>
          <p14:tracePt t="84172" x="6643688" y="3281363"/>
          <p14:tracePt t="84189" x="6630988" y="3281363"/>
          <p14:tracePt t="84269" x="6637338" y="3275013"/>
          <p14:tracePt t="84279" x="6650038" y="3268663"/>
          <p14:tracePt t="84290" x="6664325" y="3262313"/>
          <p14:tracePt t="84305" x="6691313" y="3248025"/>
          <p14:tracePt t="84322" x="6770688" y="3214688"/>
          <p14:tracePt t="84339" x="6870700" y="3194050"/>
          <p14:tracePt t="84355" x="6924675" y="3187700"/>
          <p14:tracePt t="84372" x="7024688" y="3181350"/>
          <p14:tracePt t="84389" x="7105650" y="3181350"/>
          <p14:tracePt t="84405" x="7145338" y="3187700"/>
          <p14:tracePt t="84422" x="7205663" y="3201988"/>
          <p14:tracePt t="84439" x="7226300" y="3201988"/>
          <p14:tracePt t="84455" x="7232650" y="3208338"/>
          <p14:tracePt t="84509" x="7205663" y="3208338"/>
          <p14:tracePt t="84703" x="7205663" y="3214688"/>
          <p14:tracePt t="84722" x="7213600" y="3214688"/>
          <p14:tracePt t="84732" x="7213600" y="3221038"/>
          <p14:tracePt t="84752" x="7219950" y="3235325"/>
          <p14:tracePt t="84762" x="7232650" y="3241675"/>
          <p14:tracePt t="84773" x="7246938" y="3248025"/>
          <p14:tracePt t="84789" x="7259638" y="3268663"/>
          <p14:tracePt t="84805" x="7286625" y="3295650"/>
          <p14:tracePt t="84822" x="7299325" y="3308350"/>
          <p14:tracePt t="84839" x="7307263" y="3314700"/>
          <p14:tracePt t="84844" x="7313613" y="3322638"/>
          <p14:tracePt t="84861" x="7319963" y="3322638"/>
          <p14:tracePt t="84872" x="7326313" y="3322638"/>
          <p14:tracePt t="84888" x="7334250" y="3322638"/>
          <p14:tracePt t="84905" x="7386638" y="3328988"/>
          <p14:tracePt t="84922" x="7488238" y="3328988"/>
          <p14:tracePt t="84938" x="7548563" y="3322638"/>
          <p14:tracePt t="84955" x="7661275" y="3302000"/>
          <p14:tracePt t="84972" x="7735888" y="3287713"/>
          <p14:tracePt t="84988" x="7754938" y="3281363"/>
          <p14:tracePt t="85005" x="7781925" y="3275013"/>
          <p14:tracePt t="85021" x="7808913" y="3275013"/>
          <p14:tracePt t="85038" x="7815263" y="3275013"/>
          <p14:tracePt t="85055" x="7823200" y="3268663"/>
          <p14:tracePt t="85071" x="7829550" y="3268663"/>
          <p14:tracePt t="85088" x="7835900" y="3262313"/>
          <p14:tracePt t="85524" x="7829550" y="3262313"/>
          <p14:tracePt t="85565" x="7823200" y="3262313"/>
          <p14:tracePt t="85592" x="7815263" y="3262313"/>
          <p14:tracePt t="85599" x="7808913" y="3262313"/>
          <p14:tracePt t="85619" x="7802563" y="3262313"/>
          <p14:tracePt t="85629" x="7796213" y="3262313"/>
          <p14:tracePt t="85641" x="7788275" y="3262313"/>
          <p14:tracePt t="85654" x="7781925" y="3262313"/>
          <p14:tracePt t="85671" x="7762875" y="3262313"/>
          <p14:tracePt t="85687" x="7754938" y="3262313"/>
          <p14:tracePt t="85704" x="7748588" y="3262313"/>
          <p14:tracePt t="85905" x="7754938" y="3262313"/>
          <p14:tracePt t="85932" x="7762875" y="3262313"/>
          <p14:tracePt t="85952" x="7762875" y="3268663"/>
          <p14:tracePt t="85962" x="7769225" y="3268663"/>
          <p14:tracePt t="85981" x="7775575" y="3268663"/>
          <p14:tracePt t="86020" x="7781925" y="3268663"/>
          <p14:tracePt t="86203" x="7769225" y="3268663"/>
          <p14:tracePt t="86222" x="7754938" y="3268663"/>
          <p14:tracePt t="86233" x="7735888" y="3268663"/>
          <p14:tracePt t="86245" x="7702550" y="3268663"/>
          <p14:tracePt t="86255" x="7661275" y="3268663"/>
          <p14:tracePt t="86270" x="7567613" y="3268663"/>
          <p14:tracePt t="86289" x="7467600" y="3262313"/>
          <p14:tracePt t="86303" x="7419975" y="3254375"/>
          <p14:tracePt t="86320" x="7353300" y="3254375"/>
          <p14:tracePt t="86337" x="7334250" y="3254375"/>
          <p14:tracePt t="86353" x="7313613" y="3248025"/>
          <p14:tracePt t="86370" x="7299325" y="3248025"/>
          <p14:tracePt t="86387" x="7292975" y="3248025"/>
          <p14:tracePt t="86579" x="7299325" y="3248025"/>
          <p14:tracePt t="86591" x="7307263" y="3254375"/>
          <p14:tracePt t="86639" x="7313613" y="3254375"/>
          <p14:tracePt t="86669" x="7319963" y="3254375"/>
          <p14:tracePt t="86691" x="7326313" y="3254375"/>
          <p14:tracePt t="86700" x="7334250" y="3254375"/>
          <p14:tracePt t="86710" x="7346950" y="3262313"/>
          <p14:tracePt t="86720" x="7367588" y="3262313"/>
          <p14:tracePt t="86737" x="7386638" y="3262313"/>
          <p14:tracePt t="86753" x="7427913" y="3262313"/>
          <p14:tracePt t="86770" x="7473950" y="3262313"/>
          <p14:tracePt t="86786" x="7494588" y="3262313"/>
          <p14:tracePt t="86803" x="7548563" y="3262313"/>
          <p14:tracePt t="86820" x="7600950" y="3262313"/>
          <p14:tracePt t="86837" x="7621588" y="3262313"/>
          <p14:tracePt t="86853" x="7648575" y="3254375"/>
          <p14:tracePt t="86870" x="7675563" y="3254375"/>
          <p14:tracePt t="86886" x="7681913" y="3254375"/>
          <p14:tracePt t="86891" x="7688263" y="3254375"/>
          <p14:tracePt t="86929" x="7694613" y="3254375"/>
          <p14:tracePt t="87129" x="7702550" y="3254375"/>
          <p14:tracePt t="87149" x="7715250" y="3254375"/>
          <p14:tracePt t="87169" x="7727950" y="3248025"/>
          <p14:tracePt t="87179" x="7742238" y="3241675"/>
          <p14:tracePt t="87190" x="7769225" y="3235325"/>
          <p14:tracePt t="87203" x="7802563" y="3221038"/>
          <p14:tracePt t="87219" x="7875588" y="3208338"/>
          <p14:tracePt t="87236" x="7916863" y="3201988"/>
          <p14:tracePt t="87253" x="7983538" y="3194050"/>
          <p14:tracePt t="87269" x="8023225" y="3194050"/>
          <p14:tracePt t="87286" x="8029575" y="3194050"/>
          <p14:tracePt t="87303" x="8043863" y="3194050"/>
          <p14:tracePt t="87336" x="8050213" y="3194050"/>
          <p14:tracePt t="87440" x="8043863" y="3194050"/>
          <p14:tracePt t="87459" x="8037513" y="3194050"/>
          <p14:tracePt t="87469" x="8023225" y="3194050"/>
          <p14:tracePt t="87479" x="8002588" y="3194050"/>
          <p14:tracePt t="87490" x="7962900" y="3194050"/>
          <p14:tracePt t="87502" x="7908925" y="3194050"/>
          <p14:tracePt t="87519" x="7769225" y="3194050"/>
          <p14:tracePt t="87536" x="7694613" y="3194050"/>
          <p14:tracePt t="87552" x="7554913" y="3194050"/>
          <p14:tracePt t="87574" x="7419975" y="3194050"/>
          <p14:tracePt t="87590" x="7286625" y="3181350"/>
          <p14:tracePt t="87606" x="7213600" y="3181350"/>
          <p14:tracePt t="87620" x="7051675" y="3160713"/>
          <p14:tracePt t="87636" x="6972300" y="3160713"/>
          <p14:tracePt t="87652" x="6810375" y="3160713"/>
          <p14:tracePt t="87669" x="6751638" y="3160713"/>
          <p14:tracePt t="87686" x="6643688" y="3160713"/>
          <p14:tracePt t="87702" x="6550025" y="3160713"/>
          <p14:tracePt t="87719" x="6510338" y="3160713"/>
          <p14:tracePt t="87736" x="6450013" y="3154363"/>
          <p14:tracePt t="87752" x="6416675" y="3141663"/>
          <p14:tracePt t="87769" x="6408738" y="3141663"/>
          <p14:tracePt t="87785" x="6402388" y="3133725"/>
          <p14:tracePt t="87802" x="6402388" y="3127375"/>
          <p14:tracePt t="87835" x="6442075" y="3094038"/>
          <p14:tracePt t="87852" x="6596063" y="3013075"/>
          <p14:tracePt t="87869" x="6704013" y="2946400"/>
          <p14:tracePt t="87885" x="6991350" y="2819400"/>
          <p14:tracePt t="87903" x="7346950" y="2698750"/>
          <p14:tracePt t="87919" x="7488238" y="2665413"/>
          <p14:tracePt t="87936" x="7727950" y="2625725"/>
          <p14:tracePt t="87952" x="7802563" y="2619375"/>
          <p14:tracePt t="87969" x="7923213" y="2619375"/>
          <p14:tracePt t="87985" x="8010525" y="2632075"/>
          <p14:tracePt t="88003" x="8089900" y="2665413"/>
          <p14:tracePt t="88019" x="8110538" y="2686050"/>
          <p14:tracePt t="88035" x="8150225" y="2732088"/>
          <p14:tracePt t="88053" x="8177213" y="2759075"/>
          <p14:tracePt t="88069" x="8177213" y="2773363"/>
          <p14:tracePt t="88085" x="8177213" y="2806700"/>
          <p14:tracePt t="88103" x="8170863" y="2846388"/>
          <p14:tracePt t="88118" x="8156575" y="2867025"/>
          <p14:tracePt t="88135" x="8123238" y="2913063"/>
          <p14:tracePt t="88152" x="8056563" y="2979738"/>
          <p14:tracePt t="88169" x="8010525" y="3013075"/>
          <p14:tracePt t="88185" x="7881938" y="3094038"/>
          <p14:tracePt t="88202" x="7708900" y="3181350"/>
          <p14:tracePt t="88218" x="7608888" y="3214688"/>
          <p14:tracePt t="88235" x="7367588" y="3295650"/>
          <p14:tracePt t="88252" x="7045325" y="3362325"/>
          <p14:tracePt t="88268" x="6864350" y="3408363"/>
          <p14:tracePt t="88285" x="6537325" y="3455988"/>
          <p14:tracePt t="88302" x="6329363" y="3482975"/>
          <p14:tracePt t="88318" x="6248400" y="3489325"/>
          <p14:tracePt t="88335" x="6142038" y="3489325"/>
          <p14:tracePt t="88352" x="6067425" y="3468688"/>
          <p14:tracePt t="88368" x="6054725" y="3462338"/>
          <p14:tracePt t="88385" x="6034088" y="3441700"/>
          <p14:tracePt t="88389" x="6021388" y="3429000"/>
          <p14:tracePt t="88402" x="6013450" y="3422650"/>
          <p14:tracePt t="88418" x="6000750" y="3408363"/>
          <p14:tracePt t="88435" x="5994400" y="3375025"/>
          <p14:tracePt t="88452" x="5994400" y="3322638"/>
          <p14:tracePt t="88468" x="5994400" y="3281363"/>
          <p14:tracePt t="88485" x="6021388" y="3194050"/>
          <p14:tracePt t="88502" x="6067425" y="3100388"/>
          <p14:tracePt t="88518" x="6094413" y="3054350"/>
          <p14:tracePt t="88535" x="6181725" y="2960688"/>
          <p14:tracePt t="88551" x="6227763" y="2927350"/>
          <p14:tracePt t="88571" x="6356350" y="2867025"/>
          <p14:tracePt t="88588" x="6510338" y="2852738"/>
          <p14:tracePt t="88605" x="6664325" y="2859088"/>
          <p14:tracePt t="88618" x="6731000" y="2879725"/>
          <p14:tracePt t="88635" x="6824663" y="2927350"/>
          <p14:tracePt t="88651" x="6864350" y="2967038"/>
          <p14:tracePt t="88668" x="6951663" y="3054350"/>
          <p14:tracePt t="88685" x="7005638" y="3160713"/>
          <p14:tracePt t="88701" x="7024688" y="3227388"/>
          <p14:tracePt t="88718" x="7032625" y="3335338"/>
          <p14:tracePt t="88735" x="7018338" y="3416300"/>
          <p14:tracePt t="88752" x="6978650" y="3489325"/>
          <p14:tracePt t="88768" x="6931025" y="3529013"/>
          <p14:tracePt t="88785" x="6784975" y="3609975"/>
          <p14:tracePt t="88801" x="6489700" y="3683000"/>
          <p14:tracePt t="88818" x="6275388" y="3730625"/>
          <p14:tracePt t="88834" x="5773738" y="3776663"/>
          <p14:tracePt t="88851" x="5384800" y="3790950"/>
          <p14:tracePt t="88868" x="5210175" y="3763963"/>
          <p14:tracePt t="88884" x="5149850" y="3743325"/>
          <p14:tracePt t="88901" x="5089525" y="3690938"/>
          <p14:tracePt t="88919" x="5062538" y="3656013"/>
          <p14:tracePt t="88934" x="5049838" y="3630613"/>
          <p14:tracePt t="88968" x="5056188" y="3603625"/>
          <p14:tracePt t="89172" x="5056188" y="3609975"/>
          <p14:tracePt t="89190" x="5043488" y="3609975"/>
          <p14:tracePt t="89200" x="5010150" y="3609975"/>
          <p14:tracePt t="89211" x="4956175" y="3609975"/>
          <p14:tracePt t="89222" x="4881563" y="3603625"/>
          <p14:tracePt t="89234" x="4781550" y="3589338"/>
          <p14:tracePt t="89251" x="4594225" y="3556000"/>
          <p14:tracePt t="89267" x="4513263" y="3549650"/>
          <p14:tracePt t="89284" x="4367213" y="3529013"/>
          <p14:tracePt t="89301" x="4286250" y="3522663"/>
          <p14:tracePt t="89317" x="4265613" y="3516313"/>
          <p14:tracePt t="89334" x="4246563" y="3509963"/>
          <p14:tracePt t="89368" x="4246563" y="3502025"/>
          <p14:tracePt t="89405" x="4246563" y="3495675"/>
          <p14:tracePt t="89444" x="4259263" y="3495675"/>
          <p14:tracePt t="89455" x="4279900" y="3495675"/>
          <p14:tracePt t="89464" x="4306888" y="3495675"/>
          <p14:tracePt t="89474" x="4340225" y="3502025"/>
          <p14:tracePt t="89486" x="4379913" y="3509963"/>
          <p14:tracePt t="89501" x="4419600" y="3516313"/>
          <p14:tracePt t="89517" x="4500563" y="3543300"/>
          <p14:tracePt t="89534" x="4608513" y="3570288"/>
          <p14:tracePt t="89551" x="4654550" y="3582988"/>
          <p14:tracePt t="89571" x="4721225" y="3616325"/>
          <p14:tracePt t="89587" x="4762500" y="3630613"/>
          <p14:tracePt t="89605" x="4775200" y="3636963"/>
          <p14:tracePt t="89617" x="4775200" y="3643313"/>
          <p14:tracePt t="89634" x="4781550" y="3649663"/>
          <p14:tracePt t="89667" x="4781550" y="3656013"/>
          <p14:tracePt t="89692" x="4775200" y="3656013"/>
          <p14:tracePt t="89703" x="4762500" y="3656013"/>
          <p14:tracePt t="89717" x="4748213" y="3656013"/>
          <p14:tracePt t="89734" x="4708525" y="3663950"/>
          <p14:tracePt t="89751" x="4681538" y="3663950"/>
          <p14:tracePt t="89767" x="4675188" y="3663950"/>
          <p14:tracePt t="89784" x="4660900" y="3663950"/>
          <p14:tracePt t="90001" x="4660900" y="3656013"/>
          <p14:tracePt t="90171" x="4654550" y="3656013"/>
          <p14:tracePt t="90191" x="4641850" y="3656013"/>
          <p14:tracePt t="90202" x="4608513" y="3656013"/>
          <p14:tracePt t="90211" x="4567238" y="3656013"/>
          <p14:tracePt t="90221" x="4521200" y="3649663"/>
          <p14:tracePt t="90233" x="4487863" y="3643313"/>
          <p14:tracePt t="90250" x="4413250" y="3643313"/>
          <p14:tracePt t="90266" x="4373563" y="3643313"/>
          <p14:tracePt t="90283" x="4333875" y="3636963"/>
          <p14:tracePt t="90300" x="4292600" y="3616325"/>
          <p14:tracePt t="90316" x="4279900" y="3616325"/>
          <p14:tracePt t="90333" x="4252913" y="3609975"/>
          <p14:tracePt t="90350" x="4246563" y="3603625"/>
          <p14:tracePt t="90366" x="4232275" y="3595688"/>
          <p14:tracePt t="90383" x="4225925" y="3589338"/>
          <p14:tracePt t="90463" x="4225925" y="3582988"/>
          <p14:tracePt t="90503" x="4232275" y="3582988"/>
          <p14:tracePt t="90524" x="4238625" y="3582988"/>
          <p14:tracePt t="90545" x="4246563" y="3582988"/>
          <p14:tracePt t="90569" x="4252913" y="3582988"/>
          <p14:tracePt t="90576" x="4252913" y="3589338"/>
          <p14:tracePt t="90589" x="4259263" y="3589338"/>
          <p14:tracePt t="90603" x="4259263" y="3595688"/>
          <p14:tracePt t="90656" x="4265613" y="3595688"/>
          <p14:tracePt t="90799" x="4265613" y="3603625"/>
          <p14:tracePt t="91095" x="4259263" y="3603625"/>
          <p14:tracePt t="91239" x="4259263" y="3609975"/>
          <p14:tracePt t="91858" x="4252913" y="3609975"/>
          <p14:tracePt t="91909" x="4246563" y="3609975"/>
          <p14:tracePt t="91929" x="4232275" y="3609975"/>
          <p14:tracePt t="91940" x="4225925" y="3609975"/>
          <p14:tracePt t="91951" x="4219575" y="3609975"/>
          <p14:tracePt t="91965" x="4213225" y="3609975"/>
          <p14:tracePt t="91982" x="4186238" y="3609975"/>
          <p14:tracePt t="91999" x="4152900" y="3609975"/>
          <p14:tracePt t="92015" x="4138613" y="3609975"/>
          <p14:tracePt t="92031" x="4098925" y="3616325"/>
          <p14:tracePt t="92048" x="4078288" y="3616325"/>
          <p14:tracePt t="92065" x="4038600" y="3622675"/>
          <p14:tracePt t="92082" x="4024313" y="3630613"/>
          <p14:tracePt t="92098" x="4017963" y="3630613"/>
          <p14:tracePt t="92131" x="4011613" y="3630613"/>
          <p14:tracePt t="92148" x="4005263" y="3630613"/>
          <p14:tracePt t="92449" x="3990975" y="3630613"/>
          <p14:tracePt t="92460" x="3971925" y="3630613"/>
          <p14:tracePt t="92470" x="3938588" y="3616325"/>
          <p14:tracePt t="92481" x="3905250" y="3603625"/>
          <p14:tracePt t="92499" x="3817938" y="3570288"/>
          <p14:tracePt t="92514" x="3784600" y="3556000"/>
          <p14:tracePt t="92531" x="3736975" y="3543300"/>
          <p14:tracePt t="92549" x="3716338" y="3529013"/>
          <p14:tracePt t="92565" x="3703638" y="3529013"/>
          <p14:tracePt t="92581" x="3697288" y="3522663"/>
          <p14:tracePt t="92598" x="3690938" y="3522663"/>
          <p14:tracePt t="92618" x="3690938" y="3516313"/>
          <p14:tracePt t="92640" x="3683000" y="3516313"/>
          <p14:tracePt t="92913" x="3690938" y="3516313"/>
          <p14:tracePt t="92933" x="3697288" y="3516313"/>
          <p14:tracePt t="92951" x="3709988" y="3516313"/>
          <p14:tracePt t="92965" x="3716338" y="3516313"/>
          <p14:tracePt t="92981" x="3736975" y="3516313"/>
          <p14:tracePt t="92997" x="3757613" y="3522663"/>
          <p14:tracePt t="93015" x="3770313" y="3529013"/>
          <p14:tracePt t="93031" x="3784600" y="3536950"/>
          <p14:tracePt t="93047" x="3790950" y="3543300"/>
          <p14:tracePt t="93064" x="3797300" y="3549650"/>
          <p14:tracePt t="93080" x="3803650" y="3556000"/>
          <p14:tracePt t="93097" x="3810000" y="3556000"/>
          <p14:tracePt t="93114" x="3810000" y="3562350"/>
          <p14:tracePt t="93130" x="3817938" y="3570288"/>
          <p14:tracePt t="93171" x="3817938" y="3576638"/>
          <p14:tracePt t="93566" x="3824288" y="3582988"/>
          <p14:tracePt t="93582" x="3830638" y="3582988"/>
          <p14:tracePt t="93604" x="3836988" y="3582988"/>
          <p14:tracePt t="93622" x="3836988" y="3589338"/>
          <p14:tracePt t="93699" x="3844925" y="3589338"/>
          <p14:tracePt t="94081" x="3844925" y="3595688"/>
          <p14:tracePt t="95553" x="3844925" y="3603625"/>
          <p14:tracePt t="95690" x="3836988" y="3603625"/>
          <p14:tracePt t="95711" x="3830638" y="3603625"/>
          <p14:tracePt t="95732" x="3824288" y="3603625"/>
          <p14:tracePt t="95751" x="3810000" y="3603625"/>
          <p14:tracePt t="95760" x="3803650" y="3595688"/>
          <p14:tracePt t="95782" x="3790950" y="3595688"/>
          <p14:tracePt t="95801" x="3784600" y="3595688"/>
          <p14:tracePt t="95850" x="3776663" y="3595688"/>
          <p14:tracePt t="96082" x="3776663" y="3603625"/>
          <p14:tracePt t="96102" x="3784600" y="3609975"/>
          <p14:tracePt t="96121" x="3784600" y="3616325"/>
          <p14:tracePt t="96141" x="3790950" y="3622675"/>
          <p14:tracePt t="96161" x="3797300" y="3630613"/>
          <p14:tracePt t="96172" x="3803650" y="3636963"/>
          <p14:tracePt t="96191" x="3810000" y="3643313"/>
          <p14:tracePt t="96200" x="3817938" y="3643313"/>
          <p14:tracePt t="96211" x="3824288" y="3643313"/>
          <p14:tracePt t="96231" x="3830638" y="3649663"/>
          <p14:tracePt t="96250" x="3836988" y="3649663"/>
          <p14:tracePt t="96310" x="3844925" y="3649663"/>
          <p14:tracePt t="96623" x="3851275" y="3649663"/>
          <p14:tracePt t="97273" x="3844925" y="3649663"/>
          <p14:tracePt t="97363" x="3836988" y="3649663"/>
          <p14:tracePt t="97380" x="3797300" y="3643313"/>
          <p14:tracePt t="97395" x="3763963" y="3636963"/>
          <p14:tracePt t="97411" x="3697288" y="3630613"/>
          <p14:tracePt t="97427" x="3663950" y="3622675"/>
          <p14:tracePt t="97446" x="3622675" y="3609975"/>
          <p14:tracePt t="97460" x="3595688" y="3609975"/>
          <p14:tracePt t="97476" x="3589338" y="3609975"/>
          <p14:tracePt t="97493" x="3576638" y="3609975"/>
          <p14:tracePt t="97510" x="3562350" y="3609975"/>
          <p14:tracePt t="97526" x="3556000" y="3603625"/>
          <p14:tracePt t="97531" x="3549650" y="3603625"/>
          <p14:tracePt t="97543" x="3543300" y="3595688"/>
          <p14:tracePt t="97561" x="3536950" y="3595688"/>
          <p14:tracePt t="97576" x="3529013" y="3595688"/>
          <p14:tracePt t="97600" x="3522663" y="3595688"/>
          <p14:tracePt t="97610" x="3522663" y="3589338"/>
          <p14:tracePt t="97631" x="3516313" y="3589338"/>
          <p14:tracePt t="97646" x="3516313" y="3582988"/>
          <p14:tracePt t="97664" x="3509963" y="3582988"/>
          <p14:tracePt t="97681" x="3502025" y="3576638"/>
          <p14:tracePt t="97712" x="3502025" y="3570288"/>
          <p14:tracePt t="97731" x="3502025" y="3556000"/>
          <p14:tracePt t="97743" x="3502025" y="3549650"/>
          <p14:tracePt t="97760" x="3502025" y="3522663"/>
          <p14:tracePt t="97776" x="3502025" y="3509963"/>
          <p14:tracePt t="97793" x="3502025" y="3482975"/>
          <p14:tracePt t="97810" x="3502025" y="3462338"/>
          <p14:tracePt t="97826" x="3502025" y="3455988"/>
          <p14:tracePt t="97843" x="3502025" y="3449638"/>
          <p14:tracePt t="97859" x="3502025" y="3441700"/>
          <p14:tracePt t="97876" x="3509963" y="3435350"/>
          <p14:tracePt t="97893" x="3529013" y="3416300"/>
          <p14:tracePt t="97909" x="3543300" y="3402013"/>
          <p14:tracePt t="97926" x="3589338" y="3348038"/>
          <p14:tracePt t="97943" x="3643313" y="3302000"/>
          <p14:tracePt t="97959" x="3670300" y="3281363"/>
          <p14:tracePt t="97976" x="3703638" y="3254375"/>
          <p14:tracePt t="97993" x="3743325" y="3241675"/>
          <p14:tracePt t="98009" x="3770313" y="3235325"/>
          <p14:tracePt t="98026" x="3824288" y="3235325"/>
          <p14:tracePt t="98042" x="3870325" y="3235325"/>
          <p14:tracePt t="98046" x="3905250" y="3235325"/>
          <p14:tracePt t="98059" x="3944938" y="3241675"/>
          <p14:tracePt t="98076" x="4032250" y="3262313"/>
          <p14:tracePt t="98092" x="4065588" y="3275013"/>
          <p14:tracePt t="98109" x="4144963" y="3314700"/>
          <p14:tracePt t="98126" x="4186238" y="3335338"/>
          <p14:tracePt t="98142" x="4265613" y="3368675"/>
          <p14:tracePt t="98159" x="4333875" y="3402013"/>
          <p14:tracePt t="98176" x="4359275" y="3422650"/>
          <p14:tracePt t="98192" x="4419600" y="3455988"/>
          <p14:tracePt t="98209" x="4460875" y="3482975"/>
          <p14:tracePt t="98226" x="4473575" y="3495675"/>
          <p14:tracePt t="98242" x="4494213" y="3522663"/>
          <p14:tracePt t="98259" x="4506913" y="3536950"/>
          <p14:tracePt t="98276" x="4513263" y="3549650"/>
          <p14:tracePt t="98292" x="4513263" y="3556000"/>
          <p14:tracePt t="98309" x="4521200" y="3570288"/>
          <p14:tracePt t="98325" x="4521200" y="3576638"/>
          <p14:tracePt t="98359" x="4521200" y="3582988"/>
          <p14:tracePt t="98376" x="4521200" y="3589338"/>
          <p14:tracePt t="98392" x="4513263" y="3603625"/>
          <p14:tracePt t="98409" x="4506913" y="3609975"/>
          <p14:tracePt t="98425" x="4500563" y="3616325"/>
          <p14:tracePt t="98442" x="4494213" y="3622675"/>
          <p14:tracePt t="98459" x="4487863" y="3630613"/>
          <p14:tracePt t="98475" x="4479925" y="3636963"/>
          <p14:tracePt t="98492" x="4473575" y="3636963"/>
          <p14:tracePt t="98509" x="4467225" y="3643313"/>
          <p14:tracePt t="98525" x="4460875" y="3643313"/>
          <p14:tracePt t="98562" x="4452938" y="3643313"/>
          <p14:tracePt t="98690" x="4446588" y="3643313"/>
          <p14:tracePt t="98782" x="4440238" y="3643313"/>
          <p14:tracePt t="98794" x="4433888" y="3643313"/>
          <p14:tracePt t="98811" x="4406900" y="3649663"/>
          <p14:tracePt t="98826" x="4394200" y="3656013"/>
          <p14:tracePt t="98842" x="4340225" y="3676650"/>
          <p14:tracePt t="98859" x="4273550" y="3683000"/>
          <p14:tracePt t="98875" x="4246563" y="3690938"/>
          <p14:tracePt t="98892" x="4159250" y="3703638"/>
          <p14:tracePt t="98909" x="4071938" y="3716338"/>
          <p14:tracePt t="98925" x="4032250" y="3724275"/>
          <p14:tracePt t="98941" x="3984625" y="3724275"/>
          <p14:tracePt t="98959" x="3957638" y="3724275"/>
          <p14:tracePt t="98975" x="3951288" y="3724275"/>
          <p14:tracePt t="99009" x="3938588" y="3724275"/>
          <p14:tracePt t="100390" x="3930650" y="3724275"/>
          <p14:tracePt t="100400" x="3905250" y="3716338"/>
          <p14:tracePt t="100411" x="3870325" y="3709988"/>
          <p14:tracePt t="100424" x="3844925" y="3697288"/>
          <p14:tracePt t="100440" x="3763963" y="3663950"/>
          <p14:tracePt t="100457" x="3724275" y="3649663"/>
          <p14:tracePt t="100474" x="3656013" y="3630613"/>
          <p14:tracePt t="100490" x="3622675" y="3603625"/>
          <p14:tracePt t="100507" x="3609975" y="3603625"/>
          <p14:tracePt t="100523" x="3589338" y="3589338"/>
          <p14:tracePt t="100540" x="3570288" y="3576638"/>
          <p14:tracePt t="100557" x="3562350" y="3570288"/>
          <p14:tracePt t="100574" x="3543300" y="3556000"/>
          <p14:tracePt t="100590" x="3529013" y="3549650"/>
          <p14:tracePt t="100607" x="3522663" y="3549650"/>
          <p14:tracePt t="100640" x="3522663" y="3543300"/>
          <p14:tracePt t="100722" x="3529013" y="3543300"/>
          <p14:tracePt t="100731" x="3556000" y="3543300"/>
          <p14:tracePt t="100742" x="3582988" y="3543300"/>
          <p14:tracePt t="100757" x="3630613" y="3543300"/>
          <p14:tracePt t="100773" x="3736975" y="3556000"/>
          <p14:tracePt t="100790" x="3863975" y="3570288"/>
          <p14:tracePt t="100806" x="3938588" y="3576638"/>
          <p14:tracePt t="100823" x="4065588" y="3595688"/>
          <p14:tracePt t="100840" x="4198938" y="3616325"/>
          <p14:tracePt t="100856" x="4279900" y="3622675"/>
          <p14:tracePt t="100873" x="4427538" y="3643313"/>
          <p14:tracePt t="100890" x="4560888" y="3656013"/>
          <p14:tracePt t="100907" x="4614863" y="3670300"/>
          <p14:tracePt t="100923" x="4687888" y="3683000"/>
          <p14:tracePt t="100940" x="4748213" y="3703638"/>
          <p14:tracePt t="100956" x="4762500" y="3703638"/>
          <p14:tracePt t="100973" x="4775200" y="3703638"/>
          <p14:tracePt t="100990" x="4781550" y="3703638"/>
          <p14:tracePt t="101007" x="4787900" y="3703638"/>
          <p14:tracePt t="116596" x="4781550" y="3703638"/>
          <p14:tracePt t="116606" x="4762500" y="3697288"/>
          <p14:tracePt t="116615" x="4702175" y="3690938"/>
          <p14:tracePt t="116626" x="4621213" y="3690938"/>
          <p14:tracePt t="116642" x="4433888" y="3663950"/>
          <p14:tracePt t="116658" x="4346575" y="3636963"/>
          <p14:tracePt t="116675" x="4198938" y="3589338"/>
          <p14:tracePt t="116692" x="4092575" y="3522663"/>
          <p14:tracePt t="116708" x="4051300" y="3489325"/>
          <p14:tracePt t="116729" x="3990975" y="3408363"/>
          <p14:tracePt t="116746" x="3965575" y="3295650"/>
          <p14:tracePt t="116761" x="3965575" y="3235325"/>
          <p14:tracePt t="116779" x="3990975" y="3133725"/>
          <p14:tracePt t="116791" x="4005263" y="3094038"/>
          <p14:tracePt t="116809" x="4065588" y="3033713"/>
          <p14:tracePt t="116825" x="4105275" y="3013075"/>
          <p14:tracePt t="116842" x="4225925" y="3006725"/>
          <p14:tracePt t="116858" x="4292600" y="3013075"/>
          <p14:tracePt t="116875" x="4440238" y="3067050"/>
          <p14:tracePt t="116892" x="4567238" y="3154363"/>
          <p14:tracePt t="116908" x="4614863" y="3208338"/>
          <p14:tracePt t="116924" x="4694238" y="3314700"/>
          <p14:tracePt t="116941" x="4735513" y="3402013"/>
          <p14:tracePt t="116958" x="4741863" y="3435350"/>
          <p14:tracePt t="116975" x="4748213" y="3489325"/>
          <p14:tracePt t="116992" x="4741863" y="3516313"/>
          <p14:tracePt t="117008" x="4721225" y="3536950"/>
          <p14:tracePt t="117024" x="4667250" y="3576638"/>
          <p14:tracePt t="117042" x="4600575" y="3595688"/>
          <p14:tracePt t="117058" x="4567238" y="3603625"/>
          <p14:tracePt t="117074" x="4521200" y="3609975"/>
          <p14:tracePt t="117091" x="4500563" y="3609975"/>
          <p14:tracePt t="117107" x="4487863" y="3609975"/>
          <p14:tracePt t="117124" x="4479925" y="3609975"/>
          <p14:tracePt t="117141" x="4467225" y="3609975"/>
          <p14:tracePt t="117181" x="4467225" y="3603625"/>
          <p14:tracePt t="117465" x="4473575" y="3603625"/>
          <p14:tracePt t="117477" x="4500563" y="3609975"/>
          <p14:tracePt t="117484" x="4540250" y="3622675"/>
          <p14:tracePt t="117495" x="4587875" y="3630613"/>
          <p14:tracePt t="117507" x="4641850" y="3643313"/>
          <p14:tracePt t="117525" x="4762500" y="3676650"/>
          <p14:tracePt t="117540" x="4829175" y="3709988"/>
          <p14:tracePt t="117557" x="4956175" y="3751263"/>
          <p14:tracePt t="117575" x="5089525" y="3790950"/>
          <p14:tracePt t="117591" x="5137150" y="3817938"/>
          <p14:tracePt t="117607" x="5224463" y="3863975"/>
          <p14:tracePt t="117624" x="5303838" y="3890963"/>
          <p14:tracePt t="117641" x="5330825" y="3897313"/>
          <p14:tracePt t="117657" x="5378450" y="3917950"/>
          <p14:tracePt t="117674" x="5391150" y="3924300"/>
          <p14:tracePt t="117691" x="5397500" y="3924300"/>
          <p14:tracePt t="119853" x="5405438" y="3924300"/>
          <p14:tracePt t="119863" x="5411788" y="3924300"/>
          <p14:tracePt t="119877" x="5424488" y="3917950"/>
          <p14:tracePt t="119888" x="5438775" y="3911600"/>
          <p14:tracePt t="119905" x="5472113" y="3897313"/>
          <p14:tracePt t="119922" x="5491163" y="3890963"/>
          <p14:tracePt t="119938" x="5511800" y="3884613"/>
          <p14:tracePt t="119955" x="5538788" y="3878263"/>
          <p14:tracePt t="119972" x="5599113" y="3863975"/>
          <p14:tracePt t="119988" x="5626100" y="3857625"/>
          <p14:tracePt t="120005" x="5680075" y="3830638"/>
          <p14:tracePt t="120021" x="5713413" y="3824288"/>
          <p14:tracePt t="120038" x="5726113" y="3817938"/>
          <p14:tracePt t="120055" x="5746750" y="3810000"/>
          <p14:tracePt t="120071" x="5759450" y="3803650"/>
          <p14:tracePt t="120088" x="5765800" y="3797300"/>
          <p14:tracePt t="120105" x="5792788" y="3790950"/>
          <p14:tracePt t="120122" x="5813425" y="3776663"/>
          <p14:tracePt t="120138" x="5826125" y="3776663"/>
          <p14:tracePt t="120155" x="5853113" y="3770313"/>
          <p14:tracePt t="120171" x="5873750" y="3770313"/>
          <p14:tracePt t="120188" x="5880100" y="3763963"/>
          <p14:tracePt t="120205" x="5894388" y="3763963"/>
          <p14:tracePt t="120222" x="5900738" y="3763963"/>
          <p14:tracePt t="120292" x="5900738" y="3757613"/>
          <p14:tracePt t="120331" x="5900738" y="3751263"/>
          <p14:tracePt t="120382" x="5900738" y="3743325"/>
          <p14:tracePt t="120422" x="5900738" y="3730625"/>
          <p14:tracePt t="120432" x="5900738" y="3724275"/>
          <p14:tracePt t="120443" x="5900738" y="3703638"/>
          <p14:tracePt t="120455" x="5900738" y="3690938"/>
          <p14:tracePt t="120471" x="5900738" y="3670300"/>
          <p14:tracePt t="120488" x="5900738" y="3656013"/>
          <p14:tracePt t="120504" x="5900738" y="3643313"/>
          <p14:tracePt t="120521" x="5900738" y="3630613"/>
          <p14:tracePt t="120537" x="5907088" y="3609975"/>
          <p14:tracePt t="120554" x="5907088" y="3576638"/>
          <p14:tracePt t="120571" x="5919788" y="3549650"/>
          <p14:tracePt t="120588" x="5927725" y="3543300"/>
          <p14:tracePt t="120604" x="5940425" y="3516313"/>
          <p14:tracePt t="120621" x="5967413" y="3495675"/>
          <p14:tracePt t="120638" x="5973763" y="3489325"/>
          <p14:tracePt t="120654" x="5988050" y="3489325"/>
          <p14:tracePt t="120671" x="6013450" y="3476625"/>
          <p14:tracePt t="120688" x="6021388" y="3476625"/>
          <p14:tracePt t="120704" x="6048375" y="3476625"/>
          <p14:tracePt t="120721" x="6088063" y="3462338"/>
          <p14:tracePt t="120738" x="6108700" y="3462338"/>
          <p14:tracePt t="120754" x="6167438" y="3455988"/>
          <p14:tracePt t="120771" x="6242050" y="3455988"/>
          <p14:tracePt t="120788" x="6281738" y="3468688"/>
          <p14:tracePt t="120804" x="6356350" y="3489325"/>
          <p14:tracePt t="120821" x="6423025" y="3516313"/>
          <p14:tracePt t="120842" x="6456363" y="3543300"/>
          <p14:tracePt t="120858" x="6477000" y="3562350"/>
          <p14:tracePt t="120875" x="6496050" y="3582988"/>
          <p14:tracePt t="120888" x="6496050" y="3595688"/>
          <p14:tracePt t="120904" x="6502400" y="3609975"/>
          <p14:tracePt t="120921" x="6502400" y="3643313"/>
          <p14:tracePt t="120938" x="6496050" y="3656013"/>
          <p14:tracePt t="120954" x="6477000" y="3703638"/>
          <p14:tracePt t="120971" x="6408738" y="3763963"/>
          <p14:tracePt t="120987" x="6369050" y="3790950"/>
          <p14:tracePt t="121004" x="6275388" y="3844925"/>
          <p14:tracePt t="121021" x="6148388" y="3870325"/>
          <p14:tracePt t="121037" x="6081713" y="3884613"/>
          <p14:tracePt t="121054" x="5946775" y="3884613"/>
          <p14:tracePt t="121071" x="5819775" y="3878263"/>
          <p14:tracePt t="121087" x="5773738" y="3863975"/>
          <p14:tracePt t="121104" x="5672138" y="3824288"/>
          <p14:tracePt t="121121" x="5599113" y="3757613"/>
          <p14:tracePt t="121137" x="5559425" y="3716338"/>
          <p14:tracePt t="121154" x="5518150" y="3616325"/>
          <p14:tracePt t="121171" x="5505450" y="3509963"/>
          <p14:tracePt t="121187" x="5505450" y="3455988"/>
          <p14:tracePt t="121204" x="5505450" y="3355975"/>
          <p14:tracePt t="121221" x="5532438" y="3287713"/>
          <p14:tracePt t="121237" x="5551488" y="3254375"/>
          <p14:tracePt t="121254" x="5599113" y="3221038"/>
          <p14:tracePt t="121271" x="5632450" y="3194050"/>
          <p14:tracePt t="121287" x="5665788" y="3187700"/>
          <p14:tracePt t="121303" x="5713413" y="3187700"/>
          <p14:tracePt t="121321" x="5765800" y="3187700"/>
          <p14:tracePt t="121337" x="5792788" y="3194050"/>
          <p14:tracePt t="121354" x="5853113" y="3221038"/>
          <p14:tracePt t="121371" x="5934075" y="3268663"/>
          <p14:tracePt t="121387" x="5967413" y="3302000"/>
          <p14:tracePt t="121404" x="6034088" y="3368675"/>
          <p14:tracePt t="121421" x="6073775" y="3416300"/>
          <p14:tracePt t="121437" x="6094413" y="3429000"/>
          <p14:tracePt t="121454" x="6108700" y="3449638"/>
          <p14:tracePt t="121471" x="6108700" y="3455988"/>
          <p14:tracePt t="121487" x="6108700" y="3462338"/>
          <p14:tracePt t="121503" x="6108700" y="3468688"/>
          <p14:tracePt t="121521" x="6108700" y="3482975"/>
          <p14:tracePt t="121537" x="6088063" y="3489325"/>
          <p14:tracePt t="121553" x="6007100" y="3522663"/>
          <p14:tracePt t="121571" x="5880100" y="3549650"/>
          <p14:tracePt t="121587" x="5799138" y="3570288"/>
          <p14:tracePt t="121603" x="5645150" y="3582988"/>
          <p14:tracePt t="121620" x="5505450" y="3582988"/>
          <p14:tracePt t="121637" x="5438775" y="3582988"/>
          <p14:tracePt t="121654" x="5351463" y="3582988"/>
          <p14:tracePt t="121671" x="5270500" y="3570288"/>
          <p14:tracePt t="121687" x="5237163" y="3556000"/>
          <p14:tracePt t="121703" x="5197475" y="3549650"/>
          <p14:tracePt t="121721" x="5176838" y="3529013"/>
          <p14:tracePt t="121736" x="5164138" y="3522663"/>
          <p14:tracePt t="121741" x="5164138" y="3509963"/>
          <p14:tracePt t="121753" x="5164138" y="3495675"/>
          <p14:tracePt t="121771" x="5156200" y="3462338"/>
          <p14:tracePt t="121787" x="5156200" y="3449638"/>
          <p14:tracePt t="121803" x="5156200" y="3422650"/>
          <p14:tracePt t="121820" x="5170488" y="3408363"/>
          <p14:tracePt t="121841" x="5197475" y="3395663"/>
          <p14:tracePt t="121857" x="5230813" y="3381375"/>
          <p14:tracePt t="121874" x="5337175" y="3381375"/>
          <p14:tracePt t="121887" x="5391150" y="3381375"/>
          <p14:tracePt t="121903" x="5518150" y="3395663"/>
          <p14:tracePt t="121920" x="5632450" y="3441700"/>
          <p14:tracePt t="121936" x="5672138" y="3476625"/>
          <p14:tracePt t="121953" x="5726113" y="3529013"/>
          <p14:tracePt t="121970" x="5738813" y="3556000"/>
          <p14:tracePt t="121986" x="5738813" y="3562350"/>
          <p14:tracePt t="122003" x="5738813" y="3576638"/>
          <p14:tracePt t="122020" x="5659438" y="3616325"/>
          <p14:tracePt t="122036" x="5578475" y="3643313"/>
          <p14:tracePt t="122053" x="5384800" y="3676650"/>
          <p14:tracePt t="122070" x="5197475" y="3703638"/>
          <p14:tracePt t="122086" x="5116513" y="3709988"/>
          <p14:tracePt t="122103" x="4968875" y="3709988"/>
          <p14:tracePt t="122120" x="4868863" y="3697288"/>
          <p14:tracePt t="122136" x="4835525" y="3683000"/>
          <p14:tracePt t="122153" x="4802188" y="3663950"/>
          <p14:tracePt t="122170" x="4795838" y="3663950"/>
          <p14:tracePt t="122186" x="4787900" y="3656013"/>
          <p14:tracePt t="122222" x="4787900" y="3649663"/>
          <p14:tracePt t="122241" x="4802188" y="3649663"/>
          <p14:tracePt t="122252" x="4835525" y="3649663"/>
          <p14:tracePt t="122270" x="4875213" y="3649663"/>
          <p14:tracePt t="122286" x="4983163" y="3649663"/>
          <p14:tracePt t="122303" x="5083175" y="3663950"/>
          <p14:tracePt t="122320" x="5197475" y="3683000"/>
          <p14:tracePt t="122336" x="5264150" y="3703638"/>
          <p14:tracePt t="122353" x="5411788" y="3730625"/>
          <p14:tracePt t="122371" x="5551488" y="3784600"/>
          <p14:tracePt t="122386" x="5619750" y="3803650"/>
          <p14:tracePt t="122403" x="5719763" y="3844925"/>
          <p14:tracePt t="122420" x="5807075" y="3878263"/>
          <p14:tracePt t="122436" x="5846763" y="3890963"/>
          <p14:tracePt t="122453" x="5907088" y="3911600"/>
          <p14:tracePt t="122470" x="5927725" y="3917950"/>
          <p14:tracePt t="122486" x="5940425" y="3924300"/>
          <p14:tracePt t="122502" x="5946775" y="3930650"/>
          <p14:tracePt t="122536" x="5953125" y="3930650"/>
          <p14:tracePt t="122764" x="5953125" y="3924300"/>
          <p14:tracePt t="122781" x="5953125" y="3917950"/>
          <p14:tracePt t="122801" x="5953125" y="3911600"/>
          <p14:tracePt t="122811" x="5934075" y="3878263"/>
          <p14:tracePt t="122822" x="5913438" y="3836988"/>
          <p14:tracePt t="122840" x="5853113" y="3751263"/>
          <p14:tracePt t="122856" x="5826125" y="3690938"/>
          <p14:tracePt t="122873" x="5759450" y="3595688"/>
          <p14:tracePt t="122885" x="5732463" y="3549650"/>
          <p14:tracePt t="122902" x="5692775" y="3468688"/>
          <p14:tracePt t="122919" x="5680075" y="3435350"/>
          <p14:tracePt t="122935" x="5672138" y="3402013"/>
          <p14:tracePt t="122952" x="5659438" y="3381375"/>
          <p14:tracePt t="122985" x="5659438" y="3375025"/>
          <p14:tracePt t="123031" x="5659438" y="3368675"/>
          <p14:tracePt t="123061" x="5659438" y="3362325"/>
          <p14:tracePt t="123092" x="5665788" y="3362325"/>
          <p14:tracePt t="123101" x="5672138" y="3362325"/>
          <p14:tracePt t="123111" x="5686425" y="3362325"/>
          <p14:tracePt t="123123" x="5705475" y="3362325"/>
          <p14:tracePt t="123136" x="5732463" y="3362325"/>
          <p14:tracePt t="123152" x="5807075" y="3375025"/>
          <p14:tracePt t="123169" x="5846763" y="3381375"/>
          <p14:tracePt t="123185" x="5927725" y="3395663"/>
          <p14:tracePt t="123202" x="6000750" y="3435350"/>
          <p14:tracePt t="123219" x="6034088" y="3455988"/>
          <p14:tracePt t="123235" x="6088063" y="3495675"/>
          <p14:tracePt t="123252" x="6121400" y="3536950"/>
          <p14:tracePt t="123268" x="6127750" y="3549650"/>
          <p14:tracePt t="123285" x="6142038" y="3582988"/>
          <p14:tracePt t="123302" x="6148388" y="3603625"/>
          <p14:tracePt t="123318" x="6148388" y="3616325"/>
          <p14:tracePt t="123335" x="6148388" y="3622675"/>
          <p14:tracePt t="123352" x="6148388" y="3636963"/>
          <p14:tracePt t="123369" x="6142038" y="3636963"/>
          <p14:tracePt t="123385" x="6134100" y="3643313"/>
          <p14:tracePt t="123402" x="6108700" y="3656013"/>
          <p14:tracePt t="123418" x="6088063" y="3663950"/>
          <p14:tracePt t="123435" x="6040438" y="3663950"/>
          <p14:tracePt t="123452" x="5988050" y="3663950"/>
          <p14:tracePt t="123468" x="5946775" y="3663950"/>
          <p14:tracePt t="123485" x="5886450" y="3663950"/>
          <p14:tracePt t="123501" x="5813425" y="3649663"/>
          <p14:tracePt t="123518" x="5780088" y="3643313"/>
          <p14:tracePt t="123535" x="5719763" y="3622675"/>
          <p14:tracePt t="123551" x="5699125" y="3609975"/>
          <p14:tracePt t="123568" x="5686425" y="3603625"/>
          <p14:tracePt t="123585" x="5680075" y="3595688"/>
          <p14:tracePt t="123601" x="5672138" y="3595688"/>
          <p14:tracePt t="123618" x="5672138" y="3589338"/>
          <p14:tracePt t="123652" x="5672138" y="3582988"/>
          <p14:tracePt t="123691" x="5680075" y="3576638"/>
          <p14:tracePt t="123701" x="5686425" y="3576638"/>
          <p14:tracePt t="123711" x="5692775" y="3576638"/>
          <p14:tracePt t="123722" x="5713413" y="3570288"/>
          <p14:tracePt t="123734" x="5732463" y="3562350"/>
          <p14:tracePt t="123751" x="5799138" y="3556000"/>
          <p14:tracePt t="123768" x="5846763" y="3549650"/>
          <p14:tracePt t="123773" x="5894388" y="3549650"/>
          <p14:tracePt t="123785" x="5946775" y="3549650"/>
          <p14:tracePt t="123801" x="6048375" y="3562350"/>
          <p14:tracePt t="123818" x="6094413" y="3576638"/>
          <p14:tracePt t="123838" x="6175375" y="3609975"/>
          <p14:tracePt t="123855" x="6221413" y="3630613"/>
          <p14:tracePt t="123873" x="6254750" y="3636963"/>
          <p14:tracePt t="123885" x="6262688" y="3643313"/>
          <p14:tracePt t="123901" x="6275388" y="3643313"/>
          <p14:tracePt t="123918" x="6281738" y="3643313"/>
          <p14:tracePt t="123934" x="6281738" y="3649663"/>
          <p14:tracePt t="124022" x="6281738" y="3656013"/>
          <p14:tracePt t="124042" x="6275388" y="3663950"/>
          <p14:tracePt t="124052" x="6269038" y="3663950"/>
          <p14:tracePt t="124062" x="6269038" y="3670300"/>
          <p14:tracePt t="124074" x="6262688" y="3670300"/>
          <p14:tracePt t="124084" x="6254750" y="3670300"/>
          <p14:tracePt t="124101" x="6242050" y="3676650"/>
          <p14:tracePt t="124118" x="6221413" y="3683000"/>
          <p14:tracePt t="124134" x="6181725" y="3683000"/>
          <p14:tracePt t="124151" x="6142038" y="3683000"/>
          <p14:tracePt t="124170" x="6108700" y="3683000"/>
          <p14:tracePt t="124184" x="6100763" y="3676650"/>
          <p14:tracePt t="124201" x="6088063" y="3676650"/>
          <p14:tracePt t="124235" x="6081713" y="3670300"/>
          <p14:tracePt t="124272" x="6073775" y="3670300"/>
          <p14:tracePt t="124311" x="6067425" y="3663950"/>
          <p14:tracePt t="124362" x="6067425" y="3656013"/>
          <p14:tracePt t="124372" x="6061075" y="3656013"/>
          <p14:tracePt t="124434" x="6061075" y="3649663"/>
          <p14:tracePt t="124564" x="6067425" y="3649663"/>
          <p14:tracePt t="124585" x="6073775" y="3649663"/>
          <p14:tracePt t="124602" x="6115050" y="3643313"/>
          <p14:tracePt t="124617" x="6154738" y="3643313"/>
          <p14:tracePt t="124634" x="6235700" y="3649663"/>
          <p14:tracePt t="124652" x="6315075" y="3670300"/>
          <p14:tracePt t="124667" x="6342063" y="3683000"/>
          <p14:tracePt t="124684" x="6389688" y="3697288"/>
          <p14:tracePt t="124701" x="6402388" y="3703638"/>
          <p14:tracePt t="124734" x="6408738" y="3703638"/>
          <p14:tracePt t="124823" x="6396038" y="3703638"/>
          <p14:tracePt t="124853" x="6381750" y="3703638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2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Fisiopatología Insuficiencia Cardíaca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Disfunción Diastólica</a:t>
            </a:r>
            <a:endParaRPr/>
          </a:p>
        </p:txBody>
      </p:sp>
      <p:pic>
        <p:nvPicPr>
          <p:cNvPr id="420" name="Google Shape;42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2"/>
          <p:cNvSpPr/>
          <p:nvPr/>
        </p:nvSpPr>
        <p:spPr>
          <a:xfrm>
            <a:off x="5286300" y="550075"/>
            <a:ext cx="2762400" cy="5121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Lusitropismo (-)</a:t>
            </a:r>
            <a:endParaRPr sz="21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2" name="Google Shape;422;p42"/>
          <p:cNvSpPr/>
          <p:nvPr/>
        </p:nvSpPr>
        <p:spPr>
          <a:xfrm>
            <a:off x="5012550" y="1298025"/>
            <a:ext cx="33099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Disminución de la distensibilidad y de la velocidad de relajación 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3" name="Google Shape;423;p42"/>
          <p:cNvSpPr/>
          <p:nvPr/>
        </p:nvSpPr>
        <p:spPr>
          <a:xfrm>
            <a:off x="5012550" y="2164800"/>
            <a:ext cx="3309900" cy="707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Elevación de la curva P-V durante diástole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→Para un mismo VFD presenta mayor PFD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4" name="Google Shape;424;p42"/>
          <p:cNvSpPr/>
          <p:nvPr/>
        </p:nvSpPr>
        <p:spPr>
          <a:xfrm>
            <a:off x="5012550" y="3031575"/>
            <a:ext cx="3309900" cy="900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Toda disfx sistólica conlleva algún grado de disfx diastólica (ppalmente por remodelación ventricular)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5012550" y="4090950"/>
            <a:ext cx="3309900" cy="900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T Sans Narrow"/>
                <a:ea typeface="PT Sans Narrow"/>
                <a:cs typeface="PT Sans Narrow"/>
                <a:sym typeface="PT Sans Narrow"/>
              </a:rPr>
              <a:t>Hay ciertas condiciones que posee como mecanismo fisiopatológico primario una disfx diastólica</a:t>
            </a:r>
            <a:endParaRPr sz="16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26" name="Google Shape;426;p42"/>
          <p:cNvPicPr preferRelativeResize="0"/>
          <p:nvPr/>
        </p:nvPicPr>
        <p:blipFill rotWithShape="1">
          <a:blip r:embed="rId6">
            <a:alphaModFix/>
          </a:blip>
          <a:srcRect l="26605" t="24743" r="27617" b="12280"/>
          <a:stretch/>
        </p:blipFill>
        <p:spPr>
          <a:xfrm>
            <a:off x="311700" y="1178725"/>
            <a:ext cx="4619624" cy="3573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p42"/>
          <p:cNvCxnSpPr/>
          <p:nvPr/>
        </p:nvCxnSpPr>
        <p:spPr>
          <a:xfrm rot="10800000" flipH="1">
            <a:off x="2083600" y="2655000"/>
            <a:ext cx="1345500" cy="12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42"/>
          <p:cNvCxnSpPr/>
          <p:nvPr/>
        </p:nvCxnSpPr>
        <p:spPr>
          <a:xfrm>
            <a:off x="571500" y="3119450"/>
            <a:ext cx="809700" cy="12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42"/>
          <p:cNvCxnSpPr/>
          <p:nvPr/>
        </p:nvCxnSpPr>
        <p:spPr>
          <a:xfrm>
            <a:off x="628650" y="3748100"/>
            <a:ext cx="809700" cy="12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3"/>
    </mc:Choice>
    <mc:Fallback>
      <p:transition spd="slow" advTm="4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9" x="3201988" y="2698750"/>
          <p14:tracePt t="1278" x="3127375" y="2698750"/>
          <p14:tracePt t="1289" x="3048000" y="2698750"/>
          <p14:tracePt t="1305" x="2852738" y="2698750"/>
          <p14:tracePt t="1320" x="2752725" y="2698750"/>
          <p14:tracePt t="1338" x="2465388" y="2713038"/>
          <p14:tracePt t="1353" x="2143125" y="2738438"/>
          <p14:tracePt t="1367" x="2009775" y="2752725"/>
          <p14:tracePt t="1383" x="1855788" y="2773363"/>
          <p14:tracePt t="1400" x="1795463" y="2779713"/>
          <p14:tracePt t="1417" x="1735138" y="2779713"/>
          <p14:tracePt t="1433" x="1720850" y="2779713"/>
          <p14:tracePt t="1450" x="1714500" y="2779713"/>
          <p14:tracePt t="1485" x="1708150" y="2779713"/>
          <p14:tracePt t="1587" x="1714500" y="2779713"/>
          <p14:tracePt t="1608" x="1720850" y="2779713"/>
          <p14:tracePt t="1618" x="1727200" y="2779713"/>
          <p14:tracePt t="1635" x="1747838" y="2765425"/>
          <p14:tracePt t="1650" x="1781175" y="2759075"/>
          <p14:tracePt t="1666" x="1868488" y="2752725"/>
          <p14:tracePt t="1683" x="1928813" y="2732088"/>
          <p14:tracePt t="1700" x="2055813" y="2705100"/>
          <p14:tracePt t="1716" x="2170113" y="2686050"/>
          <p14:tracePt t="1733" x="2236788" y="2679700"/>
          <p14:tracePt t="1749" x="2351088" y="2671763"/>
          <p14:tracePt t="1766" x="2465388" y="2665413"/>
          <p14:tracePt t="1783" x="2505075" y="2665413"/>
          <p14:tracePt t="1799" x="2598738" y="2665413"/>
          <p14:tracePt t="1817" x="2679700" y="2665413"/>
          <p14:tracePt t="1833" x="2719388" y="2671763"/>
          <p14:tracePt t="1849" x="2786063" y="2686050"/>
          <p14:tracePt t="1866" x="2825750" y="2692400"/>
          <p14:tracePt t="1883" x="2840038" y="2698750"/>
          <p14:tracePt t="1899" x="2873375" y="2705100"/>
          <p14:tracePt t="1916" x="2906713" y="2719388"/>
          <p14:tracePt t="1933" x="2913063" y="2719388"/>
          <p14:tracePt t="1949" x="2919413" y="2719388"/>
          <p14:tracePt t="1966" x="2927350" y="2719388"/>
          <p14:tracePt t="2048" x="2933700" y="2719388"/>
          <p14:tracePt t="3321" x="2927350" y="2719388"/>
          <p14:tracePt t="3336" x="2913063" y="2719388"/>
          <p14:tracePt t="3342" x="2906713" y="2725738"/>
          <p14:tracePt t="3355" x="2886075" y="2725738"/>
          <p14:tracePt t="3372" x="2798763" y="2725738"/>
          <p14:tracePt t="3386" x="2752725" y="2725738"/>
          <p14:tracePt t="3398" x="2698750" y="2719388"/>
          <p14:tracePt t="3415" x="2571750" y="2713038"/>
          <p14:tracePt t="3431" x="2430463" y="2705100"/>
          <p14:tracePt t="3448" x="2363788" y="2705100"/>
          <p14:tracePt t="3464" x="2257425" y="2705100"/>
          <p14:tracePt t="3481" x="2170113" y="2705100"/>
          <p14:tracePt t="3498" x="2143125" y="2705100"/>
          <p14:tracePt t="3514" x="2109788" y="2705100"/>
          <p14:tracePt t="3531" x="2095500" y="2705100"/>
          <p14:tracePt t="3564" x="2089150" y="2705100"/>
          <p14:tracePt t="3602" x="2089150" y="2698750"/>
          <p14:tracePt t="3620" x="2089150" y="2692400"/>
          <p14:tracePt t="3631" x="2089150" y="2686050"/>
          <p14:tracePt t="3641" x="2095500" y="2679700"/>
          <p14:tracePt t="3652" x="2103438" y="2671763"/>
          <p14:tracePt t="3664" x="2109788" y="2671763"/>
          <p14:tracePt t="3682" x="2130425" y="2652713"/>
          <p14:tracePt t="3697" x="2149475" y="2644775"/>
          <p14:tracePt t="3714" x="2216150" y="2611438"/>
          <p14:tracePt t="3732" x="2303463" y="2578100"/>
          <p14:tracePt t="3748" x="2351088" y="2565400"/>
          <p14:tracePt t="3764" x="2444750" y="2538413"/>
          <p14:tracePt t="3784" x="2551113" y="2532063"/>
          <p14:tracePt t="3798" x="2605088" y="2532063"/>
          <p14:tracePt t="3814" x="2725738" y="2565400"/>
          <p14:tracePt t="3831" x="2792413" y="2584450"/>
          <p14:tracePt t="3847" x="2894013" y="2638425"/>
          <p14:tracePt t="3864" x="2967038" y="2698750"/>
          <p14:tracePt t="3881" x="2994025" y="2725738"/>
          <p14:tracePt t="3897" x="3013075" y="2759075"/>
          <p14:tracePt t="3914" x="3013075" y="2792413"/>
          <p14:tracePt t="3931" x="3013075" y="2813050"/>
          <p14:tracePt t="3947" x="3006725" y="2825750"/>
          <p14:tracePt t="3964" x="2960688" y="2873375"/>
          <p14:tracePt t="3981" x="2859088" y="2913063"/>
          <p14:tracePt t="3998" x="2806700" y="2933700"/>
          <p14:tracePt t="4014" x="2671763" y="2967038"/>
          <p14:tracePt t="4031" x="2517775" y="2979738"/>
          <p14:tracePt t="4047" x="2444750" y="2979738"/>
          <p14:tracePt t="4064" x="2324100" y="2979738"/>
          <p14:tracePt t="4081" x="2243138" y="2973388"/>
          <p14:tracePt t="4097" x="2216150" y="2967038"/>
          <p14:tracePt t="4114" x="2197100" y="2967038"/>
          <p14:tracePt t="4131" x="2170113" y="2946400"/>
          <p14:tracePt t="4147" x="2155825" y="2927350"/>
          <p14:tracePt t="4164" x="2122488" y="2859088"/>
          <p14:tracePt t="4180" x="2095500" y="2779713"/>
          <p14:tracePt t="4197" x="2089150" y="2738438"/>
          <p14:tracePt t="4214" x="2082800" y="2644775"/>
          <p14:tracePt t="4231" x="2082800" y="2598738"/>
          <p14:tracePt t="4247" x="2082800" y="2584450"/>
          <p14:tracePt t="4263" x="2089150" y="2565400"/>
          <p14:tracePt t="4281" x="2089150" y="2551113"/>
          <p14:tracePt t="4297" x="2103438" y="2544763"/>
          <p14:tracePt t="4317" x="2163763" y="2524125"/>
          <p14:tracePt t="4337" x="2257425" y="2498725"/>
          <p14:tracePt t="4353" x="2303463" y="2484438"/>
          <p14:tracePt t="4370" x="2417763" y="2451100"/>
          <p14:tracePt t="4380" x="2471738" y="2438400"/>
          <p14:tracePt t="4397" x="2524125" y="2430463"/>
          <p14:tracePt t="4413" x="2619375" y="2424113"/>
          <p14:tracePt t="4430" x="2713038" y="2424113"/>
          <p14:tracePt t="4447" x="2759075" y="2424113"/>
          <p14:tracePt t="4463" x="2833688" y="2430463"/>
          <p14:tracePt t="4480" x="2873375" y="2438400"/>
          <p14:tracePt t="4499" x="2919413" y="2444750"/>
          <p14:tracePt t="4514" x="2940050" y="2451100"/>
          <p14:tracePt t="4530" x="2979738" y="2465388"/>
          <p14:tracePt t="4547" x="3021013" y="2484438"/>
          <p14:tracePt t="4564" x="3033713" y="2498725"/>
          <p14:tracePt t="4580" x="3060700" y="2524125"/>
          <p14:tracePt t="4597" x="3087688" y="2544763"/>
          <p14:tracePt t="4614" x="3094038" y="2559050"/>
          <p14:tracePt t="4630" x="3114675" y="2571750"/>
          <p14:tracePt t="4647" x="3127375" y="2592388"/>
          <p14:tracePt t="4663" x="3127375" y="2598738"/>
          <p14:tracePt t="4680" x="3127375" y="2605088"/>
          <p14:tracePt t="4717" x="3127375" y="2611438"/>
          <p14:tracePt t="4747" x="3127375" y="2619375"/>
          <p14:tracePt t="4787" x="3127375" y="2625725"/>
          <p14:tracePt t="4848" x="3121025" y="2632075"/>
          <p14:tracePt t="4856" x="3114675" y="2632075"/>
          <p14:tracePt t="4869" x="3100388" y="2632075"/>
          <p14:tracePt t="4880" x="3081338" y="2638425"/>
          <p14:tracePt t="4896" x="3027363" y="2652713"/>
          <p14:tracePt t="4913" x="2987675" y="2665413"/>
          <p14:tracePt t="4930" x="2913063" y="2679700"/>
          <p14:tracePt t="4946" x="2840038" y="2692400"/>
          <p14:tracePt t="4963" x="2792413" y="2692400"/>
          <p14:tracePt t="4979" x="2692400" y="2698750"/>
          <p14:tracePt t="4985" x="2644775" y="2698750"/>
          <p14:tracePt t="4997" x="2611438" y="2698750"/>
          <p14:tracePt t="5013" x="2571750" y="2692400"/>
          <p14:tracePt t="5030" x="2524125" y="2686050"/>
          <p14:tracePt t="5046" x="2511425" y="2679700"/>
          <p14:tracePt t="5063" x="2505075" y="2679700"/>
          <p14:tracePt t="5117" x="2505075" y="2671763"/>
          <p14:tracePt t="5126" x="2505075" y="2665413"/>
          <p14:tracePt t="5156" x="2511425" y="2659063"/>
          <p14:tracePt t="5167" x="2517775" y="2659063"/>
          <p14:tracePt t="5176" x="2524125" y="2652713"/>
          <p14:tracePt t="5186" x="2538413" y="2652713"/>
          <p14:tracePt t="5197" x="2565400" y="2638425"/>
          <p14:tracePt t="5213" x="2592388" y="2632075"/>
          <p14:tracePt t="5229" x="2659063" y="2632075"/>
          <p14:tracePt t="5246" x="2705100" y="2632075"/>
          <p14:tracePt t="5263" x="2725738" y="2632075"/>
          <p14:tracePt t="5279" x="2759075" y="2632075"/>
          <p14:tracePt t="5300" x="2792413" y="2632075"/>
          <p14:tracePt t="5317" x="2806700" y="2632075"/>
          <p14:tracePt t="5333" x="2813050" y="2632075"/>
          <p14:tracePt t="5350" x="2819400" y="2632075"/>
          <p14:tracePt t="5367" x="2825750" y="2632075"/>
          <p14:tracePt t="5417" x="2825750" y="2638425"/>
          <p14:tracePt t="5467" x="2825750" y="2644775"/>
          <p14:tracePt t="5477" x="2825750" y="2652713"/>
          <p14:tracePt t="5496" x="2825750" y="2659063"/>
          <p14:tracePt t="5518" x="2825750" y="2665413"/>
          <p14:tracePt t="5526" x="2825750" y="2671763"/>
          <p14:tracePt t="5537" x="2825750" y="2679700"/>
          <p14:tracePt t="5550" x="2825750" y="2686050"/>
          <p14:tracePt t="5567" x="2825750" y="2692400"/>
          <p14:tracePt t="5579" x="2825750" y="2698750"/>
          <p14:tracePt t="5617" x="2825750" y="2705100"/>
          <p14:tracePt t="5694" x="2819400" y="2705100"/>
          <p14:tracePt t="5724" x="2813050" y="2705100"/>
          <p14:tracePt t="6049" x="2806700" y="2705100"/>
          <p14:tracePt t="6059" x="2806700" y="2713038"/>
          <p14:tracePt t="6081" x="2798763" y="2713038"/>
          <p14:tracePt t="6089" x="2792413" y="2713038"/>
          <p14:tracePt t="6099" x="2786063" y="2713038"/>
          <p14:tracePt t="6118" x="2779713" y="2713038"/>
          <p14:tracePt t="6139" x="2773363" y="2713038"/>
          <p14:tracePt t="6168" x="2765425" y="2713038"/>
          <p14:tracePt t="13356" x="2759075" y="2713038"/>
          <p14:tracePt t="13376" x="2746375" y="2713038"/>
          <p14:tracePt t="13383" x="2725738" y="2713038"/>
          <p14:tracePt t="13393" x="2679700" y="2713038"/>
          <p14:tracePt t="13405" x="2611438" y="2725738"/>
          <p14:tracePt t="13422" x="2417763" y="2765425"/>
          <p14:tracePt t="13438" x="2297113" y="2792413"/>
          <p14:tracePt t="13456" x="2036763" y="2867025"/>
          <p14:tracePt t="13472" x="1741488" y="2952750"/>
          <p14:tracePt t="13488" x="1633538" y="2987675"/>
          <p14:tracePt t="13505" x="1493838" y="3033713"/>
          <p14:tracePt t="13522" x="1419225" y="3054350"/>
          <p14:tracePt t="13538" x="1406525" y="3054350"/>
          <p14:tracePt t="13555" x="1400175" y="3054350"/>
          <p14:tracePt t="13785" x="1393825" y="3054350"/>
          <p14:tracePt t="13803" x="1373188" y="3054350"/>
          <p14:tracePt t="13813" x="1339850" y="3054350"/>
          <p14:tracePt t="13824" x="1279525" y="3054350"/>
          <p14:tracePt t="13838" x="1219200" y="3054350"/>
          <p14:tracePt t="13855" x="1058863" y="3067050"/>
          <p14:tracePt t="13872" x="911225" y="3087688"/>
          <p14:tracePt t="13888" x="844550" y="3094038"/>
          <p14:tracePt t="13905" x="763588" y="3100388"/>
          <p14:tracePt t="13922" x="730250" y="3100388"/>
          <p14:tracePt t="13938" x="723900" y="3100388"/>
          <p14:tracePt t="13955" x="696913" y="3081338"/>
          <p14:tracePt t="13972" x="682625" y="3040063"/>
          <p14:tracePt t="13988" x="676275" y="3013075"/>
          <p14:tracePt t="14005" x="676275" y="2940050"/>
          <p14:tracePt t="14024" x="703263" y="2846388"/>
          <p14:tracePt t="14038" x="723900" y="2798763"/>
          <p14:tracePt t="14042" x="742950" y="2759075"/>
          <p14:tracePt t="14055" x="763588" y="2725738"/>
          <p14:tracePt t="14071" x="784225" y="2705100"/>
          <p14:tracePt t="14088" x="850900" y="2659063"/>
          <p14:tracePt t="14105" x="890588" y="2638425"/>
          <p14:tracePt t="14121" x="971550" y="2605088"/>
          <p14:tracePt t="14138" x="1058863" y="2592388"/>
          <p14:tracePt t="14155" x="1104900" y="2592388"/>
          <p14:tracePt t="14171" x="1192213" y="2592388"/>
          <p14:tracePt t="14188" x="1273175" y="2625725"/>
          <p14:tracePt t="14205" x="1312863" y="2638425"/>
          <p14:tracePt t="14221" x="1393825" y="2692400"/>
          <p14:tracePt t="14238" x="1466850" y="2752725"/>
          <p14:tracePt t="14254" x="1500188" y="2786063"/>
          <p14:tracePt t="14271" x="1547813" y="2833688"/>
          <p14:tracePt t="14287" x="1581150" y="2879725"/>
          <p14:tracePt t="14305" x="1620838" y="2940050"/>
          <p14:tracePt t="14325" x="1641475" y="3000375"/>
          <p14:tracePt t="14341" x="1654175" y="3040063"/>
          <p14:tracePt t="14359" x="1674813" y="3108325"/>
          <p14:tracePt t="14375" x="1674813" y="3175000"/>
          <p14:tracePt t="14391" x="1681163" y="3208338"/>
          <p14:tracePt t="14408" x="1681163" y="3262313"/>
          <p14:tracePt t="14421" x="1681163" y="3295650"/>
          <p14:tracePt t="14437" x="1681163" y="3302000"/>
          <p14:tracePt t="14456" x="1681163" y="3322638"/>
          <p14:tracePt t="14471" x="1681163" y="3328988"/>
          <p14:tracePt t="14487" x="1674813" y="3341688"/>
          <p14:tracePt t="14522" x="1666875" y="3348038"/>
          <p14:tracePt t="14537" x="1666875" y="3355975"/>
          <p14:tracePt t="14554" x="1633538" y="3368675"/>
          <p14:tracePt t="14572" x="1539875" y="3402013"/>
          <p14:tracePt t="14587" x="1487488" y="3416300"/>
          <p14:tracePt t="14604" x="1339850" y="3441700"/>
          <p14:tracePt t="14621" x="1192213" y="3441700"/>
          <p14:tracePt t="14637" x="1125538" y="3441700"/>
          <p14:tracePt t="14654" x="1004888" y="3441700"/>
          <p14:tracePt t="14671" x="890588" y="3429000"/>
          <p14:tracePt t="14687" x="850900" y="3429000"/>
          <p14:tracePt t="14704" x="763588" y="3402013"/>
          <p14:tracePt t="14721" x="709613" y="3368675"/>
          <p14:tracePt t="14737" x="682625" y="3355975"/>
          <p14:tracePt t="14754" x="649288" y="3308350"/>
          <p14:tracePt t="14771" x="622300" y="3248025"/>
          <p14:tracePt t="14787" x="622300" y="3214688"/>
          <p14:tracePt t="14804" x="622300" y="3148013"/>
          <p14:tracePt t="14821" x="622300" y="3081338"/>
          <p14:tracePt t="14837" x="630238" y="3060700"/>
          <p14:tracePt t="14854" x="642938" y="3027363"/>
          <p14:tracePt t="14871" x="663575" y="3000375"/>
          <p14:tracePt t="14887" x="690563" y="2973388"/>
          <p14:tracePt t="14904" x="715963" y="2946400"/>
          <p14:tracePt t="14920" x="750888" y="2940050"/>
          <p14:tracePt t="14937" x="803275" y="2900363"/>
          <p14:tracePt t="14954" x="863600" y="2873375"/>
          <p14:tracePt t="14970" x="884238" y="2867025"/>
          <p14:tracePt t="14987" x="930275" y="2846388"/>
          <p14:tracePt t="15004" x="965200" y="2840038"/>
          <p14:tracePt t="15020" x="984250" y="2833688"/>
          <p14:tracePt t="15037" x="1023938" y="2825750"/>
          <p14:tracePt t="15053" x="1077913" y="2825750"/>
          <p14:tracePt t="15070" x="1104900" y="2825750"/>
          <p14:tracePt t="15075" x="1138238" y="2825750"/>
          <p14:tracePt t="15087" x="1158875" y="2825750"/>
          <p14:tracePt t="15103" x="1204913" y="2825750"/>
          <p14:tracePt t="15121" x="1246188" y="2825750"/>
          <p14:tracePt t="15137" x="1273175" y="2825750"/>
          <p14:tracePt t="15153" x="1306513" y="2825750"/>
          <p14:tracePt t="15171" x="1339850" y="2840038"/>
          <p14:tracePt t="15187" x="1358900" y="2840038"/>
          <p14:tracePt t="15203" x="1393825" y="2859088"/>
          <p14:tracePt t="15221" x="1446213" y="2879725"/>
          <p14:tracePt t="15237" x="1479550" y="2894013"/>
          <p14:tracePt t="15253" x="1527175" y="2919413"/>
          <p14:tracePt t="15271" x="1560513" y="2946400"/>
          <p14:tracePt t="15287" x="1573213" y="2960688"/>
          <p14:tracePt t="15303" x="1600200" y="2979738"/>
          <p14:tracePt t="15321" x="1627188" y="3006725"/>
          <p14:tracePt t="15341" x="1654175" y="3048000"/>
          <p14:tracePt t="15357" x="1660525" y="3067050"/>
          <p14:tracePt t="15374" x="1681163" y="3094038"/>
          <p14:tracePt t="15391" x="1681163" y="3114675"/>
          <p14:tracePt t="15407" x="1687513" y="3127375"/>
          <p14:tracePt t="15420" x="1687513" y="3154363"/>
          <p14:tracePt t="15453" x="1687513" y="3160713"/>
          <p14:tracePt t="15512" x="1674813" y="3167063"/>
          <p14:tracePt t="15735" x="1687513" y="3167063"/>
          <p14:tracePt t="15744" x="1714500" y="3167063"/>
          <p14:tracePt t="15756" x="1747838" y="3167063"/>
          <p14:tracePt t="15769" x="1795463" y="3175000"/>
          <p14:tracePt t="15786" x="1916113" y="3175000"/>
          <p14:tracePt t="15803" x="2055813" y="3181350"/>
          <p14:tracePt t="15819" x="2122488" y="3181350"/>
          <p14:tracePt t="15836" x="2257425" y="3181350"/>
          <p14:tracePt t="15854" x="2363788" y="3187700"/>
          <p14:tracePt t="15869" x="2411413" y="3194050"/>
          <p14:tracePt t="15886" x="2484438" y="3194050"/>
          <p14:tracePt t="15903" x="2524125" y="3194050"/>
          <p14:tracePt t="15919" x="2538413" y="3194050"/>
          <p14:tracePt t="15936" x="2559050" y="3194050"/>
          <p14:tracePt t="15953" x="2578100" y="3194050"/>
          <p14:tracePt t="15969" x="2592388" y="3201988"/>
          <p14:tracePt t="15987" x="2619375" y="3201988"/>
          <p14:tracePt t="16003" x="2638425" y="3201988"/>
          <p14:tracePt t="16019" x="2652713" y="3201988"/>
          <p14:tracePt t="16036" x="2679700" y="3201988"/>
          <p14:tracePt t="16053" x="2698750" y="3201988"/>
          <p14:tracePt t="16069" x="2713038" y="3201988"/>
          <p14:tracePt t="16086" x="2738438" y="3201988"/>
          <p14:tracePt t="16102" x="2759075" y="3201988"/>
          <p14:tracePt t="16120" x="2786063" y="3214688"/>
          <p14:tracePt t="16136" x="2798763" y="3214688"/>
          <p14:tracePt t="16152" x="2819400" y="3221038"/>
          <p14:tracePt t="16170" x="2846388" y="3221038"/>
          <p14:tracePt t="16186" x="2852738" y="3221038"/>
          <p14:tracePt t="16203" x="2873375" y="3221038"/>
          <p14:tracePt t="16220" x="2879725" y="3227388"/>
          <p14:tracePt t="16236" x="2886075" y="3227388"/>
          <p14:tracePt t="16252" x="2894013" y="3227388"/>
          <p14:tracePt t="16269" x="2900363" y="3227388"/>
          <p14:tracePt t="16361" x="2913063" y="3227388"/>
          <p14:tracePt t="16381" x="2919413" y="3235325"/>
          <p14:tracePt t="16411" x="2919413" y="3241675"/>
          <p14:tracePt t="16422" x="2927350" y="3241675"/>
          <p14:tracePt t="16490" x="2927350" y="3248025"/>
          <p14:tracePt t="16511" x="2919413" y="3248025"/>
          <p14:tracePt t="16530" x="2906713" y="3254375"/>
          <p14:tracePt t="16540" x="2886075" y="3254375"/>
          <p14:tracePt t="16550" x="2859088" y="3262313"/>
          <p14:tracePt t="16560" x="2819400" y="3262313"/>
          <p14:tracePt t="16571" x="2773363" y="3268663"/>
          <p14:tracePt t="16585" x="2719388" y="3275013"/>
          <p14:tracePt t="16602" x="2605088" y="3281363"/>
          <p14:tracePt t="16619" x="2551113" y="3281363"/>
          <p14:tracePt t="16635" x="2457450" y="3281363"/>
          <p14:tracePt t="16652" x="2363788" y="3281363"/>
          <p14:tracePt t="16669" x="2284413" y="3281363"/>
          <p14:tracePt t="16685" x="2243138" y="3281363"/>
          <p14:tracePt t="16702" x="2182813" y="3268663"/>
          <p14:tracePt t="16719" x="2116138" y="3262313"/>
          <p14:tracePt t="16735" x="2095500" y="3262313"/>
          <p14:tracePt t="16752" x="2049463" y="3254375"/>
          <p14:tracePt t="16769" x="2016125" y="3254375"/>
          <p14:tracePt t="16785" x="2009775" y="3248025"/>
          <p14:tracePt t="16802" x="2001838" y="3248025"/>
          <p14:tracePt t="16819" x="1995488" y="3248025"/>
          <p14:tracePt t="16980" x="2001838" y="3248025"/>
          <p14:tracePt t="16990" x="2009775" y="3248025"/>
          <p14:tracePt t="17000" x="2016125" y="3248025"/>
          <p14:tracePt t="17010" x="2022475" y="3248025"/>
          <p14:tracePt t="17022" x="2036763" y="3248025"/>
          <p14:tracePt t="17035" x="2049463" y="3248025"/>
          <p14:tracePt t="17051" x="2116138" y="3235325"/>
          <p14:tracePt t="17069" x="2216150" y="3227388"/>
          <p14:tracePt t="17085" x="2276475" y="3221038"/>
          <p14:tracePt t="17101" x="2405063" y="3221038"/>
          <p14:tracePt t="17120" x="2532063" y="3221038"/>
          <p14:tracePt t="17135" x="2584450" y="3221038"/>
          <p14:tracePt t="17152" x="2686050" y="3221038"/>
          <p14:tracePt t="17169" x="2773363" y="3227388"/>
          <p14:tracePt t="17185" x="2813050" y="3227388"/>
          <p14:tracePt t="17202" x="2886075" y="3227388"/>
          <p14:tracePt t="17219" x="2933700" y="3227388"/>
          <p14:tracePt t="17235" x="2952750" y="3227388"/>
          <p14:tracePt t="17251" x="2979738" y="3227388"/>
          <p14:tracePt t="17269" x="3006725" y="3235325"/>
          <p14:tracePt t="17285" x="3021013" y="3235325"/>
          <p14:tracePt t="17301" x="3040063" y="3235325"/>
          <p14:tracePt t="17325" x="3054350" y="3235325"/>
          <p14:tracePt t="17339" x="3067050" y="3235325"/>
          <p14:tracePt t="17372" x="3073400" y="3241675"/>
          <p14:tracePt t="17390" x="3081338" y="3241675"/>
          <p14:tracePt t="17744" x="3081338" y="3248025"/>
          <p14:tracePt t="17761" x="3081338" y="3254375"/>
          <p14:tracePt t="17777" x="3073400" y="3254375"/>
          <p14:tracePt t="17792" x="3060700" y="3254375"/>
          <p14:tracePt t="17801" x="3040063" y="3268663"/>
          <p14:tracePt t="17820" x="2994025" y="3275013"/>
          <p14:tracePt t="17834" x="2967038" y="3281363"/>
          <p14:tracePt t="17851" x="2879725" y="3287713"/>
          <p14:tracePt t="17868" x="2798763" y="3308350"/>
          <p14:tracePt t="17885" x="2752725" y="3314700"/>
          <p14:tracePt t="17901" x="2686050" y="3322638"/>
          <p14:tracePt t="17918" x="2625725" y="3322638"/>
          <p14:tracePt t="17934" x="2592388" y="3328988"/>
          <p14:tracePt t="17951" x="2544763" y="3328988"/>
          <p14:tracePt t="17970" x="2498725" y="3328988"/>
          <p14:tracePt t="17984" x="2478088" y="3328988"/>
          <p14:tracePt t="18001" x="2451100" y="3328988"/>
          <p14:tracePt t="18018" x="2424113" y="3328988"/>
          <p14:tracePt t="18034" x="2411413" y="3328988"/>
          <p14:tracePt t="18050" x="2378075" y="3328988"/>
          <p14:tracePt t="18068" x="2363788" y="3328988"/>
          <p14:tracePt t="18084" x="2351088" y="3328988"/>
          <p14:tracePt t="20290" x="2344738" y="3328988"/>
          <p14:tracePt t="21050" x="2344738" y="3322638"/>
          <p14:tracePt t="21061" x="2351088" y="3314700"/>
          <p14:tracePt t="21075" x="2363788" y="3295650"/>
          <p14:tracePt t="21081" x="2390775" y="3262313"/>
          <p14:tracePt t="21098" x="2457450" y="3187700"/>
          <p14:tracePt t="21115" x="2484438" y="3154363"/>
          <p14:tracePt t="21131" x="2524125" y="3108325"/>
          <p14:tracePt t="21148" x="2544763" y="3081338"/>
          <p14:tracePt t="21181" x="2551113" y="3073400"/>
          <p14:tracePt t="21198" x="2559050" y="3067050"/>
          <p14:tracePt t="21247" x="2559050" y="3060700"/>
          <p14:tracePt t="21257" x="2565400" y="3054350"/>
          <p14:tracePt t="21268" x="2565400" y="3048000"/>
          <p14:tracePt t="21281" x="2578100" y="3040063"/>
          <p14:tracePt t="21298" x="2605088" y="3013075"/>
          <p14:tracePt t="21314" x="2632075" y="2994025"/>
          <p14:tracePt t="21334" x="2692400" y="2967038"/>
          <p14:tracePt t="21351" x="2759075" y="2952750"/>
          <p14:tracePt t="21368" x="2840038" y="2952750"/>
          <p14:tracePt t="21384" x="2879725" y="2952750"/>
          <p14:tracePt t="21402" x="2960688" y="2973388"/>
          <p14:tracePt t="21414" x="3006725" y="2987675"/>
          <p14:tracePt t="21431" x="3100388" y="3033713"/>
          <p14:tracePt t="21447" x="3187700" y="3087688"/>
          <p14:tracePt t="21464" x="3221038" y="3114675"/>
          <p14:tracePt t="21480" x="3268663" y="3160713"/>
          <p14:tracePt t="21498" x="3302000" y="3214688"/>
          <p14:tracePt t="21514" x="3314700" y="3248025"/>
          <p14:tracePt t="21531" x="3328988" y="3308350"/>
          <p14:tracePt t="21547" x="3335338" y="3341688"/>
          <p14:tracePt t="21564" x="3335338" y="3355975"/>
          <p14:tracePt t="21581" x="3328988" y="3375025"/>
          <p14:tracePt t="21598" x="3308350" y="3395663"/>
          <p14:tracePt t="21614" x="3281363" y="3422650"/>
          <p14:tracePt t="21631" x="3167063" y="3462338"/>
          <p14:tracePt t="21647" x="2994025" y="3495675"/>
          <p14:tracePt t="21664" x="2900363" y="3502025"/>
          <p14:tracePt t="21668" x="2773363" y="3502025"/>
          <p14:tracePt t="21681" x="2665413" y="3502025"/>
          <p14:tracePt t="21698" x="2411413" y="3482975"/>
          <p14:tracePt t="21714" x="2309813" y="3462338"/>
          <p14:tracePt t="21730" x="2149475" y="3416300"/>
          <p14:tracePt t="21747" x="2062163" y="3341688"/>
          <p14:tracePt t="21764" x="2028825" y="3308350"/>
          <p14:tracePt t="21780" x="1995488" y="3221038"/>
          <p14:tracePt t="21798" x="1989138" y="3114675"/>
          <p14:tracePt t="21814" x="1989138" y="3067050"/>
          <p14:tracePt t="21830" x="2009775" y="2960688"/>
          <p14:tracePt t="21847" x="2049463" y="2879725"/>
          <p14:tracePt t="21864" x="2082800" y="2846388"/>
          <p14:tracePt t="21881" x="2149475" y="2798763"/>
          <p14:tracePt t="21897" x="2197100" y="2779713"/>
          <p14:tracePt t="21914" x="2303463" y="2752725"/>
          <p14:tracePt t="21930" x="2357438" y="2746375"/>
          <p14:tracePt t="21948" x="2484438" y="2732088"/>
          <p14:tracePt t="21963" x="2544763" y="2732088"/>
          <p14:tracePt t="21980" x="2671763" y="2732088"/>
          <p14:tracePt t="21997" x="2732088" y="2738438"/>
          <p14:tracePt t="22013" x="2873375" y="2786063"/>
          <p14:tracePt t="22030" x="3013075" y="2852738"/>
          <p14:tracePt t="22047" x="3081338" y="2900363"/>
          <p14:tracePt t="22064" x="3187700" y="3006725"/>
          <p14:tracePt t="22080" x="3268663" y="3100388"/>
          <p14:tracePt t="22097" x="3295650" y="3154363"/>
          <p14:tracePt t="22114" x="3328988" y="3221038"/>
          <p14:tracePt t="22130" x="3328988" y="3262313"/>
          <p14:tracePt t="22147" x="3328988" y="3281363"/>
          <p14:tracePt t="22163" x="3328988" y="3287713"/>
          <p14:tracePt t="22180" x="3328988" y="3295650"/>
          <p14:tracePt t="22197" x="3281363" y="3308350"/>
          <p14:tracePt t="22213" x="3214688" y="3328988"/>
          <p14:tracePt t="22230" x="3021013" y="3368675"/>
          <p14:tracePt t="22247" x="2786063" y="3395663"/>
          <p14:tracePt t="22263" x="2659063" y="3395663"/>
          <p14:tracePt t="22280" x="2390775" y="3381375"/>
          <p14:tracePt t="22297" x="2155825" y="3322638"/>
          <p14:tracePt t="22313" x="2082800" y="3295650"/>
          <p14:tracePt t="22334" x="1976438" y="3214688"/>
          <p14:tracePt t="22350" x="1908175" y="3121025"/>
          <p14:tracePt t="22368" x="1895475" y="2979738"/>
          <p14:tracePt t="22384" x="1895475" y="2913063"/>
          <p14:tracePt t="22401" x="1922463" y="2773363"/>
          <p14:tracePt t="22413" x="1955800" y="2725738"/>
          <p14:tracePt t="22430" x="1976438" y="2692400"/>
          <p14:tracePt t="22446" x="2049463" y="2638425"/>
          <p14:tracePt t="22466" x="2109788" y="2619375"/>
          <p14:tracePt t="22480" x="2236788" y="2598738"/>
          <p14:tracePt t="22496" x="2303463" y="2598738"/>
          <p14:tracePt t="22513" x="2451100" y="2619375"/>
          <p14:tracePt t="22530" x="2598738" y="2671763"/>
          <p14:tracePt t="22547" x="2659063" y="2713038"/>
          <p14:tracePt t="22564" x="2765425" y="2792413"/>
          <p14:tracePt t="22580" x="2867025" y="2906713"/>
          <p14:tracePt t="22597" x="2906713" y="2952750"/>
          <p14:tracePt t="22613" x="2987675" y="3060700"/>
          <p14:tracePt t="22630" x="3048000" y="3154363"/>
          <p14:tracePt t="22646" x="3073400" y="3194050"/>
          <p14:tracePt t="22653" x="3094038" y="3227388"/>
          <p14:tracePt t="22663" x="3108325" y="3254375"/>
          <p14:tracePt t="22679" x="3114675" y="3281363"/>
          <p14:tracePt t="22696" x="3121025" y="3287713"/>
          <p14:tracePt t="22713" x="3121025" y="3295650"/>
          <p14:tracePt t="22730" x="3121025" y="3302000"/>
          <p14:tracePt t="22749" x="3114675" y="3308350"/>
          <p14:tracePt t="22763" x="3108325" y="3308350"/>
          <p14:tracePt t="22780" x="3073400" y="3328988"/>
          <p14:tracePt t="22797" x="3000375" y="3355975"/>
          <p14:tracePt t="22813" x="2967038" y="3368675"/>
          <p14:tracePt t="22829" x="2879725" y="3402013"/>
          <p14:tracePt t="22846" x="2813050" y="3422650"/>
          <p14:tracePt t="22863" x="2779713" y="3429000"/>
          <p14:tracePt t="22879" x="2732088" y="3441700"/>
          <p14:tracePt t="22897" x="2698750" y="3441700"/>
          <p14:tracePt t="22913" x="2686050" y="3449638"/>
          <p14:tracePt t="22929" x="2679700" y="3449638"/>
          <p14:tracePt t="22948" x="2671763" y="3449638"/>
          <p14:tracePt t="32275" x="2671763" y="3455988"/>
          <p14:tracePt t="32313" x="2665413" y="3455988"/>
          <p14:tracePt t="32324" x="2665413" y="3462338"/>
          <p14:tracePt t="32333" x="2652713" y="3462338"/>
          <p14:tracePt t="32343" x="2638425" y="3476625"/>
          <p14:tracePt t="32358" x="2611438" y="3482975"/>
          <p14:tracePt t="32375" x="2498725" y="3516313"/>
          <p14:tracePt t="32391" x="2438400" y="3543300"/>
          <p14:tracePt t="32407" x="2257425" y="3616325"/>
          <p14:tracePt t="32426" x="2070100" y="3703638"/>
          <p14:tracePt t="32437" x="1989138" y="3736975"/>
          <p14:tracePt t="32454" x="1835150" y="3797300"/>
          <p14:tracePt t="32470" x="1768475" y="3817938"/>
          <p14:tracePt t="32487" x="1674813" y="3863975"/>
          <p14:tracePt t="32504" x="1593850" y="3878263"/>
          <p14:tracePt t="32523" x="1560513" y="3890963"/>
          <p14:tracePt t="32537" x="1554163" y="3897313"/>
          <p14:tracePt t="32570" x="1547813" y="3897313"/>
          <p14:tracePt t="32795" x="1539875" y="3897313"/>
          <p14:tracePt t="32802" x="1512888" y="3884613"/>
          <p14:tracePt t="32810" x="1487488" y="3857625"/>
          <p14:tracePt t="32820" x="1433513" y="3824288"/>
          <p14:tracePt t="32837" x="1298575" y="3730625"/>
          <p14:tracePt t="32853" x="1179513" y="3670300"/>
          <p14:tracePt t="32870" x="1125538" y="3636963"/>
          <p14:tracePt t="32886" x="1031875" y="3589338"/>
          <p14:tracePt t="32903" x="965200" y="3562350"/>
          <p14:tracePt t="32920" x="930275" y="3543300"/>
          <p14:tracePt t="32939" x="869950" y="3502025"/>
          <p14:tracePt t="32953" x="844550" y="3482975"/>
          <p14:tracePt t="32970" x="836613" y="3476625"/>
          <p14:tracePt t="32986" x="830263" y="3455988"/>
          <p14:tracePt t="33003" x="823913" y="3441700"/>
          <p14:tracePt t="33037" x="823913" y="3429000"/>
          <p14:tracePt t="33053" x="823913" y="3416300"/>
          <p14:tracePt t="33070" x="830263" y="3416300"/>
          <p14:tracePt t="33086" x="844550" y="3389313"/>
          <p14:tracePt t="33103" x="869950" y="3368675"/>
          <p14:tracePt t="33120" x="890588" y="3355975"/>
          <p14:tracePt t="33136" x="944563" y="3314700"/>
          <p14:tracePt t="33154" x="1011238" y="3287713"/>
          <p14:tracePt t="33170" x="1050925" y="3281363"/>
          <p14:tracePt t="33186" x="1144588" y="3268663"/>
          <p14:tracePt t="33203" x="1238250" y="3268663"/>
          <p14:tracePt t="33220" x="1298575" y="3268663"/>
          <p14:tracePt t="33236" x="1400175" y="3295650"/>
          <p14:tracePt t="33253" x="1493838" y="3335338"/>
          <p14:tracePt t="33270" x="1539875" y="3362325"/>
          <p14:tracePt t="33286" x="1627188" y="3429000"/>
          <p14:tracePt t="33303" x="1714500" y="3509963"/>
          <p14:tracePt t="33319" x="1754188" y="3543300"/>
          <p14:tracePt t="33336" x="1835150" y="3622675"/>
          <p14:tracePt t="33358" x="1895475" y="3697288"/>
          <p14:tracePt t="33376" x="1935163" y="3763963"/>
          <p14:tracePt t="33391" x="1955800" y="3790950"/>
          <p14:tracePt t="33407" x="1968500" y="3836988"/>
          <p14:tracePt t="33424" x="1968500" y="3863975"/>
          <p14:tracePt t="33436" x="1968500" y="3878263"/>
          <p14:tracePt t="33453" x="1962150" y="3905250"/>
          <p14:tracePt t="33469" x="1949450" y="3917950"/>
          <p14:tracePt t="33486" x="1874838" y="3965575"/>
          <p14:tracePt t="33503" x="1754188" y="4017963"/>
          <p14:tracePt t="33519" x="1701800" y="4051300"/>
          <p14:tracePt t="33536" x="1560513" y="4098925"/>
          <p14:tracePt t="33553" x="1412875" y="4138613"/>
          <p14:tracePt t="33570" x="1333500" y="4159250"/>
          <p14:tracePt t="33586" x="1171575" y="4179888"/>
          <p14:tracePt t="33602" x="1017588" y="4192588"/>
          <p14:tracePt t="33619" x="944563" y="4192588"/>
          <p14:tracePt t="33636" x="830263" y="4192588"/>
          <p14:tracePt t="33652" x="730250" y="4192588"/>
          <p14:tracePt t="33669" x="682625" y="4192588"/>
          <p14:tracePt t="33686" x="630238" y="4186238"/>
          <p14:tracePt t="33703" x="576263" y="4152900"/>
          <p14:tracePt t="33719" x="549275" y="4138613"/>
          <p14:tracePt t="33736" x="522288" y="4092575"/>
          <p14:tracePt t="33753" x="495300" y="4032250"/>
          <p14:tracePt t="33769" x="495300" y="3990975"/>
          <p14:tracePt t="33774" x="495300" y="3965575"/>
          <p14:tracePt t="33788" x="495300" y="3930650"/>
          <p14:tracePt t="33803" x="509588" y="3863975"/>
          <p14:tracePt t="33819" x="515938" y="3844925"/>
          <p14:tracePt t="33835" x="542925" y="3790950"/>
          <p14:tracePt t="33853" x="582613" y="3736975"/>
          <p14:tracePt t="33869" x="603250" y="3709988"/>
          <p14:tracePt t="33886" x="669925" y="3670300"/>
          <p14:tracePt t="33903" x="742950" y="3636963"/>
          <p14:tracePt t="33919" x="790575" y="3622675"/>
          <p14:tracePt t="33936" x="877888" y="3595688"/>
          <p14:tracePt t="33952" x="923925" y="3582988"/>
          <p14:tracePt t="33969" x="1011238" y="3562350"/>
          <p14:tracePt t="33986" x="1092200" y="3562350"/>
          <p14:tracePt t="34002" x="1131888" y="3562350"/>
          <p14:tracePt t="34019" x="1198563" y="3562350"/>
          <p14:tracePt t="34035" x="1258888" y="3562350"/>
          <p14:tracePt t="34052" x="1285875" y="3570288"/>
          <p14:tracePt t="34069" x="1339850" y="3582988"/>
          <p14:tracePt t="34085" x="1385888" y="3595688"/>
          <p14:tracePt t="34102" x="1400175" y="3595688"/>
          <p14:tracePt t="34119" x="1446213" y="3622675"/>
          <p14:tracePt t="34135" x="1479550" y="3643313"/>
          <p14:tracePt t="34152" x="1500188" y="3643313"/>
          <p14:tracePt t="34169" x="1527175" y="3663950"/>
          <p14:tracePt t="34185" x="1554163" y="3683000"/>
          <p14:tracePt t="34202" x="1560513" y="3697288"/>
          <p14:tracePt t="34219" x="1573213" y="3716338"/>
          <p14:tracePt t="34235" x="1600200" y="3736975"/>
          <p14:tracePt t="34252" x="1633538" y="3770313"/>
          <p14:tracePt t="34268" x="1641475" y="3784600"/>
          <p14:tracePt t="34272" x="1654175" y="3797300"/>
          <p14:tracePt t="34285" x="1660525" y="3817938"/>
          <p14:tracePt t="34302" x="1674813" y="3836988"/>
          <p14:tracePt t="34318" x="1681163" y="3851275"/>
          <p14:tracePt t="34335" x="1687513" y="3863975"/>
          <p14:tracePt t="34352" x="1693863" y="3870325"/>
          <p14:tracePt t="34392" x="1693863" y="3878263"/>
          <p14:tracePt t="34668" x="1693863" y="3884613"/>
          <p14:tracePt t="34676" x="1714500" y="3884613"/>
          <p14:tracePt t="34687" x="1741488" y="3884613"/>
          <p14:tracePt t="34702" x="1787525" y="3884613"/>
          <p14:tracePt t="34718" x="1916113" y="3878263"/>
          <p14:tracePt t="34735" x="2049463" y="3863975"/>
          <p14:tracePt t="34751" x="2109788" y="3857625"/>
          <p14:tracePt t="34768" x="2263775" y="3844925"/>
          <p14:tracePt t="34785" x="2405063" y="3836988"/>
          <p14:tracePt t="34802" x="2478088" y="3836988"/>
          <p14:tracePt t="34818" x="2605088" y="3836988"/>
          <p14:tracePt t="34835" x="2705100" y="3844925"/>
          <p14:tracePt t="34851" x="2738438" y="3844925"/>
          <p14:tracePt t="34868" x="2806700" y="3857625"/>
          <p14:tracePt t="34885" x="2833688" y="3857625"/>
          <p14:tracePt t="34901" x="2846388" y="3857625"/>
          <p14:tracePt t="34918" x="2859088" y="3857625"/>
          <p14:tracePt t="34935" x="2867025" y="3857625"/>
          <p14:tracePt t="34951" x="2873375" y="3857625"/>
          <p14:tracePt t="35073" x="2873375" y="3851275"/>
          <p14:tracePt t="35103" x="2867025" y="3844925"/>
          <p14:tracePt t="35112" x="2859088" y="3836988"/>
          <p14:tracePt t="35123" x="2846388" y="3830638"/>
          <p14:tracePt t="35135" x="2813050" y="3810000"/>
          <p14:tracePt t="35152" x="2732088" y="3770313"/>
          <p14:tracePt t="35168" x="2692400" y="3743325"/>
          <p14:tracePt t="35185" x="2619375" y="3709988"/>
          <p14:tracePt t="35202" x="2551113" y="3690938"/>
          <p14:tracePt t="35218" x="2517775" y="3683000"/>
          <p14:tracePt t="35234" x="2484438" y="3676650"/>
          <p14:tracePt t="35252" x="2465388" y="3676650"/>
          <p14:tracePt t="35268" x="2457450" y="3676650"/>
          <p14:tracePt t="35301" x="2451100" y="3676650"/>
          <p14:tracePt t="35353" x="2451100" y="3683000"/>
          <p14:tracePt t="35364" x="2457450" y="3683000"/>
          <p14:tracePt t="35376" x="2478088" y="3690938"/>
          <p14:tracePt t="35389" x="2490788" y="3690938"/>
          <p14:tracePt t="35406" x="2559050" y="3690938"/>
          <p14:tracePt t="35424" x="2652713" y="3703638"/>
          <p14:tracePt t="35439" x="2698750" y="3703638"/>
          <p14:tracePt t="35457" x="2813050" y="3724275"/>
          <p14:tracePt t="35467" x="2879725" y="3724275"/>
          <p14:tracePt t="35484" x="2987675" y="3730625"/>
          <p14:tracePt t="35501" x="3087688" y="3751263"/>
          <p14:tracePt t="35517" x="3133725" y="3757613"/>
          <p14:tracePt t="35534" x="3208338" y="3770313"/>
          <p14:tracePt t="35551" x="3275013" y="3784600"/>
          <p14:tracePt t="35567" x="3308350" y="3790950"/>
          <p14:tracePt t="35584" x="3341688" y="3803650"/>
          <p14:tracePt t="35601" x="3362325" y="3803650"/>
          <p14:tracePt t="35617" x="3368675" y="3803650"/>
          <p14:tracePt t="35634" x="3375025" y="3803650"/>
          <p14:tracePt t="35681" x="3381375" y="3803650"/>
          <p14:tracePt t="35815" x="3389313" y="3803650"/>
          <p14:tracePt t="35833" x="3395663" y="3803650"/>
          <p14:tracePt t="35844" x="3402013" y="3803650"/>
          <p14:tracePt t="35855" x="3416300" y="3803650"/>
          <p14:tracePt t="35867" x="3429000" y="3790950"/>
          <p14:tracePt t="35884" x="3468688" y="3776663"/>
          <p14:tracePt t="35901" x="3509963" y="3770313"/>
          <p14:tracePt t="35917" x="3522663" y="3770313"/>
          <p14:tracePt t="35934" x="3556000" y="3763963"/>
          <p14:tracePt t="35951" x="3576638" y="3763963"/>
          <p14:tracePt t="35967" x="3582988" y="3763963"/>
          <p14:tracePt t="35983" x="3595688" y="3763963"/>
          <p14:tracePt t="36042" x="3603625" y="3763963"/>
          <p14:tracePt t="36564" x="3595688" y="3763963"/>
          <p14:tracePt t="36833" x="3589338" y="3763963"/>
          <p14:tracePt t="37024" x="3582988" y="3763963"/>
          <p14:tracePt t="37041" x="3576638" y="3763963"/>
          <p14:tracePt t="37062" x="3562350" y="3763963"/>
          <p14:tracePt t="37071" x="3556000" y="3763963"/>
          <p14:tracePt t="37082" x="3549650" y="3763963"/>
          <p14:tracePt t="37100" x="3522663" y="3763963"/>
          <p14:tracePt t="37116" x="3509963" y="3763963"/>
          <p14:tracePt t="37132" x="3462338" y="3763963"/>
          <p14:tracePt t="37149" x="3435350" y="3763963"/>
          <p14:tracePt t="37166" x="3368675" y="3770313"/>
          <p14:tracePt t="37182" x="3287713" y="3770313"/>
          <p14:tracePt t="37200" x="3214688" y="3770313"/>
          <p14:tracePt t="37216" x="3175000" y="3770313"/>
          <p14:tracePt t="37232" x="3081338" y="3770313"/>
          <p14:tracePt t="37250" x="3048000" y="3776663"/>
          <p14:tracePt t="37266" x="2960688" y="3776663"/>
          <p14:tracePt t="37282" x="2879725" y="3776663"/>
          <p14:tracePt t="37299" x="2798763" y="3790950"/>
          <p14:tracePt t="37316" x="2759075" y="3790950"/>
          <p14:tracePt t="37332" x="2686050" y="3797300"/>
          <p14:tracePt t="37349" x="2652713" y="3797300"/>
          <p14:tracePt t="37370" x="2584450" y="3797300"/>
          <p14:tracePt t="37386" x="2538413" y="3797300"/>
          <p14:tracePt t="37403" x="2517775" y="3803650"/>
          <p14:tracePt t="37419" x="2511425" y="3803650"/>
          <p14:tracePt t="37436" x="2498725" y="3803650"/>
          <p14:tracePt t="37449" x="2490788" y="3803650"/>
          <p14:tracePt t="37482" x="2478088" y="3803650"/>
          <p14:tracePt t="37823" x="2478088" y="3797300"/>
          <p14:tracePt t="37853" x="2478088" y="3790950"/>
          <p14:tracePt t="37904" x="2484438" y="3784600"/>
          <p14:tracePt t="37924" x="2490788" y="3784600"/>
          <p14:tracePt t="37944" x="2505075" y="3776663"/>
          <p14:tracePt t="37954" x="2532063" y="3770313"/>
          <p14:tracePt t="37966" x="2571750" y="3763963"/>
          <p14:tracePt t="37983" x="2652713" y="3757613"/>
          <p14:tracePt t="38000" x="2719388" y="3751263"/>
          <p14:tracePt t="38015" x="2852738" y="3736975"/>
          <p14:tracePt t="38033" x="2987675" y="3730625"/>
          <p14:tracePt t="38049" x="3067050" y="3730625"/>
          <p14:tracePt t="38065" x="3221038" y="3730625"/>
          <p14:tracePt t="38083" x="3362325" y="3736975"/>
          <p14:tracePt t="38099" x="3422650" y="3743325"/>
          <p14:tracePt t="38115" x="3536950" y="3751263"/>
          <p14:tracePt t="38132" x="3589338" y="3757613"/>
          <p14:tracePt t="38148" x="3663950" y="3770313"/>
          <p14:tracePt t="38165" x="3703638" y="3776663"/>
          <p14:tracePt t="38182" x="3716338" y="3784600"/>
          <p14:tracePt t="38198" x="3724275" y="3784600"/>
          <p14:tracePt t="38300" x="3724275" y="3790950"/>
          <p14:tracePt t="38338" x="3716338" y="3790950"/>
          <p14:tracePt t="38357" x="3709988" y="3790950"/>
          <p14:tracePt t="38386" x="3616325" y="3763963"/>
          <p14:tracePt t="38410" x="3509963" y="3703638"/>
          <p14:tracePt t="38422" x="3422650" y="3630613"/>
          <p14:tracePt t="38436" x="3389313" y="3595688"/>
          <p14:tracePt t="38452" x="3355975" y="3556000"/>
          <p14:tracePt t="38468" x="3314700" y="3468688"/>
          <p14:tracePt t="38481" x="3308350" y="3422650"/>
          <p14:tracePt t="38498" x="3302000" y="3328988"/>
          <p14:tracePt t="38515" x="3302000" y="3281363"/>
          <p14:tracePt t="38531" x="3302000" y="3262313"/>
          <p14:tracePt t="38548" x="3314700" y="3254375"/>
          <p14:tracePt t="38564" x="3328988" y="3254375"/>
          <p14:tracePt t="38582" x="3375025" y="3254375"/>
          <p14:tracePt t="38598" x="3422650" y="3268663"/>
          <p14:tracePt t="38615" x="3536950" y="3328988"/>
          <p14:tracePt t="38631" x="3595688" y="3362325"/>
          <p14:tracePt t="38648" x="3697288" y="3441700"/>
          <p14:tracePt t="38665" x="3751263" y="3502025"/>
          <p14:tracePt t="38681" x="3770313" y="3543300"/>
          <p14:tracePt t="38698" x="3797300" y="3630613"/>
          <p14:tracePt t="38714" x="3803650" y="3709988"/>
          <p14:tracePt t="38731" x="3803650" y="3743325"/>
          <p14:tracePt t="38747" x="3803650" y="3776663"/>
          <p14:tracePt t="38764" x="3803650" y="3790950"/>
          <p14:tracePt t="38798" x="3803650" y="3797300"/>
          <p14:tracePt t="38845" x="3797300" y="3797300"/>
          <p14:tracePt t="39026" x="3803650" y="3797300"/>
          <p14:tracePt t="39804" x="3797300" y="3797300"/>
          <p14:tracePt t="39819" x="3790950" y="3797300"/>
          <p14:tracePt t="39832" x="3784600" y="3797300"/>
          <p14:tracePt t="39853" x="3776663" y="3797300"/>
          <p14:tracePt t="39865" x="3776663" y="3803650"/>
          <p14:tracePt t="39880" x="3763963" y="3803650"/>
          <p14:tracePt t="39913" x="3751263" y="3810000"/>
          <p14:tracePt t="39930" x="3730625" y="3817938"/>
          <p14:tracePt t="39946" x="3724275" y="3817938"/>
          <p14:tracePt t="39963" x="3697288" y="3830638"/>
          <p14:tracePt t="39980" x="3670300" y="3836988"/>
          <p14:tracePt t="39996" x="3656013" y="3836988"/>
          <p14:tracePt t="40013" x="3630613" y="3851275"/>
          <p14:tracePt t="40030" x="3603625" y="3863975"/>
          <p14:tracePt t="40046" x="3589338" y="3863975"/>
          <p14:tracePt t="40063" x="3562350" y="3870325"/>
          <p14:tracePt t="40080" x="3549650" y="3878263"/>
          <p14:tracePt t="40096" x="3536950" y="3878263"/>
          <p14:tracePt t="40113" x="3522663" y="3884613"/>
          <p14:tracePt t="40130" x="3495675" y="3884613"/>
          <p14:tracePt t="40146" x="3489325" y="3884613"/>
          <p14:tracePt t="40163" x="3476625" y="3890963"/>
          <p14:tracePt t="40179" x="3462338" y="3890963"/>
          <p14:tracePt t="40213" x="3449638" y="3897313"/>
          <p14:tracePt t="40230" x="3429000" y="3897313"/>
          <p14:tracePt t="40246" x="3422650" y="3897313"/>
          <p14:tracePt t="40263" x="3402013" y="3911600"/>
          <p14:tracePt t="40279" x="3375025" y="3911600"/>
          <p14:tracePt t="40296" x="3368675" y="3911600"/>
          <p14:tracePt t="40313" x="3348038" y="3911600"/>
          <p14:tracePt t="40329" x="3341688" y="3917950"/>
          <p14:tracePt t="40363" x="3328988" y="3917950"/>
          <p14:tracePt t="40384" x="3322638" y="3917950"/>
          <p14:tracePt t="46030" x="3314700" y="3917950"/>
          <p14:tracePt t="46077" x="3314700" y="3911600"/>
          <p14:tracePt t="46087" x="3322638" y="3897313"/>
          <p14:tracePt t="46097" x="3328988" y="3884613"/>
          <p14:tracePt t="46108" x="3341688" y="3857625"/>
          <p14:tracePt t="46124" x="3362325" y="3830638"/>
          <p14:tracePt t="46140" x="3429000" y="3776663"/>
          <p14:tracePt t="46157" x="3516313" y="3736975"/>
          <p14:tracePt t="46174" x="3549650" y="3724275"/>
          <p14:tracePt t="46190" x="3622675" y="3709988"/>
          <p14:tracePt t="46208" x="3656013" y="3703638"/>
          <p14:tracePt t="46224" x="3663950" y="3703638"/>
          <p14:tracePt t="46240" x="3670300" y="3703638"/>
          <p14:tracePt t="46258" x="3676650" y="3703638"/>
          <p14:tracePt t="46274" x="3683000" y="3703638"/>
          <p14:tracePt t="46291" x="3683000" y="3709988"/>
          <p14:tracePt t="46307" x="3690938" y="3709988"/>
          <p14:tracePt t="46324" x="3690938" y="3716338"/>
          <p14:tracePt t="46367" x="3690938" y="3724275"/>
          <p14:tracePt t="46397" x="3690938" y="3730625"/>
          <p14:tracePt t="46417" x="3690938" y="3736975"/>
          <p14:tracePt t="46446" x="3683000" y="3743325"/>
          <p14:tracePt t="46476" x="3676650" y="3743325"/>
          <p14:tracePt t="46487" x="3676650" y="3751263"/>
          <p14:tracePt t="46496" x="3670300" y="3751263"/>
          <p14:tracePt t="46507" x="3663950" y="3751263"/>
          <p14:tracePt t="46524" x="3656013" y="3763963"/>
          <p14:tracePt t="46540" x="3622675" y="3784600"/>
          <p14:tracePt t="46557" x="3582988" y="3817938"/>
          <p14:tracePt t="46574" x="3556000" y="3830638"/>
          <p14:tracePt t="46590" x="3502025" y="3870325"/>
          <p14:tracePt t="46607" x="3455988" y="3890963"/>
          <p14:tracePt t="46624" x="3429000" y="3905250"/>
          <p14:tracePt t="46640" x="3381375" y="3917950"/>
          <p14:tracePt t="46657" x="3348038" y="3938588"/>
          <p14:tracePt t="46673" x="3335338" y="3938588"/>
          <p14:tracePt t="46690" x="3314700" y="3938588"/>
          <p14:tracePt t="46707" x="3308350" y="3944938"/>
          <p14:tracePt t="46740" x="3302000" y="3944938"/>
          <p14:tracePt t="46757" x="3295650" y="3944938"/>
          <p14:tracePt t="46773" x="3295650" y="393858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3</a:t>
            </a:r>
            <a:endParaRPr/>
          </a:p>
        </p:txBody>
      </p:sp>
      <p:sp>
        <p:nvSpPr>
          <p:cNvPr id="435" name="Google Shape;435;p4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Respecto a la insuficiencia cardíaca, ¿cuál de las siguientes aseveraciones es correcta?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 b="1"/>
              <a:t>Se ha postulado que el mecanismo fisiopatológico central de la IC con FE preservada puede verse reflejado en una curva elevada de presión-volumen durante la fase de llenado ventricular</a:t>
            </a:r>
            <a:endParaRPr sz="1600" b="1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Patologías infiltrativas (tales como hemocromatosis) producen disfunción ventricular de predominio sistólico. 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Una insuficiencia aórtica generará una hipertrofia concéntrica como mecanismo adaptativo. 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Es esperable encontrar una elevación de la ADH, lo que generará una hipernatremia y una disminución de la postcarga.</a:t>
            </a:r>
            <a:endParaRPr sz="1600"/>
          </a:p>
        </p:txBody>
      </p:sp>
      <p:pic>
        <p:nvPicPr>
          <p:cNvPr id="436" name="Google Shape;43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3"/>
          <p:cNvSpPr/>
          <p:nvPr/>
        </p:nvSpPr>
        <p:spPr>
          <a:xfrm rot="2393297">
            <a:off x="1273938" y="391712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3"/>
          <p:cNvSpPr/>
          <p:nvPr/>
        </p:nvSpPr>
        <p:spPr>
          <a:xfrm rot="2393297">
            <a:off x="3450388" y="283572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3"/>
          <p:cNvSpPr/>
          <p:nvPr/>
        </p:nvSpPr>
        <p:spPr>
          <a:xfrm rot="2393297">
            <a:off x="6055488" y="3090821"/>
            <a:ext cx="452368" cy="464506"/>
          </a:xfrm>
          <a:prstGeom prst="mathPlus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44"/>
    </mc:Choice>
    <mc:Fallback>
      <p:transition spd="slow" advTm="6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65" x="3295650" y="3930650"/>
          <p14:tracePt t="7573" x="3295650" y="3924300"/>
          <p14:tracePt t="7583" x="3295650" y="3911600"/>
          <p14:tracePt t="7596" x="3295650" y="3905250"/>
          <p14:tracePt t="7613" x="3295650" y="3897313"/>
          <p14:tracePt t="7630" x="3281363" y="3878263"/>
          <p14:tracePt t="7648" x="3208338" y="3817938"/>
          <p14:tracePt t="7663" x="3141663" y="3763963"/>
          <p14:tracePt t="7680" x="2952750" y="3609975"/>
          <p14:tracePt t="7698" x="2738438" y="3389313"/>
          <p14:tracePt t="7713" x="2611438" y="3248025"/>
          <p14:tracePt t="7730" x="2405063" y="3013075"/>
          <p14:tracePt t="7746" x="2344738" y="2933700"/>
          <p14:tracePt t="7763" x="2263775" y="2825750"/>
          <p14:tracePt t="7779" x="2230438" y="2738438"/>
          <p14:tracePt t="7796" x="2216150" y="2698750"/>
          <p14:tracePt t="7813" x="2216150" y="2638425"/>
          <p14:tracePt t="7829" x="2216150" y="2619375"/>
          <p14:tracePt t="7846" x="2224088" y="2571750"/>
          <p14:tracePt t="7863" x="2243138" y="2551113"/>
          <p14:tracePt t="7880" x="2303463" y="2498725"/>
          <p14:tracePt t="7897" x="2405063" y="2451100"/>
          <p14:tracePt t="7913" x="2465388" y="2430463"/>
          <p14:tracePt t="7930" x="2584450" y="2397125"/>
          <p14:tracePt t="7946" x="2638425" y="2390775"/>
          <p14:tracePt t="7963" x="2765425" y="2363788"/>
          <p14:tracePt t="7979" x="2840038" y="2357438"/>
          <p14:tracePt t="7996" x="3000375" y="2351088"/>
          <p14:tracePt t="8013" x="3060700" y="2351088"/>
          <p14:tracePt t="8029" x="3175000" y="2344738"/>
          <p14:tracePt t="8052" x="3227388" y="2344738"/>
          <p14:tracePt t="8069" x="3262313" y="2336800"/>
          <p14:tracePt t="8086" x="3275013" y="2336800"/>
          <p14:tracePt t="8102" x="3308350" y="2324100"/>
          <p14:tracePt t="8116" x="3322638" y="2324100"/>
          <p14:tracePt t="8129" x="3335338" y="2317750"/>
          <p14:tracePt t="8146" x="3362325" y="2303463"/>
          <p14:tracePt t="8162" x="3368675" y="2297113"/>
          <p14:tracePt t="8179" x="3368675" y="2290763"/>
          <p14:tracePt t="8374" x="3368675" y="2284413"/>
          <p14:tracePt t="8392" x="3368675" y="2276475"/>
          <p14:tracePt t="8411" x="3368675" y="2251075"/>
          <p14:tracePt t="8421" x="3375025" y="2230438"/>
          <p14:tracePt t="8430" x="3381375" y="2190750"/>
          <p14:tracePt t="8446" x="3389313" y="2149475"/>
          <p14:tracePt t="8462" x="3402013" y="2082800"/>
          <p14:tracePt t="8479" x="3416300" y="2055813"/>
          <p14:tracePt t="8496" x="3422650" y="2043113"/>
          <p14:tracePt t="8512" x="3449638" y="2022475"/>
          <p14:tracePt t="8529" x="3509963" y="2009775"/>
          <p14:tracePt t="8545" x="3543300" y="2009775"/>
          <p14:tracePt t="8562" x="3616325" y="2009775"/>
          <p14:tracePt t="8578" x="3709988" y="2016125"/>
          <p14:tracePt t="8596" x="3751263" y="2028825"/>
          <p14:tracePt t="8612" x="3851275" y="2055813"/>
          <p14:tracePt t="8629" x="3971925" y="2076450"/>
          <p14:tracePt t="8645" x="4024313" y="2082800"/>
          <p14:tracePt t="8662" x="4159250" y="2103438"/>
          <p14:tracePt t="8679" x="4279900" y="2130425"/>
          <p14:tracePt t="8698" x="4379913" y="2143125"/>
          <p14:tracePt t="8712" x="4419600" y="2149475"/>
          <p14:tracePt t="8729" x="4479925" y="2155825"/>
          <p14:tracePt t="8745" x="4513263" y="2155825"/>
          <p14:tracePt t="8762" x="4554538" y="2155825"/>
          <p14:tracePt t="8778" x="4573588" y="2155825"/>
          <p14:tracePt t="8795" x="4581525" y="2155825"/>
          <p14:tracePt t="8812" x="4587875" y="2155825"/>
          <p14:tracePt t="8837" x="4594225" y="2155825"/>
          <p14:tracePt t="8858" x="4600575" y="2155825"/>
          <p14:tracePt t="8867" x="4608513" y="2155825"/>
          <p14:tracePt t="8878" x="4621213" y="2155825"/>
          <p14:tracePt t="8896" x="4660900" y="2149475"/>
          <p14:tracePt t="8912" x="4687888" y="2136775"/>
          <p14:tracePt t="8928" x="4768850" y="2103438"/>
          <p14:tracePt t="8945" x="4829175" y="2089150"/>
          <p14:tracePt t="8962" x="4949825" y="2062163"/>
          <p14:tracePt t="8978" x="5062538" y="2043113"/>
          <p14:tracePt t="8997" x="5143500" y="2028825"/>
          <p14:tracePt t="9012" x="5183188" y="2022475"/>
          <p14:tracePt t="9028" x="5210175" y="2022475"/>
          <p14:tracePt t="9051" x="5216525" y="2022475"/>
          <p14:tracePt t="9084" x="5210175" y="2022475"/>
          <p14:tracePt t="9273" x="5224463" y="2016125"/>
          <p14:tracePt t="9281" x="5270500" y="2009775"/>
          <p14:tracePt t="9294" x="5330825" y="1995488"/>
          <p14:tracePt t="9312" x="5511800" y="1982788"/>
          <p14:tracePt t="9328" x="5611813" y="1976438"/>
          <p14:tracePt t="9345" x="5792788" y="1976438"/>
          <p14:tracePt t="9361" x="5973763" y="1995488"/>
          <p14:tracePt t="9378" x="6054725" y="2016125"/>
          <p14:tracePt t="9394" x="6181725" y="2049463"/>
          <p14:tracePt t="9411" x="6296025" y="2089150"/>
          <p14:tracePt t="9428" x="6335713" y="2109788"/>
          <p14:tracePt t="9445" x="6389688" y="2149475"/>
          <p14:tracePt t="9461" x="6416675" y="2163763"/>
          <p14:tracePt t="9478" x="6423025" y="2170113"/>
          <p14:tracePt t="9598" x="6429375" y="2170113"/>
          <p14:tracePt t="9820" x="6435725" y="2170113"/>
          <p14:tracePt t="9842" x="6477000" y="2155825"/>
          <p14:tracePt t="9864" x="6537325" y="2136775"/>
          <p14:tracePt t="9878" x="6596063" y="2130425"/>
          <p14:tracePt t="9894" x="6630988" y="2130425"/>
          <p14:tracePt t="9911" x="6697663" y="2130425"/>
          <p14:tracePt t="9927" x="6743700" y="2130425"/>
          <p14:tracePt t="9944" x="6751638" y="2130425"/>
          <p14:tracePt t="9961" x="6764338" y="2130425"/>
          <p14:tracePt t="10243" x="6770688" y="2130425"/>
          <p14:tracePt t="10253" x="6797675" y="2116138"/>
          <p14:tracePt t="10264" x="6858000" y="2109788"/>
          <p14:tracePt t="10277" x="6945313" y="2095500"/>
          <p14:tracePt t="10294" x="7132638" y="2062163"/>
          <p14:tracePt t="10311" x="7299325" y="2049463"/>
          <p14:tracePt t="10327" x="7380288" y="2049463"/>
          <p14:tracePt t="10343" x="7494588" y="2062163"/>
          <p14:tracePt t="10360" x="7588250" y="2076450"/>
          <p14:tracePt t="10377" x="7661275" y="2095500"/>
          <p14:tracePt t="10393" x="7681913" y="2109788"/>
          <p14:tracePt t="10410" x="7702550" y="2109788"/>
          <p14:tracePt t="10427" x="7708900" y="2109788"/>
          <p14:tracePt t="10486" x="7708900" y="2116138"/>
          <p14:tracePt t="10712" x="7715250" y="2116138"/>
          <p14:tracePt t="10721" x="7742238" y="2116138"/>
          <p14:tracePt t="10731" x="7802563" y="2109788"/>
          <p14:tracePt t="10743" x="7862888" y="2103438"/>
          <p14:tracePt t="10760" x="7996238" y="2095500"/>
          <p14:tracePt t="10776" x="8056563" y="2095500"/>
          <p14:tracePt t="10793" x="8164513" y="2095500"/>
          <p14:tracePt t="10811" x="8251825" y="2103438"/>
          <p14:tracePt t="10826" x="8297863" y="2109788"/>
          <p14:tracePt t="10843" x="8345488" y="2122488"/>
          <p14:tracePt t="10860" x="8378825" y="2136775"/>
          <p14:tracePt t="10893" x="8385175" y="2136775"/>
          <p14:tracePt t="10920" x="8391525" y="2136775"/>
          <p14:tracePt t="10960" x="8391525" y="2143125"/>
          <p14:tracePt t="11183" x="8385175" y="2143125"/>
          <p14:tracePt t="11244" x="8378825" y="2143125"/>
          <p14:tracePt t="11266" x="8364538" y="2143125"/>
          <p14:tracePt t="11281" x="8297863" y="2136775"/>
          <p14:tracePt t="11293" x="8251825" y="2130425"/>
          <p14:tracePt t="11310" x="8150225" y="2122488"/>
          <p14:tracePt t="11326" x="8116888" y="2122488"/>
          <p14:tracePt t="11343" x="8043863" y="2116138"/>
          <p14:tracePt t="11359" x="7969250" y="2109788"/>
          <p14:tracePt t="11376" x="7935913" y="2109788"/>
          <p14:tracePt t="11393" x="7896225" y="2103438"/>
          <p14:tracePt t="11409" x="7889875" y="2103438"/>
          <p14:tracePt t="11426" x="7881938" y="2095500"/>
          <p14:tracePt t="11468" x="7875588" y="2095500"/>
          <p14:tracePt t="11582" x="7875588" y="2089150"/>
          <p14:tracePt t="11610" x="7896225" y="2089150"/>
          <p14:tracePt t="11631" x="7923213" y="2089150"/>
          <p14:tracePt t="11648" x="7969250" y="2089150"/>
          <p14:tracePt t="11659" x="8010525" y="2082800"/>
          <p14:tracePt t="11676" x="8037513" y="2076450"/>
          <p14:tracePt t="11693" x="8131175" y="2076450"/>
          <p14:tracePt t="11710" x="8224838" y="2070100"/>
          <p14:tracePt t="11726" x="8277225" y="2070100"/>
          <p14:tracePt t="11742" x="8370888" y="2062163"/>
          <p14:tracePt t="11759" x="8451850" y="2062163"/>
          <p14:tracePt t="11775" x="8478838" y="2062163"/>
          <p14:tracePt t="11792" x="8518525" y="2062163"/>
          <p14:tracePt t="11809" x="8545513" y="2062163"/>
          <p14:tracePt t="11826" x="8559800" y="2070100"/>
          <p14:tracePt t="11859" x="8566150" y="2070100"/>
          <p14:tracePt t="11878" x="8572500" y="2070100"/>
          <p14:tracePt t="11917" x="8578850" y="2070100"/>
          <p14:tracePt t="11947" x="8585200" y="2076450"/>
          <p14:tracePt t="12156" x="8593138" y="2076450"/>
          <p14:tracePt t="12166" x="8605838" y="2076450"/>
          <p14:tracePt t="12178" x="8612188" y="2076450"/>
          <p14:tracePt t="12192" x="8620125" y="2076450"/>
          <p14:tracePt t="12209" x="8645525" y="2076450"/>
          <p14:tracePt t="12225" x="8666163" y="2082800"/>
          <p14:tracePt t="12242" x="8680450" y="2082800"/>
          <p14:tracePt t="12258" x="8686800" y="2082800"/>
          <p14:tracePt t="12469" x="8680450" y="2082800"/>
          <p14:tracePt t="12486" x="8666163" y="2082800"/>
          <p14:tracePt t="12496" x="8639175" y="2082800"/>
          <p14:tracePt t="12508" x="8599488" y="2082800"/>
          <p14:tracePt t="12525" x="8505825" y="2076450"/>
          <p14:tracePt t="12542" x="8451850" y="2070100"/>
          <p14:tracePt t="12558" x="8345488" y="2055813"/>
          <p14:tracePt t="12575" x="8216900" y="2036763"/>
          <p14:tracePt t="12591" x="8143875" y="2028825"/>
          <p14:tracePt t="12608" x="8002588" y="2016125"/>
          <p14:tracePt t="12625" x="7848600" y="2001838"/>
          <p14:tracePt t="12641" x="7788275" y="2001838"/>
          <p14:tracePt t="12658" x="7667625" y="2001838"/>
          <p14:tracePt t="12675" x="7588250" y="2001838"/>
          <p14:tracePt t="12691" x="7561263" y="2001838"/>
          <p14:tracePt t="12708" x="7540625" y="1995488"/>
          <p14:tracePt t="12727" x="7534275" y="1989138"/>
          <p14:tracePt t="12919" x="7527925" y="1989138"/>
          <p14:tracePt t="12928" x="7513638" y="1989138"/>
          <p14:tracePt t="12941" x="7473950" y="2001838"/>
          <p14:tracePt t="12958" x="7078663" y="2055813"/>
          <p14:tracePt t="12975" x="6529388" y="2109788"/>
          <p14:tracePt t="12991" x="5224463" y="2351088"/>
          <p14:tracePt t="13008" x="3998913" y="2665413"/>
          <p14:tracePt t="13024" x="3509963" y="2813050"/>
          <p14:tracePt t="13045" x="2879725" y="3048000"/>
          <p14:tracePt t="13062" x="2584450" y="3154363"/>
          <p14:tracePt t="13082" x="2471738" y="3181350"/>
          <p14:tracePt t="13096" x="2457450" y="3181350"/>
          <p14:tracePt t="13328" x="2451100" y="3181350"/>
          <p14:tracePt t="13337" x="2438400" y="3181350"/>
          <p14:tracePt t="13347" x="2405063" y="3181350"/>
          <p14:tracePt t="13357" x="2357438" y="3181350"/>
          <p14:tracePt t="13374" x="2290763" y="3167063"/>
          <p14:tracePt t="13391" x="2122488" y="3127375"/>
          <p14:tracePt t="13407" x="1949450" y="3081338"/>
          <p14:tracePt t="13424" x="1874838" y="3040063"/>
          <p14:tracePt t="13441" x="1781175" y="2973388"/>
          <p14:tracePt t="13458" x="1701800" y="2873375"/>
          <p14:tracePt t="13474" x="1674813" y="2813050"/>
          <p14:tracePt t="13491" x="1660525" y="2698750"/>
          <p14:tracePt t="13508" x="1660525" y="2644775"/>
          <p14:tracePt t="13524" x="1681163" y="2538413"/>
          <p14:tracePt t="13541" x="1701800" y="2490788"/>
          <p14:tracePt t="13558" x="1781175" y="2430463"/>
          <p14:tracePt t="13574" x="1835150" y="2405063"/>
          <p14:tracePt t="13591" x="1968500" y="2370138"/>
          <p14:tracePt t="13607" x="2022475" y="2357438"/>
          <p14:tracePt t="13624" x="2136775" y="2351088"/>
          <p14:tracePt t="13641" x="2176463" y="2351088"/>
          <p14:tracePt t="13658" x="2257425" y="2351088"/>
          <p14:tracePt t="13674" x="2297113" y="2363788"/>
          <p14:tracePt t="13690" x="2390775" y="2384425"/>
          <p14:tracePt t="13707" x="2438400" y="2390775"/>
          <p14:tracePt t="13724" x="2505075" y="2417763"/>
          <p14:tracePt t="13741" x="2565400" y="2438400"/>
          <p14:tracePt t="13757" x="2584450" y="2438400"/>
          <p14:tracePt t="13774" x="2605088" y="2438400"/>
          <p14:tracePt t="13790" x="2611438" y="2438400"/>
          <p14:tracePt t="14148" x="2619375" y="2438400"/>
          <p14:tracePt t="14169" x="2625725" y="2438400"/>
          <p14:tracePt t="14178" x="2638425" y="2430463"/>
          <p14:tracePt t="14190" x="2659063" y="2424113"/>
          <p14:tracePt t="14207" x="2686050" y="2411413"/>
          <p14:tracePt t="14223" x="2759075" y="2390775"/>
          <p14:tracePt t="14240" x="2846388" y="2363788"/>
          <p14:tracePt t="14257" x="2900363" y="2351088"/>
          <p14:tracePt t="14273" x="3013075" y="2317750"/>
          <p14:tracePt t="14291" x="3133725" y="2303463"/>
          <p14:tracePt t="14307" x="3201988" y="2290763"/>
          <p14:tracePt t="14323" x="3328988" y="2284413"/>
          <p14:tracePt t="14340" x="3395663" y="2284413"/>
          <p14:tracePt t="14356" x="3529013" y="2284413"/>
          <p14:tracePt t="14373" x="3643313" y="2284413"/>
          <p14:tracePt t="14390" x="3690938" y="2290763"/>
          <p14:tracePt t="14406" x="3784600" y="2309813"/>
          <p14:tracePt t="14423" x="3851275" y="2330450"/>
          <p14:tracePt t="14440" x="3870325" y="2336800"/>
          <p14:tracePt t="14457" x="3905250" y="2351088"/>
          <p14:tracePt t="14474" x="3917950" y="2351088"/>
          <p14:tracePt t="14728" x="3917950" y="2357438"/>
          <p14:tracePt t="14738" x="3924300" y="2357438"/>
          <p14:tracePt t="14747" x="3938588" y="2357438"/>
          <p14:tracePt t="14759" x="3944938" y="2357438"/>
          <p14:tracePt t="14773" x="3957638" y="2357438"/>
          <p14:tracePt t="14789" x="3984625" y="2357438"/>
          <p14:tracePt t="14809" x="4024313" y="2351088"/>
          <p14:tracePt t="14823" x="4044950" y="2344738"/>
          <p14:tracePt t="14839" x="4092575" y="2344738"/>
          <p14:tracePt t="14857" x="4152900" y="2344738"/>
          <p14:tracePt t="14873" x="4179888" y="2344738"/>
          <p14:tracePt t="14890" x="4219575" y="2344738"/>
          <p14:tracePt t="14906" x="4232275" y="2351088"/>
          <p14:tracePt t="14923" x="4265613" y="2357438"/>
          <p14:tracePt t="14939" x="4298950" y="2357438"/>
          <p14:tracePt t="14956" x="4333875" y="2370138"/>
          <p14:tracePt t="14973" x="4346575" y="2378075"/>
          <p14:tracePt t="14989" x="4352925" y="2378075"/>
          <p14:tracePt t="15038" x="4352925" y="2384425"/>
          <p14:tracePt t="15067" x="4340225" y="2384425"/>
          <p14:tracePt t="15077" x="4325938" y="2384425"/>
          <p14:tracePt t="15093" x="4286250" y="2384425"/>
          <p14:tracePt t="15110" x="4105275" y="2384425"/>
          <p14:tracePt t="15123" x="3957638" y="2384425"/>
          <p14:tracePt t="15139" x="3643313" y="2384425"/>
          <p14:tracePt t="15156" x="3335338" y="2384425"/>
          <p14:tracePt t="15172" x="3221038" y="2384425"/>
          <p14:tracePt t="15189" x="3073400" y="2397125"/>
          <p14:tracePt t="15206" x="3021013" y="2397125"/>
          <p14:tracePt t="15222" x="2946400" y="2397125"/>
          <p14:tracePt t="15239" x="2900363" y="2397125"/>
          <p14:tracePt t="15256" x="2879725" y="2397125"/>
          <p14:tracePt t="15272" x="2873375" y="2390775"/>
          <p14:tracePt t="15509" x="2867025" y="2390775"/>
          <p14:tracePt t="15518" x="2867025" y="2397125"/>
          <p14:tracePt t="15547" x="2867025" y="2405063"/>
          <p14:tracePt t="15692" x="2859088" y="2405063"/>
          <p14:tracePt t="15733" x="2859088" y="2411413"/>
          <p14:tracePt t="15763" x="2852738" y="2411413"/>
          <p14:tracePt t="15779" x="2846388" y="2411413"/>
          <p14:tracePt t="15791" x="2840038" y="2411413"/>
          <p14:tracePt t="15805" x="2840038" y="2405063"/>
          <p14:tracePt t="15822" x="2819400" y="2397125"/>
          <p14:tracePt t="15839" x="2792413" y="2397125"/>
          <p14:tracePt t="15855" x="2773363" y="2397125"/>
          <p14:tracePt t="15872" x="2746375" y="2397125"/>
          <p14:tracePt t="15889" x="2719388" y="2390775"/>
          <p14:tracePt t="15905" x="2705100" y="2390775"/>
          <p14:tracePt t="15922" x="2686050" y="2384425"/>
          <p14:tracePt t="15938" x="2679700" y="2384425"/>
          <p14:tracePt t="15981" x="2671763" y="2384425"/>
          <p14:tracePt t="16052" x="2665413" y="2384425"/>
          <p14:tracePt t="16124" x="2665413" y="2378075"/>
          <p14:tracePt t="16133" x="2671763" y="2378075"/>
          <p14:tracePt t="16153" x="2679700" y="2370138"/>
          <p14:tracePt t="16163" x="2692400" y="2370138"/>
          <p14:tracePt t="16174" x="2719388" y="2370138"/>
          <p14:tracePt t="16188" x="2752725" y="2370138"/>
          <p14:tracePt t="16205" x="2833688" y="2370138"/>
          <p14:tracePt t="16221" x="2867025" y="2370138"/>
          <p14:tracePt t="16238" x="2960688" y="2384425"/>
          <p14:tracePt t="16255" x="3060700" y="2390775"/>
          <p14:tracePt t="16272" x="3108325" y="2397125"/>
          <p14:tracePt t="16288" x="3208338" y="2405063"/>
          <p14:tracePt t="16305" x="3302000" y="2424113"/>
          <p14:tracePt t="16322" x="3335338" y="2430463"/>
          <p14:tracePt t="16326" x="3375025" y="2444750"/>
          <p14:tracePt t="16338" x="3395663" y="2444750"/>
          <p14:tracePt t="16355" x="3435350" y="2457450"/>
          <p14:tracePt t="16371" x="3449638" y="2457450"/>
          <p14:tracePt t="16388" x="3455988" y="2457450"/>
          <p14:tracePt t="16405" x="3462338" y="2465388"/>
          <p14:tracePt t="18242" x="3468688" y="2465388"/>
          <p14:tracePt t="18275" x="3468688" y="2457450"/>
          <p14:tracePt t="18283" x="3476625" y="2457450"/>
          <p14:tracePt t="18313" x="3482975" y="2451100"/>
          <p14:tracePt t="18334" x="3495675" y="2444750"/>
          <p14:tracePt t="18344" x="3502025" y="2444750"/>
          <p14:tracePt t="18354" x="3516313" y="2444750"/>
          <p14:tracePt t="18369" x="3529013" y="2444750"/>
          <p14:tracePt t="18386" x="3589338" y="2430463"/>
          <p14:tracePt t="18403" x="3636963" y="2424113"/>
          <p14:tracePt t="18419" x="3649663" y="2424113"/>
          <p14:tracePt t="18436" x="3676650" y="2424113"/>
          <p14:tracePt t="18453" x="3683000" y="2424113"/>
          <p14:tracePt t="18469" x="3690938" y="2424113"/>
          <p14:tracePt t="18503" x="3697288" y="2424113"/>
          <p14:tracePt t="18542" x="3697288" y="2417763"/>
          <p14:tracePt t="18553" x="3703638" y="2417763"/>
          <p14:tracePt t="18625" x="3709988" y="2417763"/>
          <p14:tracePt t="18665" x="3709988" y="2411413"/>
          <p14:tracePt t="18684" x="3724275" y="2411413"/>
          <p14:tracePt t="18708" x="3730625" y="2411413"/>
          <p14:tracePt t="18733" x="3736975" y="2411413"/>
          <p14:tracePt t="18743" x="3743325" y="2411413"/>
          <p14:tracePt t="18753" x="3751263" y="2411413"/>
          <p14:tracePt t="18769" x="3757613" y="2411413"/>
          <p14:tracePt t="18786" x="3784600" y="2411413"/>
          <p14:tracePt t="18802" x="3836988" y="2417763"/>
          <p14:tracePt t="18819" x="3863975" y="2417763"/>
          <p14:tracePt t="18836" x="3938588" y="2417763"/>
          <p14:tracePt t="18852" x="4017963" y="2424113"/>
          <p14:tracePt t="18869" x="4078288" y="2430463"/>
          <p14:tracePt t="18873" x="4132263" y="2438400"/>
          <p14:tracePt t="18886" x="4186238" y="2444750"/>
          <p14:tracePt t="18902" x="4306888" y="2457450"/>
          <p14:tracePt t="18919" x="4359275" y="2465388"/>
          <p14:tracePt t="18936" x="4467225" y="2490788"/>
          <p14:tracePt t="18953" x="4533900" y="2505075"/>
          <p14:tracePt t="18969" x="4573588" y="2517775"/>
          <p14:tracePt t="18985" x="4608513" y="2532063"/>
          <p14:tracePt t="19002" x="4621213" y="2532063"/>
          <p14:tracePt t="19019" x="4627563" y="2532063"/>
          <p14:tracePt t="19288" x="4641850" y="2532063"/>
          <p14:tracePt t="19297" x="4660900" y="2532063"/>
          <p14:tracePt t="19307" x="4694238" y="2524125"/>
          <p14:tracePt t="19319" x="4754563" y="2517775"/>
          <p14:tracePt t="19335" x="4902200" y="2484438"/>
          <p14:tracePt t="19352" x="5056188" y="2478088"/>
          <p14:tracePt t="19368" x="5116513" y="2478088"/>
          <p14:tracePt t="19373" x="5176838" y="2478088"/>
          <p14:tracePt t="19385" x="5230813" y="2478088"/>
          <p14:tracePt t="19402" x="5324475" y="2484438"/>
          <p14:tracePt t="19418" x="5364163" y="2484438"/>
          <p14:tracePt t="19435" x="5378450" y="2484438"/>
          <p14:tracePt t="21408" x="5384800" y="2490788"/>
          <p14:tracePt t="21419" x="5397500" y="2490788"/>
          <p14:tracePt t="21427" x="5430838" y="2490788"/>
          <p14:tracePt t="21437" x="5484813" y="2490788"/>
          <p14:tracePt t="21450" x="5551488" y="2490788"/>
          <p14:tracePt t="21466" x="5713413" y="2498725"/>
          <p14:tracePt t="21483" x="5880100" y="2498725"/>
          <p14:tracePt t="21500" x="5973763" y="2498725"/>
          <p14:tracePt t="21517" x="6194425" y="2498725"/>
          <p14:tracePt t="21533" x="6402388" y="2498725"/>
          <p14:tracePt t="21550" x="6510338" y="2498725"/>
          <p14:tracePt t="21567" x="6716713" y="2511425"/>
          <p14:tracePt t="21583" x="6858000" y="2544763"/>
          <p14:tracePt t="21600" x="6911975" y="2551113"/>
          <p14:tracePt t="21619" x="6999288" y="2559050"/>
          <p14:tracePt t="21637" x="7045325" y="2565400"/>
          <p14:tracePt t="21650" x="7059613" y="2565400"/>
          <p14:tracePt t="21666" x="7099300" y="2578100"/>
          <p14:tracePt t="21683" x="7132638" y="2584450"/>
          <p14:tracePt t="21700" x="7145338" y="2584450"/>
          <p14:tracePt t="21716" x="7165975" y="2584450"/>
          <p14:tracePt t="21733" x="7186613" y="2584450"/>
          <p14:tracePt t="21749" x="7192963" y="2584450"/>
          <p14:tracePt t="21766" x="7219950" y="2584450"/>
          <p14:tracePt t="21783" x="7273925" y="2584450"/>
          <p14:tracePt t="21800" x="7307263" y="2578100"/>
          <p14:tracePt t="21816" x="7359650" y="2578100"/>
          <p14:tracePt t="21833" x="7419975" y="2571750"/>
          <p14:tracePt t="21850" x="7440613" y="2571750"/>
          <p14:tracePt t="21866" x="7480300" y="2565400"/>
          <p14:tracePt t="21883" x="7521575" y="2559050"/>
          <p14:tracePt t="22094" x="7500938" y="2544763"/>
          <p14:tracePt t="22103" x="7427913" y="2532063"/>
          <p14:tracePt t="22120" x="7259638" y="2505075"/>
          <p14:tracePt t="22137" x="6342063" y="2411413"/>
          <p14:tracePt t="22153" x="5216525" y="2417763"/>
          <p14:tracePt t="22166" x="4741863" y="2457450"/>
          <p14:tracePt t="22183" x="4132263" y="2571750"/>
          <p14:tracePt t="22199" x="3957638" y="2592388"/>
          <p14:tracePt t="22216" x="3797300" y="2611438"/>
          <p14:tracePt t="22233" x="3730625" y="2611438"/>
          <p14:tracePt t="22431" x="3724275" y="2611438"/>
          <p14:tracePt t="22449" x="3676650" y="2611438"/>
          <p14:tracePt t="22458" x="3589338" y="2592388"/>
          <p14:tracePt t="22469" x="3422650" y="2571750"/>
          <p14:tracePt t="22482" x="3181350" y="2559050"/>
          <p14:tracePt t="22499" x="2592388" y="2511425"/>
          <p14:tracePt t="22515" x="2149475" y="2498725"/>
          <p14:tracePt t="22533" x="1989138" y="2498725"/>
          <p14:tracePt t="22549" x="1949450" y="2498725"/>
          <p14:tracePt t="22565" x="1922463" y="2498725"/>
          <p14:tracePt t="22653" x="1935163" y="2498725"/>
          <p14:tracePt t="22663" x="1955800" y="2490788"/>
          <p14:tracePt t="22674" x="1989138" y="2490788"/>
          <p14:tracePt t="22685" x="2028825" y="2490788"/>
          <p14:tracePt t="22699" x="2082800" y="2490788"/>
          <p14:tracePt t="22715" x="2176463" y="2490788"/>
          <p14:tracePt t="22733" x="2276475" y="2490788"/>
          <p14:tracePt t="22749" x="2324100" y="2490788"/>
          <p14:tracePt t="22765" x="2411413" y="2490788"/>
          <p14:tracePt t="22783" x="2505075" y="2490788"/>
          <p14:tracePt t="22799" x="2538413" y="2490788"/>
          <p14:tracePt t="22816" x="2571750" y="2490788"/>
          <p14:tracePt t="22832" x="2584450" y="2490788"/>
          <p14:tracePt t="23033" x="2592388" y="2490788"/>
          <p14:tracePt t="23053" x="2605088" y="2490788"/>
          <p14:tracePt t="23062" x="2625725" y="2490788"/>
          <p14:tracePt t="23074" x="2652713" y="2490788"/>
          <p14:tracePt t="23089" x="2686050" y="2490788"/>
          <p14:tracePt t="23104" x="2746375" y="2498725"/>
          <p14:tracePt t="23120" x="2779713" y="2498725"/>
          <p14:tracePt t="23136" x="2833688" y="2505075"/>
          <p14:tracePt t="23153" x="2873375" y="2505075"/>
          <p14:tracePt t="23165" x="2894013" y="2505075"/>
          <p14:tracePt t="23182" x="2919413" y="2505075"/>
          <p14:tracePt t="23242" x="2919413" y="2511425"/>
          <p14:tracePt t="23262" x="2913063" y="2511425"/>
          <p14:tracePt t="23274" x="2879725" y="2511425"/>
          <p14:tracePt t="23285" x="2840038" y="2505075"/>
          <p14:tracePt t="23298" x="2798763" y="2490788"/>
          <p14:tracePt t="23315" x="2713038" y="2471738"/>
          <p14:tracePt t="23332" x="2638425" y="2444750"/>
          <p14:tracePt t="23348" x="2598738" y="2430463"/>
          <p14:tracePt t="23365" x="2532063" y="2417763"/>
          <p14:tracePt t="23382" x="2498725" y="2397125"/>
          <p14:tracePt t="23398" x="2471738" y="2384425"/>
          <p14:tracePt t="23415" x="2465388" y="2378075"/>
          <p14:tracePt t="23432" x="2457450" y="2378075"/>
          <p14:tracePt t="23462" x="2457450" y="2370138"/>
          <p14:tracePt t="23472" x="2465388" y="2370138"/>
          <p14:tracePt t="23485" x="2484438" y="2370138"/>
          <p14:tracePt t="23498" x="2524125" y="2370138"/>
          <p14:tracePt t="23515" x="2611438" y="2370138"/>
          <p14:tracePt t="23532" x="2725738" y="2384425"/>
          <p14:tracePt t="23548" x="2779713" y="2397125"/>
          <p14:tracePt t="23565" x="2894013" y="2424113"/>
          <p14:tracePt t="23582" x="2987675" y="2457450"/>
          <p14:tracePt t="23598" x="3027363" y="2471738"/>
          <p14:tracePt t="23614" x="3073400" y="2484438"/>
          <p14:tracePt t="23632" x="3094038" y="2490788"/>
          <p14:tracePt t="23648" x="3100388" y="2490788"/>
          <p14:tracePt t="23702" x="3100388" y="2498725"/>
          <p14:tracePt t="23742" x="3094038" y="2498725"/>
          <p14:tracePt t="23752" x="3073400" y="2498725"/>
          <p14:tracePt t="23764" x="3040063" y="2498725"/>
          <p14:tracePt t="23781" x="2987675" y="2498725"/>
          <p14:tracePt t="23798" x="2859088" y="2484438"/>
          <p14:tracePt t="23814" x="2759075" y="2484438"/>
          <p14:tracePt t="23832" x="2713038" y="2484438"/>
          <p14:tracePt t="23848" x="2705100" y="2484438"/>
          <p14:tracePt t="23864" x="2692400" y="2484438"/>
          <p14:tracePt t="23923" x="2692400" y="2478088"/>
          <p14:tracePt t="23933" x="2713038" y="2471738"/>
          <p14:tracePt t="23942" x="2759075" y="2465388"/>
          <p14:tracePt t="23953" x="2813050" y="2457450"/>
          <p14:tracePt t="23964" x="2894013" y="2457450"/>
          <p14:tracePt t="23981" x="2994025" y="2451100"/>
          <p14:tracePt t="23997" x="3148013" y="2451100"/>
          <p14:tracePt t="24014" x="3268663" y="2451100"/>
          <p14:tracePt t="24034" x="3368675" y="2465388"/>
          <p14:tracePt t="24047" x="3422650" y="2471738"/>
          <p14:tracePt t="24064" x="3495675" y="2484438"/>
          <p14:tracePt t="24087" x="3556000" y="2498725"/>
          <p14:tracePt t="24103" x="3582988" y="2505075"/>
          <p14:tracePt t="24119" x="3595688" y="2505075"/>
          <p14:tracePt t="24137" x="3603625" y="2511425"/>
          <p14:tracePt t="24154" x="3603625" y="2517775"/>
          <p14:tracePt t="24183" x="3603625" y="2524125"/>
          <p14:tracePt t="24232" x="3603625" y="2532063"/>
          <p14:tracePt t="24242" x="3589338" y="2532063"/>
          <p14:tracePt t="24252" x="3576638" y="2532063"/>
          <p14:tracePt t="24264" x="3549650" y="2532063"/>
          <p14:tracePt t="24280" x="3522663" y="2538413"/>
          <p14:tracePt t="24297" x="3455988" y="2538413"/>
          <p14:tracePt t="24314" x="3395663" y="2538413"/>
          <p14:tracePt t="24331" x="3341688" y="2538413"/>
          <p14:tracePt t="24347" x="3328988" y="2532063"/>
          <p14:tracePt t="24365" x="3314700" y="2532063"/>
          <p14:tracePt t="24402" x="3308350" y="2532063"/>
          <p14:tracePt t="24452" x="3308350" y="2524125"/>
          <p14:tracePt t="24483" x="3308350" y="2517775"/>
          <p14:tracePt t="24492" x="3314700" y="2517775"/>
          <p14:tracePt t="24502" x="3322638" y="2505075"/>
          <p14:tracePt t="24513" x="3328988" y="2505075"/>
          <p14:tracePt t="24531" x="3368675" y="2484438"/>
          <p14:tracePt t="24548" x="3408363" y="2465388"/>
          <p14:tracePt t="24564" x="3536950" y="2430463"/>
          <p14:tracePt t="24580" x="3649663" y="2397125"/>
          <p14:tracePt t="24597" x="3890963" y="2370138"/>
          <p14:tracePt t="24613" x="4059238" y="2370138"/>
          <p14:tracePt t="24631" x="4192588" y="2390775"/>
          <p14:tracePt t="24647" x="4238625" y="2405063"/>
          <p14:tracePt t="24663" x="4292600" y="2424113"/>
          <p14:tracePt t="24680" x="4298950" y="2430463"/>
          <p14:tracePt t="24697" x="4306888" y="2430463"/>
          <p14:tracePt t="24742" x="4306888" y="2438400"/>
          <p14:tracePt t="24752" x="4292600" y="2438400"/>
          <p14:tracePt t="24764" x="4259263" y="2444750"/>
          <p14:tracePt t="24781" x="4092575" y="2465388"/>
          <p14:tracePt t="24797" x="3978275" y="2471738"/>
          <p14:tracePt t="24813" x="3676650" y="2490788"/>
          <p14:tracePt t="24830" x="3509963" y="2498725"/>
          <p14:tracePt t="24847" x="3214688" y="2498725"/>
          <p14:tracePt t="24863" x="3006725" y="2471738"/>
          <p14:tracePt t="24881" x="2894013" y="2430463"/>
          <p14:tracePt t="24896" x="2859088" y="2417763"/>
          <p14:tracePt t="24913" x="2825750" y="2384425"/>
          <p14:tracePt t="24930" x="2825750" y="2363788"/>
          <p14:tracePt t="24947" x="2819400" y="2297113"/>
          <p14:tracePt t="24963" x="2825750" y="2224088"/>
          <p14:tracePt t="24980" x="2825750" y="2203450"/>
          <p14:tracePt t="24996" x="2846388" y="2176463"/>
          <p14:tracePt t="25013" x="2859088" y="2163763"/>
          <p14:tracePt t="25030" x="2919413" y="2149475"/>
          <p14:tracePt t="25047" x="3021013" y="2130425"/>
          <p14:tracePt t="25063" x="3094038" y="2130425"/>
          <p14:tracePt t="25083" x="3227388" y="2143125"/>
          <p14:tracePt t="25100" x="3362325" y="2190750"/>
          <p14:tracePt t="25116" x="3416300" y="2224088"/>
          <p14:tracePt t="25133" x="3516313" y="2284413"/>
          <p14:tracePt t="25152" x="3589338" y="2344738"/>
          <p14:tracePt t="25163" x="3603625" y="2370138"/>
          <p14:tracePt t="25180" x="3643313" y="2417763"/>
          <p14:tracePt t="25197" x="3656013" y="2430463"/>
          <p14:tracePt t="25213" x="3656013" y="2444750"/>
          <p14:tracePt t="25229" x="3656013" y="2451100"/>
          <p14:tracePt t="25247" x="3656013" y="2457450"/>
          <p14:tracePt t="25263" x="3643313" y="2465388"/>
          <p14:tracePt t="25280" x="3595688" y="2478088"/>
          <p14:tracePt t="25296" x="3522663" y="2505075"/>
          <p14:tracePt t="25313" x="3476625" y="2517775"/>
          <p14:tracePt t="25329" x="3375025" y="2538413"/>
          <p14:tracePt t="25346" x="3302000" y="2538413"/>
          <p14:tracePt t="25363" x="3275013" y="2538413"/>
          <p14:tracePt t="25379" x="3227388" y="2538413"/>
          <p14:tracePt t="25396" x="3208338" y="2538413"/>
          <p14:tracePt t="25413" x="3201988" y="2538413"/>
          <p14:tracePt t="25429" x="3187700" y="2538413"/>
          <p14:tracePt t="25456" x="3187700" y="2532063"/>
          <p14:tracePt t="26617" x="3187700" y="2524125"/>
          <p14:tracePt t="26655" x="3194050" y="2524125"/>
          <p14:tracePt t="26675" x="3201988" y="2532063"/>
          <p14:tracePt t="26685" x="3214688" y="2544763"/>
          <p14:tracePt t="26695" x="3221038" y="2551113"/>
          <p14:tracePt t="26712" x="3235325" y="2565400"/>
          <p14:tracePt t="26728" x="3268663" y="2598738"/>
          <p14:tracePt t="26745" x="3302000" y="2665413"/>
          <p14:tracePt t="26764" x="3328988" y="2732088"/>
          <p14:tracePt t="26778" x="3348038" y="2765425"/>
          <p14:tracePt t="26795" x="3368675" y="2825750"/>
          <p14:tracePt t="26811" x="3402013" y="2894013"/>
          <p14:tracePt t="26828" x="3416300" y="2927350"/>
          <p14:tracePt t="26845" x="3435350" y="2960688"/>
          <p14:tracePt t="26862" x="3449638" y="2987675"/>
          <p14:tracePt t="26878" x="3455988" y="2994025"/>
          <p14:tracePt t="26895" x="3462338" y="3006725"/>
          <p14:tracePt t="26911" x="3462338" y="3013075"/>
          <p14:tracePt t="26971" x="3462338" y="3021013"/>
          <p14:tracePt t="27042" x="3455988" y="3021013"/>
          <p14:tracePt t="27052" x="3435350" y="3027363"/>
          <p14:tracePt t="27062" x="3402013" y="3040063"/>
          <p14:tracePt t="27078" x="3362325" y="3048000"/>
          <p14:tracePt t="27098" x="3275013" y="3067050"/>
          <p14:tracePt t="27116" x="3181350" y="3081338"/>
          <p14:tracePt t="27132" x="3108325" y="3100388"/>
          <p14:tracePt t="27163" x="2994025" y="3121025"/>
          <p14:tracePt t="27178" x="2946400" y="3127375"/>
          <p14:tracePt t="27194" x="2879725" y="3127375"/>
          <p14:tracePt t="27212" x="2813050" y="3127375"/>
          <p14:tracePt t="27228" x="2792413" y="3127375"/>
          <p14:tracePt t="27244" x="2746375" y="3121025"/>
          <p14:tracePt t="27261" x="2732088" y="3114675"/>
          <p14:tracePt t="27466" x="2725738" y="3114675"/>
          <p14:tracePt t="27484" x="2719388" y="3114675"/>
          <p14:tracePt t="27493" x="2698750" y="3114675"/>
          <p14:tracePt t="27502" x="2659063" y="3108325"/>
          <p14:tracePt t="27513" x="2584450" y="3100388"/>
          <p14:tracePt t="27527" x="2505075" y="3087688"/>
          <p14:tracePt t="27544" x="2309813" y="3048000"/>
          <p14:tracePt t="27561" x="2149475" y="3027363"/>
          <p14:tracePt t="27578" x="2070100" y="3013075"/>
          <p14:tracePt t="27594" x="1949450" y="2973388"/>
          <p14:tracePt t="27611" x="1862138" y="2940050"/>
          <p14:tracePt t="27627" x="1841500" y="2933700"/>
          <p14:tracePt t="27644" x="1808163" y="2913063"/>
          <p14:tracePt t="27661" x="1795463" y="2906713"/>
          <p14:tracePt t="27942" x="1787525" y="2900363"/>
          <p14:tracePt t="27951" x="1774825" y="2894013"/>
          <p14:tracePt t="27963" x="1768475" y="2886075"/>
          <p14:tracePt t="27977" x="1754188" y="2873375"/>
          <p14:tracePt t="27994" x="1741488" y="2852738"/>
          <p14:tracePt t="28011" x="1735138" y="2846388"/>
          <p14:tracePt t="28043" x="1735138" y="2840038"/>
          <p14:tracePt t="28071" x="1735138" y="2833688"/>
          <p14:tracePt t="28111" x="1747838" y="2825750"/>
          <p14:tracePt t="28121" x="1762125" y="2825750"/>
          <p14:tracePt t="28135" x="1795463" y="2825750"/>
          <p14:tracePt t="28149" x="1895475" y="2825750"/>
          <p14:tracePt t="28165" x="1955800" y="2825750"/>
          <p14:tracePt t="28177" x="2028825" y="2825750"/>
          <p14:tracePt t="28193" x="2170113" y="2833688"/>
          <p14:tracePt t="28211" x="2317750" y="2867025"/>
          <p14:tracePt t="28227" x="2390775" y="2886075"/>
          <p14:tracePt t="28243" x="2511425" y="2927350"/>
          <p14:tracePt t="28260" x="2611438" y="2960688"/>
          <p14:tracePt t="28277" x="2638425" y="2967038"/>
          <p14:tracePt t="28293" x="2686050" y="2987675"/>
          <p14:tracePt t="28311" x="2713038" y="2994025"/>
          <p14:tracePt t="28751" x="2719388" y="2994025"/>
          <p14:tracePt t="28771" x="2732088" y="2987675"/>
          <p14:tracePt t="28781" x="2746375" y="2987675"/>
          <p14:tracePt t="28793" x="2786063" y="2973388"/>
          <p14:tracePt t="28809" x="2833688" y="2967038"/>
          <p14:tracePt t="28827" x="2946400" y="2946400"/>
          <p14:tracePt t="28843" x="3108325" y="2940050"/>
          <p14:tracePt t="28860" x="3295650" y="2927350"/>
          <p14:tracePt t="28876" x="3381375" y="2927350"/>
          <p14:tracePt t="28893" x="3582988" y="2927350"/>
          <p14:tracePt t="28909" x="3670300" y="2940050"/>
          <p14:tracePt t="28926" x="3830638" y="2960688"/>
          <p14:tracePt t="28943" x="3951288" y="2994025"/>
          <p14:tracePt t="28960" x="4044950" y="3021013"/>
          <p14:tracePt t="28976" x="4071938" y="3021013"/>
          <p14:tracePt t="28993" x="4098925" y="3027363"/>
          <p14:tracePt t="29010" x="4105275" y="3027363"/>
          <p14:tracePt t="29043" x="4098925" y="3033713"/>
          <p14:tracePt t="29060" x="4078288" y="3033713"/>
          <p14:tracePt t="29244" x="4084638" y="3027363"/>
          <p14:tracePt t="29253" x="4105275" y="3027363"/>
          <p14:tracePt t="29264" x="4132263" y="3006725"/>
          <p14:tracePt t="29276" x="4179888" y="2994025"/>
          <p14:tracePt t="29292" x="4325938" y="2940050"/>
          <p14:tracePt t="29309" x="4419600" y="2913063"/>
          <p14:tracePt t="29326" x="4648200" y="2867025"/>
          <p14:tracePt t="29343" x="4862513" y="2846388"/>
          <p14:tracePt t="29359" x="4962525" y="2846388"/>
          <p14:tracePt t="29376" x="5103813" y="2840038"/>
          <p14:tracePt t="29392" x="5203825" y="2846388"/>
          <p14:tracePt t="29409" x="5251450" y="2852738"/>
          <p14:tracePt t="29425" x="5324475" y="2873375"/>
          <p14:tracePt t="29442" x="5364163" y="2886075"/>
          <p14:tracePt t="29459" x="5370513" y="2886075"/>
          <p14:tracePt t="29464" x="5378450" y="2894013"/>
          <p14:tracePt t="29512" x="5384800" y="2894013"/>
          <p14:tracePt t="29734" x="5378450" y="2894013"/>
          <p14:tracePt t="29752" x="5364163" y="2894013"/>
          <p14:tracePt t="29765" x="5357813" y="2894013"/>
          <p14:tracePt t="29775" x="5324475" y="2894013"/>
          <p14:tracePt t="29792" x="5216525" y="2894013"/>
          <p14:tracePt t="29809" x="5143500" y="2886075"/>
          <p14:tracePt t="29825" x="4989513" y="2873375"/>
          <p14:tracePt t="29842" x="4862513" y="2867025"/>
          <p14:tracePt t="29859" x="4808538" y="2867025"/>
          <p14:tracePt t="29875" x="4754563" y="2859088"/>
          <p14:tracePt t="29892" x="4735513" y="2859088"/>
          <p14:tracePt t="29908" x="4727575" y="2859088"/>
          <p14:tracePt t="29925" x="4721225" y="2859088"/>
          <p14:tracePt t="29971" x="4727575" y="2859088"/>
          <p14:tracePt t="29982" x="4735513" y="2859088"/>
          <p14:tracePt t="29992" x="4748213" y="2852738"/>
          <p14:tracePt t="30008" x="4768850" y="2852738"/>
          <p14:tracePt t="30025" x="4862513" y="2852738"/>
          <p14:tracePt t="30041" x="4983163" y="2867025"/>
          <p14:tracePt t="30058" x="5043488" y="2867025"/>
          <p14:tracePt t="30075" x="5164138" y="2879725"/>
          <p14:tracePt t="30097" x="5284788" y="2906713"/>
          <p14:tracePt t="30114" x="5378450" y="2927350"/>
          <p14:tracePt t="30129" x="5397500" y="2940050"/>
          <p14:tracePt t="30145" x="5424488" y="2946400"/>
          <p14:tracePt t="30159" x="5438775" y="2952750"/>
          <p14:tracePt t="30175" x="5445125" y="2952750"/>
          <p14:tracePt t="30271" x="5445125" y="2960688"/>
          <p14:tracePt t="30354" x="5438775" y="2960688"/>
          <p14:tracePt t="30372" x="5405438" y="2960688"/>
          <p14:tracePt t="30392" x="5330825" y="2952750"/>
          <p14:tracePt t="30405" x="5291138" y="2946400"/>
          <p14:tracePt t="30413" x="5251450" y="2933700"/>
          <p14:tracePt t="30425" x="5216525" y="2919413"/>
          <p14:tracePt t="30441" x="5156200" y="2913063"/>
          <p14:tracePt t="30458" x="5137150" y="2913063"/>
          <p14:tracePt t="30475" x="5103813" y="2906713"/>
          <p14:tracePt t="30491" x="5083175" y="2900363"/>
          <p14:tracePt t="30524" x="5076825" y="2900363"/>
          <p14:tracePt t="30541" x="5070475" y="2900363"/>
          <p14:tracePt t="30571" x="5062538" y="2900363"/>
          <p14:tracePt t="30631" x="5062538" y="2894013"/>
          <p14:tracePt t="31783" x="5056188" y="2894013"/>
          <p14:tracePt t="31893" x="5056188" y="2886075"/>
          <p14:tracePt t="31914" x="5062538" y="2886075"/>
          <p14:tracePt t="31929" x="5083175" y="2867025"/>
          <p14:tracePt t="31941" x="5116513" y="2859088"/>
          <p14:tracePt t="31957" x="5143500" y="2846388"/>
          <p14:tracePt t="31962" x="5191125" y="2833688"/>
          <p14:tracePt t="31973" x="5251450" y="2819400"/>
          <p14:tracePt t="31992" x="5391150" y="2786063"/>
          <p14:tracePt t="32007" x="5491163" y="2779713"/>
          <p14:tracePt t="32023" x="5813425" y="2752725"/>
          <p14:tracePt t="32040" x="6315075" y="2732088"/>
          <p14:tracePt t="32056" x="6550025" y="2732088"/>
          <p14:tracePt t="32073" x="6864350" y="2732088"/>
          <p14:tracePt t="32094" x="7038975" y="2759075"/>
          <p14:tracePt t="32111" x="7126288" y="2765425"/>
          <p14:tracePt t="32128" x="7145338" y="2765425"/>
          <p14:tracePt t="32145" x="7165975" y="2773363"/>
          <p14:tracePt t="32162" x="7172325" y="2773363"/>
          <p14:tracePt t="32200" x="7165975" y="2773363"/>
          <p14:tracePt t="32415" x="7172325" y="2773363"/>
          <p14:tracePt t="32428" x="7186613" y="2773363"/>
          <p14:tracePt t="32433" x="7199313" y="2765425"/>
          <p14:tracePt t="32442" x="7232650" y="2765425"/>
          <p14:tracePt t="32456" x="7273925" y="2759075"/>
          <p14:tracePt t="32473" x="7353300" y="2746375"/>
          <p14:tracePt t="32490" x="7453313" y="2746375"/>
          <p14:tracePt t="32507" x="7500938" y="2746375"/>
          <p14:tracePt t="32522" x="7581900" y="2759075"/>
          <p14:tracePt t="32540" x="7661275" y="2779713"/>
          <p14:tracePt t="32556" x="7688263" y="2779713"/>
          <p14:tracePt t="32572" x="7715250" y="2786063"/>
          <p14:tracePt t="32590" x="7742238" y="2786063"/>
          <p14:tracePt t="32608" x="7742238" y="2792413"/>
          <p14:tracePt t="32622" x="7754938" y="2798763"/>
          <p14:tracePt t="32640" x="7762875" y="2798763"/>
          <p14:tracePt t="34257" x="7762875" y="2792413"/>
          <p14:tracePt t="34267" x="7748588" y="2779713"/>
          <p14:tracePt t="34276" x="7715250" y="2732088"/>
          <p14:tracePt t="34288" x="7675563" y="2671763"/>
          <p14:tracePt t="34304" x="7573963" y="2565400"/>
          <p14:tracePt t="34321" x="7386638" y="2457450"/>
          <p14:tracePt t="34338" x="7199313" y="2390775"/>
          <p14:tracePt t="34354" x="6537325" y="2330450"/>
          <p14:tracePt t="34371" x="5746750" y="2390775"/>
          <p14:tracePt t="34388" x="5424488" y="2457450"/>
          <p14:tracePt t="34406" x="4862513" y="2605088"/>
          <p14:tracePt t="34421" x="4513263" y="2713038"/>
          <p14:tracePt t="34437" x="4419600" y="2738438"/>
          <p14:tracePt t="34454" x="4346575" y="2759075"/>
          <p14:tracePt t="34471" x="4340225" y="2759075"/>
          <p14:tracePt t="34668" x="4333875" y="2759075"/>
          <p14:tracePt t="34681" x="4313238" y="2759075"/>
          <p14:tracePt t="34687" x="4259263" y="2759075"/>
          <p14:tracePt t="34704" x="4078288" y="2765425"/>
          <p14:tracePt t="34721" x="3743325" y="2825750"/>
          <p14:tracePt t="34737" x="3549650" y="2867025"/>
          <p14:tracePt t="34754" x="3194050" y="2940050"/>
          <p14:tracePt t="34771" x="2979738" y="3006725"/>
          <p14:tracePt t="34787" x="2919413" y="3033713"/>
          <p14:tracePt t="34804" x="2852738" y="3054350"/>
          <p14:tracePt t="34820" x="2825750" y="3060700"/>
          <p14:tracePt t="34854" x="2819400" y="3060700"/>
          <p14:tracePt t="35121" x="2813050" y="3067050"/>
          <p14:tracePt t="35142" x="2806700" y="3067050"/>
          <p14:tracePt t="35151" x="2798763" y="3067050"/>
          <p14:tracePt t="35164" x="2792413" y="3067050"/>
          <p14:tracePt t="35176" x="2786063" y="3067050"/>
          <p14:tracePt t="35187" x="2773363" y="3067050"/>
          <p14:tracePt t="35203" x="2759075" y="3067050"/>
          <p14:tracePt t="35220" x="2746375" y="3067050"/>
          <p14:tracePt t="35237" x="2738438" y="3067050"/>
          <p14:tracePt t="35253" x="2732088" y="3067050"/>
          <p14:tracePt t="37472" x="2732088" y="3073400"/>
          <p14:tracePt t="37479" x="2738438" y="3073400"/>
          <p14:tracePt t="37489" x="2759075" y="3081338"/>
          <p14:tracePt t="37503" x="2833688" y="3094038"/>
          <p14:tracePt t="37518" x="2886075" y="3100388"/>
          <p14:tracePt t="37524" x="2960688" y="3121025"/>
          <p14:tracePt t="37535" x="3040063" y="3133725"/>
          <p14:tracePt t="37551" x="3214688" y="3181350"/>
          <p14:tracePt t="37568" x="3281363" y="3201988"/>
          <p14:tracePt t="37585" x="3402013" y="3241675"/>
          <p14:tracePt t="37601" x="3476625" y="3262313"/>
          <p14:tracePt t="37618" x="3509963" y="3262313"/>
          <p14:tracePt t="37651" x="3516313" y="3262313"/>
          <p14:tracePt t="37679" x="3516313" y="3268663"/>
          <p14:tracePt t="37689" x="3509963" y="3268663"/>
          <p14:tracePt t="37701" x="3502025" y="3268663"/>
          <p14:tracePt t="37719" x="3416300" y="3262313"/>
          <p14:tracePt t="37734" x="3348038" y="3254375"/>
          <p14:tracePt t="37751" x="3160713" y="3235325"/>
          <p14:tracePt t="37768" x="2927350" y="3201988"/>
          <p14:tracePt t="37785" x="2806700" y="3181350"/>
          <p14:tracePt t="37801" x="2619375" y="3148013"/>
          <p14:tracePt t="37819" x="2478088" y="3100388"/>
          <p14:tracePt t="37834" x="2424113" y="3081338"/>
          <p14:tracePt t="37851" x="2336800" y="3040063"/>
          <p14:tracePt t="37867" x="2303463" y="3027363"/>
          <p14:tracePt t="37884" x="2263775" y="3006725"/>
          <p14:tracePt t="37901" x="2243138" y="2994025"/>
          <p14:tracePt t="37934" x="2236788" y="2987675"/>
          <p14:tracePt t="37954" x="2236788" y="2979738"/>
          <p14:tracePt t="37983" x="2243138" y="2973388"/>
          <p14:tracePt t="38005" x="2257425" y="2967038"/>
          <p14:tracePt t="38013" x="2276475" y="2967038"/>
          <p14:tracePt t="38024" x="2309813" y="2952750"/>
          <p14:tracePt t="38034" x="2344738" y="2940050"/>
          <p14:tracePt t="38051" x="2370138" y="2933700"/>
          <p14:tracePt t="38067" x="2430463" y="2919413"/>
          <p14:tracePt t="38089" x="2505075" y="2913063"/>
          <p14:tracePt t="38107" x="2565400" y="2913063"/>
          <p14:tracePt t="38124" x="2625725" y="2913063"/>
          <p14:tracePt t="38139" x="2652713" y="2913063"/>
          <p14:tracePt t="38154" x="2686050" y="2913063"/>
          <p14:tracePt t="38167" x="2692400" y="2913063"/>
          <p14:tracePt t="38184" x="2705100" y="2913063"/>
          <p14:tracePt t="38280" x="2705100" y="2919413"/>
          <p14:tracePt t="38393" x="2713038" y="2919413"/>
          <p14:tracePt t="38425" x="2713038" y="2927350"/>
          <p14:tracePt t="38440" x="2713038" y="2946400"/>
          <p14:tracePt t="38452" x="2705100" y="2946400"/>
          <p14:tracePt t="38467" x="2698750" y="2960688"/>
          <p14:tracePt t="38484" x="2679700" y="2979738"/>
          <p14:tracePt t="38500" x="2644775" y="3006725"/>
          <p14:tracePt t="38518" x="2592388" y="3054350"/>
          <p14:tracePt t="38534" x="2565400" y="3081338"/>
          <p14:tracePt t="38540" x="2538413" y="3100388"/>
          <p14:tracePt t="38551" x="2524125" y="3133725"/>
          <p14:tracePt t="38567" x="2505075" y="3148013"/>
          <p14:tracePt t="38583" x="2490788" y="3175000"/>
          <p14:tracePt t="38600" x="2490788" y="3181350"/>
          <p14:tracePt t="38617" x="2484438" y="3187700"/>
          <p14:tracePt t="38671" x="2478088" y="3187700"/>
          <p14:tracePt t="38689" x="2478088" y="3194050"/>
          <p14:tracePt t="38699" x="2471738" y="3194050"/>
          <p14:tracePt t="38709" x="2457450" y="3194050"/>
          <p14:tracePt t="38721" x="2451100" y="3194050"/>
          <p14:tracePt t="38733" x="2444750" y="3194050"/>
          <p14:tracePt t="38750" x="2430463" y="3181350"/>
          <p14:tracePt t="38767" x="2424113" y="3175000"/>
          <p14:tracePt t="38783" x="2417763" y="3154363"/>
          <p14:tracePt t="38800" x="2417763" y="3114675"/>
          <p14:tracePt t="38817" x="2417763" y="3087688"/>
          <p14:tracePt t="38833" x="2438400" y="3013075"/>
          <p14:tracePt t="38851" x="2478088" y="2906713"/>
          <p14:tracePt t="38867" x="2505075" y="2859088"/>
          <p14:tracePt t="38883" x="2551113" y="2773363"/>
          <p14:tracePt t="38900" x="2578100" y="2738438"/>
          <p14:tracePt t="38917" x="2605088" y="2698750"/>
          <p14:tracePt t="38933" x="2611438" y="2692400"/>
          <p14:tracePt t="39000" x="2611438" y="2705100"/>
          <p14:tracePt t="39010" x="2605088" y="2725738"/>
          <p14:tracePt t="39021" x="2605088" y="2759075"/>
          <p14:tracePt t="39033" x="2598738" y="2806700"/>
          <p14:tracePt t="39050" x="2598738" y="2913063"/>
          <p14:tracePt t="39066" x="2598738" y="2967038"/>
          <p14:tracePt t="39089" x="2611438" y="3060700"/>
          <p14:tracePt t="39106" x="2625725" y="3133725"/>
          <p14:tracePt t="39123" x="2632075" y="3167063"/>
          <p14:tracePt t="39142" x="2632075" y="3181350"/>
          <p14:tracePt t="39172" x="2638425" y="3187700"/>
          <p14:tracePt t="39521" x="2644775" y="3194050"/>
          <p14:tracePt t="39531" x="2644775" y="3201988"/>
          <p14:tracePt t="39541" x="2644775" y="3214688"/>
          <p14:tracePt t="39552" x="2644775" y="3235325"/>
          <p14:tracePt t="39566" x="2644775" y="3262313"/>
          <p14:tracePt t="39583" x="2644775" y="3322638"/>
          <p14:tracePt t="39599" x="2644775" y="3389313"/>
          <p14:tracePt t="39616" x="2644775" y="3416300"/>
          <p14:tracePt t="39633" x="2632075" y="3468688"/>
          <p14:tracePt t="39649" x="2625725" y="3489325"/>
          <p14:tracePt t="39666" x="2625725" y="3495675"/>
          <p14:tracePt t="39682" x="2619375" y="3509963"/>
          <p14:tracePt t="39699" x="2619375" y="3516313"/>
          <p14:tracePt t="39732" x="2611438" y="3516313"/>
          <p14:tracePt t="40430" x="2605088" y="3516313"/>
          <p14:tracePt t="40439" x="2571750" y="3516313"/>
          <p14:tracePt t="40451" x="2524125" y="3502025"/>
          <p14:tracePt t="40466" x="2465388" y="3482975"/>
          <p14:tracePt t="40482" x="2270125" y="3449638"/>
          <p14:tracePt t="40499" x="2070100" y="3422650"/>
          <p14:tracePt t="40515" x="1989138" y="3408363"/>
          <p14:tracePt t="40519" x="1908175" y="3408363"/>
          <p14:tracePt t="40532" x="1855788" y="3408363"/>
          <p14:tracePt t="40549" x="1768475" y="3408363"/>
          <p14:tracePt t="40565" x="1735138" y="3408363"/>
          <p14:tracePt t="40582" x="1693863" y="3408363"/>
          <p14:tracePt t="40599" x="1687513" y="3408363"/>
          <p14:tracePt t="40631" x="1681163" y="3408363"/>
          <p14:tracePt t="40843" x="1687513" y="3408363"/>
          <p14:tracePt t="40871" x="1693863" y="3416300"/>
          <p14:tracePt t="40880" x="1693863" y="3422650"/>
          <p14:tracePt t="40890" x="1701800" y="3429000"/>
          <p14:tracePt t="40901" x="1708150" y="3435350"/>
          <p14:tracePt t="40915" x="1708150" y="3449638"/>
          <p14:tracePt t="40931" x="1714500" y="3455988"/>
          <p14:tracePt t="40948" x="1714500" y="3468688"/>
          <p14:tracePt t="40964" x="1720850" y="3476625"/>
          <p14:tracePt t="41009" x="1720850" y="3482975"/>
          <p14:tracePt t="41084" x="1720850" y="3489325"/>
          <p14:tracePt t="41199" x="1714500" y="3489325"/>
          <p14:tracePt t="41229" x="1708150" y="3489325"/>
          <p14:tracePt t="41279" x="1701800" y="3489325"/>
          <p14:tracePt t="41611" x="1714500" y="3489325"/>
          <p14:tracePt t="41632" x="1741488" y="3495675"/>
          <p14:tracePt t="41644" x="1768475" y="3502025"/>
          <p14:tracePt t="41656" x="1814513" y="3509963"/>
          <p14:tracePt t="41667" x="1862138" y="3529013"/>
          <p14:tracePt t="41680" x="1976438" y="3562350"/>
          <p14:tracePt t="41698" x="2076450" y="3603625"/>
          <p14:tracePt t="41714" x="2116138" y="3630613"/>
          <p14:tracePt t="41731" x="2197100" y="3676650"/>
          <p14:tracePt t="41747" x="2230438" y="3709988"/>
          <p14:tracePt t="41764" x="2290763" y="3770313"/>
          <p14:tracePt t="41781" x="2336800" y="3836988"/>
          <p14:tracePt t="41798" x="2357438" y="3911600"/>
          <p14:tracePt t="41814" x="2363788" y="3930650"/>
          <p14:tracePt t="41830" x="2370138" y="3965575"/>
          <p14:tracePt t="41848" x="2370138" y="3978275"/>
          <p14:tracePt t="41864" x="2363788" y="3984625"/>
          <p14:tracePt t="41880" x="2351088" y="3984625"/>
          <p14:tracePt t="42090" x="2351088" y="3990975"/>
          <p14:tracePt t="42106" x="2378075" y="4032250"/>
          <p14:tracePt t="42118" x="2397125" y="4071938"/>
          <p14:tracePt t="42135" x="2438400" y="4186238"/>
          <p14:tracePt t="42152" x="2471738" y="4306888"/>
          <p14:tracePt t="42167" x="2484438" y="4359275"/>
          <p14:tracePt t="42184" x="2511425" y="4452938"/>
          <p14:tracePt t="42197" x="2517775" y="4494213"/>
          <p14:tracePt t="42213" x="2532063" y="4560888"/>
          <p14:tracePt t="42230" x="2532063" y="4600575"/>
          <p14:tracePt t="42247" x="2532063" y="4614863"/>
          <p14:tracePt t="42263" x="2532063" y="4627563"/>
          <p14:tracePt t="42280" x="2517775" y="4633913"/>
          <p14:tracePt t="42297" x="2490788" y="4633913"/>
          <p14:tracePt t="42313" x="2390775" y="4621213"/>
          <p14:tracePt t="42330" x="2243138" y="4560888"/>
          <p14:tracePt t="42346" x="2155825" y="4500563"/>
          <p14:tracePt t="42363" x="2028825" y="4394200"/>
          <p14:tracePt t="42380" x="1941513" y="4265613"/>
          <p14:tracePt t="42402" x="1889125" y="4132263"/>
          <p14:tracePt t="42413" x="1881188" y="4051300"/>
          <p14:tracePt t="42430" x="1881188" y="3971925"/>
          <p14:tracePt t="42447" x="1881188" y="3836988"/>
          <p14:tracePt t="42464" x="1916113" y="3716338"/>
          <p14:tracePt t="42480" x="1935163" y="3663950"/>
          <p14:tracePt t="42497" x="1989138" y="3609975"/>
          <p14:tracePt t="42514" x="2022475" y="3582988"/>
          <p14:tracePt t="42534" x="2109788" y="3543300"/>
          <p14:tracePt t="42550" x="2224088" y="3536950"/>
          <p14:tracePt t="42563" x="2276475" y="3536950"/>
          <p14:tracePt t="42580" x="2330450" y="3536950"/>
          <p14:tracePt t="42596" x="2457450" y="3549650"/>
          <p14:tracePt t="42613" x="2517775" y="3570288"/>
          <p14:tracePt t="42630" x="2638425" y="3616325"/>
          <p14:tracePt t="42647" x="2752725" y="3676650"/>
          <p14:tracePt t="42663" x="2806700" y="3716338"/>
          <p14:tracePt t="42680" x="2913063" y="3817938"/>
          <p14:tracePt t="42697" x="2994025" y="3924300"/>
          <p14:tracePt t="42713" x="3033713" y="3990975"/>
          <p14:tracePt t="42730" x="3081338" y="4105275"/>
          <p14:tracePt t="42746" x="3133725" y="4232275"/>
          <p14:tracePt t="42763" x="3148013" y="4286250"/>
          <p14:tracePt t="42780" x="3167063" y="4400550"/>
          <p14:tracePt t="42796" x="3181350" y="4494213"/>
          <p14:tracePt t="42813" x="3181350" y="4548188"/>
          <p14:tracePt t="42829" x="3181350" y="4560888"/>
          <p14:tracePt t="42846" x="3181350" y="4587875"/>
          <p14:tracePt t="42863" x="3167063" y="4594225"/>
          <p14:tracePt t="42880" x="3133725" y="4608513"/>
          <p14:tracePt t="42896" x="3094038" y="4614863"/>
          <p14:tracePt t="42913" x="2994025" y="4627563"/>
          <p14:tracePt t="42929" x="2873375" y="4627563"/>
          <p14:tracePt t="42946" x="2798763" y="4627563"/>
          <p14:tracePt t="42963" x="2665413" y="4614863"/>
          <p14:tracePt t="42980" x="2517775" y="4587875"/>
          <p14:tracePt t="42996" x="2444750" y="4567238"/>
          <p14:tracePt t="43013" x="2309813" y="4506913"/>
          <p14:tracePt t="43029" x="2190750" y="4419600"/>
          <p14:tracePt t="43046" x="2143125" y="4373563"/>
          <p14:tracePt t="43062" x="2076450" y="4259263"/>
          <p14:tracePt t="43079" x="2028825" y="4105275"/>
          <p14:tracePt t="43100" x="2028825" y="3930650"/>
          <p14:tracePt t="43116" x="2043113" y="3844925"/>
          <p14:tracePt t="43134" x="2089150" y="3670300"/>
          <p14:tracePt t="43150" x="2116138" y="3603625"/>
          <p14:tracePt t="43167" x="2170113" y="3502025"/>
          <p14:tracePt t="43179" x="2203450" y="3455988"/>
          <p14:tracePt t="43196" x="2270125" y="3402013"/>
          <p14:tracePt t="43213" x="2309813" y="3381375"/>
          <p14:tracePt t="43230" x="2411413" y="3341688"/>
          <p14:tracePt t="43246" x="2478088" y="3335338"/>
          <p14:tracePt t="43263" x="2611438" y="3341688"/>
          <p14:tracePt t="43279" x="2686050" y="3355975"/>
          <p14:tracePt t="43296" x="2813050" y="3389313"/>
          <p14:tracePt t="43312" x="2873375" y="3416300"/>
          <p14:tracePt t="43329" x="2987675" y="3482975"/>
          <p14:tracePt t="43346" x="3073400" y="3576638"/>
          <p14:tracePt t="43362" x="3121025" y="3622675"/>
          <p14:tracePt t="43379" x="3201988" y="3730625"/>
          <p14:tracePt t="43396" x="3254375" y="3830638"/>
          <p14:tracePt t="43412" x="3275013" y="3884613"/>
          <p14:tracePt t="43429" x="3314700" y="3978275"/>
          <p14:tracePt t="43445" x="3341688" y="4065588"/>
          <p14:tracePt t="43462" x="3355975" y="4105275"/>
          <p14:tracePt t="43479" x="3368675" y="4186238"/>
          <p14:tracePt t="43495" x="3368675" y="4259263"/>
          <p14:tracePt t="43513" x="3362325" y="4325938"/>
          <p14:tracePt t="43529" x="3355975" y="4352925"/>
          <p14:tracePt t="43545" x="3335338" y="4386263"/>
          <p14:tracePt t="43562" x="3308350" y="4413250"/>
          <p14:tracePt t="43580" x="3227388" y="4440238"/>
          <p14:tracePt t="43595" x="3175000" y="4446588"/>
          <p14:tracePt t="43612" x="3040063" y="4452938"/>
          <p14:tracePt t="43629" x="2840038" y="4446588"/>
          <p14:tracePt t="43645" x="2738438" y="4433888"/>
          <p14:tracePt t="43662" x="2544763" y="4373563"/>
          <p14:tracePt t="43679" x="2397125" y="4298950"/>
          <p14:tracePt t="43695" x="2344738" y="4252913"/>
          <p14:tracePt t="43712" x="2270125" y="4144963"/>
          <p14:tracePt t="43729" x="2243138" y="4032250"/>
          <p14:tracePt t="43745" x="2236788" y="3978275"/>
          <p14:tracePt t="43762" x="2243138" y="3857625"/>
          <p14:tracePt t="43779" x="2284413" y="3757613"/>
          <p14:tracePt t="43795" x="2309813" y="3709988"/>
          <p14:tracePt t="43812" x="2363788" y="3636963"/>
          <p14:tracePt t="43828" x="2405063" y="3609975"/>
          <p14:tracePt t="43845" x="2505075" y="3576638"/>
          <p14:tracePt t="43862" x="2578100" y="3570288"/>
          <p14:tracePt t="43878" x="2725738" y="3562350"/>
          <p14:tracePt t="43896" x="2867025" y="3576638"/>
          <p14:tracePt t="43912" x="2933700" y="3603625"/>
          <p14:tracePt t="43928" x="3054350" y="3663950"/>
          <p14:tracePt t="43946" x="3181350" y="3743325"/>
          <p14:tracePt t="43962" x="3227388" y="3790950"/>
          <p14:tracePt t="43978" x="3314700" y="3884613"/>
          <p14:tracePt t="43996" x="3381375" y="3971925"/>
          <p14:tracePt t="44012" x="3408363" y="4024313"/>
          <p14:tracePt t="44028" x="3462338" y="4125913"/>
          <p14:tracePt t="44045" x="3495675" y="4232275"/>
          <p14:tracePt t="44062" x="3522663" y="4306888"/>
          <p14:tracePt t="44082" x="3529013" y="4367213"/>
          <p14:tracePt t="44099" x="3536950" y="4386263"/>
          <p14:tracePt t="44115" x="3549650" y="4433888"/>
          <p14:tracePt t="44132" x="3556000" y="4500563"/>
          <p14:tracePt t="44149" x="3556000" y="4573588"/>
          <p14:tracePt t="44161" x="3543300" y="4608513"/>
          <p14:tracePt t="44179" x="3529013" y="4648200"/>
          <p14:tracePt t="44195" x="3516313" y="4675188"/>
          <p14:tracePt t="44211" x="3495675" y="4702175"/>
          <p14:tracePt t="44228" x="3468688" y="4721225"/>
          <p14:tracePt t="44245" x="3462338" y="4727575"/>
          <p14:tracePt t="44261" x="3435350" y="4741863"/>
          <p14:tracePt t="44279" x="3381375" y="4748213"/>
          <p14:tracePt t="44295" x="3341688" y="4748213"/>
          <p14:tracePt t="44311" x="3214688" y="4748213"/>
          <p14:tracePt t="44328" x="3094038" y="4714875"/>
          <p14:tracePt t="44345" x="3048000" y="4702175"/>
          <p14:tracePt t="44361" x="2960688" y="4675188"/>
          <p14:tracePt t="44379" x="2886075" y="4648200"/>
          <p14:tracePt t="44395" x="2859088" y="4627563"/>
          <p14:tracePt t="44412" x="2806700" y="4594225"/>
          <p14:tracePt t="44428" x="2759075" y="4554538"/>
          <p14:tracePt t="44445" x="2746375" y="4533900"/>
          <p14:tracePt t="44461" x="2725738" y="4506913"/>
          <p14:tracePt t="44478" x="2719388" y="4494213"/>
          <p14:tracePt t="44495" x="2719388" y="4487863"/>
          <p14:tracePt t="44511" x="2713038" y="4479925"/>
          <p14:tracePt t="44539" x="2713038" y="4473575"/>
          <p14:tracePt t="44619" x="2713038" y="4467225"/>
          <p14:tracePt t="44722" x="2713038" y="4460875"/>
          <p14:tracePt t="44745" x="2725738" y="4446588"/>
          <p14:tracePt t="44764" x="2746375" y="4386263"/>
          <p14:tracePt t="44779" x="2773363" y="4306888"/>
          <p14:tracePt t="44795" x="2786063" y="4259263"/>
          <p14:tracePt t="44811" x="2806700" y="4192588"/>
          <p14:tracePt t="44828" x="2813050" y="4138613"/>
          <p14:tracePt t="44844" x="2813050" y="4125913"/>
          <p14:tracePt t="44861" x="2813050" y="4098925"/>
          <p14:tracePt t="44878" x="2813050" y="4084638"/>
          <p14:tracePt t="47052" x="2813050" y="4078288"/>
          <p14:tracePt t="47061" x="2813050" y="4071938"/>
          <p14:tracePt t="47069" x="2813050" y="4065588"/>
          <p14:tracePt t="47080" x="2813050" y="4059238"/>
          <p14:tracePt t="47099" x="2798763" y="4017963"/>
          <p14:tracePt t="47115" x="2779713" y="3978275"/>
          <p14:tracePt t="47131" x="2752725" y="3890963"/>
          <p14:tracePt t="47147" x="2732088" y="3844925"/>
          <p14:tracePt t="47150" x="2719388" y="3790950"/>
          <p14:tracePt t="47166" x="2705100" y="3736975"/>
          <p14:tracePt t="47176" x="2686050" y="3683000"/>
          <p14:tracePt t="47192" x="2665413" y="3595688"/>
          <p14:tracePt t="47209" x="2644775" y="3543300"/>
          <p14:tracePt t="47226" x="2625725" y="3489325"/>
          <p14:tracePt t="47243" x="2611438" y="3449638"/>
          <p14:tracePt t="47275" x="2605088" y="3441700"/>
          <p14:tracePt t="47467" x="2598738" y="3441700"/>
          <p14:tracePt t="47482" x="2592388" y="3441700"/>
          <p14:tracePt t="47498" x="2571750" y="3441700"/>
          <p14:tracePt t="47508" x="2559050" y="3435350"/>
          <p14:tracePt t="47525" x="2532063" y="3435350"/>
          <p14:tracePt t="47542" x="2478088" y="3429000"/>
          <p14:tracePt t="47558" x="2444750" y="3429000"/>
          <p14:tracePt t="47575" x="2438400" y="3422650"/>
          <p14:tracePt t="47592" x="2411413" y="3422650"/>
          <p14:tracePt t="47608" x="2405063" y="3422650"/>
          <p14:tracePt t="47749" x="2411413" y="3422650"/>
          <p14:tracePt t="47761" x="2417763" y="3416300"/>
          <p14:tracePt t="47781" x="2424113" y="3416300"/>
          <p14:tracePt t="47792" x="2430463" y="3416300"/>
          <p14:tracePt t="47808" x="2478088" y="3416300"/>
          <p14:tracePt t="47825" x="2517775" y="3422650"/>
          <p14:tracePt t="47841" x="2611438" y="3441700"/>
          <p14:tracePt t="47858" x="2732088" y="3468688"/>
          <p14:tracePt t="47875" x="2792413" y="3489325"/>
          <p14:tracePt t="47891" x="2894013" y="3502025"/>
          <p14:tracePt t="47908" x="2979738" y="3516313"/>
          <p14:tracePt t="47925" x="3006725" y="3522663"/>
          <p14:tracePt t="47941" x="3054350" y="3536950"/>
          <p14:tracePt t="47958" x="3067050" y="3543300"/>
          <p14:tracePt t="47975" x="3081338" y="3549650"/>
          <p14:tracePt t="47991" x="3087688" y="3549650"/>
          <p14:tracePt t="49001" x="3094038" y="3549650"/>
          <p14:tracePt t="49012" x="3108325" y="3549650"/>
          <p14:tracePt t="49020" x="3127375" y="3543300"/>
          <p14:tracePt t="49030" x="3167063" y="3536950"/>
          <p14:tracePt t="49043" x="3214688" y="3509963"/>
          <p14:tracePt t="49057" x="3275013" y="3495675"/>
          <p14:tracePt t="49077" x="3449638" y="3462338"/>
          <p14:tracePt t="49094" x="3770313" y="3441700"/>
          <p14:tracePt t="49111" x="4225925" y="3441700"/>
          <p14:tracePt t="49128" x="4714875" y="3482975"/>
          <p14:tracePt t="49144" x="4868863" y="3502025"/>
          <p14:tracePt t="49147" x="4968875" y="3516313"/>
          <p14:tracePt t="49160" x="5043488" y="3529013"/>
          <p14:tracePt t="49173" x="5103813" y="3536950"/>
          <p14:tracePt t="49190" x="5164138" y="3556000"/>
          <p14:tracePt t="49208" x="5183188" y="3562350"/>
          <p14:tracePt t="49223" x="5191125" y="3562350"/>
          <p14:tracePt t="49260" x="5183188" y="3562350"/>
          <p14:tracePt t="49497" x="5191125" y="3556000"/>
          <p14:tracePt t="49509" x="5203825" y="3556000"/>
          <p14:tracePt t="49518" x="5216525" y="3549650"/>
          <p14:tracePt t="49529" x="5243513" y="3543300"/>
          <p14:tracePt t="49540" x="5284788" y="3529013"/>
          <p14:tracePt t="49557" x="5391150" y="3509963"/>
          <p14:tracePt t="49573" x="5445125" y="3502025"/>
          <p14:tracePt t="49590" x="5565775" y="3489325"/>
          <p14:tracePt t="49607" x="5680075" y="3489325"/>
          <p14:tracePt t="49624" x="5732463" y="3489325"/>
          <p14:tracePt t="49640" x="5819775" y="3495675"/>
          <p14:tracePt t="49657" x="5859463" y="3502025"/>
          <p14:tracePt t="49673" x="5880100" y="3509963"/>
          <p14:tracePt t="49690" x="5886450" y="3509963"/>
          <p14:tracePt t="49723" x="5894388" y="3509963"/>
          <p14:tracePt t="49760" x="5894388" y="3516313"/>
          <p14:tracePt t="49768" x="5900738" y="3516313"/>
          <p14:tracePt t="49778" x="5907088" y="3516313"/>
          <p14:tracePt t="49798" x="5913438" y="3516313"/>
          <p14:tracePt t="49810" x="5913438" y="3522663"/>
          <p14:tracePt t="49823" x="5919788" y="3522663"/>
          <p14:tracePt t="49839" x="5927725" y="3529013"/>
          <p14:tracePt t="49857" x="5934075" y="3536950"/>
          <p14:tracePt t="49873" x="5940425" y="3536950"/>
          <p14:tracePt t="49890" x="5946775" y="3543300"/>
          <p14:tracePt t="49907" x="5961063" y="3549650"/>
          <p14:tracePt t="49923" x="5973763" y="3556000"/>
          <p14:tracePt t="49939" x="5994400" y="3562350"/>
          <p14:tracePt t="49957" x="6021388" y="3570288"/>
          <p14:tracePt t="49973" x="6034088" y="3570288"/>
          <p14:tracePt t="49990" x="6054725" y="3570288"/>
          <p14:tracePt t="50007" x="6073775" y="3570288"/>
          <p14:tracePt t="50039" x="6081713" y="3570288"/>
          <p14:tracePt t="50059" x="6088063" y="3570288"/>
          <p14:tracePt t="50167" x="6094413" y="3570288"/>
          <p14:tracePt t="50188" x="6100763" y="3570288"/>
          <p14:tracePt t="50197" x="6100763" y="3562350"/>
          <p14:tracePt t="50210" x="6108700" y="3562350"/>
          <p14:tracePt t="50223" x="6115050" y="3549650"/>
          <p14:tracePt t="50239" x="6121400" y="3536950"/>
          <p14:tracePt t="50256" x="6134100" y="3529013"/>
          <p14:tracePt t="50272" x="6134100" y="3522663"/>
          <p14:tracePt t="50289" x="6142038" y="3516313"/>
          <p14:tracePt t="50305" x="6148388" y="3509963"/>
          <p14:tracePt t="50322" x="6154738" y="3509963"/>
          <p14:tracePt t="50339" x="6161088" y="3502025"/>
          <p14:tracePt t="50356" x="6161088" y="3495675"/>
          <p14:tracePt t="50410" x="6167438" y="3489325"/>
          <p14:tracePt t="50417" x="6167438" y="3482975"/>
          <p14:tracePt t="50437" x="6175375" y="3482975"/>
          <p14:tracePt t="50448" x="6181725" y="3476625"/>
          <p14:tracePt t="50477" x="6188075" y="3468688"/>
          <p14:tracePt t="52157" x="6188075" y="3476625"/>
          <p14:tracePt t="52227" x="6181725" y="3476625"/>
          <p14:tracePt t="52278" x="6175375" y="3476625"/>
          <p14:tracePt t="52381" x="6167438" y="3476625"/>
          <p14:tracePt t="52479" x="6154738" y="3476625"/>
          <p14:tracePt t="52497" x="6142038" y="3489325"/>
          <p14:tracePt t="52506" x="6115050" y="3495675"/>
          <p14:tracePt t="52520" x="6073775" y="3509963"/>
          <p14:tracePt t="52537" x="5973763" y="3536950"/>
          <p14:tracePt t="52554" x="5907088" y="3562350"/>
          <p14:tracePt t="52570" x="5765800" y="3609975"/>
          <p14:tracePt t="52587" x="5626100" y="3676650"/>
          <p14:tracePt t="52604" x="5551488" y="3724275"/>
          <p14:tracePt t="52620" x="5397500" y="3803650"/>
          <p14:tracePt t="52637" x="5237163" y="3905250"/>
          <p14:tracePt t="52653" x="5170488" y="3951288"/>
          <p14:tracePt t="52657" x="5110163" y="3978275"/>
          <p14:tracePt t="52670" x="5062538" y="4011613"/>
          <p14:tracePt t="52687" x="4983163" y="4051300"/>
          <p14:tracePt t="52720" x="4976813" y="4051300"/>
          <p14:tracePt t="52924" x="4956175" y="4059238"/>
          <p14:tracePt t="52932" x="4908550" y="4065588"/>
          <p14:tracePt t="52942" x="4781550" y="4078288"/>
          <p14:tracePt t="52953" x="4506913" y="4105275"/>
          <p14:tracePt t="52970" x="3616325" y="4259263"/>
          <p14:tracePt t="52989" x="2719388" y="4427538"/>
          <p14:tracePt t="53003" x="2417763" y="4487863"/>
          <p14:tracePt t="53020" x="2055813" y="4581525"/>
          <p14:tracePt t="53037" x="1901825" y="4627563"/>
          <p14:tracePt t="53053" x="1862138" y="4633913"/>
          <p14:tracePt t="53282" x="1847850" y="4633913"/>
          <p14:tracePt t="53291" x="1828800" y="4633913"/>
          <p14:tracePt t="53303" x="1801813" y="4621213"/>
          <p14:tracePt t="53320" x="1693863" y="4594225"/>
          <p14:tracePt t="53337" x="1573213" y="4560888"/>
          <p14:tracePt t="53353" x="1527175" y="4540250"/>
          <p14:tracePt t="53370" x="1439863" y="4500563"/>
          <p14:tracePt t="53387" x="1385888" y="4467225"/>
          <p14:tracePt t="53403" x="1366838" y="4452938"/>
          <p14:tracePt t="53420" x="1339850" y="4419600"/>
          <p14:tracePt t="53437" x="1333500" y="4400550"/>
          <p14:tracePt t="53453" x="1325563" y="4386263"/>
          <p14:tracePt t="53469" x="1319213" y="4367213"/>
          <p14:tracePt t="53487" x="1319213" y="4359275"/>
          <p14:tracePt t="53519" x="1319213" y="4352925"/>
          <p14:tracePt t="53597" x="1325563" y="4352925"/>
          <p14:tracePt t="53617" x="1333500" y="4352925"/>
          <p14:tracePt t="53628" x="1339850" y="4352925"/>
          <p14:tracePt t="53647" x="1346200" y="4352925"/>
          <p14:tracePt t="53667" x="1358900" y="4352925"/>
          <p14:tracePt t="53677" x="1366838" y="4352925"/>
          <p14:tracePt t="53697" x="1379538" y="4346575"/>
          <p14:tracePt t="53708" x="1385888" y="4346575"/>
          <p14:tracePt t="53719" x="1393825" y="4346575"/>
          <p14:tracePt t="53738" x="1406525" y="4340225"/>
          <p14:tracePt t="53752" x="1412875" y="4340225"/>
          <p14:tracePt t="53769" x="1427163" y="4340225"/>
          <p14:tracePt t="53786" x="1452563" y="4325938"/>
          <p14:tracePt t="53802" x="1473200" y="4319588"/>
          <p14:tracePt t="53819" x="1527175" y="4286250"/>
          <p14:tracePt t="53836" x="1587500" y="4252913"/>
          <p14:tracePt t="53852" x="1627188" y="4238625"/>
          <p14:tracePt t="53869" x="1701800" y="4213225"/>
          <p14:tracePt t="53886" x="1787525" y="4186238"/>
          <p14:tracePt t="53903" x="1855788" y="4171950"/>
          <p14:tracePt t="53919" x="2055813" y="4138613"/>
          <p14:tracePt t="53936" x="2444750" y="4144963"/>
          <p14:tracePt t="53952" x="2692400" y="4192588"/>
          <p14:tracePt t="53969" x="3108325" y="4298950"/>
          <p14:tracePt t="53988" x="3355975" y="4394200"/>
          <p14:tracePt t="54003" x="3422650" y="4427538"/>
          <p14:tracePt t="54019" x="3509963" y="4487863"/>
          <p14:tracePt t="54036" x="3549650" y="4506913"/>
          <p14:tracePt t="54069" x="3556000" y="4506913"/>
          <p14:tracePt t="54264" x="3570288" y="4506913"/>
          <p14:tracePt t="54272" x="3603625" y="4494213"/>
          <p14:tracePt t="54285" x="3670300" y="4473575"/>
          <p14:tracePt t="54302" x="4005263" y="4367213"/>
          <p14:tracePt t="54319" x="4648200" y="4232275"/>
          <p14:tracePt t="54335" x="4976813" y="4232275"/>
          <p14:tracePt t="54352" x="5397500" y="4238625"/>
          <p14:tracePt t="54369" x="5559425" y="4259263"/>
          <p14:tracePt t="54385" x="5626100" y="4273550"/>
          <p14:tracePt t="54402" x="5680075" y="4292600"/>
          <p14:tracePt t="54419" x="5692775" y="4298950"/>
          <p14:tracePt t="54458" x="5699125" y="4298950"/>
          <p14:tracePt t="54528" x="5699125" y="4292600"/>
          <p14:tracePt t="54539" x="5692775" y="4292600"/>
          <p14:tracePt t="54547" x="5692775" y="4286250"/>
          <p14:tracePt t="54557" x="5686425" y="4286250"/>
          <p14:tracePt t="54568" x="5680075" y="4279900"/>
          <p14:tracePt t="54588" x="5672138" y="4265613"/>
          <p14:tracePt t="54602" x="5672138" y="4259263"/>
          <p14:tracePt t="54618" x="5659438" y="4238625"/>
          <p14:tracePt t="54651" x="5659438" y="4232275"/>
          <p14:tracePt t="54689" x="5659438" y="4225925"/>
          <p14:tracePt t="54757" x="5653088" y="4225925"/>
          <p14:tracePt t="54797" x="5626100" y="4225925"/>
          <p14:tracePt t="55062" x="5626100" y="4219575"/>
          <p14:tracePt t="55075" x="5665788" y="4205288"/>
          <p14:tracePt t="55090" x="5799138" y="4125913"/>
          <p14:tracePt t="55101" x="5907088" y="4071938"/>
          <p14:tracePt t="55122" x="6227763" y="3938588"/>
          <p14:tracePt t="55138" x="6502400" y="3863975"/>
          <p14:tracePt t="55156" x="7286625" y="3716338"/>
          <p14:tracePt t="55174" x="7950200" y="3676650"/>
          <p14:tracePt t="55191" x="8310563" y="3709988"/>
          <p14:tracePt t="55201" x="8439150" y="3743325"/>
          <p14:tracePt t="55218" x="8585200" y="3790950"/>
          <p14:tracePt t="55234" x="8632825" y="3810000"/>
          <p14:tracePt t="55251" x="8693150" y="3830638"/>
          <p14:tracePt t="55268" x="8713788" y="3844925"/>
          <p14:tracePt t="55379" x="8713788" y="3851275"/>
          <p14:tracePt t="55410" x="8705850" y="3851275"/>
          <p14:tracePt t="55425" x="8705850" y="3857625"/>
          <p14:tracePt t="55442" x="8693150" y="3857625"/>
          <p14:tracePt t="55452" x="8686800" y="3863975"/>
          <p14:tracePt t="55468" x="8645525" y="3870325"/>
          <p14:tracePt t="55484" x="8599488" y="3884613"/>
          <p14:tracePt t="55501" x="8478838" y="3905250"/>
          <p14:tracePt t="55517" x="8345488" y="3917950"/>
          <p14:tracePt t="55534" x="8285163" y="3938588"/>
          <p14:tracePt t="55551" x="8156575" y="3957638"/>
          <p14:tracePt t="55567" x="8056563" y="3971925"/>
          <p14:tracePt t="55584" x="7996238" y="3971925"/>
          <p14:tracePt t="55601" x="7923213" y="3978275"/>
          <p14:tracePt t="55617" x="7862888" y="3984625"/>
          <p14:tracePt t="55634" x="7823200" y="3984625"/>
          <p14:tracePt t="55651" x="7762875" y="3984625"/>
          <p14:tracePt t="55667" x="7727950" y="3984625"/>
          <p14:tracePt t="55684" x="7708900" y="3984625"/>
          <p14:tracePt t="55688" x="7702550" y="3984625"/>
          <p14:tracePt t="55717" x="7694613" y="3984625"/>
          <p14:tracePt t="55757" x="7688263" y="3984625"/>
          <p14:tracePt t="55849" x="7681913" y="3984625"/>
          <p14:tracePt t="55869" x="7675563" y="3984625"/>
          <p14:tracePt t="55880" x="7667625" y="3984625"/>
          <p14:tracePt t="55891" x="7661275" y="3978275"/>
          <p14:tracePt t="55901" x="7654925" y="3978275"/>
          <p14:tracePt t="55917" x="7634288" y="3971925"/>
          <p14:tracePt t="55934" x="7621588" y="3971925"/>
          <p14:tracePt t="55950" x="7608888" y="3965575"/>
          <p14:tracePt t="55967" x="7594600" y="3965575"/>
          <p14:tracePt t="55984" x="7588250" y="3965575"/>
          <p14:tracePt t="56001" x="7573963" y="3965575"/>
          <p14:tracePt t="56068" x="7573963" y="3957638"/>
          <p14:tracePt t="56088" x="7588250" y="3951288"/>
          <p14:tracePt t="56097" x="7608888" y="3938588"/>
          <p14:tracePt t="56108" x="7654925" y="3924300"/>
          <p14:tracePt t="56121" x="7715250" y="3911600"/>
          <p14:tracePt t="56138" x="7908925" y="3863975"/>
          <p14:tracePt t="56154" x="8050213" y="3851275"/>
          <p14:tracePt t="56171" x="8310563" y="3830638"/>
          <p14:tracePt t="56188" x="8572500" y="3830638"/>
          <p14:tracePt t="56200" x="8666163" y="3836988"/>
          <p14:tracePt t="56217" x="8793163" y="3857625"/>
          <p14:tracePt t="56233" x="8826500" y="3863975"/>
          <p14:tracePt t="56250" x="8874125" y="3878263"/>
          <p14:tracePt t="56267" x="8886825" y="3884613"/>
          <p14:tracePt t="56307" x="8886825" y="3890963"/>
          <p14:tracePt t="56319" x="8880475" y="3890963"/>
          <p14:tracePt t="56333" x="8867775" y="3890963"/>
          <p14:tracePt t="56350" x="8774113" y="3890963"/>
          <p14:tracePt t="56367" x="8593138" y="3905250"/>
          <p14:tracePt t="56383" x="8491538" y="3917950"/>
          <p14:tracePt t="56400" x="8258175" y="3944938"/>
          <p14:tracePt t="56417" x="8089900" y="3965575"/>
          <p14:tracePt t="56433" x="8023225" y="3965575"/>
          <p14:tracePt t="56450" x="7950200" y="3965575"/>
          <p14:tracePt t="56467" x="7935913" y="3965575"/>
          <p14:tracePt t="56483" x="7929563" y="3965575"/>
          <p14:tracePt t="56527" x="7935913" y="3957638"/>
          <p14:tracePt t="56538" x="7969250" y="3938588"/>
          <p14:tracePt t="56550" x="8037513" y="3917950"/>
          <p14:tracePt t="56567" x="8210550" y="3870325"/>
          <p14:tracePt t="56583" x="8324850" y="3863975"/>
          <p14:tracePt t="56600" x="8559800" y="3857625"/>
          <p14:tracePt t="56617" x="8705850" y="3857625"/>
          <p14:tracePt t="56633" x="8759825" y="3857625"/>
          <p14:tracePt t="56649" x="8813800" y="3863975"/>
          <p14:tracePt t="56667" x="8834438" y="3870325"/>
          <p14:tracePt t="56707" x="8834438" y="3878263"/>
          <p14:tracePt t="56727" x="8826500" y="3878263"/>
          <p14:tracePt t="56738" x="8813800" y="3878263"/>
          <p14:tracePt t="56750" x="8799513" y="3878263"/>
          <p14:tracePt t="56767" x="8726488" y="3878263"/>
          <p14:tracePt t="56783" x="8666163" y="3878263"/>
          <p14:tracePt t="56800" x="8518525" y="3905250"/>
          <p14:tracePt t="56817" x="8358188" y="3930650"/>
          <p14:tracePt t="56833" x="8285163" y="3944938"/>
          <p14:tracePt t="56849" x="8131175" y="3957638"/>
          <p14:tracePt t="56867" x="8016875" y="3971925"/>
          <p14:tracePt t="56883" x="7977188" y="3978275"/>
          <p14:tracePt t="56899" x="7950200" y="3978275"/>
          <p14:tracePt t="56916" x="7942263" y="3978275"/>
          <p14:tracePt t="57091" x="7929563" y="3978275"/>
          <p14:tracePt t="57101" x="7881938" y="3978275"/>
          <p14:tracePt t="57109" x="7781925" y="3984625"/>
          <p14:tracePt t="57122" x="7594600" y="3984625"/>
          <p14:tracePt t="57137" x="6697663" y="4038600"/>
          <p14:tracePt t="57153" x="6167438" y="4111625"/>
          <p14:tracePt t="57170" x="5270500" y="4279900"/>
          <p14:tracePt t="57187" x="4768850" y="4413250"/>
          <p14:tracePt t="57199" x="4621213" y="4446588"/>
          <p14:tracePt t="57217" x="4487863" y="4487863"/>
          <p14:tracePt t="57233" x="4446588" y="4494213"/>
          <p14:tracePt t="57437" x="4440238" y="4494213"/>
          <p14:tracePt t="57446" x="4406900" y="4494213"/>
          <p14:tracePt t="57455" x="4333875" y="4494213"/>
          <p14:tracePt t="57466" x="4205288" y="4487863"/>
          <p14:tracePt t="57483" x="3724275" y="4427538"/>
          <p14:tracePt t="57499" x="2987675" y="4386263"/>
          <p14:tracePt t="57516" x="2732088" y="4386263"/>
          <p14:tracePt t="57533" x="2438400" y="4386263"/>
          <p14:tracePt t="57549" x="2303463" y="4373563"/>
          <p14:tracePt t="57565" x="2263775" y="4359275"/>
          <p14:tracePt t="57582" x="2230438" y="4346575"/>
          <p14:tracePt t="57599" x="2216150" y="4313238"/>
          <p14:tracePt t="57615" x="2209800" y="4292600"/>
          <p14:tracePt t="57632" x="2203450" y="4232275"/>
          <p14:tracePt t="57649" x="2203450" y="4171950"/>
          <p14:tracePt t="57665" x="2216150" y="4144963"/>
          <p14:tracePt t="57682" x="2224088" y="4125913"/>
          <p14:tracePt t="57699" x="2230438" y="4119563"/>
          <p14:tracePt t="57715" x="2230438" y="4111625"/>
          <p14:tracePt t="57732" x="2236788" y="4111625"/>
          <p14:tracePt t="57751" x="2243138" y="4111625"/>
          <p14:tracePt t="57765" x="2257425" y="4111625"/>
          <p14:tracePt t="57782" x="2303463" y="4111625"/>
          <p14:tracePt t="57799" x="2336800" y="4125913"/>
          <p14:tracePt t="57815" x="2424113" y="4171950"/>
          <p14:tracePt t="57832" x="2532063" y="4259263"/>
          <p14:tracePt t="57849" x="2625725" y="4367213"/>
          <p14:tracePt t="57865" x="2659063" y="4427538"/>
          <p14:tracePt t="57882" x="2713038" y="4548188"/>
          <p14:tracePt t="57898" x="2732088" y="4641850"/>
          <p14:tracePt t="57915" x="2738438" y="4687888"/>
          <p14:tracePt t="57932" x="2738438" y="4721225"/>
          <p14:tracePt t="57948" x="2738438" y="4735513"/>
          <p14:tracePt t="57966" x="2719388" y="4735513"/>
          <p14:tracePt t="57982" x="2692400" y="4721225"/>
          <p14:tracePt t="57998" x="2592388" y="4660900"/>
          <p14:tracePt t="58016" x="2517775" y="4567238"/>
          <p14:tracePt t="58032" x="2484438" y="4513263"/>
          <p14:tracePt t="58048" x="2457450" y="4406900"/>
          <p14:tracePt t="58065" x="2457450" y="4352925"/>
          <p14:tracePt t="58082" x="2465388" y="4246563"/>
          <p14:tracePt t="58098" x="2498725" y="4152900"/>
          <p14:tracePt t="58119" x="2538413" y="4078288"/>
          <p14:tracePt t="58135" x="2551113" y="4065588"/>
          <p14:tracePt t="58152" x="2578100" y="4051300"/>
          <p14:tracePt t="58169" x="2638425" y="4032250"/>
          <p14:tracePt t="58185" x="2671763" y="4024313"/>
          <p14:tracePt t="58199" x="2759075" y="4024313"/>
          <p14:tracePt t="58215" x="2806700" y="4032250"/>
          <p14:tracePt t="58219" x="2852738" y="4044950"/>
          <p14:tracePt t="58232" x="2894013" y="4071938"/>
          <p14:tracePt t="58248" x="2973388" y="4125913"/>
          <p14:tracePt t="58265" x="3013075" y="4171950"/>
          <p14:tracePt t="58282" x="3087688" y="4252913"/>
          <p14:tracePt t="58298" x="3167063" y="4352925"/>
          <p14:tracePt t="58315" x="3201988" y="4394200"/>
          <p14:tracePt t="58331" x="3254375" y="4467225"/>
          <p14:tracePt t="58348" x="3295650" y="4521200"/>
          <p14:tracePt t="58365" x="3308350" y="4533900"/>
          <p14:tracePt t="58381" x="3314700" y="4554538"/>
          <p14:tracePt t="58398" x="3322638" y="4560888"/>
          <p14:tracePt t="58447" x="3322638" y="4567238"/>
          <p14:tracePt t="58671" x="3328988" y="4567238"/>
          <p14:tracePt t="58717" x="3328988" y="4554538"/>
          <p14:tracePt t="58738" x="3328988" y="4540250"/>
          <p14:tracePt t="58747" x="3328988" y="4527550"/>
          <p14:tracePt t="58757" x="3328988" y="4506913"/>
          <p14:tracePt t="58769" x="3322638" y="4479925"/>
          <p14:tracePt t="58781" x="3314700" y="4460875"/>
          <p14:tracePt t="58798" x="3308350" y="4419600"/>
          <p14:tracePt t="58814" x="3308350" y="4400550"/>
          <p14:tracePt t="58831" x="3302000" y="4359275"/>
          <p14:tracePt t="58847" x="3295650" y="4313238"/>
          <p14:tracePt t="58864" x="3295650" y="4273550"/>
          <p14:tracePt t="58881" x="3287713" y="4225925"/>
          <p14:tracePt t="58898" x="3287713" y="4198938"/>
          <p14:tracePt t="58914" x="3287713" y="4192588"/>
          <p14:tracePt t="58931" x="3287713" y="4186238"/>
          <p14:tracePt t="59030" x="3302000" y="4186238"/>
          <p14:tracePt t="59046" x="3328988" y="4205288"/>
          <p14:tracePt t="59059" x="3348038" y="4213225"/>
          <p14:tracePt t="59071" x="3375025" y="4238625"/>
          <p14:tracePt t="59081" x="3402013" y="4252913"/>
          <p14:tracePt t="59097" x="3449638" y="4313238"/>
          <p14:tracePt t="59118" x="3495675" y="4367213"/>
          <p14:tracePt t="59135" x="3522663" y="4394200"/>
          <p14:tracePt t="59151" x="3562350" y="4440238"/>
          <p14:tracePt t="59168" x="3589338" y="4473575"/>
          <p14:tracePt t="59184" x="3595688" y="4479925"/>
          <p14:tracePt t="59197" x="3603625" y="4500563"/>
          <p14:tracePt t="59214" x="3609975" y="4500563"/>
          <p14:tracePt t="59237" x="3609975" y="4506913"/>
          <p14:tracePt t="59488" x="3603625" y="4506913"/>
          <p14:tracePt t="59558" x="3595688" y="4506913"/>
          <p14:tracePt t="59568" x="3595688" y="4500563"/>
          <p14:tracePt t="59597" x="3595688" y="4494213"/>
          <p14:tracePt t="59607" x="3589338" y="4494213"/>
          <p14:tracePt t="59618" x="3576638" y="4494213"/>
          <p14:tracePt t="59630" x="3562350" y="4487863"/>
          <p14:tracePt t="59647" x="3536950" y="4473575"/>
          <p14:tracePt t="59663" x="3516313" y="4473575"/>
          <p14:tracePt t="59680" x="3482975" y="4452938"/>
          <p14:tracePt t="59697" x="3455988" y="4440238"/>
          <p14:tracePt t="59713" x="3441700" y="4433888"/>
          <p14:tracePt t="59717" x="3422650" y="4427538"/>
          <p14:tracePt t="59730" x="3408363" y="4419600"/>
          <p14:tracePt t="59747" x="3381375" y="4413250"/>
          <p14:tracePt t="59764" x="3368675" y="4406900"/>
          <p14:tracePt t="59780" x="3341688" y="4400550"/>
          <p14:tracePt t="59797" x="3328988" y="439420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¡GRACIAS!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24"/>
    </mc:Choice>
    <mc:Fallback>
      <p:transition spd="slow" advTm="3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04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 1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6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Conforme al diagnóstico de la paciente, ¿cuál de las siguientes aseveraciones es correcta en relación a la fisiopatología subyacente del cuadro?</a:t>
            </a:r>
            <a:endParaRPr sz="1600"/>
          </a:p>
          <a:p>
            <a:pPr marL="457200" lvl="0" indent="-330200" algn="just" rtl="0">
              <a:spcBef>
                <a:spcPts val="120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El mecanismo fisiopatológico inicial o primario corresponde a una disminución de la capacidad contráctil miocárdica.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La estenosis aórtica condiciona primariamente un aumento en la postcarga, generando como compensación directa una hipertrofia excéntrica.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Es posible asegurar que se generó el fenómeno de remodelación ventricular afectando así la distensibilidad miocárdica.</a:t>
            </a:r>
            <a:endParaRPr sz="1600"/>
          </a:p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AutoNum type="alphaLcParenR"/>
            </a:pPr>
            <a:r>
              <a:rPr lang="es" sz="1600"/>
              <a:t>La disfunción ventricular izquierda genera congestión pulmonar, la que a su vez generará una menor postcarga en el ventrículo derecho</a:t>
            </a:r>
            <a:endParaRPr sz="1600"/>
          </a:p>
          <a:p>
            <a:pPr marL="45720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37"/>
    </mc:Choice>
    <mc:Fallback>
      <p:transition spd="slow" advTm="5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8" x="6369050" y="3697288"/>
          <p14:tracePt t="2968" x="6342063" y="3690938"/>
          <p14:tracePt t="2977" x="6281738" y="3663950"/>
          <p14:tracePt t="2986" x="6208713" y="3636963"/>
          <p14:tracePt t="2998" x="6088063" y="3603625"/>
          <p14:tracePt t="3015" x="5807075" y="3549650"/>
          <p14:tracePt t="3031" x="5653088" y="3516313"/>
          <p14:tracePt t="3048" x="5291138" y="3435350"/>
          <p14:tracePt t="3064" x="5130800" y="3395663"/>
          <p14:tracePt t="3081" x="4868863" y="3355975"/>
          <p14:tracePt t="3098" x="4702175" y="3328988"/>
          <p14:tracePt t="3114" x="4641850" y="3322638"/>
          <p14:tracePt t="3131" x="4554538" y="3295650"/>
          <p14:tracePt t="3147" x="4521200" y="3281363"/>
          <p14:tracePt t="3164" x="4506913" y="3275013"/>
          <p14:tracePt t="3181" x="4494213" y="3268663"/>
          <p14:tracePt t="3198" x="4494213" y="3262313"/>
          <p14:tracePt t="3214" x="4494213" y="3254375"/>
          <p14:tracePt t="3231" x="4494213" y="3248025"/>
          <p14:tracePt t="3247" x="4506913" y="3235325"/>
          <p14:tracePt t="3264" x="4521200" y="3221038"/>
          <p14:tracePt t="3281" x="4573588" y="3194050"/>
          <p14:tracePt t="3297" x="4648200" y="3167063"/>
          <p14:tracePt t="3314" x="4694238" y="3154363"/>
          <p14:tracePt t="3331" x="4795838" y="3127375"/>
          <p14:tracePt t="3347" x="4908550" y="3114675"/>
          <p14:tracePt t="3364" x="4976813" y="3100388"/>
          <p14:tracePt t="3381" x="5116513" y="3094038"/>
          <p14:tracePt t="3385" x="5191125" y="3094038"/>
          <p14:tracePt t="3397" x="5264150" y="3094038"/>
          <p14:tracePt t="3414" x="5318125" y="3094038"/>
          <p14:tracePt t="3434" x="5418138" y="3100388"/>
          <p14:tracePt t="3451" x="5484813" y="3121025"/>
          <p14:tracePt t="3468" x="5518150" y="3133725"/>
          <p14:tracePt t="3480" x="5532438" y="3141663"/>
          <p14:tracePt t="3498" x="5545138" y="3154363"/>
          <p14:tracePt t="3514" x="5545138" y="3160713"/>
          <p14:tracePt t="3530" x="5545138" y="3167063"/>
          <p14:tracePt t="3547" x="5545138" y="3175000"/>
          <p14:tracePt t="3564" x="5524500" y="3181350"/>
          <p14:tracePt t="3580" x="5378450" y="3208338"/>
          <p14:tracePt t="3597" x="5122863" y="3248025"/>
          <p14:tracePt t="3614" x="4989513" y="3262313"/>
          <p14:tracePt t="3630" x="4694238" y="3268663"/>
          <p14:tracePt t="3647" x="4473575" y="3262313"/>
          <p14:tracePt t="3663" x="4413250" y="3248025"/>
          <p14:tracePt t="3680" x="4325938" y="3214688"/>
          <p14:tracePt t="3697" x="4286250" y="3181350"/>
          <p14:tracePt t="3714" x="4273550" y="3154363"/>
          <p14:tracePt t="3730" x="4259263" y="3108325"/>
          <p14:tracePt t="3747" x="4252913" y="3081338"/>
          <p14:tracePt t="3780" x="4252913" y="3073400"/>
          <p14:tracePt t="3797" x="4252913" y="3067050"/>
          <p14:tracePt t="3813" x="4259263" y="3054350"/>
          <p14:tracePt t="3830" x="4306888" y="3033713"/>
          <p14:tracePt t="3847" x="4346575" y="3013075"/>
          <p14:tracePt t="3864" x="4427538" y="2973388"/>
          <p14:tracePt t="3880" x="4506913" y="2952750"/>
          <p14:tracePt t="3897" x="4554538" y="2946400"/>
          <p14:tracePt t="3901" x="4608513" y="2946400"/>
          <p14:tracePt t="3913" x="4660900" y="2946400"/>
          <p14:tracePt t="3930" x="4795838" y="2946400"/>
          <p14:tracePt t="3946" x="4868863" y="2946400"/>
          <p14:tracePt t="3963" x="5002213" y="2967038"/>
          <p14:tracePt t="3980" x="5122863" y="3000375"/>
          <p14:tracePt t="3997" x="5224463" y="3033713"/>
          <p14:tracePt t="4013" x="5264150" y="3054350"/>
          <p14:tracePt t="4030" x="5345113" y="3100388"/>
          <p14:tracePt t="4047" x="5418138" y="3154363"/>
          <p14:tracePt t="4063" x="5445125" y="3167063"/>
          <p14:tracePt t="4080" x="5484813" y="3194050"/>
          <p14:tracePt t="4097" x="5499100" y="3214688"/>
          <p14:tracePt t="4113" x="5499100" y="3221038"/>
          <p14:tracePt t="4130" x="5505450" y="3227388"/>
          <p14:tracePt t="4163" x="5505450" y="3235325"/>
          <p14:tracePt t="4180" x="5505450" y="3241675"/>
          <p14:tracePt t="4208" x="5505450" y="3248025"/>
          <p14:tracePt t="4297" x="5499100" y="3248025"/>
          <p14:tracePt t="4307" x="5491163" y="3248025"/>
          <p14:tracePt t="4318" x="5465763" y="3248025"/>
          <p14:tracePt t="4330" x="5418138" y="3248025"/>
          <p14:tracePt t="4346" x="5330825" y="3248025"/>
          <p14:tracePt t="4363" x="5284788" y="3248025"/>
          <p14:tracePt t="4380" x="5183188" y="3248025"/>
          <p14:tracePt t="4396" x="5110163" y="3248025"/>
          <p14:tracePt t="4413" x="5076825" y="3248025"/>
          <p14:tracePt t="4433" x="5022850" y="3248025"/>
          <p14:tracePt t="4450" x="4983163" y="3248025"/>
          <p14:tracePt t="4467" x="4949825" y="3248025"/>
          <p14:tracePt t="4480" x="4941888" y="3248025"/>
          <p14:tracePt t="4496" x="4929188" y="3248025"/>
          <p14:tracePt t="4536" x="4922838" y="3248025"/>
          <p14:tracePt t="5000" x="4929188" y="3248025"/>
          <p14:tracePt t="5487" x="4935538" y="3248025"/>
          <p14:tracePt t="5517" x="4941888" y="3248025"/>
          <p14:tracePt t="5587" x="4949825" y="3248025"/>
          <p14:tracePt t="5628" x="4956175" y="3248025"/>
          <p14:tracePt t="5649" x="4962525" y="3248025"/>
          <p14:tracePt t="5660" x="4968875" y="3248025"/>
          <p14:tracePt t="5673" x="4976813" y="3248025"/>
          <p14:tracePt t="5688" x="4983163" y="3248025"/>
          <p14:tracePt t="5698" x="4989513" y="3248025"/>
          <p14:tracePt t="5712" x="4995863" y="3248025"/>
          <p14:tracePt t="5737" x="5002213" y="3254375"/>
          <p14:tracePt t="5757" x="5010150" y="3254375"/>
          <p14:tracePt t="5767" x="5010150" y="3262313"/>
          <p14:tracePt t="5778" x="5016500" y="3262313"/>
          <p14:tracePt t="5798" x="5022850" y="3268663"/>
          <p14:tracePt t="5867" x="5022850" y="3275013"/>
          <p14:tracePt t="5887" x="5016500" y="3275013"/>
          <p14:tracePt t="5897" x="5010150" y="3281363"/>
          <p14:tracePt t="5907" x="4995863" y="3287713"/>
          <p14:tracePt t="5916" x="4968875" y="3295650"/>
          <p14:tracePt t="5929" x="4908550" y="3322638"/>
          <p14:tracePt t="5945" x="4748213" y="3362325"/>
          <p14:tracePt t="5961" x="4648200" y="3381375"/>
          <p14:tracePt t="5978" x="4479925" y="3402013"/>
          <p14:tracePt t="5995" x="4346575" y="3408363"/>
          <p14:tracePt t="6011" x="4298950" y="3408363"/>
          <p14:tracePt t="6029" x="4232275" y="3408363"/>
          <p14:tracePt t="6045" x="4198938" y="3381375"/>
          <p14:tracePt t="6061" x="4179888" y="3348038"/>
          <p14:tracePt t="6078" x="4152900" y="3287713"/>
          <p14:tracePt t="6095" x="4132263" y="3208338"/>
          <p14:tracePt t="6111" x="4132263" y="3160713"/>
          <p14:tracePt t="6130" x="4132263" y="3094038"/>
          <p14:tracePt t="6145" x="4132263" y="3073400"/>
          <p14:tracePt t="6161" x="4144963" y="3048000"/>
          <p14:tracePt t="6179" x="4165600" y="3021013"/>
          <p14:tracePt t="6194" x="4192588" y="3013075"/>
          <p14:tracePt t="6211" x="4273550" y="2973388"/>
          <p14:tracePt t="6230" x="4373563" y="2940050"/>
          <p14:tracePt t="6245" x="4427538" y="2940050"/>
          <p14:tracePt t="6261" x="4548188" y="2940050"/>
          <p14:tracePt t="6278" x="4600575" y="2940050"/>
          <p14:tracePt t="6295" x="4714875" y="2973388"/>
          <p14:tracePt t="6311" x="4835525" y="3006725"/>
          <p14:tracePt t="6329" x="4935538" y="3048000"/>
          <p14:tracePt t="6344" x="4995863" y="3081338"/>
          <p14:tracePt t="6361" x="5083175" y="3127375"/>
          <p14:tracePt t="6378" x="5143500" y="3160713"/>
          <p14:tracePt t="6394" x="5170488" y="3181350"/>
          <p14:tracePt t="6411" x="5197475" y="3201988"/>
          <p14:tracePt t="6431" x="5203825" y="3201988"/>
          <p14:tracePt t="6456" x="5210175" y="3201988"/>
          <p14:tracePt t="6539" x="5203825" y="3201988"/>
          <p14:tracePt t="6560" x="5197475" y="3201988"/>
          <p14:tracePt t="6587" x="5191125" y="3201988"/>
          <p14:tracePt t="6607" x="5183188" y="3201988"/>
          <p14:tracePt t="6617" x="5183188" y="3208338"/>
          <p14:tracePt t="6628" x="5176838" y="3214688"/>
          <p14:tracePt t="6648" x="5170488" y="3214688"/>
          <p14:tracePt t="6661" x="5170488" y="3221038"/>
          <p14:tracePt t="6707" x="5164138" y="3221038"/>
          <p14:tracePt t="6839" x="5164138" y="3227388"/>
          <p14:tracePt t="6919" x="5156200" y="3227388"/>
          <p14:tracePt t="7300" x="5156200" y="3235325"/>
          <p14:tracePt t="7536" x="5149850" y="3235325"/>
          <p14:tracePt t="7660" x="5143500" y="3241675"/>
          <p14:tracePt t="7683" x="5137150" y="3241675"/>
          <p14:tracePt t="7699" x="5122863" y="3241675"/>
          <p14:tracePt t="7710" x="5110163" y="3241675"/>
          <p14:tracePt t="7726" x="5095875" y="3241675"/>
          <p14:tracePt t="7743" x="5083175" y="3241675"/>
          <p14:tracePt t="7760" x="5076825" y="3241675"/>
          <p14:tracePt t="7777" x="5070475" y="3241675"/>
          <p14:tracePt t="7826" x="5062538" y="3241675"/>
          <p14:tracePt t="7856" x="5056188" y="3241675"/>
          <p14:tracePt t="7866" x="5043488" y="3241675"/>
          <p14:tracePt t="7879" x="5037138" y="3241675"/>
          <p14:tracePt t="7893" x="5016500" y="3241675"/>
          <p14:tracePt t="7910" x="4995863" y="3227388"/>
          <p14:tracePt t="7927" x="4976813" y="3221038"/>
          <p14:tracePt t="7943" x="4968875" y="3214688"/>
          <p14:tracePt t="7959" x="4949825" y="3201988"/>
          <p14:tracePt t="7977" x="4922838" y="3181350"/>
          <p14:tracePt t="7993" x="4908550" y="3181350"/>
          <p14:tracePt t="8010" x="4889500" y="3160713"/>
          <p14:tracePt t="8026" x="4881563" y="3154363"/>
          <p14:tracePt t="8043" x="4875213" y="3148013"/>
          <p14:tracePt t="8060" x="4875213" y="3141663"/>
          <p14:tracePt t="8354" x="4868863" y="3141663"/>
          <p14:tracePt t="8372" x="4862513" y="3133725"/>
          <p14:tracePt t="8382" x="4835525" y="3121025"/>
          <p14:tracePt t="8392" x="4781550" y="3094038"/>
          <p14:tracePt t="8409" x="4633913" y="3006725"/>
          <p14:tracePt t="8430" x="4452938" y="2900363"/>
          <p14:tracePt t="8446" x="4367213" y="2852738"/>
          <p14:tracePt t="8462" x="4238625" y="2773363"/>
          <p14:tracePt t="8481" x="4132263" y="2705100"/>
          <p14:tracePt t="8493" x="4092575" y="2679700"/>
          <p14:tracePt t="8509" x="4044950" y="2638425"/>
          <p14:tracePt t="8526" x="4032250" y="2632075"/>
          <p14:tracePt t="8542" x="4017963" y="2625725"/>
          <p14:tracePt t="8799" x="4011613" y="2625725"/>
          <p14:tracePt t="8816" x="3971925" y="2598738"/>
          <p14:tracePt t="8836" x="3890963" y="2559050"/>
          <p14:tracePt t="8845" x="3857625" y="2524125"/>
          <p14:tracePt t="8859" x="3824288" y="2505075"/>
          <p14:tracePt t="8876" x="3763963" y="2438400"/>
          <p14:tracePt t="8892" x="3751263" y="2411413"/>
          <p14:tracePt t="8909" x="3709988" y="2351088"/>
          <p14:tracePt t="8926" x="3690938" y="2290763"/>
          <p14:tracePt t="8942" x="3683000" y="2270125"/>
          <p14:tracePt t="8958" x="3676650" y="2230438"/>
          <p14:tracePt t="8975" x="3676650" y="2216150"/>
          <p14:tracePt t="8992" x="3676650" y="2197100"/>
          <p14:tracePt t="9008" x="3690938" y="2176463"/>
          <p14:tracePt t="9025" x="3703638" y="2163763"/>
          <p14:tracePt t="9042" x="3776663" y="2136775"/>
          <p14:tracePt t="9058" x="3890963" y="2116138"/>
          <p14:tracePt t="9075" x="3951288" y="2116138"/>
          <p14:tracePt t="9092" x="4084638" y="2103438"/>
          <p14:tracePt t="9108" x="4259263" y="2103438"/>
          <p14:tracePt t="9126" x="4452938" y="2103438"/>
          <p14:tracePt t="9142" x="4548188" y="2103438"/>
          <p14:tracePt t="9158" x="4708525" y="2130425"/>
          <p14:tracePt t="9176" x="4835525" y="2143125"/>
          <p14:tracePt t="9192" x="4875213" y="2149475"/>
          <p14:tracePt t="9208" x="4929188" y="2155825"/>
          <p14:tracePt t="9226" x="4941888" y="2155825"/>
          <p14:tracePt t="9278" x="4941888" y="2163763"/>
          <p14:tracePt t="9306" x="4935538" y="2163763"/>
          <p14:tracePt t="9316" x="4922838" y="2163763"/>
          <p14:tracePt t="9328" x="4895850" y="2163763"/>
          <p14:tracePt t="9342" x="4848225" y="2163763"/>
          <p14:tracePt t="9358" x="4721225" y="2163763"/>
          <p14:tracePt t="9376" x="4660900" y="2155825"/>
          <p14:tracePt t="9391" x="4533900" y="2149475"/>
          <p14:tracePt t="9408" x="4427538" y="2136775"/>
          <p14:tracePt t="9429" x="4346575" y="2130425"/>
          <p14:tracePt t="9446" x="4286250" y="2116138"/>
          <p14:tracePt t="9462" x="4265613" y="2109788"/>
          <p14:tracePt t="9479" x="4252913" y="2095500"/>
          <p14:tracePt t="9492" x="4246563" y="2089150"/>
          <p14:tracePt t="9496" x="4246563" y="2076450"/>
          <p14:tracePt t="9508" x="4246563" y="2062163"/>
          <p14:tracePt t="9525" x="4246563" y="2028825"/>
          <p14:tracePt t="9541" x="4252913" y="2016125"/>
          <p14:tracePt t="9558" x="4265613" y="2001838"/>
          <p14:tracePt t="9576" x="4313238" y="1982788"/>
          <p14:tracePt t="9591" x="4352925" y="1976438"/>
          <p14:tracePt t="9608" x="4494213" y="1949450"/>
          <p14:tracePt t="9624" x="4594225" y="1949450"/>
          <p14:tracePt t="9641" x="4829175" y="1949450"/>
          <p14:tracePt t="9658" x="5116513" y="1968500"/>
          <p14:tracePt t="9675" x="5257800" y="1989138"/>
          <p14:tracePt t="9691" x="5457825" y="2036763"/>
          <p14:tracePt t="9708" x="5584825" y="2062163"/>
          <p14:tracePt t="9725" x="5645150" y="2070100"/>
          <p14:tracePt t="9741" x="5659438" y="2070100"/>
          <p14:tracePt t="9758" x="5672138" y="2070100"/>
          <p14:tracePt t="9775" x="5680075" y="2070100"/>
          <p14:tracePt t="9808" x="5672138" y="2076450"/>
          <p14:tracePt t="9969" x="5680075" y="2076450"/>
          <p14:tracePt t="9979" x="5732463" y="2062163"/>
          <p14:tracePt t="9991" x="5819775" y="2043113"/>
          <p14:tracePt t="10008" x="5994400" y="1995488"/>
          <p14:tracePt t="10027" x="6596063" y="1881188"/>
          <p14:tracePt t="10041" x="7353300" y="1801813"/>
          <p14:tracePt t="10058" x="7869238" y="1787525"/>
          <p14:tracePt t="10074" x="8037513" y="1795463"/>
          <p14:tracePt t="10091" x="8224838" y="1814513"/>
          <p14:tracePt t="10108" x="8318500" y="1841500"/>
          <p14:tracePt t="10124" x="8337550" y="1847850"/>
          <p14:tracePt t="10141" x="8351838" y="1847850"/>
          <p14:tracePt t="10158" x="8351838" y="1855788"/>
          <p14:tracePt t="10191" x="8358188" y="1855788"/>
          <p14:tracePt t="10207" x="8358188" y="1862138"/>
          <p14:tracePt t="10277" x="8358188" y="1868488"/>
          <p14:tracePt t="10296" x="8351838" y="1868488"/>
          <p14:tracePt t="10316" x="8345488" y="1874838"/>
          <p14:tracePt t="10336" x="8331200" y="1874838"/>
          <p14:tracePt t="10346" x="8318500" y="1874838"/>
          <p14:tracePt t="10357" x="8297863" y="1881188"/>
          <p14:tracePt t="10374" x="8264525" y="1881188"/>
          <p14:tracePt t="10391" x="8183563" y="1881188"/>
          <p14:tracePt t="10407" x="8056563" y="1868488"/>
          <p14:tracePt t="10430" x="7923213" y="1855788"/>
          <p14:tracePt t="10444" x="7856538" y="1841500"/>
          <p14:tracePt t="10461" x="7727950" y="1828800"/>
          <p14:tracePt t="10478" x="7615238" y="1814513"/>
          <p14:tracePt t="10491" x="7567613" y="1814513"/>
          <p14:tracePt t="10508" x="7494588" y="1801813"/>
          <p14:tracePt t="10524" x="7461250" y="1795463"/>
          <p14:tracePt t="10541" x="7434263" y="1795463"/>
          <p14:tracePt t="10557" x="7419975" y="1795463"/>
          <p14:tracePt t="10574" x="7413625" y="1787525"/>
          <p14:tracePt t="10686" x="7419975" y="1787525"/>
          <p14:tracePt t="10706" x="7427913" y="1787525"/>
          <p14:tracePt t="10727" x="7434263" y="1787525"/>
          <p14:tracePt t="10736" x="7440613" y="1787525"/>
          <p14:tracePt t="10756" x="7446963" y="1787525"/>
          <p14:tracePt t="10786" x="7453313" y="1795463"/>
          <p14:tracePt t="10806" x="7461250" y="1795463"/>
          <p14:tracePt t="10827" x="7467600" y="1795463"/>
          <p14:tracePt t="10836" x="7473950" y="1801813"/>
          <p14:tracePt t="10856" x="7488238" y="1808163"/>
          <p14:tracePt t="10866" x="7494588" y="1808163"/>
          <p14:tracePt t="10878" x="7500938" y="1808163"/>
          <p14:tracePt t="10890" x="7507288" y="1808163"/>
          <p14:tracePt t="10907" x="7521575" y="1814513"/>
          <p14:tracePt t="10924" x="7534275" y="1822450"/>
          <p14:tracePt t="10940" x="7561263" y="1822450"/>
          <p14:tracePt t="10957" x="7588250" y="1828800"/>
          <p14:tracePt t="10990" x="7600950" y="1828800"/>
          <p14:tracePt t="11007" x="7608888" y="1828800"/>
          <p14:tracePt t="11028" x="7615238" y="1828800"/>
          <p14:tracePt t="11098" x="7615238" y="1835150"/>
          <p14:tracePt t="11150" x="7600950" y="1841500"/>
          <p14:tracePt t="11169" x="7453313" y="1847850"/>
          <p14:tracePt t="11192" x="6985000" y="1855788"/>
          <p14:tracePt t="11207" x="6108700" y="1908175"/>
          <p14:tracePt t="11223" x="5705475" y="1935163"/>
          <p14:tracePt t="11240" x="5243513" y="1962150"/>
          <p14:tracePt t="11258" x="5029200" y="1976438"/>
          <p14:tracePt t="11276" x="4922838" y="1976438"/>
          <p14:tracePt t="11290" x="4908550" y="1976438"/>
          <p14:tracePt t="11306" x="4902200" y="1976438"/>
          <p14:tracePt t="11504" x="4889500" y="1982788"/>
          <p14:tracePt t="11514" x="4862513" y="1989138"/>
          <p14:tracePt t="11524" x="4775200" y="1995488"/>
          <p14:tracePt t="11540" x="4319588" y="2001838"/>
          <p14:tracePt t="11557" x="3462338" y="1982788"/>
          <p14:tracePt t="11573" x="2973388" y="1968500"/>
          <p14:tracePt t="11589" x="2405063" y="1941513"/>
          <p14:tracePt t="11606" x="2216150" y="1935163"/>
          <p14:tracePt t="11622" x="2001838" y="1928813"/>
          <p14:tracePt t="11639" x="1901825" y="1922463"/>
          <p14:tracePt t="11656" x="1874838" y="1916113"/>
          <p14:tracePt t="11673" x="1862138" y="1908175"/>
          <p14:tracePt t="11689" x="1855788" y="1908175"/>
          <p14:tracePt t="11818" x="1862138" y="1908175"/>
          <p14:tracePt t="11830" x="1868488" y="1908175"/>
          <p14:tracePt t="11844" x="1874838" y="1908175"/>
          <p14:tracePt t="11858" x="1895475" y="1908175"/>
          <p14:tracePt t="11873" x="1908175" y="1916113"/>
          <p14:tracePt t="11890" x="1928813" y="1916113"/>
          <p14:tracePt t="11906" x="1941513" y="1922463"/>
          <p14:tracePt t="11922" x="1955800" y="1928813"/>
          <p14:tracePt t="11939" x="1976438" y="1935163"/>
          <p14:tracePt t="11956" x="1982788" y="1935163"/>
          <p14:tracePt t="11972" x="2001838" y="1949450"/>
          <p14:tracePt t="11989" x="2022475" y="1949450"/>
          <p14:tracePt t="12006" x="2028825" y="1955800"/>
          <p14:tracePt t="12022" x="2043113" y="1962150"/>
          <p14:tracePt t="12126" x="2043113" y="1968500"/>
          <p14:tracePt t="12157" x="2028825" y="1968500"/>
          <p14:tracePt t="12169" x="2016125" y="1976438"/>
          <p14:tracePt t="12184" x="2001838" y="1976438"/>
          <p14:tracePt t="12194" x="1982788" y="1989138"/>
          <p14:tracePt t="12206" x="1922463" y="1995488"/>
          <p14:tracePt t="12222" x="1889125" y="2001838"/>
          <p14:tracePt t="12239" x="1841500" y="2016125"/>
          <p14:tracePt t="12256" x="1822450" y="2022475"/>
          <p14:tracePt t="12272" x="1814513" y="2022475"/>
          <p14:tracePt t="12289" x="1808163" y="2022475"/>
          <p14:tracePt t="12308" x="1801813" y="2022475"/>
          <p14:tracePt t="12386" x="1808163" y="2022475"/>
          <p14:tracePt t="12396" x="1822450" y="2022475"/>
          <p14:tracePt t="12408" x="1835150" y="2022475"/>
          <p14:tracePt t="12422" x="1847850" y="2016125"/>
          <p14:tracePt t="12442" x="1908175" y="2016125"/>
          <p14:tracePt t="12460" x="1995488" y="2009775"/>
          <p14:tracePt t="12476" x="2103438" y="1995488"/>
          <p14:tracePt t="12489" x="2155825" y="1989138"/>
          <p14:tracePt t="12506" x="2257425" y="1989138"/>
          <p14:tracePt t="12522" x="2309813" y="1989138"/>
          <p14:tracePt t="12538" x="2405063" y="2001838"/>
          <p14:tracePt t="12556" x="2498725" y="2016125"/>
          <p14:tracePt t="12572" x="2544763" y="2022475"/>
          <p14:tracePt t="12589" x="2619375" y="2036763"/>
          <p14:tracePt t="12606" x="2692400" y="2049463"/>
          <p14:tracePt t="12622" x="2719388" y="2055813"/>
          <p14:tracePt t="12638" x="2779713" y="2062163"/>
          <p14:tracePt t="12656" x="2798763" y="2062163"/>
          <p14:tracePt t="12672" x="2813050" y="2062163"/>
          <p14:tracePt t="12688" x="2825750" y="2062163"/>
          <p14:tracePt t="12706" x="2833688" y="2062163"/>
          <p14:tracePt t="12722" x="2840038" y="2062163"/>
          <p14:tracePt t="13060" x="2846388" y="2062163"/>
          <p14:tracePt t="13070" x="2852738" y="2055813"/>
          <p14:tracePt t="13079" x="2886075" y="2049463"/>
          <p14:tracePt t="13091" x="2919413" y="2036763"/>
          <p14:tracePt t="13105" x="2967038" y="2022475"/>
          <p14:tracePt t="13121" x="3094038" y="1995488"/>
          <p14:tracePt t="13140" x="3235325" y="1982788"/>
          <p14:tracePt t="13155" x="3287713" y="1982788"/>
          <p14:tracePt t="13171" x="3395663" y="1982788"/>
          <p14:tracePt t="13189" x="3502025" y="1995488"/>
          <p14:tracePt t="13205" x="3562350" y="2009775"/>
          <p14:tracePt t="13223" x="3643313" y="2036763"/>
          <p14:tracePt t="13241" x="3724275" y="2062163"/>
          <p14:tracePt t="13255" x="3743325" y="2076450"/>
          <p14:tracePt t="13271" x="3784600" y="2089150"/>
          <p14:tracePt t="13288" x="3797300" y="2095500"/>
          <p14:tracePt t="13346" x="3803650" y="2095500"/>
          <p14:tracePt t="13358" x="3803650" y="2103438"/>
          <p14:tracePt t="13376" x="3810000" y="2103438"/>
          <p14:tracePt t="13636" x="3803650" y="2103438"/>
          <p14:tracePt t="13646" x="3797300" y="2103438"/>
          <p14:tracePt t="13666" x="3784600" y="2095500"/>
          <p14:tracePt t="13676" x="3763963" y="2089150"/>
          <p14:tracePt t="13688" x="3730625" y="2082800"/>
          <p14:tracePt t="13705" x="3649663" y="2070100"/>
          <p14:tracePt t="13721" x="3609975" y="2070100"/>
          <p14:tracePt t="13737" x="3556000" y="2055813"/>
          <p14:tracePt t="13754" x="3522663" y="2043113"/>
          <p14:tracePt t="13771" x="3476625" y="2036763"/>
          <p14:tracePt t="13787" x="3435350" y="2028825"/>
          <p14:tracePt t="13804" x="3416300" y="2028825"/>
          <p14:tracePt t="13821" x="3381375" y="2022475"/>
          <p14:tracePt t="13837" x="3375025" y="2022475"/>
          <p14:tracePt t="13947" x="3381375" y="2022475"/>
          <p14:tracePt t="13958" x="3389313" y="2022475"/>
          <p14:tracePt t="13977" x="3402013" y="2022475"/>
          <p14:tracePt t="13987" x="3416300" y="2022475"/>
          <p14:tracePt t="13997" x="3441700" y="2028825"/>
          <p14:tracePt t="14008" x="3489325" y="2043113"/>
          <p14:tracePt t="14021" x="3536950" y="2049463"/>
          <p14:tracePt t="14037" x="3649663" y="2062163"/>
          <p14:tracePt t="14054" x="3703638" y="2070100"/>
          <p14:tracePt t="14059" x="3757613" y="2082800"/>
          <p14:tracePt t="14071" x="3810000" y="2089150"/>
          <p14:tracePt t="14087" x="3911600" y="2095500"/>
          <p14:tracePt t="14104" x="3965575" y="2095500"/>
          <p14:tracePt t="14120" x="4059238" y="2095500"/>
          <p14:tracePt t="14137" x="4144963" y="2095500"/>
          <p14:tracePt t="14154" x="4179888" y="2095500"/>
          <p14:tracePt t="14171" x="4238625" y="2095500"/>
          <p14:tracePt t="14187" x="4252913" y="2095500"/>
          <p14:tracePt t="14204" x="4259263" y="2095500"/>
          <p14:tracePt t="14220" x="4265613" y="2095500"/>
          <p14:tracePt t="14656" x="4265613" y="2103438"/>
          <p14:tracePt t="14666" x="4265613" y="2109788"/>
          <p14:tracePt t="14686" x="4259263" y="2109788"/>
          <p14:tracePt t="14696" x="4238625" y="2122488"/>
          <p14:tracePt t="14707" x="4213225" y="2136775"/>
          <p14:tracePt t="14720" x="4152900" y="2149475"/>
          <p14:tracePt t="14736" x="3998913" y="2190750"/>
          <p14:tracePt t="14753" x="3917950" y="2216150"/>
          <p14:tracePt t="14770" x="3751263" y="2257425"/>
          <p14:tracePt t="14787" x="3622675" y="2297113"/>
          <p14:tracePt t="14803" x="3576638" y="2303463"/>
          <p14:tracePt t="14820" x="3522663" y="2303463"/>
          <p14:tracePt t="14836" x="3509963" y="2303463"/>
          <p14:tracePt t="15081" x="3502025" y="2309813"/>
          <p14:tracePt t="15090" x="3482975" y="2317750"/>
          <p14:tracePt t="15103" x="3435350" y="2330450"/>
          <p14:tracePt t="15120" x="3248025" y="2344738"/>
          <p14:tracePt t="15137" x="2873375" y="2384425"/>
          <p14:tracePt t="15153" x="2665413" y="2411413"/>
          <p14:tracePt t="15170" x="2297113" y="2465388"/>
          <p14:tracePt t="15186" x="2136775" y="2484438"/>
          <p14:tracePt t="15203" x="2082800" y="2484438"/>
          <p14:tracePt t="15220" x="2028825" y="2490788"/>
          <p14:tracePt t="15236" x="2009775" y="2490788"/>
          <p14:tracePt t="15253" x="2001838" y="2490788"/>
          <p14:tracePt t="15295" x="2009775" y="2490788"/>
          <p14:tracePt t="15307" x="2022475" y="2484438"/>
          <p14:tracePt t="15319" x="2043113" y="2484438"/>
          <p14:tracePt t="15336" x="2095500" y="2484438"/>
          <p14:tracePt t="15353" x="2130425" y="2484438"/>
          <p14:tracePt t="15369" x="2182813" y="2484438"/>
          <p14:tracePt t="15386" x="2251075" y="2484438"/>
          <p14:tracePt t="15403" x="2276475" y="2484438"/>
          <p14:tracePt t="15419" x="2357438" y="2490788"/>
          <p14:tracePt t="15440" x="2438400" y="2498725"/>
          <p14:tracePt t="15457" x="2490788" y="2511425"/>
          <p14:tracePt t="15473" x="2511425" y="2511425"/>
          <p14:tracePt t="15486" x="2538413" y="2517775"/>
          <p14:tracePt t="15502" x="2544763" y="2524125"/>
          <p14:tracePt t="15519" x="2551113" y="2524125"/>
          <p14:tracePt t="15586" x="2538413" y="2524125"/>
          <p14:tracePt t="15596" x="2505075" y="2524125"/>
          <p14:tracePt t="15606" x="2438400" y="2524125"/>
          <p14:tracePt t="15619" x="2357438" y="2524125"/>
          <p14:tracePt t="15636" x="2176463" y="2511425"/>
          <p14:tracePt t="15652" x="2103438" y="2498725"/>
          <p14:tracePt t="15669" x="1955800" y="2478088"/>
          <p14:tracePt t="15686" x="1855788" y="2451100"/>
          <p14:tracePt t="15702" x="1814513" y="2438400"/>
          <p14:tracePt t="15719" x="1762125" y="2417763"/>
          <p14:tracePt t="15736" x="1741488" y="2411413"/>
          <p14:tracePt t="15752" x="1735138" y="2411413"/>
          <p14:tracePt t="15786" x="1735138" y="2405063"/>
          <p14:tracePt t="15888" x="1747838" y="2405063"/>
          <p14:tracePt t="15898" x="1754188" y="2405063"/>
          <p14:tracePt t="15908" x="1762125" y="2405063"/>
          <p14:tracePt t="15919" x="1787525" y="2405063"/>
          <p14:tracePt t="15935" x="1808163" y="2411413"/>
          <p14:tracePt t="15953" x="1868488" y="2417763"/>
          <p14:tracePt t="15969" x="1922463" y="2424113"/>
          <p14:tracePt t="15985" x="1955800" y="2430463"/>
          <p14:tracePt t="16002" x="2022475" y="2438400"/>
          <p14:tracePt t="16018" x="2095500" y="2457450"/>
          <p14:tracePt t="16035" x="2136775" y="2465388"/>
          <p14:tracePt t="16052" x="2216150" y="2478088"/>
          <p14:tracePt t="16068" x="2309813" y="2498725"/>
          <p14:tracePt t="16086" x="2417763" y="2511425"/>
          <p14:tracePt t="16102" x="2465388" y="2517775"/>
          <p14:tracePt t="16118" x="2544763" y="2524125"/>
          <p14:tracePt t="16136" x="2578100" y="2524125"/>
          <p14:tracePt t="16152" x="2584450" y="2524125"/>
          <p14:tracePt t="16169" x="2592388" y="2524125"/>
          <p14:tracePt t="16336" x="2578100" y="2524125"/>
          <p14:tracePt t="16356" x="2565400" y="2524125"/>
          <p14:tracePt t="16366" x="2544763" y="2517775"/>
          <p14:tracePt t="16376" x="2505075" y="2511425"/>
          <p14:tracePt t="16387" x="2471738" y="2511425"/>
          <p14:tracePt t="16402" x="2424113" y="2505075"/>
          <p14:tracePt t="16418" x="2324100" y="2490788"/>
          <p14:tracePt t="16439" x="2216150" y="2490788"/>
          <p14:tracePt t="16456" x="2116138" y="2478088"/>
          <p14:tracePt t="16472" x="2070100" y="2478088"/>
          <p14:tracePt t="16485" x="2028825" y="2478088"/>
          <p14:tracePt t="16502" x="2016125" y="2471738"/>
          <p14:tracePt t="16518" x="2001838" y="2471738"/>
          <p14:tracePt t="16596" x="2009775" y="2471738"/>
          <p14:tracePt t="16606" x="2022475" y="2465388"/>
          <p14:tracePt t="16618" x="2055813" y="2465388"/>
          <p14:tracePt t="16635" x="2149475" y="2465388"/>
          <p14:tracePt t="16651" x="2209800" y="2465388"/>
          <p14:tracePt t="16668" x="2357438" y="2457450"/>
          <p14:tracePt t="16685" x="2498725" y="2457450"/>
          <p14:tracePt t="16701" x="2559050" y="2457450"/>
          <p14:tracePt t="16718" x="2686050" y="2457450"/>
          <p14:tracePt t="16735" x="2786063" y="2457450"/>
          <p14:tracePt t="16752" x="2840038" y="2457450"/>
          <p14:tracePt t="16768" x="2919413" y="2457450"/>
          <p14:tracePt t="16785" x="2973388" y="2457450"/>
          <p14:tracePt t="16801" x="2987675" y="2457450"/>
          <p14:tracePt t="16818" x="3000375" y="2457450"/>
          <p14:tracePt t="16846" x="2987675" y="2451100"/>
          <p14:tracePt t="17039" x="2994025" y="2451100"/>
          <p14:tracePt t="17049" x="3013075" y="2451100"/>
          <p14:tracePt t="17059" x="3060700" y="2444750"/>
          <p14:tracePt t="17071" x="3121025" y="2438400"/>
          <p14:tracePt t="17084" x="3187700" y="2424113"/>
          <p14:tracePt t="17101" x="3328988" y="2411413"/>
          <p14:tracePt t="17118" x="3381375" y="2411413"/>
          <p14:tracePt t="17134" x="3502025" y="2411413"/>
          <p14:tracePt t="17151" x="3603625" y="2424113"/>
          <p14:tracePt t="17168" x="3656013" y="2430463"/>
          <p14:tracePt t="17184" x="3743325" y="2451100"/>
          <p14:tracePt t="17201" x="3817938" y="2465388"/>
          <p14:tracePt t="17218" x="3863975" y="2471738"/>
          <p14:tracePt t="17234" x="3870325" y="2471738"/>
          <p14:tracePt t="17252" x="3878263" y="2471738"/>
          <p14:tracePt t="17499" x="3878263" y="2478088"/>
          <p14:tracePt t="17509" x="3884613" y="2478088"/>
          <p14:tracePt t="17520" x="3897313" y="2484438"/>
          <p14:tracePt t="17534" x="3917950" y="2490788"/>
          <p14:tracePt t="17550" x="3965575" y="2498725"/>
          <p14:tracePt t="17567" x="3990975" y="2505075"/>
          <p14:tracePt t="17584" x="4044950" y="2505075"/>
          <p14:tracePt t="17600" x="4111625" y="2511425"/>
          <p14:tracePt t="17617" x="4144963" y="2511425"/>
          <p14:tracePt t="17634" x="4205288" y="2517775"/>
          <p14:tracePt t="17651" x="4265613" y="2538413"/>
          <p14:tracePt t="17667" x="4286250" y="2544763"/>
          <p14:tracePt t="17684" x="4306888" y="2544763"/>
          <p14:tracePt t="17700" x="4313238" y="2551113"/>
          <p14:tracePt t="17717" x="4319588" y="2551113"/>
          <p14:tracePt t="17940" x="4325938" y="2551113"/>
          <p14:tracePt t="17960" x="4333875" y="2551113"/>
          <p14:tracePt t="17971" x="4340225" y="2551113"/>
          <p14:tracePt t="17980" x="4352925" y="2551113"/>
          <p14:tracePt t="17990" x="4367213" y="2544763"/>
          <p14:tracePt t="18001" x="4386263" y="2544763"/>
          <p14:tracePt t="18017" x="4419600" y="2544763"/>
          <p14:tracePt t="18033" x="4467225" y="2544763"/>
          <p14:tracePt t="18050" x="4513263" y="2544763"/>
          <p14:tracePt t="18067" x="4533900" y="2544763"/>
          <p14:tracePt t="18083" x="4567238" y="2544763"/>
          <p14:tracePt t="18100" x="4581525" y="2544763"/>
          <p14:tracePt t="18156" x="4573588" y="2544763"/>
          <p14:tracePt t="18340" x="4581525" y="2544763"/>
          <p14:tracePt t="18349" x="4587875" y="2544763"/>
          <p14:tracePt t="18359" x="4621213" y="2538413"/>
          <p14:tracePt t="18371" x="4660900" y="2524125"/>
          <p14:tracePt t="18383" x="4714875" y="2517775"/>
          <p14:tracePt t="18400" x="4802188" y="2505075"/>
          <p14:tracePt t="18416" x="4841875" y="2498725"/>
          <p14:tracePt t="18437" x="4929188" y="2498725"/>
          <p14:tracePt t="18454" x="5010150" y="2498725"/>
          <p14:tracePt t="18471" x="5083175" y="2505075"/>
          <p14:tracePt t="18483" x="5130800" y="2511425"/>
          <p14:tracePt t="18499" x="5210175" y="2517775"/>
          <p14:tracePt t="18516" x="5257800" y="2524125"/>
          <p14:tracePt t="18533" x="5337175" y="2532063"/>
          <p14:tracePt t="18549" x="5405438" y="2538413"/>
          <p14:tracePt t="18567" x="5418138" y="2538413"/>
          <p14:tracePt t="18583" x="5430838" y="2538413"/>
          <p14:tracePt t="18600" x="5438775" y="2538413"/>
          <p14:tracePt t="18810" x="5451475" y="2538413"/>
          <p14:tracePt t="18821" x="5478463" y="2538413"/>
          <p14:tracePt t="18830" x="5538788" y="2538413"/>
          <p14:tracePt t="18840" x="5605463" y="2532063"/>
          <p14:tracePt t="18852" x="5699125" y="2517775"/>
          <p14:tracePt t="18866" x="5799138" y="2490788"/>
          <p14:tracePt t="18883" x="5994400" y="2471738"/>
          <p14:tracePt t="18900" x="6181725" y="2457450"/>
          <p14:tracePt t="18916" x="6269038" y="2444750"/>
          <p14:tracePt t="18932" x="6429375" y="2444750"/>
          <p14:tracePt t="18949" x="6570663" y="2444750"/>
          <p14:tracePt t="18966" x="6643688" y="2457450"/>
          <p14:tracePt t="18982" x="6764338" y="2471738"/>
          <p14:tracePt t="19000" x="6837363" y="2478088"/>
          <p14:tracePt t="19016" x="6858000" y="2478088"/>
          <p14:tracePt t="19032" x="6870700" y="2484438"/>
          <p14:tracePt t="19049" x="6878638" y="2490788"/>
          <p14:tracePt t="19172" x="6884988" y="2490788"/>
          <p14:tracePt t="19181" x="6891338" y="2490788"/>
          <p14:tracePt t="19202" x="6905625" y="2490788"/>
          <p14:tracePt t="19210" x="6938963" y="2490788"/>
          <p14:tracePt t="19220" x="6978650" y="2490788"/>
          <p14:tracePt t="19232" x="7032625" y="2484438"/>
          <p14:tracePt t="19250" x="7159625" y="2471738"/>
          <p14:tracePt t="19266" x="7232650" y="2457450"/>
          <p14:tracePt t="19282" x="7367588" y="2430463"/>
          <p14:tracePt t="19299" x="7467600" y="2411413"/>
          <p14:tracePt t="19316" x="7554913" y="2397125"/>
          <p14:tracePt t="19332" x="7573963" y="2397125"/>
          <p14:tracePt t="19349" x="7594600" y="2397125"/>
          <p14:tracePt t="19366" x="7608888" y="2397125"/>
          <p14:tracePt t="19382" x="7615238" y="2397125"/>
          <p14:tracePt t="19556" x="7608888" y="2397125"/>
          <p14:tracePt t="19576" x="7600950" y="2397125"/>
          <p14:tracePt t="19587" x="7588250" y="2397125"/>
          <p14:tracePt t="19597" x="7567613" y="2397125"/>
          <p14:tracePt t="19606" x="7527925" y="2390775"/>
          <p14:tracePt t="19617" x="7480300" y="2378075"/>
          <p14:tracePt t="19632" x="7407275" y="2370138"/>
          <p14:tracePt t="19648" x="7253288" y="2351088"/>
          <p14:tracePt t="19666" x="7059613" y="2330450"/>
          <p14:tracePt t="19682" x="6958013" y="2317750"/>
          <p14:tracePt t="19698" x="6650038" y="2290763"/>
          <p14:tracePt t="19716" x="6302375" y="2284413"/>
          <p14:tracePt t="19732" x="6127750" y="2270125"/>
          <p14:tracePt t="19748" x="5813425" y="2284413"/>
          <p14:tracePt t="19766" x="5491163" y="2344738"/>
          <p14:tracePt t="19782" x="5357813" y="2363788"/>
          <p14:tracePt t="19798" x="5095875" y="2405063"/>
          <p14:tracePt t="19816" x="4856163" y="2444750"/>
          <p14:tracePt t="19832" x="4741863" y="2478088"/>
          <p14:tracePt t="19848" x="4560888" y="2524125"/>
          <p14:tracePt t="19866" x="4440238" y="2559050"/>
          <p14:tracePt t="19882" x="4400550" y="2565400"/>
          <p14:tracePt t="19898" x="4313238" y="2571750"/>
          <p14:tracePt t="19915" x="4292600" y="2571750"/>
          <p14:tracePt t="20115" x="4286250" y="2571750"/>
          <p14:tracePt t="20123" x="4265613" y="2578100"/>
          <p14:tracePt t="20133" x="4205288" y="2592388"/>
          <p14:tracePt t="20148" x="4092575" y="2598738"/>
          <p14:tracePt t="20165" x="3690938" y="2605088"/>
          <p14:tracePt t="20181" x="3013075" y="2619375"/>
          <p14:tracePt t="20198" x="2424113" y="2659063"/>
          <p14:tracePt t="20215" x="2236788" y="2679700"/>
          <p14:tracePt t="20231" x="2070100" y="2679700"/>
          <p14:tracePt t="20248" x="1968500" y="2679700"/>
          <p14:tracePt t="20265" x="1955800" y="2679700"/>
          <p14:tracePt t="20281" x="1935163" y="2679700"/>
          <p14:tracePt t="20359" x="1949450" y="2679700"/>
          <p14:tracePt t="20371" x="1955800" y="2686050"/>
          <p14:tracePt t="20385" x="1962150" y="2686050"/>
          <p14:tracePt t="20398" x="1968500" y="2692400"/>
          <p14:tracePt t="20435" x="1976438" y="2692400"/>
          <p14:tracePt t="20451" x="1989138" y="2692400"/>
          <p14:tracePt t="20468" x="2016125" y="2692400"/>
          <p14:tracePt t="20481" x="2036763" y="2692400"/>
          <p14:tracePt t="20498" x="2095500" y="2686050"/>
          <p14:tracePt t="20515" x="2130425" y="2686050"/>
          <p14:tracePt t="20531" x="2197100" y="2686050"/>
          <p14:tracePt t="20547" x="2243138" y="2686050"/>
          <p14:tracePt t="20564" x="2263775" y="2686050"/>
          <p14:tracePt t="20581" x="2284413" y="2686050"/>
          <p14:tracePt t="20597" x="2303463" y="2686050"/>
          <p14:tracePt t="20614" x="2309813" y="2686050"/>
          <p14:tracePt t="20647" x="2317750" y="2686050"/>
          <p14:tracePt t="20816" x="2324100" y="2686050"/>
          <p14:tracePt t="20846" x="2330450" y="2686050"/>
          <p14:tracePt t="20877" x="2336800" y="2686050"/>
          <p14:tracePt t="20898" x="2351088" y="2686050"/>
          <p14:tracePt t="20908" x="2357438" y="2686050"/>
          <p14:tracePt t="20919" x="2370138" y="2686050"/>
          <p14:tracePt t="20931" x="2384425" y="2686050"/>
          <p14:tracePt t="20948" x="2417763" y="2679700"/>
          <p14:tracePt t="20964" x="2430463" y="2679700"/>
          <p14:tracePt t="20980" x="2478088" y="2679700"/>
          <p14:tracePt t="20998" x="2524125" y="2679700"/>
          <p14:tracePt t="21014" x="2551113" y="2679700"/>
          <p14:tracePt t="21030" x="2592388" y="2679700"/>
          <p14:tracePt t="21047" x="2611438" y="2679700"/>
          <p14:tracePt t="21064" x="2619375" y="2679700"/>
          <p14:tracePt t="21080" x="2625725" y="2679700"/>
          <p14:tracePt t="21270" x="2632075" y="2679700"/>
          <p14:tracePt t="21291" x="2638425" y="2679700"/>
          <p14:tracePt t="21310" x="2652713" y="2686050"/>
          <p14:tracePt t="21320" x="2665413" y="2686050"/>
          <p14:tracePt t="21330" x="2679700" y="2692400"/>
          <p14:tracePt t="21347" x="2698750" y="2698750"/>
          <p14:tracePt t="21363" x="2705100" y="2698750"/>
          <p14:tracePt t="21397" x="2713038" y="2698750"/>
          <p14:tracePt t="21889" x="2713038" y="2705100"/>
          <p14:tracePt t="22070" x="2698750" y="2705100"/>
          <p14:tracePt t="22090" x="2686050" y="2705100"/>
          <p14:tracePt t="22106" x="2598738" y="2713038"/>
          <p14:tracePt t="22121" x="2524125" y="2713038"/>
          <p14:tracePt t="22133" x="2444750" y="2713038"/>
          <p14:tracePt t="22146" x="2284413" y="2719388"/>
          <p14:tracePt t="22163" x="2216150" y="2725738"/>
          <p14:tracePt t="22179" x="2089150" y="2746375"/>
          <p14:tracePt t="22196" x="1968500" y="2773363"/>
          <p14:tracePt t="22213" x="1922463" y="2779713"/>
          <p14:tracePt t="22229" x="1847850" y="2792413"/>
          <p14:tracePt t="22246" x="1787525" y="2798763"/>
          <p14:tracePt t="22263" x="1774825" y="2806700"/>
          <p14:tracePt t="22279" x="1747838" y="2813050"/>
          <p14:tracePt t="22296" x="1741488" y="2813050"/>
          <p14:tracePt t="22329" x="1735138" y="2813050"/>
          <p14:tracePt t="22356" x="1727200" y="2813050"/>
          <p14:tracePt t="22532" x="1727200" y="2819400"/>
          <p14:tracePt t="22550" x="1727200" y="2833688"/>
          <p14:tracePt t="22569" x="1720850" y="2833688"/>
          <p14:tracePt t="22579" x="1720850" y="2840038"/>
          <p14:tracePt t="22600" x="1708150" y="2846388"/>
          <p14:tracePt t="22608" x="1693863" y="2852738"/>
          <p14:tracePt t="22619" x="1666875" y="2873375"/>
          <p14:tracePt t="22629" x="1627188" y="2886075"/>
          <p14:tracePt t="22646" x="1587500" y="2906713"/>
          <p14:tracePt t="22662" x="1487488" y="2933700"/>
          <p14:tracePt t="22679" x="1393825" y="2946400"/>
          <p14:tracePt t="22696" x="1366838" y="2960688"/>
          <p14:tracePt t="22715" x="1319213" y="2967038"/>
          <p14:tracePt t="22729" x="1306513" y="2967038"/>
          <p14:tracePt t="22809" x="1306513" y="2973388"/>
          <p14:tracePt t="22829" x="1319213" y="2973388"/>
          <p14:tracePt t="22838" x="1333500" y="2973388"/>
          <p14:tracePt t="22850" x="1339850" y="2979738"/>
          <p14:tracePt t="22862" x="1352550" y="2979738"/>
          <p14:tracePt t="22879" x="1379538" y="2979738"/>
          <p14:tracePt t="22895" x="1385888" y="2987675"/>
          <p14:tracePt t="22912" x="1400175" y="2987675"/>
          <p14:tracePt t="22929" x="1406525" y="2987675"/>
          <p14:tracePt t="22946" x="1412875" y="2994025"/>
          <p14:tracePt t="22999" x="1419225" y="2994025"/>
          <p14:tracePt t="23067" x="1427163" y="2994025"/>
          <p14:tracePt t="23212" x="1433513" y="2994025"/>
          <p14:tracePt t="23233" x="1439863" y="2994025"/>
          <p14:tracePt t="23254" x="1460500" y="2987675"/>
          <p14:tracePt t="23265" x="1473200" y="2987675"/>
          <p14:tracePt t="23279" x="1506538" y="2987675"/>
          <p14:tracePt t="23295" x="1533525" y="2987675"/>
          <p14:tracePt t="23312" x="1600200" y="2979738"/>
          <p14:tracePt t="23329" x="1693863" y="2973388"/>
          <p14:tracePt t="23345" x="1735138" y="2973388"/>
          <p14:tracePt t="23363" x="1841500" y="2967038"/>
          <p14:tracePt t="23378" x="1928813" y="2960688"/>
          <p14:tracePt t="23396" x="2001838" y="2952750"/>
          <p14:tracePt t="23412" x="2022475" y="2952750"/>
          <p14:tracePt t="23431" x="2036763" y="2952750"/>
          <p14:tracePt t="23680" x="2036763" y="2946400"/>
          <p14:tracePt t="23691" x="2062163" y="2946400"/>
          <p14:tracePt t="23702" x="2089150" y="2946400"/>
          <p14:tracePt t="23712" x="2122488" y="2940050"/>
          <p14:tracePt t="23728" x="2182813" y="2933700"/>
          <p14:tracePt t="23744" x="2290763" y="2927350"/>
          <p14:tracePt t="23762" x="2411413" y="2927350"/>
          <p14:tracePt t="23778" x="2478088" y="2927350"/>
          <p14:tracePt t="23795" x="2598738" y="2927350"/>
          <p14:tracePt t="23811" x="2738438" y="2933700"/>
          <p14:tracePt t="23828" x="2806700" y="2933700"/>
          <p14:tracePt t="23844" x="2952750" y="2933700"/>
          <p14:tracePt t="23862" x="3060700" y="2927350"/>
          <p14:tracePt t="23878" x="3094038" y="2927350"/>
          <p14:tracePt t="23894" x="3127375" y="2927350"/>
          <p14:tracePt t="23911" x="3133725" y="2927350"/>
          <p14:tracePt t="23958" x="3127375" y="2927350"/>
          <p14:tracePt t="24132" x="3148013" y="2927350"/>
          <p14:tracePt t="24140" x="3187700" y="2927350"/>
          <p14:tracePt t="24149" x="3235325" y="2919413"/>
          <p14:tracePt t="24161" x="3295650" y="2906713"/>
          <p14:tracePt t="24178" x="3368675" y="2900363"/>
          <p14:tracePt t="24195" x="3522663" y="2900363"/>
          <p14:tracePt t="24211" x="3663950" y="2900363"/>
          <p14:tracePt t="24228" x="3797300" y="2913063"/>
          <p14:tracePt t="24244" x="3870325" y="2919413"/>
          <p14:tracePt t="24261" x="3984625" y="2919413"/>
          <p14:tracePt t="24278" x="4092575" y="2919413"/>
          <p14:tracePt t="24294" x="4132263" y="2919413"/>
          <p14:tracePt t="24311" x="4152900" y="2919413"/>
          <p14:tracePt t="24328" x="4159250" y="2919413"/>
          <p14:tracePt t="24599" x="4165600" y="2927350"/>
          <p14:tracePt t="24619" x="4171950" y="2927350"/>
          <p14:tracePt t="24631" x="4192588" y="2933700"/>
          <p14:tracePt t="24640" x="4232275" y="2933700"/>
          <p14:tracePt t="24650" x="4265613" y="2933700"/>
          <p14:tracePt t="24661" x="4319588" y="2933700"/>
          <p14:tracePt t="24677" x="4373563" y="2933700"/>
          <p14:tracePt t="24694" x="4479925" y="2933700"/>
          <p14:tracePt t="24711" x="4581525" y="2946400"/>
          <p14:tracePt t="24727" x="4641850" y="2952750"/>
          <p14:tracePt t="24744" x="4727575" y="2967038"/>
          <p14:tracePt t="24761" x="4814888" y="2973388"/>
          <p14:tracePt t="24777" x="4881563" y="2979738"/>
          <p14:tracePt t="24794" x="4916488" y="2987675"/>
          <p14:tracePt t="24810" x="4968875" y="2994025"/>
          <p14:tracePt t="24827" x="4989513" y="3000375"/>
          <p14:tracePt t="24844" x="4995863" y="3000375"/>
          <p14:tracePt t="24906" x="4983163" y="2994025"/>
          <p14:tracePt t="24916" x="4956175" y="2987675"/>
          <p14:tracePt t="25103" x="4968875" y="2973388"/>
          <p14:tracePt t="25117" x="5010150" y="2960688"/>
          <p14:tracePt t="25130" x="5143500" y="2933700"/>
          <p14:tracePt t="25143" x="5216525" y="2927350"/>
          <p14:tracePt t="25160" x="5391150" y="2913063"/>
          <p14:tracePt t="25176" x="5478463" y="2913063"/>
          <p14:tracePt t="25193" x="5626100" y="2913063"/>
          <p14:tracePt t="25210" x="5753100" y="2919413"/>
          <p14:tracePt t="25227" x="5819775" y="2927350"/>
          <p14:tracePt t="25243" x="5934075" y="2933700"/>
          <p14:tracePt t="25261" x="6034088" y="2940050"/>
          <p14:tracePt t="25277" x="6081713" y="2946400"/>
          <p14:tracePt t="25293" x="6148388" y="2952750"/>
          <p14:tracePt t="25310" x="6161088" y="2952750"/>
          <p14:tracePt t="25326" x="6175375" y="2952750"/>
          <p14:tracePt t="25541" x="6181725" y="2952750"/>
          <p14:tracePt t="25550" x="6202363" y="2952750"/>
          <p14:tracePt t="25562" x="6235700" y="2952750"/>
          <p14:tracePt t="25576" x="6288088" y="2952750"/>
          <p14:tracePt t="25593" x="6450013" y="2933700"/>
          <p14:tracePt t="25610" x="6637338" y="2913063"/>
          <p14:tracePt t="25626" x="6716713" y="2900363"/>
          <p14:tracePt t="25643" x="6878638" y="2900363"/>
          <p14:tracePt t="25659" x="7051675" y="2906713"/>
          <p14:tracePt t="25676" x="7132638" y="2913063"/>
          <p14:tracePt t="25693" x="7280275" y="2919413"/>
          <p14:tracePt t="25709" x="7386638" y="2927350"/>
          <p14:tracePt t="25727" x="7461250" y="2933700"/>
          <p14:tracePt t="25743" x="7473950" y="2933700"/>
          <p14:tracePt t="25759" x="7488238" y="2933700"/>
          <p14:tracePt t="25776" x="7494588" y="2933700"/>
          <p14:tracePt t="25827" x="7488238" y="2933700"/>
          <p14:tracePt t="26003" x="7494588" y="2933700"/>
          <p14:tracePt t="26013" x="7521575" y="2933700"/>
          <p14:tracePt t="26020" x="7554913" y="2940050"/>
          <p14:tracePt t="26030" x="7608888" y="2940050"/>
          <p14:tracePt t="26043" x="7681913" y="2946400"/>
          <p14:tracePt t="26059" x="7835900" y="2952750"/>
          <p14:tracePt t="26076" x="7962900" y="2960688"/>
          <p14:tracePt t="26092" x="8010525" y="2973388"/>
          <p14:tracePt t="26109" x="8062913" y="2994025"/>
          <p14:tracePt t="26126" x="8077200" y="3006725"/>
          <p14:tracePt t="26142" x="8083550" y="3006725"/>
          <p14:tracePt t="26178" x="8070850" y="3021013"/>
          <p14:tracePt t="26192" x="7996238" y="3033713"/>
          <p14:tracePt t="26209" x="7567613" y="3087688"/>
          <p14:tracePt t="26226" x="6751638" y="3114675"/>
          <p14:tracePt t="26242" x="6335713" y="3114675"/>
          <p14:tracePt t="26259" x="5826125" y="3114675"/>
          <p14:tracePt t="26276" x="5572125" y="3094038"/>
          <p14:tracePt t="26292" x="5518150" y="3081338"/>
          <p14:tracePt t="26309" x="5505450" y="3081338"/>
          <p14:tracePt t="26502" x="5499100" y="3081338"/>
          <p14:tracePt t="26512" x="5465763" y="3081338"/>
          <p14:tracePt t="26520" x="5384800" y="3081338"/>
          <p14:tracePt t="26529" x="5237163" y="3081338"/>
          <p14:tracePt t="26542" x="5010150" y="3060700"/>
          <p14:tracePt t="26558" x="4171950" y="3006725"/>
          <p14:tracePt t="26575" x="3716338" y="3006725"/>
          <p14:tracePt t="26592" x="3040063" y="3013075"/>
          <p14:tracePt t="26608" x="2659063" y="3073400"/>
          <p14:tracePt t="26625" x="2551113" y="3087688"/>
          <p14:tracePt t="26642" x="2451100" y="3114675"/>
          <p14:tracePt t="26658" x="2417763" y="3121025"/>
          <p14:tracePt t="26675" x="2411413" y="3121025"/>
          <p14:tracePt t="26903" x="2397125" y="3127375"/>
          <p14:tracePt t="26919" x="2324100" y="3141663"/>
          <p14:tracePt t="26928" x="2251075" y="3154363"/>
          <p14:tracePt t="26942" x="2163763" y="3167063"/>
          <p14:tracePt t="26959" x="1976438" y="3187700"/>
          <p14:tracePt t="26975" x="1881188" y="3201988"/>
          <p14:tracePt t="26992" x="1735138" y="3201988"/>
          <p14:tracePt t="27008" x="1627188" y="3201988"/>
          <p14:tracePt t="27025" x="1587500" y="3201988"/>
          <p14:tracePt t="27041" x="1554163" y="3201988"/>
          <p14:tracePt t="27058" x="1539875" y="3201988"/>
          <p14:tracePt t="27139" x="1539875" y="3208338"/>
          <p14:tracePt t="27242" x="1547813" y="3208338"/>
          <p14:tracePt t="27257" x="1547813" y="3214688"/>
          <p14:tracePt t="27282" x="1554163" y="3214688"/>
          <p14:tracePt t="27293" x="1560513" y="3214688"/>
          <p14:tracePt t="27319" x="1566863" y="3214688"/>
          <p14:tracePt t="27350" x="1573213" y="3214688"/>
          <p14:tracePt t="27369" x="1581150" y="3221038"/>
          <p14:tracePt t="27389" x="1587500" y="3221038"/>
          <p14:tracePt t="27411" x="1593850" y="3221038"/>
          <p14:tracePt t="27460" x="1608138" y="3221038"/>
          <p14:tracePt t="27479" x="1614488" y="3221038"/>
          <p14:tracePt t="27500" x="1620838" y="3221038"/>
          <p14:tracePt t="27511" x="1627188" y="3221038"/>
          <p14:tracePt t="27520" x="1633538" y="3221038"/>
          <p14:tracePt t="27530" x="1641475" y="3221038"/>
          <p14:tracePt t="27541" x="1647825" y="3221038"/>
          <p14:tracePt t="27557" x="1654175" y="3221038"/>
          <p14:tracePt t="27574" x="1674813" y="3221038"/>
          <p14:tracePt t="27591" x="1693863" y="3221038"/>
          <p14:tracePt t="27607" x="1708150" y="3221038"/>
          <p14:tracePt t="27624" x="1747838" y="3214688"/>
          <p14:tracePt t="27641" x="1795463" y="3214688"/>
          <p14:tracePt t="27657" x="1814513" y="3208338"/>
          <p14:tracePt t="27674" x="1868488" y="3208338"/>
          <p14:tracePt t="27691" x="1908175" y="3208338"/>
          <p14:tracePt t="27708" x="1928813" y="3208338"/>
          <p14:tracePt t="27724" x="1955800" y="3201988"/>
          <p14:tracePt t="27741" x="1976438" y="3194050"/>
          <p14:tracePt t="27757" x="1982788" y="3194050"/>
          <p14:tracePt t="27985" x="1989138" y="3194050"/>
          <p14:tracePt t="28005" x="2055813" y="3187700"/>
          <p14:tracePt t="28013" x="2109788" y="3181350"/>
          <p14:tracePt t="28024" x="2190750" y="3167063"/>
          <p14:tracePt t="28041" x="2370138" y="3141663"/>
          <p14:tracePt t="28057" x="2465388" y="3141663"/>
          <p14:tracePt t="28074" x="2671763" y="3133725"/>
          <p14:tracePt t="28091" x="2894013" y="3133725"/>
          <p14:tracePt t="28107" x="2994025" y="3133725"/>
          <p14:tracePt t="28124" x="3160713" y="3154363"/>
          <p14:tracePt t="28141" x="3268663" y="3167063"/>
          <p14:tracePt t="28157" x="3314700" y="3175000"/>
          <p14:tracePt t="28174" x="3375025" y="3181350"/>
          <p14:tracePt t="28190" x="3395663" y="3181350"/>
          <p14:tracePt t="28224" x="3389313" y="3187700"/>
          <p14:tracePt t="28240" x="3355975" y="3187700"/>
          <p14:tracePt t="28403" x="3375025" y="3194050"/>
          <p14:tracePt t="28412" x="3429000" y="3208338"/>
          <p14:tracePt t="28427" x="3509963" y="3214688"/>
          <p14:tracePt t="28444" x="3716338" y="3214688"/>
          <p14:tracePt t="28461" x="4051300" y="3214688"/>
          <p14:tracePt t="28476" x="4273550" y="3201988"/>
          <p14:tracePt t="28493" x="4587875" y="3201988"/>
          <p14:tracePt t="28507" x="4675188" y="3201988"/>
          <p14:tracePt t="28523" x="4775200" y="3214688"/>
          <p14:tracePt t="28540" x="4802188" y="3227388"/>
          <p14:tracePt t="28557" x="4814888" y="3227388"/>
          <p14:tracePt t="28711" x="4808538" y="3227388"/>
          <p14:tracePt t="28731" x="4802188" y="3227388"/>
          <p14:tracePt t="28748" x="4787900" y="3227388"/>
          <p14:tracePt t="28759" x="4775200" y="3227388"/>
          <p14:tracePt t="28773" x="4735513" y="3221038"/>
          <p14:tracePt t="28790" x="4648200" y="3201988"/>
          <p14:tracePt t="28807" x="4554538" y="3181350"/>
          <p14:tracePt t="28823" x="4506913" y="3175000"/>
          <p14:tracePt t="28840" x="4406900" y="3160713"/>
          <p14:tracePt t="28857" x="4346575" y="3148013"/>
          <p14:tracePt t="28873" x="4340225" y="3148013"/>
          <p14:tracePt t="28890" x="4325938" y="3148013"/>
          <p14:tracePt t="28906" x="4319588" y="3148013"/>
          <p14:tracePt t="28967" x="4325938" y="3148013"/>
          <p14:tracePt t="28978" x="4333875" y="3148013"/>
          <p14:tracePt t="28990" x="4346575" y="3148013"/>
          <p14:tracePt t="29008" x="4413250" y="3167063"/>
          <p14:tracePt t="29023" x="4467225" y="3175000"/>
          <p14:tracePt t="29039" x="4621213" y="3208338"/>
          <p14:tracePt t="29057" x="4802188" y="3227388"/>
          <p14:tracePt t="29073" x="4889500" y="3241675"/>
          <p14:tracePt t="29089" x="5062538" y="3254375"/>
          <p14:tracePt t="29107" x="5176838" y="3262313"/>
          <p14:tracePt t="29123" x="5224463" y="3268663"/>
          <p14:tracePt t="29140" x="5251450" y="3268663"/>
          <p14:tracePt t="29156" x="5257800" y="3268663"/>
          <p14:tracePt t="29189" x="5243513" y="3268663"/>
          <p14:tracePt t="29416" x="5251450" y="3268663"/>
          <p14:tracePt t="29441" x="5391150" y="3268663"/>
          <p14:tracePt t="29460" x="5545138" y="3268663"/>
          <p14:tracePt t="29477" x="5626100" y="3268663"/>
          <p14:tracePt t="29493" x="5792788" y="3268663"/>
          <p14:tracePt t="29506" x="5873750" y="3275013"/>
          <p14:tracePt t="29522" x="6000750" y="3287713"/>
          <p14:tracePt t="29539" x="6100763" y="3302000"/>
          <p14:tracePt t="29555" x="6148388" y="3308350"/>
          <p14:tracePt t="29572" x="6227763" y="3328988"/>
          <p14:tracePt t="29589" x="6296025" y="3328988"/>
          <p14:tracePt t="29606" x="6315075" y="3328988"/>
          <p14:tracePt t="29639" x="6323013" y="3328988"/>
          <p14:tracePt t="29810" x="6329363" y="3328988"/>
          <p14:tracePt t="29824" x="6335713" y="3328988"/>
          <p14:tracePt t="29839" x="6369050" y="3328988"/>
          <p14:tracePt t="29855" x="6389688" y="3328988"/>
          <p14:tracePt t="29872" x="6450013" y="3314700"/>
          <p14:tracePt t="29889" x="6489700" y="3314700"/>
          <p14:tracePt t="29906" x="6516688" y="3308350"/>
          <p14:tracePt t="29939" x="6523038" y="3308350"/>
          <p14:tracePt t="30017" x="6516688" y="3302000"/>
          <p14:tracePt t="30027" x="6510338" y="3302000"/>
          <p14:tracePt t="30038" x="6489700" y="3295650"/>
          <p14:tracePt t="30056" x="6402388" y="3275013"/>
          <p14:tracePt t="30072" x="6335713" y="3262313"/>
          <p14:tracePt t="30088" x="6181725" y="3235325"/>
          <p14:tracePt t="30105" x="6100763" y="3214688"/>
          <p14:tracePt t="30122" x="5967413" y="3194050"/>
          <p14:tracePt t="30138" x="5846763" y="3167063"/>
          <p14:tracePt t="30156" x="5799138" y="3160713"/>
          <p14:tracePt t="30172" x="5732463" y="3148013"/>
          <p14:tracePt t="30188" x="5692775" y="3141663"/>
          <p14:tracePt t="30205" x="5686425" y="3141663"/>
          <p14:tracePt t="30298" x="5692775" y="3141663"/>
          <p14:tracePt t="30311" x="5705475" y="3141663"/>
          <p14:tracePt t="30327" x="5753100" y="3141663"/>
          <p14:tracePt t="30342" x="5786438" y="3141663"/>
          <p14:tracePt t="30355" x="5834063" y="3141663"/>
          <p14:tracePt t="30372" x="5934075" y="3148013"/>
          <p14:tracePt t="30388" x="6034088" y="3160713"/>
          <p14:tracePt t="30405" x="6088063" y="3160713"/>
          <p14:tracePt t="30422" x="6181725" y="3167063"/>
          <p14:tracePt t="30442" x="6262688" y="3181350"/>
          <p14:tracePt t="30459" x="6323013" y="3194050"/>
          <p14:tracePt t="30475" x="6335713" y="3201988"/>
          <p14:tracePt t="30488" x="6362700" y="3201988"/>
          <p14:tracePt t="30522" x="6369050" y="3201988"/>
          <p14:tracePt t="30621" x="6356350" y="3201988"/>
          <p14:tracePt t="30642" x="6254750" y="3201988"/>
          <p14:tracePt t="30667" x="5834063" y="3214688"/>
          <p14:tracePt t="30682" x="5592763" y="3214688"/>
          <p14:tracePt t="30692" x="5303838" y="3227388"/>
          <p14:tracePt t="30705" x="5002213" y="3248025"/>
          <p14:tracePt t="30721" x="4540250" y="3281363"/>
          <p14:tracePt t="30738" x="4292600" y="3302000"/>
          <p14:tracePt t="30754" x="4219575" y="3308350"/>
          <p14:tracePt t="30771" x="4125913" y="3314700"/>
          <p14:tracePt t="30788" x="4105275" y="3314700"/>
          <p14:tracePt t="31002" x="4092575" y="3328988"/>
          <p14:tracePt t="31011" x="4065588" y="3335338"/>
          <p14:tracePt t="31022" x="4005263" y="3355975"/>
          <p14:tracePt t="31038" x="3716338" y="3381375"/>
          <p14:tracePt t="31054" x="3482975" y="3395663"/>
          <p14:tracePt t="31071" x="2840038" y="3429000"/>
          <p14:tracePt t="31088" x="2330450" y="3476625"/>
          <p14:tracePt t="31104" x="2203450" y="3482975"/>
          <p14:tracePt t="31121" x="2043113" y="3482975"/>
          <p14:tracePt t="31138" x="2001838" y="3482975"/>
          <p14:tracePt t="31342" x="1995488" y="3482975"/>
          <p14:tracePt t="31352" x="1982788" y="3489325"/>
          <p14:tracePt t="31364" x="1955800" y="3495675"/>
          <p14:tracePt t="31373" x="1901825" y="3495675"/>
          <p14:tracePt t="31388" x="1720850" y="3502025"/>
          <p14:tracePt t="31404" x="1600200" y="3502025"/>
          <p14:tracePt t="31421" x="1379538" y="3502025"/>
          <p14:tracePt t="31441" x="1198563" y="3502025"/>
          <p14:tracePt t="31459" x="1092200" y="3495675"/>
          <p14:tracePt t="31474" x="1050925" y="3489325"/>
          <p14:tracePt t="31488" x="1011238" y="3489325"/>
          <p14:tracePt t="31504" x="1004888" y="3489325"/>
          <p14:tracePt t="31521" x="998538" y="3489325"/>
          <p14:tracePt t="31613" x="1004888" y="3489325"/>
          <p14:tracePt t="31632" x="1031875" y="3489325"/>
          <p14:tracePt t="31653" x="1077913" y="3489325"/>
          <p14:tracePt t="31665" x="1119188" y="3495675"/>
          <p14:tracePt t="31673" x="1158875" y="3502025"/>
          <p14:tracePt t="31687" x="1204913" y="3516313"/>
          <p14:tracePt t="31704" x="1279525" y="3529013"/>
          <p14:tracePt t="31721" x="1346200" y="3536950"/>
          <p14:tracePt t="31737" x="1379538" y="3536950"/>
          <p14:tracePt t="31753" x="1419225" y="3543300"/>
          <p14:tracePt t="31771" x="1460500" y="3549650"/>
          <p14:tracePt t="31787" x="1479550" y="3549650"/>
          <p14:tracePt t="31804" x="1500188" y="3562350"/>
          <p14:tracePt t="31821" x="1512888" y="3562350"/>
          <p14:tracePt t="31911" x="1520825" y="3562350"/>
          <p14:tracePt t="31931" x="1520825" y="3570288"/>
          <p14:tracePt t="32075" x="1512888" y="3570288"/>
          <p14:tracePt t="32196" x="1506538" y="3570288"/>
          <p14:tracePt t="32295" x="1512888" y="3570288"/>
          <p14:tracePt t="32305" x="1520825" y="3570288"/>
          <p14:tracePt t="32320" x="1539875" y="3570288"/>
          <p14:tracePt t="32336" x="1614488" y="3570288"/>
          <p14:tracePt t="32353" x="1720850" y="3562350"/>
          <p14:tracePt t="32370" x="1795463" y="3562350"/>
          <p14:tracePt t="32386" x="1935163" y="3562350"/>
          <p14:tracePt t="32403" x="2049463" y="3562350"/>
          <p14:tracePt t="32424" x="2155825" y="3556000"/>
          <p14:tracePt t="32440" x="2224088" y="3556000"/>
          <p14:tracePt t="32453" x="2243138" y="3549650"/>
          <p14:tracePt t="32469" x="2270125" y="3549650"/>
          <p14:tracePt t="32486" x="2276475" y="3549650"/>
          <p14:tracePt t="32723" x="2284413" y="3549650"/>
          <p14:tracePt t="32732" x="2297113" y="3549650"/>
          <p14:tracePt t="32741" x="2317750" y="3549650"/>
          <p14:tracePt t="32753" x="2357438" y="3543300"/>
          <p14:tracePt t="32769" x="2411413" y="3536950"/>
          <p14:tracePt t="32786" x="2592388" y="3522663"/>
          <p14:tracePt t="32803" x="2819400" y="3495675"/>
          <p14:tracePt t="32820" x="3094038" y="3495675"/>
          <p14:tracePt t="32836" x="3241675" y="3495675"/>
          <p14:tracePt t="32852" x="3476625" y="3516313"/>
          <p14:tracePt t="32870" x="3622675" y="3536950"/>
          <p14:tracePt t="32886" x="3670300" y="3549650"/>
          <p14:tracePt t="32904" x="3724275" y="3556000"/>
          <p14:tracePt t="32919" x="3743325" y="3562350"/>
          <p14:tracePt t="32936" x="3751263" y="3562350"/>
          <p14:tracePt t="33090" x="3757613" y="3562350"/>
          <p14:tracePt t="33105" x="3763963" y="3570288"/>
          <p14:tracePt t="33119" x="3784600" y="3576638"/>
          <p14:tracePt t="33136" x="3803650" y="3576638"/>
          <p14:tracePt t="33153" x="3836988" y="3582988"/>
          <p14:tracePt t="33169" x="3857625" y="3589338"/>
          <p14:tracePt t="33186" x="3870325" y="3589338"/>
          <p14:tracePt t="33202" x="3878263" y="3589338"/>
          <p14:tracePt t="33219" x="3884613" y="3589338"/>
          <p14:tracePt t="33235" x="3890963" y="3589338"/>
          <p14:tracePt t="33289" x="3897313" y="3589338"/>
          <p14:tracePt t="33297" x="3905250" y="3589338"/>
          <p14:tracePt t="33317" x="3911600" y="3589338"/>
          <p14:tracePt t="33358" x="3905250" y="3589338"/>
          <p14:tracePt t="33572" x="3924300" y="3589338"/>
          <p14:tracePt t="33582" x="3957638" y="3589338"/>
          <p14:tracePt t="33591" x="4005263" y="3589338"/>
          <p14:tracePt t="33602" x="4071938" y="3582988"/>
          <p14:tracePt t="33619" x="4144963" y="3570288"/>
          <p14:tracePt t="33635" x="4292600" y="3556000"/>
          <p14:tracePt t="33652" x="4452938" y="3549650"/>
          <p14:tracePt t="33669" x="4533900" y="3549650"/>
          <p14:tracePt t="33685" x="4694238" y="3543300"/>
          <p14:tracePt t="33702" x="4856163" y="3543300"/>
          <p14:tracePt t="33718" x="4929188" y="3543300"/>
          <p14:tracePt t="33735" x="5037138" y="3543300"/>
          <p14:tracePt t="33753" x="5095875" y="3543300"/>
          <p14:tracePt t="33769" x="5122863" y="3543300"/>
          <p14:tracePt t="33802" x="5130800" y="3543300"/>
          <p14:tracePt t="33827" x="5116513" y="3543300"/>
          <p14:tracePt t="34021" x="5130800" y="3543300"/>
          <p14:tracePt t="34030" x="5156200" y="3543300"/>
          <p14:tracePt t="34040" x="5203825" y="3543300"/>
          <p14:tracePt t="34052" x="5257800" y="3543300"/>
          <p14:tracePt t="34068" x="5324475" y="3543300"/>
          <p14:tracePt t="34085" x="5465763" y="3543300"/>
          <p14:tracePt t="34101" x="5611813" y="3543300"/>
          <p14:tracePt t="34118" x="5692775" y="3543300"/>
          <p14:tracePt t="34135" x="5840413" y="3562350"/>
          <p14:tracePt t="34152" x="5980113" y="3570288"/>
          <p14:tracePt t="34169" x="6094413" y="3582988"/>
          <p14:tracePt t="34185" x="6142038" y="3589338"/>
          <p14:tracePt t="34201" x="6208713" y="3595688"/>
          <p14:tracePt t="34218" x="6254750" y="3595688"/>
          <p14:tracePt t="34234" x="6275388" y="3595688"/>
          <p14:tracePt t="34252" x="6302375" y="3595688"/>
          <p14:tracePt t="34268" x="6329363" y="3595688"/>
          <p14:tracePt t="34285" x="6335713" y="3595688"/>
          <p14:tracePt t="34301" x="6342063" y="3595688"/>
          <p14:tracePt t="34512" x="6348413" y="3603625"/>
          <p14:tracePt t="34522" x="6362700" y="3603625"/>
          <p14:tracePt t="34532" x="6389688" y="3603625"/>
          <p14:tracePt t="34541" x="6442075" y="3603625"/>
          <p14:tracePt t="34553" x="6496050" y="3603625"/>
          <p14:tracePt t="34568" x="6570663" y="3603625"/>
          <p14:tracePt t="34584" x="6710363" y="3603625"/>
          <p14:tracePt t="34601" x="6870700" y="3603625"/>
          <p14:tracePt t="34617" x="6951663" y="3603625"/>
          <p14:tracePt t="34634" x="7099300" y="3609975"/>
          <p14:tracePt t="34651" x="7246938" y="3622675"/>
          <p14:tracePt t="34668" x="7307263" y="3630613"/>
          <p14:tracePt t="34684" x="7427913" y="3643313"/>
          <p14:tracePt t="34701" x="7500938" y="3643313"/>
          <p14:tracePt t="34718" x="7534275" y="3643313"/>
          <p14:tracePt t="34751" x="7548563" y="3643313"/>
          <p14:tracePt t="34838" x="7548563" y="3636963"/>
          <p14:tracePt t="34917" x="7548563" y="3630613"/>
          <p14:tracePt t="35237" x="7554913" y="3630613"/>
          <p14:tracePt t="35259" x="7561263" y="3630613"/>
          <p14:tracePt t="35271" x="7581900" y="3622675"/>
          <p14:tracePt t="35278" x="7608888" y="3622675"/>
          <p14:tracePt t="35288" x="7634288" y="3616325"/>
          <p14:tracePt t="35300" x="7675563" y="3609975"/>
          <p14:tracePt t="35317" x="7748588" y="3589338"/>
          <p14:tracePt t="35334" x="7769225" y="3582988"/>
          <p14:tracePt t="35350" x="7823200" y="3576638"/>
          <p14:tracePt t="35367" x="7856538" y="3570288"/>
          <p14:tracePt t="35384" x="7869238" y="3562350"/>
          <p14:tracePt t="35400" x="7902575" y="3556000"/>
          <p14:tracePt t="35417" x="7929563" y="3556000"/>
          <p14:tracePt t="35433" x="7942263" y="3556000"/>
          <p14:tracePt t="35454" x="7956550" y="3556000"/>
          <p14:tracePt t="35471" x="7962900" y="3556000"/>
          <p14:tracePt t="35689" x="7950200" y="3556000"/>
          <p14:tracePt t="35707" x="7916863" y="3556000"/>
          <p14:tracePt t="35724" x="7856538" y="3556000"/>
          <p14:tracePt t="35738" x="7667625" y="3556000"/>
          <p14:tracePt t="35750" x="7540625" y="3556000"/>
          <p14:tracePt t="35766" x="7286625" y="3543300"/>
          <p14:tracePt t="35783" x="7159625" y="3536950"/>
          <p14:tracePt t="35800" x="6870700" y="3516313"/>
          <p14:tracePt t="35817" x="6596063" y="3516313"/>
          <p14:tracePt t="35833" x="6469063" y="3516313"/>
          <p14:tracePt t="35850" x="6248400" y="3543300"/>
          <p14:tracePt t="35867" x="6088063" y="3556000"/>
          <p14:tracePt t="35883" x="6034088" y="3556000"/>
          <p14:tracePt t="35900" x="5946775" y="3562350"/>
          <p14:tracePt t="35917" x="5873750" y="3570288"/>
          <p14:tracePt t="35933" x="5846763" y="3576638"/>
          <p14:tracePt t="35949" x="5807075" y="3576638"/>
          <p14:tracePt t="35967" x="5773738" y="3576638"/>
          <p14:tracePt t="36169" x="5765800" y="3582988"/>
          <p14:tracePt t="36186" x="5680075" y="3622675"/>
          <p14:tracePt t="36201" x="5391150" y="3703638"/>
          <p14:tracePt t="36216" x="5143500" y="3751263"/>
          <p14:tracePt t="36233" x="4359275" y="3878263"/>
          <p14:tracePt t="36249" x="3716338" y="3917950"/>
          <p14:tracePt t="36267" x="3381375" y="3911600"/>
          <p14:tracePt t="36283" x="3295650" y="3890963"/>
          <p14:tracePt t="36299" x="3187700" y="3851275"/>
          <p14:tracePt t="36316" x="3167063" y="3830638"/>
          <p14:tracePt t="36333" x="3160713" y="3817938"/>
          <p14:tracePt t="36570" x="3154363" y="3817938"/>
          <p14:tracePt t="36580" x="3148013" y="3810000"/>
          <p14:tracePt t="36590" x="3133725" y="3810000"/>
          <p14:tracePt t="36602" x="3100388" y="3810000"/>
          <p14:tracePt t="36616" x="3054350" y="3803650"/>
          <p14:tracePt t="36632" x="2913063" y="3784600"/>
          <p14:tracePt t="36649" x="2773363" y="3770313"/>
          <p14:tracePt t="36666" x="2713038" y="3763963"/>
          <p14:tracePt t="36682" x="2598738" y="3757613"/>
          <p14:tracePt t="36699" x="2517775" y="3743325"/>
          <p14:tracePt t="36716" x="2484438" y="3730625"/>
          <p14:tracePt t="36732" x="2457450" y="3724275"/>
          <p14:tracePt t="36749" x="2451100" y="3724275"/>
          <p14:tracePt t="36765" x="2451100" y="3716338"/>
          <p14:tracePt t="36803" x="2451100" y="3709988"/>
          <p14:tracePt t="36823" x="2457450" y="3709988"/>
          <p14:tracePt t="36834" x="2465388" y="3709988"/>
          <p14:tracePt t="36843" x="2478088" y="3709988"/>
          <p14:tracePt t="36854" x="2490788" y="3709988"/>
          <p14:tracePt t="36865" x="2511425" y="3709988"/>
          <p14:tracePt t="36883" x="2584450" y="3724275"/>
          <p14:tracePt t="36899" x="2632075" y="3730625"/>
          <p14:tracePt t="36915" x="2705100" y="3736975"/>
          <p14:tracePt t="36933" x="2779713" y="3736975"/>
          <p14:tracePt t="36948" x="2813050" y="3743325"/>
          <p14:tracePt t="36965" x="2879725" y="3751263"/>
          <p14:tracePt t="36982" x="2919413" y="3751263"/>
          <p14:tracePt t="36999" x="2952750" y="3757613"/>
          <p14:tracePt t="37015" x="2973388" y="3763963"/>
          <p14:tracePt t="37032" x="2979738" y="3763963"/>
          <p14:tracePt t="37068" x="2987675" y="3763963"/>
          <p14:tracePt t="37140" x="2987675" y="3770313"/>
          <p14:tracePt t="37424" x="2987675" y="3776663"/>
          <p14:tracePt t="38236" x="2987675" y="3784600"/>
          <p14:tracePt t="38956" x="2979738" y="3784600"/>
          <p14:tracePt t="38987" x="2973388" y="3784600"/>
          <p14:tracePt t="39027" x="2967038" y="3784600"/>
          <p14:tracePt t="39067" x="2960688" y="3784600"/>
          <p14:tracePt t="39076" x="2952750" y="3784600"/>
          <p14:tracePt t="39087" x="2933700" y="3790950"/>
          <p14:tracePt t="39097" x="2906713" y="3810000"/>
          <p14:tracePt t="39113" x="2873375" y="3836988"/>
          <p14:tracePt t="39130" x="2806700" y="3890963"/>
          <p14:tracePt t="39147" x="2738438" y="3930650"/>
          <p14:tracePt t="39164" x="2698750" y="3951288"/>
          <p14:tracePt t="39180" x="2692400" y="3957638"/>
          <p14:tracePt t="39196" x="2686050" y="3965575"/>
          <p14:tracePt t="39233" x="2679700" y="3965575"/>
          <p14:tracePt t="39441" x="2671763" y="3971925"/>
          <p14:tracePt t="39450" x="2652713" y="3978275"/>
          <p14:tracePt t="39468" x="2538413" y="3998913"/>
          <p14:tracePt t="39485" x="2430463" y="4024313"/>
          <p14:tracePt t="39501" x="2176463" y="4059238"/>
          <p14:tracePt t="39517" x="1889125" y="4084638"/>
          <p14:tracePt t="39530" x="1774825" y="4098925"/>
          <p14:tracePt t="39548" x="1627188" y="4111625"/>
          <p14:tracePt t="39563" x="1587500" y="4111625"/>
          <p14:tracePt t="39580" x="1539875" y="4111625"/>
          <p14:tracePt t="39596" x="1533525" y="4111625"/>
          <p14:tracePt t="39613" x="1520825" y="4111625"/>
          <p14:tracePt t="40078" x="1527175" y="4111625"/>
          <p14:tracePt t="40705" x="1533525" y="4111625"/>
          <p14:tracePt t="40725" x="1539875" y="4119563"/>
          <p14:tracePt t="40736" x="1547813" y="4125913"/>
          <p14:tracePt t="40747" x="1560513" y="4125913"/>
          <p14:tracePt t="40762" x="1587500" y="4132263"/>
          <p14:tracePt t="40778" x="1666875" y="4144963"/>
          <p14:tracePt t="40795" x="1727200" y="4159250"/>
          <p14:tracePt t="40812" x="1847850" y="4165600"/>
          <p14:tracePt t="40828" x="2001838" y="4179888"/>
          <p14:tracePt t="40845" x="2082800" y="4186238"/>
          <p14:tracePt t="40862" x="2290763" y="4192588"/>
          <p14:tracePt t="40878" x="2565400" y="4192588"/>
          <p14:tracePt t="40895" x="2719388" y="4192588"/>
          <p14:tracePt t="40911" x="2946400" y="4179888"/>
          <p14:tracePt t="40928" x="3081338" y="4171950"/>
          <p14:tracePt t="40945" x="3121025" y="4171950"/>
          <p14:tracePt t="40961" x="3141663" y="4165600"/>
          <p14:tracePt t="40978" x="3148013" y="4159250"/>
          <p14:tracePt t="41181" x="3154363" y="4159250"/>
          <p14:tracePt t="41191" x="3160713" y="4159250"/>
          <p14:tracePt t="41201" x="3175000" y="4159250"/>
          <p14:tracePt t="41212" x="3187700" y="4165600"/>
          <p14:tracePt t="41228" x="3221038" y="4165600"/>
          <p14:tracePt t="41244" x="3322638" y="4165600"/>
          <p14:tracePt t="41264" x="3435350" y="4171950"/>
          <p14:tracePt t="41278" x="3495675" y="4179888"/>
          <p14:tracePt t="41295" x="3616325" y="4186238"/>
          <p14:tracePt t="41312" x="3736975" y="4192588"/>
          <p14:tracePt t="41328" x="3797300" y="4192588"/>
          <p14:tracePt t="41344" x="3911600" y="4205288"/>
          <p14:tracePt t="41362" x="3990975" y="4213225"/>
          <p14:tracePt t="41378" x="4017963" y="4219575"/>
          <p14:tracePt t="41394" x="4051300" y="4219575"/>
          <p14:tracePt t="41411" x="4065588" y="4219575"/>
          <p14:tracePt t="41428" x="4071938" y="4219575"/>
          <p14:tracePt t="41481" x="4065588" y="4213225"/>
          <p14:tracePt t="41661" x="4078288" y="4213225"/>
          <p14:tracePt t="41670" x="4119563" y="4205288"/>
          <p14:tracePt t="41681" x="4171950" y="4192588"/>
          <p14:tracePt t="41694" x="4265613" y="4179888"/>
          <p14:tracePt t="41711" x="4479925" y="4144963"/>
          <p14:tracePt t="41727" x="4594225" y="4138613"/>
          <p14:tracePt t="41744" x="4787900" y="4138613"/>
          <p14:tracePt t="41761" x="5002213" y="4144963"/>
          <p14:tracePt t="41778" x="5170488" y="4159250"/>
          <p14:tracePt t="41794" x="5243513" y="4159250"/>
          <p14:tracePt t="41811" x="5357813" y="4159250"/>
          <p14:tracePt t="41827" x="5438775" y="4159250"/>
          <p14:tracePt t="41844" x="5457825" y="4159250"/>
          <p14:tracePt t="41860" x="5472113" y="4159250"/>
          <p14:tracePt t="41887" x="5465763" y="4159250"/>
          <p14:tracePt t="42072" x="5472113" y="4159250"/>
          <p14:tracePt t="42082" x="5484813" y="4159250"/>
          <p14:tracePt t="42090" x="5518150" y="4159250"/>
          <p14:tracePt t="42101" x="5565775" y="4152900"/>
          <p14:tracePt t="42113" x="5611813" y="4144963"/>
          <p14:tracePt t="42127" x="5665788" y="4138613"/>
          <p14:tracePt t="42144" x="5792788" y="4138613"/>
          <p14:tracePt t="42161" x="5927725" y="4138613"/>
          <p14:tracePt t="42177" x="5988050" y="4138613"/>
          <p14:tracePt t="42194" x="6134100" y="4138613"/>
          <p14:tracePt t="42210" x="6269038" y="4138613"/>
          <p14:tracePt t="42227" x="6323013" y="4144963"/>
          <p14:tracePt t="42244" x="6396038" y="4152900"/>
          <p14:tracePt t="42260" x="6416675" y="4159250"/>
          <p14:tracePt t="42277" x="6423025" y="4159250"/>
          <p14:tracePt t="42329" x="6402388" y="4152900"/>
          <p14:tracePt t="42338" x="6375400" y="4144963"/>
          <p14:tracePt t="42348" x="6335713" y="4125913"/>
          <p14:tracePt t="42360" x="6288088" y="4105275"/>
          <p14:tracePt t="42378" x="6202363" y="4071938"/>
          <p14:tracePt t="42394" x="6175375" y="4059238"/>
          <p14:tracePt t="42410" x="6121400" y="4038600"/>
          <p14:tracePt t="42427" x="6094413" y="4024313"/>
          <p14:tracePt t="42443" x="6094413" y="4017963"/>
          <p14:tracePt t="42460" x="6088063" y="4017963"/>
          <p14:tracePt t="42528" x="6094413" y="4017963"/>
          <p14:tracePt t="42537" x="6108700" y="4017963"/>
          <p14:tracePt t="42548" x="6121400" y="4017963"/>
          <p14:tracePt t="42560" x="6127750" y="4017963"/>
          <p14:tracePt t="42577" x="6161088" y="4024313"/>
          <p14:tracePt t="42593" x="6181725" y="4024313"/>
          <p14:tracePt t="42610" x="6227763" y="4024313"/>
          <p14:tracePt t="42627" x="6262688" y="4024313"/>
          <p14:tracePt t="42643" x="6269038" y="4024313"/>
          <p14:tracePt t="42660" x="6281738" y="4024313"/>
          <p14:tracePt t="42693" x="6288088" y="4024313"/>
          <p14:tracePt t="43238" x="6296025" y="4017963"/>
          <p14:tracePt t="43253" x="6323013" y="3998913"/>
          <p14:tracePt t="43265" x="6356350" y="3978275"/>
          <p14:tracePt t="43277" x="6442075" y="3938588"/>
          <p14:tracePt t="43293" x="6477000" y="3917950"/>
          <p14:tracePt t="43309" x="6529388" y="3897313"/>
          <p14:tracePt t="43326" x="6543675" y="3884613"/>
          <p14:tracePt t="43343" x="6550025" y="3884613"/>
          <p14:tracePt t="43359" x="6556375" y="3884613"/>
          <p14:tracePt t="44720" x="6550025" y="3884613"/>
          <p14:tracePt t="44739" x="6543675" y="3890963"/>
          <p14:tracePt t="44751" x="6537325" y="3890963"/>
          <p14:tracePt t="44770" x="6523038" y="3890963"/>
          <p14:tracePt t="44779" x="6496050" y="3890963"/>
          <p14:tracePt t="44791" x="6462713" y="3897313"/>
          <p14:tracePt t="44808" x="6315075" y="3917950"/>
          <p14:tracePt t="44825" x="6242050" y="3930650"/>
          <p14:tracePt t="44841" x="6061075" y="3978275"/>
          <p14:tracePt t="44858" x="5867400" y="4024313"/>
          <p14:tracePt t="44875" x="5759450" y="4065588"/>
          <p14:tracePt t="44891" x="5532438" y="4152900"/>
          <p14:tracePt t="44908" x="5345113" y="4219575"/>
          <p14:tracePt t="44925" x="5276850" y="4246563"/>
          <p14:tracePt t="44941" x="5156200" y="4273550"/>
          <p14:tracePt t="44960" x="5083175" y="4292600"/>
          <p14:tracePt t="44975" x="5062538" y="4298950"/>
          <p14:tracePt t="44991" x="5037138" y="4298950"/>
          <p14:tracePt t="45213" x="5022850" y="4306888"/>
          <p14:tracePt t="45222" x="4983163" y="4313238"/>
          <p14:tracePt t="45230" x="4916488" y="4319588"/>
          <p14:tracePt t="45241" x="4822825" y="4333875"/>
          <p14:tracePt t="45260" x="4513263" y="4333875"/>
          <p14:tracePt t="45274" x="4252913" y="4325938"/>
          <p14:tracePt t="45291" x="3709988" y="4325938"/>
          <p14:tracePt t="45308" x="3355975" y="4319588"/>
          <p14:tracePt t="45324" x="3268663" y="4306888"/>
          <p14:tracePt t="45341" x="3160713" y="4298950"/>
          <p14:tracePt t="45358" x="3141663" y="4298950"/>
          <p14:tracePt t="45375" x="3121025" y="4298950"/>
          <p14:tracePt t="45391" x="3121025" y="4292600"/>
          <p14:tracePt t="45607" x="3114675" y="4292600"/>
          <p14:tracePt t="45618" x="3108325" y="4292600"/>
          <p14:tracePt t="45630" x="3087688" y="4292600"/>
          <p14:tracePt t="45641" x="3054350" y="4292600"/>
          <p14:tracePt t="45657" x="2960688" y="4286250"/>
          <p14:tracePt t="45674" x="2919413" y="4279900"/>
          <p14:tracePt t="45690" x="2859088" y="4279900"/>
          <p14:tracePt t="45707" x="2813050" y="4273550"/>
          <p14:tracePt t="45724" x="2792413" y="4273550"/>
          <p14:tracePt t="45740" x="2765425" y="4265613"/>
          <p14:tracePt t="45757" x="2746375" y="4265613"/>
          <p14:tracePt t="45791" x="2738438" y="4265613"/>
          <p14:tracePt t="45868" x="2752725" y="4265613"/>
          <p14:tracePt t="45878" x="2773363" y="4265613"/>
          <p14:tracePt t="45888" x="2806700" y="4273550"/>
          <p14:tracePt t="45898" x="2846388" y="4279900"/>
          <p14:tracePt t="45909" x="2894013" y="4292600"/>
          <p14:tracePt t="45923" x="2940050" y="4298950"/>
          <p14:tracePt t="45940" x="3033713" y="4325938"/>
          <p14:tracePt t="45957" x="3127375" y="4352925"/>
          <p14:tracePt t="45974" x="3175000" y="4359275"/>
          <p14:tracePt t="45990" x="3268663" y="4379913"/>
          <p14:tracePt t="46007" x="3348038" y="4400550"/>
          <p14:tracePt t="46023" x="3389313" y="4400550"/>
          <p14:tracePt t="46040" x="3441700" y="4413250"/>
          <p14:tracePt t="46057" x="3455988" y="4419600"/>
          <p14:tracePt t="46073" x="3468688" y="4419600"/>
          <p14:tracePt t="46148" x="3468688" y="4427538"/>
          <p14:tracePt t="46330" x="3476625" y="4427538"/>
          <p14:tracePt t="46350" x="3489325" y="4427538"/>
          <p14:tracePt t="46363" x="3509963" y="4427538"/>
          <p14:tracePt t="46374" x="3536950" y="4427538"/>
          <p14:tracePt t="46391" x="3595688" y="4419600"/>
          <p14:tracePt t="46407" x="3630613" y="4419600"/>
          <p14:tracePt t="46423" x="3643313" y="4419600"/>
          <p14:tracePt t="46440" x="3649663" y="4419600"/>
          <p14:tracePt t="46473" x="3656013" y="4419600"/>
          <p14:tracePt t="46661" x="3656013" y="4413250"/>
          <p14:tracePt t="46690" x="3649663" y="4413250"/>
          <p14:tracePt t="46738" x="3649663" y="4406900"/>
          <p14:tracePt t="46840" x="3649663" y="4400550"/>
          <p14:tracePt t="46869" x="3649663" y="4394200"/>
          <p14:tracePt t="46888" x="3649663" y="4386263"/>
          <p14:tracePt t="46908" x="3643313" y="4386263"/>
          <p14:tracePt t="46918" x="3643313" y="43799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Insuficiencia Cardíaca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407375" y="1152425"/>
            <a:ext cx="8329200" cy="9126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</p:txBody>
      </p:sp>
      <p:sp>
        <p:nvSpPr>
          <p:cNvPr id="97" name="Google Shape;97;p17"/>
          <p:cNvSpPr txBox="1"/>
          <p:nvPr/>
        </p:nvSpPr>
        <p:spPr>
          <a:xfrm>
            <a:off x="331175" y="1152425"/>
            <a:ext cx="685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latin typeface="PT Sans Narrow"/>
                <a:ea typeface="PT Sans Narrow"/>
                <a:cs typeface="PT Sans Narrow"/>
                <a:sym typeface="PT Sans Narrow"/>
              </a:rPr>
              <a:t>DEFINICIÓN</a:t>
            </a:r>
            <a:endParaRPr sz="1500" b="1" i="0" u="none" strike="noStrike" cap="none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07444" y="1418370"/>
            <a:ext cx="832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marR="106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i="1">
                <a:latin typeface="PT Sans Narrow"/>
                <a:ea typeface="PT Sans Narrow"/>
                <a:cs typeface="PT Sans Narrow"/>
                <a:sym typeface="PT Sans Narrow"/>
              </a:rPr>
              <a:t>”Conjunto de síntomas y signos que resultan de cualquier alteración estructural o funcional cardíaca que resulta en elevadas presiones intracardiacas y/o un gasto cardíaco inadecuado en reposo y/o en el ejercicio físico”</a:t>
            </a:r>
            <a:endParaRPr sz="1500" i="1" u="none" strike="noStrike" cap="none">
              <a:solidFill>
                <a:srgbClr val="000000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l="14711" t="18230" r="17150" b="14673"/>
          <a:stretch/>
        </p:blipFill>
        <p:spPr>
          <a:xfrm>
            <a:off x="1905025" y="2143025"/>
            <a:ext cx="5087001" cy="28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91"/>
    </mc:Choice>
    <mc:Fallback>
      <p:transition spd="slow" advTm="6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2" x="3649663" y="4379913"/>
          <p14:tracePt t="2442" x="3656013" y="4373563"/>
          <p14:tracePt t="2473" x="3663950" y="4367213"/>
          <p14:tracePt t="2483" x="3663950" y="4359275"/>
          <p14:tracePt t="2499" x="3663950" y="4352925"/>
          <p14:tracePt t="2513" x="3663950" y="4340225"/>
          <p14:tracePt t="2529" x="3670300" y="4333875"/>
          <p14:tracePt t="2545" x="3670300" y="4325938"/>
          <p14:tracePt t="2583" x="3670300" y="4319588"/>
          <p14:tracePt t="2945" x="3676650" y="4319588"/>
          <p14:tracePt t="2975" x="3683000" y="4319588"/>
          <p14:tracePt t="2995" x="3697288" y="4313238"/>
          <p14:tracePt t="3005" x="3716338" y="4298950"/>
          <p14:tracePt t="3016" x="3724275" y="4292600"/>
          <p14:tracePt t="3029" x="3736975" y="4286250"/>
          <p14:tracePt t="3045" x="3763963" y="4273550"/>
          <p14:tracePt t="3062" x="3803650" y="4259263"/>
          <p14:tracePt t="3078" x="3830638" y="4252913"/>
          <p14:tracePt t="3095" x="3897313" y="4238625"/>
          <p14:tracePt t="3112" x="3917950" y="4238625"/>
          <p14:tracePt t="3129" x="3944938" y="4232275"/>
          <p14:tracePt t="3145" x="3965575" y="4225925"/>
          <p14:tracePt t="3162" x="3971925" y="4225925"/>
          <p14:tracePt t="3195" x="3978275" y="4225925"/>
          <p14:tracePt t="3212" x="3984625" y="4225925"/>
          <p14:tracePt t="3936" x="3984625" y="4232275"/>
          <p14:tracePt t="3952" x="3990975" y="4232275"/>
          <p14:tracePt t="4362" x="3990975" y="4238625"/>
          <p14:tracePt t="4656" x="3990975" y="4246563"/>
          <p14:tracePt t="4906" x="3998913" y="4246563"/>
          <p14:tracePt t="5145" x="3998913" y="4252913"/>
          <p14:tracePt t="5176" x="4005263" y="4252913"/>
          <p14:tracePt t="5196" x="4011613" y="4252913"/>
          <p14:tracePt t="5205" x="4017963" y="4252913"/>
          <p14:tracePt t="5217" x="4024313" y="4252913"/>
          <p14:tracePt t="5232" x="4032250" y="4252913"/>
          <p14:tracePt t="5247" x="4051300" y="4259263"/>
          <p14:tracePt t="5264" x="4065588" y="4265613"/>
          <p14:tracePt t="5280" x="4071938" y="4265613"/>
          <p14:tracePt t="5293" x="4078288" y="4265613"/>
          <p14:tracePt t="5545" x="4084638" y="4265613"/>
          <p14:tracePt t="5566" x="4092575" y="4265613"/>
          <p14:tracePt t="5585" x="4098925" y="4265613"/>
          <p14:tracePt t="5596" x="4105275" y="4265613"/>
          <p14:tracePt t="5605" x="4111625" y="4265613"/>
          <p14:tracePt t="5616" x="4119563" y="4265613"/>
          <p14:tracePt t="5626" x="4125913" y="4265613"/>
          <p14:tracePt t="5643" x="4132263" y="4259263"/>
          <p14:tracePt t="5659" x="4138613" y="4259263"/>
          <p14:tracePt t="5676" x="4144963" y="4259263"/>
          <p14:tracePt t="5726" x="4152900" y="4252913"/>
          <p14:tracePt t="5787" x="4152900" y="4246563"/>
          <p14:tracePt t="5816" x="4152900" y="4238625"/>
          <p14:tracePt t="5826" x="4144963" y="4238625"/>
          <p14:tracePt t="5847" x="4138613" y="4232275"/>
          <p14:tracePt t="5866" x="4132263" y="4232275"/>
          <p14:tracePt t="5875" x="4125913" y="4232275"/>
          <p14:tracePt t="5885" x="4119563" y="4225925"/>
          <p14:tracePt t="5895" x="4111625" y="4219575"/>
          <p14:tracePt t="5909" x="4098925" y="4205288"/>
          <p14:tracePt t="5926" x="4084638" y="4192588"/>
          <p14:tracePt t="5943" x="4071938" y="4179888"/>
          <p14:tracePt t="5959" x="4071938" y="4171950"/>
          <p14:tracePt t="5976" x="4065588" y="4152900"/>
          <p14:tracePt t="5993" x="4059238" y="4078288"/>
          <p14:tracePt t="6009" x="4059238" y="4032250"/>
          <p14:tracePt t="6026" x="4059238" y="3930650"/>
          <p14:tracePt t="6043" x="4059238" y="3878263"/>
          <p14:tracePt t="6059" x="4059238" y="3797300"/>
          <p14:tracePt t="6075" x="4059238" y="3770313"/>
          <p14:tracePt t="6092" x="4065588" y="3751263"/>
          <p14:tracePt t="6109" x="4065588" y="3736975"/>
          <p14:tracePt t="6126" x="4065588" y="3730625"/>
          <p14:tracePt t="6142" x="4078288" y="3709988"/>
          <p14:tracePt t="6180" x="4078288" y="3703638"/>
          <p14:tracePt t="6404" x="4078288" y="3690938"/>
          <p14:tracePt t="6413" x="4065588" y="3663950"/>
          <p14:tracePt t="6422" x="4051300" y="3616325"/>
          <p14:tracePt t="6431" x="4038600" y="3562350"/>
          <p14:tracePt t="6444" x="4017963" y="3489325"/>
          <p14:tracePt t="6458" x="3998913" y="3416300"/>
          <p14:tracePt t="6475" x="3951288" y="3254375"/>
          <p14:tracePt t="6492" x="3905250" y="3087688"/>
          <p14:tracePt t="6509" x="3884613" y="3013075"/>
          <p14:tracePt t="6525" x="3863975" y="2879725"/>
          <p14:tracePt t="6542" x="3857625" y="2752725"/>
          <p14:tracePt t="6559" x="3851275" y="2698750"/>
          <p14:tracePt t="6575" x="3851275" y="2619375"/>
          <p14:tracePt t="6592" x="3851275" y="2592388"/>
          <p14:tracePt t="6596" x="3851275" y="2571750"/>
          <p14:tracePt t="6608" x="3851275" y="2559050"/>
          <p14:tracePt t="6625" x="3851275" y="2538413"/>
          <p14:tracePt t="6642" x="3890963" y="2511425"/>
          <p14:tracePt t="6659" x="3965575" y="2465388"/>
          <p14:tracePt t="6675" x="4017963" y="2451100"/>
          <p14:tracePt t="6692" x="4144963" y="2417763"/>
          <p14:tracePt t="6708" x="4225925" y="2417763"/>
          <p14:tracePt t="6725" x="4400550" y="2430463"/>
          <p14:tracePt t="6742" x="4487863" y="2451100"/>
          <p14:tracePt t="6758" x="4654550" y="2505075"/>
          <p14:tracePt t="6775" x="4708525" y="2532063"/>
          <p14:tracePt t="6792" x="4808538" y="2584450"/>
          <p14:tracePt t="6808" x="4862513" y="2638425"/>
          <p14:tracePt t="6826" x="4881563" y="2659063"/>
          <p14:tracePt t="6842" x="4881563" y="2665413"/>
          <p14:tracePt t="6858" x="4889500" y="2679700"/>
          <p14:tracePt t="6875" x="4889500" y="2686050"/>
          <p14:tracePt t="6891" x="4889500" y="2705100"/>
          <p14:tracePt t="6908" x="4862513" y="2732088"/>
          <p14:tracePt t="6925" x="4835525" y="2746375"/>
          <p14:tracePt t="6942" x="4741863" y="2786063"/>
          <p14:tracePt t="6958" x="4594225" y="2833688"/>
          <p14:tracePt t="6975" x="4506913" y="2846388"/>
          <p14:tracePt t="6991" x="4306888" y="2859088"/>
          <p14:tracePt t="7008" x="4105275" y="2859088"/>
          <p14:tracePt t="7025" x="3998913" y="2852738"/>
          <p14:tracePt t="7041" x="3857625" y="2813050"/>
          <p14:tracePt t="7058" x="3763963" y="2746375"/>
          <p14:tracePt t="7074" x="3730625" y="2705100"/>
          <p14:tracePt t="7092" x="3683000" y="2632075"/>
          <p14:tracePt t="7108" x="3676650" y="2605088"/>
          <p14:tracePt t="7124" x="3663950" y="2551113"/>
          <p14:tracePt t="7141" x="3656013" y="2538413"/>
          <p14:tracePt t="7158" x="3656013" y="2524125"/>
          <p14:tracePt t="7175" x="3656013" y="2517775"/>
          <p14:tracePt t="7191" x="3656013" y="2511425"/>
          <p14:tracePt t="7208" x="3663950" y="2505075"/>
          <p14:tracePt t="7225" x="3676650" y="2490788"/>
          <p14:tracePt t="7241" x="3703638" y="2484438"/>
          <p14:tracePt t="7258" x="3709988" y="2478088"/>
          <p14:tracePt t="7275" x="3730625" y="2478088"/>
          <p14:tracePt t="7296" x="3736975" y="2478088"/>
          <p14:tracePt t="7311" x="3743325" y="2471738"/>
          <p14:tracePt t="7329" x="3751263" y="2471738"/>
          <p14:tracePt t="7344" x="3757613" y="2471738"/>
          <p14:tracePt t="7357" x="3763963" y="2471738"/>
          <p14:tracePt t="7414" x="3770313" y="2471738"/>
          <p14:tracePt t="7547" x="3763963" y="2471738"/>
          <p14:tracePt t="7569" x="3757613" y="2471738"/>
          <p14:tracePt t="7697" x="3751263" y="2471738"/>
          <p14:tracePt t="7751" x="3751263" y="2478088"/>
          <p14:tracePt t="7993" x="3757613" y="2478088"/>
          <p14:tracePt t="8011" x="3770313" y="2478088"/>
          <p14:tracePt t="8024" x="3803650" y="2471738"/>
          <p14:tracePt t="8040" x="3844925" y="2471738"/>
          <p14:tracePt t="8057" x="3965575" y="2478088"/>
          <p14:tracePt t="8073" x="4038600" y="2484438"/>
          <p14:tracePt t="8090" x="4179888" y="2517775"/>
          <p14:tracePt t="8108" x="4319588" y="2565400"/>
          <p14:tracePt t="8124" x="4386263" y="2584450"/>
          <p14:tracePt t="8140" x="4473575" y="2632075"/>
          <p14:tracePt t="8157" x="4494213" y="2652713"/>
          <p14:tracePt t="8174" x="4513263" y="2659063"/>
          <p14:tracePt t="8190" x="4521200" y="2665413"/>
          <p14:tracePt t="8221" x="4521200" y="2671763"/>
          <p14:tracePt t="8251" x="4506913" y="2679700"/>
          <p14:tracePt t="8262" x="4479925" y="2679700"/>
          <p14:tracePt t="8271" x="4427538" y="2679700"/>
          <p14:tracePt t="8283" x="4333875" y="2679700"/>
          <p14:tracePt t="8293" x="4225925" y="2679700"/>
          <p14:tracePt t="8311" x="3998913" y="2679700"/>
          <p14:tracePt t="8327" x="3890963" y="2679700"/>
          <p14:tracePt t="8344" x="3724275" y="2665413"/>
          <p14:tracePt t="8356" x="3649663" y="2659063"/>
          <p14:tracePt t="8373" x="3603625" y="2652713"/>
          <p14:tracePt t="8390" x="3562350" y="2638425"/>
          <p14:tracePt t="8407" x="3549650" y="2638425"/>
          <p14:tracePt t="8423" x="3543300" y="2632075"/>
          <p14:tracePt t="8486" x="3543300" y="2625725"/>
          <p14:tracePt t="9418" x="3543300" y="2632075"/>
          <p14:tracePt t="9829" x="3543300" y="2638425"/>
          <p14:tracePt t="9845" x="3543300" y="2659063"/>
          <p14:tracePt t="9859" x="3543300" y="2679700"/>
          <p14:tracePt t="9872" x="3543300" y="2692400"/>
          <p14:tracePt t="9889" x="3543300" y="2725738"/>
          <p14:tracePt t="9905" x="3543300" y="2752725"/>
          <p14:tracePt t="9922" x="3543300" y="2765425"/>
          <p14:tracePt t="9938" x="3543300" y="2792413"/>
          <p14:tracePt t="9955" x="3543300" y="2806700"/>
          <p14:tracePt t="9972" x="3543300" y="2819400"/>
          <p14:tracePt t="9988" x="3549650" y="2825750"/>
          <p14:tracePt t="10005" x="3556000" y="2840038"/>
          <p14:tracePt t="10022" x="3556000" y="2846388"/>
          <p14:tracePt t="10038" x="3562350" y="2846388"/>
          <p14:tracePt t="10055" x="3570288" y="2852738"/>
          <p14:tracePt t="10072" x="3576638" y="2852738"/>
          <p14:tracePt t="10088" x="3582988" y="2859088"/>
          <p14:tracePt t="10105" x="3616325" y="2859088"/>
          <p14:tracePt t="10122" x="3636963" y="2867025"/>
          <p14:tracePt t="10139" x="3649663" y="2867025"/>
          <p14:tracePt t="10155" x="3663950" y="2867025"/>
          <p14:tracePt t="10172" x="3670300" y="2867025"/>
          <p14:tracePt t="10434" x="3670300" y="2873375"/>
          <p14:tracePt t="10763" x="3670300" y="2879725"/>
          <p14:tracePt t="11082" x="3663950" y="2879725"/>
          <p14:tracePt t="11100" x="3663950" y="2873375"/>
          <p14:tracePt t="11111" x="3656013" y="2873375"/>
          <p14:tracePt t="11130" x="3649663" y="2867025"/>
          <p14:tracePt t="11142" x="3643313" y="2867025"/>
          <p14:tracePt t="11154" x="3622675" y="2859088"/>
          <p14:tracePt t="11171" x="3543300" y="2840038"/>
          <p14:tracePt t="11187" x="3509963" y="2825750"/>
          <p14:tracePt t="11204" x="3429000" y="2806700"/>
          <p14:tracePt t="11221" x="3362325" y="2779713"/>
          <p14:tracePt t="11237" x="3322638" y="2773363"/>
          <p14:tracePt t="11254" x="3262313" y="2759075"/>
          <p14:tracePt t="11271" x="3214688" y="2738438"/>
          <p14:tracePt t="11292" x="3175000" y="2732088"/>
          <p14:tracePt t="11308" x="3154363" y="2725738"/>
          <p14:tracePt t="11325" x="3133725" y="2713038"/>
          <p14:tracePt t="11338" x="3127375" y="2713038"/>
          <p14:tracePt t="11354" x="3114675" y="2705100"/>
          <p14:tracePt t="11754" x="3114675" y="2698750"/>
          <p14:tracePt t="11763" x="3108325" y="2698750"/>
          <p14:tracePt t="11781" x="3100388" y="2698750"/>
          <p14:tracePt t="11791" x="3094038" y="2698750"/>
          <p14:tracePt t="11806" x="3087688" y="2692400"/>
          <p14:tracePt t="11821" x="3067050" y="2692400"/>
          <p14:tracePt t="11837" x="3060700" y="2686050"/>
          <p14:tracePt t="11853" x="3040063" y="2671763"/>
          <p14:tracePt t="11870" x="3021013" y="2652713"/>
          <p14:tracePt t="11887" x="3013075" y="2652713"/>
          <p14:tracePt t="11904" x="3000375" y="2644775"/>
          <p14:tracePt t="11920" x="2973388" y="2632075"/>
          <p14:tracePt t="11937" x="2960688" y="2632075"/>
          <p14:tracePt t="11953" x="2906713" y="2611438"/>
          <p14:tracePt t="11970" x="2867025" y="2598738"/>
          <p14:tracePt t="11986" x="2840038" y="2598738"/>
          <p14:tracePt t="12003" x="2779713" y="2578100"/>
          <p14:tracePt t="12020" x="2725738" y="2559050"/>
          <p14:tracePt t="12036" x="2713038" y="2559050"/>
          <p14:tracePt t="12053" x="2671763" y="2544763"/>
          <p14:tracePt t="12070" x="2644775" y="2538413"/>
          <p14:tracePt t="12086" x="2632075" y="2538413"/>
          <p14:tracePt t="12103" x="2625725" y="2532063"/>
          <p14:tracePt t="12120" x="2619375" y="2532063"/>
          <p14:tracePt t="12403" x="2611438" y="2524125"/>
          <p14:tracePt t="12413" x="2605088" y="2524125"/>
          <p14:tracePt t="12423" x="2578100" y="2505075"/>
          <p14:tracePt t="12436" x="2532063" y="2484438"/>
          <p14:tracePt t="12453" x="2417763" y="2438400"/>
          <p14:tracePt t="12470" x="2297113" y="2378075"/>
          <p14:tracePt t="12486" x="2236788" y="2344738"/>
          <p14:tracePt t="12503" x="2130425" y="2276475"/>
          <p14:tracePt t="12520" x="2062163" y="2243138"/>
          <p14:tracePt t="12536" x="2028825" y="2224088"/>
          <p14:tracePt t="12553" x="1989138" y="2197100"/>
          <p14:tracePt t="12569" x="1976438" y="2182813"/>
          <p14:tracePt t="12586" x="1955800" y="2176463"/>
          <p14:tracePt t="12603" x="1941513" y="2176463"/>
          <p14:tracePt t="12619" x="1941513" y="2170113"/>
          <p14:tracePt t="12636" x="1935163" y="2170113"/>
          <p14:tracePt t="12734" x="1935163" y="2163763"/>
          <p14:tracePt t="12756" x="1935163" y="2155825"/>
          <p14:tracePt t="12774" x="1935163" y="2149475"/>
          <p14:tracePt t="12805" x="1941513" y="2143125"/>
          <p14:tracePt t="12824" x="1955800" y="2143125"/>
          <p14:tracePt t="12833" x="1968500" y="2136775"/>
          <p14:tracePt t="12843" x="1989138" y="2130425"/>
          <p14:tracePt t="12855" x="2009775" y="2130425"/>
          <p14:tracePt t="12869" x="2022475" y="2122488"/>
          <p14:tracePt t="12886" x="2055813" y="2122488"/>
          <p14:tracePt t="12902" x="2082800" y="2122488"/>
          <p14:tracePt t="12919" x="2095500" y="2122488"/>
          <p14:tracePt t="12936" x="2109788" y="2122488"/>
          <p14:tracePt t="12953" x="2116138" y="2122488"/>
          <p14:tracePt t="12969" x="2122488" y="2122488"/>
          <p14:tracePt t="12985" x="2130425" y="2122488"/>
          <p14:tracePt t="13002" x="2136775" y="2122488"/>
          <p14:tracePt t="13020" x="2143125" y="2122488"/>
          <p14:tracePt t="13082" x="2143125" y="2130425"/>
          <p14:tracePt t="13221" x="2143125" y="2122488"/>
          <p14:tracePt t="13231" x="2143125" y="2116138"/>
          <p14:tracePt t="13240" x="2143125" y="2109788"/>
          <p14:tracePt t="13252" x="2136775" y="2082800"/>
          <p14:tracePt t="13269" x="2122488" y="2028825"/>
          <p14:tracePt t="13285" x="2116138" y="2001838"/>
          <p14:tracePt t="13306" x="2095500" y="1949450"/>
          <p14:tracePt t="13323" x="2089150" y="1916113"/>
          <p14:tracePt t="13340" x="2082800" y="1895475"/>
          <p14:tracePt t="13352" x="2076450" y="1889125"/>
          <p14:tracePt t="13369" x="2076450" y="1881188"/>
          <p14:tracePt t="13385" x="2076450" y="1868488"/>
          <p14:tracePt t="13402" x="2076450" y="1855788"/>
          <p14:tracePt t="13419" x="2076450" y="1847850"/>
          <p14:tracePt t="13435" x="2076450" y="1835150"/>
          <p14:tracePt t="13658" x="2076450" y="1841500"/>
          <p14:tracePt t="13745" x="2082800" y="1841500"/>
          <p14:tracePt t="13845" x="2089150" y="1841500"/>
          <p14:tracePt t="13876" x="2095500" y="1841500"/>
          <p14:tracePt t="13893" x="2103438" y="1847850"/>
          <p14:tracePt t="13912" x="2109788" y="1847850"/>
          <p14:tracePt t="13931" x="2122488" y="1847850"/>
          <p14:tracePt t="13942" x="2122488" y="1855788"/>
          <p14:tracePt t="13952" x="2130425" y="1855788"/>
          <p14:tracePt t="13972" x="2136775" y="1862138"/>
          <p14:tracePt t="13991" x="2143125" y="1862138"/>
          <p14:tracePt t="14002" x="2149475" y="1862138"/>
          <p14:tracePt t="14022" x="2155825" y="1868488"/>
          <p14:tracePt t="14034" x="2163763" y="1868488"/>
          <p14:tracePt t="14052" x="2170113" y="1868488"/>
          <p14:tracePt t="14068" x="2176463" y="1868488"/>
          <p14:tracePt t="14084" x="2182813" y="1874838"/>
          <p14:tracePt t="14118" x="2190750" y="1874838"/>
          <p14:tracePt t="14134" x="2197100" y="1874838"/>
          <p14:tracePt t="14151" x="2197100" y="1881188"/>
          <p14:tracePt t="14184" x="2203450" y="1889125"/>
          <p14:tracePt t="14235" x="2203450" y="1895475"/>
          <p14:tracePt t="14267" x="2209800" y="1895475"/>
          <p14:tracePt t="14534" x="2209800" y="1901825"/>
          <p14:tracePt t="16063" x="2216150" y="1901825"/>
          <p14:tracePt t="16094" x="2224088" y="1901825"/>
          <p14:tracePt t="16162" x="2230438" y="1901825"/>
          <p14:tracePt t="16254" x="2230438" y="1908175"/>
          <p14:tracePt t="16467" x="2236788" y="1908175"/>
          <p14:tracePt t="16485" x="2243138" y="1908175"/>
          <p14:tracePt t="16499" x="2251075" y="1908175"/>
          <p14:tracePt t="16516" x="2257425" y="1908175"/>
          <p14:tracePt t="16561" x="2263775" y="1908175"/>
          <p14:tracePt t="16611" x="2270125" y="1908175"/>
          <p14:tracePt t="16771" x="2270125" y="1916113"/>
          <p14:tracePt t="16781" x="2263775" y="1916113"/>
          <p14:tracePt t="16791" x="2257425" y="1922463"/>
          <p14:tracePt t="16802" x="2251075" y="1922463"/>
          <p14:tracePt t="16816" x="2236788" y="1922463"/>
          <p14:tracePt t="16832" x="2209800" y="1922463"/>
          <p14:tracePt t="16849" x="2190750" y="1928813"/>
          <p14:tracePt t="16865" x="2163763" y="1935163"/>
          <p14:tracePt t="16882" x="2136775" y="1941513"/>
          <p14:tracePt t="16899" x="2130425" y="1941513"/>
          <p14:tracePt t="16915" x="2109788" y="1941513"/>
          <p14:tracePt t="16932" x="2095500" y="1935163"/>
          <p14:tracePt t="16948" x="2089150" y="1935163"/>
          <p14:tracePt t="16965" x="2076450" y="1928813"/>
          <p14:tracePt t="16982" x="2070100" y="1922463"/>
          <p14:tracePt t="17015" x="2062163" y="1922463"/>
          <p14:tracePt t="17032" x="2062163" y="1916113"/>
          <p14:tracePt t="17122" x="2062163" y="1908175"/>
          <p14:tracePt t="17153" x="2070100" y="1908175"/>
          <p14:tracePt t="17192" x="2070100" y="1901825"/>
          <p14:tracePt t="17207" x="2076450" y="1895475"/>
          <p14:tracePt t="17223" x="2082800" y="1895475"/>
          <p14:tracePt t="17237" x="2095500" y="1895475"/>
          <p14:tracePt t="17248" x="2109788" y="1889125"/>
          <p14:tracePt t="17265" x="2149475" y="1889125"/>
          <p14:tracePt t="17282" x="2176463" y="1889125"/>
          <p14:tracePt t="17298" x="2197100" y="1889125"/>
          <p14:tracePt t="17319" x="2230438" y="1895475"/>
          <p14:tracePt t="17336" x="2251075" y="1908175"/>
          <p14:tracePt t="17353" x="2263775" y="1928813"/>
          <p14:tracePt t="17365" x="2276475" y="1928813"/>
          <p14:tracePt t="17381" x="2284413" y="1941513"/>
          <p14:tracePt t="17398" x="2290763" y="1949450"/>
          <p14:tracePt t="17415" x="2290763" y="1962150"/>
          <p14:tracePt t="17431" x="2297113" y="1968500"/>
          <p14:tracePt t="17470" x="2297113" y="1976438"/>
          <p14:tracePt t="17671" x="2297113" y="1982788"/>
          <p14:tracePt t="17680" x="2290763" y="1982788"/>
          <p14:tracePt t="17702" x="2284413" y="1982788"/>
          <p14:tracePt t="17711" x="2276475" y="1982788"/>
          <p14:tracePt t="17720" x="2263775" y="1982788"/>
          <p14:tracePt t="17732" x="2251075" y="1982788"/>
          <p14:tracePt t="17748" x="2236788" y="1976438"/>
          <p14:tracePt t="17765" x="2209800" y="1962150"/>
          <p14:tracePt t="17782" x="2190750" y="1949450"/>
          <p14:tracePt t="17798" x="2176463" y="1949450"/>
          <p14:tracePt t="17815" x="2149475" y="1916113"/>
          <p14:tracePt t="17831" x="2109788" y="1874838"/>
          <p14:tracePt t="17848" x="2089150" y="1855788"/>
          <p14:tracePt t="17864" x="2062163" y="1787525"/>
          <p14:tracePt t="17881" x="2043113" y="1754188"/>
          <p14:tracePt t="17898" x="2043113" y="1747838"/>
          <p14:tracePt t="17914" x="2036763" y="1735138"/>
          <p14:tracePt t="17931" x="2036763" y="1727200"/>
          <p14:tracePt t="17948" x="2036763" y="1720850"/>
          <p14:tracePt t="18016" x="2036763" y="1714500"/>
          <p14:tracePt t="18026" x="2043113" y="1714500"/>
          <p14:tracePt t="18050" x="2049463" y="1714500"/>
          <p14:tracePt t="18061" x="2055813" y="1714500"/>
          <p14:tracePt t="18072" x="2062163" y="1708150"/>
          <p14:tracePt t="18085" x="2076450" y="1708150"/>
          <p14:tracePt t="18098" x="2089150" y="1701800"/>
          <p14:tracePt t="18114" x="2109788" y="1701800"/>
          <p14:tracePt t="18131" x="2149475" y="1701800"/>
          <p14:tracePt t="18147" x="2190750" y="1701800"/>
          <p14:tracePt t="18165" x="2224088" y="1708150"/>
          <p14:tracePt t="18181" x="2230438" y="1708150"/>
          <p14:tracePt t="18197" x="2263775" y="1714500"/>
          <p14:tracePt t="18214" x="2284413" y="1727200"/>
          <p14:tracePt t="18231" x="2297113" y="1741488"/>
          <p14:tracePt t="18247" x="2309813" y="1754188"/>
          <p14:tracePt t="18264" x="2324100" y="1762125"/>
          <p14:tracePt t="18281" x="2324100" y="1768475"/>
          <p14:tracePt t="18302" x="2330450" y="1774825"/>
          <p14:tracePt t="18324" x="2336800" y="1781175"/>
          <p14:tracePt t="18343" x="2336800" y="1787525"/>
          <p14:tracePt t="18374" x="2336800" y="1795463"/>
          <p14:tracePt t="18603" x="2330450" y="1795463"/>
          <p14:tracePt t="18694" x="2330450" y="1787525"/>
          <p14:tracePt t="18713" x="2330450" y="1781175"/>
          <p14:tracePt t="18743" x="2330450" y="1774825"/>
          <p14:tracePt t="18772" x="2330450" y="1768475"/>
          <p14:tracePt t="18792" x="2336800" y="1768475"/>
          <p14:tracePt t="18802" x="2344738" y="1768475"/>
          <p14:tracePt t="18814" x="2357438" y="1754188"/>
          <p14:tracePt t="18831" x="2378075" y="1747838"/>
          <p14:tracePt t="18847" x="2390775" y="1741488"/>
          <p14:tracePt t="18863" x="2424113" y="1735138"/>
          <p14:tracePt t="18880" x="2444750" y="1735138"/>
          <p14:tracePt t="18900" x="2457450" y="1735138"/>
          <p14:tracePt t="18913" x="2465388" y="1735138"/>
          <p14:tracePt t="18930" x="2484438" y="1735138"/>
          <p14:tracePt t="18947" x="2490788" y="1735138"/>
          <p14:tracePt t="18963" x="2511425" y="1735138"/>
          <p14:tracePt t="18980" x="2517775" y="1735138"/>
          <p14:tracePt t="18996" x="2524125" y="1735138"/>
          <p14:tracePt t="19013" x="2532063" y="1735138"/>
          <p14:tracePt t="19030" x="2538413" y="1735138"/>
          <p14:tracePt t="19051" x="2544763" y="1735138"/>
          <p14:tracePt t="19070" x="2559050" y="1735138"/>
          <p14:tracePt t="19082" x="2571750" y="1735138"/>
          <p14:tracePt t="19097" x="2578100" y="1735138"/>
          <p14:tracePt t="19113" x="2632075" y="1727200"/>
          <p14:tracePt t="19130" x="2705100" y="1727200"/>
          <p14:tracePt t="19146" x="2752725" y="1727200"/>
          <p14:tracePt t="19163" x="2879725" y="1727200"/>
          <p14:tracePt t="19180" x="3006725" y="1754188"/>
          <p14:tracePt t="19196" x="3067050" y="1774825"/>
          <p14:tracePt t="19213" x="3208338" y="1808163"/>
          <p14:tracePt t="19230" x="3308350" y="1841500"/>
          <p14:tracePt t="19246" x="3355975" y="1847850"/>
          <p14:tracePt t="19263" x="3402013" y="1868488"/>
          <p14:tracePt t="19280" x="3416300" y="1874838"/>
          <p14:tracePt t="19634" x="3422650" y="1874838"/>
          <p14:tracePt t="19654" x="3435350" y="1874838"/>
          <p14:tracePt t="19666" x="3455988" y="1874838"/>
          <p14:tracePt t="19676" x="3495675" y="1874838"/>
          <p14:tracePt t="19685" x="3543300" y="1874838"/>
          <p14:tracePt t="19696" x="3616325" y="1874838"/>
          <p14:tracePt t="19712" x="3709988" y="1874838"/>
          <p14:tracePt t="19730" x="3965575" y="1874838"/>
          <p14:tracePt t="19746" x="4286250" y="1895475"/>
          <p14:tracePt t="19763" x="4473575" y="1901825"/>
          <p14:tracePt t="19779" x="4748213" y="1949450"/>
          <p14:tracePt t="19796" x="4895850" y="1968500"/>
          <p14:tracePt t="19813" x="4968875" y="1989138"/>
          <p14:tracePt t="19829" x="4989513" y="1995488"/>
          <p14:tracePt t="19847" x="5002213" y="1995488"/>
          <p14:tracePt t="19934" x="4995863" y="1995488"/>
          <p14:tracePt t="19949" x="4962525" y="1995488"/>
          <p14:tracePt t="19964" x="4889500" y="1982788"/>
          <p14:tracePt t="19980" x="4795838" y="1968500"/>
          <p14:tracePt t="19996" x="4754563" y="1968500"/>
          <p14:tracePt t="20012" x="4660900" y="1955800"/>
          <p14:tracePt t="20030" x="4587875" y="1935163"/>
          <p14:tracePt t="20046" x="4554538" y="1928813"/>
          <p14:tracePt t="20062" x="4533900" y="1916113"/>
          <p14:tracePt t="20080" x="4521200" y="1908175"/>
          <p14:tracePt t="20112" x="4521200" y="1901825"/>
          <p14:tracePt t="20164" x="4521200" y="1895475"/>
          <p14:tracePt t="20182" x="4540250" y="1889125"/>
          <p14:tracePt t="20191" x="4581525" y="1889125"/>
          <p14:tracePt t="20201" x="4627563" y="1889125"/>
          <p14:tracePt t="20214" x="4687888" y="1889125"/>
          <p14:tracePt t="20229" x="4748213" y="1889125"/>
          <p14:tracePt t="20245" x="4875213" y="1889125"/>
          <p14:tracePt t="20262" x="4956175" y="1889125"/>
          <p14:tracePt t="20279" x="4983163" y="1889125"/>
          <p14:tracePt t="20296" x="5010150" y="1895475"/>
          <p14:tracePt t="20333" x="5016500" y="1895475"/>
          <p14:tracePt t="20402" x="5016500" y="1889125"/>
          <p14:tracePt t="20413" x="5010150" y="1889125"/>
          <p14:tracePt t="20429" x="5002213" y="1889125"/>
          <p14:tracePt t="20445" x="4976813" y="1874838"/>
          <p14:tracePt t="20462" x="4962525" y="1868488"/>
          <p14:tracePt t="20479" x="4949825" y="1868488"/>
          <p14:tracePt t="20496" x="4916488" y="1855788"/>
          <p14:tracePt t="20512" x="4881563" y="1847850"/>
          <p14:tracePt t="20529" x="4835525" y="1814513"/>
          <p14:tracePt t="20545" x="4814888" y="1814513"/>
          <p14:tracePt t="20562" x="4787900" y="1801813"/>
          <p14:tracePt t="20578" x="4775200" y="1801813"/>
          <p14:tracePt t="20595" x="4768850" y="1801813"/>
          <p14:tracePt t="20629" x="4768850" y="1795463"/>
          <p14:tracePt t="20670" x="4781550" y="1795463"/>
          <p14:tracePt t="20682" x="4808538" y="1801813"/>
          <p14:tracePt t="20691" x="4856163" y="1808163"/>
          <p14:tracePt t="20701" x="4908550" y="1814513"/>
          <p14:tracePt t="20711" x="4983163" y="1828800"/>
          <p14:tracePt t="20729" x="5110163" y="1841500"/>
          <p14:tracePt t="20745" x="5176838" y="1847850"/>
          <p14:tracePt t="20762" x="5297488" y="1874838"/>
          <p14:tracePt t="20778" x="5345113" y="1881188"/>
          <p14:tracePt t="20797" x="5411788" y="1895475"/>
          <p14:tracePt t="20800" x="5424488" y="1895475"/>
          <p14:tracePt t="20812" x="5438775" y="1895475"/>
          <p14:tracePt t="20828" x="5445125" y="1895475"/>
          <p14:tracePt t="21106" x="5445125" y="1901825"/>
          <p14:tracePt t="21115" x="5451475" y="1901825"/>
          <p14:tracePt t="21128" x="5457825" y="1901825"/>
          <p14:tracePt t="21144" x="5511800" y="1889125"/>
          <p14:tracePt t="21162" x="5638800" y="1868488"/>
          <p14:tracePt t="21178" x="5699125" y="1855788"/>
          <p14:tracePt t="21194" x="5826125" y="1835150"/>
          <p14:tracePt t="21211" x="5934075" y="1822450"/>
          <p14:tracePt t="21228" x="5980113" y="1822450"/>
          <p14:tracePt t="21244" x="6073775" y="1814513"/>
          <p14:tracePt t="21261" x="6108700" y="1814513"/>
          <p14:tracePt t="21278" x="6142038" y="1808163"/>
          <p14:tracePt t="21295" x="6154738" y="1808163"/>
          <p14:tracePt t="21315" x="6161088" y="1808163"/>
          <p14:tracePt t="21332" x="6167438" y="1808163"/>
          <p14:tracePt t="21452" x="6175375" y="1808163"/>
          <p14:tracePt t="21483" x="6181725" y="1808163"/>
          <p14:tracePt t="21499" x="6181725" y="1801813"/>
          <p14:tracePt t="21513" x="6221413" y="1795463"/>
          <p14:tracePt t="21528" x="6254750" y="1781175"/>
          <p14:tracePt t="21544" x="6323013" y="1762125"/>
          <p14:tracePt t="21561" x="6381750" y="1747838"/>
          <p14:tracePt t="21577" x="6408738" y="1741488"/>
          <p14:tracePt t="21594" x="6450013" y="1727200"/>
          <p14:tracePt t="21611" x="6477000" y="1727200"/>
          <p14:tracePt t="21627" x="6483350" y="1727200"/>
          <p14:tracePt t="21661" x="6489700" y="1727200"/>
          <p14:tracePt t="21744" x="6483350" y="1727200"/>
          <p14:tracePt t="21794" x="6477000" y="1727200"/>
          <p14:tracePt t="21883" x="6489700" y="1727200"/>
          <p14:tracePt t="21898" x="6489700" y="1735138"/>
          <p14:tracePt t="21918" x="6523038" y="1741488"/>
          <p14:tracePt t="21933" x="6570663" y="1768475"/>
          <p14:tracePt t="21944" x="6589713" y="1774825"/>
          <p14:tracePt t="21960" x="6616700" y="1787525"/>
          <p14:tracePt t="21977" x="6623050" y="1795463"/>
          <p14:tracePt t="21994" x="6630988" y="1795463"/>
          <p14:tracePt t="22354" x="6637338" y="1795463"/>
          <p14:tracePt t="22364" x="6656388" y="1795463"/>
          <p14:tracePt t="22378" x="6677025" y="1795463"/>
          <p14:tracePt t="22393" x="6743700" y="1787525"/>
          <p14:tracePt t="22410" x="6791325" y="1781175"/>
          <p14:tracePt t="22427" x="6911975" y="1781175"/>
          <p14:tracePt t="22444" x="7018338" y="1781175"/>
          <p14:tracePt t="22460" x="7059613" y="1781175"/>
          <p14:tracePt t="22477" x="7132638" y="1781175"/>
          <p14:tracePt t="22494" x="7186613" y="1781175"/>
          <p14:tracePt t="22510" x="7192963" y="1781175"/>
          <p14:tracePt t="22527" x="7199313" y="1781175"/>
          <p14:tracePt t="22544" x="7205663" y="1781175"/>
          <p14:tracePt t="22698" x="7213600" y="1781175"/>
          <p14:tracePt t="22747" x="7219950" y="1781175"/>
          <p14:tracePt t="22765" x="7226300" y="1781175"/>
          <p14:tracePt t="22776" x="7232650" y="1781175"/>
          <p14:tracePt t="22785" x="7239000" y="1781175"/>
          <p14:tracePt t="22797" x="7246938" y="1781175"/>
          <p14:tracePt t="22865" x="7253288" y="1781175"/>
          <p14:tracePt t="23035" x="7259638" y="1781175"/>
          <p14:tracePt t="23065" x="7265988" y="1781175"/>
          <p14:tracePt t="23084" x="7273925" y="1781175"/>
          <p14:tracePt t="23096" x="7280275" y="1781175"/>
          <p14:tracePt t="23105" x="7286625" y="1781175"/>
          <p14:tracePt t="23115" x="7299325" y="1781175"/>
          <p14:tracePt t="23126" x="7313613" y="1781175"/>
          <p14:tracePt t="23143" x="7326313" y="1781175"/>
          <p14:tracePt t="23159" x="7353300" y="1774825"/>
          <p14:tracePt t="23177" x="7386638" y="1768475"/>
          <p14:tracePt t="23193" x="7400925" y="1768475"/>
          <p14:tracePt t="23209" x="7413625" y="1768475"/>
          <p14:tracePt t="23226" x="7419975" y="1768475"/>
          <p14:tracePt t="23430" x="7413625" y="1768475"/>
          <p14:tracePt t="23460" x="7407275" y="1768475"/>
          <p14:tracePt t="23470" x="7400925" y="1768475"/>
          <p14:tracePt t="23510" x="7394575" y="1762125"/>
          <p14:tracePt t="23530" x="7386638" y="1754188"/>
          <p14:tracePt t="23549" x="7373938" y="1754188"/>
          <p14:tracePt t="23559" x="7359650" y="1754188"/>
          <p14:tracePt t="23568" x="7334250" y="1741488"/>
          <p14:tracePt t="23579" x="7307263" y="1735138"/>
          <p14:tracePt t="23592" x="7273925" y="1720850"/>
          <p14:tracePt t="23609" x="7253288" y="1720850"/>
          <p14:tracePt t="23626" x="7239000" y="1720850"/>
          <p14:tracePt t="23726" x="7246938" y="1720850"/>
          <p14:tracePt t="23746" x="7253288" y="1720850"/>
          <p14:tracePt t="23765" x="7259638" y="1720850"/>
          <p14:tracePt t="23775" x="7280275" y="1720850"/>
          <p14:tracePt t="23785" x="7307263" y="1727200"/>
          <p14:tracePt t="23796" x="7346950" y="1727200"/>
          <p14:tracePt t="23809" x="7407275" y="1735138"/>
          <p14:tracePt t="23825" x="7527925" y="1735138"/>
          <p14:tracePt t="23842" x="7594600" y="1741488"/>
          <p14:tracePt t="23859" x="7694613" y="1754188"/>
          <p14:tracePt t="23876" x="7796213" y="1762125"/>
          <p14:tracePt t="23892" x="7829550" y="1762125"/>
          <p14:tracePt t="23909" x="7881938" y="1768475"/>
          <p14:tracePt t="23925" x="7902575" y="1768475"/>
          <p14:tracePt t="23959" x="7908925" y="1768475"/>
          <p14:tracePt t="24292" x="7902575" y="1768475"/>
          <p14:tracePt t="24322" x="7896225" y="1768475"/>
          <p14:tracePt t="24351" x="7889875" y="1768475"/>
          <p14:tracePt t="24401" x="7881938" y="1768475"/>
          <p14:tracePt t="24430" x="7875588" y="1768475"/>
          <p14:tracePt t="24440" x="7869238" y="1768475"/>
          <p14:tracePt t="24450" x="7862888" y="1768475"/>
          <p14:tracePt t="24461" x="7848600" y="1768475"/>
          <p14:tracePt t="24475" x="7835900" y="1768475"/>
          <p14:tracePt t="24491" x="7808913" y="1768475"/>
          <p14:tracePt t="24508" x="7796213" y="1768475"/>
          <p14:tracePt t="24525" x="7769225" y="1768475"/>
          <p14:tracePt t="24541" x="7754938" y="1768475"/>
          <p14:tracePt t="24558" x="7748588" y="1768475"/>
          <p14:tracePt t="24600" x="7742238" y="1768475"/>
          <p14:tracePt t="24611" x="7735888" y="1768475"/>
          <p14:tracePt t="24625" x="7715250" y="1768475"/>
          <p14:tracePt t="24641" x="7600950" y="1768475"/>
          <p14:tracePt t="24658" x="7434263" y="1762125"/>
          <p14:tracePt t="24675" x="7307263" y="1762125"/>
          <p14:tracePt t="24691" x="6897688" y="1808163"/>
          <p14:tracePt t="24708" x="6616700" y="1847850"/>
          <p14:tracePt t="24725" x="6034088" y="1935163"/>
          <p14:tracePt t="24741" x="5638800" y="2009775"/>
          <p14:tracePt t="24758" x="5538788" y="2022475"/>
          <p14:tracePt t="24775" x="5411788" y="2043113"/>
          <p14:tracePt t="24791" x="5378450" y="2043113"/>
          <p14:tracePt t="25026" x="5364163" y="2043113"/>
          <p14:tracePt t="25035" x="5330825" y="2055813"/>
          <p14:tracePt t="25045" x="5264150" y="2070100"/>
          <p14:tracePt t="25058" x="5143500" y="2089150"/>
          <p14:tracePt t="25074" x="4675188" y="2122488"/>
          <p14:tracePt t="25091" x="3924300" y="2163763"/>
          <p14:tracePt t="25107" x="3630613" y="2182813"/>
          <p14:tracePt t="25126" x="3295650" y="2197100"/>
          <p14:tracePt t="25141" x="3148013" y="2203450"/>
          <p14:tracePt t="25157" x="3108325" y="2203450"/>
          <p14:tracePt t="25174" x="3087688" y="2203450"/>
          <p14:tracePt t="25386" x="3081338" y="2203450"/>
          <p14:tracePt t="25395" x="3060700" y="2203450"/>
          <p14:tracePt t="25407" x="3006725" y="2209800"/>
          <p14:tracePt t="25424" x="2759075" y="2209800"/>
          <p14:tracePt t="25441" x="2257425" y="2149475"/>
          <p14:tracePt t="25457" x="1955800" y="2109788"/>
          <p14:tracePt t="25474" x="1493838" y="2028825"/>
          <p14:tracePt t="25491" x="1285875" y="2016125"/>
          <p14:tracePt t="25507" x="1231900" y="2016125"/>
          <p14:tracePt t="25524" x="1165225" y="2001838"/>
          <p14:tracePt t="25541" x="1158875" y="2001838"/>
          <p14:tracePt t="25573" x="1152525" y="2001838"/>
          <p14:tracePt t="25641" x="1158875" y="2001838"/>
          <p14:tracePt t="25650" x="1179513" y="2009775"/>
          <p14:tracePt t="25661" x="1185863" y="2009775"/>
          <p14:tracePt t="25674" x="1198563" y="2009775"/>
          <p14:tracePt t="25690" x="1231900" y="2016125"/>
          <p14:tracePt t="25707" x="1252538" y="2022475"/>
          <p14:tracePt t="25723" x="1312863" y="2028825"/>
          <p14:tracePt t="25740" x="1393825" y="2055813"/>
          <p14:tracePt t="25757" x="1433513" y="2062163"/>
          <p14:tracePt t="25774" x="1520825" y="2095500"/>
          <p14:tracePt t="25790" x="1587500" y="2136775"/>
          <p14:tracePt t="25807" x="1608138" y="2143125"/>
          <p14:tracePt t="25823" x="1633538" y="2163763"/>
          <p14:tracePt t="25840" x="1654175" y="2163763"/>
          <p14:tracePt t="25857" x="1660525" y="2170113"/>
          <p14:tracePt t="25873" x="1666875" y="2170113"/>
          <p14:tracePt t="25970" x="1674813" y="2170113"/>
          <p14:tracePt t="25979" x="1674813" y="2176463"/>
          <p14:tracePt t="25990" x="1681163" y="2176463"/>
          <p14:tracePt t="26080" x="1681163" y="2182813"/>
          <p14:tracePt t="26370" x="1674813" y="2182813"/>
          <p14:tracePt t="26559" x="1666875" y="2182813"/>
          <p14:tracePt t="26579" x="1654175" y="2176463"/>
          <p14:tracePt t="26590" x="1654175" y="2170113"/>
          <p14:tracePt t="26600" x="1647825" y="2163763"/>
          <p14:tracePt t="26610" x="1633538" y="2155825"/>
          <p14:tracePt t="26623" x="1627188" y="2143125"/>
          <p14:tracePt t="26639" x="1614488" y="2122488"/>
          <p14:tracePt t="26656" x="1614488" y="2109788"/>
          <p14:tracePt t="26673" x="1600200" y="2095500"/>
          <p14:tracePt t="26690" x="1593850" y="2076450"/>
          <p14:tracePt t="26706" x="1593850" y="2070100"/>
          <p14:tracePt t="26740" x="1593850" y="2062163"/>
          <p14:tracePt t="26771" x="1600200" y="2062163"/>
          <p14:tracePt t="26780" x="1608138" y="2062163"/>
          <p14:tracePt t="26792" x="1620838" y="2055813"/>
          <p14:tracePt t="26806" x="1654175" y="2055813"/>
          <p14:tracePt t="26822" x="1735138" y="2055813"/>
          <p14:tracePt t="26840" x="1855788" y="2055813"/>
          <p14:tracePt t="26856" x="1916113" y="2055813"/>
          <p14:tracePt t="26872" x="2062163" y="2055813"/>
          <p14:tracePt t="26890" x="2216150" y="2070100"/>
          <p14:tracePt t="26906" x="2309813" y="2070100"/>
          <p14:tracePt t="26922" x="2457450" y="2089150"/>
          <p14:tracePt t="26940" x="2578100" y="2103438"/>
          <p14:tracePt t="26956" x="2632075" y="2109788"/>
          <p14:tracePt t="26972" x="2719388" y="2122488"/>
          <p14:tracePt t="26990" x="2738438" y="2122488"/>
          <p14:tracePt t="27006" x="2746375" y="2122488"/>
          <p14:tracePt t="27060" x="2732088" y="2122488"/>
          <p14:tracePt t="27070" x="2705100" y="2122488"/>
          <p14:tracePt t="27344" x="2713038" y="2122488"/>
          <p14:tracePt t="27354" x="2719388" y="2122488"/>
          <p14:tracePt t="27364" x="2725738" y="2122488"/>
          <p14:tracePt t="27375" x="2738438" y="2130425"/>
          <p14:tracePt t="27389" x="2752725" y="2130425"/>
          <p14:tracePt t="27405" x="2779713" y="2136775"/>
          <p14:tracePt t="27422" x="2786063" y="2136775"/>
          <p14:tracePt t="27438" x="2813050" y="2143125"/>
          <p14:tracePt t="27456" x="2833688" y="2143125"/>
          <p14:tracePt t="27472" x="2846388" y="2149475"/>
          <p14:tracePt t="27488" x="2873375" y="2149475"/>
          <p14:tracePt t="27506" x="2894013" y="2149475"/>
          <p14:tracePt t="27522" x="2906713" y="2149475"/>
          <p14:tracePt t="27538" x="2933700" y="2149475"/>
          <p14:tracePt t="27555" x="2946400" y="2149475"/>
          <p14:tracePt t="27572" x="2973388" y="2149475"/>
          <p14:tracePt t="27588" x="3000375" y="2149475"/>
          <p14:tracePt t="27606" x="3033713" y="2149475"/>
          <p14:tracePt t="27622" x="3048000" y="2149475"/>
          <p14:tracePt t="27638" x="3060700" y="2149475"/>
          <p14:tracePt t="27656" x="3067050" y="2149475"/>
          <p14:tracePt t="27726" x="3067050" y="2143125"/>
          <p14:tracePt t="27756" x="3067050" y="2136775"/>
          <p14:tracePt t="27766" x="3067050" y="2130425"/>
          <p14:tracePt t="27835" x="3073400" y="2130425"/>
          <p14:tracePt t="27855" x="3100388" y="2136775"/>
          <p14:tracePt t="27865" x="3133725" y="2136775"/>
          <p14:tracePt t="27876" x="3187700" y="2143125"/>
          <p14:tracePt t="27888" x="3241675" y="2143125"/>
          <p14:tracePt t="27905" x="3368675" y="2163763"/>
          <p14:tracePt t="27921" x="3422650" y="2170113"/>
          <p14:tracePt t="27926" x="3468688" y="2170113"/>
          <p14:tracePt t="27938" x="3516313" y="2176463"/>
          <p14:tracePt t="27955" x="3589338" y="2182813"/>
          <p14:tracePt t="27971" x="3609975" y="2182813"/>
          <p14:tracePt t="27988" x="3630613" y="2182813"/>
          <p14:tracePt t="28065" x="3589338" y="2176463"/>
          <p14:tracePt t="28253" x="3603625" y="2176463"/>
          <p14:tracePt t="28263" x="3622675" y="2176463"/>
          <p14:tracePt t="28275" x="3649663" y="2176463"/>
          <p14:tracePt t="28288" x="3697288" y="2163763"/>
          <p14:tracePt t="28308" x="3797300" y="2155825"/>
          <p14:tracePt t="28325" x="3905250" y="2155825"/>
          <p14:tracePt t="28341" x="3951288" y="2155825"/>
          <p14:tracePt t="28357" x="4051300" y="2155825"/>
          <p14:tracePt t="28371" x="4105275" y="2155825"/>
          <p14:tracePt t="28388" x="4192588" y="2155825"/>
          <p14:tracePt t="28404" x="4246563" y="2155825"/>
          <p14:tracePt t="28421" x="4265613" y="2155825"/>
          <p14:tracePt t="28425" x="4279900" y="2155825"/>
          <p14:tracePt t="28438" x="4292600" y="2155825"/>
          <p14:tracePt t="28454" x="4313238" y="2155825"/>
          <p14:tracePt t="28471" x="4325938" y="2155825"/>
          <p14:tracePt t="28488" x="4333875" y="2149475"/>
          <p14:tracePt t="28504" x="4340225" y="2149475"/>
          <p14:tracePt t="28574" x="4340225" y="2143125"/>
          <p14:tracePt t="28583" x="4346575" y="2143125"/>
          <p14:tracePt t="28593" x="4352925" y="2136775"/>
          <p14:tracePt t="28614" x="4359275" y="2136775"/>
          <p14:tracePt t="28625" x="4379913" y="2136775"/>
          <p14:tracePt t="28637" x="4400550" y="2136775"/>
          <p14:tracePt t="28654" x="4467225" y="2130425"/>
          <p14:tracePt t="28671" x="4506913" y="2130425"/>
          <p14:tracePt t="28688" x="4600575" y="2122488"/>
          <p14:tracePt t="28704" x="4714875" y="2109788"/>
          <p14:tracePt t="28721" x="4748213" y="2109788"/>
          <p14:tracePt t="28737" x="4808538" y="2095500"/>
          <p14:tracePt t="28754" x="4829175" y="2095500"/>
          <p14:tracePt t="28771" x="4835525" y="2095500"/>
          <p14:tracePt t="28829" x="4835525" y="2089150"/>
          <p14:tracePt t="29023" x="4841875" y="2089150"/>
          <p14:tracePt t="29033" x="4862513" y="2089150"/>
          <p14:tracePt t="29044" x="4881563" y="2089150"/>
          <p14:tracePt t="29056" x="4908550" y="2089150"/>
          <p14:tracePt t="29070" x="4929188" y="2089150"/>
          <p14:tracePt t="29087" x="4976813" y="2089150"/>
          <p14:tracePt t="29104" x="5037138" y="2095500"/>
          <p14:tracePt t="29120" x="5076825" y="2095500"/>
          <p14:tracePt t="29137" x="5176838" y="2109788"/>
          <p14:tracePt t="29154" x="5264150" y="2122488"/>
          <p14:tracePt t="29170" x="5297488" y="2122488"/>
          <p14:tracePt t="29187" x="5370513" y="2130425"/>
          <p14:tracePt t="29204" x="5424488" y="2136775"/>
          <p14:tracePt t="29220" x="5438775" y="2143125"/>
          <p14:tracePt t="29237" x="5457825" y="2143125"/>
          <p14:tracePt t="29254" x="5465763" y="2143125"/>
          <p14:tracePt t="29353" x="5465763" y="2136775"/>
          <p14:tracePt t="29374" x="5465763" y="2130425"/>
          <p14:tracePt t="29461" x="5478463" y="2130425"/>
          <p14:tracePt t="29472" x="5491163" y="2130425"/>
          <p14:tracePt t="29481" x="5499100" y="2130425"/>
          <p14:tracePt t="29491" x="5511800" y="2122488"/>
          <p14:tracePt t="29503" x="5524500" y="2122488"/>
          <p14:tracePt t="29520" x="5551488" y="2116138"/>
          <p14:tracePt t="29553" x="5559425" y="2116138"/>
          <p14:tracePt t="29591" x="5559425" y="2109788"/>
          <p14:tracePt t="29601" x="5565775" y="2109788"/>
          <p14:tracePt t="29670" x="5565775" y="2103438"/>
          <p14:tracePt t="29699" x="5559425" y="2103438"/>
          <p14:tracePt t="30780" x="5559425" y="2095500"/>
          <p14:tracePt t="30791" x="5565775" y="2095500"/>
          <p14:tracePt t="30803" x="5578475" y="2089150"/>
          <p14:tracePt t="30819" x="5605463" y="2089150"/>
          <p14:tracePt t="30835" x="5619750" y="2082800"/>
          <p14:tracePt t="30853" x="5645150" y="2076450"/>
          <p14:tracePt t="30868" x="5659438" y="2076450"/>
          <p14:tracePt t="30885" x="5680075" y="2076450"/>
          <p14:tracePt t="30902" x="5686425" y="2076450"/>
          <p14:tracePt t="30935" x="5692775" y="2076450"/>
          <p14:tracePt t="31021" x="5699125" y="2076450"/>
          <p14:tracePt t="31051" x="5705475" y="2076450"/>
          <p14:tracePt t="31060" x="5713413" y="2076450"/>
          <p14:tracePt t="31079" x="5726113" y="2076450"/>
          <p14:tracePt t="31090" x="5738813" y="2076450"/>
          <p14:tracePt t="31102" x="5759450" y="2070100"/>
          <p14:tracePt t="31119" x="5819775" y="2055813"/>
          <p14:tracePt t="31135" x="5846763" y="2055813"/>
          <p14:tracePt t="31152" x="5900738" y="2043113"/>
          <p14:tracePt t="31169" x="5946775" y="2036763"/>
          <p14:tracePt t="31185" x="5967413" y="2028825"/>
          <p14:tracePt t="31201" x="6034088" y="2022475"/>
          <p14:tracePt t="31219" x="6088063" y="2022475"/>
          <p14:tracePt t="31235" x="6108700" y="2022475"/>
          <p14:tracePt t="31252" x="6175375" y="2016125"/>
          <p14:tracePt t="31269" x="6221413" y="2009775"/>
          <p14:tracePt t="31285" x="6242050" y="2009775"/>
          <p14:tracePt t="31301" x="6254750" y="2009775"/>
          <p14:tracePt t="31323" x="6269038" y="2009775"/>
          <p14:tracePt t="31339" x="6275388" y="2009775"/>
          <p14:tracePt t="31355" x="6281738" y="2009775"/>
          <p14:tracePt t="31368" x="6281738" y="2001838"/>
          <p14:tracePt t="35101" x="6275388" y="2009775"/>
          <p14:tracePt t="35110" x="6254750" y="2009775"/>
          <p14:tracePt t="35120" x="6208713" y="2036763"/>
          <p14:tracePt t="35131" x="6108700" y="2089150"/>
          <p14:tracePt t="35148" x="5973763" y="2155825"/>
          <p14:tracePt t="35165" x="5584825" y="2336800"/>
          <p14:tracePt t="35181" x="5043488" y="2619375"/>
          <p14:tracePt t="35198" x="4527550" y="2894013"/>
          <p14:tracePt t="35214" x="4325938" y="3006725"/>
          <p14:tracePt t="35231" x="4078288" y="3154363"/>
          <p14:tracePt t="35249" x="3938588" y="3227388"/>
          <p14:tracePt t="35267" x="3890963" y="3254375"/>
          <p14:tracePt t="35281" x="3824288" y="3281363"/>
          <p14:tracePt t="35298" x="3810000" y="3281363"/>
          <p14:tracePt t="35314" x="3803650" y="3281363"/>
          <p14:tracePt t="35335" x="3797300" y="3281363"/>
          <p14:tracePt t="35352" x="3810000" y="3227388"/>
          <p14:tracePt t="35370" x="3924300" y="3073400"/>
          <p14:tracePt t="35381" x="4024313" y="2979738"/>
          <p14:tracePt t="35398" x="4273550" y="2806700"/>
          <p14:tracePt t="35414" x="4427538" y="2719388"/>
          <p14:tracePt t="35431" x="4768850" y="2592388"/>
          <p14:tracePt t="35448" x="4968875" y="2551113"/>
          <p14:tracePt t="35464" x="5049838" y="2544763"/>
          <p14:tracePt t="35481" x="5183188" y="2544763"/>
          <p14:tracePt t="35498" x="5297488" y="2571750"/>
          <p14:tracePt t="35514" x="5351463" y="2592388"/>
          <p14:tracePt t="35531" x="5457825" y="2652713"/>
          <p14:tracePt t="35548" x="5572125" y="2705100"/>
          <p14:tracePt t="35564" x="5619750" y="2738438"/>
          <p14:tracePt t="35581" x="5692775" y="2792413"/>
          <p14:tracePt t="35598" x="5738813" y="2846388"/>
          <p14:tracePt t="35614" x="5753100" y="2859088"/>
          <p14:tracePt t="35631" x="5759450" y="2879725"/>
          <p14:tracePt t="35648" x="5759450" y="2919413"/>
          <p14:tracePt t="35664" x="5753100" y="2946400"/>
          <p14:tracePt t="35680" x="5713413" y="3013075"/>
          <p14:tracePt t="35698" x="5645150" y="3087688"/>
          <p14:tracePt t="35714" x="5584825" y="3133725"/>
          <p14:tracePt t="35731" x="5418138" y="3208338"/>
          <p14:tracePt t="35748" x="5203825" y="3262313"/>
          <p14:tracePt t="35764" x="5083175" y="3275013"/>
          <p14:tracePt t="35781" x="4908550" y="3281363"/>
          <p14:tracePt t="35798" x="4787900" y="3281363"/>
          <p14:tracePt t="35814" x="4735513" y="3281363"/>
          <p14:tracePt t="35831" x="4648200" y="3248025"/>
          <p14:tracePt t="35847" x="4608513" y="3221038"/>
          <p14:tracePt t="35864" x="4548188" y="3141663"/>
          <p14:tracePt t="35880" x="4521200" y="3048000"/>
          <p14:tracePt t="35898" x="4521200" y="2940050"/>
          <p14:tracePt t="35914" x="4533900" y="2886075"/>
          <p14:tracePt t="35930" x="4594225" y="2786063"/>
          <p14:tracePt t="35947" x="4633913" y="2746375"/>
          <p14:tracePt t="35964" x="4741863" y="2686050"/>
          <p14:tracePt t="35980" x="4848225" y="2644775"/>
          <p14:tracePt t="35998" x="4956175" y="2638425"/>
          <p14:tracePt t="36014" x="5022850" y="2638425"/>
          <p14:tracePt t="36030" x="5122863" y="2652713"/>
          <p14:tracePt t="36047" x="5170488" y="2686050"/>
          <p14:tracePt t="36064" x="5243513" y="2732088"/>
          <p14:tracePt t="36080" x="5297488" y="2792413"/>
          <p14:tracePt t="36098" x="5324475" y="2846388"/>
          <p14:tracePt t="36114" x="5330825" y="2867025"/>
          <p14:tracePt t="36130" x="5330825" y="2900363"/>
          <p14:tracePt t="36147" x="5324475" y="2919413"/>
          <p14:tracePt t="36163" x="5257800" y="2979738"/>
          <p14:tracePt t="36180" x="5095875" y="3054350"/>
          <p14:tracePt t="36198" x="4889500" y="3133725"/>
          <p14:tracePt t="36213" x="4802188" y="3154363"/>
          <p14:tracePt t="36230" x="4660900" y="3187700"/>
          <p14:tracePt t="36247" x="4608513" y="3194050"/>
          <p14:tracePt t="36263" x="4533900" y="3194050"/>
          <p14:tracePt t="36280" x="4487863" y="3187700"/>
          <p14:tracePt t="36297" x="4467225" y="3167063"/>
          <p14:tracePt t="36313" x="4440238" y="3108325"/>
          <p14:tracePt t="36334" x="4433888" y="3013075"/>
          <p14:tracePt t="36351" x="4473575" y="2879725"/>
          <p14:tracePt t="36367" x="4500563" y="2819400"/>
          <p14:tracePt t="36380" x="4608513" y="2719388"/>
          <p14:tracePt t="36397" x="4654550" y="2671763"/>
          <p14:tracePt t="36413" x="4748213" y="2632075"/>
          <p14:tracePt t="36430" x="4822825" y="2605088"/>
          <p14:tracePt t="36447" x="4841875" y="2605088"/>
          <p14:tracePt t="36463" x="4875213" y="2605088"/>
          <p14:tracePt t="36480" x="4916488" y="2619375"/>
          <p14:tracePt t="36497" x="4956175" y="2652713"/>
          <p14:tracePt t="36513" x="4976813" y="2671763"/>
          <p14:tracePt t="36530" x="5022850" y="2713038"/>
          <p14:tracePt t="36547" x="5043488" y="2732088"/>
          <p14:tracePt t="36563" x="5070475" y="2752725"/>
          <p14:tracePt t="36580" x="5076825" y="2773363"/>
          <p14:tracePt t="36596" x="5083175" y="2779713"/>
          <p14:tracePt t="36613" x="5083175" y="2792413"/>
          <p14:tracePt t="36646" x="5083175" y="2798763"/>
          <p14:tracePt t="36663" x="5083175" y="2806700"/>
          <p14:tracePt t="36738" x="5083175" y="2813050"/>
          <p14:tracePt t="36790" x="5076825" y="2813050"/>
          <p14:tracePt t="37261" x="5076825" y="2819400"/>
          <p14:tracePt t="37282" x="5076825" y="2825750"/>
          <p14:tracePt t="37300" x="5076825" y="2833688"/>
          <p14:tracePt t="37309" x="5076825" y="2840038"/>
          <p14:tracePt t="37319" x="5070475" y="2846388"/>
          <p14:tracePt t="37334" x="5062538" y="2859088"/>
          <p14:tracePt t="37351" x="5062538" y="2873375"/>
          <p14:tracePt t="37366" x="5056188" y="2879725"/>
          <p14:tracePt t="37383" x="5056188" y="2894013"/>
          <p14:tracePt t="37396" x="5043488" y="2900363"/>
          <p14:tracePt t="37412" x="5037138" y="2919413"/>
          <p14:tracePt t="37429" x="5029200" y="2927350"/>
          <p14:tracePt t="37446" x="5022850" y="2927350"/>
          <p14:tracePt t="37479" x="5016500" y="2927350"/>
          <p14:tracePt t="37539" x="5010150" y="2933700"/>
          <p14:tracePt t="37559" x="5002213" y="2933700"/>
          <p14:tracePt t="37971" x="4995863" y="2933700"/>
          <p14:tracePt t="37989" x="4989513" y="2933700"/>
          <p14:tracePt t="38000" x="4976813" y="2940050"/>
          <p14:tracePt t="38009" x="4962525" y="2940050"/>
          <p14:tracePt t="38019" x="4941888" y="2946400"/>
          <p14:tracePt t="38030" x="4902200" y="2952750"/>
          <p14:tracePt t="38045" x="4868863" y="2960688"/>
          <p14:tracePt t="38063" x="4775200" y="2979738"/>
          <p14:tracePt t="38079" x="4694238" y="3000375"/>
          <p14:tracePt t="38095" x="4660900" y="3006725"/>
          <p14:tracePt t="38112" x="4594225" y="3021013"/>
          <p14:tracePt t="38129" x="4560888" y="3027363"/>
          <p14:tracePt t="38145" x="4548188" y="3027363"/>
          <p14:tracePt t="38162" x="4533900" y="3027363"/>
          <p14:tracePt t="38262" x="4540250" y="3027363"/>
          <p14:tracePt t="38279" x="4548188" y="3027363"/>
          <p14:tracePt t="38290" x="4560888" y="3027363"/>
          <p14:tracePt t="38302" x="4581525" y="3033713"/>
          <p14:tracePt t="38312" x="4594225" y="3040063"/>
          <p14:tracePt t="38332" x="4641850" y="3054350"/>
          <p14:tracePt t="38349" x="4702175" y="3073400"/>
          <p14:tracePt t="38366" x="4721225" y="3081338"/>
          <p14:tracePt t="38378" x="4754563" y="3094038"/>
          <p14:tracePt t="38395" x="4762500" y="3094038"/>
          <p14:tracePt t="38412" x="4768850" y="3100388"/>
          <p14:tracePt t="38428" x="4775200" y="3108325"/>
          <p14:tracePt t="38462" x="4775200" y="3114675"/>
          <p14:tracePt t="38489" x="4775200" y="3127375"/>
          <p14:tracePt t="38499" x="4768850" y="3133725"/>
          <p14:tracePt t="38511" x="4735513" y="3148013"/>
          <p14:tracePt t="38528" x="4681538" y="3160713"/>
          <p14:tracePt t="38545" x="4648200" y="3175000"/>
          <p14:tracePt t="38561" x="4587875" y="3187700"/>
          <p14:tracePt t="38578" x="4527550" y="3187700"/>
          <p14:tracePt t="38595" x="4487863" y="3187700"/>
          <p14:tracePt t="38611" x="4433888" y="3187700"/>
          <p14:tracePt t="38628" x="4379913" y="3160713"/>
          <p14:tracePt t="38644" x="4367213" y="3141663"/>
          <p14:tracePt t="38661" x="4352925" y="3114675"/>
          <p14:tracePt t="38679" x="4346575" y="3087688"/>
          <p14:tracePt t="38694" x="4346575" y="3067050"/>
          <p14:tracePt t="38711" x="4346575" y="3040063"/>
          <p14:tracePt t="38728" x="4359275" y="3013075"/>
          <p14:tracePt t="38744" x="4379913" y="2994025"/>
          <p14:tracePt t="38761" x="4433888" y="2960688"/>
          <p14:tracePt t="38778" x="4521200" y="2940050"/>
          <p14:tracePt t="38795" x="4560888" y="2940050"/>
          <p14:tracePt t="38811" x="4654550" y="2940050"/>
          <p14:tracePt t="38828" x="4748213" y="2952750"/>
          <p14:tracePt t="38844" x="4795838" y="2967038"/>
          <p14:tracePt t="38861" x="4889500" y="3000375"/>
          <p14:tracePt t="38878" x="4976813" y="3048000"/>
          <p14:tracePt t="38894" x="5010150" y="3067050"/>
          <p14:tracePt t="38911" x="5056188" y="3100388"/>
          <p14:tracePt t="38928" x="5070475" y="3121025"/>
          <p14:tracePt t="38944" x="5076825" y="3127375"/>
          <p14:tracePt t="38961" x="5083175" y="3133725"/>
          <p14:tracePt t="39174" x="5083175" y="3141663"/>
          <p14:tracePt t="39183" x="5083175" y="3148013"/>
          <p14:tracePt t="39201" x="5083175" y="3160713"/>
          <p14:tracePt t="39211" x="5076825" y="3175000"/>
          <p14:tracePt t="39227" x="5070475" y="3208338"/>
          <p14:tracePt t="39244" x="5049838" y="3295650"/>
          <p14:tracePt t="39261" x="5010150" y="3375025"/>
          <p14:tracePt t="39277" x="4989513" y="3422650"/>
          <p14:tracePt t="39294" x="4941888" y="3489325"/>
          <p14:tracePt t="39311" x="4875213" y="3543300"/>
          <p14:tracePt t="39332" x="4822825" y="3589338"/>
          <p14:tracePt t="39348" x="4781550" y="3603625"/>
          <p14:tracePt t="39364" x="4768850" y="3609975"/>
          <p14:tracePt t="39381" x="4748213" y="3616325"/>
          <p14:tracePt t="39410" x="4741863" y="3616325"/>
          <p14:tracePt t="39429" x="4735513" y="3616325"/>
          <p14:tracePt t="39521" x="4735513" y="3609975"/>
          <p14:tracePt t="39561" x="4735513" y="3603625"/>
          <p14:tracePt t="39584" x="4735513" y="3595688"/>
          <p14:tracePt t="39610" x="4735513" y="3589338"/>
          <p14:tracePt t="39619" x="4741863" y="3589338"/>
          <p14:tracePt t="39640" x="4748213" y="3589338"/>
          <p14:tracePt t="39650" x="4754563" y="3589338"/>
          <p14:tracePt t="39661" x="4768850" y="3589338"/>
          <p14:tracePt t="39677" x="4775200" y="3582988"/>
          <p14:tracePt t="39694" x="4795838" y="3576638"/>
          <p14:tracePt t="39711" x="4829175" y="3570288"/>
          <p14:tracePt t="39728" x="4856163" y="3570288"/>
          <p14:tracePt t="39744" x="4868863" y="3570288"/>
          <p14:tracePt t="39760" x="4889500" y="3570288"/>
          <p14:tracePt t="39778" x="4902200" y="3570288"/>
          <p14:tracePt t="39794" x="4908550" y="3570288"/>
          <p14:tracePt t="39810" x="4922838" y="3576638"/>
          <p14:tracePt t="39827" x="4935538" y="3582988"/>
          <p14:tracePt t="39860" x="4949825" y="3589338"/>
          <p14:tracePt t="39877" x="4956175" y="3589338"/>
          <p14:tracePt t="39893" x="4956175" y="3603625"/>
          <p14:tracePt t="39929" x="4956175" y="3609975"/>
          <p14:tracePt t="39969" x="4956175" y="3616325"/>
          <p14:tracePt t="39988" x="4956175" y="3622675"/>
          <p14:tracePt t="39998" x="4949825" y="3622675"/>
          <p14:tracePt t="40008" x="4935538" y="3630613"/>
          <p14:tracePt t="40019" x="4908550" y="3643313"/>
          <p14:tracePt t="40030" x="4881563" y="3649663"/>
          <p14:tracePt t="40043" x="4835525" y="3670300"/>
          <p14:tracePt t="40060" x="4741863" y="3697288"/>
          <p14:tracePt t="40077" x="4694238" y="3709988"/>
          <p14:tracePt t="40093" x="4594225" y="3724275"/>
          <p14:tracePt t="40110" x="4479925" y="3730625"/>
          <p14:tracePt t="40126" x="4446588" y="3730625"/>
          <p14:tracePt t="40143" x="4379913" y="3724275"/>
          <p14:tracePt t="40160" x="4340225" y="3709988"/>
          <p14:tracePt t="40176" x="4333875" y="3697288"/>
          <p14:tracePt t="40193" x="4325938" y="3683000"/>
          <p14:tracePt t="40210" x="4319588" y="3656013"/>
          <p14:tracePt t="40226" x="4319588" y="3643313"/>
          <p14:tracePt t="40243" x="4319588" y="3622675"/>
          <p14:tracePt t="40260" x="4319588" y="3595688"/>
          <p14:tracePt t="40276" x="4333875" y="3582988"/>
          <p14:tracePt t="40293" x="4379913" y="3536950"/>
          <p14:tracePt t="40310" x="4452938" y="3489325"/>
          <p14:tracePt t="40331" x="4540250" y="3449638"/>
          <p14:tracePt t="40347" x="4594225" y="3441700"/>
          <p14:tracePt t="40363" x="4708525" y="3435350"/>
          <p14:tracePt t="40377" x="4829175" y="3441700"/>
          <p14:tracePt t="40393" x="4889500" y="3449638"/>
          <p14:tracePt t="40410" x="4995863" y="3468688"/>
          <p14:tracePt t="40426" x="5029200" y="3482975"/>
          <p14:tracePt t="40443" x="5103813" y="3516313"/>
          <p14:tracePt t="40459" x="5156200" y="3549650"/>
          <p14:tracePt t="40476" x="5164138" y="3556000"/>
          <p14:tracePt t="40493" x="5176838" y="3570288"/>
          <p14:tracePt t="40510" x="5176838" y="3582988"/>
          <p14:tracePt t="40526" x="5176838" y="3589338"/>
          <p14:tracePt t="40543" x="5176838" y="3603625"/>
          <p14:tracePt t="40559" x="5156200" y="3630613"/>
          <p14:tracePt t="40576" x="5130800" y="3649663"/>
          <p14:tracePt t="40592" x="5029200" y="3690938"/>
          <p14:tracePt t="40609" x="4922838" y="3730625"/>
          <p14:tracePt t="40626" x="4856163" y="3743325"/>
          <p14:tracePt t="40643" x="4735513" y="3763963"/>
          <p14:tracePt t="40659" x="4633913" y="3776663"/>
          <p14:tracePt t="40676" x="4600575" y="3776663"/>
          <p14:tracePt t="40693" x="4533900" y="3776663"/>
          <p14:tracePt t="40709" x="4479925" y="3751263"/>
          <p14:tracePt t="40726" x="4467225" y="3730625"/>
          <p14:tracePt t="40743" x="4452938" y="3697288"/>
          <p14:tracePt t="40759" x="4446588" y="3649663"/>
          <p14:tracePt t="40776" x="4446588" y="3636963"/>
          <p14:tracePt t="40793" x="4446588" y="3609975"/>
          <p14:tracePt t="40810" x="4460875" y="3589338"/>
          <p14:tracePt t="40826" x="4467225" y="3582988"/>
          <p14:tracePt t="40842" x="4513263" y="3562350"/>
          <p14:tracePt t="40859" x="4608513" y="3556000"/>
          <p14:tracePt t="40876" x="4660900" y="3556000"/>
          <p14:tracePt t="40892" x="4754563" y="3562350"/>
          <p14:tracePt t="40909" x="4848225" y="3576638"/>
          <p14:tracePt t="40926" x="4895850" y="3589338"/>
          <p14:tracePt t="40942" x="4968875" y="3609975"/>
          <p14:tracePt t="40959" x="5002213" y="3630613"/>
          <p14:tracePt t="40976" x="5010150" y="3630613"/>
          <p14:tracePt t="40993" x="5022850" y="3636963"/>
          <p14:tracePt t="41009" x="5022850" y="3643313"/>
          <p14:tracePt t="41048" x="5022850" y="3649663"/>
          <p14:tracePt t="41088" x="5022850" y="3656013"/>
          <p14:tracePt t="41098" x="5002213" y="3656013"/>
          <p14:tracePt t="41129" x="4989513" y="3656013"/>
          <p14:tracePt t="41409" x="4976813" y="3656013"/>
          <p14:tracePt t="41418" x="4949825" y="3643313"/>
          <p14:tracePt t="41429" x="4922838" y="3630613"/>
          <p14:tracePt t="41442" x="4889500" y="3609975"/>
          <p14:tracePt t="41458" x="4822825" y="3562350"/>
          <p14:tracePt t="41475" x="4795838" y="3536950"/>
          <p14:tracePt t="41492" x="4727575" y="3489325"/>
          <p14:tracePt t="41509" x="4675188" y="3449638"/>
          <p14:tracePt t="41525" x="4660900" y="3449638"/>
          <p14:tracePt t="41542" x="4633913" y="3435350"/>
          <p14:tracePt t="41558" x="4621213" y="3435350"/>
          <p14:tracePt t="41575" x="4614863" y="3435350"/>
          <p14:tracePt t="41592" x="4608513" y="3429000"/>
          <p14:tracePt t="41701" x="4614863" y="3429000"/>
          <p14:tracePt t="41718" x="4627563" y="3455988"/>
          <p14:tracePt t="41731" x="4633913" y="3462338"/>
          <p14:tracePt t="41742" x="4648200" y="3476625"/>
          <p14:tracePt t="41758" x="4681538" y="3529013"/>
          <p14:tracePt t="41775" x="4694238" y="3562350"/>
          <p14:tracePt t="41792" x="4708525" y="3609975"/>
          <p14:tracePt t="41808" x="4714875" y="3643313"/>
          <p14:tracePt t="41825" x="4721225" y="3649663"/>
          <p14:tracePt t="41842" x="4721225" y="3663950"/>
          <p14:tracePt t="41858" x="4721225" y="3676650"/>
          <p14:tracePt t="41892" x="4714875" y="3697288"/>
          <p14:tracePt t="41908" x="4687888" y="3703638"/>
          <p14:tracePt t="41928" x="4667250" y="3709988"/>
          <p14:tracePt t="41941" x="4654550" y="3716338"/>
          <p14:tracePt t="41958" x="4633913" y="3716338"/>
          <p14:tracePt t="41975" x="4627563" y="3716338"/>
          <p14:tracePt t="41991" x="4614863" y="3716338"/>
          <p14:tracePt t="42008" x="4608513" y="3716338"/>
          <p14:tracePt t="42252" x="4608513" y="3724275"/>
          <p14:tracePt t="42262" x="4594225" y="3730625"/>
          <p14:tracePt t="42270" x="4594225" y="3743325"/>
          <p14:tracePt t="42279" x="4573588" y="3763963"/>
          <p14:tracePt t="42291" x="4540250" y="3797300"/>
          <p14:tracePt t="42308" x="4452938" y="3878263"/>
          <p14:tracePt t="42329" x="4319588" y="3978275"/>
          <p14:tracePt t="42345" x="4232275" y="4032250"/>
          <p14:tracePt t="42362" x="4078288" y="4119563"/>
          <p14:tracePt t="42375" x="4017963" y="4165600"/>
          <p14:tracePt t="42391" x="3890963" y="4232275"/>
          <p14:tracePt t="42408" x="3790950" y="4279900"/>
          <p14:tracePt t="42424" x="3751263" y="4292600"/>
          <p14:tracePt t="42441" x="3697288" y="4313238"/>
          <p14:tracePt t="42459" x="3676650" y="4313238"/>
          <p14:tracePt t="42474" x="3663950" y="4313238"/>
          <p14:tracePt t="42491" x="3649663" y="4313238"/>
          <p14:tracePt t="42508" x="3643313" y="4313238"/>
          <p14:tracePt t="42524" x="3643313" y="4306888"/>
          <p14:tracePt t="42541" x="3643313" y="4286250"/>
          <p14:tracePt t="42710" x="3656013" y="4292600"/>
          <p14:tracePt t="42720" x="3656013" y="4298950"/>
          <p14:tracePt t="42731" x="3663950" y="4306888"/>
          <p14:tracePt t="42742" x="3663950" y="4313238"/>
          <p14:tracePt t="42759" x="3676650" y="4346575"/>
          <p14:tracePt t="42774" x="3690938" y="4373563"/>
          <p14:tracePt t="42791" x="3709988" y="4433888"/>
          <p14:tracePt t="42808" x="3724275" y="4506913"/>
          <p14:tracePt t="42824" x="3724275" y="4554538"/>
          <p14:tracePt t="42841" x="3724275" y="4641850"/>
          <p14:tracePt t="42858" x="3709988" y="4727575"/>
          <p14:tracePt t="42874" x="3690938" y="4768850"/>
          <p14:tracePt t="42891" x="3656013" y="4841875"/>
          <p14:tracePt t="42908" x="3595688" y="4908550"/>
          <p14:tracePt t="42924" x="3556000" y="4935538"/>
          <p14:tracePt t="42941" x="3476625" y="4983163"/>
          <p14:tracePt t="42958" x="3402013" y="5016500"/>
          <p14:tracePt t="42974" x="3355975" y="5029200"/>
          <p14:tracePt t="42991" x="3262313" y="5043488"/>
          <p14:tracePt t="43010" x="3167063" y="5043488"/>
          <p14:tracePt t="43024" x="3133725" y="5043488"/>
          <p14:tracePt t="43041" x="3054350" y="5010150"/>
          <p14:tracePt t="43058" x="3013075" y="4962525"/>
          <p14:tracePt t="43074" x="2994025" y="4922838"/>
          <p14:tracePt t="43090" x="2967038" y="4856163"/>
          <p14:tracePt t="43108" x="2960688" y="4768850"/>
          <p14:tracePt t="43123" x="2960688" y="4735513"/>
          <p14:tracePt t="43140" x="2960688" y="4687888"/>
          <p14:tracePt t="43157" x="2973388" y="4654550"/>
          <p14:tracePt t="43174" x="2979738" y="4641850"/>
          <p14:tracePt t="43190" x="3021013" y="4608513"/>
          <p14:tracePt t="43209" x="3081338" y="4573588"/>
          <p14:tracePt t="43224" x="3114675" y="4560888"/>
          <p14:tracePt t="43240" x="3187700" y="4540250"/>
          <p14:tracePt t="43257" x="3262313" y="4527550"/>
          <p14:tracePt t="43273" x="3302000" y="4527550"/>
          <p14:tracePt t="43290" x="3362325" y="4527550"/>
          <p14:tracePt t="43307" x="3395663" y="4540250"/>
          <p14:tracePt t="43328" x="3455988" y="4560888"/>
          <p14:tracePt t="43344" x="3476625" y="4567238"/>
          <p14:tracePt t="43361" x="3495675" y="4587875"/>
          <p14:tracePt t="43376" x="3509963" y="4594225"/>
          <p14:tracePt t="43390" x="3522663" y="4627563"/>
          <p14:tracePt t="43409" x="3529013" y="4654550"/>
          <p14:tracePt t="43423" x="3536950" y="4660900"/>
          <p14:tracePt t="43440" x="3543300" y="4681538"/>
          <p14:tracePt t="43457" x="3543300" y="4708525"/>
          <p14:tracePt t="43473" x="3543300" y="4727575"/>
          <p14:tracePt t="43490" x="3529013" y="4781550"/>
          <p14:tracePt t="43508" x="3502025" y="4841875"/>
          <p14:tracePt t="43523" x="3489325" y="4875213"/>
          <p14:tracePt t="43540" x="3441700" y="4916488"/>
          <p14:tracePt t="43557" x="3389313" y="4941888"/>
          <p14:tracePt t="43573" x="3355975" y="4956175"/>
          <p14:tracePt t="43577" x="3328988" y="4956175"/>
          <p14:tracePt t="43590" x="3308350" y="4962525"/>
          <p14:tracePt t="43607" x="3241675" y="4962525"/>
          <p14:tracePt t="43623" x="3214688" y="4962525"/>
          <p14:tracePt t="43640" x="3148013" y="4949825"/>
          <p14:tracePt t="43657" x="3087688" y="4922838"/>
          <p14:tracePt t="43673" x="3073400" y="4916488"/>
          <p14:tracePt t="43690" x="3048000" y="4895850"/>
          <p14:tracePt t="43707" x="3040063" y="4868863"/>
          <p14:tracePt t="43723" x="3027363" y="4862513"/>
          <p14:tracePt t="43740" x="3027363" y="4848225"/>
          <p14:tracePt t="43757" x="3021013" y="4835525"/>
          <p14:tracePt t="43773" x="3021013" y="4829175"/>
          <p14:tracePt t="43790" x="3021013" y="4808538"/>
          <p14:tracePt t="43807" x="3021013" y="4795838"/>
          <p14:tracePt t="43823" x="3021013" y="4787900"/>
          <p14:tracePt t="43839" x="3033713" y="4775200"/>
          <p14:tracePt t="43857" x="3067050" y="4762500"/>
          <p14:tracePt t="43873" x="3087688" y="4754563"/>
          <p14:tracePt t="43890" x="3133725" y="4748213"/>
          <p14:tracePt t="43907" x="3201988" y="4748213"/>
          <p14:tracePt t="43924" x="3227388" y="4748213"/>
          <p14:tracePt t="43940" x="3287713" y="4748213"/>
          <p14:tracePt t="43957" x="3328988" y="4762500"/>
          <p14:tracePt t="43973" x="3341688" y="4768850"/>
          <p14:tracePt t="43990" x="3381375" y="4787900"/>
          <p14:tracePt t="44007" x="3395663" y="4802188"/>
          <p14:tracePt t="44023" x="3408363" y="4802188"/>
          <p14:tracePt t="44039" x="3416300" y="4814888"/>
          <p14:tracePt t="44073" x="3429000" y="4829175"/>
          <p14:tracePt t="44090" x="3429000" y="4835525"/>
          <p14:tracePt t="44107" x="3429000" y="4848225"/>
          <p14:tracePt t="44123" x="3429000" y="4856163"/>
          <p14:tracePt t="44139" x="3429000" y="4862513"/>
          <p14:tracePt t="44156" x="3429000" y="4868863"/>
          <p14:tracePt t="44173" x="3422650" y="4881563"/>
          <p14:tracePt t="44189" x="3395663" y="4889500"/>
          <p14:tracePt t="44206" x="3375025" y="4902200"/>
          <p14:tracePt t="44223" x="3328988" y="4916488"/>
          <p14:tracePt t="44239" x="3275013" y="4929188"/>
          <p14:tracePt t="44256" x="3235325" y="4935538"/>
          <p14:tracePt t="44272" x="3208338" y="4935538"/>
          <p14:tracePt t="44289" x="3160713" y="4935538"/>
          <p14:tracePt t="44306" x="3121025" y="4929188"/>
          <p14:tracePt t="44322" x="3087688" y="4916488"/>
          <p14:tracePt t="44342" x="3067050" y="4916488"/>
          <p14:tracePt t="44360" x="3060700" y="4908550"/>
          <p14:tracePt t="44377" x="3054350" y="4908550"/>
          <p14:tracePt t="44458" x="3054350" y="4902200"/>
          <p14:tracePt t="44527" x="3060700" y="4902200"/>
          <p14:tracePt t="44548" x="3067050" y="4895850"/>
          <p14:tracePt t="44559" x="3073400" y="4895850"/>
          <p14:tracePt t="44568" x="3081338" y="4895850"/>
          <p14:tracePt t="44579" x="3094038" y="4895850"/>
          <p14:tracePt t="44589" x="3108325" y="4895850"/>
          <p14:tracePt t="44606" x="3127375" y="4895850"/>
          <p14:tracePt t="44622" x="3160713" y="4895850"/>
          <p14:tracePt t="44639" x="3194050" y="4895850"/>
          <p14:tracePt t="44656" x="3208338" y="4895850"/>
          <p14:tracePt t="44672" x="3227388" y="4895850"/>
          <p14:tracePt t="44689" x="3254375" y="4895850"/>
          <p14:tracePt t="44706" x="3262313" y="4902200"/>
          <p14:tracePt t="44722" x="3275013" y="4908550"/>
          <p14:tracePt t="44739" x="3281363" y="4908550"/>
          <p14:tracePt t="44756" x="3287713" y="4908550"/>
          <p14:tracePt t="44772" x="3302000" y="4916488"/>
          <p14:tracePt t="44810" x="3302000" y="4922838"/>
          <p14:tracePt t="45018" x="3295650" y="4922838"/>
          <p14:tracePt t="45328" x="3287713" y="4922838"/>
          <p14:tracePt t="45357" x="3281363" y="4908550"/>
          <p14:tracePt t="45367" x="3275013" y="4902200"/>
          <p14:tracePt t="45378" x="3275013" y="4895850"/>
          <p14:tracePt t="45388" x="3275013" y="4881563"/>
          <p14:tracePt t="45405" x="3275013" y="4868863"/>
          <p14:tracePt t="45422" x="3268663" y="4829175"/>
          <p14:tracePt t="45438" x="3262313" y="4754563"/>
          <p14:tracePt t="45455" x="3262313" y="4708525"/>
          <p14:tracePt t="45471" x="3254375" y="4600575"/>
          <p14:tracePt t="45488" x="3241675" y="4487863"/>
          <p14:tracePt t="45505" x="3241675" y="4433888"/>
          <p14:tracePt t="45521" x="3235325" y="4319588"/>
          <p14:tracePt t="45538" x="3221038" y="4238625"/>
          <p14:tracePt t="45555" x="3221038" y="4213225"/>
          <p14:tracePt t="45571" x="3214688" y="4179888"/>
          <p14:tracePt t="45588" x="3208338" y="4152900"/>
          <p14:tracePt t="45605" x="3208338" y="4138613"/>
          <p14:tracePt t="45621" x="3208338" y="4111625"/>
          <p14:tracePt t="45638" x="3208338" y="4078288"/>
          <p14:tracePt t="45655" x="3208338" y="4071938"/>
          <p14:tracePt t="45887" x="3208338" y="4059238"/>
          <p14:tracePt t="45898" x="3208338" y="4044950"/>
          <p14:tracePt t="45905" x="3194050" y="4011613"/>
          <p14:tracePt t="45921" x="3175000" y="3905250"/>
          <p14:tracePt t="45938" x="3154363" y="3751263"/>
          <p14:tracePt t="45954" x="3141663" y="3676650"/>
          <p14:tracePt t="45971" x="3121025" y="3522663"/>
          <p14:tracePt t="45988" x="3094038" y="3368675"/>
          <p14:tracePt t="46004" x="3081338" y="3295650"/>
          <p14:tracePt t="46021" x="3040063" y="3167063"/>
          <p14:tracePt t="46038" x="2994025" y="3060700"/>
          <p14:tracePt t="46054" x="2967038" y="3033713"/>
          <p14:tracePt t="46071" x="2913063" y="2979738"/>
          <p14:tracePt t="46087" x="2859088" y="2967038"/>
          <p14:tracePt t="46104" x="2840038" y="2967038"/>
          <p14:tracePt t="46121" x="2786063" y="2973388"/>
          <p14:tracePt t="46138" x="2719388" y="3013075"/>
          <p14:tracePt t="46154" x="2679700" y="3048000"/>
          <p14:tracePt t="46171" x="2592388" y="3141663"/>
          <p14:tracePt t="46190" x="2498725" y="3281363"/>
          <p14:tracePt t="46205" x="2457450" y="3355975"/>
          <p14:tracePt t="46221" x="2370138" y="3502025"/>
          <p14:tracePt t="46237" x="2317750" y="3636963"/>
          <p14:tracePt t="46254" x="2290763" y="3690938"/>
          <p14:tracePt t="46271" x="2263775" y="3770313"/>
          <p14:tracePt t="46287" x="2251075" y="3810000"/>
          <p14:tracePt t="46307" x="2251075" y="3836988"/>
          <p14:tracePt t="46324" x="2251075" y="3857625"/>
          <p14:tracePt t="46341" x="2257425" y="3870325"/>
          <p14:tracePt t="46358" x="2297113" y="3897313"/>
          <p14:tracePt t="46371" x="2330450" y="3905250"/>
          <p14:tracePt t="46388" x="2424113" y="3924300"/>
          <p14:tracePt t="46404" x="2478088" y="3930650"/>
          <p14:tracePt t="46420" x="2605088" y="3930650"/>
          <p14:tracePt t="46437" x="2765425" y="3917950"/>
          <p14:tracePt t="46454" x="2846388" y="3905250"/>
          <p14:tracePt t="46470" x="3000375" y="3878263"/>
          <p14:tracePt t="46487" x="3141663" y="3836988"/>
          <p14:tracePt t="46504" x="3194050" y="3817938"/>
          <p14:tracePt t="46521" x="3295650" y="3770313"/>
          <p14:tracePt t="46538" x="3368675" y="3724275"/>
          <p14:tracePt t="46554" x="3395663" y="3697288"/>
          <p14:tracePt t="46570" x="3422650" y="3663950"/>
          <p14:tracePt t="46587" x="3441700" y="3603625"/>
          <p14:tracePt t="46604" x="3441700" y="3576638"/>
          <p14:tracePt t="46621" x="3435350" y="3489325"/>
          <p14:tracePt t="46637" x="3408363" y="3389313"/>
          <p14:tracePt t="46653" x="3389313" y="3348038"/>
          <p14:tracePt t="46670" x="3348038" y="3262313"/>
          <p14:tracePt t="46687" x="3308350" y="3175000"/>
          <p14:tracePt t="46704" x="3281363" y="3133725"/>
          <p14:tracePt t="46721" x="3241675" y="3048000"/>
          <p14:tracePt t="46737" x="3221038" y="3013075"/>
          <p14:tracePt t="46754" x="3181350" y="2952750"/>
          <p14:tracePt t="46770" x="3160713" y="2927350"/>
          <p14:tracePt t="46787" x="3114675" y="2879725"/>
          <p14:tracePt t="46804" x="3100388" y="2873375"/>
          <p14:tracePt t="46821" x="3081338" y="2852738"/>
          <p14:tracePt t="46837" x="3073400" y="2846388"/>
          <p14:tracePt t="46853" x="3054350" y="2840038"/>
          <p14:tracePt t="46871" x="3048000" y="2840038"/>
          <p14:tracePt t="46887" x="3040063" y="2840038"/>
          <p14:tracePt t="46903" x="3033713" y="2840038"/>
          <p14:tracePt t="46923" x="3027363" y="2840038"/>
          <p14:tracePt t="46937" x="3021013" y="2840038"/>
          <p14:tracePt t="46954" x="2994025" y="2886075"/>
          <p14:tracePt t="46970" x="2967038" y="2933700"/>
          <p14:tracePt t="46987" x="2927350" y="3021013"/>
          <p14:tracePt t="47003" x="2886075" y="3114675"/>
          <p14:tracePt t="47020" x="2873375" y="3160713"/>
          <p14:tracePt t="47037" x="2852738" y="3248025"/>
          <p14:tracePt t="47053" x="2840038" y="3322638"/>
          <p14:tracePt t="47070" x="2840038" y="3362325"/>
          <p14:tracePt t="47087" x="2840038" y="3435350"/>
          <p14:tracePt t="47091" x="2852738" y="3482975"/>
          <p14:tracePt t="47104" x="2867025" y="3509963"/>
          <p14:tracePt t="47121" x="2894013" y="3562350"/>
          <p14:tracePt t="47136" x="2906713" y="3576638"/>
          <p14:tracePt t="47153" x="2946400" y="3589338"/>
          <p14:tracePt t="47170" x="3006725" y="3595688"/>
          <p14:tracePt t="47186" x="3040063" y="3595688"/>
          <p14:tracePt t="47203" x="3087688" y="3589338"/>
          <p14:tracePt t="47220" x="3133725" y="3570288"/>
          <p14:tracePt t="47236" x="3154363" y="3556000"/>
          <p14:tracePt t="47253" x="3160713" y="3549650"/>
          <p14:tracePt t="47270" x="3167063" y="3543300"/>
          <p14:tracePt t="47286" x="3167063" y="3536950"/>
          <p14:tracePt t="47303" x="3167063" y="3502025"/>
          <p14:tracePt t="47323" x="3160713" y="3435350"/>
          <p14:tracePt t="47340" x="3121025" y="3335338"/>
          <p14:tracePt t="47356" x="3094038" y="3287713"/>
          <p14:tracePt t="47373" x="3048000" y="3187700"/>
          <p14:tracePt t="47386" x="3027363" y="3148013"/>
          <p14:tracePt t="47403" x="2987675" y="3067050"/>
          <p14:tracePt t="47419" x="2960688" y="3021013"/>
          <p14:tracePt t="47436" x="2940050" y="3000375"/>
          <p14:tracePt t="47453" x="2919413" y="2979738"/>
          <p14:tracePt t="47471" x="2886075" y="2960688"/>
          <p14:tracePt t="47486" x="2879725" y="2952750"/>
          <p14:tracePt t="47503" x="2852738" y="2946400"/>
          <p14:tracePt t="47519" x="2833688" y="2946400"/>
          <p14:tracePt t="47536" x="2798763" y="2946400"/>
          <p14:tracePt t="47553" x="2773363" y="2946400"/>
          <p14:tracePt t="47570" x="2759075" y="2946400"/>
          <p14:tracePt t="47586" x="2719388" y="2960688"/>
          <p14:tracePt t="47603" x="2686050" y="2987675"/>
          <p14:tracePt t="47619" x="2665413" y="3013075"/>
          <p14:tracePt t="47636" x="2625725" y="3054350"/>
          <p14:tracePt t="47653" x="2598738" y="3087688"/>
          <p14:tracePt t="47670" x="2565400" y="3154363"/>
          <p14:tracePt t="47686" x="2532063" y="3248025"/>
          <p14:tracePt t="47703" x="2511425" y="3302000"/>
          <p14:tracePt t="47719" x="2484438" y="3381375"/>
          <p14:tracePt t="47736" x="2471738" y="3462338"/>
          <p14:tracePt t="47753" x="2465388" y="3489325"/>
          <p14:tracePt t="47770" x="2451100" y="3549650"/>
          <p14:tracePt t="47786" x="2451100" y="3616325"/>
          <p14:tracePt t="47803" x="2451100" y="3656013"/>
          <p14:tracePt t="47819" x="2465388" y="3730625"/>
          <p14:tracePt t="47836" x="2478088" y="3790950"/>
          <p14:tracePt t="47852" x="2490788" y="3851275"/>
          <p14:tracePt t="47870" x="2505075" y="3870325"/>
          <p14:tracePt t="47886" x="2511425" y="3890963"/>
          <p14:tracePt t="47902" x="2524125" y="3905250"/>
          <p14:tracePt t="47919" x="2538413" y="3917950"/>
          <p14:tracePt t="47936" x="2551113" y="3930650"/>
          <p14:tracePt t="47952" x="2559050" y="3938588"/>
          <p14:tracePt t="48007" x="2565400" y="3944938"/>
          <p14:tracePt t="48208" x="2565400" y="3938588"/>
          <p14:tracePt t="48217" x="2559050" y="3938588"/>
          <p14:tracePt t="48228" x="2559050" y="3930650"/>
          <p14:tracePt t="48247" x="2559050" y="3924300"/>
          <p14:tracePt t="48258" x="2551113" y="3924300"/>
          <p14:tracePt t="48290" x="2551113" y="3917950"/>
          <p14:tracePt t="48318" x="2544763" y="3917950"/>
          <p14:tracePt t="48511" x="2544763" y="3911600"/>
          <p14:tracePt t="48530" x="2544763" y="3897313"/>
          <p14:tracePt t="48543" x="2538413" y="3897313"/>
          <p14:tracePt t="48552" x="2538413" y="3890963"/>
          <p14:tracePt t="48589" x="2538413" y="3884613"/>
          <p14:tracePt t="48598" x="2538413" y="3878263"/>
          <p14:tracePt t="48608" x="2538413" y="3870325"/>
          <p14:tracePt t="48619" x="2538413" y="3857625"/>
          <p14:tracePt t="48635" x="2538413" y="3851275"/>
          <p14:tracePt t="48652" x="2538413" y="3817938"/>
          <p14:tracePt t="48668" x="2538413" y="3784600"/>
          <p14:tracePt t="48685" x="2538413" y="3763963"/>
          <p14:tracePt t="48702" x="2544763" y="3730625"/>
          <p14:tracePt t="48718" x="2551113" y="3690938"/>
          <p14:tracePt t="48735" x="2565400" y="3663950"/>
          <p14:tracePt t="48752" x="2598738" y="3603625"/>
          <p14:tracePt t="48768" x="2625725" y="3549650"/>
          <p14:tracePt t="48785" x="2644775" y="3516313"/>
          <p14:tracePt t="48801" x="2698750" y="3449638"/>
          <p14:tracePt t="48818" x="2786063" y="3368675"/>
          <p14:tracePt t="48835" x="2846388" y="3328988"/>
          <p14:tracePt t="48851" x="2987675" y="3254375"/>
          <p14:tracePt t="48868" x="3175000" y="3187700"/>
          <p14:tracePt t="48885" x="3302000" y="3148013"/>
          <p14:tracePt t="48901" x="3595688" y="3060700"/>
          <p14:tracePt t="48918" x="4017963" y="3006725"/>
          <p14:tracePt t="48935" x="4252913" y="3006725"/>
          <p14:tracePt t="48952" x="4654550" y="3006725"/>
          <p14:tracePt t="48968" x="5016500" y="3081338"/>
          <p14:tracePt t="48985" x="5156200" y="3121025"/>
          <p14:tracePt t="49001" x="5364163" y="3201988"/>
          <p14:tracePt t="49018" x="5478463" y="3254375"/>
          <p14:tracePt t="49035" x="5524500" y="3281363"/>
          <p14:tracePt t="49051" x="5592763" y="3335338"/>
          <p14:tracePt t="49068" x="5653088" y="3389313"/>
          <p14:tracePt t="49085" x="5680075" y="3408363"/>
          <p14:tracePt t="49101" x="5705475" y="3455988"/>
          <p14:tracePt t="49118" x="5726113" y="3482975"/>
          <p14:tracePt t="49135" x="5726113" y="3502025"/>
          <p14:tracePt t="49139" x="5732463" y="3522663"/>
          <p14:tracePt t="49152" x="5732463" y="3536950"/>
          <p14:tracePt t="49168" x="5746750" y="3562350"/>
          <p14:tracePt t="49184" x="5746750" y="3595688"/>
          <p14:tracePt t="49201" x="5746750" y="3663950"/>
          <p14:tracePt t="49218" x="5746750" y="3736975"/>
          <p14:tracePt t="49235" x="5746750" y="3763963"/>
          <p14:tracePt t="49251" x="5746750" y="3790950"/>
          <p14:tracePt t="49268" x="5746750" y="3803650"/>
          <p14:tracePt t="49284" x="5746750" y="3810000"/>
          <p14:tracePt t="49301" x="5746750" y="3817938"/>
          <p14:tracePt t="49327" x="5746750" y="3824288"/>
          <p14:tracePt t="49340" x="5746750" y="3830638"/>
          <p14:tracePt t="49371" x="5738813" y="3830638"/>
          <p14:tracePt t="49378" x="5738813" y="3836988"/>
          <p14:tracePt t="49437" x="5732463" y="3836988"/>
          <p14:tracePt t="49448" x="5726113" y="3836988"/>
          <p14:tracePt t="49458" x="5719763" y="3844925"/>
          <p14:tracePt t="49468" x="5713413" y="3844925"/>
          <p14:tracePt t="49484" x="5699125" y="3844925"/>
          <p14:tracePt t="49501" x="5686425" y="3844925"/>
          <p14:tracePt t="49518" x="5672138" y="3844925"/>
          <p14:tracePt t="49534" x="5665788" y="3844925"/>
          <p14:tracePt t="49578" x="5659438" y="3844925"/>
          <p14:tracePt t="49588" x="5653088" y="3844925"/>
          <p14:tracePt t="49601" x="5638800" y="3836988"/>
          <p14:tracePt t="49618" x="5592763" y="3824288"/>
          <p14:tracePt t="49634" x="5559425" y="3817938"/>
          <p14:tracePt t="49651" x="5491163" y="3797300"/>
          <p14:tracePt t="49668" x="5424488" y="3784600"/>
          <p14:tracePt t="49684" x="5391150" y="3784600"/>
          <p14:tracePt t="49701" x="5324475" y="3784600"/>
          <p14:tracePt t="49717" x="5237163" y="3784600"/>
          <p14:tracePt t="49734" x="5191125" y="3784600"/>
          <p14:tracePt t="49751" x="5089525" y="3803650"/>
          <p14:tracePt t="49986" x="5089525" y="3817938"/>
          <p14:tracePt t="50001" x="5089525" y="3844925"/>
          <p14:tracePt t="50010" x="5089525" y="3884613"/>
          <p14:tracePt t="50019" x="5089525" y="3917950"/>
          <p14:tracePt t="50034" x="5083175" y="3965575"/>
          <p14:tracePt t="50050" x="5056188" y="4111625"/>
          <p14:tracePt t="50067" x="5022850" y="4265613"/>
          <p14:tracePt t="50084" x="5002213" y="4340225"/>
          <p14:tracePt t="50100" x="4968875" y="4460875"/>
          <p14:tracePt t="50117" x="4935538" y="4527550"/>
          <p14:tracePt t="50134" x="4916488" y="4560888"/>
          <p14:tracePt t="50150" x="4875213" y="4600575"/>
          <p14:tracePt t="50167" x="4808538" y="4627563"/>
          <p14:tracePt t="50184" x="4768850" y="4641850"/>
          <p14:tracePt t="50200" x="4687888" y="4641850"/>
          <p14:tracePt t="50217" x="4587875" y="4621213"/>
          <p14:tracePt t="50233" x="4540250" y="4600575"/>
          <p14:tracePt t="50250" x="4452938" y="4548188"/>
          <p14:tracePt t="50267" x="4386263" y="4467225"/>
          <p14:tracePt t="50283" x="4359275" y="4419600"/>
          <p14:tracePt t="50300" x="4333875" y="4313238"/>
          <p14:tracePt t="50321" x="4333875" y="4232275"/>
          <p14:tracePt t="50338" x="4352925" y="4159250"/>
          <p14:tracePt t="50353" x="4379913" y="4125913"/>
          <p14:tracePt t="50370" x="4460875" y="4078288"/>
          <p14:tracePt t="50383" x="4513263" y="4065588"/>
          <p14:tracePt t="50400" x="4641850" y="4051300"/>
          <p14:tracePt t="50417" x="4795838" y="4051300"/>
          <p14:tracePt t="50433" x="4875213" y="4065588"/>
          <p14:tracePt t="50450" x="5022850" y="4119563"/>
          <p14:tracePt t="50467" x="5130800" y="4171950"/>
          <p14:tracePt t="50483" x="5170488" y="4198938"/>
          <p14:tracePt t="50500" x="5216525" y="4265613"/>
          <p14:tracePt t="50517" x="5243513" y="4333875"/>
          <p14:tracePt t="50533" x="5251450" y="4359275"/>
          <p14:tracePt t="50550" x="5251450" y="4427538"/>
          <p14:tracePt t="50567" x="5203825" y="4479925"/>
          <p14:tracePt t="50583" x="5164138" y="4513263"/>
          <p14:tracePt t="50600" x="5049838" y="4573588"/>
          <p14:tracePt t="50617" x="4929188" y="4614863"/>
          <p14:tracePt t="50633" x="4875213" y="4627563"/>
          <p14:tracePt t="50650" x="4781550" y="4648200"/>
          <p14:tracePt t="50667" x="4714875" y="4660900"/>
          <p14:tracePt t="50683" x="4694238" y="4667250"/>
          <p14:tracePt t="50700" x="4660900" y="4675188"/>
          <p14:tracePt t="50717" x="4648200" y="4675188"/>
          <p14:tracePt t="50733" x="4641850" y="4675188"/>
          <p14:tracePt t="50819" x="4641850" y="4667250"/>
          <p14:tracePt t="50841" x="4654550" y="4660900"/>
          <p14:tracePt t="50850" x="4687888" y="4654550"/>
          <p14:tracePt t="50868" x="4762500" y="4641850"/>
          <p14:tracePt t="50883" x="4808538" y="4641850"/>
          <p14:tracePt t="50900" x="4908550" y="4627563"/>
          <p14:tracePt t="50917" x="4995863" y="4627563"/>
          <p14:tracePt t="50936" x="5076825" y="4627563"/>
          <p14:tracePt t="50950" x="5110163" y="4633913"/>
          <p14:tracePt t="50967" x="5130800" y="4641850"/>
          <p14:tracePt t="50983" x="5137150" y="4641850"/>
          <p14:tracePt t="51000" x="5143500" y="4648200"/>
          <p14:tracePt t="51068" x="5143500" y="4654550"/>
          <p14:tracePt t="51079" x="5122863" y="4660900"/>
          <p14:tracePt t="51090" x="5103813" y="4667250"/>
          <p14:tracePt t="51100" x="5062538" y="4681538"/>
          <p14:tracePt t="51117" x="4968875" y="4708525"/>
          <p14:tracePt t="51133" x="4935538" y="4714875"/>
          <p14:tracePt t="51149" x="4856163" y="4727575"/>
          <p14:tracePt t="51167" x="4814888" y="4735513"/>
          <p14:tracePt t="51183" x="4808538" y="4735513"/>
          <p14:tracePt t="51199" x="4795838" y="4735513"/>
          <p14:tracePt t="51216" x="4781550" y="4735513"/>
          <p14:tracePt t="51234" x="4775200" y="4735513"/>
          <p14:tracePt t="51266" x="4768850" y="4735513"/>
          <p14:tracePt t="51838" x="4762500" y="4735513"/>
          <p14:tracePt t="51850" x="4748213" y="4735513"/>
          <p14:tracePt t="51861" x="4727575" y="4721225"/>
          <p14:tracePt t="51869" x="4687888" y="4708525"/>
          <p14:tracePt t="51882" x="4667250" y="4694238"/>
          <p14:tracePt t="51899" x="4608513" y="4675188"/>
          <p14:tracePt t="51915" x="4573588" y="4660900"/>
          <p14:tracePt t="51932" x="4533900" y="4641850"/>
          <p14:tracePt t="51948" x="4506913" y="4621213"/>
          <p14:tracePt t="51966" x="4487863" y="4608513"/>
          <p14:tracePt t="51982" x="4479925" y="4608513"/>
          <p14:tracePt t="51998" x="4473575" y="4608513"/>
          <p14:tracePt t="52048" x="4473575" y="4600575"/>
          <p14:tracePt t="52098" x="4479925" y="4600575"/>
          <p14:tracePt t="52120" x="4487863" y="4600575"/>
          <p14:tracePt t="52138" x="4494213" y="4600575"/>
          <p14:tracePt t="52148" x="4500563" y="4600575"/>
          <p14:tracePt t="52158" x="4513263" y="4600575"/>
          <p14:tracePt t="52170" x="4521200" y="4608513"/>
          <p14:tracePt t="52184" x="4540250" y="4614863"/>
          <p14:tracePt t="52199" x="4560888" y="4621213"/>
          <p14:tracePt t="52216" x="4581525" y="4621213"/>
          <p14:tracePt t="52232" x="4594225" y="4621213"/>
          <p14:tracePt t="52248" x="4614863" y="4621213"/>
          <p14:tracePt t="52266" x="4633913" y="4627563"/>
          <p14:tracePt t="52298" x="4648200" y="4633913"/>
          <p14:tracePt t="52319" x="4654550" y="4633913"/>
          <p14:tracePt t="52336" x="4660900" y="4633913"/>
          <p14:tracePt t="52368" x="4667250" y="4633913"/>
          <p14:tracePt t="52386" x="4675188" y="4633913"/>
          <p14:tracePt t="52449" x="4681538" y="4633913"/>
          <p14:tracePt t="52560" x="4687888" y="4633913"/>
          <p14:tracePt t="52591" x="4694238" y="4633913"/>
          <p14:tracePt t="52619" x="4702175" y="4633913"/>
          <p14:tracePt t="52627" x="4708525" y="4633913"/>
          <p14:tracePt t="52647" x="4714875" y="4633913"/>
          <p14:tracePt t="52677" x="4721225" y="4633913"/>
          <p14:tracePt t="52717" x="4727575" y="4633913"/>
          <p14:tracePt t="52748" x="4735513" y="4633913"/>
          <p14:tracePt t="53200" x="4735513" y="4627563"/>
          <p14:tracePt t="53917" x="4727575" y="4627563"/>
          <p14:tracePt t="53927" x="4727575" y="4621213"/>
          <p14:tracePt t="53937" x="4708525" y="4600575"/>
          <p14:tracePt t="53947" x="4687888" y="4587875"/>
          <p14:tracePt t="53963" x="4667250" y="4567238"/>
          <p14:tracePt t="53980" x="4633913" y="4548188"/>
          <p14:tracePt t="53997" x="4614863" y="4533900"/>
          <p14:tracePt t="54013" x="4600575" y="4527550"/>
          <p14:tracePt t="54030" x="4587875" y="4521200"/>
          <p14:tracePt t="54047" x="4581525" y="4521200"/>
          <p14:tracePt t="54064" x="4581525" y="4513263"/>
          <p14:tracePt t="54080" x="4573588" y="4506913"/>
          <p14:tracePt t="54137" x="4573588" y="4500563"/>
          <p14:tracePt t="54237" x="4573588" y="4494213"/>
          <p14:tracePt t="54247" x="4581525" y="4494213"/>
          <p14:tracePt t="54257" x="4587875" y="4494213"/>
          <p14:tracePt t="54267" x="4594225" y="4494213"/>
          <p14:tracePt t="54280" x="4614863" y="4494213"/>
          <p14:tracePt t="54297" x="4648200" y="4494213"/>
          <p14:tracePt t="54317" x="4702175" y="4494213"/>
          <p14:tracePt t="54333" x="4727575" y="4494213"/>
          <p14:tracePt t="54350" x="4762500" y="4494213"/>
          <p14:tracePt t="54367" x="4781550" y="4500563"/>
          <p14:tracePt t="54380" x="4787900" y="4506913"/>
          <p14:tracePt t="54396" x="4795838" y="4506913"/>
          <p14:tracePt t="54414" x="4802188" y="4513263"/>
          <p14:tracePt t="54447" x="4802188" y="4521200"/>
          <p14:tracePt t="54463" x="4802188" y="4527550"/>
          <p14:tracePt t="54480" x="4795838" y="4533900"/>
          <p14:tracePt t="54497" x="4781550" y="4540250"/>
          <p14:tracePt t="54514" x="4775200" y="4540250"/>
          <p14:tracePt t="54529" x="4735513" y="4548188"/>
          <p14:tracePt t="54547" x="4675188" y="4548188"/>
          <p14:tracePt t="54563" x="4627563" y="4548188"/>
          <p14:tracePt t="54580" x="4540250" y="4527550"/>
          <p14:tracePt t="54597" x="4506913" y="4506913"/>
          <p14:tracePt t="54616" x="4487863" y="4500563"/>
          <p14:tracePt t="54629" x="4487863" y="4494213"/>
          <p14:tracePt t="54677" x="4487863" y="4487863"/>
          <p14:tracePt t="54726" x="4487863" y="4479925"/>
          <p14:tracePt t="54737" x="4494213" y="4473575"/>
          <p14:tracePt t="54748" x="4500563" y="4473575"/>
          <p14:tracePt t="54763" x="4506913" y="4473575"/>
          <p14:tracePt t="54779" x="4527550" y="4473575"/>
          <p14:tracePt t="54796" x="4567238" y="4473575"/>
          <p14:tracePt t="54813" x="4581525" y="4473575"/>
          <p14:tracePt t="54830" x="4608513" y="4473575"/>
          <p14:tracePt t="54847" x="4633913" y="4487863"/>
          <p14:tracePt t="54863" x="4648200" y="4494213"/>
          <p14:tracePt t="54879" x="4667250" y="4513263"/>
          <p14:tracePt t="54896" x="4681538" y="4533900"/>
          <p14:tracePt t="54929" x="4687888" y="4540250"/>
          <p14:tracePt t="54948" x="4687888" y="4548188"/>
          <p14:tracePt t="54962" x="4687888" y="4554538"/>
          <p14:tracePt t="55007" x="4687888" y="4560888"/>
          <p14:tracePt t="55017" x="4681538" y="4560888"/>
          <p14:tracePt t="55037" x="4675188" y="4560888"/>
          <p14:tracePt t="55057" x="4667250" y="4560888"/>
          <p14:tracePt t="55077" x="4654550" y="4560888"/>
          <p14:tracePt t="55087" x="4641850" y="4560888"/>
          <p14:tracePt t="55098" x="4627563" y="4560888"/>
          <p14:tracePt t="55112" x="4608513" y="4560888"/>
          <p14:tracePt t="55129" x="4581525" y="4560888"/>
          <p14:tracePt t="55146" x="4560888" y="4560888"/>
          <p14:tracePt t="55162" x="4548188" y="4560888"/>
          <p14:tracePt t="55179" x="4540250" y="4560888"/>
          <p14:tracePt t="55607" x="4533900" y="4560888"/>
          <p14:tracePt t="55618" x="4527550" y="4560888"/>
          <p14:tracePt t="55628" x="4521200" y="4554538"/>
          <p14:tracePt t="55646" x="4506913" y="4540250"/>
          <p14:tracePt t="55663" x="4494213" y="4533900"/>
          <p14:tracePt t="55679" x="4467225" y="4500563"/>
          <p14:tracePt t="55696" x="4440238" y="4479925"/>
          <p14:tracePt t="55712" x="4433888" y="4473575"/>
          <p14:tracePt t="55728" x="4419600" y="4460875"/>
          <p14:tracePt t="55746" x="4419600" y="4452938"/>
          <p14:tracePt t="55762" x="4419600" y="4446588"/>
          <p14:tracePt t="55778" x="4413250" y="4446588"/>
          <p14:tracePt t="55939" x="4419600" y="4452938"/>
          <p14:tracePt t="55960" x="4427538" y="4460875"/>
          <p14:tracePt t="55979" x="4433888" y="4467225"/>
          <p14:tracePt t="55990" x="4433888" y="4473575"/>
          <p14:tracePt t="56037" x="4433888" y="4479925"/>
          <p14:tracePt t="56107" x="4433888" y="4487863"/>
          <p14:tracePt t="56837" x="4433888" y="4479925"/>
          <p14:tracePt t="56857" x="4433888" y="4473575"/>
          <p14:tracePt t="56866" x="4433888" y="4467225"/>
          <p14:tracePt t="56877" x="4427538" y="4452938"/>
          <p14:tracePt t="56894" x="4427538" y="4446588"/>
          <p14:tracePt t="56910" x="4427538" y="4433888"/>
          <p14:tracePt t="56927" x="4419600" y="4419600"/>
          <p14:tracePt t="57100" x="4413250" y="4419600"/>
          <p14:tracePt t="57187" x="4406900" y="4419600"/>
          <p14:tracePt t="57208" x="4400550" y="4413250"/>
          <p14:tracePt t="57227" x="4394200" y="4406900"/>
          <p14:tracePt t="57237" x="4386263" y="4406900"/>
          <p14:tracePt t="57248" x="4386263" y="4400550"/>
          <p14:tracePt t="57267" x="4379913" y="4394200"/>
          <p14:tracePt t="57537" x="4386263" y="4394200"/>
          <p14:tracePt t="57557" x="4394200" y="4394200"/>
          <p14:tracePt t="57608" x="4400550" y="4394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Insuficiencia Cardíaca</a:t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2383650" y="1159672"/>
            <a:ext cx="462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latin typeface="PT Sans Narrow"/>
                <a:ea typeface="PT Sans Narrow"/>
                <a:cs typeface="PT Sans Narrow"/>
                <a:sym typeface="PT Sans Narrow"/>
              </a:rPr>
              <a:t>IC + FEVI + etiología + Estadío + CF</a:t>
            </a:r>
            <a:endParaRPr sz="25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7" name="Google Shape;107;p18"/>
          <p:cNvSpPr/>
          <p:nvPr/>
        </p:nvSpPr>
        <p:spPr>
          <a:xfrm>
            <a:off x="2961774" y="2219600"/>
            <a:ext cx="1269000" cy="5025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HFrEF</a:t>
            </a:r>
            <a:endParaRPr sz="19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4369023" y="2219600"/>
            <a:ext cx="2062500" cy="502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4369014" y="2219600"/>
            <a:ext cx="2062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FE = o &lt; 40%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2961774" y="2849262"/>
            <a:ext cx="1269000" cy="5025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HFmrEF</a:t>
            </a:r>
            <a:endParaRPr sz="19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4369023" y="2849262"/>
            <a:ext cx="2062500" cy="502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369014" y="2849262"/>
            <a:ext cx="2062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FE 41%- 49%</a:t>
            </a: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  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2961774" y="3440920"/>
            <a:ext cx="1269000" cy="5025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PT Sans Narrow"/>
                <a:ea typeface="PT Sans Narrow"/>
                <a:cs typeface="PT Sans Narrow"/>
                <a:sym typeface="PT Sans Narrow"/>
              </a:rPr>
              <a:t>HFpEF</a:t>
            </a:r>
            <a:endParaRPr sz="1900" b="1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4" name="Google Shape;114;p18"/>
          <p:cNvSpPr/>
          <p:nvPr/>
        </p:nvSpPr>
        <p:spPr>
          <a:xfrm>
            <a:off x="4369023" y="3440920"/>
            <a:ext cx="2062500" cy="502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369014" y="3440920"/>
            <a:ext cx="2062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FE = o &gt;50%</a:t>
            </a:r>
            <a:r>
              <a:rPr lang="es" sz="1700">
                <a:latin typeface="PT Sans Narrow"/>
                <a:ea typeface="PT Sans Narrow"/>
                <a:cs typeface="PT Sans Narrow"/>
                <a:sym typeface="PT Sans Narrow"/>
              </a:rPr>
              <a:t>  </a:t>
            </a:r>
            <a:endParaRPr sz="17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33"/>
    </mc:Choice>
    <mc:Fallback>
      <p:transition spd="slow" advTm="70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9" x="4386263" y="4394200"/>
          <p14:tracePt t="1936" x="4379913" y="4394200"/>
          <p14:tracePt t="1946" x="4373563" y="4394200"/>
          <p14:tracePt t="1967" x="4367213" y="4394200"/>
          <p14:tracePt t="1995" x="4359275" y="4379913"/>
          <p14:tracePt t="2006" x="4352925" y="4359275"/>
          <p14:tracePt t="2018" x="4346575" y="4325938"/>
          <p14:tracePt t="2031" x="4340225" y="4279900"/>
          <p14:tracePt t="2046" x="4333875" y="4159250"/>
          <p14:tracePt t="2063" x="4333875" y="4092575"/>
          <p14:tracePt t="2080" x="4379913" y="3897313"/>
          <p14:tracePt t="2097" x="4460875" y="3683000"/>
          <p14:tracePt t="2113" x="4500563" y="3570288"/>
          <p14:tracePt t="2129" x="4608513" y="3362325"/>
          <p14:tracePt t="2146" x="4641850" y="3302000"/>
          <p14:tracePt t="2163" x="4721225" y="3201988"/>
          <p14:tracePt t="2180" x="4802188" y="3133725"/>
          <p14:tracePt t="2196" x="4841875" y="3108325"/>
          <p14:tracePt t="2213" x="4935538" y="3067050"/>
          <p14:tracePt t="2230" x="5043488" y="3048000"/>
          <p14:tracePt t="2246" x="5110163" y="3040063"/>
          <p14:tracePt t="2263" x="5230813" y="3054350"/>
          <p14:tracePt t="2280" x="5330825" y="3094038"/>
          <p14:tracePt t="2296" x="5378450" y="3114675"/>
          <p14:tracePt t="2313" x="5465763" y="3148013"/>
          <p14:tracePt t="2329" x="5499100" y="3167063"/>
          <p14:tracePt t="2346" x="5518150" y="3175000"/>
          <p14:tracePt t="2362" x="5532438" y="3181350"/>
          <p14:tracePt t="2379" x="5538788" y="3187700"/>
          <p14:tracePt t="2475" x="5532438" y="3187700"/>
          <p14:tracePt t="2490" x="5524500" y="3187700"/>
          <p14:tracePt t="2500" x="5518150" y="3187700"/>
          <p14:tracePt t="2512" x="5511800" y="3187700"/>
          <p14:tracePt t="2529" x="5484813" y="3187700"/>
          <p14:tracePt t="2546" x="5457825" y="3187700"/>
          <p14:tracePt t="2562" x="5384800" y="3194050"/>
          <p14:tracePt t="2579" x="5337175" y="3194050"/>
          <p14:tracePt t="2596" x="5237163" y="3194050"/>
          <p14:tracePt t="2613" x="5149850" y="3194050"/>
          <p14:tracePt t="2645" x="5137150" y="3194050"/>
          <p14:tracePt t="2926" x="5130800" y="3187700"/>
          <p14:tracePt t="2935" x="5122863" y="3160713"/>
          <p14:tracePt t="2948" x="5110163" y="3121025"/>
          <p14:tracePt t="2962" x="5103813" y="3087688"/>
          <p14:tracePt t="2979" x="5076825" y="3013075"/>
          <p14:tracePt t="2996" x="5049838" y="2919413"/>
          <p14:tracePt t="3012" x="5043488" y="2873375"/>
          <p14:tracePt t="3029" x="5022850" y="2779713"/>
          <p14:tracePt t="3045" x="5016500" y="2732088"/>
          <p14:tracePt t="3062" x="5010150" y="2632075"/>
          <p14:tracePt t="3079" x="5002213" y="2578100"/>
          <p14:tracePt t="3095" x="5002213" y="2484438"/>
          <p14:tracePt t="3112" x="5002213" y="2451100"/>
          <p14:tracePt t="3128" x="5002213" y="2405063"/>
          <p14:tracePt t="3162" x="5002213" y="2390775"/>
          <p14:tracePt t="3436" x="4989513" y="2378075"/>
          <p14:tracePt t="3447" x="4976813" y="2357438"/>
          <p14:tracePt t="3456" x="4956175" y="2317750"/>
          <p14:tracePt t="3467" x="4935538" y="2263775"/>
          <p14:tracePt t="3478" x="4908550" y="2216150"/>
          <p14:tracePt t="3496" x="4856163" y="2130425"/>
          <p14:tracePt t="3516" x="4795838" y="2070100"/>
          <p14:tracePt t="3532" x="4762500" y="2049463"/>
          <p14:tracePt t="3549" x="4681538" y="2022475"/>
          <p14:tracePt t="3561" x="4627563" y="2001838"/>
          <p14:tracePt t="3578" x="4521200" y="1989138"/>
          <p14:tracePt t="3595" x="4419600" y="1989138"/>
          <p14:tracePt t="3611" x="4379913" y="1989138"/>
          <p14:tracePt t="3628" x="4306888" y="1989138"/>
          <p14:tracePt t="3645" x="4259263" y="1989138"/>
          <p14:tracePt t="3661" x="4252913" y="1989138"/>
          <p14:tracePt t="3678" x="4246563" y="1989138"/>
          <p14:tracePt t="3736" x="4259263" y="1989138"/>
          <p14:tracePt t="3747" x="4292600" y="1989138"/>
          <p14:tracePt t="3757" x="4352925" y="1989138"/>
          <p14:tracePt t="3766" x="4419600" y="1989138"/>
          <p14:tracePt t="3778" x="4513263" y="1976438"/>
          <p14:tracePt t="3795" x="4748213" y="1976438"/>
          <p14:tracePt t="3811" x="4881563" y="1982788"/>
          <p14:tracePt t="3828" x="5183188" y="2001838"/>
          <p14:tracePt t="3844" x="5351463" y="2009775"/>
          <p14:tracePt t="3861" x="5578475" y="2022475"/>
          <p14:tracePt t="3878" x="5692775" y="2043113"/>
          <p14:tracePt t="3894" x="5738813" y="2049463"/>
          <p14:tracePt t="3911" x="5773738" y="2055813"/>
          <p14:tracePt t="3915" x="5786438" y="2055813"/>
          <p14:tracePt t="3928" x="5792788" y="2062163"/>
          <p14:tracePt t="3947" x="5799138" y="2062163"/>
          <p14:tracePt t="4006" x="5799138" y="2070100"/>
          <p14:tracePt t="4026" x="5792788" y="2070100"/>
          <p14:tracePt t="4035" x="5786438" y="2070100"/>
          <p14:tracePt t="4047" x="5780088" y="2070100"/>
          <p14:tracePt t="4061" x="5765800" y="2076450"/>
          <p14:tracePt t="4078" x="5746750" y="2082800"/>
          <p14:tracePt t="4094" x="5692775" y="2089150"/>
          <p14:tracePt t="4111" x="5659438" y="2089150"/>
          <p14:tracePt t="4127" x="5599113" y="2095500"/>
          <p14:tracePt t="4144" x="5532438" y="2103438"/>
          <p14:tracePt t="4161" x="5511800" y="2109788"/>
          <p14:tracePt t="4177" x="5484813" y="2109788"/>
          <p14:tracePt t="4194" x="5472113" y="2109788"/>
          <p14:tracePt t="4211" x="5465763" y="2109788"/>
          <p14:tracePt t="4227" x="5457825" y="2109788"/>
          <p14:tracePt t="4244" x="5451475" y="2109788"/>
          <p14:tracePt t="4294" x="5445125" y="2109788"/>
          <p14:tracePt t="4695" x="5430838" y="2109788"/>
          <p14:tracePt t="4705" x="5424488" y="2116138"/>
          <p14:tracePt t="4715" x="5418138" y="2116138"/>
          <p14:tracePt t="4727" x="5405438" y="2122488"/>
          <p14:tracePt t="4744" x="5351463" y="2149475"/>
          <p14:tracePt t="4761" x="5310188" y="2155825"/>
          <p14:tracePt t="4777" x="5251450" y="2176463"/>
          <p14:tracePt t="4794" x="5224463" y="2190750"/>
          <p14:tracePt t="4810" x="5216525" y="2190750"/>
          <p14:tracePt t="4827" x="5210175" y="2190750"/>
          <p14:tracePt t="4916" x="5210175" y="2182813"/>
          <p14:tracePt t="4926" x="5216525" y="2176463"/>
          <p14:tracePt t="4937" x="5230813" y="2163763"/>
          <p14:tracePt t="4947" x="5264150" y="2149475"/>
          <p14:tracePt t="4962" x="5291138" y="2130425"/>
          <p14:tracePt t="4977" x="5364163" y="2109788"/>
          <p14:tracePt t="4994" x="5418138" y="2103438"/>
          <p14:tracePt t="5010" x="5438775" y="2103438"/>
          <p14:tracePt t="5027" x="5457825" y="2103438"/>
          <p14:tracePt t="5043" x="5472113" y="2103438"/>
          <p14:tracePt t="5060" x="5478463" y="2103438"/>
          <p14:tracePt t="5093" x="5478463" y="2109788"/>
          <p14:tracePt t="5174" x="5472113" y="2116138"/>
          <p14:tracePt t="5196" x="5457825" y="2116138"/>
          <p14:tracePt t="5205" x="5451475" y="2116138"/>
          <p14:tracePt t="5216" x="5438775" y="2116138"/>
          <p14:tracePt t="5226" x="5424488" y="2116138"/>
          <p14:tracePt t="5243" x="5405438" y="2122488"/>
          <p14:tracePt t="5260" x="5364163" y="2122488"/>
          <p14:tracePt t="5277" x="5337175" y="2122488"/>
          <p14:tracePt t="5293" x="5330825" y="2122488"/>
          <p14:tracePt t="5310" x="5324475" y="2122488"/>
          <p14:tracePt t="5326" x="5318125" y="2122488"/>
          <p14:tracePt t="5658" x="5310188" y="2122488"/>
          <p14:tracePt t="5667" x="5291138" y="2122488"/>
          <p14:tracePt t="5678" x="5251450" y="2122488"/>
          <p14:tracePt t="5693" x="5197475" y="2109788"/>
          <p14:tracePt t="5711" x="5076825" y="2076450"/>
          <p14:tracePt t="5726" x="4956175" y="2028825"/>
          <p14:tracePt t="5743" x="4908550" y="1995488"/>
          <p14:tracePt t="5759" x="4841875" y="1935163"/>
          <p14:tracePt t="5776" x="4795838" y="1874838"/>
          <p14:tracePt t="5793" x="4781550" y="1847850"/>
          <p14:tracePt t="5809" x="4775200" y="1795463"/>
          <p14:tracePt t="5826" x="4781550" y="1754188"/>
          <p14:tracePt t="5842" x="4802188" y="1714500"/>
          <p14:tracePt t="5859" x="4875213" y="1641475"/>
          <p14:tracePt t="5877" x="4983163" y="1560513"/>
          <p14:tracePt t="5893" x="5049838" y="1533525"/>
          <p14:tracePt t="5910" x="5210175" y="1493838"/>
          <p14:tracePt t="5926" x="5303838" y="1493838"/>
          <p14:tracePt t="5943" x="5472113" y="1493838"/>
          <p14:tracePt t="5959" x="5632450" y="1520825"/>
          <p14:tracePt t="5976" x="5713413" y="1539875"/>
          <p14:tracePt t="5992" x="5834063" y="1600200"/>
          <p14:tracePt t="6011" x="5953125" y="1666875"/>
          <p14:tracePt t="6026" x="6000750" y="1708150"/>
          <p14:tracePt t="6042" x="6073775" y="1774825"/>
          <p14:tracePt t="6059" x="6127750" y="1828800"/>
          <p14:tracePt t="6075" x="6134100" y="1847850"/>
          <p14:tracePt t="6092" x="6154738" y="1889125"/>
          <p14:tracePt t="6109" x="6154738" y="1908175"/>
          <p14:tracePt t="6126" x="6154738" y="1928813"/>
          <p14:tracePt t="6142" x="6154738" y="1935163"/>
          <p14:tracePt t="6159" x="6148388" y="1955800"/>
          <p14:tracePt t="6175" x="6142038" y="1968500"/>
          <p14:tracePt t="6193" x="6121400" y="2001838"/>
          <p14:tracePt t="6209" x="6100763" y="2022475"/>
          <p14:tracePt t="6226" x="6054725" y="2055813"/>
          <p14:tracePt t="6242" x="6013450" y="2070100"/>
          <p14:tracePt t="6259" x="5913438" y="2095500"/>
          <p14:tracePt t="6276" x="5792788" y="2109788"/>
          <p14:tracePt t="6293" x="5686425" y="2122488"/>
          <p14:tracePt t="6309" x="5638800" y="2122488"/>
          <p14:tracePt t="6325" x="5532438" y="2122488"/>
          <p14:tracePt t="6343" x="5445125" y="2122488"/>
          <p14:tracePt t="6359" x="5397500" y="2116138"/>
          <p14:tracePt t="6375" x="5310188" y="2089150"/>
          <p14:tracePt t="6393" x="5243513" y="2070100"/>
          <p14:tracePt t="6409" x="5216525" y="2062163"/>
          <p14:tracePt t="6425" x="5183188" y="2049463"/>
          <p14:tracePt t="6442" x="5176838" y="2043113"/>
          <p14:tracePt t="6459" x="5170488" y="2028825"/>
          <p14:tracePt t="6475" x="5164138" y="2022475"/>
          <p14:tracePt t="6509" x="5164138" y="2016125"/>
          <p14:tracePt t="6530" x="5164138" y="2009775"/>
          <p14:tracePt t="6546" x="5210175" y="2001838"/>
          <p14:tracePt t="6562" x="5251450" y="2001838"/>
          <p14:tracePt t="6576" x="5337175" y="2001838"/>
          <p14:tracePt t="6592" x="5391150" y="2001838"/>
          <p14:tracePt t="6608" x="5511800" y="2016125"/>
          <p14:tracePt t="6625" x="5599113" y="2043113"/>
          <p14:tracePt t="6642" x="5626100" y="2055813"/>
          <p14:tracePt t="6658" x="5665788" y="2076450"/>
          <p14:tracePt t="6675" x="5680075" y="2082800"/>
          <p14:tracePt t="6692" x="5680075" y="2089150"/>
          <p14:tracePt t="6725" x="5680075" y="2103438"/>
          <p14:tracePt t="6742" x="5672138" y="2103438"/>
          <p14:tracePt t="6758" x="5605463" y="2122488"/>
          <p14:tracePt t="6775" x="5499100" y="2143125"/>
          <p14:tracePt t="6792" x="5391150" y="2155825"/>
          <p14:tracePt t="6808" x="5330825" y="2155825"/>
          <p14:tracePt t="6825" x="5237163" y="2155825"/>
          <p14:tracePt t="6841" x="5191125" y="2163763"/>
          <p14:tracePt t="6858" x="5137150" y="2170113"/>
          <p14:tracePt t="6875" x="5095875" y="2170113"/>
          <p14:tracePt t="6891" x="5076825" y="2170113"/>
          <p14:tracePt t="6908" x="5056188" y="2170113"/>
          <p14:tracePt t="6946" x="5049838" y="2170113"/>
          <p14:tracePt t="7189" x="5043488" y="2170113"/>
          <p14:tracePt t="7199" x="5037138" y="2176463"/>
          <p14:tracePt t="7208" x="5002213" y="2182813"/>
          <p14:tracePt t="7225" x="4889500" y="2182813"/>
          <p14:tracePt t="7241" x="4814888" y="2182813"/>
          <p14:tracePt t="7258" x="4627563" y="2176463"/>
          <p14:tracePt t="7275" x="4400550" y="2155825"/>
          <p14:tracePt t="7291" x="4286250" y="2149475"/>
          <p14:tracePt t="7308" x="4065588" y="2149475"/>
          <p14:tracePt t="7325" x="3884613" y="2149475"/>
          <p14:tracePt t="7341" x="3824288" y="2149475"/>
          <p14:tracePt t="7358" x="3751263" y="2136775"/>
          <p14:tracePt t="7374" x="3724275" y="2136775"/>
          <p14:tracePt t="7600" x="3709988" y="2136775"/>
          <p14:tracePt t="7611" x="3703638" y="2136775"/>
          <p14:tracePt t="7617" x="3670300" y="2136775"/>
          <p14:tracePt t="7628" x="3616325" y="2136775"/>
          <p14:tracePt t="7641" x="3549650" y="2136775"/>
          <p14:tracePt t="7657" x="3348038" y="2109788"/>
          <p14:tracePt t="7674" x="3141663" y="2070100"/>
          <p14:tracePt t="7691" x="3067050" y="2043113"/>
          <p14:tracePt t="7707" x="2946400" y="2016125"/>
          <p14:tracePt t="7725" x="2879725" y="1995488"/>
          <p14:tracePt t="7741" x="2859088" y="1982788"/>
          <p14:tracePt t="7757" x="2846388" y="1976438"/>
          <p14:tracePt t="7791" x="2840038" y="1976438"/>
          <p14:tracePt t="7826" x="2840038" y="1968500"/>
          <p14:tracePt t="7834" x="2846388" y="1968500"/>
          <p14:tracePt t="7845" x="2852738" y="1968500"/>
          <p14:tracePt t="7857" x="2867025" y="1976438"/>
          <p14:tracePt t="7874" x="2894013" y="2001838"/>
          <p14:tracePt t="7891" x="2919413" y="2022475"/>
          <p14:tracePt t="7907" x="2946400" y="2043113"/>
          <p14:tracePt t="7924" x="2979738" y="2055813"/>
          <p14:tracePt t="7941" x="2994025" y="2070100"/>
          <p14:tracePt t="7957" x="3027363" y="2089150"/>
          <p14:tracePt t="7974" x="3040063" y="2103438"/>
          <p14:tracePt t="7991" x="3048000" y="2109788"/>
          <p14:tracePt t="8007" x="3060700" y="2116138"/>
          <p14:tracePt t="8044" x="3060700" y="2122488"/>
          <p14:tracePt t="8603" x="3054350" y="2116138"/>
          <p14:tracePt t="8613" x="3048000" y="2116138"/>
          <p14:tracePt t="8624" x="3040063" y="2109788"/>
          <p14:tracePt t="8640" x="3033713" y="2109788"/>
          <p14:tracePt t="8656" x="3013075" y="2095500"/>
          <p14:tracePt t="8673" x="3000375" y="2089150"/>
          <p14:tracePt t="8690" x="3000375" y="2082800"/>
          <p14:tracePt t="8707" x="2994025" y="2082800"/>
          <p14:tracePt t="8724" x="2987675" y="2082800"/>
          <p14:tracePt t="8744" x="2987675" y="2076450"/>
          <p14:tracePt t="8838" x="2987675" y="2070100"/>
          <p14:tracePt t="9037" x="2987675" y="2062163"/>
          <p14:tracePt t="9276" x="2987675" y="2070100"/>
          <p14:tracePt t="9385" x="2994025" y="2070100"/>
          <p14:tracePt t="9397" x="3000375" y="2070100"/>
          <p14:tracePt t="9415" x="3021013" y="2070100"/>
          <p14:tracePt t="9424" x="3033713" y="2070100"/>
          <p14:tracePt t="9439" x="3054350" y="2076450"/>
          <p14:tracePt t="9456" x="3087688" y="2082800"/>
          <p14:tracePt t="9475" x="3108325" y="2089150"/>
          <p14:tracePt t="9489" x="3121025" y="2095500"/>
          <p14:tracePt t="9506" x="3133725" y="2103438"/>
          <p14:tracePt t="9527" x="3141663" y="2103438"/>
          <p14:tracePt t="9884" x="3133725" y="2103438"/>
          <p14:tracePt t="9894" x="3133725" y="2095500"/>
          <p14:tracePt t="9906" x="3121025" y="2095500"/>
          <p14:tracePt t="9925" x="3108325" y="2089150"/>
          <p14:tracePt t="9939" x="3100388" y="2082800"/>
          <p14:tracePt t="9956" x="3081338" y="2076450"/>
          <p14:tracePt t="9973" x="3073400" y="2062163"/>
          <p14:tracePt t="10057" x="3073400" y="2055813"/>
          <p14:tracePt t="10106" x="3087688" y="2055813"/>
          <p14:tracePt t="10116" x="3100388" y="2055813"/>
          <p14:tracePt t="10129" x="3121025" y="2049463"/>
          <p14:tracePt t="10139" x="3160713" y="2043113"/>
          <p14:tracePt t="10155" x="3254375" y="2043113"/>
          <p14:tracePt t="10172" x="3308350" y="2043113"/>
          <p14:tracePt t="10189" x="3435350" y="2055813"/>
          <p14:tracePt t="10205" x="3562350" y="2070100"/>
          <p14:tracePt t="10223" x="3649663" y="2082800"/>
          <p14:tracePt t="10238" x="3683000" y="2089150"/>
          <p14:tracePt t="10255" x="3716338" y="2095500"/>
          <p14:tracePt t="10272" x="3730625" y="2095500"/>
          <p14:tracePt t="10874" x="3736975" y="2095500"/>
          <p14:tracePt t="11047" x="3724275" y="2103438"/>
          <p14:tracePt t="11059" x="3716338" y="2103438"/>
          <p14:tracePt t="11072" x="3690938" y="2116138"/>
          <p14:tracePt t="11088" x="3656013" y="2130425"/>
          <p14:tracePt t="11105" x="3582988" y="2149475"/>
          <p14:tracePt t="11121" x="3543300" y="2163763"/>
          <p14:tracePt t="11138" x="3476625" y="2163763"/>
          <p14:tracePt t="11155" x="3441700" y="2163763"/>
          <p14:tracePt t="11171" x="3429000" y="2163763"/>
          <p14:tracePt t="11188" x="3416300" y="2163763"/>
          <p14:tracePt t="11204" x="3408363" y="2163763"/>
          <p14:tracePt t="11221" x="3395663" y="2163763"/>
          <p14:tracePt t="11556" x="3395663" y="2155825"/>
          <p14:tracePt t="11584" x="3395663" y="2143125"/>
          <p14:tracePt t="11603" x="3402013" y="2136775"/>
          <p14:tracePt t="11614" x="3402013" y="2122488"/>
          <p14:tracePt t="11625" x="3402013" y="2116138"/>
          <p14:tracePt t="11637" x="3402013" y="2103438"/>
          <p14:tracePt t="11654" x="3408363" y="2082800"/>
          <p14:tracePt t="11670" x="3408363" y="2070100"/>
          <p14:tracePt t="11687" x="3416300" y="2049463"/>
          <p14:tracePt t="11704" x="3416300" y="2043113"/>
          <p14:tracePt t="11720" x="3422650" y="2043113"/>
          <p14:tracePt t="11737" x="3429000" y="2036763"/>
          <p14:tracePt t="11753" x="3429000" y="2022475"/>
          <p14:tracePt t="11770" x="3435350" y="2022475"/>
          <p14:tracePt t="11787" x="3449638" y="2016125"/>
          <p14:tracePt t="11804" x="3468688" y="2009775"/>
          <p14:tracePt t="11820" x="3476625" y="2009775"/>
          <p14:tracePt t="11837" x="3495675" y="2001838"/>
          <p14:tracePt t="11854" x="3516313" y="1995488"/>
          <p14:tracePt t="11870" x="3522663" y="1995488"/>
          <p14:tracePt t="11887" x="3536950" y="1995488"/>
          <p14:tracePt t="11904" x="3549650" y="1995488"/>
          <p14:tracePt t="11920" x="3549650" y="2001838"/>
          <p14:tracePt t="11937" x="3562350" y="2009775"/>
          <p14:tracePt t="11954" x="3570288" y="2016125"/>
          <p14:tracePt t="11970" x="3576638" y="2016125"/>
          <p14:tracePt t="11987" x="3582988" y="2022475"/>
          <p14:tracePt t="12004" x="3582988" y="2028825"/>
          <p14:tracePt t="12147" x="3576638" y="2028825"/>
          <p14:tracePt t="12503" x="3582988" y="2028825"/>
          <p14:tracePt t="12513" x="3589338" y="2028825"/>
          <p14:tracePt t="12524" x="3595688" y="2028825"/>
          <p14:tracePt t="12537" x="3603625" y="2028825"/>
          <p14:tracePt t="12557" x="3630613" y="2028825"/>
          <p14:tracePt t="12574" x="3676650" y="2028825"/>
          <p14:tracePt t="12590" x="3697288" y="2028825"/>
          <p14:tracePt t="12603" x="3743325" y="2028825"/>
          <p14:tracePt t="12619" x="3763963" y="2028825"/>
          <p14:tracePt t="12636" x="3810000" y="2028825"/>
          <p14:tracePt t="12653" x="3851275" y="2043113"/>
          <p14:tracePt t="12670" x="3870325" y="2043113"/>
          <p14:tracePt t="12686" x="3917950" y="2049463"/>
          <p14:tracePt t="12703" x="3938588" y="2049463"/>
          <p14:tracePt t="12720" x="3957638" y="2049463"/>
          <p14:tracePt t="12736" x="3965575" y="2055813"/>
          <p14:tracePt t="12753" x="3971925" y="2055813"/>
          <p14:tracePt t="12769" x="3978275" y="2055813"/>
          <p14:tracePt t="12786" x="3984625" y="2055813"/>
          <p14:tracePt t="12803" x="3984625" y="2062163"/>
          <p14:tracePt t="12996" x="3978275" y="2062163"/>
          <p14:tracePt t="13014" x="3978275" y="2055813"/>
          <p14:tracePt t="13034" x="3971925" y="2055813"/>
          <p14:tracePt t="13057" x="3965575" y="2055813"/>
          <p14:tracePt t="13074" x="3951288" y="2055813"/>
          <p14:tracePt t="13083" x="3944938" y="2049463"/>
          <p14:tracePt t="13093" x="3938588" y="2049463"/>
          <p14:tracePt t="13105" x="3924300" y="2043113"/>
          <p14:tracePt t="13119" x="3905250" y="2043113"/>
          <p14:tracePt t="13136" x="3878263" y="2028825"/>
          <p14:tracePt t="13153" x="3857625" y="2022475"/>
          <p14:tracePt t="13169" x="3851275" y="2016125"/>
          <p14:tracePt t="13186" x="3824288" y="2009775"/>
          <p14:tracePt t="13203" x="3810000" y="1995488"/>
          <p14:tracePt t="13219" x="3803650" y="1995488"/>
          <p14:tracePt t="13235" x="3803650" y="1989138"/>
          <p14:tracePt t="13252" x="3797300" y="1989138"/>
          <p14:tracePt t="13269" x="3790950" y="1989138"/>
          <p14:tracePt t="13304" x="3790950" y="1982788"/>
          <p14:tracePt t="13323" x="3790950" y="1976438"/>
          <p14:tracePt t="13333" x="3790950" y="1968500"/>
          <p14:tracePt t="13354" x="3790950" y="1962150"/>
          <p14:tracePt t="13383" x="3790950" y="1955800"/>
          <p14:tracePt t="13406" x="3797300" y="1941513"/>
          <p14:tracePt t="13415" x="3817938" y="1935163"/>
          <p14:tracePt t="13425" x="3844925" y="1916113"/>
          <p14:tracePt t="13436" x="3884613" y="1895475"/>
          <p14:tracePt t="13452" x="3930650" y="1874838"/>
          <p14:tracePt t="13469" x="4051300" y="1835150"/>
          <p14:tracePt t="13485" x="4192588" y="1795463"/>
          <p14:tracePt t="13503" x="4333875" y="1774825"/>
          <p14:tracePt t="13518" x="4394200" y="1774825"/>
          <p14:tracePt t="13538" x="4527550" y="1774825"/>
          <p14:tracePt t="13556" x="4641850" y="1781175"/>
          <p14:tracePt t="13573" x="4735513" y="1808163"/>
          <p14:tracePt t="13585" x="4775200" y="1822450"/>
          <p14:tracePt t="13602" x="4835525" y="1855788"/>
          <p14:tracePt t="13618" x="4856163" y="1862138"/>
          <p14:tracePt t="13635" x="4889500" y="1881188"/>
          <p14:tracePt t="13652" x="4902200" y="1889125"/>
          <p14:tracePt t="13669" x="4929188" y="1901825"/>
          <p14:tracePt t="13686" x="4941888" y="1922463"/>
          <p14:tracePt t="13702" x="4949825" y="1922463"/>
          <p14:tracePt t="13718" x="4949825" y="1928813"/>
          <p14:tracePt t="13735" x="4956175" y="1928813"/>
          <p14:tracePt t="13825" x="4956175" y="1935163"/>
          <p14:tracePt t="13969" x="4949825" y="1935163"/>
          <p14:tracePt t="13986" x="4941888" y="1935163"/>
          <p14:tracePt t="14008" x="4929188" y="1935163"/>
          <p14:tracePt t="14016" x="4922838" y="1935163"/>
          <p14:tracePt t="14025" x="4916488" y="1941513"/>
          <p14:tracePt t="14035" x="4902200" y="1949450"/>
          <p14:tracePt t="14051" x="4875213" y="1955800"/>
          <p14:tracePt t="14068" x="4822825" y="1955800"/>
          <p14:tracePt t="14085" x="4748213" y="1955800"/>
          <p14:tracePt t="14102" x="4694238" y="1955800"/>
          <p14:tracePt t="14118" x="4667250" y="1955800"/>
          <p14:tracePt t="14135" x="4600575" y="1955800"/>
          <p14:tracePt t="14151" x="4581525" y="1955800"/>
          <p14:tracePt t="14168" x="4540250" y="1955800"/>
          <p14:tracePt t="14185" x="4506913" y="1955800"/>
          <p14:tracePt t="14202" x="4494213" y="1955800"/>
          <p14:tracePt t="14218" x="4446588" y="1962150"/>
          <p14:tracePt t="14234" x="4394200" y="1976438"/>
          <p14:tracePt t="14251" x="4359275" y="1976438"/>
          <p14:tracePt t="14268" x="4286250" y="1982788"/>
          <p14:tracePt t="14285" x="4205288" y="1995488"/>
          <p14:tracePt t="14302" x="4152900" y="1995488"/>
          <p14:tracePt t="14318" x="4119563" y="1995488"/>
          <p14:tracePt t="14335" x="4059238" y="1989138"/>
          <p14:tracePt t="14351" x="4017963" y="1982788"/>
          <p14:tracePt t="14368" x="3957638" y="1982788"/>
          <p14:tracePt t="14384" x="3911600" y="1976438"/>
          <p14:tracePt t="14402" x="3878263" y="1976438"/>
          <p14:tracePt t="14418" x="3870325" y="1976438"/>
          <p14:tracePt t="14434" x="3863975" y="1968500"/>
          <p14:tracePt t="14763" x="3857625" y="1968500"/>
          <p14:tracePt t="14784" x="3851275" y="1968500"/>
          <p14:tracePt t="14805" x="3844925" y="1968500"/>
          <p14:tracePt t="14823" x="3836988" y="1968500"/>
          <p14:tracePt t="14833" x="3830638" y="1968500"/>
          <p14:tracePt t="14855" x="3824288" y="1968500"/>
          <p14:tracePt t="14863" x="3817938" y="1968500"/>
          <p14:tracePt t="14873" x="3810000" y="1968500"/>
          <p14:tracePt t="14884" x="3797300" y="1962150"/>
          <p14:tracePt t="14901" x="3784600" y="1955800"/>
          <p14:tracePt t="14917" x="3770313" y="1955800"/>
          <p14:tracePt t="14934" x="3751263" y="1949450"/>
          <p14:tracePt t="14950" x="3743325" y="1941513"/>
          <p14:tracePt t="14967" x="3716338" y="1935163"/>
          <p14:tracePt t="14984" x="3690938" y="1928813"/>
          <p14:tracePt t="15000" x="3676650" y="1928813"/>
          <p14:tracePt t="15017" x="3649663" y="1922463"/>
          <p14:tracePt t="15036" x="3622675" y="1916113"/>
          <p14:tracePt t="15050" x="3616325" y="1908175"/>
          <p14:tracePt t="15067" x="3595688" y="1908175"/>
          <p14:tracePt t="15084" x="3589338" y="1908175"/>
          <p14:tracePt t="15319" x="3582988" y="1908175"/>
          <p14:tracePt t="15328" x="3576638" y="1908175"/>
          <p14:tracePt t="15345" x="3570288" y="1908175"/>
          <p14:tracePt t="15355" x="3549650" y="1908175"/>
          <p14:tracePt t="15367" x="3529013" y="1908175"/>
          <p14:tracePt t="15384" x="3468688" y="1901825"/>
          <p14:tracePt t="15400" x="3429000" y="1889125"/>
          <p14:tracePt t="15417" x="3375025" y="1855788"/>
          <p14:tracePt t="15433" x="3328988" y="1768475"/>
          <p14:tracePt t="15450" x="3314700" y="1701800"/>
          <p14:tracePt t="15467" x="3308350" y="1560513"/>
          <p14:tracePt t="15483" x="3322638" y="1412875"/>
          <p14:tracePt t="15500" x="3335338" y="1352550"/>
          <p14:tracePt t="15516" x="3355975" y="1246188"/>
          <p14:tracePt t="15537" x="3362325" y="1192213"/>
          <p14:tracePt t="15555" x="3362325" y="1165225"/>
          <p14:tracePt t="15570" x="3362325" y="1152525"/>
          <p14:tracePt t="15587" x="3362325" y="1138238"/>
          <p14:tracePt t="15617" x="3341688" y="1125538"/>
          <p14:tracePt t="15633" x="3322638" y="1125538"/>
          <p14:tracePt t="15650" x="3275013" y="1125538"/>
          <p14:tracePt t="15667" x="3235325" y="1119188"/>
          <p14:tracePt t="15683" x="3208338" y="1119188"/>
          <p14:tracePt t="15700" x="3141663" y="1119188"/>
          <p14:tracePt t="15717" x="3108325" y="1131888"/>
          <p14:tracePt t="15733" x="3033713" y="1152525"/>
          <p14:tracePt t="15750" x="2952750" y="1219200"/>
          <p14:tracePt t="15767" x="2913063" y="1258888"/>
          <p14:tracePt t="15783" x="2840038" y="1346200"/>
          <p14:tracePt t="15800" x="2779713" y="1452563"/>
          <p14:tracePt t="15816" x="2752725" y="1500188"/>
          <p14:tracePt t="15833" x="2705100" y="1600200"/>
          <p14:tracePt t="15850" x="2692400" y="1647825"/>
          <p14:tracePt t="15866" x="2659063" y="1741488"/>
          <p14:tracePt t="15883" x="2644775" y="1814513"/>
          <p14:tracePt t="15900" x="2638425" y="1847850"/>
          <p14:tracePt t="15916" x="2638425" y="1868488"/>
          <p14:tracePt t="15933" x="2632075" y="1881188"/>
          <p14:tracePt t="15950" x="2632075" y="1889125"/>
          <p14:tracePt t="15967" x="2632075" y="1895475"/>
          <p14:tracePt t="15983" x="2638425" y="1895475"/>
          <p14:tracePt t="15999" x="2644775" y="1895475"/>
          <p14:tracePt t="16016" x="2652713" y="1895475"/>
          <p14:tracePt t="16033" x="2659063" y="1895475"/>
          <p14:tracePt t="16037" x="2659063" y="1901825"/>
          <p14:tracePt t="16054" x="2665413" y="1901825"/>
          <p14:tracePt t="16124" x="2671763" y="1901825"/>
          <p14:tracePt t="16246" x="2679700" y="1901825"/>
          <p14:tracePt t="16267" x="2686050" y="1901825"/>
          <p14:tracePt t="16278" x="2686050" y="1895475"/>
          <p14:tracePt t="16293" x="2692400" y="1895475"/>
          <p14:tracePt t="16314" x="2705100" y="1889125"/>
          <p14:tracePt t="16333" x="2719388" y="1874838"/>
          <p14:tracePt t="16344" x="2732088" y="1868488"/>
          <p14:tracePt t="16354" x="2746375" y="1862138"/>
          <p14:tracePt t="16366" x="2759075" y="1855788"/>
          <p14:tracePt t="16383" x="2786063" y="1835150"/>
          <p14:tracePt t="16399" x="2798763" y="1835150"/>
          <p14:tracePt t="16416" x="2813050" y="1822450"/>
          <p14:tracePt t="16433" x="2825750" y="1822450"/>
          <p14:tracePt t="16449" x="2833688" y="1814513"/>
          <p14:tracePt t="16466" x="2846388" y="1814513"/>
          <p14:tracePt t="16482" x="2886075" y="1801813"/>
          <p14:tracePt t="16499" x="2906713" y="1787525"/>
          <p14:tracePt t="16515" x="2946400" y="1774825"/>
          <p14:tracePt t="16533" x="2979738" y="1768475"/>
          <p14:tracePt t="16553" x="2994025" y="1768475"/>
          <p14:tracePt t="16570" x="3006725" y="1768475"/>
          <p14:tracePt t="16587" x="3027363" y="1768475"/>
          <p14:tracePt t="16599" x="3040063" y="1774825"/>
          <p14:tracePt t="16616" x="3054350" y="1774825"/>
          <p14:tracePt t="16632" x="3060700" y="1781175"/>
          <p14:tracePt t="16649" x="3067050" y="1787525"/>
          <p14:tracePt t="16682" x="3067050" y="1795463"/>
          <p14:tracePt t="16715" x="3067050" y="1801813"/>
          <p14:tracePt t="16757" x="3060700" y="1801813"/>
          <p14:tracePt t="16767" x="3054350" y="1801813"/>
          <p14:tracePt t="16777" x="3048000" y="1795463"/>
          <p14:tracePt t="16787" x="3033713" y="1787525"/>
          <p14:tracePt t="16799" x="3027363" y="1774825"/>
          <p14:tracePt t="16816" x="2979738" y="1735138"/>
          <p14:tracePt t="16832" x="2952750" y="1720850"/>
          <p14:tracePt t="16849" x="2913063" y="1660525"/>
          <p14:tracePt t="16865" x="2879725" y="1593850"/>
          <p14:tracePt t="16882" x="2867025" y="1554163"/>
          <p14:tracePt t="16899" x="2859088" y="1506538"/>
          <p14:tracePt t="16915" x="2846388" y="1452563"/>
          <p14:tracePt t="16932" x="2846388" y="1439863"/>
          <p14:tracePt t="16949" x="2846388" y="1427163"/>
          <p14:tracePt t="16966" x="2846388" y="1412875"/>
          <p14:tracePt t="16999" x="2852738" y="1406525"/>
          <p14:tracePt t="17015" x="2867025" y="1393825"/>
          <p14:tracePt t="17032" x="2886075" y="1379538"/>
          <p14:tracePt t="17036" x="2900363" y="1373188"/>
          <p14:tracePt t="17049" x="2919413" y="1373188"/>
          <p14:tracePt t="17065" x="2933700" y="1366838"/>
          <p14:tracePt t="17082" x="2960688" y="1352550"/>
          <p14:tracePt t="17099" x="3006725" y="1352550"/>
          <p14:tracePt t="17115" x="3033713" y="1352550"/>
          <p14:tracePt t="17132" x="3073400" y="1352550"/>
          <p14:tracePt t="17151" x="3114675" y="1352550"/>
          <p14:tracePt t="17165" x="3127375" y="1352550"/>
          <p14:tracePt t="17182" x="3154363" y="1352550"/>
          <p14:tracePt t="17198" x="3175000" y="1358900"/>
          <p14:tracePt t="17215" x="3181350" y="1358900"/>
          <p14:tracePt t="17232" x="3194050" y="1366838"/>
          <p14:tracePt t="17249" x="3214688" y="1379538"/>
          <p14:tracePt t="17265" x="3214688" y="1385888"/>
          <p14:tracePt t="17282" x="3227388" y="1400175"/>
          <p14:tracePt t="17298" x="3235325" y="1419225"/>
          <p14:tracePt t="17315" x="3241675" y="1427163"/>
          <p14:tracePt t="17332" x="3254375" y="1452563"/>
          <p14:tracePt t="17348" x="3262313" y="1479550"/>
          <p14:tracePt t="17365" x="3268663" y="1500188"/>
          <p14:tracePt t="17382" x="3268663" y="1520825"/>
          <p14:tracePt t="17398" x="3268663" y="1533525"/>
          <p14:tracePt t="17456" x="3268663" y="1539875"/>
          <p14:tracePt t="17643" x="3262313" y="1539875"/>
          <p14:tracePt t="17693" x="3254375" y="1539875"/>
          <p14:tracePt t="17714" x="3248025" y="1533525"/>
          <p14:tracePt t="17723" x="3241675" y="1533525"/>
          <p14:tracePt t="17734" x="3221038" y="1533525"/>
          <p14:tracePt t="17748" x="3214688" y="1533525"/>
          <p14:tracePt t="17765" x="3201988" y="1533525"/>
          <p14:tracePt t="17781" x="3194050" y="1533525"/>
          <p14:tracePt t="17815" x="3181350" y="1533525"/>
          <p14:tracePt t="17848" x="3175000" y="1533525"/>
          <p14:tracePt t="17873" x="3167063" y="1533525"/>
          <p14:tracePt t="17953" x="3175000" y="1533525"/>
          <p14:tracePt t="17963" x="3187700" y="1533525"/>
          <p14:tracePt t="17973" x="3214688" y="1533525"/>
          <p14:tracePt t="17984" x="3262313" y="1527175"/>
          <p14:tracePt t="17998" x="3314700" y="1527175"/>
          <p14:tracePt t="18014" x="3422650" y="1520825"/>
          <p14:tracePt t="18034" x="3529013" y="1520825"/>
          <p14:tracePt t="18048" x="3576638" y="1520825"/>
          <p14:tracePt t="18064" x="3622675" y="1520825"/>
          <p14:tracePt t="18081" x="3643313" y="1527175"/>
          <p14:tracePt t="18098" x="3670300" y="1527175"/>
          <p14:tracePt t="18114" x="3690938" y="1527175"/>
          <p14:tracePt t="18132" x="3697288" y="1527175"/>
          <p14:tracePt t="18148" x="3703638" y="1527175"/>
          <p14:tracePt t="18164" x="3709988" y="1527175"/>
          <p14:tracePt t="18233" x="3709988" y="1520825"/>
          <p14:tracePt t="18243" x="3709988" y="1512888"/>
          <p14:tracePt t="18254" x="3709988" y="1506538"/>
          <p14:tracePt t="18264" x="3709988" y="1500188"/>
          <p14:tracePt t="18281" x="3709988" y="1487488"/>
          <p14:tracePt t="18297" x="3709988" y="1433513"/>
          <p14:tracePt t="18314" x="3709988" y="1366838"/>
          <p14:tracePt t="18331" x="3709988" y="1346200"/>
          <p14:tracePt t="18348" x="3709988" y="1333500"/>
          <p14:tracePt t="18364" x="3709988" y="1325563"/>
          <p14:tracePt t="18397" x="3709988" y="1319213"/>
          <p14:tracePt t="18416" x="3703638" y="1312863"/>
          <p14:tracePt t="18430" x="3697288" y="1312863"/>
          <p14:tracePt t="18447" x="3676650" y="1312863"/>
          <p14:tracePt t="18464" x="3656013" y="1312863"/>
          <p14:tracePt t="18483" x="3622675" y="1312863"/>
          <p14:tracePt t="18497" x="3603625" y="1312863"/>
          <p14:tracePt t="18514" x="3562350" y="1325563"/>
          <p14:tracePt t="18531" x="3549650" y="1333500"/>
          <p14:tracePt t="18547" x="3522663" y="1346200"/>
          <p14:tracePt t="18567" x="3516313" y="1352550"/>
          <p14:tracePt t="18585" x="3509963" y="1358900"/>
          <p14:tracePt t="18603" x="3509963" y="1366838"/>
          <p14:tracePt t="18634" x="3509963" y="1373188"/>
          <p14:tracePt t="18654" x="3509963" y="1379538"/>
          <p14:tracePt t="18663" x="3509963" y="1385888"/>
          <p14:tracePt t="18673" x="3516313" y="1385888"/>
          <p14:tracePt t="18693" x="3516313" y="1393825"/>
          <p14:tracePt t="18703" x="3522663" y="1393825"/>
          <p14:tracePt t="18723" x="3522663" y="1400175"/>
          <p14:tracePt t="18807" x="3522663" y="1406525"/>
          <p14:tracePt t="18845" x="3516313" y="1406525"/>
          <p14:tracePt t="18857" x="3502025" y="1406525"/>
          <p14:tracePt t="18870" x="3476625" y="1393825"/>
          <p14:tracePt t="18881" x="3455988" y="1373188"/>
          <p14:tracePt t="18897" x="3395663" y="1319213"/>
          <p14:tracePt t="18914" x="3335338" y="1238250"/>
          <p14:tracePt t="18930" x="3314700" y="1185863"/>
          <p14:tracePt t="18947" x="3295650" y="1092200"/>
          <p14:tracePt t="18963" x="3295650" y="1058863"/>
          <p14:tracePt t="18980" x="3295650" y="1017588"/>
          <p14:tracePt t="18997" x="3302000" y="1011238"/>
          <p14:tracePt t="19013" x="3314700" y="1004888"/>
          <p14:tracePt t="19031" x="3348038" y="998538"/>
          <p14:tracePt t="19047" x="3375025" y="1004888"/>
          <p14:tracePt t="19063" x="3429000" y="1031875"/>
          <p14:tracePt t="19081" x="3489325" y="1077913"/>
          <p14:tracePt t="19097" x="3522663" y="1104900"/>
          <p14:tracePt t="19113" x="3576638" y="1158875"/>
          <p14:tracePt t="19130" x="3603625" y="1192213"/>
          <p14:tracePt t="19146" x="3636963" y="1265238"/>
          <p14:tracePt t="19163" x="3663950" y="1312863"/>
          <p14:tracePt t="19181" x="3670300" y="1352550"/>
          <p14:tracePt t="19197" x="3670300" y="1373188"/>
          <p14:tracePt t="19213" x="3676650" y="1406525"/>
          <p14:tracePt t="19230" x="3676650" y="1419225"/>
          <p14:tracePt t="19247" x="3683000" y="1433513"/>
          <p14:tracePt t="19263" x="3683000" y="1439863"/>
          <p14:tracePt t="19461" x="3670300" y="1439863"/>
          <p14:tracePt t="19751" x="3670300" y="1433513"/>
          <p14:tracePt t="19768" x="3670300" y="1419225"/>
          <p14:tracePt t="19783" x="3670300" y="1412875"/>
          <p14:tracePt t="19797" x="3670300" y="1406525"/>
          <p14:tracePt t="19813" x="3670300" y="1393825"/>
          <p14:tracePt t="19829" x="3670300" y="1379538"/>
          <p14:tracePt t="19846" x="3676650" y="1379538"/>
          <p14:tracePt t="19862" x="3676650" y="1373188"/>
          <p14:tracePt t="19879" x="3683000" y="1366838"/>
          <p14:tracePt t="19896" x="3683000" y="1358900"/>
          <p14:tracePt t="19913" x="3690938" y="1352550"/>
          <p14:tracePt t="19930" x="3703638" y="1346200"/>
          <p14:tracePt t="19963" x="3716338" y="1339850"/>
          <p14:tracePt t="19979" x="3724275" y="1339850"/>
          <p14:tracePt t="19996" x="3743325" y="1333500"/>
          <p14:tracePt t="20012" x="3757613" y="1333500"/>
          <p14:tracePt t="20046" x="3770313" y="1333500"/>
          <p14:tracePt t="20079" x="3776663" y="1333500"/>
          <p14:tracePt t="20102" x="3784600" y="1333500"/>
          <p14:tracePt t="20123" x="3790950" y="1333500"/>
          <p14:tracePt t="20133" x="3797300" y="1333500"/>
          <p14:tracePt t="20163" x="3803650" y="1333500"/>
          <p14:tracePt t="20173" x="3803650" y="1339850"/>
          <p14:tracePt t="20193" x="3810000" y="1339850"/>
          <p14:tracePt t="20265" x="3810000" y="1346200"/>
          <p14:tracePt t="20305" x="3810000" y="1352550"/>
          <p14:tracePt t="20335" x="3803650" y="1358900"/>
          <p14:tracePt t="20355" x="3803650" y="1366838"/>
          <p14:tracePt t="20387" x="3797300" y="1366838"/>
          <p14:tracePt t="20416" x="3790950" y="1366838"/>
          <p14:tracePt t="20456" x="3784600" y="1366838"/>
          <p14:tracePt t="20487" x="3776663" y="1366838"/>
          <p14:tracePt t="20508" x="3770313" y="1366838"/>
          <p14:tracePt t="20518" x="3763963" y="1366838"/>
          <p14:tracePt t="20529" x="3751263" y="1366838"/>
          <p14:tracePt t="20545" x="3736975" y="1358900"/>
          <p14:tracePt t="20566" x="3716338" y="1352550"/>
          <p14:tracePt t="20583" x="3703638" y="1346200"/>
          <p14:tracePt t="20600" x="3697288" y="1339850"/>
          <p14:tracePt t="20612" x="3690938" y="1333500"/>
          <p14:tracePt t="20628" x="3683000" y="1333500"/>
          <p14:tracePt t="20645" x="3683000" y="1325563"/>
          <p14:tracePt t="20662" x="3676650" y="1319213"/>
          <p14:tracePt t="20745" x="3670300" y="1312863"/>
          <p14:tracePt t="20765" x="3670300" y="1306513"/>
          <p14:tracePt t="20860" x="3670300" y="1298575"/>
          <p14:tracePt t="20931" x="3670300" y="1306513"/>
          <p14:tracePt t="20942" x="3670300" y="1312863"/>
          <p14:tracePt t="20962" x="3663950" y="1319213"/>
          <p14:tracePt t="20985" x="3656013" y="1333500"/>
          <p14:tracePt t="20997" x="3656013" y="1352550"/>
          <p14:tracePt t="21012" x="3649663" y="1412875"/>
          <p14:tracePt t="21028" x="3643313" y="1446213"/>
          <p14:tracePt t="21045" x="3636963" y="1493838"/>
          <p14:tracePt t="21062" x="3630613" y="1520825"/>
          <p14:tracePt t="21078" x="3630613" y="1533525"/>
          <p14:tracePt t="21082" x="3630613" y="1539875"/>
          <p14:tracePt t="21095" x="3630613" y="1547813"/>
          <p14:tracePt t="21125" x="3630613" y="1554163"/>
          <p14:tracePt t="21281" x="3630613" y="1560513"/>
          <p14:tracePt t="21298" x="3630613" y="1593850"/>
          <p14:tracePt t="21315" x="3630613" y="1614488"/>
          <p14:tracePt t="21330" x="3630613" y="1654175"/>
          <p14:tracePt t="21345" x="3630613" y="1666875"/>
          <p14:tracePt t="21361" x="3630613" y="1693863"/>
          <p14:tracePt t="21380" x="3636963" y="1720850"/>
          <p14:tracePt t="21395" x="3643313" y="1735138"/>
          <p14:tracePt t="21411" x="3663950" y="1762125"/>
          <p14:tracePt t="21428" x="3683000" y="1781175"/>
          <p14:tracePt t="21445" x="3703638" y="1795463"/>
          <p14:tracePt t="21461" x="3709988" y="1795463"/>
          <p14:tracePt t="21478" x="3716338" y="1795463"/>
          <p14:tracePt t="22343" x="3709988" y="1801813"/>
          <p14:tracePt t="22414" x="3703638" y="1801813"/>
          <p14:tracePt t="22422" x="3697288" y="1801813"/>
          <p14:tracePt t="22433" x="3690938" y="1801813"/>
          <p14:tracePt t="22443" x="3683000" y="1801813"/>
          <p14:tracePt t="22460" x="3676650" y="1801813"/>
          <p14:tracePt t="22494" x="3670300" y="1801813"/>
          <p14:tracePt t="22543" x="3663950" y="1801813"/>
          <p14:tracePt t="22553" x="3656013" y="1801813"/>
          <p14:tracePt t="22566" x="3643313" y="1801813"/>
          <p14:tracePt t="22583" x="3636963" y="1801813"/>
          <p14:tracePt t="22598" x="3630613" y="1801813"/>
          <p14:tracePt t="22610" x="3622675" y="1801813"/>
          <p14:tracePt t="22863" x="3622675" y="1795463"/>
          <p14:tracePt t="22873" x="3622675" y="1787525"/>
          <p14:tracePt t="22893" x="3616325" y="1781175"/>
          <p14:tracePt t="22914" x="3616325" y="1774825"/>
          <p14:tracePt t="22923" x="3609975" y="1754188"/>
          <p14:tracePt t="22933" x="3603625" y="1741488"/>
          <p14:tracePt t="22943" x="3595688" y="1720850"/>
          <p14:tracePt t="22960" x="3589338" y="1701800"/>
          <p14:tracePt t="22977" x="3582988" y="1674813"/>
          <p14:tracePt t="22993" x="3562350" y="1627188"/>
          <p14:tracePt t="23010" x="3556000" y="1600200"/>
          <p14:tracePt t="23026" x="3549650" y="1560513"/>
          <p14:tracePt t="23043" x="3536950" y="1506538"/>
          <p14:tracePt t="23060" x="3529013" y="1479550"/>
          <p14:tracePt t="23076" x="3529013" y="1433513"/>
          <p14:tracePt t="23094" x="3529013" y="1406525"/>
          <p14:tracePt t="23110" x="3529013" y="1393825"/>
          <p14:tracePt t="23126" x="3529013" y="1385888"/>
          <p14:tracePt t="23274" x="3529013" y="1393825"/>
          <p14:tracePt t="23284" x="3529013" y="1400175"/>
          <p14:tracePt t="23296" x="3529013" y="1406525"/>
          <p14:tracePt t="23309" x="3529013" y="1419225"/>
          <p14:tracePt t="23326" x="3536950" y="1446213"/>
          <p14:tracePt t="23343" x="3543300" y="1500188"/>
          <p14:tracePt t="23359" x="3549650" y="1520825"/>
          <p14:tracePt t="23376" x="3549650" y="1539875"/>
          <p14:tracePt t="23393" x="3549650" y="1560513"/>
          <p14:tracePt t="23409" x="3549650" y="1573213"/>
          <p14:tracePt t="23426" x="3549650" y="1581150"/>
          <p14:tracePt t="23443" x="3549650" y="1593850"/>
          <p14:tracePt t="23476" x="3549650" y="1600200"/>
          <p14:tracePt t="23503" x="3549650" y="1608138"/>
          <p14:tracePt t="23573" x="3549650" y="1614488"/>
          <p14:tracePt t="23614" x="3549650" y="1620838"/>
          <p14:tracePt t="23643" x="3549650" y="1627188"/>
          <p14:tracePt t="24014" x="3543300" y="1627188"/>
          <p14:tracePt t="24343" x="3543300" y="1620838"/>
          <p14:tracePt t="24423" x="3543300" y="1614488"/>
          <p14:tracePt t="24473" x="3543300" y="1608138"/>
          <p14:tracePt t="24494" x="3543300" y="1600200"/>
          <p14:tracePt t="24533" x="3543300" y="1593850"/>
          <p14:tracePt t="24553" x="3543300" y="1587500"/>
          <p14:tracePt t="24563" x="3543300" y="1581150"/>
          <p14:tracePt t="24572" x="3543300" y="1539875"/>
          <p14:tracePt t="24583" x="3549650" y="1506538"/>
          <p14:tracePt t="24597" x="3562350" y="1460500"/>
          <p14:tracePt t="24612" x="3576638" y="1412875"/>
          <p14:tracePt t="24625" x="3603625" y="1325563"/>
          <p14:tracePt t="24642" x="3630613" y="1258888"/>
          <p14:tracePt t="24658" x="3636963" y="1231900"/>
          <p14:tracePt t="24675" x="3649663" y="1204913"/>
          <p14:tracePt t="24691" x="3656013" y="1192213"/>
          <p14:tracePt t="24708" x="3676650" y="1179513"/>
          <p14:tracePt t="24725" x="3703638" y="1165225"/>
          <p14:tracePt t="24741" x="3716338" y="1158875"/>
          <p14:tracePt t="24758" x="3757613" y="1158875"/>
          <p14:tracePt t="24775" x="3830638" y="1144588"/>
          <p14:tracePt t="24791" x="3878263" y="1138238"/>
          <p14:tracePt t="24808" x="3965575" y="1138238"/>
          <p14:tracePt t="24825" x="4011613" y="1138238"/>
          <p14:tracePt t="24841" x="4105275" y="1144588"/>
          <p14:tracePt t="24858" x="4192588" y="1152525"/>
          <p14:tracePt t="24875" x="4225925" y="1158875"/>
          <p14:tracePt t="24891" x="4292600" y="1171575"/>
          <p14:tracePt t="24908" x="4352925" y="1192213"/>
          <p14:tracePt t="24925" x="4419600" y="1219200"/>
          <p14:tracePt t="24941" x="4460875" y="1231900"/>
          <p14:tracePt t="24958" x="4521200" y="1273175"/>
          <p14:tracePt t="24975" x="4567238" y="1312863"/>
          <p14:tracePt t="24991" x="4581525" y="1325563"/>
          <p14:tracePt t="25008" x="4600575" y="1339850"/>
          <p14:tracePt t="25025" x="4614863" y="1346200"/>
          <p14:tracePt t="25041" x="4621213" y="1358900"/>
          <p14:tracePt t="25058" x="4627563" y="1358900"/>
          <p14:tracePt t="25075" x="4633913" y="1366838"/>
          <p14:tracePt t="25117" x="4633913" y="1373188"/>
          <p14:tracePt t="25155" x="4633913" y="1379538"/>
          <p14:tracePt t="25166" x="4641850" y="1379538"/>
          <p14:tracePt t="25205" x="4641850" y="1385888"/>
          <p14:tracePt t="25777" x="4641850" y="1379538"/>
          <p14:tracePt t="25786" x="4648200" y="1366838"/>
          <p14:tracePt t="25796" x="4654550" y="1366838"/>
          <p14:tracePt t="25807" x="4660900" y="1352550"/>
          <p14:tracePt t="25824" x="4667250" y="1346200"/>
          <p14:tracePt t="25840" x="4687888" y="1319213"/>
          <p14:tracePt t="25858" x="4714875" y="1292225"/>
          <p14:tracePt t="25874" x="4727575" y="1285875"/>
          <p14:tracePt t="25891" x="4775200" y="1252538"/>
          <p14:tracePt t="25907" x="4787900" y="1238250"/>
          <p14:tracePt t="25924" x="4822825" y="1219200"/>
          <p14:tracePt t="25940" x="4835525" y="1204913"/>
          <p14:tracePt t="25957" x="4848225" y="1198563"/>
          <p14:tracePt t="25974" x="4868863" y="1185863"/>
          <p14:tracePt t="25990" x="4889500" y="1171575"/>
          <p14:tracePt t="26007" x="4935538" y="1152525"/>
          <p14:tracePt t="26024" x="4962525" y="1131888"/>
          <p14:tracePt t="26040" x="4989513" y="1131888"/>
          <p14:tracePt t="26057" x="5016500" y="1119188"/>
          <p14:tracePt t="26073" x="5029200" y="1119188"/>
          <p14:tracePt t="26090" x="5103813" y="1119188"/>
          <p14:tracePt t="26107" x="5137150" y="1119188"/>
          <p14:tracePt t="26123" x="5210175" y="1119188"/>
          <p14:tracePt t="26140" x="5251450" y="1125538"/>
          <p14:tracePt t="26157" x="5297488" y="1138238"/>
          <p14:tracePt t="26173" x="5310188" y="1138238"/>
          <p14:tracePt t="26190" x="5345113" y="1152525"/>
          <p14:tracePt t="26207" x="5364163" y="1158875"/>
          <p14:tracePt t="26223" x="5384800" y="1171575"/>
          <p14:tracePt t="26240" x="5405438" y="1185863"/>
          <p14:tracePt t="26257" x="5424488" y="1198563"/>
          <p14:tracePt t="26273" x="5424488" y="1204913"/>
          <p14:tracePt t="26290" x="5438775" y="1212850"/>
          <p14:tracePt t="26307" x="5445125" y="1225550"/>
          <p14:tracePt t="26323" x="5451475" y="1225550"/>
          <p14:tracePt t="26340" x="5465763" y="1246188"/>
          <p14:tracePt t="26357" x="5484813" y="1279525"/>
          <p14:tracePt t="26374" x="5499100" y="1306513"/>
          <p14:tracePt t="26390" x="5518150" y="1333500"/>
          <p14:tracePt t="26406" x="5524500" y="1346200"/>
          <p14:tracePt t="26423" x="5538788" y="1373188"/>
          <p14:tracePt t="26440" x="5545138" y="1393825"/>
          <p14:tracePt t="26473" x="5551488" y="1400175"/>
          <p14:tracePt t="26501" x="5551488" y="1406525"/>
          <p14:tracePt t="26836" x="5545138" y="1406525"/>
          <p14:tracePt t="26875" x="5545138" y="1400175"/>
          <p14:tracePt t="26885" x="5538788" y="1400175"/>
          <p14:tracePt t="26895" x="5538788" y="1393825"/>
          <p14:tracePt t="26914" x="5538788" y="1385888"/>
          <p14:tracePt t="26926" x="5538788" y="1379538"/>
          <p14:tracePt t="26953" x="5538788" y="1373188"/>
          <p14:tracePt t="26973" x="5545138" y="1358900"/>
          <p14:tracePt t="26983" x="5551488" y="1339850"/>
          <p14:tracePt t="26994" x="5565775" y="1306513"/>
          <p14:tracePt t="27006" x="5584825" y="1265238"/>
          <p14:tracePt t="27023" x="5632450" y="1204913"/>
          <p14:tracePt t="27040" x="5659438" y="1171575"/>
          <p14:tracePt t="27056" x="5699125" y="1119188"/>
          <p14:tracePt t="27072" x="5726113" y="1092200"/>
          <p14:tracePt t="27089" x="5773738" y="1050925"/>
          <p14:tracePt t="27106" x="5792788" y="1031875"/>
          <p14:tracePt t="27122" x="5853113" y="1004888"/>
          <p14:tracePt t="27139" x="5886450" y="1004888"/>
          <p14:tracePt t="27143" x="5927725" y="998538"/>
          <p14:tracePt t="27156" x="5967413" y="998538"/>
          <p14:tracePt t="27173" x="6073775" y="998538"/>
          <p14:tracePt t="27189" x="6148388" y="1004888"/>
          <p14:tracePt t="27206" x="6281738" y="1031875"/>
          <p14:tracePt t="27223" x="6423025" y="1071563"/>
          <p14:tracePt t="27239" x="6477000" y="1104900"/>
          <p14:tracePt t="27256" x="6556375" y="1152525"/>
          <p14:tracePt t="27273" x="6604000" y="1165225"/>
          <p14:tracePt t="27289" x="6610350" y="1171575"/>
          <p14:tracePt t="27306" x="6616700" y="1171575"/>
          <p14:tracePt t="27343" x="6616700" y="1179513"/>
          <p14:tracePt t="27600" x="6616700" y="1185863"/>
          <p14:tracePt t="27610" x="6623050" y="1185863"/>
          <p14:tracePt t="27622" x="6623050" y="1192213"/>
          <p14:tracePt t="27639" x="6630988" y="1192213"/>
          <p14:tracePt t="27655" x="6630988" y="1212850"/>
          <p14:tracePt t="27672" x="6637338" y="1225550"/>
          <p14:tracePt t="27689" x="6643688" y="1246188"/>
          <p14:tracePt t="27705" x="6643688" y="1252538"/>
          <p14:tracePt t="27739" x="6643688" y="1258888"/>
          <p14:tracePt t="27765" x="6643688" y="1265238"/>
          <p14:tracePt t="27776" x="6643688" y="1273175"/>
          <p14:tracePt t="27795" x="6643688" y="1279525"/>
          <p14:tracePt t="27806" x="6637338" y="1285875"/>
          <p14:tracePt t="27822" x="6637338" y="1292225"/>
          <p14:tracePt t="27839" x="6630988" y="1298575"/>
          <p14:tracePt t="27856" x="6630988" y="1312863"/>
          <p14:tracePt t="27896" x="6630988" y="1319213"/>
          <p14:tracePt t="27998" x="6623050" y="1319213"/>
          <p14:tracePt t="28079" x="6623050" y="1325563"/>
          <p14:tracePt t="28162" x="6623050" y="1333500"/>
          <p14:tracePt t="28172" x="6623050" y="1339850"/>
          <p14:tracePt t="28181" x="6616700" y="1346200"/>
          <p14:tracePt t="28192" x="6616700" y="1352550"/>
          <p14:tracePt t="28205" x="6616700" y="1358900"/>
          <p14:tracePt t="28221" x="6610350" y="1366838"/>
          <p14:tracePt t="28238" x="6604000" y="1373188"/>
          <p14:tracePt t="28255" x="6604000" y="1379538"/>
          <p14:tracePt t="28281" x="6604000" y="1385888"/>
          <p14:tracePt t="28804" x="6604000" y="1393825"/>
          <p14:tracePt t="28825" x="6604000" y="1406525"/>
          <p14:tracePt t="28833" x="6596063" y="1412875"/>
          <p14:tracePt t="28843" x="6589713" y="1427163"/>
          <p14:tracePt t="28854" x="6583363" y="1433513"/>
          <p14:tracePt t="28871" x="6570663" y="1452563"/>
          <p14:tracePt t="28887" x="6550025" y="1473200"/>
          <p14:tracePt t="28904" x="6516688" y="1506538"/>
          <p14:tracePt t="28921" x="6496050" y="1520825"/>
          <p14:tracePt t="28937" x="6477000" y="1539875"/>
          <p14:tracePt t="28954" x="6435725" y="1566863"/>
          <p14:tracePt t="28971" x="6423025" y="1587500"/>
          <p14:tracePt t="28987" x="6396038" y="1608138"/>
          <p14:tracePt t="29004" x="6375400" y="1627188"/>
          <p14:tracePt t="29023" x="6362700" y="1627188"/>
          <p14:tracePt t="29288" x="6356350" y="1633538"/>
          <p14:tracePt t="29297" x="6342063" y="1641475"/>
          <p14:tracePt t="29308" x="6302375" y="1647825"/>
          <p14:tracePt t="29320" x="6215063" y="1654175"/>
          <p14:tracePt t="29337" x="5853113" y="1681163"/>
          <p14:tracePt t="29354" x="5230813" y="1720850"/>
          <p14:tracePt t="29371" x="4862513" y="1747838"/>
          <p14:tracePt t="29387" x="4359275" y="1795463"/>
          <p14:tracePt t="29404" x="4132263" y="1835150"/>
          <p14:tracePt t="29420" x="4065588" y="1835150"/>
          <p14:tracePt t="29437" x="3990975" y="1835150"/>
          <p14:tracePt t="29454" x="3978275" y="1835150"/>
          <p14:tracePt t="29697" x="3965575" y="1835150"/>
          <p14:tracePt t="29708" x="3957638" y="1835150"/>
          <p14:tracePt t="29715" x="3911600" y="1835150"/>
          <p14:tracePt t="29724" x="3844925" y="1835150"/>
          <p14:tracePt t="29737" x="3751263" y="1835150"/>
          <p14:tracePt t="29754" x="3468688" y="1808163"/>
          <p14:tracePt t="29770" x="3295650" y="1787525"/>
          <p14:tracePt t="29787" x="3013075" y="1741488"/>
          <p14:tracePt t="29804" x="2859088" y="1708150"/>
          <p14:tracePt t="29820" x="2813050" y="1693863"/>
          <p14:tracePt t="29836" x="2786063" y="1687513"/>
          <p14:tracePt t="29854" x="2779713" y="1681163"/>
          <p14:tracePt t="29915" x="2786063" y="1681163"/>
          <p14:tracePt t="29925" x="2798763" y="1681163"/>
          <p14:tracePt t="29937" x="2825750" y="1681163"/>
          <p14:tracePt t="29953" x="2852738" y="1681163"/>
          <p14:tracePt t="29970" x="2927350" y="1674813"/>
          <p14:tracePt t="29986" x="3006725" y="1666875"/>
          <p14:tracePt t="30003" x="3054350" y="1674813"/>
          <p14:tracePt t="30020" x="3154363" y="1687513"/>
          <p14:tracePt t="30036" x="3281363" y="1701800"/>
          <p14:tracePt t="30053" x="3355975" y="1720850"/>
          <p14:tracePt t="30070" x="3489325" y="1727200"/>
          <p14:tracePt t="30087" x="3595688" y="1735138"/>
          <p14:tracePt t="30103" x="3643313" y="1741488"/>
          <p14:tracePt t="30120" x="3716338" y="1747838"/>
          <p14:tracePt t="30137" x="3751263" y="1747838"/>
          <p14:tracePt t="30153" x="3757613" y="1747838"/>
          <p14:tracePt t="30170" x="3763963" y="1747838"/>
          <p14:tracePt t="30246" x="3763963" y="1754188"/>
          <p14:tracePt t="30317" x="3757613" y="1754188"/>
          <p14:tracePt t="30327" x="3736975" y="1754188"/>
          <p14:tracePt t="30338" x="3703638" y="1747838"/>
          <p14:tracePt t="30353" x="3649663" y="1735138"/>
          <p14:tracePt t="30369" x="3529013" y="1714500"/>
          <p14:tracePt t="30387" x="3395663" y="1687513"/>
          <p14:tracePt t="30403" x="3335338" y="1666875"/>
          <p14:tracePt t="30419" x="3254375" y="1641475"/>
          <p14:tracePt t="30436" x="3214688" y="1627188"/>
          <p14:tracePt t="30453" x="3181350" y="1614488"/>
          <p14:tracePt t="30469" x="3175000" y="1614488"/>
          <p14:tracePt t="30486" x="3167063" y="1608138"/>
          <p14:tracePt t="30575" x="3181350" y="1608138"/>
          <p14:tracePt t="30589" x="3181350" y="1614488"/>
          <p14:tracePt t="30596" x="3194050" y="1614488"/>
          <p14:tracePt t="30607" x="3201988" y="1620838"/>
          <p14:tracePt t="30619" x="3221038" y="1627188"/>
          <p14:tracePt t="30636" x="3275013" y="1647825"/>
          <p14:tracePt t="30653" x="3302000" y="1666875"/>
          <p14:tracePt t="30669" x="3368675" y="1693863"/>
          <p14:tracePt t="30686" x="3416300" y="1714500"/>
          <p14:tracePt t="30702" x="3449638" y="1727200"/>
          <p14:tracePt t="30706" x="3476625" y="1735138"/>
          <p14:tracePt t="30719" x="3509963" y="1747838"/>
          <p14:tracePt t="30736" x="3529013" y="1747838"/>
          <p14:tracePt t="30753" x="3562350" y="1768475"/>
          <p14:tracePt t="30769" x="3576638" y="1774825"/>
          <p14:tracePt t="30786" x="3582988" y="1774825"/>
          <p14:tracePt t="30878" x="3576638" y="1774825"/>
          <p14:tracePt t="30898" x="3570288" y="1774825"/>
          <p14:tracePt t="30918" x="3562350" y="1774825"/>
          <p14:tracePt t="30928" x="3549650" y="1762125"/>
          <p14:tracePt t="30940" x="3522663" y="1754188"/>
          <p14:tracePt t="30952" x="3482975" y="1741488"/>
          <p14:tracePt t="30969" x="3422650" y="1714500"/>
          <p14:tracePt t="30986" x="3395663" y="1701800"/>
          <p14:tracePt t="31002" x="3395663" y="1693863"/>
          <p14:tracePt t="31018" x="3389313" y="1693863"/>
          <p14:tracePt t="31052" x="3381375" y="1693863"/>
          <p14:tracePt t="31136" x="3389313" y="1693863"/>
          <p14:tracePt t="31146" x="3395663" y="1693863"/>
          <p14:tracePt t="31157" x="3402013" y="1693863"/>
          <p14:tracePt t="31176" x="3416300" y="1693863"/>
          <p14:tracePt t="31188" x="3416300" y="1701800"/>
          <p14:tracePt t="31202" x="3422650" y="1701800"/>
          <p14:tracePt t="31218" x="3449638" y="1708150"/>
          <p14:tracePt t="31235" x="3462338" y="1708150"/>
          <p14:tracePt t="31252" x="3536950" y="1720850"/>
          <p14:tracePt t="31268" x="3616325" y="1735138"/>
          <p14:tracePt t="31286" x="3670300" y="1747838"/>
          <p14:tracePt t="31302" x="3683000" y="1754188"/>
          <p14:tracePt t="31319" x="3703638" y="1754188"/>
          <p14:tracePt t="31336" x="3709988" y="1754188"/>
          <p14:tracePt t="31597" x="3709988" y="1762125"/>
          <p14:tracePt t="31608" x="3716338" y="1762125"/>
          <p14:tracePt t="31619" x="3751263" y="1774825"/>
          <p14:tracePt t="31635" x="3790950" y="1781175"/>
          <p14:tracePt t="31652" x="3897313" y="1822450"/>
          <p14:tracePt t="31669" x="4024313" y="1862138"/>
          <p14:tracePt t="31685" x="4098925" y="1889125"/>
          <p14:tracePt t="31701" x="4252913" y="1941513"/>
          <p14:tracePt t="31719" x="4386263" y="1982788"/>
          <p14:tracePt t="31735" x="4446588" y="2001838"/>
          <p14:tracePt t="31739" x="4513263" y="2036763"/>
          <p14:tracePt t="31751" x="4560888" y="2055813"/>
          <p14:tracePt t="31769" x="4648200" y="2089150"/>
          <p14:tracePt t="31785" x="4687888" y="2103438"/>
          <p14:tracePt t="31801" x="4748213" y="2116138"/>
          <p14:tracePt t="31819" x="4768850" y="2130425"/>
          <p14:tracePt t="32057" x="4775200" y="2130425"/>
          <p14:tracePt t="32066" x="4795838" y="2136775"/>
          <p14:tracePt t="32076" x="4822825" y="2143125"/>
          <p14:tracePt t="32087" x="4862513" y="2163763"/>
          <p14:tracePt t="32101" x="4908550" y="2176463"/>
          <p14:tracePt t="32118" x="4983163" y="2209800"/>
          <p14:tracePt t="32134" x="5022850" y="2236788"/>
          <p14:tracePt t="32151" x="5095875" y="2276475"/>
          <p14:tracePt t="32168" x="5156200" y="2317750"/>
          <p14:tracePt t="32185" x="5224463" y="2378075"/>
          <p14:tracePt t="32201" x="5257800" y="2405063"/>
          <p14:tracePt t="32217" x="5310188" y="2451100"/>
          <p14:tracePt t="32234" x="5345113" y="2490788"/>
          <p14:tracePt t="32251" x="5351463" y="2498725"/>
          <p14:tracePt t="32256" x="5357813" y="2505075"/>
          <p14:tracePt t="32268" x="5364163" y="2511425"/>
          <p14:tracePt t="32284" x="5370513" y="2524125"/>
          <p14:tracePt t="32301" x="5370513" y="2532063"/>
          <p14:tracePt t="32317" x="5370513" y="2544763"/>
          <p14:tracePt t="32334" x="5364163" y="2551113"/>
          <p14:tracePt t="32351" x="5357813" y="2559050"/>
          <p14:tracePt t="32368" x="5291138" y="2584450"/>
          <p14:tracePt t="32384" x="5156200" y="2619375"/>
          <p14:tracePt t="32401" x="5070475" y="2638425"/>
          <p14:tracePt t="32417" x="4875213" y="2679700"/>
          <p14:tracePt t="32434" x="4708525" y="2692400"/>
          <p14:tracePt t="32450" x="4633913" y="2698750"/>
          <p14:tracePt t="32467" x="4500563" y="2698750"/>
          <p14:tracePt t="32484" x="4373563" y="2698750"/>
          <p14:tracePt t="32500" x="4313238" y="2692400"/>
          <p14:tracePt t="32517" x="4219575" y="2679700"/>
          <p14:tracePt t="32534" x="4152900" y="2671763"/>
          <p14:tracePt t="32551" x="4138613" y="2671763"/>
          <p14:tracePt t="32572" x="4125913" y="2671763"/>
          <p14:tracePt t="32587" x="4119563" y="2665413"/>
          <p14:tracePt t="32605" x="4119563" y="2659063"/>
          <p14:tracePt t="32634" x="4119563" y="2644775"/>
          <p14:tracePt t="32650" x="4125913" y="2638425"/>
          <p14:tracePt t="32667" x="4152900" y="2632075"/>
          <p14:tracePt t="32684" x="4225925" y="2605088"/>
          <p14:tracePt t="32700" x="4279900" y="2592388"/>
          <p14:tracePt t="32717" x="4406900" y="2565400"/>
          <p14:tracePt t="32734" x="4533900" y="2544763"/>
          <p14:tracePt t="32750" x="4608513" y="2544763"/>
          <p14:tracePt t="32754" x="4667250" y="2538413"/>
          <p14:tracePt t="32767" x="4741863" y="2538413"/>
          <p14:tracePt t="32784" x="4868863" y="2551113"/>
          <p14:tracePt t="32800" x="4922838" y="2565400"/>
          <p14:tracePt t="32817" x="5016500" y="2584450"/>
          <p14:tracePt t="32833" x="5076825" y="2605088"/>
          <p14:tracePt t="32850" x="5089525" y="2611438"/>
          <p14:tracePt t="32867" x="5103813" y="2619375"/>
          <p14:tracePt t="32884" x="5103813" y="2625725"/>
          <p14:tracePt t="32917" x="5103813" y="2632075"/>
          <p14:tracePt t="32963" x="5103813" y="2638425"/>
          <p14:tracePt t="32973" x="5095875" y="2638425"/>
          <p14:tracePt t="32984" x="5095875" y="2644775"/>
          <p14:tracePt t="33000" x="5089525" y="2644775"/>
          <p14:tracePt t="33017" x="5049838" y="2652713"/>
          <p14:tracePt t="33033" x="4976813" y="2671763"/>
          <p14:tracePt t="33050" x="4922838" y="2686050"/>
          <p14:tracePt t="33067" x="4808538" y="2713038"/>
          <p14:tracePt t="33083" x="4681538" y="2732088"/>
          <p14:tracePt t="33100" x="4621213" y="2738438"/>
          <p14:tracePt t="33117" x="4494213" y="2752725"/>
          <p14:tracePt t="33133" x="4394200" y="2752725"/>
          <p14:tracePt t="33150" x="4340225" y="2752725"/>
          <p14:tracePt t="33166" x="4259263" y="2752725"/>
          <p14:tracePt t="33183" x="4192588" y="2752725"/>
          <p14:tracePt t="33200" x="4165600" y="2752725"/>
          <p14:tracePt t="33216" x="4125913" y="2746375"/>
          <p14:tracePt t="33233" x="4078288" y="2725738"/>
          <p14:tracePt t="33250" x="4059238" y="2725738"/>
          <p14:tracePt t="33254" x="4044950" y="2719388"/>
          <p14:tracePt t="33267" x="4032250" y="2713038"/>
          <p14:tracePt t="33283" x="4017963" y="2705100"/>
          <p14:tracePt t="33300" x="4005263" y="2692400"/>
          <p14:tracePt t="33317" x="3990975" y="2679700"/>
          <p14:tracePt t="33333" x="3984625" y="2652713"/>
          <p14:tracePt t="33350" x="3978275" y="2644775"/>
          <p14:tracePt t="33366" x="3971925" y="2632075"/>
          <p14:tracePt t="33383" x="3971925" y="2625725"/>
          <p14:tracePt t="33416" x="3971925" y="2619375"/>
          <p14:tracePt t="33433" x="3978275" y="2605088"/>
          <p14:tracePt t="33466" x="3984625" y="2598738"/>
          <p14:tracePt t="33483" x="4011613" y="2584450"/>
          <p14:tracePt t="33500" x="4032250" y="2578100"/>
          <p14:tracePt t="33516" x="4078288" y="2571750"/>
          <p14:tracePt t="33533" x="4119563" y="2571750"/>
          <p14:tracePt t="33549" x="4132263" y="2571750"/>
          <p14:tracePt t="33570" x="4159250" y="2571750"/>
          <p14:tracePt t="33587" x="4179888" y="2571750"/>
          <p14:tracePt t="33604" x="4186238" y="2578100"/>
          <p14:tracePt t="33616" x="4192588" y="2578100"/>
          <p14:tracePt t="33633" x="4192588" y="2592388"/>
          <p14:tracePt t="33666" x="4192588" y="2598738"/>
          <p14:tracePt t="33685" x="4192588" y="2605088"/>
          <p14:tracePt t="33699" x="4192588" y="2611438"/>
          <p14:tracePt t="33716" x="4171950" y="2625725"/>
          <p14:tracePt t="33733" x="4105275" y="2671763"/>
          <p14:tracePt t="33749" x="4044950" y="2698750"/>
          <p14:tracePt t="33753" x="3998913" y="2725738"/>
          <p14:tracePt t="33766" x="3944938" y="2759075"/>
          <p14:tracePt t="33783" x="3836988" y="2792413"/>
          <p14:tracePt t="33800" x="3803650" y="2806700"/>
          <p14:tracePt t="33816" x="3736975" y="2813050"/>
          <p14:tracePt t="33833" x="3703638" y="2813050"/>
          <p14:tracePt t="33849" x="3697288" y="2813050"/>
          <p14:tracePt t="33866" x="3690938" y="2813050"/>
          <p14:tracePt t="33883" x="3683000" y="2792413"/>
          <p14:tracePt t="33899" x="3676650" y="2779713"/>
          <p14:tracePt t="33916" x="3676650" y="2752725"/>
          <p14:tracePt t="33933" x="3676650" y="2732088"/>
          <p14:tracePt t="33949" x="3676650" y="2719388"/>
          <p14:tracePt t="33966" x="3690938" y="2671763"/>
          <p14:tracePt t="33983" x="3724275" y="2611438"/>
          <p14:tracePt t="33999" x="3743325" y="2592388"/>
          <p14:tracePt t="34016" x="3803650" y="2544763"/>
          <p14:tracePt t="34033" x="3878263" y="2505075"/>
          <p14:tracePt t="34049" x="3924300" y="2490788"/>
          <p14:tracePt t="34066" x="4038600" y="2465388"/>
          <p14:tracePt t="34083" x="4138613" y="2465388"/>
          <p14:tracePt t="34099" x="4192588" y="2465388"/>
          <p14:tracePt t="34116" x="4292600" y="2490788"/>
          <p14:tracePt t="34133" x="4333875" y="2511425"/>
          <p14:tracePt t="34149" x="4400550" y="2565400"/>
          <p14:tracePt t="34166" x="4427538" y="2592388"/>
          <p14:tracePt t="34182" x="4433888" y="2611438"/>
          <p14:tracePt t="34199" x="4440238" y="2625725"/>
          <p14:tracePt t="34216" x="4440238" y="2638425"/>
          <p14:tracePt t="34249" x="4440238" y="2644775"/>
          <p14:tracePt t="34266" x="4413250" y="2665413"/>
          <p14:tracePt t="34282" x="4386263" y="2679700"/>
          <p14:tracePt t="34299" x="4298950" y="2725738"/>
          <p14:tracePt t="34315" x="4192588" y="2773363"/>
          <p14:tracePt t="34332" x="4138613" y="2792413"/>
          <p14:tracePt t="34349" x="4032250" y="2833688"/>
          <p14:tracePt t="34366" x="3938588" y="2859088"/>
          <p14:tracePt t="34383" x="3863975" y="2879725"/>
          <p14:tracePt t="34399" x="3830638" y="2886075"/>
          <p14:tracePt t="34415" x="3797300" y="2886075"/>
          <p14:tracePt t="34433" x="3770313" y="2886075"/>
          <p14:tracePt t="34449" x="3763963" y="2886075"/>
          <p14:tracePt t="34465" x="3736975" y="2879725"/>
          <p14:tracePt t="34483" x="3724275" y="2873375"/>
          <p14:tracePt t="34499" x="3716338" y="2859088"/>
          <p14:tracePt t="34515" x="3709988" y="2852738"/>
          <p14:tracePt t="34533" x="3709988" y="2846388"/>
          <p14:tracePt t="34549" x="3709988" y="2840038"/>
          <p14:tracePt t="34569" x="3703638" y="2825750"/>
          <p14:tracePt t="34586" x="3703638" y="2819400"/>
          <p14:tracePt t="34603" x="3703638" y="2813050"/>
          <p14:tracePt t="34654" x="3703638" y="2806700"/>
          <p14:tracePt t="34674" x="3716338" y="2798763"/>
          <p14:tracePt t="34685" x="3730625" y="2792413"/>
          <p14:tracePt t="34693" x="3757613" y="2779713"/>
          <p14:tracePt t="34704" x="3797300" y="2765425"/>
          <p14:tracePt t="34715" x="3844925" y="2752725"/>
          <p14:tracePt t="34733" x="3938588" y="2719388"/>
          <p14:tracePt t="34748" x="3990975" y="2705100"/>
          <p14:tracePt t="34765" x="4092575" y="2692400"/>
          <p14:tracePt t="34782" x="4171950" y="2679700"/>
          <p14:tracePt t="34799" x="4198938" y="2679700"/>
          <p14:tracePt t="34815" x="4219575" y="2679700"/>
          <p14:tracePt t="34832" x="4232275" y="2679700"/>
          <p14:tracePt t="34873" x="4232275" y="2686050"/>
          <p14:tracePt t="34884" x="4232275" y="2692400"/>
          <p14:tracePt t="34898" x="4232275" y="2698750"/>
          <p14:tracePt t="34915" x="4232275" y="2713038"/>
          <p14:tracePt t="34932" x="4219575" y="2732088"/>
          <p14:tracePt t="34948" x="4219575" y="2752725"/>
          <p14:tracePt t="34965" x="4198938" y="2779713"/>
          <p14:tracePt t="34982" x="4186238" y="2813050"/>
          <p14:tracePt t="34999" x="4179888" y="2819400"/>
          <p14:tracePt t="35015" x="4159250" y="2846388"/>
          <p14:tracePt t="35032" x="4125913" y="2873375"/>
          <p14:tracePt t="35048" x="4092575" y="2894013"/>
          <p14:tracePt t="35065" x="4011613" y="2933700"/>
          <p14:tracePt t="35082" x="3911600" y="2967038"/>
          <p14:tracePt t="35098" x="3863975" y="2979738"/>
          <p14:tracePt t="35115" x="3784600" y="2994025"/>
          <p14:tracePt t="35132" x="3730625" y="2994025"/>
          <p14:tracePt t="35148" x="3716338" y="2994025"/>
          <p14:tracePt t="35165" x="3697288" y="2979738"/>
          <p14:tracePt t="35182" x="3676650" y="2940050"/>
          <p14:tracePt t="35198" x="3656013" y="2906713"/>
          <p14:tracePt t="35215" x="3622675" y="2840038"/>
          <p14:tracePt t="35232" x="3609975" y="2806700"/>
          <p14:tracePt t="35248" x="3603625" y="2765425"/>
          <p14:tracePt t="35265" x="3595688" y="2698750"/>
          <p14:tracePt t="35281" x="3595688" y="2671763"/>
          <p14:tracePt t="35298" x="3595688" y="2625725"/>
          <p14:tracePt t="35315" x="3595688" y="2611438"/>
          <p14:tracePt t="35332" x="3595688" y="2598738"/>
          <p14:tracePt t="35349" x="3595688" y="2584450"/>
          <p14:tracePt t="35365" x="3603625" y="2584450"/>
          <p14:tracePt t="35381" x="3616325" y="2571750"/>
          <p14:tracePt t="35415" x="3649663" y="2565400"/>
          <p14:tracePt t="35433" x="3724275" y="2559050"/>
          <p14:tracePt t="35448" x="3757613" y="2559050"/>
          <p14:tracePt t="35464" x="3836988" y="2559050"/>
          <p14:tracePt t="35481" x="3905250" y="2559050"/>
          <p14:tracePt t="35498" x="3924300" y="2559050"/>
          <p14:tracePt t="35514" x="3957638" y="2559050"/>
          <p14:tracePt t="35533" x="3984625" y="2565400"/>
          <p14:tracePt t="35552" x="4017963" y="2578100"/>
          <p14:tracePt t="35569" x="4038600" y="2592388"/>
          <p14:tracePt t="35585" x="4059238" y="2605088"/>
          <p14:tracePt t="35601" x="4071938" y="2619375"/>
          <p14:tracePt t="35614" x="4078288" y="2619375"/>
          <p14:tracePt t="35631" x="4092575" y="2632075"/>
          <p14:tracePt t="35647" x="4092575" y="2638425"/>
          <p14:tracePt t="35664" x="4105275" y="2644775"/>
          <p14:tracePt t="35681" x="4111625" y="2652713"/>
          <p14:tracePt t="35698" x="4119563" y="2659063"/>
          <p14:tracePt t="35731" x="4119563" y="2665413"/>
          <p14:tracePt t="35759" x="4111625" y="2671763"/>
          <p14:tracePt t="35769" x="4111625" y="2679700"/>
          <p14:tracePt t="35781" x="4105275" y="2679700"/>
          <p14:tracePt t="35798" x="4092575" y="2686050"/>
          <p14:tracePt t="35814" x="4071938" y="2698750"/>
          <p14:tracePt t="35831" x="4032250" y="2719388"/>
          <p14:tracePt t="35847" x="3965575" y="2738438"/>
          <p14:tracePt t="35864" x="3924300" y="2746375"/>
          <p14:tracePt t="35881" x="3878263" y="2752725"/>
          <p14:tracePt t="35897" x="3830638" y="2759075"/>
          <p14:tracePt t="35914" x="3803650" y="2759075"/>
          <p14:tracePt t="35931" x="3776663" y="2759075"/>
          <p14:tracePt t="35947" x="3757613" y="2759075"/>
          <p14:tracePt t="35964" x="3743325" y="2752725"/>
          <p14:tracePt t="35981" x="3730625" y="2738438"/>
          <p14:tracePt t="35997" x="3724275" y="2732088"/>
          <p14:tracePt t="36014" x="3716338" y="2732088"/>
          <p14:tracePt t="36031" x="3716338" y="2719388"/>
          <p14:tracePt t="36048" x="3709988" y="2713038"/>
          <p14:tracePt t="36099" x="3709988" y="2705100"/>
          <p14:tracePt t="36149" x="3716338" y="2705100"/>
          <p14:tracePt t="36169" x="3716338" y="2698750"/>
          <p14:tracePt t="36178" x="3724275" y="2698750"/>
          <p14:tracePt t="36189" x="3730625" y="2692400"/>
          <p14:tracePt t="36200" x="3743325" y="2686050"/>
          <p14:tracePt t="36214" x="3770313" y="2671763"/>
          <p14:tracePt t="36230" x="3857625" y="2644775"/>
          <p14:tracePt t="36247" x="3911600" y="2638425"/>
          <p14:tracePt t="36264" x="4084638" y="2619375"/>
          <p14:tracePt t="36280" x="4346575" y="2592388"/>
          <p14:tracePt t="36297" x="4513263" y="2584450"/>
          <p14:tracePt t="36314" x="4935538" y="2584450"/>
          <p14:tracePt t="36330" x="5370513" y="2584450"/>
          <p14:tracePt t="36347" x="5518150" y="2584450"/>
          <p14:tracePt t="36364" x="5726113" y="2584450"/>
          <p14:tracePt t="36383" x="5840413" y="2592388"/>
          <p14:tracePt t="36398" x="5900738" y="2598738"/>
          <p14:tracePt t="36414" x="5913438" y="2598738"/>
          <p14:tracePt t="36430" x="5927725" y="2598738"/>
          <p14:tracePt t="36447" x="5934075" y="2598738"/>
          <p14:tracePt t="36464" x="5940425" y="2598738"/>
          <p14:tracePt t="36497" x="5946775" y="2598738"/>
          <p14:tracePt t="36733" x="5946775" y="2605088"/>
          <p14:tracePt t="36743" x="5940425" y="2605088"/>
          <p14:tracePt t="36752" x="5940425" y="2611438"/>
          <p14:tracePt t="36764" x="5927725" y="2611438"/>
          <p14:tracePt t="36780" x="5894388" y="2611438"/>
          <p14:tracePt t="36797" x="5786438" y="2598738"/>
          <p14:tracePt t="36813" x="5659438" y="2578100"/>
          <p14:tracePt t="36830" x="5592763" y="2565400"/>
          <p14:tracePt t="36847" x="5491163" y="2544763"/>
          <p14:tracePt t="36863" x="5418138" y="2532063"/>
          <p14:tracePt t="36880" x="5397500" y="2532063"/>
          <p14:tracePt t="36897" x="5391150" y="2532063"/>
          <p14:tracePt t="36913" x="5384800" y="2532063"/>
          <p14:tracePt t="36973" x="5391150" y="2532063"/>
          <p14:tracePt t="36984" x="5397500" y="2532063"/>
          <p14:tracePt t="36993" x="5405438" y="2532063"/>
          <p14:tracePt t="37004" x="5411788" y="2532063"/>
          <p14:tracePt t="37015" x="5424488" y="2532063"/>
          <p14:tracePt t="37034" x="5438775" y="2532063"/>
          <p14:tracePt t="37046" x="5451475" y="2538413"/>
          <p14:tracePt t="37063" x="5472113" y="2544763"/>
          <p14:tracePt t="37080" x="5491163" y="2551113"/>
          <p14:tracePt t="37096" x="5532438" y="2559050"/>
          <p14:tracePt t="37113" x="5572125" y="2559050"/>
          <p14:tracePt t="37130" x="5592763" y="2565400"/>
          <p14:tracePt t="37146" x="5626100" y="2571750"/>
          <p14:tracePt t="37163" x="5638800" y="2578100"/>
          <p14:tracePt t="37179" x="5645150" y="2578100"/>
          <p14:tracePt t="37303" x="5638800" y="2578100"/>
          <p14:tracePt t="37313" x="5632450" y="2578100"/>
          <p14:tracePt t="37334" x="5626100" y="2578100"/>
          <p14:tracePt t="37353" x="5619750" y="2578100"/>
          <p14:tracePt t="37373" x="5611813" y="2578100"/>
          <p14:tracePt t="37694" x="5605463" y="2584450"/>
          <p14:tracePt t="37704" x="5565775" y="2598738"/>
          <p14:tracePt t="37715" x="5505450" y="2611438"/>
          <p14:tracePt t="37729" x="5411788" y="2632075"/>
          <p14:tracePt t="37746" x="5137150" y="2686050"/>
          <p14:tracePt t="37763" x="4741863" y="2798763"/>
          <p14:tracePt t="37779" x="4500563" y="2867025"/>
          <p14:tracePt t="37783" x="4265613" y="2940050"/>
          <p14:tracePt t="37796" x="4065588" y="3006725"/>
          <p14:tracePt t="37813" x="3844925" y="3100388"/>
          <p14:tracePt t="37829" x="3770313" y="3133725"/>
          <p14:tracePt t="37846" x="3663950" y="3167063"/>
          <p14:tracePt t="37863" x="3589338" y="3194050"/>
          <p14:tracePt t="37879" x="3556000" y="3208338"/>
          <p14:tracePt t="37896" x="3522663" y="3227388"/>
          <p14:tracePt t="37913" x="3502025" y="3248025"/>
          <p14:tracePt t="37929" x="3495675" y="3248025"/>
          <p14:tracePt t="37945" x="3489325" y="3254375"/>
          <p14:tracePt t="38004" x="3502025" y="3248025"/>
          <p14:tracePt t="38013" x="3529013" y="3227388"/>
          <p14:tracePt t="38022" x="3576638" y="3214688"/>
          <p14:tracePt t="38033" x="3630613" y="3208338"/>
          <p14:tracePt t="38046" x="3683000" y="3201988"/>
          <p14:tracePt t="38062" x="3830638" y="3194050"/>
          <p14:tracePt t="38079" x="3905250" y="3194050"/>
          <p14:tracePt t="38096" x="4059238" y="3201988"/>
          <p14:tracePt t="38112" x="4198938" y="3235325"/>
          <p14:tracePt t="38129" x="4252913" y="3254375"/>
          <p14:tracePt t="38145" x="4325938" y="3275013"/>
          <p14:tracePt t="38162" x="4346575" y="3281363"/>
          <p14:tracePt t="38179" x="4352925" y="3281363"/>
          <p14:tracePt t="38387" x="4352925" y="3287713"/>
          <p14:tracePt t="38396" x="4352925" y="3295650"/>
          <p14:tracePt t="38406" x="4346575" y="3302000"/>
          <p14:tracePt t="38416" x="4340225" y="3314700"/>
          <p14:tracePt t="38428" x="4325938" y="3328988"/>
          <p14:tracePt t="38445" x="4259263" y="3395663"/>
          <p14:tracePt t="38462" x="4198938" y="3435350"/>
          <p14:tracePt t="38478" x="4059238" y="3509963"/>
          <p14:tracePt t="38496" x="3905250" y="3576638"/>
          <p14:tracePt t="38512" x="3824288" y="3616325"/>
          <p14:tracePt t="38528" x="3709988" y="3663950"/>
          <p14:tracePt t="38545" x="3622675" y="3703638"/>
          <p14:tracePt t="38566" x="3562350" y="3730625"/>
          <p14:tracePt t="38582" x="3543300" y="3736975"/>
          <p14:tracePt t="38599" x="3529013" y="3743325"/>
          <p14:tracePt t="38628" x="3522663" y="3743325"/>
          <p14:tracePt t="38786" x="3529013" y="3743325"/>
          <p14:tracePt t="38796" x="3536950" y="3743325"/>
          <p14:tracePt t="38806" x="3543300" y="3743325"/>
          <p14:tracePt t="38816" x="3549650" y="3743325"/>
          <p14:tracePt t="38828" x="3570288" y="3743325"/>
          <p14:tracePt t="38845" x="3595688" y="3743325"/>
          <p14:tracePt t="38861" x="3709988" y="3724275"/>
          <p14:tracePt t="38878" x="3878263" y="3697288"/>
          <p14:tracePt t="38895" x="3978275" y="3683000"/>
          <p14:tracePt t="38911" x="4198938" y="3656013"/>
          <p14:tracePt t="38930" x="4440238" y="3649663"/>
          <p14:tracePt t="38945" x="4573588" y="3636963"/>
          <p14:tracePt t="38961" x="4762500" y="3636963"/>
          <p14:tracePt t="38978" x="4881563" y="3636963"/>
          <p14:tracePt t="38994" x="4916488" y="3636963"/>
          <p14:tracePt t="39012" x="4941888" y="3636963"/>
          <p14:tracePt t="39028" x="4956175" y="3636963"/>
          <p14:tracePt t="39087" x="4949825" y="3636963"/>
          <p14:tracePt t="39099" x="4941888" y="3636963"/>
          <p14:tracePt t="39107" x="4935538" y="3636963"/>
          <p14:tracePt t="39117" x="4902200" y="3636963"/>
          <p14:tracePt t="39128" x="4856163" y="3636963"/>
          <p14:tracePt t="39144" x="4802188" y="3630613"/>
          <p14:tracePt t="39161" x="4654550" y="3622675"/>
          <p14:tracePt t="39178" x="4479925" y="3616325"/>
          <p14:tracePt t="39195" x="4319588" y="3616325"/>
          <p14:tracePt t="39211" x="4238625" y="3616325"/>
          <p14:tracePt t="39227" x="4084638" y="3622675"/>
          <p14:tracePt t="39244" x="4017963" y="3622675"/>
          <p14:tracePt t="39261" x="3911600" y="3630613"/>
          <p14:tracePt t="39278" x="3857625" y="3636963"/>
          <p14:tracePt t="39294" x="3851275" y="3636963"/>
          <p14:tracePt t="39311" x="3844925" y="3636963"/>
          <p14:tracePt t="39330" x="3851275" y="3636963"/>
          <p14:tracePt t="39344" x="3870325" y="3636963"/>
          <p14:tracePt t="39361" x="3984625" y="3603625"/>
          <p14:tracePt t="39378" x="4078288" y="3595688"/>
          <p14:tracePt t="39394" x="4319588" y="3562350"/>
          <p14:tracePt t="39411" x="4708525" y="3556000"/>
          <p14:tracePt t="39427" x="4941888" y="3556000"/>
          <p14:tracePt t="39444" x="5330825" y="3570288"/>
          <p14:tracePt t="39461" x="5524500" y="3595688"/>
          <p14:tracePt t="39477" x="5578475" y="3603625"/>
          <p14:tracePt t="39494" x="5626100" y="3616325"/>
          <p14:tracePt t="39511" x="5638800" y="3622675"/>
          <p14:tracePt t="39563" x="5645150" y="3622675"/>
          <p14:tracePt t="39592" x="5645150" y="3630613"/>
          <p14:tracePt t="39642" x="5645150" y="3636963"/>
          <p14:tracePt t="39652" x="5632450" y="3643313"/>
          <p14:tracePt t="39663" x="5626100" y="3643313"/>
          <p14:tracePt t="39677" x="5619750" y="3643313"/>
          <p14:tracePt t="39694" x="5559425" y="3656013"/>
          <p14:tracePt t="39711" x="5451475" y="3676650"/>
          <p14:tracePt t="39727" x="5384800" y="3676650"/>
          <p14:tracePt t="39744" x="5251450" y="3676650"/>
          <p14:tracePt t="39760" x="5122863" y="3663950"/>
          <p14:tracePt t="39777" x="5070475" y="3649663"/>
          <p14:tracePt t="39794" x="5010150" y="3622675"/>
          <p14:tracePt t="39810" x="4989513" y="3616325"/>
          <p14:tracePt t="39844" x="4989513" y="3603625"/>
          <p14:tracePt t="39860" x="5002213" y="3589338"/>
          <p14:tracePt t="39877" x="5037138" y="3556000"/>
          <p14:tracePt t="39894" x="5156200" y="3502025"/>
          <p14:tracePt t="39910" x="5297488" y="3449638"/>
          <p14:tracePt t="39927" x="5378450" y="3435350"/>
          <p14:tracePt t="39943" x="5518150" y="3429000"/>
          <p14:tracePt t="39960" x="5659438" y="3435350"/>
          <p14:tracePt t="39977" x="5719763" y="3449638"/>
          <p14:tracePt t="39994" x="5813425" y="3482975"/>
          <p14:tracePt t="40010" x="5894388" y="3522663"/>
          <p14:tracePt t="40027" x="5927725" y="3543300"/>
          <p14:tracePt t="40043" x="5988050" y="3582988"/>
          <p14:tracePt t="40060" x="6021388" y="3603625"/>
          <p14:tracePt t="40077" x="6027738" y="3609975"/>
          <p14:tracePt t="40093" x="6034088" y="3616325"/>
          <p14:tracePt t="40127" x="6034088" y="3622675"/>
          <p14:tracePt t="40157" x="6034088" y="3630613"/>
          <p14:tracePt t="40166" x="6034088" y="3636963"/>
          <p14:tracePt t="40176" x="6034088" y="3649663"/>
          <p14:tracePt t="40193" x="6034088" y="3663950"/>
          <p14:tracePt t="40210" x="6021388" y="3697288"/>
          <p14:tracePt t="40227" x="5988050" y="3751263"/>
          <p14:tracePt t="40244" x="5973763" y="3790950"/>
          <p14:tracePt t="40260" x="5967413" y="3797300"/>
          <p14:tracePt t="40277" x="5961063" y="3817938"/>
          <p14:tracePt t="40293" x="5953125" y="3817938"/>
          <p14:tracePt t="40310" x="5953125" y="3824288"/>
          <p14:tracePt t="40327" x="5946775" y="3824288"/>
          <p14:tracePt t="40343" x="5913438" y="3824288"/>
          <p14:tracePt t="40360" x="5880100" y="3824288"/>
          <p14:tracePt t="40377" x="5792788" y="3824288"/>
          <p14:tracePt t="40393" x="5719763" y="3810000"/>
          <p14:tracePt t="40410" x="5680075" y="3810000"/>
          <p14:tracePt t="40426" x="5632450" y="3790950"/>
          <p14:tracePt t="40443" x="5584825" y="3770313"/>
          <p14:tracePt t="40460" x="5565775" y="3757613"/>
          <p14:tracePt t="40476" x="5511800" y="3730625"/>
          <p14:tracePt t="40493" x="5478463" y="3703638"/>
          <p14:tracePt t="40510" x="5465763" y="3690938"/>
          <p14:tracePt t="40526" x="5451475" y="3683000"/>
          <p14:tracePt t="40543" x="5451475" y="3676650"/>
          <p14:tracePt t="40580" x="5445125" y="3670300"/>
          <p14:tracePt t="40597" x="5438775" y="3656013"/>
          <p14:tracePt t="40614" x="5438775" y="3643313"/>
          <p14:tracePt t="40630" x="5430838" y="3636963"/>
          <p14:tracePt t="40643" x="5424488" y="3630613"/>
          <p14:tracePt t="40660" x="5418138" y="3622675"/>
          <p14:tracePt t="40676" x="5411788" y="3616325"/>
          <p14:tracePt t="40693" x="5391150" y="3609975"/>
          <p14:tracePt t="40709" x="5357813" y="3603625"/>
          <p14:tracePt t="40726" x="5251450" y="3589338"/>
          <p14:tracePt t="40743" x="5103813" y="3570288"/>
          <p14:tracePt t="40760" x="5022850" y="3562350"/>
          <p14:tracePt t="40776" x="4868863" y="3556000"/>
          <p14:tracePt t="40793" x="4721225" y="3543300"/>
          <p14:tracePt t="40810" x="4667250" y="3536950"/>
          <p14:tracePt t="40826" x="4573588" y="3516313"/>
          <p14:tracePt t="40843" x="4513263" y="3495675"/>
          <p14:tracePt t="40860" x="4500563" y="3476625"/>
          <p14:tracePt t="40876" x="4494213" y="3476625"/>
          <p14:tracePt t="41106" x="4487863" y="3468688"/>
          <p14:tracePt t="41114" x="4473575" y="3462338"/>
          <p14:tracePt t="41125" x="4446588" y="3441700"/>
          <p14:tracePt t="41143" x="4367213" y="3368675"/>
          <p14:tracePt t="41159" x="4313238" y="3322638"/>
          <p14:tracePt t="41176" x="4205288" y="3227388"/>
          <p14:tracePt t="41192" x="4159250" y="3187700"/>
          <p14:tracePt t="41209" x="4084638" y="3121025"/>
          <p14:tracePt t="41226" x="4032250" y="3094038"/>
          <p14:tracePt t="41242" x="4011613" y="3081338"/>
          <p14:tracePt t="41259" x="3998913" y="3073400"/>
          <p14:tracePt t="41276" x="3984625" y="3073400"/>
          <p14:tracePt t="41367" x="3990975" y="3073400"/>
          <p14:tracePt t="41378" x="4005263" y="3081338"/>
          <p14:tracePt t="41387" x="4038600" y="3094038"/>
          <p14:tracePt t="41397" x="4065588" y="3108325"/>
          <p14:tracePt t="41410" x="4105275" y="3127375"/>
          <p14:tracePt t="41426" x="4186238" y="3167063"/>
          <p14:tracePt t="41442" x="4225925" y="3187700"/>
          <p14:tracePt t="41459" x="4292600" y="3221038"/>
          <p14:tracePt t="41476" x="4367213" y="3262313"/>
          <p14:tracePt t="41492" x="4400550" y="3281363"/>
          <p14:tracePt t="41510" x="4467225" y="3314700"/>
          <p14:tracePt t="41525" x="4487863" y="3322638"/>
          <p14:tracePt t="41542" x="4487863" y="3328988"/>
          <p14:tracePt t="41559" x="4494213" y="3328988"/>
          <p14:tracePt t="41615" x="4487863" y="3328988"/>
          <p14:tracePt t="41625" x="4452938" y="3328988"/>
          <p14:tracePt t="41636" x="4406900" y="3314700"/>
          <p14:tracePt t="41646" x="4352925" y="3295650"/>
          <p14:tracePt t="41658" x="4286250" y="3262313"/>
          <p14:tracePt t="41675" x="4138613" y="3214688"/>
          <p14:tracePt t="41692" x="4065588" y="3181350"/>
          <p14:tracePt t="41709" x="3938588" y="3148013"/>
          <p14:tracePt t="41726" x="3836988" y="3114675"/>
          <p14:tracePt t="41742" x="3803650" y="3108325"/>
          <p14:tracePt t="41758" x="3751263" y="3081338"/>
          <p14:tracePt t="41776" x="3730625" y="3081338"/>
          <p14:tracePt t="41792" x="3716338" y="3073400"/>
          <p14:tracePt t="41867" x="3724275" y="3073400"/>
          <p14:tracePt t="41878" x="3757613" y="3073400"/>
          <p14:tracePt t="41887" x="3797300" y="3087688"/>
          <p14:tracePt t="41897" x="3851275" y="3100388"/>
          <p14:tracePt t="41908" x="3905250" y="3114675"/>
          <p14:tracePt t="41926" x="4038600" y="3154363"/>
          <p14:tracePt t="41942" x="4092575" y="3175000"/>
          <p14:tracePt t="41958" x="4186238" y="3201988"/>
          <p14:tracePt t="41975" x="4225925" y="3221038"/>
          <p14:tracePt t="41992" x="4292600" y="3248025"/>
          <p14:tracePt t="42008" x="4346575" y="3268663"/>
          <p14:tracePt t="42027" x="4359275" y="3275013"/>
          <p14:tracePt t="42042" x="4367213" y="3275013"/>
          <p14:tracePt t="42096" x="4359275" y="3275013"/>
          <p14:tracePt t="42106" x="4352925" y="3275013"/>
          <p14:tracePt t="42116" x="4333875" y="3275013"/>
          <p14:tracePt t="42127" x="4292600" y="3254375"/>
          <p14:tracePt t="42141" x="4246563" y="3235325"/>
          <p14:tracePt t="42158" x="4125913" y="3175000"/>
          <p14:tracePt t="42175" x="4059238" y="3148013"/>
          <p14:tracePt t="42192" x="3930650" y="3081338"/>
          <p14:tracePt t="42208" x="3857625" y="3040063"/>
          <p14:tracePt t="42225" x="3824288" y="3027363"/>
          <p14:tracePt t="42241" x="3803650" y="3021013"/>
          <p14:tracePt t="42280" x="3803650" y="3013075"/>
          <p14:tracePt t="42301" x="3810000" y="3006725"/>
          <p14:tracePt t="42312" x="3836988" y="3006725"/>
          <p14:tracePt t="42324" x="3890963" y="3006725"/>
          <p14:tracePt t="42341" x="4065588" y="3006725"/>
          <p14:tracePt t="42358" x="4152900" y="3006725"/>
          <p14:tracePt t="42375" x="4386263" y="3006725"/>
          <p14:tracePt t="42391" x="4702175" y="3006725"/>
          <p14:tracePt t="42408" x="4868863" y="3013075"/>
          <p14:tracePt t="42425" x="5110163" y="3048000"/>
          <p14:tracePt t="42441" x="5257800" y="3067050"/>
          <p14:tracePt t="42458" x="5303838" y="3067050"/>
          <p14:tracePt t="42474" x="5357813" y="3081338"/>
          <p14:tracePt t="42492" x="5378450" y="3087688"/>
          <p14:tracePt t="42572" x="5370513" y="3087688"/>
          <p14:tracePt t="42582" x="5364163" y="3087688"/>
          <p14:tracePt t="42596" x="5337175" y="3087688"/>
          <p14:tracePt t="42612" x="5210175" y="3073400"/>
          <p14:tracePt t="42624" x="5116513" y="3067050"/>
          <p14:tracePt t="42642" x="4929188" y="3040063"/>
          <p14:tracePt t="42658" x="4841875" y="3033713"/>
          <p14:tracePt t="42674" x="4687888" y="3013075"/>
          <p14:tracePt t="42692" x="4581525" y="2973388"/>
          <p14:tracePt t="42708" x="4540250" y="2946400"/>
          <p14:tracePt t="42724" x="4500563" y="2894013"/>
          <p14:tracePt t="42741" x="4487863" y="2873375"/>
          <p14:tracePt t="42758" x="4487863" y="2846388"/>
          <p14:tracePt t="42774" x="4487863" y="2819400"/>
          <p14:tracePt t="42791" x="4487863" y="2813050"/>
          <p14:tracePt t="42807" x="4527550" y="2798763"/>
          <p14:tracePt t="42824" x="4633913" y="2786063"/>
          <p14:tracePt t="42841" x="4694238" y="2786063"/>
          <p14:tracePt t="42857" x="4822825" y="2792413"/>
          <p14:tracePt t="42874" x="4976813" y="2819400"/>
          <p14:tracePt t="42891" x="5056188" y="2840038"/>
          <p14:tracePt t="42895" x="5130800" y="2873375"/>
          <p14:tracePt t="42908" x="5197475" y="2894013"/>
          <p14:tracePt t="42924" x="5310188" y="2967038"/>
          <p14:tracePt t="42941" x="5357813" y="2994025"/>
          <p14:tracePt t="42958" x="5405438" y="3033713"/>
          <p14:tracePt t="42974" x="5424488" y="3060700"/>
          <p14:tracePt t="42991" x="5430838" y="3060700"/>
          <p14:tracePt t="43007" x="5430838" y="3067050"/>
          <p14:tracePt t="43046" x="5430838" y="3073400"/>
          <p14:tracePt t="43056" x="5430838" y="3081338"/>
          <p14:tracePt t="43078" x="5430838" y="3087688"/>
          <p14:tracePt t="43106" x="5424488" y="3094038"/>
          <p14:tracePt t="43128" x="5418138" y="3094038"/>
          <p14:tracePt t="43249" x="5411788" y="3094038"/>
          <p14:tracePt t="43289" x="5397500" y="3094038"/>
          <p14:tracePt t="43299" x="5391150" y="3094038"/>
          <p14:tracePt t="43310" x="5384800" y="3094038"/>
          <p14:tracePt t="43324" x="5370513" y="3094038"/>
          <p14:tracePt t="43340" x="5345113" y="3094038"/>
          <p14:tracePt t="43357" x="5330825" y="3094038"/>
          <p14:tracePt t="43374" x="5310188" y="3094038"/>
          <p14:tracePt t="43391" x="5276850" y="3087688"/>
          <p14:tracePt t="43407" x="5203825" y="3081338"/>
          <p14:tracePt t="43423" x="5156200" y="3073400"/>
          <p14:tracePt t="43441" x="5070475" y="3060700"/>
          <p14:tracePt t="43458" x="4983163" y="3060700"/>
          <p14:tracePt t="43474" x="4949825" y="3060700"/>
          <p14:tracePt t="43490" x="4875213" y="3054350"/>
          <p14:tracePt t="43507" x="4814888" y="3048000"/>
          <p14:tracePt t="43523" x="4802188" y="3048000"/>
          <p14:tracePt t="43540" x="4781550" y="3048000"/>
          <p14:tracePt t="43557" x="4775200" y="3048000"/>
          <p14:tracePt t="43659" x="4787900" y="3048000"/>
          <p14:tracePt t="43669" x="4802188" y="3048000"/>
          <p14:tracePt t="43679" x="4835525" y="3054350"/>
          <p14:tracePt t="43690" x="4868863" y="3060700"/>
          <p14:tracePt t="43707" x="4895850" y="3081338"/>
          <p14:tracePt t="43723" x="4962525" y="3108325"/>
          <p14:tracePt t="43740" x="5037138" y="3141663"/>
          <p14:tracePt t="43757" x="5076825" y="3160713"/>
          <p14:tracePt t="43773" x="5156200" y="3201988"/>
          <p14:tracePt t="43790" x="5237163" y="3248025"/>
          <p14:tracePt t="43807" x="5264150" y="3262313"/>
          <p14:tracePt t="43823" x="5291138" y="3275013"/>
          <p14:tracePt t="43840" x="5303838" y="3281363"/>
          <p14:tracePt t="43968" x="5291138" y="3281363"/>
          <p14:tracePt t="43988" x="5284788" y="3281363"/>
          <p14:tracePt t="43999" x="5257800" y="3262313"/>
          <p14:tracePt t="44009" x="5237163" y="3248025"/>
          <p14:tracePt t="44023" x="5203825" y="3227388"/>
          <p14:tracePt t="44039" x="5143500" y="3194050"/>
          <p14:tracePt t="44057" x="5095875" y="3175000"/>
          <p14:tracePt t="44073" x="5083175" y="3160713"/>
          <p14:tracePt t="44089" x="5056188" y="3148013"/>
          <p14:tracePt t="44107" x="5022850" y="3141663"/>
          <p14:tracePt t="44123" x="5016500" y="3141663"/>
          <p14:tracePt t="44139" x="4995863" y="3133725"/>
          <p14:tracePt t="44208" x="5002213" y="3133725"/>
          <p14:tracePt t="44218" x="5010150" y="3133725"/>
          <p14:tracePt t="44228" x="5022850" y="3127375"/>
          <p14:tracePt t="44239" x="5056188" y="3127375"/>
          <p14:tracePt t="44256" x="5095875" y="3127375"/>
          <p14:tracePt t="44273" x="5257800" y="3127375"/>
          <p14:tracePt t="44289" x="5445125" y="3148013"/>
          <p14:tracePt t="44306" x="5538788" y="3175000"/>
          <p14:tracePt t="44323" x="5699125" y="3214688"/>
          <p14:tracePt t="44339" x="5807075" y="3262313"/>
          <p14:tracePt t="44357" x="5859463" y="3281363"/>
          <p14:tracePt t="44373" x="5867400" y="3281363"/>
          <p14:tracePt t="44389" x="5873750" y="3287713"/>
          <p14:tracePt t="44476" x="5867400" y="3287713"/>
          <p14:tracePt t="44486" x="5853113" y="3281363"/>
          <p14:tracePt t="44496" x="5807075" y="3275013"/>
          <p14:tracePt t="44508" x="5746750" y="3262313"/>
          <p14:tracePt t="44523" x="5686425" y="3248025"/>
          <p14:tracePt t="44539" x="5538788" y="3221038"/>
          <p14:tracePt t="44556" x="5405438" y="3201988"/>
          <p14:tracePt t="44577" x="5276850" y="3181350"/>
          <p14:tracePt t="44593" x="5230813" y="3175000"/>
          <p14:tracePt t="44609" x="5156200" y="3154363"/>
          <p14:tracePt t="44626" x="5095875" y="3133725"/>
          <p14:tracePt t="44639" x="5070475" y="3114675"/>
          <p14:tracePt t="44656" x="5049838" y="3100388"/>
          <p14:tracePt t="44689" x="5049838" y="3087688"/>
          <p14:tracePt t="44706" x="5049838" y="3081338"/>
          <p14:tracePt t="44722" x="5056188" y="3073400"/>
          <p14:tracePt t="44739" x="5110163" y="3048000"/>
          <p14:tracePt t="44756" x="5203825" y="3013075"/>
          <p14:tracePt t="44772" x="5251450" y="3000375"/>
          <p14:tracePt t="44789" x="5357813" y="2994025"/>
          <p14:tracePt t="44805" x="5472113" y="2987675"/>
          <p14:tracePt t="44822" x="5532438" y="2987675"/>
          <p14:tracePt t="44839" x="5645150" y="3013075"/>
          <p14:tracePt t="44855" x="5746750" y="3054350"/>
          <p14:tracePt t="44872" x="5773738" y="3067050"/>
          <p14:tracePt t="44889" x="5819775" y="3094038"/>
          <p14:tracePt t="44906" x="5834063" y="3100388"/>
          <p14:tracePt t="44922" x="5840413" y="3100388"/>
          <p14:tracePt t="44939" x="5840413" y="3108325"/>
          <p14:tracePt t="45016" x="5840413" y="3114675"/>
          <p14:tracePt t="45026" x="5840413" y="3121025"/>
          <p14:tracePt t="45046" x="5840413" y="3127375"/>
          <p14:tracePt t="45057" x="5834063" y="3141663"/>
          <p14:tracePt t="45067" x="5819775" y="3154363"/>
          <p14:tracePt t="45077" x="5819775" y="3167063"/>
          <p14:tracePt t="45089" x="5813425" y="3175000"/>
          <p14:tracePt t="45105" x="5807075" y="3194050"/>
          <p14:tracePt t="45122" x="5799138" y="3201988"/>
          <p14:tracePt t="45139" x="5799138" y="3208338"/>
          <p14:tracePt t="45159" x="5799138" y="3214688"/>
          <p14:tracePt t="45173" x="5792788" y="3214688"/>
          <p14:tracePt t="45198" x="5786438" y="3214688"/>
          <p14:tracePt t="45300" x="5786438" y="3208338"/>
          <p14:tracePt t="45622" x="5780088" y="3208338"/>
          <p14:tracePt t="45671" x="5765800" y="3208338"/>
          <p14:tracePt t="45680" x="5753100" y="3208338"/>
          <p14:tracePt t="45692" x="5732463" y="3208338"/>
          <p14:tracePt t="45705" x="5705475" y="3214688"/>
          <p14:tracePt t="45722" x="5626100" y="3221038"/>
          <p14:tracePt t="45738" x="5499100" y="3235325"/>
          <p14:tracePt t="45755" x="5430838" y="3241675"/>
          <p14:tracePt t="45771" x="5291138" y="3248025"/>
          <p14:tracePt t="45789" x="5149850" y="3254375"/>
          <p14:tracePt t="45804" x="5083175" y="3254375"/>
          <p14:tracePt t="45822" x="4968875" y="3254375"/>
          <p14:tracePt t="45838" x="4922838" y="3254375"/>
          <p14:tracePt t="45855" x="4829175" y="3241675"/>
          <p14:tracePt t="45871" x="4781550" y="3235325"/>
          <p14:tracePt t="45888" x="4768850" y="3235325"/>
          <p14:tracePt t="45893" x="4762500" y="3235325"/>
          <p14:tracePt t="45905" x="4754563" y="3227388"/>
          <p14:tracePt t="45922" x="4754563" y="3221038"/>
          <p14:tracePt t="45972" x="4754563" y="3214688"/>
          <p14:tracePt t="46262" x="4754563" y="3208338"/>
          <p14:tracePt t="46303" x="4754563" y="3201988"/>
          <p14:tracePt t="46313" x="4754563" y="3194050"/>
          <p14:tracePt t="46324" x="4748213" y="3181350"/>
          <p14:tracePt t="46337" x="4748213" y="3175000"/>
          <p14:tracePt t="46354" x="4721225" y="3141663"/>
          <p14:tracePt t="46371" x="4708525" y="3127375"/>
          <p14:tracePt t="46387" x="4667250" y="3067050"/>
          <p14:tracePt t="46404" x="4627563" y="3021013"/>
          <p14:tracePt t="46421" x="4594225" y="2994025"/>
          <p14:tracePt t="46437" x="4554538" y="2960688"/>
          <p14:tracePt t="46454" x="4521200" y="2927350"/>
          <p14:tracePt t="46471" x="4513263" y="2919413"/>
          <p14:tracePt t="46487" x="4506913" y="2906713"/>
          <p14:tracePt t="46504" x="4500563" y="2906713"/>
          <p14:tracePt t="46546" x="4500563" y="2900363"/>
          <p14:tracePt t="46566" x="4513263" y="2900363"/>
          <p14:tracePt t="46576" x="4533900" y="2900363"/>
          <p14:tracePt t="46586" x="4560888" y="2900363"/>
          <p14:tracePt t="46596" x="4594225" y="2906713"/>
          <p14:tracePt t="46609" x="4633913" y="2913063"/>
          <p14:tracePt t="46625" x="4714875" y="2946400"/>
          <p14:tracePt t="46638" x="4762500" y="2960688"/>
          <p14:tracePt t="46654" x="4841875" y="3000375"/>
          <p14:tracePt t="46671" x="4875213" y="3021013"/>
          <p14:tracePt t="46674" x="4916488" y="3033713"/>
          <p14:tracePt t="46687" x="4941888" y="3048000"/>
          <p14:tracePt t="46704" x="4976813" y="3067050"/>
          <p14:tracePt t="46720" x="4983163" y="3073400"/>
          <p14:tracePt t="46737" x="4989513" y="3081338"/>
          <p14:tracePt t="46754" x="4989513" y="3087688"/>
          <p14:tracePt t="46787" x="4989513" y="3094038"/>
          <p14:tracePt t="46805" x="4983163" y="3094038"/>
          <p14:tracePt t="46820" x="4976813" y="3094038"/>
          <p14:tracePt t="46837" x="4941888" y="3094038"/>
          <p14:tracePt t="46854" x="4868863" y="3094038"/>
          <p14:tracePt t="46870" x="4829175" y="3094038"/>
          <p14:tracePt t="46887" x="4727575" y="3081338"/>
          <p14:tracePt t="46903" x="4627563" y="3060700"/>
          <p14:tracePt t="46920" x="4594225" y="3048000"/>
          <p14:tracePt t="46937" x="4548188" y="3048000"/>
          <p14:tracePt t="46954" x="4527550" y="3040063"/>
          <p14:tracePt t="46970" x="4521200" y="3033713"/>
          <p14:tracePt t="47332" x="4513263" y="3033713"/>
          <p14:tracePt t="47342" x="4500563" y="3033713"/>
          <p14:tracePt t="47353" x="4487863" y="3033713"/>
          <p14:tracePt t="47370" x="4467225" y="3033713"/>
          <p14:tracePt t="47387" x="4427538" y="3027363"/>
          <p14:tracePt t="47403" x="4394200" y="3027363"/>
          <p14:tracePt t="47420" x="4379913" y="3027363"/>
          <p14:tracePt t="47423" x="4367213" y="3021013"/>
          <p14:tracePt t="47436" x="4352925" y="3021013"/>
          <p14:tracePt t="47453" x="4346575" y="3021013"/>
          <p14:tracePt t="47470" x="4340225" y="3013075"/>
          <p14:tracePt t="47486" x="4333875" y="3013075"/>
          <p14:tracePt t="47512" x="4325938" y="3013075"/>
          <p14:tracePt t="47892" x="4319588" y="3013075"/>
          <p14:tracePt t="47902" x="4313238" y="3006725"/>
          <p14:tracePt t="47912" x="4298950" y="3000375"/>
          <p14:tracePt t="47924" x="4286250" y="3000375"/>
          <p14:tracePt t="47936" x="4273550" y="2987675"/>
          <p14:tracePt t="47953" x="4238625" y="2973388"/>
          <p14:tracePt t="47969" x="4213225" y="2960688"/>
          <p14:tracePt t="47986" x="4192588" y="2946400"/>
          <p14:tracePt t="48003" x="4171950" y="2940050"/>
          <p14:tracePt t="48019" x="4165600" y="2933700"/>
          <p14:tracePt t="48036" x="4159250" y="2933700"/>
          <p14:tracePt t="48063" x="4152900" y="2933700"/>
          <p14:tracePt t="48222" x="4159250" y="2933700"/>
          <p14:tracePt t="48232" x="4159250" y="2940050"/>
          <p14:tracePt t="48252" x="4165600" y="2940050"/>
          <p14:tracePt t="48262" x="4171950" y="2946400"/>
          <p14:tracePt t="48292" x="4179888" y="2952750"/>
          <p14:tracePt t="48333" x="4179888" y="2960688"/>
          <p14:tracePt t="48343" x="4186238" y="2960688"/>
          <p14:tracePt t="48393" x="4186238" y="2967038"/>
          <p14:tracePt t="48822" x="4192588" y="2967038"/>
          <p14:tracePt t="49903" x="4198938" y="2967038"/>
          <p14:tracePt t="49913" x="4205288" y="2967038"/>
          <p14:tracePt t="49932" x="4213225" y="2967038"/>
          <p14:tracePt t="49943" x="4219575" y="2967038"/>
          <p14:tracePt t="49954" x="4232275" y="2967038"/>
          <p14:tracePt t="49967" x="4246563" y="2967038"/>
          <p14:tracePt t="49984" x="4292600" y="2960688"/>
          <p14:tracePt t="50000" x="4319588" y="2960688"/>
          <p14:tracePt t="50017" x="4359275" y="2960688"/>
          <p14:tracePt t="50034" x="4394200" y="2952750"/>
          <p14:tracePt t="50050" x="4406900" y="2946400"/>
          <p14:tracePt t="50067" x="4433888" y="2946400"/>
          <p14:tracePt t="50084" x="4452938" y="2946400"/>
          <p14:tracePt t="50101" x="4460875" y="2946400"/>
          <p14:tracePt t="50117" x="4467225" y="2946400"/>
          <p14:tracePt t="50134" x="4473575" y="2946400"/>
          <p14:tracePt t="55427" x="4473575" y="2940050"/>
          <p14:tracePt t="55435" x="4473575" y="2933700"/>
          <p14:tracePt t="55445" x="4473575" y="2927350"/>
          <p14:tracePt t="55462" x="4460875" y="2919413"/>
          <p14:tracePt t="55479" x="4452938" y="2913063"/>
          <p14:tracePt t="55495" x="4440238" y="2906713"/>
          <p14:tracePt t="55512" x="4419600" y="2894013"/>
          <p14:tracePt t="55529" x="4406900" y="2873375"/>
          <p14:tracePt t="55545" x="4394200" y="2859088"/>
          <p14:tracePt t="55566" x="4373563" y="2846388"/>
          <p14:tracePt t="55583" x="4359275" y="2840038"/>
          <p14:tracePt t="55599" x="4352925" y="2833688"/>
          <p14:tracePt t="55616" x="4346575" y="2825750"/>
          <p14:tracePt t="55629" x="4340225" y="2825750"/>
          <p14:tracePt t="55645" x="4333875" y="2819400"/>
          <p14:tracePt t="55662" x="4325938" y="2813050"/>
          <p14:tracePt t="55695" x="4325938" y="2806700"/>
          <p14:tracePt t="65827" x="4319588" y="2798763"/>
          <p14:tracePt t="65838" x="4313238" y="2786063"/>
          <p14:tracePt t="65846" x="4298950" y="2752725"/>
          <p14:tracePt t="65855" x="4292600" y="2692400"/>
          <p14:tracePt t="65869" x="4292600" y="2611438"/>
          <p14:tracePt t="65886" x="4319588" y="2405063"/>
          <p14:tracePt t="65902" x="4367213" y="2197100"/>
          <p14:tracePt t="65919" x="4386263" y="2122488"/>
          <p14:tracePt t="65936" x="4433888" y="2001838"/>
          <p14:tracePt t="65952" x="4479925" y="1916113"/>
          <p14:tracePt t="65969" x="4506913" y="1881188"/>
          <p14:tracePt t="65986" x="4560888" y="1822450"/>
          <p14:tracePt t="66002" x="4633913" y="1787525"/>
          <p14:tracePt t="66019" x="4681538" y="1762125"/>
          <p14:tracePt t="66036" x="4802188" y="1727200"/>
          <p14:tracePt t="66053" x="4935538" y="1701800"/>
          <p14:tracePt t="66069" x="5010150" y="1687513"/>
          <p14:tracePt t="66086" x="5156200" y="1660525"/>
          <p14:tracePt t="66103" x="5297488" y="1647825"/>
          <p14:tracePt t="66119" x="5357813" y="1647825"/>
          <p14:tracePt t="66136" x="5451475" y="1641475"/>
          <p14:tracePt t="66152" x="5524500" y="1641475"/>
          <p14:tracePt t="66169" x="5545138" y="1641475"/>
          <p14:tracePt t="66185" x="5578475" y="1647825"/>
          <p14:tracePt t="66202" x="5592763" y="1647825"/>
          <p14:tracePt t="66262" x="5592763" y="1654175"/>
          <p14:tracePt t="66273" x="5578475" y="1660525"/>
          <p14:tracePt t="66283" x="5559425" y="1666875"/>
          <p14:tracePt t="66292" x="5511800" y="1674813"/>
          <p14:tracePt t="66302" x="5457825" y="1687513"/>
          <p14:tracePt t="66318" x="5370513" y="1701800"/>
          <p14:tracePt t="66335" x="5176838" y="1735138"/>
          <p14:tracePt t="66352" x="4983163" y="1774825"/>
          <p14:tracePt t="66368" x="4889500" y="1787525"/>
          <p14:tracePt t="66385" x="4748213" y="1801813"/>
          <p14:tracePt t="66402" x="4621213" y="1801813"/>
          <p14:tracePt t="66418" x="4567238" y="1801813"/>
          <p14:tracePt t="66435" x="4467225" y="1774825"/>
          <p14:tracePt t="66453" x="4400550" y="1754188"/>
          <p14:tracePt t="66468" x="4367213" y="1735138"/>
          <p14:tracePt t="66485" x="4319588" y="1708150"/>
          <p14:tracePt t="66501" x="4313238" y="1708150"/>
          <p14:tracePt t="66518" x="4306888" y="1701800"/>
          <p14:tracePt t="66576" x="4306888" y="1693863"/>
          <p14:tracePt t="66596" x="4306888" y="1687513"/>
          <p14:tracePt t="66627" x="4319588" y="1687513"/>
          <p14:tracePt t="66639" x="4325938" y="1687513"/>
          <p14:tracePt t="66647" x="4340225" y="1687513"/>
          <p14:tracePt t="66657" x="4367213" y="1687513"/>
          <p14:tracePt t="66670" x="4413250" y="1693863"/>
          <p14:tracePt t="66685" x="4446588" y="1693863"/>
          <p14:tracePt t="66701" x="4540250" y="1701800"/>
          <p14:tracePt t="66718" x="4648200" y="1708150"/>
          <p14:tracePt t="66735" x="4702175" y="1708150"/>
          <p14:tracePt t="66751" x="4808538" y="1708150"/>
          <p14:tracePt t="66769" x="4895850" y="1714500"/>
          <p14:tracePt t="66784" x="4916488" y="1714500"/>
          <p14:tracePt t="66801" x="4935538" y="1714500"/>
          <p14:tracePt t="66818" x="4941888" y="1714500"/>
          <p14:tracePt t="66851" x="4941888" y="1720850"/>
          <p14:tracePt t="66932" x="4935538" y="1720850"/>
          <p14:tracePt t="66951" x="4922838" y="1720850"/>
          <p14:tracePt t="66961" x="4916488" y="1720850"/>
          <p14:tracePt t="66973" x="4908550" y="1720850"/>
          <p14:tracePt t="66984" x="4895850" y="1720850"/>
          <p14:tracePt t="67002" x="4862513" y="1720850"/>
          <p14:tracePt t="67018" x="4856163" y="1720850"/>
          <p14:tracePt t="67034" x="4829175" y="1720850"/>
          <p14:tracePt t="67052" x="4822825" y="1714500"/>
          <p14:tracePt t="67068" x="4814888" y="1714500"/>
          <p14:tracePt t="67084" x="4802188" y="1714500"/>
          <p14:tracePt t="67102" x="4795838" y="1714500"/>
          <p14:tracePt t="67118" x="4781550" y="1714500"/>
          <p14:tracePt t="67135" x="4775200" y="1714500"/>
          <p14:tracePt t="67155" x="4768850" y="1714500"/>
          <p14:tracePt t="67314" x="4775200" y="1714500"/>
          <p14:tracePt t="67338" x="4781550" y="1714500"/>
          <p14:tracePt t="67362" x="4795838" y="1714500"/>
          <p14:tracePt t="67368" x="4808538" y="1714500"/>
          <p14:tracePt t="67384" x="4822825" y="1714500"/>
          <p14:tracePt t="67401" x="4848225" y="1714500"/>
          <p14:tracePt t="67418" x="4875213" y="1714500"/>
          <p14:tracePt t="67434" x="4889500" y="1714500"/>
          <p14:tracePt t="67451" x="4908550" y="1714500"/>
          <p14:tracePt t="67468" x="4935538" y="1720850"/>
          <p14:tracePt t="67484" x="4941888" y="1720850"/>
          <p14:tracePt t="67501" x="4956175" y="1727200"/>
          <p14:tracePt t="67518" x="4968875" y="1735138"/>
          <p14:tracePt t="67534" x="4976813" y="1735138"/>
          <p14:tracePt t="67551" x="4983163" y="1735138"/>
          <p14:tracePt t="67568" x="4983163" y="1741488"/>
          <p14:tracePt t="67588" x="4989513" y="1741488"/>
          <p14:tracePt t="67626" x="4995863" y="1741488"/>
          <p14:tracePt t="67638" x="4995863" y="1747838"/>
          <p14:tracePt t="67646" x="5002213" y="1747838"/>
          <p14:tracePt t="67656" x="5002213" y="1754188"/>
          <p14:tracePt t="68205" x="4995863" y="1754188"/>
          <p14:tracePt t="68266" x="4989513" y="1754188"/>
          <p14:tracePt t="68276" x="4983163" y="1754188"/>
          <p14:tracePt t="68288" x="4976813" y="1747838"/>
          <p14:tracePt t="68300" x="4962525" y="1747838"/>
          <p14:tracePt t="68316" x="4956175" y="1747838"/>
          <p14:tracePt t="68334" x="4941888" y="1747838"/>
          <p14:tracePt t="68351" x="4929188" y="1747838"/>
          <p14:tracePt t="68367" x="4922838" y="1747838"/>
          <p14:tracePt t="68383" x="4916488" y="1747838"/>
          <p14:tracePt t="68400" x="4902200" y="1741488"/>
          <p14:tracePt t="68416" x="4889500" y="1741488"/>
          <p14:tracePt t="68433" x="4875213" y="1735138"/>
          <p14:tracePt t="68450" x="4856163" y="1735138"/>
          <p14:tracePt t="68466" x="4848225" y="1735138"/>
          <p14:tracePt t="68483" x="4829175" y="1727200"/>
          <p14:tracePt t="68500" x="4814888" y="1727200"/>
          <p14:tracePt t="68534" x="4808538" y="1720850"/>
          <p14:tracePt t="68550" x="4795838" y="1720850"/>
          <p14:tracePt t="68589" x="4787900" y="1720850"/>
          <p14:tracePt t="68851" x="4795838" y="1720850"/>
          <p14:tracePt t="68900" x="4802188" y="1720850"/>
          <p14:tracePt t="68940" x="4808538" y="1727200"/>
          <p14:tracePt t="68970" x="4814888" y="1735138"/>
          <p14:tracePt t="69000" x="4822825" y="1741488"/>
          <p14:tracePt t="69010" x="4829175" y="1741488"/>
          <p14:tracePt t="69030" x="4829175" y="1747838"/>
          <p14:tracePt t="69042" x="4835525" y="1754188"/>
          <p14:tracePt t="69061" x="4841875" y="1754188"/>
          <p14:tracePt t="69071" x="4848225" y="1762125"/>
          <p14:tracePt t="69083" x="4856163" y="1768475"/>
          <p14:tracePt t="69099" x="4856163" y="1774825"/>
          <p14:tracePt t="69116" x="4868863" y="1787525"/>
          <p14:tracePt t="69120" x="4875213" y="1787525"/>
          <p14:tracePt t="69149" x="4875213" y="1795463"/>
          <p14:tracePt t="69233" x="4881563" y="1801813"/>
          <p14:tracePt t="69383" x="4881563" y="1808163"/>
          <p14:tracePt t="69393" x="4881563" y="1814513"/>
          <p14:tracePt t="69413" x="4881563" y="1822450"/>
          <p14:tracePt t="69443" x="4881563" y="1828800"/>
          <p14:tracePt t="69645" x="4889500" y="1828800"/>
          <p14:tracePt t="69776" x="4895850" y="1828800"/>
          <p14:tracePt t="69796" x="4902200" y="1828800"/>
          <p14:tracePt t="69805" x="4908550" y="1835150"/>
          <p14:tracePt t="69816" x="4929188" y="1835150"/>
          <p14:tracePt t="69832" x="4935538" y="1835150"/>
          <p14:tracePt t="69849" x="4962525" y="1835150"/>
          <p14:tracePt t="69865" x="4989513" y="1847850"/>
          <p14:tracePt t="69882" x="5002213" y="1847850"/>
          <p14:tracePt t="69898" x="5022850" y="1847850"/>
          <p14:tracePt t="69915" x="5070475" y="1862138"/>
          <p14:tracePt t="69932" x="5095875" y="1868488"/>
          <p14:tracePt t="69948" x="5110163" y="1868488"/>
          <p14:tracePt t="69965" x="5122863" y="1874838"/>
          <p14:tracePt t="69982" x="5130800" y="1881188"/>
          <p14:tracePt t="70022" x="5137150" y="1881188"/>
          <p14:tracePt t="70041" x="5137150" y="1889125"/>
          <p14:tracePt t="70073" x="5137150" y="1895475"/>
          <p14:tracePt t="70101" x="5137150" y="1901825"/>
          <p14:tracePt t="70122" x="5137150" y="19081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Insuficiencia Cardíaca</a:t>
            </a:r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6">
            <a:alphaModFix/>
          </a:blip>
          <a:srcRect l="18186" t="20368" r="19720" b="15396"/>
          <a:stretch/>
        </p:blipFill>
        <p:spPr>
          <a:xfrm>
            <a:off x="2007900" y="1730075"/>
            <a:ext cx="5377498" cy="312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2383650" y="1159672"/>
            <a:ext cx="462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latin typeface="PT Sans Narrow"/>
                <a:ea typeface="PT Sans Narrow"/>
                <a:cs typeface="PT Sans Narrow"/>
                <a:sym typeface="PT Sans Narrow"/>
              </a:rPr>
              <a:t>IC + FEVI + etiología + Estadío + CF</a:t>
            </a:r>
            <a:endParaRPr sz="25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25"/>
    </mc:Choice>
    <mc:Fallback>
      <p:transition spd="slow" advTm="43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24" x="5156200" y="1908175"/>
          <p14:tracePt t="3633" x="5191125" y="1881188"/>
          <p14:tracePt t="3644" x="5230813" y="1855788"/>
          <p14:tracePt t="3661" x="5310188" y="1781175"/>
          <p14:tracePt t="3678" x="5351463" y="1735138"/>
          <p14:tracePt t="3695" x="5438775" y="1666875"/>
          <p14:tracePt t="3711" x="5491163" y="1614488"/>
          <p14:tracePt t="3728" x="5551488" y="1573213"/>
          <p14:tracePt t="3745" x="5584825" y="1560513"/>
          <p14:tracePt t="3761" x="5653088" y="1539875"/>
          <p14:tracePt t="3778" x="5713413" y="1533525"/>
          <p14:tracePt t="3794" x="5732463" y="1533525"/>
          <p14:tracePt t="3811" x="5759450" y="1533525"/>
          <p14:tracePt t="3828" x="5780088" y="1533525"/>
          <p14:tracePt t="3845" x="5792788" y="1533525"/>
          <p14:tracePt t="3861" x="5807075" y="1539875"/>
          <p14:tracePt t="3878" x="5834063" y="1547813"/>
          <p14:tracePt t="3894" x="5846763" y="1560513"/>
          <p14:tracePt t="3913" x="5859463" y="1573213"/>
          <p14:tracePt t="3928" x="5873750" y="1600200"/>
          <p14:tracePt t="3944" x="5873750" y="1608138"/>
          <p14:tracePt t="3964" x="5873750" y="1620838"/>
          <p14:tracePt t="3982" x="5873750" y="1627188"/>
          <p14:tracePt t="3999" x="5873750" y="1641475"/>
          <p14:tracePt t="4012" x="5873750" y="1647825"/>
          <p14:tracePt t="4028" x="5859463" y="1660525"/>
          <p14:tracePt t="4044" x="5846763" y="1666875"/>
          <p14:tracePt t="4061" x="5807075" y="1693863"/>
          <p14:tracePt t="4078" x="5746750" y="1714500"/>
          <p14:tracePt t="4094" x="5713413" y="1727200"/>
          <p14:tracePt t="4111" x="5645150" y="1741488"/>
          <p14:tracePt t="4128" x="5578475" y="1747838"/>
          <p14:tracePt t="4144" x="5545138" y="1747838"/>
          <p14:tracePt t="4161" x="5505450" y="1754188"/>
          <p14:tracePt t="4178" x="5472113" y="1754188"/>
          <p14:tracePt t="4194" x="5457825" y="1747838"/>
          <p14:tracePt t="4213" x="5424488" y="1720850"/>
          <p14:tracePt t="4230" x="5411788" y="1701800"/>
          <p14:tracePt t="4261" x="5405438" y="1687513"/>
          <p14:tracePt t="4277" x="5397500" y="1681163"/>
          <p14:tracePt t="4294" x="5397500" y="1666875"/>
          <p14:tracePt t="4311" x="5397500" y="1654175"/>
          <p14:tracePt t="4327" x="5397500" y="1647825"/>
          <p14:tracePt t="4344" x="5424488" y="1608138"/>
          <p14:tracePt t="4361" x="5465763" y="1560513"/>
          <p14:tracePt t="4377" x="5478463" y="1547813"/>
          <p14:tracePt t="4395" x="5524500" y="1520825"/>
          <p14:tracePt t="4411" x="5584825" y="1500188"/>
          <p14:tracePt t="4427" x="5619750" y="1487488"/>
          <p14:tracePt t="4444" x="5665788" y="1473200"/>
          <p14:tracePt t="4461" x="5692775" y="1473200"/>
          <p14:tracePt t="4477" x="5705475" y="1466850"/>
          <p14:tracePt t="4494" x="5738813" y="1460500"/>
          <p14:tracePt t="4511" x="5773738" y="1460500"/>
          <p14:tracePt t="4528" x="5799138" y="1460500"/>
          <p14:tracePt t="4544" x="5813425" y="1466850"/>
          <p14:tracePt t="4548" x="5826125" y="1466850"/>
          <p14:tracePt t="4561" x="5834063" y="1473200"/>
          <p14:tracePt t="4578" x="5853113" y="1487488"/>
          <p14:tracePt t="4594" x="5859463" y="1500188"/>
          <p14:tracePt t="4611" x="5880100" y="1520825"/>
          <p14:tracePt t="4628" x="5886450" y="1539875"/>
          <p14:tracePt t="4644" x="5894388" y="1547813"/>
          <p14:tracePt t="4660" x="5894388" y="1573213"/>
          <p14:tracePt t="4678" x="5894388" y="1587500"/>
          <p14:tracePt t="4694" x="5894388" y="1600200"/>
          <p14:tracePt t="4710" x="5894388" y="1620838"/>
          <p14:tracePt t="4728" x="5886450" y="1654175"/>
          <p14:tracePt t="4744" x="5880100" y="1666875"/>
          <p14:tracePt t="4760" x="5873750" y="1681163"/>
          <p14:tracePt t="4777" x="5873750" y="1687513"/>
          <p14:tracePt t="4810" x="5873750" y="1693863"/>
          <p14:tracePt t="4869" x="5867400" y="1693863"/>
          <p14:tracePt t="5639" x="5867400" y="1701800"/>
          <p14:tracePt t="5659" x="5859463" y="1701800"/>
          <p14:tracePt t="5669" x="5859463" y="1708150"/>
          <p14:tracePt t="5688" x="5853113" y="1714500"/>
          <p14:tracePt t="5698" x="5846763" y="1720850"/>
          <p14:tracePt t="5710" x="5846763" y="1727200"/>
          <p14:tracePt t="5726" x="5826125" y="1735138"/>
          <p14:tracePt t="5743" x="5780088" y="1768475"/>
          <p14:tracePt t="5759" x="5699125" y="1814513"/>
          <p14:tracePt t="5776" x="5653088" y="1841500"/>
          <p14:tracePt t="5793" x="5584825" y="1881188"/>
          <p14:tracePt t="5810" x="5532438" y="1908175"/>
          <p14:tracePt t="5826" x="5505450" y="1922463"/>
          <p14:tracePt t="5842" x="5484813" y="1928813"/>
          <p14:tracePt t="5859" x="5472113" y="1935163"/>
          <p14:tracePt t="5876" x="5465763" y="1935163"/>
          <p14:tracePt t="5979" x="5457825" y="1935163"/>
          <p14:tracePt t="5988" x="5457825" y="1941513"/>
          <p14:tracePt t="6000" x="5445125" y="1941513"/>
          <p14:tracePt t="6010" x="5438775" y="1941513"/>
          <p14:tracePt t="6026" x="5418138" y="1949450"/>
          <p14:tracePt t="6042" x="5351463" y="1976438"/>
          <p14:tracePt t="6059" x="5257800" y="2001838"/>
          <p14:tracePt t="6075" x="5210175" y="2016125"/>
          <p14:tracePt t="6079" x="5156200" y="2022475"/>
          <p14:tracePt t="6092" x="5110163" y="2036763"/>
          <p14:tracePt t="6109" x="5002213" y="2055813"/>
          <p14:tracePt t="6126" x="4968875" y="2070100"/>
          <p14:tracePt t="6142" x="4902200" y="2082800"/>
          <p14:tracePt t="6159" x="4868863" y="2082800"/>
          <p14:tracePt t="6404" x="4856163" y="2095500"/>
          <p14:tracePt t="6413" x="4829175" y="2109788"/>
          <p14:tracePt t="6422" x="4775200" y="2130425"/>
          <p14:tracePt t="6431" x="4702175" y="2170113"/>
          <p14:tracePt t="6442" x="4614863" y="2216150"/>
          <p14:tracePt t="6458" x="4325938" y="2336800"/>
          <p14:tracePt t="6476" x="4171950" y="2411413"/>
          <p14:tracePt t="6492" x="3844925" y="2565400"/>
          <p14:tracePt t="6509" x="3603625" y="2679700"/>
          <p14:tracePt t="6525" x="3529013" y="2705100"/>
          <p14:tracePt t="6542" x="3422650" y="2759075"/>
          <p14:tracePt t="6558" x="3355975" y="2773363"/>
          <p14:tracePt t="6575" x="3335338" y="2779713"/>
          <p14:tracePt t="6579" x="3328988" y="2779713"/>
          <p14:tracePt t="6592" x="3322638" y="2779713"/>
          <p14:tracePt t="6609" x="3308350" y="2779713"/>
          <p14:tracePt t="6679" x="3308350" y="2773363"/>
          <p14:tracePt t="6689" x="3308350" y="2765425"/>
          <p14:tracePt t="6709" x="3308350" y="2752725"/>
          <p14:tracePt t="6729" x="3308350" y="2738438"/>
          <p14:tracePt t="6738" x="3308350" y="2732088"/>
          <p14:tracePt t="6749" x="3308350" y="2719388"/>
          <p14:tracePt t="6760" x="3308350" y="2698750"/>
          <p14:tracePt t="6775" x="3295650" y="2671763"/>
          <p14:tracePt t="6792" x="3254375" y="2605088"/>
          <p14:tracePt t="6809" x="3194050" y="2532063"/>
          <p14:tracePt t="6825" x="3160713" y="2498725"/>
          <p14:tracePt t="6842" x="3081338" y="2417763"/>
          <p14:tracePt t="6859" x="3006725" y="2357438"/>
          <p14:tracePt t="6875" x="2967038" y="2324100"/>
          <p14:tracePt t="6892" x="2900363" y="2243138"/>
          <p14:tracePt t="6909" x="2852738" y="2170113"/>
          <p14:tracePt t="6925" x="2833688" y="2143125"/>
          <p14:tracePt t="6941" x="2813050" y="2109788"/>
          <p14:tracePt t="6962" x="2806700" y="2103438"/>
          <p14:tracePt t="7154" x="2806700" y="2109788"/>
          <p14:tracePt t="7309" x="2806700" y="2116138"/>
          <p14:tracePt t="7350" x="2806700" y="2122488"/>
          <p14:tracePt t="7371" x="2813050" y="2122488"/>
          <p14:tracePt t="7382" x="2813050" y="2130425"/>
          <p14:tracePt t="7395" x="2819400" y="2149475"/>
          <p14:tracePt t="7408" x="2833688" y="2170113"/>
          <p14:tracePt t="7424" x="2886075" y="2257425"/>
          <p14:tracePt t="7442" x="2946400" y="2357438"/>
          <p14:tracePt t="7458" x="2987675" y="2411413"/>
          <p14:tracePt t="7474" x="3048000" y="2505075"/>
          <p14:tracePt t="7491" x="3081338" y="2544763"/>
          <p14:tracePt t="7508" x="3094038" y="2544763"/>
          <p14:tracePt t="7524" x="3094038" y="2559050"/>
          <p14:tracePt t="7541" x="3100388" y="2559050"/>
          <p14:tracePt t="7581" x="3100388" y="2544763"/>
          <p14:tracePt t="7592" x="3100388" y="2511425"/>
          <p14:tracePt t="7608" x="3100388" y="2465388"/>
          <p14:tracePt t="7625" x="3100388" y="2351088"/>
          <p14:tracePt t="7642" x="3121025" y="2236788"/>
          <p14:tracePt t="7658" x="3133725" y="2203450"/>
          <p14:tracePt t="7675" x="3160713" y="2155825"/>
          <p14:tracePt t="7692" x="3235325" y="2116138"/>
          <p14:tracePt t="7708" x="3268663" y="2109788"/>
          <p14:tracePt t="7724" x="3389313" y="2116138"/>
          <p14:tracePt t="7741" x="3462338" y="2136775"/>
          <p14:tracePt t="7758" x="3609975" y="2203450"/>
          <p14:tracePt t="7774" x="3770313" y="2297113"/>
          <p14:tracePt t="7792" x="3905250" y="2390775"/>
          <p14:tracePt t="7807" x="3951288" y="2438400"/>
          <p14:tracePt t="7824" x="4038600" y="2490788"/>
          <p14:tracePt t="7841" x="4071938" y="2511425"/>
          <p14:tracePt t="7857" x="4084638" y="2524125"/>
          <p14:tracePt t="7874" x="4084638" y="2532063"/>
          <p14:tracePt t="8029" x="4092575" y="2524125"/>
          <p14:tracePt t="8038" x="4105275" y="2517775"/>
          <p14:tracePt t="8048" x="4132263" y="2490788"/>
          <p14:tracePt t="8060" x="4186238" y="2465388"/>
          <p14:tracePt t="8074" x="4238625" y="2430463"/>
          <p14:tracePt t="8090" x="4379913" y="2351088"/>
          <p14:tracePt t="8107" x="4506913" y="2284413"/>
          <p14:tracePt t="8124" x="4540250" y="2270125"/>
          <p14:tracePt t="8140" x="4627563" y="2243138"/>
          <p14:tracePt t="8158" x="4714875" y="2230438"/>
          <p14:tracePt t="8174" x="4748213" y="2224088"/>
          <p14:tracePt t="8190" x="4862513" y="2224088"/>
          <p14:tracePt t="8208" x="4989513" y="2257425"/>
          <p14:tracePt t="8224" x="5043488" y="2276475"/>
          <p14:tracePt t="8240" x="5137150" y="2317750"/>
          <p14:tracePt t="8257" x="5230813" y="2370138"/>
          <p14:tracePt t="8274" x="5257800" y="2397125"/>
          <p14:tracePt t="8290" x="5310188" y="2451100"/>
          <p14:tracePt t="8307" x="5337175" y="2498725"/>
          <p14:tracePt t="8323" x="5345113" y="2511425"/>
          <p14:tracePt t="8340" x="5351463" y="2524125"/>
          <p14:tracePt t="8357" x="5351463" y="2538413"/>
          <p14:tracePt t="8429" x="5357813" y="2538413"/>
          <p14:tracePt t="8449" x="5357813" y="2532063"/>
          <p14:tracePt t="8459" x="5378450" y="2505075"/>
          <p14:tracePt t="8469" x="5411788" y="2478088"/>
          <p14:tracePt t="8479" x="5457825" y="2438400"/>
          <p14:tracePt t="8490" x="5524500" y="2390775"/>
          <p14:tracePt t="8507" x="5611813" y="2344738"/>
          <p14:tracePt t="8524" x="5765800" y="2257425"/>
          <p14:tracePt t="8540" x="5907088" y="2209800"/>
          <p14:tracePt t="8557" x="6048375" y="2190750"/>
          <p14:tracePt t="8573" x="6115050" y="2190750"/>
          <p14:tracePt t="8590" x="6235700" y="2216150"/>
          <p14:tracePt t="8607" x="6308725" y="2257425"/>
          <p14:tracePt t="8624" x="6342063" y="2270125"/>
          <p14:tracePt t="8640" x="6402388" y="2324100"/>
          <p14:tracePt t="8656" x="6429375" y="2357438"/>
          <p14:tracePt t="8673" x="6469063" y="2405063"/>
          <p14:tracePt t="8690" x="6489700" y="2457450"/>
          <p14:tracePt t="8706" x="6496050" y="2484438"/>
          <p14:tracePt t="8725" x="6510338" y="2532063"/>
          <p14:tracePt t="8740" x="6510338" y="2565400"/>
          <p14:tracePt t="8756" x="6510338" y="2571750"/>
          <p14:tracePt t="8773" x="6510338" y="2584450"/>
          <p14:tracePt t="8939" x="6502400" y="2578100"/>
          <p14:tracePt t="8948" x="6502400" y="2571750"/>
          <p14:tracePt t="8960" x="6496050" y="2571750"/>
          <p14:tracePt t="8976" x="6496050" y="2565400"/>
          <p14:tracePt t="8993" x="6429375" y="2532063"/>
          <p14:tracePt t="9010" x="6227763" y="2430463"/>
          <p14:tracePt t="9027" x="6073775" y="2370138"/>
          <p14:tracePt t="9039" x="5699125" y="2203450"/>
          <p14:tracePt t="9056" x="5472113" y="2095500"/>
          <p14:tracePt t="9073" x="5002213" y="1916113"/>
          <p14:tracePt t="9089" x="4500563" y="1787525"/>
          <p14:tracePt t="9106" x="4232275" y="1747838"/>
          <p14:tracePt t="9110" x="3971925" y="1727200"/>
          <p14:tracePt t="9123" x="3697288" y="1701800"/>
          <p14:tracePt t="9140" x="3254375" y="1681163"/>
          <p14:tracePt t="9156" x="3087688" y="1681163"/>
          <p14:tracePt t="9173" x="2846388" y="1708150"/>
          <p14:tracePt t="9189" x="2659063" y="1727200"/>
          <p14:tracePt t="9206" x="2571750" y="1741488"/>
          <p14:tracePt t="9223" x="2465388" y="1781175"/>
          <p14:tracePt t="9240" x="2384425" y="1814513"/>
          <p14:tracePt t="9256" x="2351088" y="1828800"/>
          <p14:tracePt t="9273" x="2303463" y="1874838"/>
          <p14:tracePt t="9290" x="2270125" y="1935163"/>
          <p14:tracePt t="9306" x="2251075" y="1976438"/>
          <p14:tracePt t="9323" x="2224088" y="2062163"/>
          <p14:tracePt t="9339" x="2203450" y="2143125"/>
          <p14:tracePt t="9356" x="2197100" y="2182813"/>
          <p14:tracePt t="9372" x="2190750" y="2284413"/>
          <p14:tracePt t="9389" x="2190750" y="2363788"/>
          <p14:tracePt t="9406" x="2190750" y="2397125"/>
          <p14:tracePt t="9423" x="2197100" y="2451100"/>
          <p14:tracePt t="9439" x="2197100" y="2478088"/>
          <p14:tracePt t="9456" x="2203450" y="2484438"/>
          <p14:tracePt t="9473" x="2209800" y="2490788"/>
          <p14:tracePt t="9510" x="2216150" y="2490788"/>
          <p14:tracePt t="9529" x="2224088" y="2490788"/>
          <p14:tracePt t="9578" x="2230438" y="2490788"/>
          <p14:tracePt t="9843" x="2230438" y="2484438"/>
          <p14:tracePt t="9852" x="2236788" y="2484438"/>
          <p14:tracePt t="9862" x="2243138" y="2471738"/>
          <p14:tracePt t="9874" x="2251075" y="2465388"/>
          <p14:tracePt t="9889" x="2263775" y="2451100"/>
          <p14:tracePt t="9905" x="2290763" y="2417763"/>
          <p14:tracePt t="9922" x="2351088" y="2363788"/>
          <p14:tracePt t="9939" x="2390775" y="2336800"/>
          <p14:tracePt t="9955" x="2465388" y="2276475"/>
          <p14:tracePt t="9976" x="2544763" y="2224088"/>
          <p14:tracePt t="9993" x="2638425" y="2182813"/>
          <p14:tracePt t="10009" x="2686050" y="2170113"/>
          <p14:tracePt t="10022" x="2765425" y="2163763"/>
          <p14:tracePt t="10039" x="2806700" y="2163763"/>
          <p14:tracePt t="10055" x="2873375" y="2190750"/>
          <p14:tracePt t="10072" x="2940050" y="2224088"/>
          <p14:tracePt t="10089" x="2960688" y="2251075"/>
          <p14:tracePt t="10105" x="2987675" y="2284413"/>
          <p14:tracePt t="10122" x="3006725" y="2317750"/>
          <p14:tracePt t="10138" x="3027363" y="2344738"/>
          <p14:tracePt t="10155" x="3060700" y="2411413"/>
          <p14:tracePt t="10171" x="3094038" y="2484438"/>
          <p14:tracePt t="10188" x="3100388" y="2517775"/>
          <p14:tracePt t="10205" x="3121025" y="2578100"/>
          <p14:tracePt t="10222" x="3127375" y="2619375"/>
          <p14:tracePt t="10238" x="3127375" y="2638425"/>
          <p14:tracePt t="10255" x="3133725" y="2671763"/>
          <p14:tracePt t="10272" x="3133725" y="2692400"/>
          <p14:tracePt t="10289" x="3133725" y="2713038"/>
          <p14:tracePt t="10305" x="3133725" y="2725738"/>
          <p14:tracePt t="10322" x="3133725" y="2732088"/>
          <p14:tracePt t="10338" x="3133725" y="2738438"/>
          <p14:tracePt t="10359" x="3133725" y="2746375"/>
          <p14:tracePt t="10390" x="3127375" y="2746375"/>
          <p14:tracePt t="10399" x="3121025" y="2746375"/>
          <p14:tracePt t="10409" x="3108325" y="2752725"/>
          <p14:tracePt t="10421" x="3081338" y="2759075"/>
          <p14:tracePt t="10438" x="3013075" y="2765425"/>
          <p14:tracePt t="10455" x="2979738" y="2773363"/>
          <p14:tracePt t="10471" x="2886075" y="2779713"/>
          <p14:tracePt t="10489" x="2806700" y="2779713"/>
          <p14:tracePt t="10505" x="2765425" y="2779713"/>
          <p14:tracePt t="10521" x="2692400" y="2765425"/>
          <p14:tracePt t="10538" x="2632075" y="2738438"/>
          <p14:tracePt t="10555" x="2605088" y="2725738"/>
          <p14:tracePt t="10571" x="2571750" y="2686050"/>
          <p14:tracePt t="10589" x="2532063" y="2632075"/>
          <p14:tracePt t="10607" x="2517775" y="2598738"/>
          <p14:tracePt t="10621" x="2505075" y="2490788"/>
          <p14:tracePt t="10639" x="2490788" y="2417763"/>
          <p14:tracePt t="10655" x="2490788" y="2390775"/>
          <p14:tracePt t="10672" x="2490788" y="2363788"/>
          <p14:tracePt t="10689" x="2490788" y="2336800"/>
          <p14:tracePt t="10706" x="2490788" y="2324100"/>
          <p14:tracePt t="10721" x="2498725" y="2303463"/>
          <p14:tracePt t="10739" x="2505075" y="2276475"/>
          <p14:tracePt t="10754" x="2517775" y="2263775"/>
          <p14:tracePt t="10771" x="2532063" y="2243138"/>
          <p14:tracePt t="10788" x="2538413" y="2236788"/>
          <p14:tracePt t="10805" x="2559050" y="2224088"/>
          <p14:tracePt t="10821" x="2578100" y="2209800"/>
          <p14:tracePt t="10838" x="2584450" y="2209800"/>
          <p14:tracePt t="10855" x="2611438" y="2203450"/>
          <p14:tracePt t="10871" x="2652713" y="2197100"/>
          <p14:tracePt t="10888" x="2671763" y="2197100"/>
          <p14:tracePt t="10904" x="2732088" y="2197100"/>
          <p14:tracePt t="10921" x="2819400" y="2209800"/>
          <p14:tracePt t="10938" x="2859088" y="2224088"/>
          <p14:tracePt t="10954" x="2906713" y="2243138"/>
          <p14:tracePt t="10971" x="2940050" y="2263775"/>
          <p14:tracePt t="10988" x="2952750" y="2270125"/>
          <p14:tracePt t="11009" x="2979738" y="2303463"/>
          <p14:tracePt t="11024" x="2987675" y="2324100"/>
          <p14:tracePt t="11042" x="3000375" y="2370138"/>
          <p14:tracePt t="11058" x="3021013" y="2444750"/>
          <p14:tracePt t="11071" x="3027363" y="2484438"/>
          <p14:tracePt t="11087" x="3027363" y="2517775"/>
          <p14:tracePt t="11104" x="3033713" y="2584450"/>
          <p14:tracePt t="11121" x="3033713" y="2632075"/>
          <p14:tracePt t="11138" x="3021013" y="2665413"/>
          <p14:tracePt t="11154" x="3021013" y="2686050"/>
          <p14:tracePt t="11171" x="3006725" y="2698750"/>
          <p14:tracePt t="11188" x="3000375" y="2719388"/>
          <p14:tracePt t="11204" x="2994025" y="2725738"/>
          <p14:tracePt t="11221" x="2967038" y="2738438"/>
          <p14:tracePt t="11238" x="2940050" y="2752725"/>
          <p14:tracePt t="11254" x="2913063" y="2773363"/>
          <p14:tracePt t="11271" x="2852738" y="2792413"/>
          <p14:tracePt t="11288" x="2792413" y="2813050"/>
          <p14:tracePt t="11304" x="2765425" y="2819400"/>
          <p14:tracePt t="11321" x="2738438" y="2819400"/>
          <p14:tracePt t="11338" x="2719388" y="2819400"/>
          <p14:tracePt t="11354" x="2705100" y="2819400"/>
          <p14:tracePt t="11370" x="2686050" y="2819400"/>
          <p14:tracePt t="11388" x="2659063" y="2813050"/>
          <p14:tracePt t="11406" x="2644775" y="2806700"/>
          <p14:tracePt t="11423" x="2625725" y="2786063"/>
          <p14:tracePt t="11441" x="2605088" y="2759075"/>
          <p14:tracePt t="11458" x="2598738" y="2705100"/>
          <p14:tracePt t="11473" x="2592388" y="2659063"/>
          <p14:tracePt t="11490" x="2584450" y="2559050"/>
          <p14:tracePt t="11506" x="2584450" y="2505075"/>
          <p14:tracePt t="11521" x="2584450" y="2430463"/>
          <p14:tracePt t="11538" x="2584450" y="2405063"/>
          <p14:tracePt t="11554" x="2584450" y="2397125"/>
          <p14:tracePt t="11570" x="2584450" y="2390775"/>
          <p14:tracePt t="11587" x="2592388" y="2384425"/>
          <p14:tracePt t="11604" x="2605088" y="2384425"/>
          <p14:tracePt t="11620" x="2638425" y="2384425"/>
          <p14:tracePt t="11638" x="2679700" y="2384425"/>
          <p14:tracePt t="11654" x="2705100" y="2390775"/>
          <p14:tracePt t="11670" x="2752725" y="2411413"/>
          <p14:tracePt t="11687" x="2786063" y="2424113"/>
          <p14:tracePt t="11704" x="2840038" y="2457450"/>
          <p14:tracePt t="11720" x="2886075" y="2498725"/>
          <p14:tracePt t="11738" x="2900363" y="2511425"/>
          <p14:tracePt t="11754" x="2946400" y="2559050"/>
          <p14:tracePt t="11772" x="2967038" y="2605088"/>
          <p14:tracePt t="11787" x="2979738" y="2625725"/>
          <p14:tracePt t="11804" x="3000375" y="2659063"/>
          <p14:tracePt t="11822" x="3006725" y="2679700"/>
          <p14:tracePt t="11837" x="3013075" y="2679700"/>
          <p14:tracePt t="11854" x="3013075" y="2686050"/>
          <p14:tracePt t="11891" x="3013075" y="2692400"/>
          <p14:tracePt t="11919" x="3006725" y="2692400"/>
          <p14:tracePt t="11940" x="3000375" y="2692400"/>
          <p14:tracePt t="11949" x="2979738" y="2698750"/>
          <p14:tracePt t="11959" x="2960688" y="2698750"/>
          <p14:tracePt t="11970" x="2940050" y="2705100"/>
          <p14:tracePt t="11987" x="2906713" y="2705100"/>
          <p14:tracePt t="12007" x="2833688" y="2705100"/>
          <p14:tracePt t="12024" x="2779713" y="2705100"/>
          <p14:tracePt t="12041" x="2752725" y="2705100"/>
          <p14:tracePt t="12054" x="2732088" y="2698750"/>
          <p14:tracePt t="12070" x="2705100" y="2679700"/>
          <p14:tracePt t="12087" x="2692400" y="2659063"/>
          <p14:tracePt t="12103" x="2659063" y="2598738"/>
          <p14:tracePt t="12120" x="2625725" y="2532063"/>
          <p14:tracePt t="12137" x="2611438" y="2465388"/>
          <p14:tracePt t="12153" x="2605088" y="2430463"/>
          <p14:tracePt t="12158" x="2605088" y="2397125"/>
          <p14:tracePt t="12170" x="2605088" y="2363788"/>
          <p14:tracePt t="12187" x="2605088" y="2336800"/>
          <p14:tracePt t="12203" x="2625725" y="2263775"/>
          <p14:tracePt t="12220" x="2644775" y="2216150"/>
          <p14:tracePt t="12237" x="2671763" y="2197100"/>
          <p14:tracePt t="12253" x="2692400" y="2182813"/>
          <p14:tracePt t="12270" x="2746375" y="2170113"/>
          <p14:tracePt t="12287" x="2765425" y="2170113"/>
          <p14:tracePt t="12303" x="2806700" y="2170113"/>
          <p14:tracePt t="12320" x="2833688" y="2170113"/>
          <p14:tracePt t="12336" x="2852738" y="2170113"/>
          <p14:tracePt t="12353" x="2879725" y="2176463"/>
          <p14:tracePt t="12370" x="2906713" y="2190750"/>
          <p14:tracePt t="12386" x="2919413" y="2203450"/>
          <p14:tracePt t="12403" x="2946400" y="2224088"/>
          <p14:tracePt t="12420" x="2967038" y="2236788"/>
          <p14:tracePt t="12436" x="2973388" y="2251075"/>
          <p14:tracePt t="12453" x="2987675" y="2263775"/>
          <p14:tracePt t="12470" x="3006725" y="2284413"/>
          <p14:tracePt t="12486" x="3013075" y="2297113"/>
          <p14:tracePt t="12503" x="3040063" y="2344738"/>
          <p14:tracePt t="12520" x="3054350" y="2384425"/>
          <p14:tracePt t="12536" x="3060700" y="2397125"/>
          <p14:tracePt t="12553" x="3060700" y="2430463"/>
          <p14:tracePt t="12570" x="3067050" y="2444750"/>
          <p14:tracePt t="12586" x="3067050" y="2451100"/>
          <p14:tracePt t="12603" x="3067050" y="2457450"/>
          <p14:tracePt t="12628" x="3067050" y="2465388"/>
          <p14:tracePt t="12679" x="3060700" y="2465388"/>
          <p14:tracePt t="12690" x="3054350" y="2465388"/>
          <p14:tracePt t="12698" x="3048000" y="2471738"/>
          <p14:tracePt t="12708" x="3033713" y="2478088"/>
          <p14:tracePt t="12719" x="3006725" y="2490788"/>
          <p14:tracePt t="12736" x="2979738" y="2505075"/>
          <p14:tracePt t="12753" x="2919413" y="2524125"/>
          <p14:tracePt t="12769" x="2859088" y="2544763"/>
          <p14:tracePt t="12786" x="2833688" y="2551113"/>
          <p14:tracePt t="12803" x="2779713" y="2565400"/>
          <p14:tracePt t="12819" x="2732088" y="2565400"/>
          <p14:tracePt t="12836" x="2713038" y="2565400"/>
          <p14:tracePt t="12853" x="2679700" y="2551113"/>
          <p14:tracePt t="12869" x="2644775" y="2532063"/>
          <p14:tracePt t="12886" x="2632075" y="2505075"/>
          <p14:tracePt t="12902" x="2611438" y="2478088"/>
          <p14:tracePt t="12919" x="2598738" y="2438400"/>
          <p14:tracePt t="12936" x="2592388" y="2417763"/>
          <p14:tracePt t="12952" x="2592388" y="2384425"/>
          <p14:tracePt t="12969" x="2592388" y="2363788"/>
          <p14:tracePt t="12986" x="2592388" y="2351088"/>
          <p14:tracePt t="13006" x="2592388" y="2330450"/>
          <p14:tracePt t="13023" x="2598738" y="2317750"/>
          <p14:tracePt t="13040" x="2611438" y="2303463"/>
          <p14:tracePt t="13052" x="2625725" y="2297113"/>
          <p14:tracePt t="13069" x="2632075" y="2290763"/>
          <p14:tracePt t="13086" x="2652713" y="2284413"/>
          <p14:tracePt t="13102" x="2686050" y="2270125"/>
          <p14:tracePt t="13119" x="2719388" y="2257425"/>
          <p14:tracePt t="13136" x="2738438" y="2251075"/>
          <p14:tracePt t="13152" x="2792413" y="2230438"/>
          <p14:tracePt t="13169" x="2840038" y="2230438"/>
          <p14:tracePt t="13186" x="2879725" y="2230438"/>
          <p14:tracePt t="13202" x="2933700" y="2230438"/>
          <p14:tracePt t="13219" x="2979738" y="2230438"/>
          <p14:tracePt t="13235" x="3000375" y="2230438"/>
          <p14:tracePt t="13252" x="3027363" y="2243138"/>
          <p14:tracePt t="13269" x="3048000" y="2251075"/>
          <p14:tracePt t="13286" x="3054350" y="2257425"/>
          <p14:tracePt t="13302" x="3067050" y="2270125"/>
          <p14:tracePt t="13319" x="3073400" y="2290763"/>
          <p14:tracePt t="13335" x="3073400" y="2297113"/>
          <p14:tracePt t="13352" x="3081338" y="2324100"/>
          <p14:tracePt t="13369" x="3081338" y="2351088"/>
          <p14:tracePt t="13385" x="3081338" y="2363788"/>
          <p14:tracePt t="13402" x="3081338" y="2378075"/>
          <p14:tracePt t="13419" x="3073400" y="2405063"/>
          <p14:tracePt t="13436" x="3067050" y="2411413"/>
          <p14:tracePt t="13452" x="3060700" y="2424113"/>
          <p14:tracePt t="13468" x="3060700" y="2430463"/>
          <p14:tracePt t="13486" x="3054350" y="2430463"/>
          <p14:tracePt t="13502" x="3040063" y="2430463"/>
          <p14:tracePt t="13519" x="3006725" y="2430463"/>
          <p14:tracePt t="13535" x="2979738" y="2430463"/>
          <p14:tracePt t="13552" x="2940050" y="2411413"/>
          <p14:tracePt t="13568" x="2906713" y="2390775"/>
          <p14:tracePt t="13585" x="2894013" y="2378075"/>
          <p14:tracePt t="13602" x="2873375" y="2357438"/>
          <p14:tracePt t="13619" x="2846388" y="2309813"/>
          <p14:tracePt t="13636" x="2833688" y="2284413"/>
          <p14:tracePt t="13652" x="2813050" y="2197100"/>
          <p14:tracePt t="13669" x="2806700" y="2116138"/>
          <p14:tracePt t="13685" x="2806700" y="2089150"/>
          <p14:tracePt t="13689" x="2806700" y="2070100"/>
          <p14:tracePt t="13702" x="2806700" y="2055813"/>
          <p14:tracePt t="13718" x="2806700" y="2043113"/>
          <p14:tracePt t="13758" x="2813050" y="2043113"/>
          <p14:tracePt t="13778" x="2825750" y="2043113"/>
          <p14:tracePt t="13789" x="2833688" y="2043113"/>
          <p14:tracePt t="13802" x="2852738" y="2043113"/>
          <p14:tracePt t="13818" x="2906713" y="2076450"/>
          <p14:tracePt t="13837" x="2967038" y="2116138"/>
          <p14:tracePt t="13852" x="3000375" y="2143125"/>
          <p14:tracePt t="13868" x="3048000" y="2190750"/>
          <p14:tracePt t="13885" x="3060700" y="2224088"/>
          <p14:tracePt t="13901" x="3081338" y="2263775"/>
          <p14:tracePt t="13918" x="3087688" y="2297113"/>
          <p14:tracePt t="13935" x="3087688" y="2303463"/>
          <p14:tracePt t="13951" x="3087688" y="2317750"/>
          <p14:tracePt t="13968" x="3087688" y="2336800"/>
          <p14:tracePt t="13985" x="3087688" y="2344738"/>
          <p14:tracePt t="14005" x="3073400" y="2363788"/>
          <p14:tracePt t="14021" x="3067050" y="2378075"/>
          <p14:tracePt t="14040" x="3060700" y="2378075"/>
          <p14:tracePt t="14052" x="3048000" y="2378075"/>
          <p14:tracePt t="14292" x="3048000" y="2384425"/>
          <p14:tracePt t="14301" x="3048000" y="2390775"/>
          <p14:tracePt t="14310" x="3048000" y="2411413"/>
          <p14:tracePt t="14321" x="3048000" y="2438400"/>
          <p14:tracePt t="14334" x="3048000" y="2478088"/>
          <p14:tracePt t="14351" x="3033713" y="2571750"/>
          <p14:tracePt t="14368" x="3006725" y="2671763"/>
          <p14:tracePt t="14384" x="2987675" y="2719388"/>
          <p14:tracePt t="14401" x="2946400" y="2813050"/>
          <p14:tracePt t="14418" x="2894013" y="2906713"/>
          <p14:tracePt t="14434" x="2873375" y="2946400"/>
          <p14:tracePt t="14451" x="2819400" y="3013075"/>
          <p14:tracePt t="14468" x="2779713" y="3073400"/>
          <p14:tracePt t="14484" x="2759075" y="3087688"/>
          <p14:tracePt t="14501" x="2732088" y="3114675"/>
          <p14:tracePt t="14518" x="2705100" y="3127375"/>
          <p14:tracePt t="14534" x="2692400" y="3133725"/>
          <p14:tracePt t="14551" x="2665413" y="3133725"/>
          <p14:tracePt t="14568" x="2625725" y="3133725"/>
          <p14:tracePt t="14584" x="2598738" y="3121025"/>
          <p14:tracePt t="14601" x="2551113" y="3081338"/>
          <p14:tracePt t="14618" x="2505075" y="3000375"/>
          <p14:tracePt t="14634" x="2484438" y="2952750"/>
          <p14:tracePt t="14651" x="2465388" y="2833688"/>
          <p14:tracePt t="14667" x="2457450" y="2773363"/>
          <p14:tracePt t="14684" x="2457450" y="2652713"/>
          <p14:tracePt t="14701" x="2471738" y="2551113"/>
          <p14:tracePt t="14717" x="2484438" y="2511425"/>
          <p14:tracePt t="14734" x="2505075" y="2471738"/>
          <p14:tracePt t="14751" x="2524125" y="2451100"/>
          <p14:tracePt t="14768" x="2532063" y="2451100"/>
          <p14:tracePt t="14784" x="2551113" y="2451100"/>
          <p14:tracePt t="14801" x="2571750" y="2451100"/>
          <p14:tracePt t="14817" x="2592388" y="2451100"/>
          <p14:tracePt t="14834" x="2611438" y="2478088"/>
          <p14:tracePt t="14851" x="2652713" y="2517775"/>
          <p14:tracePt t="14868" x="2679700" y="2538413"/>
          <p14:tracePt t="14888" x="2713038" y="2584450"/>
          <p14:tracePt t="14901" x="2746375" y="2632075"/>
          <p14:tracePt t="14917" x="2765425" y="2665413"/>
          <p14:tracePt t="14934" x="2806700" y="2725738"/>
          <p14:tracePt t="14950" x="2833688" y="2798763"/>
          <p14:tracePt t="14967" x="2846388" y="2825750"/>
          <p14:tracePt t="14984" x="2859088" y="2886075"/>
          <p14:tracePt t="15004" x="2873375" y="2927350"/>
          <p14:tracePt t="15022" x="2873375" y="2952750"/>
          <p14:tracePt t="15038" x="2873375" y="2979738"/>
          <p14:tracePt t="15051" x="2873375" y="2987675"/>
          <p14:tracePt t="15067" x="2867025" y="2994025"/>
          <p14:tracePt t="15119" x="2859088" y="2994025"/>
          <p14:tracePt t="15168" x="2852738" y="2994025"/>
          <p14:tracePt t="15178" x="2846388" y="2994025"/>
          <p14:tracePt t="15198" x="2840038" y="2987675"/>
          <p14:tracePt t="15208" x="2825750" y="2979738"/>
          <p14:tracePt t="15219" x="2819400" y="2973388"/>
          <p14:tracePt t="15234" x="2806700" y="2960688"/>
          <p14:tracePt t="15250" x="2773363" y="2919413"/>
          <p14:tracePt t="15267" x="2738438" y="2852738"/>
          <p14:tracePt t="15284" x="2725738" y="2825750"/>
          <p14:tracePt t="15300" x="2698750" y="2732088"/>
          <p14:tracePt t="15317" x="2692400" y="2632075"/>
          <p14:tracePt t="15334" x="2692400" y="2584450"/>
          <p14:tracePt t="15350" x="2692400" y="2511425"/>
          <p14:tracePt t="15367" x="2698750" y="2490788"/>
          <p14:tracePt t="15383" x="2698750" y="2484438"/>
          <p14:tracePt t="15417" x="2713038" y="2484438"/>
          <p14:tracePt t="15433" x="2719388" y="2490788"/>
          <p14:tracePt t="15450" x="2759075" y="2532063"/>
          <p14:tracePt t="15468" x="2806700" y="2598738"/>
          <p14:tracePt t="15483" x="2825750" y="2625725"/>
          <p14:tracePt t="15500" x="2873375" y="2719388"/>
          <p14:tracePt t="15517" x="2894013" y="2752725"/>
          <p14:tracePt t="15533" x="2927350" y="2852738"/>
          <p14:tracePt t="15550" x="2946400" y="2952750"/>
          <p14:tracePt t="15567" x="2960688" y="3033713"/>
          <p14:tracePt t="15583" x="2960688" y="3060700"/>
          <p14:tracePt t="15600" x="2960688" y="3100388"/>
          <p14:tracePt t="15617" x="2960688" y="3141663"/>
          <p14:tracePt t="15633" x="2952750" y="3160713"/>
          <p14:tracePt t="15650" x="2933700" y="3187700"/>
          <p14:tracePt t="15667" x="2913063" y="3221038"/>
          <p14:tracePt t="15684" x="2900363" y="3227388"/>
          <p14:tracePt t="15700" x="2886075" y="3241675"/>
          <p14:tracePt t="15717" x="2873375" y="3248025"/>
          <p14:tracePt t="15750" x="2873375" y="3254375"/>
          <p14:tracePt t="15769" x="2867025" y="3254375"/>
          <p14:tracePt t="15788" x="2859088" y="3254375"/>
          <p14:tracePt t="15800" x="2852738" y="3254375"/>
          <p14:tracePt t="15817" x="2846388" y="3254375"/>
          <p14:tracePt t="15833" x="2840038" y="3254375"/>
          <p14:tracePt t="15850" x="2825750" y="3248025"/>
          <p14:tracePt t="15867" x="2819400" y="3248025"/>
          <p14:tracePt t="15883" x="2813050" y="3235325"/>
          <p14:tracePt t="15900" x="2792413" y="3214688"/>
          <p14:tracePt t="15917" x="2779713" y="3187700"/>
          <p14:tracePt t="15933" x="2765425" y="3167063"/>
          <p14:tracePt t="15950" x="2752725" y="3108325"/>
          <p14:tracePt t="15967" x="2746375" y="3013075"/>
          <p14:tracePt t="15983" x="2746375" y="2973388"/>
          <p14:tracePt t="16003" x="2746375" y="2873375"/>
          <p14:tracePt t="16021" x="2746375" y="2773363"/>
          <p14:tracePt t="16037" x="2746375" y="2698750"/>
          <p14:tracePt t="16050" x="2746375" y="2659063"/>
          <p14:tracePt t="16067" x="2765425" y="2619375"/>
          <p14:tracePt t="16083" x="2773363" y="2605088"/>
          <p14:tracePt t="16099" x="2786063" y="2571750"/>
          <p14:tracePt t="16117" x="2806700" y="2559050"/>
          <p14:tracePt t="16133" x="2819400" y="2544763"/>
          <p14:tracePt t="16149" x="2859088" y="2532063"/>
          <p14:tracePt t="16166" x="2919413" y="2532063"/>
          <p14:tracePt t="16183" x="2940050" y="2532063"/>
          <p14:tracePt t="16199" x="2987675" y="2532063"/>
          <p14:tracePt t="16216" x="3013075" y="2538413"/>
          <p14:tracePt t="16233" x="3067050" y="2559050"/>
          <p14:tracePt t="16250" x="3114675" y="2571750"/>
          <p14:tracePt t="16267" x="3148013" y="2598738"/>
          <p14:tracePt t="16283" x="3160713" y="2611438"/>
          <p14:tracePt t="16299" x="3175000" y="2625725"/>
          <p14:tracePt t="16316" x="3181350" y="2632075"/>
          <p14:tracePt t="16332" x="3187700" y="2632075"/>
          <p14:tracePt t="16349" x="3187700" y="2638425"/>
          <p14:tracePt t="16388" x="3187700" y="2644775"/>
          <p14:tracePt t="16528" x="3181350" y="2638425"/>
          <p14:tracePt t="16902" x="3181350" y="2644775"/>
          <p14:tracePt t="16912" x="3194050" y="2644775"/>
          <p14:tracePt t="16922" x="3201988" y="2659063"/>
          <p14:tracePt t="16933" x="3214688" y="2665413"/>
          <p14:tracePt t="16949" x="3241675" y="2686050"/>
          <p14:tracePt t="16965" x="3302000" y="2738438"/>
          <p14:tracePt t="16982" x="3362325" y="2798763"/>
          <p14:tracePt t="17003" x="3408363" y="2846388"/>
          <p14:tracePt t="17019" x="3435350" y="2873375"/>
          <p14:tracePt t="17036" x="3489325" y="2913063"/>
          <p14:tracePt t="17049" x="3549650" y="2952750"/>
          <p14:tracePt t="17065" x="3589338" y="2967038"/>
          <p14:tracePt t="17082" x="3670300" y="2987675"/>
          <p14:tracePt t="17099" x="3743325" y="2994025"/>
          <p14:tracePt t="17115" x="3776663" y="2994025"/>
          <p14:tracePt t="17132" x="3844925" y="2979738"/>
          <p14:tracePt t="17149" x="3905250" y="2960688"/>
          <p14:tracePt t="17165" x="3938588" y="2946400"/>
          <p14:tracePt t="17182" x="3998913" y="2906713"/>
          <p14:tracePt t="17199" x="4051300" y="2867025"/>
          <p14:tracePt t="17215" x="4084638" y="2840038"/>
          <p14:tracePt t="17232" x="4138613" y="2798763"/>
          <p14:tracePt t="17249" x="4186238" y="2765425"/>
          <p14:tracePt t="17266" x="4213225" y="2738438"/>
          <p14:tracePt t="17282" x="4252913" y="2705100"/>
          <p14:tracePt t="17298" x="4279900" y="2686050"/>
          <p14:tracePt t="17315" x="4286250" y="2679700"/>
          <p14:tracePt t="17331" x="4292600" y="2671763"/>
          <p14:tracePt t="17348" x="4319588" y="2665413"/>
          <p14:tracePt t="17365" x="4325938" y="2665413"/>
          <p14:tracePt t="17381" x="4346575" y="2659063"/>
          <p14:tracePt t="17398" x="4373563" y="2659063"/>
          <p14:tracePt t="17415" x="4379913" y="2659063"/>
          <p14:tracePt t="17432" x="4394200" y="2665413"/>
          <p14:tracePt t="17448" x="4406900" y="2679700"/>
          <p14:tracePt t="17465" x="4413250" y="2686050"/>
          <p14:tracePt t="17481" x="4427538" y="2713038"/>
          <p14:tracePt t="17498" x="4440238" y="2759075"/>
          <p14:tracePt t="17515" x="4446588" y="2773363"/>
          <p14:tracePt t="17532" x="4446588" y="2792413"/>
          <p14:tracePt t="17548" x="4446588" y="2798763"/>
          <p14:tracePt t="17581" x="4446588" y="2806700"/>
          <p14:tracePt t="17607" x="4446588" y="2813050"/>
          <p14:tracePt t="17628" x="4446588" y="2819400"/>
          <p14:tracePt t="17637" x="4440238" y="2819400"/>
          <p14:tracePt t="17678" x="4433888" y="2825750"/>
          <p14:tracePt t="17707" x="4427538" y="2825750"/>
          <p14:tracePt t="17719" x="4406900" y="2825750"/>
          <p14:tracePt t="17727" x="4379913" y="2833688"/>
          <p14:tracePt t="17737" x="4346575" y="2840038"/>
          <p14:tracePt t="17748" x="4306888" y="2846388"/>
          <p14:tracePt t="17765" x="4273550" y="2846388"/>
          <p14:tracePt t="17781" x="4186238" y="2846388"/>
          <p14:tracePt t="17798" x="4098925" y="2846388"/>
          <p14:tracePt t="17817" x="3978275" y="2833688"/>
          <p14:tracePt t="17831" x="3930650" y="2819400"/>
          <p14:tracePt t="17848" x="3824288" y="2786063"/>
          <p14:tracePt t="17864" x="3784600" y="2765425"/>
          <p14:tracePt t="17881" x="3716338" y="2719388"/>
          <p14:tracePt t="17898" x="3676650" y="2686050"/>
          <p14:tracePt t="17914" x="3663950" y="2671763"/>
          <p14:tracePt t="17931" x="3643313" y="2619375"/>
          <p14:tracePt t="17948" x="3622675" y="2559050"/>
          <p14:tracePt t="17964" x="3622675" y="2538413"/>
          <p14:tracePt t="17981" x="3622675" y="2484438"/>
          <p14:tracePt t="18002" x="3622675" y="2451100"/>
          <p14:tracePt t="18018" x="3622675" y="2438400"/>
          <p14:tracePt t="18035" x="3636963" y="2411413"/>
          <p14:tracePt t="18051" x="3643313" y="2405063"/>
          <p14:tracePt t="18064" x="3649663" y="2390775"/>
          <p14:tracePt t="18081" x="3663950" y="2378075"/>
          <p14:tracePt t="18098" x="3690938" y="2363788"/>
          <p14:tracePt t="18114" x="3709988" y="2344738"/>
          <p14:tracePt t="18131" x="3770313" y="2324100"/>
          <p14:tracePt t="18148" x="3817938" y="2303463"/>
          <p14:tracePt t="18164" x="3851275" y="2290763"/>
          <p14:tracePt t="18181" x="3884613" y="2284413"/>
          <p14:tracePt t="18197" x="3897313" y="2284413"/>
          <p14:tracePt t="18214" x="3924300" y="2284413"/>
          <p14:tracePt t="18232" x="3944938" y="2284413"/>
          <p14:tracePt t="18247" x="3957638" y="2284413"/>
          <p14:tracePt t="18264" x="3978275" y="2290763"/>
          <p14:tracePt t="18282" x="3984625" y="2290763"/>
          <p14:tracePt t="18297" x="4011613" y="2309813"/>
          <p14:tracePt t="18314" x="4017963" y="2309813"/>
          <p14:tracePt t="18331" x="4038600" y="2324100"/>
          <p14:tracePt t="18348" x="4051300" y="2330450"/>
          <p14:tracePt t="18364" x="4059238" y="2330450"/>
          <p14:tracePt t="18381" x="4065588" y="2344738"/>
          <p14:tracePt t="18397" x="4071938" y="2344738"/>
          <p14:tracePt t="18414" x="4078288" y="2351088"/>
          <p14:tracePt t="18447" x="4084638" y="2363788"/>
          <p14:tracePt t="18464" x="4092575" y="2370138"/>
          <p14:tracePt t="18497" x="4092575" y="2384425"/>
          <p14:tracePt t="18514" x="4098925" y="2390775"/>
          <p14:tracePt t="18530" x="4105275" y="2397125"/>
          <p14:tracePt t="18547" x="4111625" y="2411413"/>
          <p14:tracePt t="18564" x="4111625" y="2430463"/>
          <p14:tracePt t="18580" x="4119563" y="2444750"/>
          <p14:tracePt t="18597" x="4125913" y="2465388"/>
          <p14:tracePt t="18614" x="4125913" y="2484438"/>
          <p14:tracePt t="18630" x="4125913" y="2490788"/>
          <p14:tracePt t="18647" x="4125913" y="2505075"/>
          <p14:tracePt t="18664" x="4125913" y="2517775"/>
          <p14:tracePt t="18680" x="4125913" y="2524125"/>
          <p14:tracePt t="18697" x="4111625" y="2532063"/>
          <p14:tracePt t="18714" x="4105275" y="2538413"/>
          <p14:tracePt t="18730" x="4098925" y="2544763"/>
          <p14:tracePt t="18747" x="4065588" y="2551113"/>
          <p14:tracePt t="18764" x="3990975" y="2559050"/>
          <p14:tracePt t="18780" x="3951288" y="2559050"/>
          <p14:tracePt t="18797" x="3878263" y="2532063"/>
          <p14:tracePt t="18813" x="3803650" y="2478088"/>
          <p14:tracePt t="18830" x="3770313" y="2444750"/>
          <p14:tracePt t="18847" x="3730625" y="2378075"/>
          <p14:tracePt t="18864" x="3709988" y="2317750"/>
          <p14:tracePt t="18881" x="3709988" y="2297113"/>
          <p14:tracePt t="18897" x="3709988" y="2284413"/>
          <p14:tracePt t="18913" x="3709988" y="2276475"/>
          <p14:tracePt t="18930" x="3709988" y="2270125"/>
          <p14:tracePt t="18947" x="3709988" y="2263775"/>
          <p14:tracePt t="18964" x="3730625" y="2263775"/>
          <p14:tracePt t="18980" x="3743325" y="2257425"/>
          <p14:tracePt t="19000" x="3790950" y="2257425"/>
          <p14:tracePt t="19017" x="3857625" y="2257425"/>
          <p14:tracePt t="19035" x="3924300" y="2263775"/>
          <p14:tracePt t="19050" x="3951288" y="2276475"/>
          <p14:tracePt t="19064" x="4011613" y="2297113"/>
          <p14:tracePt t="19080" x="4032250" y="2309813"/>
          <p14:tracePt t="19097" x="4078288" y="2330450"/>
          <p14:tracePt t="19114" x="4119563" y="2357438"/>
          <p14:tracePt t="19130" x="4132263" y="2370138"/>
          <p14:tracePt t="19146" x="4152900" y="2390775"/>
          <p14:tracePt t="19163" x="4171950" y="2411413"/>
          <p14:tracePt t="19180" x="4179888" y="2430463"/>
          <p14:tracePt t="19197" x="4186238" y="2444750"/>
          <p14:tracePt t="19213" x="4192588" y="2457450"/>
          <p14:tracePt t="19232" x="4192588" y="2471738"/>
          <p14:tracePt t="19263" x="4192588" y="2484438"/>
          <p14:tracePt t="19284" x="4192588" y="2490788"/>
          <p14:tracePt t="19321" x="4192588" y="2498725"/>
          <p14:tracePt t="19332" x="4192588" y="2505075"/>
          <p14:tracePt t="19351" x="4192588" y="2511425"/>
          <p14:tracePt t="19361" x="4192588" y="2517775"/>
          <p14:tracePt t="19371" x="4192588" y="2524125"/>
          <p14:tracePt t="19382" x="4192588" y="2532063"/>
          <p14:tracePt t="19419" x="4192588" y="2538413"/>
          <p14:tracePt t="19478" x="4186238" y="2538413"/>
          <p14:tracePt t="19760" x="4192588" y="2538413"/>
          <p14:tracePt t="19770" x="4198938" y="2544763"/>
          <p14:tracePt t="19781" x="4213225" y="2551113"/>
          <p14:tracePt t="19796" x="4219575" y="2559050"/>
          <p14:tracePt t="19812" x="4238625" y="2571750"/>
          <p14:tracePt t="19829" x="4259263" y="2584450"/>
          <p14:tracePt t="19846" x="4265613" y="2598738"/>
          <p14:tracePt t="19862" x="4273550" y="2605088"/>
          <p14:tracePt t="19880" x="4286250" y="2611438"/>
          <p14:tracePt t="19912" x="4292600" y="2619375"/>
          <p14:tracePt t="19939" x="4292600" y="2625725"/>
          <p14:tracePt t="19950" x="4298950" y="2625725"/>
          <p14:tracePt t="19962" x="4298950" y="2632075"/>
          <p14:tracePt t="19979" x="4306888" y="2638425"/>
          <p14:tracePt t="19996" x="4313238" y="2638425"/>
          <p14:tracePt t="20016" x="4313238" y="2644775"/>
          <p14:tracePt t="20033" x="4319588" y="2644775"/>
          <p14:tracePt t="20051" x="4319588" y="2652713"/>
          <p14:tracePt t="20062" x="4325938" y="2652713"/>
          <p14:tracePt t="20080" x="4325938" y="2665413"/>
          <p14:tracePt t="20096" x="4333875" y="2665413"/>
          <p14:tracePt t="20112" x="4333875" y="2671763"/>
          <p14:tracePt t="20129" x="4340225" y="2671763"/>
          <p14:tracePt t="20146" x="4340225" y="2679700"/>
          <p14:tracePt t="20167" x="4346575" y="2679700"/>
          <p14:tracePt t="20179" x="4346575" y="2686050"/>
          <p14:tracePt t="20198" x="4346575" y="2692400"/>
          <p14:tracePt t="20227" x="4340225" y="2698750"/>
          <p14:tracePt t="20237" x="4333875" y="2698750"/>
          <p14:tracePt t="20248" x="4325938" y="2698750"/>
          <p14:tracePt t="20262" x="4313238" y="2713038"/>
          <p14:tracePt t="20279" x="4265613" y="2732088"/>
          <p14:tracePt t="20296" x="4198938" y="2746375"/>
          <p14:tracePt t="20312" x="4159250" y="2752725"/>
          <p14:tracePt t="20329" x="4105275" y="2759075"/>
          <p14:tracePt t="20346" x="4071938" y="2759075"/>
          <p14:tracePt t="20362" x="4051300" y="2759075"/>
          <p14:tracePt t="20379" x="4038600" y="2759075"/>
          <p14:tracePt t="20396" x="4017963" y="2752725"/>
          <p14:tracePt t="20412" x="4011613" y="2738438"/>
          <p14:tracePt t="20428" x="3978275" y="2692400"/>
          <p14:tracePt t="20446" x="3951288" y="2652713"/>
          <p14:tracePt t="20462" x="3944938" y="2625725"/>
          <p14:tracePt t="20479" x="3944938" y="2598738"/>
          <p14:tracePt t="20496" x="3944938" y="2578100"/>
          <p14:tracePt t="20512" x="3944938" y="2565400"/>
          <p14:tracePt t="20528" x="3944938" y="2551113"/>
          <p14:tracePt t="20546" x="3944938" y="2544763"/>
          <p14:tracePt t="20562" x="3951288" y="2538413"/>
          <p14:tracePt t="20579" x="3971925" y="2532063"/>
          <p14:tracePt t="20596" x="4005263" y="2532063"/>
          <p14:tracePt t="20612" x="4038600" y="2524125"/>
          <p14:tracePt t="20628" x="4105275" y="2524125"/>
          <p14:tracePt t="20646" x="4179888" y="2532063"/>
          <p14:tracePt t="20662" x="4219575" y="2544763"/>
          <p14:tracePt t="20679" x="4298950" y="2565400"/>
          <p14:tracePt t="20696" x="4386263" y="2598738"/>
          <p14:tracePt t="20712" x="4427538" y="2619375"/>
          <p14:tracePt t="20728" x="4500563" y="2659063"/>
          <p14:tracePt t="20745" x="4521200" y="2679700"/>
          <p14:tracePt t="20762" x="4560888" y="2713038"/>
          <p14:tracePt t="20778" x="4594225" y="2759075"/>
          <p14:tracePt t="20796" x="4621213" y="2792413"/>
          <p14:tracePt t="20814" x="4627563" y="2806700"/>
          <p14:tracePt t="20828" x="4641850" y="2833688"/>
          <p14:tracePt t="20845" x="4641850" y="2840038"/>
          <p14:tracePt t="20947" x="4633913" y="2846388"/>
          <p14:tracePt t="21617" x="4627563" y="2846388"/>
          <p14:tracePt t="21626" x="4621213" y="2846388"/>
          <p14:tracePt t="21637" x="4594225" y="2846388"/>
          <p14:tracePt t="21648" x="4554538" y="2859088"/>
          <p14:tracePt t="21661" x="4500563" y="2867025"/>
          <p14:tracePt t="21677" x="4379913" y="2886075"/>
          <p14:tracePt t="21694" x="4319588" y="2900363"/>
          <p14:tracePt t="21711" x="4219575" y="2919413"/>
          <p14:tracePt t="21727" x="4138613" y="2933700"/>
          <p14:tracePt t="21744" x="4111625" y="2940050"/>
          <p14:tracePt t="21761" x="4078288" y="2946400"/>
          <p14:tracePt t="21777" x="4059238" y="2946400"/>
          <p14:tracePt t="21798" x="4051300" y="2946400"/>
          <p14:tracePt t="21810" x="4044950" y="2946400"/>
          <p14:tracePt t="21827" x="4038600" y="2913063"/>
          <p14:tracePt t="21844" x="4032250" y="2894013"/>
          <p14:tracePt t="21861" x="4032250" y="2825750"/>
          <p14:tracePt t="21878" x="4044950" y="2759075"/>
          <p14:tracePt t="21894" x="4051300" y="2732088"/>
          <p14:tracePt t="21911" x="4071938" y="2686050"/>
          <p14:tracePt t="21927" x="4098925" y="2652713"/>
          <p14:tracePt t="21944" x="4111625" y="2638425"/>
          <p14:tracePt t="21961" x="4171950" y="2611438"/>
          <p14:tracePt t="21977" x="4252913" y="2598738"/>
          <p14:tracePt t="21994" x="4292600" y="2598738"/>
          <p14:tracePt t="22014" x="4400550" y="2611438"/>
          <p14:tracePt t="22031" x="4473575" y="2652713"/>
          <p14:tracePt t="22048" x="4540250" y="2692400"/>
          <p14:tracePt t="22061" x="4560888" y="2719388"/>
          <p14:tracePt t="22077" x="4608513" y="2773363"/>
          <p14:tracePt t="22094" x="4627563" y="2798763"/>
          <p14:tracePt t="22110" x="4641850" y="2819400"/>
          <p14:tracePt t="22127" x="4641850" y="2840038"/>
          <p14:tracePt t="22161" x="4641850" y="2852738"/>
          <p14:tracePt t="22177" x="4641850" y="2873375"/>
          <p14:tracePt t="22210" x="4633913" y="2886075"/>
          <p14:tracePt t="22227" x="4627563" y="2894013"/>
          <p14:tracePt t="22260" x="4621213" y="2900363"/>
          <p14:tracePt t="22277" x="4608513" y="2913063"/>
          <p14:tracePt t="22307" x="4600575" y="2919413"/>
          <p14:tracePt t="22327" x="4594225" y="2927350"/>
          <p14:tracePt t="22337" x="4594225" y="2933700"/>
          <p14:tracePt t="22348" x="4587875" y="2933700"/>
          <p14:tracePt t="22367" x="4581525" y="2940050"/>
          <p14:tracePt t="22498" x="4573588" y="2946400"/>
          <p14:tracePt t="22508" x="4567238" y="2952750"/>
          <p14:tracePt t="22518" x="4554538" y="2967038"/>
          <p14:tracePt t="22527" x="4540250" y="2973388"/>
          <p14:tracePt t="22543" x="4521200" y="2979738"/>
          <p14:tracePt t="22560" x="4479925" y="2994025"/>
          <p14:tracePt t="22576" x="4446588" y="3000375"/>
          <p14:tracePt t="22593" x="4433888" y="3006725"/>
          <p14:tracePt t="22610" x="4400550" y="3013075"/>
          <p14:tracePt t="22627" x="4373563" y="3013075"/>
          <p14:tracePt t="22643" x="4367213" y="3013075"/>
          <p14:tracePt t="22660" x="4340225" y="3013075"/>
          <p14:tracePt t="22931" x="4340225" y="3021013"/>
          <p14:tracePt t="22957" x="4340225" y="3027363"/>
          <p14:tracePt t="22967" x="4340225" y="3033713"/>
          <p14:tracePt t="22979" x="4340225" y="3040063"/>
          <p14:tracePt t="22998" x="4340225" y="3054350"/>
          <p14:tracePt t="23013" x="4340225" y="3067050"/>
          <p14:tracePt t="23030" x="4333875" y="3108325"/>
          <p14:tracePt t="23047" x="4319588" y="3141663"/>
          <p14:tracePt t="23060" x="4319588" y="3154363"/>
          <p14:tracePt t="23076" x="4298950" y="3175000"/>
          <p14:tracePt t="23093" x="4298950" y="3181350"/>
          <p14:tracePt t="23109" x="4279900" y="3201988"/>
          <p14:tracePt t="23126" x="4259263" y="3214688"/>
          <p14:tracePt t="23143" x="4252913" y="3221038"/>
          <p14:tracePt t="23159" x="4225925" y="3227388"/>
          <p14:tracePt t="23177" x="4213225" y="3235325"/>
          <p14:tracePt t="23193" x="4198938" y="3235325"/>
          <p14:tracePt t="23209" x="4186238" y="3235325"/>
          <p14:tracePt t="23226" x="4179888" y="3235325"/>
          <p14:tracePt t="23266" x="4171950" y="3227388"/>
          <p14:tracePt t="23286" x="4171950" y="3221038"/>
          <p14:tracePt t="23297" x="4171950" y="3214688"/>
          <p14:tracePt t="23310" x="4165600" y="3208338"/>
          <p14:tracePt t="23326" x="4165600" y="3194050"/>
          <p14:tracePt t="23343" x="4165600" y="3187700"/>
          <p14:tracePt t="23359" x="4165600" y="3181350"/>
          <p14:tracePt t="23376" x="4165600" y="3160713"/>
          <p14:tracePt t="23393" x="4165600" y="3154363"/>
          <p14:tracePt t="23409" x="4171950" y="3148013"/>
          <p14:tracePt t="23426" x="4198938" y="3127375"/>
          <p14:tracePt t="23442" x="4213225" y="3114675"/>
          <p14:tracePt t="23459" x="4259263" y="3108325"/>
          <p14:tracePt t="23476" x="4298950" y="3100388"/>
          <p14:tracePt t="23493" x="4319588" y="3100388"/>
          <p14:tracePt t="23509" x="4346575" y="3100388"/>
          <p14:tracePt t="23526" x="4367213" y="3100388"/>
          <p14:tracePt t="23542" x="4386263" y="3108325"/>
          <p14:tracePt t="23559" x="4400550" y="3121025"/>
          <p14:tracePt t="23576" x="4419600" y="3133725"/>
          <p14:tracePt t="23592" x="4433888" y="3141663"/>
          <p14:tracePt t="23609" x="4433888" y="3154363"/>
          <p14:tracePt t="23626" x="4440238" y="3160713"/>
          <p14:tracePt t="23642" x="4440238" y="3167063"/>
          <p14:tracePt t="23659" x="4440238" y="3175000"/>
          <p14:tracePt t="23676" x="4440238" y="3187700"/>
          <p14:tracePt t="23709" x="4440238" y="3194050"/>
          <p14:tracePt t="23726" x="4440238" y="3221038"/>
          <p14:tracePt t="23759" x="4440238" y="3227388"/>
          <p14:tracePt t="23816" x="4440238" y="3235325"/>
          <p14:tracePt t="23886" x="4433888" y="3235325"/>
          <p14:tracePt t="24137" x="4433888" y="3227388"/>
          <p14:tracePt t="24166" x="4433888" y="3221038"/>
          <p14:tracePt t="24177" x="4433888" y="3214688"/>
          <p14:tracePt t="24197" x="4433888" y="3208338"/>
          <p14:tracePt t="24207" x="4433888" y="3201988"/>
          <p14:tracePt t="24216" x="4433888" y="3194050"/>
          <p14:tracePt t="24228" x="4433888" y="3181350"/>
          <p14:tracePt t="24242" x="4433888" y="3167063"/>
          <p14:tracePt t="24258" x="4433888" y="3160713"/>
          <p14:tracePt t="24276" x="4440238" y="3148013"/>
          <p14:tracePt t="24366" x="4452938" y="3148013"/>
          <p14:tracePt t="24386" x="4460875" y="3148013"/>
          <p14:tracePt t="24396" x="4467225" y="3148013"/>
          <p14:tracePt t="24406" x="4473575" y="3148013"/>
          <p14:tracePt t="24416" x="4487863" y="3160713"/>
          <p14:tracePt t="24427" x="4494213" y="3160713"/>
          <p14:tracePt t="24442" x="4506913" y="3175000"/>
          <p14:tracePt t="24458" x="4521200" y="3187700"/>
          <p14:tracePt t="24476" x="4533900" y="3201988"/>
          <p14:tracePt t="24509" x="4540250" y="3214688"/>
          <p14:tracePt t="24525" x="4548188" y="3227388"/>
          <p14:tracePt t="24541" x="4554538" y="3235325"/>
          <p14:tracePt t="24558" x="4554538" y="3254375"/>
          <p14:tracePt t="24575" x="4554538" y="3275013"/>
          <p14:tracePt t="24592" x="4554538" y="3281363"/>
          <p14:tracePt t="24608" x="4554538" y="3302000"/>
          <p14:tracePt t="24625" x="4554538" y="3314700"/>
          <p14:tracePt t="24641" x="4548188" y="3322638"/>
          <p14:tracePt t="24658" x="4540250" y="3328988"/>
          <p14:tracePt t="24677" x="4533900" y="3335338"/>
          <p14:tracePt t="24708" x="4521200" y="3335338"/>
          <p14:tracePt t="24725" x="4513263" y="3335338"/>
          <p14:tracePt t="24928" x="4513263" y="3341688"/>
          <p14:tracePt t="24938" x="4513263" y="3348038"/>
          <p14:tracePt t="24949" x="4513263" y="3362325"/>
          <p14:tracePt t="24959" x="4506913" y="3381375"/>
          <p14:tracePt t="24974" x="4500563" y="3416300"/>
          <p14:tracePt t="24991" x="4479925" y="3489325"/>
          <p14:tracePt t="25012" x="4446588" y="3562350"/>
          <p14:tracePt t="25029" x="4406900" y="3630613"/>
          <p14:tracePt t="25045" x="4379913" y="3683000"/>
          <p14:tracePt t="25058" x="4359275" y="3709988"/>
          <p14:tracePt t="25074" x="4346575" y="3730625"/>
          <p14:tracePt t="25091" x="4333875" y="3757613"/>
          <p14:tracePt t="25108" x="4319588" y="3770313"/>
          <p14:tracePt t="25125" x="4313238" y="3770313"/>
          <p14:tracePt t="25141" x="4306888" y="3770313"/>
          <p14:tracePt t="25206" x="4298950" y="3770313"/>
          <p14:tracePt t="25237" x="4292600" y="3763963"/>
          <p14:tracePt t="25250" x="4292600" y="3757613"/>
          <p14:tracePt t="25264" x="4279900" y="3757613"/>
          <p14:tracePt t="25274" x="4279900" y="3751263"/>
          <p14:tracePt t="25291" x="4273550" y="3730625"/>
          <p14:tracePt t="25307" x="4273550" y="3709988"/>
          <p14:tracePt t="25325" x="4265613" y="3670300"/>
          <p14:tracePt t="25341" x="4265613" y="3636963"/>
          <p14:tracePt t="25357" x="4265613" y="3570288"/>
          <p14:tracePt t="25375" x="4265613" y="3509963"/>
          <p14:tracePt t="25391" x="4273550" y="3489325"/>
          <p14:tracePt t="25407" x="4279900" y="3462338"/>
          <p14:tracePt t="25424" x="4279900" y="3455988"/>
          <p14:tracePt t="25440" x="4286250" y="3449638"/>
          <p14:tracePt t="25474" x="4286250" y="3441700"/>
          <p14:tracePt t="25490" x="4292600" y="3441700"/>
          <p14:tracePt t="25507" x="4298950" y="3441700"/>
          <p14:tracePt t="25524" x="4306888" y="3441700"/>
          <p14:tracePt t="25540" x="4333875" y="3449638"/>
          <p14:tracePt t="25557" x="4386263" y="3482975"/>
          <p14:tracePt t="25574" x="4406900" y="3502025"/>
          <p14:tracePt t="25591" x="4446588" y="3549650"/>
          <p14:tracePt t="25607" x="4473575" y="3582988"/>
          <p14:tracePt t="25624" x="4487863" y="3595688"/>
          <p14:tracePt t="25640" x="4500563" y="3630613"/>
          <p14:tracePt t="25657" x="4513263" y="3676650"/>
          <p14:tracePt t="25673" x="4521200" y="3697288"/>
          <p14:tracePt t="25690" x="4527550" y="3736975"/>
          <p14:tracePt t="25707" x="4527550" y="3784600"/>
          <p14:tracePt t="25724" x="4527550" y="3797300"/>
          <p14:tracePt t="25740" x="4527550" y="3817938"/>
          <p14:tracePt t="25757" x="4527550" y="3836988"/>
          <p14:tracePt t="25774" x="4521200" y="3844925"/>
          <p14:tracePt t="25778" x="4513263" y="3851275"/>
          <p14:tracePt t="25807" x="4506913" y="3863975"/>
          <p14:tracePt t="25824" x="4500563" y="3863975"/>
          <p14:tracePt t="25840" x="4500563" y="3870325"/>
          <p14:tracePt t="25866" x="4494213" y="3870325"/>
          <p14:tracePt t="25878" x="4487863" y="3870325"/>
          <p14:tracePt t="25890" x="4479925" y="3870325"/>
          <p14:tracePt t="25907" x="4467225" y="3878263"/>
          <p14:tracePt t="25923" x="4460875" y="3884613"/>
          <p14:tracePt t="25940" x="4446588" y="3884613"/>
          <p14:tracePt t="25957" x="4440238" y="3884613"/>
          <p14:tracePt t="25993" x="4427538" y="3884613"/>
          <p14:tracePt t="26010" x="4406900" y="3884613"/>
          <p14:tracePt t="26028" x="4394200" y="3884613"/>
          <p14:tracePt t="26044" x="4386263" y="3884613"/>
          <p14:tracePt t="26057" x="4373563" y="3884613"/>
          <p14:tracePt t="26090" x="4359275" y="3878263"/>
          <p14:tracePt t="26107" x="4352925" y="3870325"/>
          <p14:tracePt t="26123" x="4346575" y="3863975"/>
          <p14:tracePt t="26140" x="4333875" y="3844925"/>
          <p14:tracePt t="26156" x="4319588" y="3824288"/>
          <p14:tracePt t="26173" x="4313238" y="3824288"/>
          <p14:tracePt t="26190" x="4313238" y="3817938"/>
          <p14:tracePt t="26206" x="4313238" y="3810000"/>
          <p14:tracePt t="26236" x="4313238" y="3803650"/>
          <p14:tracePt t="26246" x="4313238" y="3797300"/>
          <p14:tracePt t="26256" x="4313238" y="3790950"/>
          <p14:tracePt t="26277" x="4313238" y="3784600"/>
          <p14:tracePt t="26290" x="4313238" y="3776663"/>
          <p14:tracePt t="26307" x="4319588" y="3770313"/>
          <p14:tracePt t="26323" x="4325938" y="3763963"/>
          <p14:tracePt t="26340" x="4340225" y="3751263"/>
          <p14:tracePt t="26356" x="4373563" y="3743325"/>
          <p14:tracePt t="26373" x="4394200" y="3743325"/>
          <p14:tracePt t="26390" x="4433888" y="3743325"/>
          <p14:tracePt t="26406" x="4460875" y="3757613"/>
          <p14:tracePt t="26423" x="4473575" y="3770313"/>
          <p14:tracePt t="26440" x="4500563" y="3797300"/>
          <p14:tracePt t="26456" x="4527550" y="3836988"/>
          <p14:tracePt t="26473" x="4540250" y="3857625"/>
          <p14:tracePt t="26490" x="4554538" y="3890963"/>
          <p14:tracePt t="26506" x="4560888" y="3905250"/>
          <p14:tracePt t="26523" x="4560888" y="3911600"/>
          <p14:tracePt t="26556" x="4560888" y="3917950"/>
          <p14:tracePt t="26585" x="4560888" y="3924300"/>
          <p14:tracePt t="26625" x="4554538" y="3924300"/>
          <p14:tracePt t="26646" x="4548188" y="3924300"/>
          <p14:tracePt t="26656" x="4527550" y="3924300"/>
          <p14:tracePt t="26666" x="4513263" y="3917950"/>
          <p14:tracePt t="26678" x="4500563" y="3917950"/>
          <p14:tracePt t="26689" x="4479925" y="3911600"/>
          <p14:tracePt t="26706" x="4446588" y="3897313"/>
          <p14:tracePt t="26723" x="4433888" y="3890963"/>
          <p14:tracePt t="26740" x="4413250" y="3878263"/>
          <p14:tracePt t="26756" x="4386263" y="3851275"/>
          <p14:tracePt t="26773" x="4373563" y="3836988"/>
          <p14:tracePt t="26776" x="4367213" y="3803650"/>
          <p14:tracePt t="26789" x="4352925" y="3770313"/>
          <p14:tracePt t="26806" x="4333875" y="3683000"/>
          <p14:tracePt t="26823" x="4325938" y="3636963"/>
          <p14:tracePt t="26840" x="4325938" y="3549650"/>
          <p14:tracePt t="26856" x="4325938" y="3482975"/>
          <p14:tracePt t="26873" x="4325938" y="3462338"/>
          <p14:tracePt t="26889" x="4333875" y="3435350"/>
          <p14:tracePt t="26906" x="4346575" y="3408363"/>
          <p14:tracePt t="26923" x="4352925" y="3402013"/>
          <p14:tracePt t="26941" x="4373563" y="3395663"/>
          <p14:tracePt t="26956" x="4406900" y="3389313"/>
          <p14:tracePt t="26972" x="4427538" y="3389313"/>
          <p14:tracePt t="26989" x="4487863" y="3422650"/>
          <p14:tracePt t="27009" x="4540250" y="3462338"/>
          <p14:tracePt t="27027" x="4600575" y="3536950"/>
          <p14:tracePt t="27043" x="4627563" y="3570288"/>
          <p14:tracePt t="27056" x="4675188" y="3649663"/>
          <p14:tracePt t="27073" x="4687888" y="3690938"/>
          <p14:tracePt t="27089" x="4727575" y="3763963"/>
          <p14:tracePt t="27106" x="4741863" y="3844925"/>
          <p14:tracePt t="27122" x="4741863" y="3870325"/>
          <p14:tracePt t="27139" x="4741863" y="3911600"/>
          <p14:tracePt t="27155" x="4735513" y="3938588"/>
          <p14:tracePt t="27172" x="4735513" y="3951288"/>
          <p14:tracePt t="27189" x="4714875" y="3971925"/>
          <p14:tracePt t="27205" x="4687888" y="3990975"/>
          <p14:tracePt t="27222" x="4675188" y="4005263"/>
          <p14:tracePt t="27239" x="4627563" y="4024313"/>
          <p14:tracePt t="27256" x="4573588" y="4044950"/>
          <p14:tracePt t="27272" x="4540250" y="4044950"/>
          <p14:tracePt t="27277" x="4506913" y="4044950"/>
          <p14:tracePt t="27289" x="4487863" y="4044950"/>
          <p14:tracePt t="27306" x="4452938" y="4044950"/>
          <p14:tracePt t="27322" x="4440238" y="4044950"/>
          <p14:tracePt t="27339" x="4406900" y="4032250"/>
          <p14:tracePt t="27356" x="4359275" y="3984625"/>
          <p14:tracePt t="27372" x="4340225" y="3944938"/>
          <p14:tracePt t="27389" x="4298950" y="3836988"/>
          <p14:tracePt t="27406" x="4279900" y="3716338"/>
          <p14:tracePt t="27422" x="4273550" y="3663950"/>
          <p14:tracePt t="27439" x="4259263" y="3536950"/>
          <p14:tracePt t="27455" x="4259263" y="3429000"/>
          <p14:tracePt t="27472" x="4259263" y="3375025"/>
          <p14:tracePt t="27489" x="4265613" y="3295650"/>
          <p14:tracePt t="27506" x="4273550" y="3235325"/>
          <p14:tracePt t="27522" x="4273550" y="3221038"/>
          <p14:tracePt t="27539" x="4292600" y="3194050"/>
          <p14:tracePt t="27556" x="4306888" y="3181350"/>
          <p14:tracePt t="27572" x="4313238" y="3181350"/>
          <p14:tracePt t="27589" x="4352925" y="3181350"/>
          <p14:tracePt t="27605" x="4379913" y="3181350"/>
          <p14:tracePt t="27622" x="4394200" y="3181350"/>
          <p14:tracePt t="27638" x="4413250" y="3181350"/>
          <p14:tracePt t="27655" x="4419600" y="3187700"/>
          <p14:tracePt t="27672" x="4427538" y="3187700"/>
          <p14:tracePt t="27689" x="4427538" y="3194050"/>
          <p14:tracePt t="27756" x="4427538" y="3201988"/>
          <p14:tracePt t="27785" x="4419600" y="3201988"/>
          <p14:tracePt t="28018" x="4427538" y="3194050"/>
          <p14:tracePt t="28027" x="4446588" y="3187700"/>
          <p14:tracePt t="28041" x="4487863" y="3167063"/>
          <p14:tracePt t="28059" x="4594225" y="3121025"/>
          <p14:tracePt t="28071" x="4660900" y="3087688"/>
          <p14:tracePt t="28088" x="4781550" y="3013075"/>
          <p14:tracePt t="28105" x="4902200" y="2952750"/>
          <p14:tracePt t="28121" x="4962525" y="2933700"/>
          <p14:tracePt t="28138" x="5076825" y="2894013"/>
          <p14:tracePt t="28155" x="5183188" y="2873375"/>
          <p14:tracePt t="28171" x="5237163" y="2867025"/>
          <p14:tracePt t="28188" x="5345113" y="2867025"/>
          <p14:tracePt t="28205" x="5451475" y="2867025"/>
          <p14:tracePt t="28221" x="5499100" y="2879725"/>
          <p14:tracePt t="28238" x="5578475" y="2906713"/>
          <p14:tracePt t="28255" x="5638800" y="2933700"/>
          <p14:tracePt t="28271" x="5659438" y="2946400"/>
          <p14:tracePt t="28288" x="5705475" y="2979738"/>
          <p14:tracePt t="28306" x="5738813" y="3006725"/>
          <p14:tracePt t="28321" x="5746750" y="3021013"/>
          <p14:tracePt t="28338" x="5759450" y="3048000"/>
          <p14:tracePt t="28355" x="5759450" y="3067050"/>
          <p14:tracePt t="28390" x="5759450" y="3087688"/>
          <p14:tracePt t="28405" x="5759450" y="3108325"/>
          <p14:tracePt t="28421" x="5759450" y="3121025"/>
          <p14:tracePt t="28438" x="5746750" y="3148013"/>
          <p14:tracePt t="28455" x="5738813" y="3160713"/>
          <p14:tracePt t="28471" x="5726113" y="3167063"/>
          <p14:tracePt t="28488" x="5713413" y="3181350"/>
          <p14:tracePt t="28505" x="5659438" y="3201988"/>
          <p14:tracePt t="28521" x="5632450" y="3214688"/>
          <p14:tracePt t="28538" x="5538788" y="3227388"/>
          <p14:tracePt t="28555" x="5445125" y="3227388"/>
          <p14:tracePt t="28571" x="5411788" y="3227388"/>
          <p14:tracePt t="28588" x="5330825" y="3227388"/>
          <p14:tracePt t="28605" x="5264150" y="3208338"/>
          <p14:tracePt t="28621" x="5237163" y="3194050"/>
          <p14:tracePt t="28637" x="5203825" y="3181350"/>
          <p14:tracePt t="28655" x="5176838" y="3154363"/>
          <p14:tracePt t="28671" x="5170488" y="3141663"/>
          <p14:tracePt t="28687" x="5143500" y="3094038"/>
          <p14:tracePt t="28705" x="5130800" y="3048000"/>
          <p14:tracePt t="28721" x="5116513" y="3006725"/>
          <p14:tracePt t="28737" x="5095875" y="2919413"/>
          <p14:tracePt t="28755" x="5076825" y="2840038"/>
          <p14:tracePt t="28771" x="5070475" y="2798763"/>
          <p14:tracePt t="28788" x="5062538" y="2725738"/>
          <p14:tracePt t="28804" x="5062538" y="2652713"/>
          <p14:tracePt t="28821" x="5062538" y="2619375"/>
          <p14:tracePt t="28837" x="5062538" y="2578100"/>
          <p14:tracePt t="28855" x="5076825" y="2544763"/>
          <p14:tracePt t="28871" x="5083175" y="2538413"/>
          <p14:tracePt t="28888" x="5103813" y="2517775"/>
          <p14:tracePt t="28905" x="5130800" y="2505075"/>
          <p14:tracePt t="28921" x="5143500" y="2505075"/>
          <p14:tracePt t="28937" x="5183188" y="2490788"/>
          <p14:tracePt t="28955" x="5230813" y="2484438"/>
          <p14:tracePt t="28971" x="5251450" y="2484438"/>
          <p14:tracePt t="28987" x="5310188" y="2490788"/>
          <p14:tracePt t="29008" x="5378450" y="2517775"/>
          <p14:tracePt t="29024" x="5438775" y="2538413"/>
          <p14:tracePt t="29041" x="5472113" y="2544763"/>
          <p14:tracePt t="29054" x="5532438" y="2578100"/>
          <p14:tracePt t="29071" x="5565775" y="2605088"/>
          <p14:tracePt t="29087" x="5605463" y="2644775"/>
          <p14:tracePt t="29104" x="5638800" y="2686050"/>
          <p14:tracePt t="29121" x="5653088" y="2705100"/>
          <p14:tracePt t="29137" x="5686425" y="2765425"/>
          <p14:tracePt t="29154" x="5705475" y="2840038"/>
          <p14:tracePt t="29170" x="5705475" y="2873375"/>
          <p14:tracePt t="29187" x="5705475" y="2952750"/>
          <p14:tracePt t="29204" x="5705475" y="3040063"/>
          <p14:tracePt t="29220" x="5699125" y="3067050"/>
          <p14:tracePt t="29237" x="5672138" y="3127375"/>
          <p14:tracePt t="29254" x="5665788" y="3160713"/>
          <p14:tracePt t="29271" x="5659438" y="3167063"/>
          <p14:tracePt t="29287" x="5653088" y="3175000"/>
          <p14:tracePt t="29315" x="5653088" y="3181350"/>
          <p14:tracePt t="29335" x="5645150" y="3181350"/>
          <p14:tracePt t="29385" x="5638800" y="3181350"/>
          <p14:tracePt t="29395" x="5632450" y="3181350"/>
          <p14:tracePt t="29407" x="5611813" y="3181350"/>
          <p14:tracePt t="29420" x="5584825" y="3181350"/>
          <p14:tracePt t="29437" x="5511800" y="3187700"/>
          <p14:tracePt t="29454" x="5445125" y="3187700"/>
          <p14:tracePt t="29470" x="5424488" y="3187700"/>
          <p14:tracePt t="29487" x="5391150" y="3187700"/>
          <p14:tracePt t="29503" x="5370513" y="3181350"/>
          <p14:tracePt t="29520" x="5337175" y="3167063"/>
          <p14:tracePt t="29537" x="5291138" y="3148013"/>
          <p14:tracePt t="29555" x="5243513" y="3094038"/>
          <p14:tracePt t="29570" x="5216525" y="3067050"/>
          <p14:tracePt t="29587" x="5170488" y="2973388"/>
          <p14:tracePt t="29604" x="5130800" y="2867025"/>
          <p14:tracePt t="29620" x="5116513" y="2806700"/>
          <p14:tracePt t="29636" x="5103813" y="2679700"/>
          <p14:tracePt t="29654" x="5103813" y="2559050"/>
          <p14:tracePt t="29670" x="5103813" y="2511425"/>
          <p14:tracePt t="29686" x="5103813" y="2444750"/>
          <p14:tracePt t="29703" x="5116513" y="2430463"/>
          <p14:tracePt t="29720" x="5130800" y="2405063"/>
          <p14:tracePt t="29736" x="5137150" y="2405063"/>
          <p14:tracePt t="29753" x="5164138" y="2390775"/>
          <p14:tracePt t="29770" x="5191125" y="2384425"/>
          <p14:tracePt t="29787" x="5270500" y="2384425"/>
          <p14:tracePt t="29803" x="5351463" y="2384425"/>
          <p14:tracePt t="29820" x="5397500" y="2384425"/>
          <p14:tracePt t="29824" x="5445125" y="2405063"/>
          <p14:tracePt t="29836" x="5491163" y="2417763"/>
          <p14:tracePt t="29853" x="5578475" y="2457450"/>
          <p14:tracePt t="29870" x="5619750" y="2484438"/>
          <p14:tracePt t="29886" x="5692775" y="2524125"/>
          <p14:tracePt t="29903" x="5765800" y="2578100"/>
          <p14:tracePt t="29920" x="5819775" y="2632075"/>
          <p14:tracePt t="29936" x="5840413" y="2659063"/>
          <p14:tracePt t="29953" x="5873750" y="2713038"/>
          <p14:tracePt t="29970" x="5907088" y="2779713"/>
          <p14:tracePt t="29986" x="5927725" y="2806700"/>
          <p14:tracePt t="30007" x="5961063" y="2906713"/>
          <p14:tracePt t="30023" x="5961063" y="2940050"/>
          <p14:tracePt t="30041" x="5961063" y="3000375"/>
          <p14:tracePt t="30053" x="5961063" y="3021013"/>
          <p14:tracePt t="30070" x="5940425" y="3067050"/>
          <p14:tracePt t="30086" x="5907088" y="3114675"/>
          <p14:tracePt t="30103" x="5867400" y="3160713"/>
          <p14:tracePt t="30119" x="5840413" y="3175000"/>
          <p14:tracePt t="30136" x="5765800" y="3201988"/>
          <p14:tracePt t="30154" x="5672138" y="3208338"/>
          <p14:tracePt t="30169" x="5619750" y="3208338"/>
          <p14:tracePt t="30186" x="5511800" y="3187700"/>
          <p14:tracePt t="30203" x="5397500" y="3114675"/>
          <p14:tracePt t="30219" x="5345113" y="3073400"/>
          <p14:tracePt t="30236" x="5251450" y="2952750"/>
          <p14:tracePt t="30253" x="5210175" y="2879725"/>
          <p14:tracePt t="30269" x="5156200" y="2759075"/>
          <p14:tracePt t="30286" x="5130800" y="2644775"/>
          <p14:tracePt t="30303" x="5130800" y="2611438"/>
          <p14:tracePt t="30320" x="5130800" y="2544763"/>
          <p14:tracePt t="30336" x="5130800" y="2524125"/>
          <p14:tracePt t="30353" x="5137150" y="2517775"/>
          <p14:tracePt t="30369" x="5156200" y="2505075"/>
          <p14:tracePt t="30386" x="5197475" y="2498725"/>
          <p14:tracePt t="30402" x="5237163" y="2490788"/>
          <p14:tracePt t="30419" x="5318125" y="2490788"/>
          <p14:tracePt t="30436" x="5411788" y="2505075"/>
          <p14:tracePt t="30453" x="5505450" y="2532063"/>
          <p14:tracePt t="30469" x="5545138" y="2551113"/>
          <p14:tracePt t="30486" x="5626100" y="2598738"/>
          <p14:tracePt t="30503" x="5659438" y="2625725"/>
          <p14:tracePt t="30519" x="5705475" y="2671763"/>
          <p14:tracePt t="30536" x="5732463" y="2698750"/>
          <p14:tracePt t="30554" x="5746750" y="2725738"/>
          <p14:tracePt t="30569" x="5753100" y="2738438"/>
          <p14:tracePt t="30586" x="5765800" y="2773363"/>
          <p14:tracePt t="30602" x="5773738" y="2792413"/>
          <p14:tracePt t="30619" x="5773738" y="2840038"/>
          <p14:tracePt t="30636" x="5759450" y="2906713"/>
          <p14:tracePt t="30652" x="5746750" y="2940050"/>
          <p14:tracePt t="30669" x="5719763" y="2973388"/>
          <p14:tracePt t="30686" x="5680075" y="3013075"/>
          <p14:tracePt t="30702" x="5659438" y="3033713"/>
          <p14:tracePt t="30719" x="5605463" y="3060700"/>
          <p14:tracePt t="30735" x="5538788" y="3081338"/>
          <p14:tracePt t="30752" x="5505450" y="3087688"/>
          <p14:tracePt t="30769" x="5451475" y="3087688"/>
          <p14:tracePt t="30786" x="5405438" y="3087688"/>
          <p14:tracePt t="30802" x="5378450" y="3087688"/>
          <p14:tracePt t="30819" x="5351463" y="3087688"/>
          <p14:tracePt t="30835" x="5337175" y="3081338"/>
          <p14:tracePt t="30852" x="5330825" y="3073400"/>
          <p14:tracePt t="30915" x="5330825" y="3067050"/>
          <p14:tracePt t="30945" x="5337175" y="3067050"/>
          <p14:tracePt t="30976" x="5345113" y="3073400"/>
          <p14:tracePt t="30984" x="5351463" y="3081338"/>
          <p14:tracePt t="31006" x="5357813" y="3087688"/>
          <p14:tracePt t="31014" x="5357813" y="3100388"/>
          <p14:tracePt t="31025" x="5357813" y="3114675"/>
          <p14:tracePt t="31039" x="5364163" y="3127375"/>
          <p14:tracePt t="31052" x="5364163" y="3148013"/>
          <p14:tracePt t="31069" x="5364163" y="3175000"/>
          <p14:tracePt t="31085" x="5357813" y="3187700"/>
          <p14:tracePt t="31102" x="5351463" y="3194050"/>
          <p14:tracePt t="31119" x="5345113" y="3201988"/>
          <p14:tracePt t="31135" x="5337175" y="3201988"/>
          <p14:tracePt t="31168" x="5303838" y="3208338"/>
          <p14:tracePt t="31185" x="5257800" y="3208338"/>
          <p14:tracePt t="31202" x="5230813" y="3187700"/>
          <p14:tracePt t="31218" x="5170488" y="3154363"/>
          <p14:tracePt t="31235" x="5110163" y="3081338"/>
          <p14:tracePt t="31252" x="5089525" y="3021013"/>
          <p14:tracePt t="31268" x="5049838" y="2900363"/>
          <p14:tracePt t="31285" x="5022850" y="2759075"/>
          <p14:tracePt t="31302" x="5016500" y="2686050"/>
          <p14:tracePt t="31318" x="5016500" y="2551113"/>
          <p14:tracePt t="31335" x="5022850" y="2465388"/>
          <p14:tracePt t="31352" x="5037138" y="2438400"/>
          <p14:tracePt t="31368" x="5056188" y="2411413"/>
          <p14:tracePt t="31385" x="5083175" y="2390775"/>
          <p14:tracePt t="31402" x="5103813" y="2384425"/>
          <p14:tracePt t="31418" x="5143500" y="2384425"/>
          <p14:tracePt t="31435" x="5203825" y="2397125"/>
          <p14:tracePt t="31454" x="5257800" y="2438400"/>
          <p14:tracePt t="31468" x="5291138" y="2465388"/>
          <p14:tracePt t="31485" x="5345113" y="2538413"/>
          <p14:tracePt t="31502" x="5364163" y="2584450"/>
          <p14:tracePt t="31518" x="5405438" y="2692400"/>
          <p14:tracePt t="31535" x="5438775" y="2819400"/>
          <p14:tracePt t="31552" x="5438775" y="2873375"/>
          <p14:tracePt t="31568" x="5451475" y="2979738"/>
          <p14:tracePt t="31585" x="5451475" y="3040063"/>
          <p14:tracePt t="31601" x="5451475" y="3054350"/>
          <p14:tracePt t="31618" x="5451475" y="3067050"/>
          <p14:tracePt t="31664" x="5445125" y="3067050"/>
          <p14:tracePt t="31684" x="5438775" y="3067050"/>
          <p14:tracePt t="31694" x="5424488" y="3060700"/>
          <p14:tracePt t="31859" x="5424488" y="3067050"/>
          <p14:tracePt t="31868" x="5424488" y="3073400"/>
          <p14:tracePt t="31877" x="5424488" y="3087688"/>
          <p14:tracePt t="31888" x="5424488" y="3100388"/>
          <p14:tracePt t="31901" x="5424488" y="3114675"/>
          <p14:tracePt t="31918" x="5424488" y="3154363"/>
          <p14:tracePt t="31935" x="5418138" y="3221038"/>
          <p14:tracePt t="31951" x="5418138" y="3241675"/>
          <p14:tracePt t="31968" x="5405438" y="3275013"/>
          <p14:tracePt t="31985" x="5397500" y="3287713"/>
          <p14:tracePt t="32005" x="5391150" y="3295650"/>
          <p14:tracePt t="32021" x="5384800" y="3295650"/>
          <p14:tracePt t="32038" x="5378450" y="3295650"/>
          <p14:tracePt t="32054" x="5370513" y="3295650"/>
          <p14:tracePt t="32068" x="5364163" y="3287713"/>
          <p14:tracePt t="32084" x="5337175" y="3248025"/>
          <p14:tracePt t="32101" x="5324475" y="3227388"/>
          <p14:tracePt t="32118" x="5291138" y="3148013"/>
          <p14:tracePt t="32134" x="5264150" y="3054350"/>
          <p14:tracePt t="32151" x="5257800" y="3000375"/>
          <p14:tracePt t="32167" x="5243513" y="2879725"/>
          <p14:tracePt t="32184" x="5243513" y="2765425"/>
          <p14:tracePt t="32201" x="5243513" y="2719388"/>
          <p14:tracePt t="32217" x="5251450" y="2644775"/>
          <p14:tracePt t="32234" x="5257800" y="2598738"/>
          <p14:tracePt t="32251" x="5257800" y="2584450"/>
          <p14:tracePt t="32268" x="5264150" y="2565400"/>
          <p14:tracePt t="32285" x="5276850" y="2544763"/>
          <p14:tracePt t="32301" x="5291138" y="2538413"/>
          <p14:tracePt t="32317" x="5303838" y="2524125"/>
          <p14:tracePt t="32334" x="5324475" y="2524125"/>
          <p14:tracePt t="32339" x="5345113" y="2517775"/>
          <p14:tracePt t="32351" x="5370513" y="2517775"/>
          <p14:tracePt t="32368" x="5430838" y="2517775"/>
          <p14:tracePt t="32384" x="5451475" y="2517775"/>
          <p14:tracePt t="32401" x="5491163" y="2517775"/>
          <p14:tracePt t="32417" x="5524500" y="2532063"/>
          <p14:tracePt t="32434" x="5545138" y="2538413"/>
          <p14:tracePt t="32451" x="5572125" y="2559050"/>
          <p14:tracePt t="32468" x="5592763" y="2578100"/>
          <p14:tracePt t="32484" x="5605463" y="2578100"/>
          <p14:tracePt t="32501" x="5611813" y="2592388"/>
          <p14:tracePt t="32517" x="5619750" y="2598738"/>
          <p14:tracePt t="32551" x="5619750" y="2605088"/>
          <p14:tracePt t="32669" x="5611813" y="2605088"/>
          <p14:tracePt t="32705" x="5599113" y="2605088"/>
          <p14:tracePt t="32955" x="5599113" y="2611438"/>
          <p14:tracePt t="33004" x="5605463" y="2605088"/>
          <p14:tracePt t="33014" x="5611813" y="2592388"/>
          <p14:tracePt t="33024" x="5638800" y="2571750"/>
          <p14:tracePt t="33038" x="5659438" y="2538413"/>
          <p14:tracePt t="33054" x="5746750" y="2451100"/>
          <p14:tracePt t="33066" x="5792788" y="2411413"/>
          <p14:tracePt t="33084" x="5900738" y="2344738"/>
          <p14:tracePt t="33100" x="5967413" y="2309813"/>
          <p14:tracePt t="33117" x="6094413" y="2257425"/>
          <p14:tracePt t="33134" x="6248400" y="2224088"/>
          <p14:tracePt t="33150" x="6323013" y="2216150"/>
          <p14:tracePt t="33167" x="6450013" y="2209800"/>
          <p14:tracePt t="33184" x="6583363" y="2209800"/>
          <p14:tracePt t="33200" x="6630988" y="2216150"/>
          <p14:tracePt t="33217" x="6704013" y="2243138"/>
          <p14:tracePt t="33234" x="6777038" y="2270125"/>
          <p14:tracePt t="33250" x="6818313" y="2284413"/>
          <p14:tracePt t="33266" x="6870700" y="2330450"/>
          <p14:tracePt t="33284" x="6911975" y="2384425"/>
          <p14:tracePt t="33300" x="6924675" y="2405063"/>
          <p14:tracePt t="33317" x="6951663" y="2457450"/>
          <p14:tracePt t="33333" x="6965950" y="2505075"/>
          <p14:tracePt t="33350" x="6972300" y="2532063"/>
          <p14:tracePt t="33366" x="6991350" y="2598738"/>
          <p14:tracePt t="33384" x="6999288" y="2665413"/>
          <p14:tracePt t="33400" x="6999288" y="2692400"/>
          <p14:tracePt t="33416" x="6999288" y="2719388"/>
          <p14:tracePt t="33433" x="6999288" y="2738438"/>
          <p14:tracePt t="33450" x="6999288" y="2746375"/>
          <p14:tracePt t="33466" x="6999288" y="2773363"/>
          <p14:tracePt t="33483" x="6999288" y="2786063"/>
          <p14:tracePt t="33500" x="6999288" y="2798763"/>
          <p14:tracePt t="33533" x="6999288" y="2806700"/>
          <p14:tracePt t="33564" x="6991350" y="2806700"/>
          <p14:tracePt t="33594" x="6985000" y="2806700"/>
          <p14:tracePt t="33624" x="6978650" y="2806700"/>
          <p14:tracePt t="33635" x="6958013" y="2798763"/>
          <p14:tracePt t="33644" x="6938963" y="2798763"/>
          <p14:tracePt t="33654" x="6905625" y="2786063"/>
          <p14:tracePt t="33666" x="6864350" y="2773363"/>
          <p14:tracePt t="33683" x="6791325" y="2738438"/>
          <p14:tracePt t="33699" x="6764338" y="2719388"/>
          <p14:tracePt t="33716" x="6691313" y="2686050"/>
          <p14:tracePt t="33734" x="6637338" y="2644775"/>
          <p14:tracePt t="33750" x="6623050" y="2632075"/>
          <p14:tracePt t="33766" x="6610350" y="2611438"/>
          <p14:tracePt t="33783" x="6604000" y="2605088"/>
          <p14:tracePt t="33799" x="6604000" y="2598738"/>
          <p14:tracePt t="33925" x="6604000" y="2605088"/>
          <p14:tracePt t="33936" x="6604000" y="2611438"/>
          <p14:tracePt t="33964" x="6604000" y="2619375"/>
          <p14:tracePt t="33974" x="6604000" y="2625725"/>
          <p14:tracePt t="33985" x="6610350" y="2625725"/>
          <p14:tracePt t="33999" x="6610350" y="2638425"/>
          <p14:tracePt t="34020" x="6610350" y="2659063"/>
          <p14:tracePt t="34037" x="6610350" y="2686050"/>
          <p14:tracePt t="34053" x="6610350" y="2719388"/>
          <p14:tracePt t="34065" x="6610350" y="2732088"/>
          <p14:tracePt t="34083" x="6610350" y="2738438"/>
          <p14:tracePt t="34135" x="6604000" y="2738438"/>
          <p14:tracePt t="34144" x="6596063" y="2738438"/>
          <p14:tracePt t="34154" x="6583363" y="2732088"/>
          <p14:tracePt t="34166" x="6562725" y="2705100"/>
          <p14:tracePt t="34183" x="6496050" y="2625725"/>
          <p14:tracePt t="34199" x="6462713" y="2578100"/>
          <p14:tracePt t="34216" x="6402388" y="2471738"/>
          <p14:tracePt t="34233" x="6375400" y="2384425"/>
          <p14:tracePt t="34249" x="6369050" y="2363788"/>
          <p14:tracePt t="34265" x="6369050" y="2344738"/>
          <p14:tracePt t="34283" x="6369050" y="2336800"/>
          <p14:tracePt t="34299" x="6369050" y="2330450"/>
          <p14:tracePt t="34344" x="6381750" y="2336800"/>
          <p14:tracePt t="34354" x="6402388" y="2344738"/>
          <p14:tracePt t="34365" x="6429375" y="2363788"/>
          <p14:tracePt t="34384" x="6483350" y="2397125"/>
          <p14:tracePt t="34399" x="6516688" y="2424113"/>
          <p14:tracePt t="34416" x="6543675" y="2451100"/>
          <p14:tracePt t="34433" x="6562725" y="2471738"/>
          <p14:tracePt t="34449" x="6562725" y="2478088"/>
          <p14:tracePt t="34466" x="6570663" y="2484438"/>
          <p14:tracePt t="34499" x="6570663" y="2490788"/>
          <p14:tracePt t="34749" x="6577013" y="2490788"/>
          <p14:tracePt t="34757" x="6583363" y="2505075"/>
          <p14:tracePt t="34768" x="6604000" y="2524125"/>
          <p14:tracePt t="34783" x="6623050" y="2559050"/>
          <p14:tracePt t="34798" x="6643688" y="2625725"/>
          <p14:tracePt t="34815" x="6656388" y="2705100"/>
          <p14:tracePt t="34832" x="6664325" y="2752725"/>
          <p14:tracePt t="34848" x="6670675" y="2833688"/>
          <p14:tracePt t="34865" x="6670675" y="2919413"/>
          <p14:tracePt t="34882" x="6670675" y="2967038"/>
          <p14:tracePt t="34886" x="6670675" y="2994025"/>
          <p14:tracePt t="34898" x="6670675" y="3013075"/>
          <p14:tracePt t="34915" x="6670675" y="3040063"/>
          <p14:tracePt t="34948" x="6670675" y="3048000"/>
          <p14:tracePt t="35173" x="6670675" y="3054350"/>
          <p14:tracePt t="35185" x="6670675" y="3060700"/>
          <p14:tracePt t="35203" x="6670675" y="3067050"/>
          <p14:tracePt t="35224" x="6670675" y="3073400"/>
          <p14:tracePt t="35264" x="6670675" y="3081338"/>
          <p14:tracePt t="35334" x="6664325" y="3087688"/>
          <p14:tracePt t="35344" x="6664325" y="3094038"/>
          <p14:tracePt t="35353" x="6650038" y="3100388"/>
          <p14:tracePt t="35374" x="6643688" y="3108325"/>
          <p14:tracePt t="35386" x="6630988" y="3121025"/>
          <p14:tracePt t="35404" x="6623050" y="3127375"/>
          <p14:tracePt t="35414" x="6616700" y="3127375"/>
          <p14:tracePt t="35431" x="6610350" y="3127375"/>
          <p14:tracePt t="35448" x="6596063" y="3127375"/>
          <p14:tracePt t="35465" x="6583363" y="3127375"/>
          <p14:tracePt t="35481" x="6570663" y="3127375"/>
          <p14:tracePt t="35498" x="6529388" y="3108325"/>
          <p14:tracePt t="35514" x="6489700" y="3060700"/>
          <p14:tracePt t="35531" x="6469063" y="3033713"/>
          <p14:tracePt t="35547" x="6442075" y="2994025"/>
          <p14:tracePt t="35564" x="6435725" y="2960688"/>
          <p14:tracePt t="35581" x="6435725" y="2952750"/>
          <p14:tracePt t="35597" x="6435725" y="2946400"/>
          <p14:tracePt t="35614" x="6435725" y="2940050"/>
          <p14:tracePt t="35647" x="6450013" y="2933700"/>
          <p14:tracePt t="35664" x="6477000" y="2913063"/>
          <p14:tracePt t="35681" x="6510338" y="2900363"/>
          <p14:tracePt t="35698" x="6596063" y="2886075"/>
          <p14:tracePt t="35714" x="6683375" y="2873375"/>
          <p14:tracePt t="35731" x="6731000" y="2873375"/>
          <p14:tracePt t="35748" x="6837363" y="2873375"/>
          <p14:tracePt t="35764" x="6931025" y="2894013"/>
          <p14:tracePt t="35781" x="6978650" y="2906713"/>
          <p14:tracePt t="35797" x="7065963" y="2927350"/>
          <p14:tracePt t="35814" x="7145338" y="2967038"/>
          <p14:tracePt t="35831" x="7172325" y="3000375"/>
          <p14:tracePt t="35847" x="7213600" y="3040063"/>
          <p14:tracePt t="35864" x="7219950" y="3060700"/>
          <p14:tracePt t="35881" x="7219950" y="3067050"/>
          <p14:tracePt t="35898" x="7226300" y="3094038"/>
          <p14:tracePt t="35914" x="7219950" y="3127375"/>
          <p14:tracePt t="35933" x="7199313" y="3154363"/>
          <p14:tracePt t="35948" x="7192963" y="3167063"/>
          <p14:tracePt t="35964" x="7165975" y="3187700"/>
          <p14:tracePt t="35981" x="7159625" y="3194050"/>
          <p14:tracePt t="35997" x="7126288" y="3208338"/>
          <p14:tracePt t="36017" x="7099300" y="3214688"/>
          <p14:tracePt t="36035" x="7065963" y="3221038"/>
          <p14:tracePt t="36051" x="7051675" y="3221038"/>
          <p14:tracePt t="36064" x="7032625" y="3221038"/>
          <p14:tracePt t="36081" x="7024688" y="3221038"/>
          <p14:tracePt t="36097" x="7011988" y="3221038"/>
          <p14:tracePt t="36114" x="7005638" y="3221038"/>
          <p14:tracePt t="36131" x="6999288" y="3214688"/>
          <p14:tracePt t="36147" x="6991350" y="3208338"/>
          <p14:tracePt t="36164" x="6985000" y="3201988"/>
          <p14:tracePt t="36224" x="6985000" y="3194050"/>
          <p14:tracePt t="36344" x="6985000" y="3187700"/>
          <p14:tracePt t="36355" x="6985000" y="3181350"/>
          <p14:tracePt t="36374" x="6985000" y="3175000"/>
          <p14:tracePt t="36386" x="6985000" y="3160713"/>
          <p14:tracePt t="36405" x="6985000" y="3148013"/>
          <p14:tracePt t="36419" x="6985000" y="3141663"/>
          <p14:tracePt t="36431" x="6985000" y="3127375"/>
          <p14:tracePt t="36447" x="6985000" y="3114675"/>
          <p14:tracePt t="36463" x="6985000" y="3100388"/>
          <p14:tracePt t="36480" x="6985000" y="3094038"/>
          <p14:tracePt t="36497" x="6985000" y="3087688"/>
          <p14:tracePt t="36514" x="6991350" y="3087688"/>
          <p14:tracePt t="36547" x="7005638" y="3081338"/>
          <p14:tracePt t="36566" x="7011988" y="3081338"/>
          <p14:tracePt t="36580" x="7018338" y="3081338"/>
          <p14:tracePt t="36596" x="7038975" y="3081338"/>
          <p14:tracePt t="36613" x="7045325" y="3094038"/>
          <p14:tracePt t="36647" x="7045325" y="3100388"/>
          <p14:tracePt t="36663" x="7045325" y="3114675"/>
          <p14:tracePt t="36680" x="7045325" y="3127375"/>
          <p14:tracePt t="36697" x="7045325" y="3160713"/>
          <p14:tracePt t="36714" x="7038975" y="3181350"/>
          <p14:tracePt t="36730" x="7038975" y="3194050"/>
          <p14:tracePt t="36746" x="7032625" y="3201988"/>
          <p14:tracePt t="36765" x="7032625" y="3208338"/>
          <p14:tracePt t="36784" x="7024688" y="3208338"/>
          <p14:tracePt t="36804" x="7024688" y="3214688"/>
          <p14:tracePt t="36985" x="7018338" y="3214688"/>
          <p14:tracePt t="37015" x="7005638" y="3221038"/>
          <p14:tracePt t="37024" x="6999288" y="3241675"/>
          <p14:tracePt t="37034" x="6985000" y="3248025"/>
          <p14:tracePt t="37049" x="6958013" y="3268663"/>
          <p14:tracePt t="37064" x="6924675" y="3287713"/>
          <p14:tracePt t="37080" x="6905625" y="3302000"/>
          <p14:tracePt t="37096" x="6884988" y="3322638"/>
          <p14:tracePt t="37113" x="6858000" y="3341688"/>
          <p14:tracePt t="37130" x="6845300" y="3348038"/>
          <p14:tracePt t="37147" x="6831013" y="3348038"/>
          <p14:tracePt t="37180" x="6824663" y="3348038"/>
          <p14:tracePt t="37196" x="6818313" y="3348038"/>
          <p14:tracePt t="37213" x="6810375" y="3348038"/>
          <p14:tracePt t="37229" x="6797675" y="3341688"/>
          <p14:tracePt t="37246" x="6770688" y="3322638"/>
          <p14:tracePt t="37263" x="6731000" y="3275013"/>
          <p14:tracePt t="37279" x="6710363" y="3248025"/>
          <p14:tracePt t="37296" x="6683375" y="3194050"/>
          <p14:tracePt t="37313" x="6656388" y="3127375"/>
          <p14:tracePt t="37330" x="6650038" y="3081338"/>
          <p14:tracePt t="37346" x="6643688" y="2973388"/>
          <p14:tracePt t="37363" x="6643688" y="2867025"/>
          <p14:tracePt t="37379" x="6643688" y="2813050"/>
          <p14:tracePt t="37396" x="6664325" y="2719388"/>
          <p14:tracePt t="37413" x="6691313" y="2652713"/>
          <p14:tracePt t="37429" x="6704013" y="2625725"/>
          <p14:tracePt t="37446" x="6716713" y="2605088"/>
          <p14:tracePt t="37465" x="6743700" y="2592388"/>
          <p14:tracePt t="37479" x="6757988" y="2592388"/>
          <p14:tracePt t="37496" x="6810375" y="2584450"/>
          <p14:tracePt t="37513" x="6884988" y="2598738"/>
          <p14:tracePt t="37529" x="6911975" y="2611438"/>
          <p14:tracePt t="37546" x="6978650" y="2644775"/>
          <p14:tracePt t="37563" x="7051675" y="2692400"/>
          <p14:tracePt t="37579" x="7085013" y="2713038"/>
          <p14:tracePt t="37598" x="7153275" y="2773363"/>
          <p14:tracePt t="37613" x="7199313" y="2840038"/>
          <p14:tracePt t="37629" x="7219950" y="2867025"/>
          <p14:tracePt t="37646" x="7259638" y="2940050"/>
          <p14:tracePt t="37663" x="7286625" y="2994025"/>
          <p14:tracePt t="37679" x="7286625" y="3013075"/>
          <p14:tracePt t="37696" x="7286625" y="3040063"/>
          <p14:tracePt t="37713" x="7286625" y="3060700"/>
          <p14:tracePt t="37745" x="7286625" y="3067050"/>
          <p14:tracePt t="37766" x="7286625" y="3073400"/>
          <p14:tracePt t="37779" x="7280275" y="3081338"/>
          <p14:tracePt t="37795" x="7265988" y="3087688"/>
          <p14:tracePt t="37813" x="7246938" y="3100388"/>
          <p14:tracePt t="37829" x="7232650" y="3108325"/>
          <p14:tracePt t="37845" x="7219950" y="3121025"/>
          <p14:tracePt t="37862" x="7186613" y="3127375"/>
          <p14:tracePt t="37879" x="7172325" y="3133725"/>
          <p14:tracePt t="37895" x="7145338" y="3141663"/>
          <p14:tracePt t="37913" x="7126288" y="3141663"/>
          <p14:tracePt t="37929" x="7119938" y="3148013"/>
          <p14:tracePt t="37945" x="7092950" y="3154363"/>
          <p14:tracePt t="37963" x="7072313" y="3154363"/>
          <p14:tracePt t="37979" x="7059613" y="3154363"/>
          <p14:tracePt t="37995" x="7038975" y="3154363"/>
          <p14:tracePt t="38016" x="6999288" y="3133725"/>
          <p14:tracePt t="38033" x="6985000" y="3127375"/>
          <p14:tracePt t="38049" x="6972300" y="3114675"/>
          <p14:tracePt t="38435" x="6972300" y="3121025"/>
          <p14:tracePt t="38484" x="6972300" y="3127375"/>
          <p14:tracePt t="38505" x="6972300" y="3133725"/>
          <p14:tracePt t="38515" x="6972300" y="3141663"/>
          <p14:tracePt t="38524" x="6972300" y="3148013"/>
          <p14:tracePt t="38534" x="6965950" y="3154363"/>
          <p14:tracePt t="38544" x="6965950" y="3160713"/>
          <p14:tracePt t="38561" x="6965950" y="3167063"/>
          <p14:tracePt t="38578" x="6965950" y="3181350"/>
          <p14:tracePt t="38595" x="6958013" y="3187700"/>
          <p14:tracePt t="38611" x="6951663" y="3201988"/>
          <p14:tracePt t="38628" x="6945313" y="3214688"/>
          <p14:tracePt t="38645" x="6938963" y="3227388"/>
          <p14:tracePt t="38662" x="6931025" y="3235325"/>
          <p14:tracePt t="38678" x="6924675" y="3241675"/>
          <p14:tracePt t="38695" x="6905625" y="3248025"/>
          <p14:tracePt t="38712" x="6897688" y="3248025"/>
          <p14:tracePt t="38728" x="6891338" y="3254375"/>
          <p14:tracePt t="38744" x="6878638" y="3262313"/>
          <p14:tracePt t="38778" x="6870700" y="3262313"/>
          <p14:tracePt t="38844" x="6870700" y="3254375"/>
          <p14:tracePt t="38867" x="6870700" y="3248025"/>
          <p14:tracePt t="38875" x="6870700" y="3241675"/>
          <p14:tracePt t="38885" x="6870700" y="3235325"/>
          <p14:tracePt t="38905" x="6870700" y="3227388"/>
          <p14:tracePt t="38924" x="6884988" y="3221038"/>
          <p14:tracePt t="38934" x="6891338" y="3221038"/>
          <p14:tracePt t="38945" x="6897688" y="3214688"/>
          <p14:tracePt t="38961" x="6918325" y="3214688"/>
          <p14:tracePt t="38978" x="6965950" y="3214688"/>
          <p14:tracePt t="38998" x="6999288" y="3227388"/>
          <p14:tracePt t="39015" x="7032625" y="3241675"/>
          <p14:tracePt t="39031" x="7045325" y="3248025"/>
          <p14:tracePt t="39045" x="7065963" y="3262313"/>
          <p14:tracePt t="39061" x="7072313" y="3275013"/>
          <p14:tracePt t="39078" x="7072313" y="3281363"/>
          <p14:tracePt t="39094" x="7072313" y="3287713"/>
          <p14:tracePt t="39111" x="7072313" y="3295650"/>
          <p14:tracePt t="39128" x="7072313" y="3302000"/>
          <p14:tracePt t="39144" x="7072313" y="3314700"/>
          <p14:tracePt t="39161" x="7059613" y="3328988"/>
          <p14:tracePt t="39178" x="7038975" y="3341688"/>
          <p14:tracePt t="39194" x="7024688" y="3355975"/>
          <p14:tracePt t="39211" x="7011988" y="3362325"/>
          <p14:tracePt t="39227" x="6965950" y="3381375"/>
          <p14:tracePt t="39244" x="6911975" y="3402013"/>
          <p14:tracePt t="39261" x="6878638" y="3416300"/>
          <p14:tracePt t="39277" x="6831013" y="3429000"/>
          <p14:tracePt t="39294" x="6797675" y="3435350"/>
          <p14:tracePt t="39311" x="6784975" y="3435350"/>
          <p14:tracePt t="39327" x="6737350" y="3435350"/>
          <p14:tracePt t="39344" x="6670675" y="3429000"/>
          <p14:tracePt t="39361" x="6637338" y="3416300"/>
          <p14:tracePt t="39377" x="6596063" y="3389313"/>
          <p14:tracePt t="39396" x="6556375" y="3335338"/>
          <p14:tracePt t="39411" x="6543675" y="3302000"/>
          <p14:tracePt t="39427" x="6523038" y="3208338"/>
          <p14:tracePt t="39444" x="6516688" y="3094038"/>
          <p14:tracePt t="39461" x="6516688" y="3027363"/>
          <p14:tracePt t="39477" x="6537325" y="2900363"/>
          <p14:tracePt t="39496" x="6570663" y="2792413"/>
          <p14:tracePt t="39510" x="6589713" y="2752725"/>
          <p14:tracePt t="39527" x="6643688" y="2686050"/>
          <p14:tracePt t="39544" x="6716713" y="2652713"/>
          <p14:tracePt t="39560" x="6757988" y="2638425"/>
          <p14:tracePt t="39577" x="6837363" y="2632075"/>
          <p14:tracePt t="39596" x="6918325" y="2632075"/>
          <p14:tracePt t="39610" x="6958013" y="2644775"/>
          <p14:tracePt t="39627" x="7024688" y="2671763"/>
          <p14:tracePt t="39644" x="7092950" y="2719388"/>
          <p14:tracePt t="39661" x="7119938" y="2738438"/>
          <p14:tracePt t="39677" x="7172325" y="2786063"/>
          <p14:tracePt t="39694" x="7199313" y="2813050"/>
          <p14:tracePt t="39710" x="7205663" y="2825750"/>
          <p14:tracePt t="39727" x="7213600" y="2846388"/>
          <p14:tracePt t="39744" x="7219950" y="2852738"/>
          <p14:tracePt t="39760" x="7219950" y="2859088"/>
          <p14:tracePt t="39777" x="7219950" y="2867025"/>
          <p14:tracePt t="39794" x="7219950" y="2873375"/>
          <p14:tracePt t="39810" x="7219950" y="2879725"/>
          <p14:tracePt t="39827" x="7213600" y="2886075"/>
          <p14:tracePt t="39844" x="7199313" y="2894013"/>
          <p14:tracePt t="39877" x="7192963" y="2900363"/>
          <p14:tracePt t="39894" x="7172325" y="2906713"/>
          <p14:tracePt t="39910" x="7153275" y="2913063"/>
          <p14:tracePt t="39927" x="7085013" y="2927350"/>
          <p14:tracePt t="39944" x="7005638" y="2933700"/>
          <p14:tracePt t="39960" x="6958013" y="2940050"/>
          <p14:tracePt t="39977" x="6864350" y="2940050"/>
          <p14:tracePt t="39998" x="6764338" y="2940050"/>
          <p14:tracePt t="40014" x="6683375" y="2919413"/>
          <p14:tracePt t="40030" x="6650038" y="2900363"/>
          <p14:tracePt t="40048" x="6589713" y="2819400"/>
          <p14:tracePt t="40060" x="6562725" y="2759075"/>
          <p14:tracePt t="40077" x="6523038" y="2632075"/>
          <p14:tracePt t="40094" x="6516688" y="2505075"/>
          <p14:tracePt t="40110" x="6516688" y="2451100"/>
          <p14:tracePt t="40127" x="6550025" y="2363788"/>
          <p14:tracePt t="40144" x="6596063" y="2309813"/>
          <p14:tracePt t="40160" x="6623050" y="2284413"/>
          <p14:tracePt t="40177" x="6704013" y="2251075"/>
          <p14:tracePt t="40194" x="6810375" y="2236788"/>
          <p14:tracePt t="40210" x="6870700" y="2236788"/>
          <p14:tracePt t="40226" x="6978650" y="2257425"/>
          <p14:tracePt t="40244" x="7065963" y="2309813"/>
          <p14:tracePt t="40260" x="7099300" y="2344738"/>
          <p14:tracePt t="40276" x="7159625" y="2411413"/>
          <p14:tracePt t="40294" x="7199313" y="2478088"/>
          <p14:tracePt t="40310" x="7219950" y="2517775"/>
          <p14:tracePt t="40327" x="7246938" y="2611438"/>
          <p14:tracePt t="40345" x="7253288" y="2705100"/>
          <p14:tracePt t="40360" x="7253288" y="2746375"/>
          <p14:tracePt t="40377" x="7226300" y="2825750"/>
          <p14:tracePt t="40394" x="7186613" y="2886075"/>
          <p14:tracePt t="40410" x="7172325" y="2900363"/>
          <p14:tracePt t="40426" x="7119938" y="2940050"/>
          <p14:tracePt t="40445" x="7051675" y="2967038"/>
          <p14:tracePt t="40460" x="7018338" y="2979738"/>
          <p14:tracePt t="40476" x="6951663" y="2987675"/>
          <p14:tracePt t="40494" x="6897688" y="2987675"/>
          <p14:tracePt t="40510" x="6864350" y="2973388"/>
          <p14:tracePt t="40526" x="6791325" y="2906713"/>
          <p14:tracePt t="40545" x="6731000" y="2792413"/>
          <p14:tracePt t="40560" x="6704013" y="2719388"/>
          <p14:tracePt t="40576" x="6683375" y="2559050"/>
          <p14:tracePt t="40593" x="6683375" y="2430463"/>
          <p14:tracePt t="40609" x="6697663" y="2390775"/>
          <p14:tracePt t="40626" x="6724650" y="2336800"/>
          <p14:tracePt t="40644" x="6757988" y="2324100"/>
          <p14:tracePt t="40659" x="6777038" y="2317750"/>
          <p14:tracePt t="40676" x="6837363" y="2336800"/>
          <p14:tracePt t="40694" x="6905625" y="2397125"/>
          <p14:tracePt t="40709" x="6931025" y="2444750"/>
          <p14:tracePt t="40726" x="6985000" y="2538413"/>
          <p14:tracePt t="40744" x="7024688" y="2652713"/>
          <p14:tracePt t="40759" x="7038975" y="2713038"/>
          <p14:tracePt t="40776" x="7059613" y="2819400"/>
          <p14:tracePt t="40793" x="7059613" y="2913063"/>
          <p14:tracePt t="40809" x="7045325" y="2946400"/>
          <p14:tracePt t="40826" x="7005638" y="3000375"/>
          <p14:tracePt t="40843" x="6965950" y="3054350"/>
          <p14:tracePt t="40859" x="6938963" y="3060700"/>
          <p14:tracePt t="40876" x="6858000" y="3087688"/>
          <p14:tracePt t="40893" x="6777038" y="3094038"/>
          <p14:tracePt t="40909" x="6731000" y="3094038"/>
          <p14:tracePt t="40926" x="6656388" y="3048000"/>
          <p14:tracePt t="40943" x="6596063" y="2952750"/>
          <p14:tracePt t="40959" x="6570663" y="2886075"/>
          <p14:tracePt t="40976" x="6562725" y="2752725"/>
          <p14:tracePt t="40993" x="6577013" y="2659063"/>
          <p14:tracePt t="41013" x="6643688" y="2592388"/>
          <p14:tracePt t="41030" x="6683375" y="2571750"/>
          <p14:tracePt t="41046" x="6777038" y="2559050"/>
          <p14:tracePt t="41059" x="6824663" y="2559050"/>
          <p14:tracePt t="41076" x="6911975" y="2592388"/>
          <p14:tracePt t="41093" x="6985000" y="2644775"/>
          <p14:tracePt t="41109" x="7018338" y="2686050"/>
          <p14:tracePt t="41126" x="7065963" y="2773363"/>
          <p14:tracePt t="41143" x="7092950" y="2873375"/>
          <p14:tracePt t="41159" x="7099300" y="2919413"/>
          <p14:tracePt t="41176" x="7099300" y="2979738"/>
          <p14:tracePt t="41193" x="7072313" y="3006725"/>
          <p14:tracePt t="41209" x="7051675" y="3027363"/>
          <p14:tracePt t="41226" x="6991350" y="3054350"/>
          <p14:tracePt t="41243" x="6905625" y="3060700"/>
          <p14:tracePt t="41259" x="6870700" y="3060700"/>
          <p14:tracePt t="41276" x="6791325" y="3040063"/>
          <p14:tracePt t="41293" x="6737350" y="2979738"/>
          <p14:tracePt t="41309" x="6716713" y="2940050"/>
          <p14:tracePt t="41325" x="6704013" y="2873375"/>
          <p14:tracePt t="41343" x="6704013" y="2798763"/>
          <p14:tracePt t="41359" x="6716713" y="2759075"/>
          <p14:tracePt t="41376" x="6757988" y="2698750"/>
          <p14:tracePt t="41392" x="6784975" y="2671763"/>
          <p14:tracePt t="41409" x="6864350" y="2625725"/>
          <p14:tracePt t="41425" x="6958013" y="2605088"/>
          <p14:tracePt t="41443" x="7059613" y="2598738"/>
          <p14:tracePt t="41458" x="7112000" y="2611438"/>
          <p14:tracePt t="41475" x="7205663" y="2659063"/>
          <p14:tracePt t="41493" x="7299325" y="2725738"/>
          <p14:tracePt t="41509" x="7334250" y="2752725"/>
          <p14:tracePt t="41526" x="7367588" y="2792413"/>
          <p14:tracePt t="41542" x="7386638" y="2813050"/>
          <p14:tracePt t="41559" x="7400925" y="2840038"/>
          <p14:tracePt t="41575" x="7413625" y="2867025"/>
          <p14:tracePt t="41592" x="7413625" y="2873375"/>
          <p14:tracePt t="41609" x="7413625" y="2906713"/>
          <p14:tracePt t="41625" x="7380288" y="2946400"/>
          <p14:tracePt t="41642" x="7346950" y="2973388"/>
          <p14:tracePt t="41658" x="7280275" y="3006725"/>
          <p14:tracePt t="41675" x="7192963" y="3040063"/>
          <p14:tracePt t="41692" x="7138988" y="3060700"/>
          <p14:tracePt t="41709" x="7045325" y="3087688"/>
          <p14:tracePt t="41725" x="6978650" y="3100388"/>
          <p14:tracePt t="41742" x="6965950" y="3108325"/>
          <p14:tracePt t="41758" x="6945313" y="3108325"/>
          <p14:tracePt t="41775" x="6931025" y="3108325"/>
          <p14:tracePt t="41808" x="6924675" y="31083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Insuficiencia Cardíaca</a:t>
            </a: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2383650" y="1159672"/>
            <a:ext cx="462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latin typeface="PT Sans Narrow"/>
                <a:ea typeface="PT Sans Narrow"/>
                <a:cs typeface="PT Sans Narrow"/>
                <a:sym typeface="PT Sans Narrow"/>
              </a:rPr>
              <a:t>IC + FEVI + etiología + Estadío + CF</a:t>
            </a:r>
            <a:endParaRPr sz="2500" b="1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6">
            <a:alphaModFix/>
          </a:blip>
          <a:srcRect l="14551" t="43263" r="17067" b="15646"/>
          <a:stretch/>
        </p:blipFill>
        <p:spPr>
          <a:xfrm>
            <a:off x="1500434" y="1941975"/>
            <a:ext cx="6392426" cy="215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4"/>
    </mc:Choice>
    <mc:Fallback>
      <p:transition spd="slow" advTm="3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68" x="4594225" y="2994025"/>
          <p14:tracePt t="5283" x="4600575" y="2987675"/>
          <p14:tracePt t="5294" x="4608513" y="2987675"/>
          <p14:tracePt t="5303" x="4614863" y="2979738"/>
          <p14:tracePt t="5313" x="4621213" y="2973388"/>
          <p14:tracePt t="5332" x="4633913" y="2973388"/>
          <p14:tracePt t="5344" x="4641850" y="2967038"/>
          <p14:tracePt t="5358" x="4648200" y="2967038"/>
          <p14:tracePt t="5375" x="4660900" y="2960688"/>
          <p14:tracePt t="5392" x="4681538" y="2952750"/>
          <p14:tracePt t="5408" x="4694238" y="2952750"/>
          <p14:tracePt t="5425" x="4714875" y="2952750"/>
          <p14:tracePt t="5442" x="4735513" y="2952750"/>
          <p14:tracePt t="5458" x="4741863" y="2952750"/>
          <p14:tracePt t="5475" x="4748213" y="2960688"/>
          <p14:tracePt t="5492" x="4762500" y="2960688"/>
          <p14:tracePt t="5525" x="4768850" y="2960688"/>
          <p14:tracePt t="5613" x="4768850" y="2967038"/>
          <p14:tracePt t="5822" x="4768850" y="2973388"/>
          <p14:tracePt t="5852" x="4768850" y="2979738"/>
          <p14:tracePt t="5863" x="4754563" y="2979738"/>
          <p14:tracePt t="5872" x="4735513" y="2987675"/>
          <p14:tracePt t="5882" x="4702175" y="3000375"/>
          <p14:tracePt t="5894" x="4660900" y="3006725"/>
          <p14:tracePt t="5908" x="4614863" y="3013075"/>
          <p14:tracePt t="5924" x="4521200" y="3027363"/>
          <p14:tracePt t="5941" x="4487863" y="3040063"/>
          <p14:tracePt t="5958" x="4427538" y="3048000"/>
          <p14:tracePt t="5974" x="4400550" y="3048000"/>
          <p14:tracePt t="5991" x="4386263" y="3048000"/>
          <p14:tracePt t="6007" x="4367213" y="3048000"/>
          <p14:tracePt t="6024" x="4352925" y="3048000"/>
          <p14:tracePt t="6041" x="4346575" y="3048000"/>
          <p14:tracePt t="6057" x="4340225" y="3048000"/>
          <p14:tracePt t="6074" x="4333875" y="3048000"/>
          <p14:tracePt t="6095" x="4333875" y="3040063"/>
          <p14:tracePt t="6124" x="4333875" y="3033713"/>
          <p14:tracePt t="6134" x="4333875" y="3027363"/>
          <p14:tracePt t="6154" x="4333875" y="3021013"/>
          <p14:tracePt t="6175" x="4333875" y="3013075"/>
          <p14:tracePt t="6185" x="4340225" y="3013075"/>
          <p14:tracePt t="6195" x="4340225" y="3006725"/>
          <p14:tracePt t="6207" x="4352925" y="3006725"/>
          <p14:tracePt t="6225" x="4373563" y="3000375"/>
          <p14:tracePt t="6241" x="4386263" y="3000375"/>
          <p14:tracePt t="6257" x="4427538" y="2994025"/>
          <p14:tracePt t="6274" x="4446588" y="2994025"/>
          <p14:tracePt t="6291" x="4460875" y="2994025"/>
          <p14:tracePt t="6307" x="4479925" y="3006725"/>
          <p14:tracePt t="6324" x="4487863" y="3021013"/>
          <p14:tracePt t="6341" x="4487863" y="3033713"/>
          <p14:tracePt t="6357" x="4487863" y="3054350"/>
          <p14:tracePt t="6374" x="4487863" y="3073400"/>
          <p14:tracePt t="6391" x="4452938" y="3100388"/>
          <p14:tracePt t="6407" x="4367213" y="3160713"/>
          <p14:tracePt t="6424" x="4225925" y="3227388"/>
          <p14:tracePt t="6441" x="4152900" y="3268663"/>
          <p14:tracePt t="6457" x="4024313" y="3314700"/>
          <p14:tracePt t="6474" x="3917950" y="3341688"/>
          <p14:tracePt t="6491" x="3863975" y="3355975"/>
          <p14:tracePt t="6507" x="3851275" y="3355975"/>
          <p14:tracePt t="6751" x="3844925" y="3355975"/>
          <p14:tracePt t="6763" x="3824288" y="3355975"/>
          <p14:tracePt t="6780" x="3724275" y="3341688"/>
          <p14:tracePt t="6790" x="3636963" y="3314700"/>
          <p14:tracePt t="6795" x="3536950" y="3281363"/>
          <p14:tracePt t="6807" x="3416300" y="3235325"/>
          <p14:tracePt t="6824" x="3214688" y="3141663"/>
          <p14:tracePt t="6840" x="3148013" y="3114675"/>
          <p14:tracePt t="6857" x="3048000" y="3073400"/>
          <p14:tracePt t="6873" x="2979738" y="3027363"/>
          <p14:tracePt t="6891" x="2960688" y="3013075"/>
          <p14:tracePt t="6907" x="2933700" y="2987675"/>
          <p14:tracePt t="6923" x="2927350" y="2967038"/>
          <p14:tracePt t="6940" x="2919413" y="2967038"/>
          <p14:tracePt t="6957" x="2919413" y="2952750"/>
          <p14:tracePt t="6973" x="2919413" y="2946400"/>
          <p14:tracePt t="7007" x="2946400" y="2946400"/>
          <p14:tracePt t="7023" x="3013075" y="2946400"/>
          <p14:tracePt t="7040" x="3040063" y="2946400"/>
          <p14:tracePt t="7057" x="3094038" y="2952750"/>
          <p14:tracePt t="7074" x="3133725" y="2967038"/>
          <p14:tracePt t="7090" x="3148013" y="2967038"/>
          <p14:tracePt t="7107" x="3175000" y="2987675"/>
          <p14:tracePt t="7123" x="3187700" y="3000375"/>
          <p14:tracePt t="7140" x="3201988" y="3021013"/>
          <p14:tracePt t="7157" x="3208338" y="3054350"/>
          <p14:tracePt t="7173" x="3208338" y="3073400"/>
          <p14:tracePt t="7190" x="3208338" y="3087688"/>
          <p14:tracePt t="7206" x="3187700" y="3108325"/>
          <p14:tracePt t="7223" x="3114675" y="3148013"/>
          <p14:tracePt t="7240" x="3060700" y="3167063"/>
          <p14:tracePt t="7256" x="2933700" y="3201988"/>
          <p14:tracePt t="7273" x="2798763" y="3214688"/>
          <p14:tracePt t="7289" x="2732088" y="3214688"/>
          <p14:tracePt t="7307" x="2625725" y="3187700"/>
          <p14:tracePt t="7311" x="2578100" y="3167063"/>
          <p14:tracePt t="7323" x="2532063" y="3141663"/>
          <p14:tracePt t="7340" x="2490788" y="3108325"/>
          <p14:tracePt t="7356" x="2444750" y="3054350"/>
          <p14:tracePt t="7373" x="2397125" y="2979738"/>
          <p14:tracePt t="7390" x="2378075" y="2940050"/>
          <p14:tracePt t="7406" x="2351088" y="2846388"/>
          <p14:tracePt t="7423" x="2351088" y="2813050"/>
          <p14:tracePt t="7440" x="2351088" y="2746375"/>
          <p14:tracePt t="7456" x="2351088" y="2713038"/>
          <p14:tracePt t="7473" x="2351088" y="2705100"/>
          <p14:tracePt t="7490" x="2351088" y="2692400"/>
          <p14:tracePt t="7508" x="2357438" y="2686050"/>
          <p14:tracePt t="7523" x="2363788" y="2679700"/>
          <p14:tracePt t="7539" x="2370138" y="2671763"/>
          <p14:tracePt t="7556" x="2384425" y="2665413"/>
          <p14:tracePt t="7573" x="2397125" y="2659063"/>
          <p14:tracePt t="7589" x="2451100" y="2638425"/>
          <p14:tracePt t="7607" x="2490788" y="2625725"/>
          <p14:tracePt t="7623" x="2571750" y="2605088"/>
          <p14:tracePt t="7640" x="2659063" y="2598738"/>
          <p14:tracePt t="7656" x="2692400" y="2598738"/>
          <p14:tracePt t="7673" x="2738438" y="2598738"/>
          <p14:tracePt t="7690" x="2779713" y="2605088"/>
          <p14:tracePt t="7707" x="2792413" y="2605088"/>
          <p14:tracePt t="7723" x="2825750" y="2619375"/>
          <p14:tracePt t="7739" x="2840038" y="2619375"/>
          <p14:tracePt t="7756" x="2859088" y="2632075"/>
          <p14:tracePt t="7772" x="2873375" y="2644775"/>
          <p14:tracePt t="7793" x="2886075" y="2659063"/>
          <p14:tracePt t="7807" x="2894013" y="2665413"/>
          <p14:tracePt t="7823" x="2900363" y="2679700"/>
          <p14:tracePt t="7839" x="2900363" y="2686050"/>
          <p14:tracePt t="7856" x="2919413" y="2713038"/>
          <p14:tracePt t="7873" x="2927350" y="2738438"/>
          <p14:tracePt t="7889" x="2927350" y="2746375"/>
          <p14:tracePt t="7906" x="2933700" y="2759075"/>
          <p14:tracePt t="7923" x="2933700" y="2765425"/>
          <p14:tracePt t="7956" x="2933700" y="2773363"/>
          <p14:tracePt t="7973" x="2933700" y="2779713"/>
          <p14:tracePt t="8014" x="2933700" y="2786063"/>
          <p14:tracePt t="8034" x="2933700" y="2792413"/>
          <p14:tracePt t="8044" x="2927350" y="2798763"/>
          <p14:tracePt t="8054" x="2927350" y="2806700"/>
          <p14:tracePt t="8064" x="2919413" y="2825750"/>
          <p14:tracePt t="8076" x="2913063" y="2833688"/>
          <p14:tracePt t="8094" x="2913063" y="2846388"/>
          <p14:tracePt t="8106" x="2906713" y="2852738"/>
          <p14:tracePt t="8122" x="2900363" y="2859088"/>
          <p14:tracePt t="8139" x="2886075" y="2913063"/>
          <p14:tracePt t="8156" x="2867025" y="2987675"/>
          <p14:tracePt t="8173" x="2833688" y="3073400"/>
          <p14:tracePt t="8189" x="2819400" y="3114675"/>
          <p14:tracePt t="8205" x="2798763" y="3181350"/>
          <p14:tracePt t="8223" x="2792413" y="3254375"/>
          <p14:tracePt t="8239" x="2786063" y="3295650"/>
          <p14:tracePt t="8255" x="2773363" y="3362325"/>
          <p14:tracePt t="8273" x="2773363" y="3381375"/>
          <p14:tracePt t="8288" x="2773363" y="3395663"/>
          <p14:tracePt t="8305" x="2773363" y="3402013"/>
          <p14:tracePt t="8575" x="2773363" y="3408363"/>
          <p14:tracePt t="8596" x="2779713" y="3422650"/>
          <p14:tracePt t="8605" x="2786063" y="3422650"/>
          <p14:tracePt t="8615" x="2798763" y="3435350"/>
          <p14:tracePt t="8626" x="2819400" y="3449638"/>
          <p14:tracePt t="8639" x="2833688" y="3468688"/>
          <p14:tracePt t="8655" x="2879725" y="3502025"/>
          <p14:tracePt t="8672" x="2894013" y="3516313"/>
          <p14:tracePt t="8688" x="2927350" y="3549650"/>
          <p14:tracePt t="8705" x="2952750" y="3582988"/>
          <p14:tracePt t="8722" x="2960688" y="3595688"/>
          <p14:tracePt t="8738" x="2979738" y="3622675"/>
          <p14:tracePt t="8756" x="2987675" y="3636963"/>
          <p14:tracePt t="8772" x="2987675" y="3643313"/>
          <p14:tracePt t="8792" x="2994025" y="3656013"/>
          <p14:tracePt t="8805" x="2994025" y="3670300"/>
          <p14:tracePt t="8821" x="2994025" y="3676650"/>
          <p14:tracePt t="8838" x="2994025" y="3683000"/>
          <p14:tracePt t="8855" x="2994025" y="3690938"/>
          <p14:tracePt t="8874" x="2994025" y="3703638"/>
          <p14:tracePt t="8894" x="2994025" y="3709988"/>
          <p14:tracePt t="8905" x="2994025" y="3716338"/>
          <p14:tracePt t="8922" x="2994025" y="3730625"/>
          <p14:tracePt t="8955" x="2994025" y="3743325"/>
          <p14:tracePt t="8971" x="2987675" y="3743325"/>
          <p14:tracePt t="8988" x="2973388" y="3757613"/>
          <p14:tracePt t="9005" x="2946400" y="3770313"/>
          <p14:tracePt t="9021" x="2940050" y="3770313"/>
          <p14:tracePt t="9038" x="2919413" y="3784600"/>
          <p14:tracePt t="9055" x="2906713" y="3784600"/>
          <p14:tracePt t="9088" x="2900363" y="3784600"/>
          <p14:tracePt t="9194" x="2894013" y="3784600"/>
          <p14:tracePt t="9407" x="2886075" y="3784600"/>
          <p14:tracePt t="9453" x="2879725" y="3784600"/>
          <p14:tracePt t="9476" x="2879725" y="3776663"/>
          <p14:tracePt t="9524" x="2879725" y="3770313"/>
          <p14:tracePt t="9614" x="2886075" y="3763963"/>
          <p14:tracePt t="9734" x="2894013" y="3763963"/>
          <p14:tracePt t="9804" x="2900363" y="3763963"/>
          <p14:tracePt t="9825" x="2900363" y="3757613"/>
          <p14:tracePt t="9834" x="2906713" y="3757613"/>
          <p14:tracePt t="9854" x="2913063" y="3757613"/>
          <p14:tracePt t="9875" x="2919413" y="3751263"/>
          <p14:tracePt t="9894" x="2927350" y="3751263"/>
          <p14:tracePt t="9914" x="2933700" y="3751263"/>
          <p14:tracePt t="9934" x="2940050" y="3751263"/>
          <p14:tracePt t="10034" x="2940050" y="3757613"/>
          <p14:tracePt t="10044" x="2946400" y="3757613"/>
          <p14:tracePt t="13728" x="2946400" y="3763963"/>
          <p14:tracePt t="13747" x="2940050" y="3770313"/>
          <p14:tracePt t="13766" x="2894013" y="3790950"/>
          <p14:tracePt t="13774" x="2846388" y="3810000"/>
          <p14:tracePt t="13790" x="2798763" y="3830638"/>
          <p14:tracePt t="13806" x="2665413" y="3878263"/>
          <p14:tracePt t="13822" x="2605088" y="3897313"/>
          <p14:tracePt t="13839" x="2484438" y="3924300"/>
          <p14:tracePt t="13850" x="2417763" y="3938588"/>
          <p14:tracePt t="13867" x="2324100" y="3951288"/>
          <p14:tracePt t="13884" x="2257425" y="3951288"/>
          <p14:tracePt t="13900" x="2224088" y="3951288"/>
          <p14:tracePt t="13917" x="2176463" y="3951288"/>
          <p14:tracePt t="13934" x="2163763" y="3938588"/>
          <p14:tracePt t="13938" x="2149475" y="3938588"/>
          <p14:tracePt t="13950" x="2130425" y="3924300"/>
          <p14:tracePt t="13967" x="2109788" y="3905250"/>
          <p14:tracePt t="13984" x="2089150" y="3878263"/>
          <p14:tracePt t="14000" x="2076450" y="3857625"/>
          <p14:tracePt t="14017" x="2062163" y="3824288"/>
          <p14:tracePt t="14033" x="2055813" y="3803650"/>
          <p14:tracePt t="14050" x="2049463" y="3770313"/>
          <p14:tracePt t="14066" x="2049463" y="3743325"/>
          <p14:tracePt t="14084" x="2049463" y="3730625"/>
          <p14:tracePt t="14102" x="2049463" y="3716338"/>
          <p14:tracePt t="14116" x="2062163" y="3697288"/>
          <p14:tracePt t="14133" x="2076450" y="3676650"/>
          <p14:tracePt t="14150" x="2109788" y="3643313"/>
          <p14:tracePt t="14166" x="2136775" y="3616325"/>
          <p14:tracePt t="14183" x="2170113" y="3595688"/>
          <p14:tracePt t="14202" x="2236788" y="3570288"/>
          <p14:tracePt t="14216" x="2317750" y="3543300"/>
          <p14:tracePt t="14233" x="2344738" y="3536950"/>
          <p14:tracePt t="14250" x="2411413" y="3522663"/>
          <p14:tracePt t="14266" x="2465388" y="3522663"/>
          <p14:tracePt t="14283" x="2505075" y="3522663"/>
          <p14:tracePt t="14300" x="2544763" y="3522663"/>
          <p14:tracePt t="14316" x="2571750" y="3536950"/>
          <p14:tracePt t="14333" x="2592388" y="3549650"/>
          <p14:tracePt t="14350" x="2625725" y="3576638"/>
          <p14:tracePt t="14366" x="2652713" y="3603625"/>
          <p14:tracePt t="14383" x="2659063" y="3616325"/>
          <p14:tracePt t="14399" x="2679700" y="3656013"/>
          <p14:tracePt t="14416" x="2698750" y="3690938"/>
          <p14:tracePt t="14433" x="2705100" y="3703638"/>
          <p14:tracePt t="14449" x="2713038" y="3743325"/>
          <p14:tracePt t="14466" x="2719388" y="3776663"/>
          <p14:tracePt t="14483" x="2719388" y="3790950"/>
          <p14:tracePt t="14501" x="2719388" y="3824288"/>
          <p14:tracePt t="14516" x="2719388" y="3851275"/>
          <p14:tracePt t="14533" x="2713038" y="3863975"/>
          <p14:tracePt t="14550" x="2698750" y="3878263"/>
          <p14:tracePt t="14566" x="2679700" y="3890963"/>
          <p14:tracePt t="14583" x="2665413" y="3905250"/>
          <p14:tracePt t="14599" x="2625725" y="3917950"/>
          <p14:tracePt t="14616" x="2578100" y="3917950"/>
          <p14:tracePt t="14633" x="2559050" y="3917950"/>
          <p14:tracePt t="14649" x="2517775" y="3917950"/>
          <p14:tracePt t="14666" x="2478088" y="3917950"/>
          <p14:tracePt t="14683" x="2457450" y="3911600"/>
          <p14:tracePt t="14699" x="2438400" y="3905250"/>
          <p14:tracePt t="14716" x="2411413" y="3884613"/>
          <p14:tracePt t="14733" x="2397125" y="3884613"/>
          <p14:tracePt t="14749" x="2370138" y="3851275"/>
          <p14:tracePt t="14766" x="2351088" y="3830638"/>
          <p14:tracePt t="14787" x="2344738" y="3803650"/>
          <p14:tracePt t="14802" x="2344738" y="3797300"/>
          <p14:tracePt t="14821" x="2344738" y="3784600"/>
          <p14:tracePt t="14833" x="2344738" y="3776663"/>
          <p14:tracePt t="14849" x="2344738" y="3770313"/>
          <p14:tracePt t="14866" x="2344738" y="3757613"/>
          <p14:tracePt t="14882" x="2351088" y="3751263"/>
          <p14:tracePt t="14899" x="2357438" y="3730625"/>
          <p14:tracePt t="14916" x="2363788" y="3716338"/>
          <p14:tracePt t="14932" x="2378075" y="3709988"/>
          <p14:tracePt t="14949" x="2384425" y="3709988"/>
          <p14:tracePt t="14954" x="2405063" y="3703638"/>
          <p14:tracePt t="14966" x="2411413" y="3697288"/>
          <p14:tracePt t="14982" x="2424113" y="3697288"/>
          <p14:tracePt t="14999" x="2451100" y="3697288"/>
          <p14:tracePt t="15016" x="2490788" y="3703638"/>
          <p14:tracePt t="15032" x="2505075" y="3709988"/>
          <p14:tracePt t="15049" x="2544763" y="3751263"/>
          <p14:tracePt t="15065" x="2571750" y="3784600"/>
          <p14:tracePt t="15082" x="2584450" y="3797300"/>
          <p14:tracePt t="15099" x="2598738" y="3824288"/>
          <p14:tracePt t="15116" x="2611438" y="3851275"/>
          <p14:tracePt t="15132" x="2611438" y="3857625"/>
          <p14:tracePt t="15149" x="2611438" y="3878263"/>
          <p14:tracePt t="15166" x="2611438" y="3905250"/>
          <p14:tracePt t="15182" x="2611438" y="3917950"/>
          <p14:tracePt t="15199" x="2611438" y="3944938"/>
          <p14:tracePt t="15216" x="2598738" y="3965575"/>
          <p14:tracePt t="15232" x="2592388" y="3965575"/>
          <p14:tracePt t="15249" x="2578100" y="3978275"/>
          <p14:tracePt t="15265" x="2565400" y="3978275"/>
          <p14:tracePt t="15282" x="2559050" y="3978275"/>
          <p14:tracePt t="15299" x="2551113" y="3978275"/>
          <p14:tracePt t="15315" x="2538413" y="3978275"/>
          <p14:tracePt t="15332" x="2524125" y="3978275"/>
          <p14:tracePt t="15349" x="2490788" y="3978275"/>
          <p14:tracePt t="15365" x="2430463" y="3957638"/>
          <p14:tracePt t="15382" x="2411413" y="3944938"/>
          <p14:tracePt t="15399" x="2384425" y="3930650"/>
          <p14:tracePt t="15416" x="2370138" y="3911600"/>
          <p14:tracePt t="15432" x="2363788" y="3911600"/>
          <p14:tracePt t="15448" x="2357438" y="3905250"/>
          <p14:tracePt t="15465" x="2357438" y="3890963"/>
          <p14:tracePt t="15546" x="2357438" y="3884613"/>
          <p14:tracePt t="15818" x="2378075" y="3870325"/>
          <p14:tracePt t="15828" x="2417763" y="3857625"/>
          <p14:tracePt t="15839" x="2465388" y="3844925"/>
          <p14:tracePt t="15848" x="2511425" y="3824288"/>
          <p14:tracePt t="15865" x="2578100" y="3803650"/>
          <p14:tracePt t="15881" x="2679700" y="3776663"/>
          <p14:tracePt t="15898" x="2773363" y="3757613"/>
          <p14:tracePt t="15915" x="2806700" y="3757613"/>
          <p14:tracePt t="15932" x="2867025" y="3751263"/>
          <p14:tracePt t="15948" x="2913063" y="3743325"/>
          <p14:tracePt t="15965" x="2933700" y="3743325"/>
          <p14:tracePt t="15970" x="2952750" y="3743325"/>
          <p14:tracePt t="15982" x="2967038" y="3743325"/>
          <p14:tracePt t="15998" x="3000375" y="3751263"/>
          <p14:tracePt t="16015" x="3021013" y="3757613"/>
          <p14:tracePt t="16031" x="3048000" y="3763963"/>
          <p14:tracePt t="16048" x="3073400" y="3770313"/>
          <p14:tracePt t="16065" x="3094038" y="3776663"/>
          <p14:tracePt t="16081" x="3127375" y="3790950"/>
          <p14:tracePt t="16098" x="3160713" y="3797300"/>
          <p14:tracePt t="16115" x="3175000" y="3797300"/>
          <p14:tracePt t="16131" x="3208338" y="3810000"/>
          <p14:tracePt t="16148" x="3227388" y="3817938"/>
          <p14:tracePt t="16165" x="3254375" y="3824288"/>
          <p14:tracePt t="16198" x="3268663" y="3824288"/>
          <p14:tracePt t="16226" x="3268663" y="3830638"/>
          <p14:tracePt t="16419" x="3275013" y="3830638"/>
          <p14:tracePt t="16428" x="3302000" y="3824288"/>
          <p14:tracePt t="16439" x="3348038" y="3803650"/>
          <p14:tracePt t="16450" x="3402013" y="3770313"/>
          <p14:tracePt t="16464" x="3476625" y="3751263"/>
          <p14:tracePt t="16481" x="3697288" y="3697288"/>
          <p14:tracePt t="16498" x="3971925" y="3649663"/>
          <p14:tracePt t="16514" x="4138613" y="3636963"/>
          <p14:tracePt t="16531" x="4527550" y="3630613"/>
          <p14:tracePt t="16548" x="4962525" y="3676650"/>
          <p14:tracePt t="16564" x="5164138" y="3716338"/>
          <p14:tracePt t="16581" x="5451475" y="3797300"/>
          <p14:tracePt t="16597" x="5680075" y="3884613"/>
          <p14:tracePt t="16614" x="5746750" y="3905250"/>
          <p14:tracePt t="16631" x="5834063" y="3938588"/>
          <p14:tracePt t="16647" x="5886450" y="3957638"/>
          <p14:tracePt t="16664" x="5894388" y="3965575"/>
          <p14:tracePt t="16681" x="5900738" y="3965575"/>
          <p14:tracePt t="16901" x="5907088" y="3965575"/>
          <p14:tracePt t="16919" x="5913438" y="3965575"/>
          <p14:tracePt t="16929" x="5934075" y="3965575"/>
          <p14:tracePt t="16939" x="5961063" y="3951288"/>
          <p14:tracePt t="16951" x="6007100" y="3944938"/>
          <p14:tracePt t="16964" x="6054725" y="3938588"/>
          <p14:tracePt t="16981" x="6161088" y="3938588"/>
          <p14:tracePt t="16998" x="6269038" y="3938588"/>
          <p14:tracePt t="17014" x="6323013" y="3951288"/>
          <p14:tracePt t="17031" x="6416675" y="3971925"/>
          <p14:tracePt t="17048" x="6477000" y="3990975"/>
          <p14:tracePt t="17064" x="6489700" y="3990975"/>
          <p14:tracePt t="17080" x="6502400" y="3998913"/>
          <p14:tracePt t="17097" x="6510338" y="3998913"/>
          <p14:tracePt t="17266" x="6502400" y="3998913"/>
          <p14:tracePt t="17559" x="6496050" y="3998913"/>
          <p14:tracePt t="17569" x="6483350" y="3998913"/>
          <p14:tracePt t="17580" x="6450013" y="3998913"/>
          <p14:tracePt t="17597" x="6342063" y="3998913"/>
          <p14:tracePt t="17613" x="6269038" y="3984625"/>
          <p14:tracePt t="17630" x="6088063" y="3951288"/>
          <p14:tracePt t="17647" x="5907088" y="3911600"/>
          <p14:tracePt t="17663" x="5813425" y="3890963"/>
          <p14:tracePt t="17680" x="5659438" y="3857625"/>
          <p14:tracePt t="17696" x="5545138" y="3803650"/>
          <p14:tracePt t="17713" x="5511800" y="3784600"/>
          <p14:tracePt t="17730" x="5478463" y="3763963"/>
          <p14:tracePt t="17953" x="5465763" y="3763963"/>
          <p14:tracePt t="17961" x="5438775" y="3763963"/>
          <p14:tracePt t="17970" x="5384800" y="3763963"/>
          <p14:tracePt t="17980" x="5310188" y="3757613"/>
          <p14:tracePt t="17997" x="5056188" y="3676650"/>
          <p14:tracePt t="18013" x="4881563" y="3589338"/>
          <p14:tracePt t="18017" x="4708525" y="3502025"/>
          <p14:tracePt t="18030" x="4533900" y="3402013"/>
          <p14:tracePt t="18047" x="4292600" y="3241675"/>
          <p14:tracePt t="18063" x="4232275" y="3194050"/>
          <p14:tracePt t="18079" x="4159250" y="3121025"/>
          <p14:tracePt t="18113" x="4159250" y="3114675"/>
          <p14:tracePt t="18313" x="4152900" y="3114675"/>
          <p14:tracePt t="18322" x="4119563" y="3114675"/>
          <p14:tracePt t="18332" x="4065588" y="3114675"/>
          <p14:tracePt t="18346" x="3990975" y="3114675"/>
          <p14:tracePt t="18363" x="3770313" y="3073400"/>
          <p14:tracePt t="18379" x="3509963" y="2994025"/>
          <p14:tracePt t="18396" x="3314700" y="2886075"/>
          <p14:tracePt t="18413" x="3254375" y="2840038"/>
          <p14:tracePt t="18429" x="3175000" y="2773363"/>
          <p14:tracePt t="18447" x="3127375" y="2719388"/>
          <p14:tracePt t="18463" x="3121025" y="2698750"/>
          <p14:tracePt t="18479" x="3121025" y="2671763"/>
          <p14:tracePt t="18496" x="3121025" y="2652713"/>
          <p14:tracePt t="18514" x="3141663" y="2638425"/>
          <p14:tracePt t="18517" x="3154363" y="2632075"/>
          <p14:tracePt t="18529" x="3175000" y="2625725"/>
          <p14:tracePt t="18546" x="3235325" y="2632075"/>
          <p14:tracePt t="18562" x="3268663" y="2644775"/>
          <p14:tracePt t="18579" x="3348038" y="2686050"/>
          <p14:tracePt t="18596" x="3395663" y="2713038"/>
          <p14:tracePt t="18612" x="3408363" y="2719388"/>
          <p14:tracePt t="18629" x="3435350" y="2738438"/>
          <p14:tracePt t="18647" x="3455988" y="2738438"/>
          <p14:tracePt t="18662" x="3455988" y="2746375"/>
          <p14:tracePt t="18679" x="3468688" y="2746375"/>
          <p14:tracePt t="18696" x="3476625" y="2746375"/>
          <p14:tracePt t="18712" x="3482975" y="2746375"/>
          <p14:tracePt t="18729" x="3489325" y="2746375"/>
          <p14:tracePt t="18746" x="3502025" y="2746375"/>
          <p14:tracePt t="18782" x="3509963" y="2746375"/>
          <p14:tracePt t="18808" x="3516313" y="2746375"/>
          <p14:tracePt t="18919" x="3495675" y="2713038"/>
          <p14:tracePt t="18929" x="3468688" y="2679700"/>
          <p14:tracePt t="18938" x="3435350" y="2632075"/>
          <p14:tracePt t="18950" x="3402013" y="2592388"/>
          <p14:tracePt t="18962" x="3368675" y="2559050"/>
          <p14:tracePt t="18979" x="3308350" y="2484438"/>
          <p14:tracePt t="18995" x="3287713" y="2451100"/>
          <p14:tracePt t="19012" x="3268663" y="2424113"/>
          <p14:tracePt t="19029" x="3254375" y="2390775"/>
          <p14:tracePt t="19045" x="3248025" y="2384425"/>
          <p14:tracePt t="19062" x="3248025" y="2378075"/>
          <p14:tracePt t="19079" x="3248025" y="2370138"/>
          <p14:tracePt t="19593" x="3248025" y="2363788"/>
          <p14:tracePt t="19611" x="3248025" y="2351088"/>
          <p14:tracePt t="19618" x="3254375" y="2344738"/>
          <p14:tracePt t="19628" x="3254375" y="2324100"/>
          <p14:tracePt t="19645" x="3262313" y="2309813"/>
          <p14:tracePt t="19661" x="3262313" y="2270125"/>
          <p14:tracePt t="19678" x="3262313" y="2243138"/>
          <p14:tracePt t="19694" x="3262313" y="2236788"/>
          <p14:tracePt t="19711" x="3262313" y="2216150"/>
          <p14:tracePt t="19728" x="3262313" y="2197100"/>
          <p14:tracePt t="19744" x="3262313" y="2182813"/>
          <p14:tracePt t="19761" x="3262313" y="2155825"/>
          <p14:tracePt t="19778" x="3262313" y="2136775"/>
          <p14:tracePt t="19800" x="3262313" y="2116138"/>
          <p14:tracePt t="19816" x="3262313" y="2095500"/>
          <p14:tracePt t="19831" x="3262313" y="2089150"/>
          <p14:tracePt t="19861" x="3262313" y="2082800"/>
          <p14:tracePt t="19878" x="3262313" y="2076450"/>
          <p14:tracePt t="19937" x="3262313" y="2070100"/>
          <p14:tracePt t="19948" x="3262313" y="2062163"/>
          <p14:tracePt t="19957" x="3268663" y="2062163"/>
          <p14:tracePt t="19967" x="3275013" y="2055813"/>
          <p14:tracePt t="19980" x="3287713" y="2055813"/>
          <p14:tracePt t="19994" x="3302000" y="2043113"/>
          <p14:tracePt t="20011" x="3328988" y="2028825"/>
          <p14:tracePt t="20030" x="3381375" y="2028825"/>
          <p14:tracePt t="20044" x="3416300" y="2028825"/>
          <p14:tracePt t="20049" x="3435350" y="2028825"/>
          <p14:tracePt t="20061" x="3462338" y="2028825"/>
          <p14:tracePt t="20078" x="3516313" y="2036763"/>
          <p14:tracePt t="20094" x="3549650" y="2049463"/>
          <p14:tracePt t="20111" x="3603625" y="2082800"/>
          <p14:tracePt t="20128" x="3649663" y="2130425"/>
          <p14:tracePt t="20144" x="3670300" y="2149475"/>
          <p14:tracePt t="20161" x="3683000" y="2190750"/>
          <p14:tracePt t="20177" x="3697288" y="2209800"/>
          <p14:tracePt t="20194" x="3697288" y="2224088"/>
          <p14:tracePt t="20211" x="3697288" y="2230438"/>
          <p14:tracePt t="20227" x="3683000" y="2243138"/>
          <p14:tracePt t="20244" x="3670300" y="2243138"/>
          <p14:tracePt t="20261" x="3636963" y="2236788"/>
          <p14:tracePt t="20277" x="3576638" y="2224088"/>
          <p14:tracePt t="20294" x="3549650" y="2216150"/>
          <p14:tracePt t="20311" x="3489325" y="2197100"/>
          <p14:tracePt t="20327" x="3416300" y="2163763"/>
          <p14:tracePt t="20344" x="3381375" y="2149475"/>
          <p14:tracePt t="20361" x="3302000" y="2103438"/>
          <p14:tracePt t="20377" x="3235325" y="2062163"/>
          <p14:tracePt t="20394" x="3214688" y="2043113"/>
          <p14:tracePt t="20410" x="3167063" y="1995488"/>
          <p14:tracePt t="20428" x="3148013" y="1968500"/>
          <p14:tracePt t="20444" x="3141663" y="1962150"/>
          <p14:tracePt t="20461" x="3133725" y="1941513"/>
          <p14:tracePt t="20477" x="3127375" y="1935163"/>
          <p14:tracePt t="20494" x="3127375" y="1928813"/>
          <p14:tracePt t="20548" x="3127375" y="1922463"/>
          <p14:tracePt t="20639" x="3127375" y="1916113"/>
          <p14:tracePt t="20679" x="3127375" y="1908175"/>
          <p14:tracePt t="20700" x="3127375" y="1901825"/>
          <p14:tracePt t="20718" x="3127375" y="1895475"/>
          <p14:tracePt t="20729" x="3127375" y="1889125"/>
          <p14:tracePt t="20739" x="3127375" y="1881188"/>
          <p14:tracePt t="20749" x="3127375" y="1874838"/>
          <p14:tracePt t="20783" x="3127375" y="1868488"/>
          <p14:tracePt t="21758" x="3121025" y="1868488"/>
          <p14:tracePt t="21768" x="3114675" y="1868488"/>
          <p14:tracePt t="21781" x="3100388" y="1868488"/>
          <p14:tracePt t="21797" x="3060700" y="1855788"/>
          <p14:tracePt t="21814" x="3040063" y="1855788"/>
          <p14:tracePt t="21831" x="3006725" y="1841500"/>
          <p14:tracePt t="21843" x="2994025" y="1841500"/>
          <p14:tracePt t="21859" x="2967038" y="1835150"/>
          <p14:tracePt t="21876" x="2960688" y="1835150"/>
          <p14:tracePt t="21892" x="2946400" y="1828800"/>
          <p14:tracePt t="21909" x="2940050" y="1828800"/>
          <p14:tracePt t="21942" x="2933700" y="1828800"/>
          <p14:tracePt t="21959" x="2933700" y="1822450"/>
          <p14:tracePt t="21998" x="2933700" y="1814513"/>
          <p14:tracePt t="22168" x="2940050" y="1814513"/>
          <p14:tracePt t="22180" x="2940050" y="1808163"/>
          <p14:tracePt t="22209" x="2946400" y="1808163"/>
          <p14:tracePt t="22230" x="2946400" y="1801813"/>
          <p14:tracePt t="22258" x="2952750" y="1801813"/>
          <p14:tracePt t="22279" x="2967038" y="1801813"/>
          <p14:tracePt t="22298" x="2973388" y="1795463"/>
          <p14:tracePt t="22308" x="2987675" y="1795463"/>
          <p14:tracePt t="22318" x="3000375" y="1795463"/>
          <p14:tracePt t="22331" x="3013075" y="1795463"/>
          <p14:tracePt t="22343" x="3021013" y="1795463"/>
          <p14:tracePt t="22359" x="3048000" y="1795463"/>
          <p14:tracePt t="22376" x="3060700" y="1801813"/>
          <p14:tracePt t="22392" x="3087688" y="1814513"/>
          <p14:tracePt t="22409" x="3108325" y="1828800"/>
          <p14:tracePt t="22426" x="3121025" y="1841500"/>
          <p14:tracePt t="22442" x="3141663" y="1862138"/>
          <p14:tracePt t="22459" x="3160713" y="1881188"/>
          <p14:tracePt t="22476" x="3160713" y="1895475"/>
          <p14:tracePt t="22492" x="3167063" y="1901825"/>
          <p14:tracePt t="22526" x="3167063" y="1908175"/>
          <p14:tracePt t="22542" x="3167063" y="1916113"/>
          <p14:tracePt t="22608" x="3160713" y="1916113"/>
          <p14:tracePt t="22618" x="3154363" y="1916113"/>
          <p14:tracePt t="22638" x="3148013" y="1916113"/>
          <p14:tracePt t="22658" x="3141663" y="1916113"/>
          <p14:tracePt t="22680" x="3133725" y="1916113"/>
          <p14:tracePt t="22688" x="3127375" y="1908175"/>
          <p14:tracePt t="22709" x="3121025" y="1908175"/>
          <p14:tracePt t="22718" x="3121025" y="1901825"/>
          <p14:tracePt t="22748" x="3114675" y="1901825"/>
          <p14:tracePt t="24339" x="3108325" y="1901825"/>
          <p14:tracePt t="24349" x="3100388" y="1901825"/>
          <p14:tracePt t="24360" x="3094038" y="1895475"/>
          <p14:tracePt t="24379" x="3081338" y="1889125"/>
          <p14:tracePt t="24390" x="3073400" y="1889125"/>
          <p14:tracePt t="24407" x="3067050" y="1874838"/>
          <p14:tracePt t="24424" x="3054350" y="1868488"/>
          <p14:tracePt t="24440" x="3040063" y="1862138"/>
          <p14:tracePt t="24457" x="3033713" y="1855788"/>
          <p14:tracePt t="24473" x="3027363" y="1847850"/>
          <p14:tracePt t="24490" x="3021013" y="1847850"/>
          <p14:tracePt t="24507" x="3021013" y="1841500"/>
          <p14:tracePt t="24540" x="3021013" y="1835150"/>
          <p14:tracePt t="24561" x="3021013" y="1828800"/>
          <p14:tracePt t="24579" x="3021013" y="1822450"/>
          <p14:tracePt t="24600" x="3021013" y="1814513"/>
          <p14:tracePt t="24611" x="3027363" y="1814513"/>
          <p14:tracePt t="24623" x="3027363" y="1808163"/>
          <p14:tracePt t="24640" x="3040063" y="1795463"/>
          <p14:tracePt t="24656" x="3054350" y="1787525"/>
          <p14:tracePt t="24673" x="3081338" y="1774825"/>
          <p14:tracePt t="24690" x="3114675" y="1762125"/>
          <p14:tracePt t="24706" x="3133725" y="1754188"/>
          <p14:tracePt t="24723" x="3175000" y="1754188"/>
          <p14:tracePt t="24740" x="3235325" y="1754188"/>
          <p14:tracePt t="24756" x="3262313" y="1754188"/>
          <p14:tracePt t="24773" x="3308350" y="1754188"/>
          <p14:tracePt t="24794" x="3341688" y="1754188"/>
          <p14:tracePt t="24811" x="3375025" y="1754188"/>
          <p14:tracePt t="24827" x="3395663" y="1754188"/>
          <p14:tracePt t="24840" x="3422650" y="1762125"/>
          <p14:tracePt t="24856" x="3429000" y="1762125"/>
          <p14:tracePt t="24873" x="3441700" y="1768475"/>
          <p14:tracePt t="24890" x="3455988" y="1774825"/>
          <p14:tracePt t="24906" x="3462338" y="1781175"/>
          <p14:tracePt t="24923" x="3462338" y="1787525"/>
          <p14:tracePt t="24940" x="3468688" y="1787525"/>
          <p14:tracePt t="24956" x="3476625" y="1795463"/>
          <p14:tracePt t="24973" x="3482975" y="1795463"/>
          <p14:tracePt t="24989" x="3489325" y="1801813"/>
          <p14:tracePt t="25023" x="3489325" y="1808163"/>
          <p14:tracePt t="25069" x="3489325" y="1814513"/>
          <p14:tracePt t="25079" x="3495675" y="1814513"/>
          <p14:tracePt t="25099" x="3495675" y="1822450"/>
          <p14:tracePt t="25149" x="3495675" y="1828800"/>
          <p14:tracePt t="25429" x="3489325" y="1828800"/>
          <p14:tracePt t="25449" x="3489325" y="1822450"/>
          <p14:tracePt t="25469" x="3482975" y="1814513"/>
          <p14:tracePt t="25489" x="3482975" y="1808163"/>
          <p14:tracePt t="25510" x="3476625" y="1808163"/>
          <p14:tracePt t="25549" x="3476625" y="1801813"/>
          <p14:tracePt t="25649" x="3476625" y="1795463"/>
          <p14:tracePt t="25660" x="3468688" y="1795463"/>
          <p14:tracePt t="25670" x="3468688" y="1787525"/>
          <p14:tracePt t="25679" x="3468688" y="1781175"/>
          <p14:tracePt t="25700" x="3468688" y="1774825"/>
          <p14:tracePt t="25710" x="3462338" y="1774825"/>
          <p14:tracePt t="25722" x="3462338" y="1768475"/>
          <p14:tracePt t="25741" x="3462338" y="1754188"/>
          <p14:tracePt t="25756" x="3455988" y="1747838"/>
          <p14:tracePt t="25772" x="3455988" y="1720850"/>
          <p14:tracePt t="25793" x="3455988" y="1687513"/>
          <p14:tracePt t="25810" x="3455988" y="1660525"/>
          <p14:tracePt t="25826" x="3455988" y="1641475"/>
          <p14:tracePt t="25839" x="3455988" y="1620838"/>
          <p14:tracePt t="25856" x="3476625" y="1554163"/>
          <p14:tracePt t="25873" x="3516313" y="1487488"/>
          <p14:tracePt t="25889" x="3543300" y="1452563"/>
          <p14:tracePt t="25906" x="3603625" y="1385888"/>
          <p14:tracePt t="25922" x="3622675" y="1352550"/>
          <p14:tracePt t="25939" x="3676650" y="1298575"/>
          <p14:tracePt t="25955" x="3730625" y="1252538"/>
          <p14:tracePt t="25973" x="3784600" y="1219200"/>
          <p14:tracePt t="25988" x="3817938" y="1198563"/>
          <p14:tracePt t="26005" x="3878263" y="1165225"/>
          <p14:tracePt t="26023" x="3938588" y="1138238"/>
          <p14:tracePt t="26039" x="3971925" y="1125538"/>
          <p14:tracePt t="26055" x="4024313" y="1125538"/>
          <p14:tracePt t="26072" x="4059238" y="1119188"/>
          <p14:tracePt t="26089" x="4119563" y="1111250"/>
          <p14:tracePt t="26106" x="4186238" y="1098550"/>
          <p14:tracePt t="26122" x="4219575" y="1098550"/>
          <p14:tracePt t="26139" x="4279900" y="1098550"/>
          <p14:tracePt t="26155" x="4306888" y="1098550"/>
          <p14:tracePt t="26172" x="4373563" y="1098550"/>
          <p14:tracePt t="26188" x="4419600" y="1098550"/>
          <p14:tracePt t="26205" x="4433888" y="1104900"/>
          <p14:tracePt t="26222" x="4473575" y="1119188"/>
          <p14:tracePt t="26238" x="4494213" y="1125538"/>
          <p14:tracePt t="26255" x="4506913" y="1131888"/>
          <p14:tracePt t="26272" x="4521200" y="1152525"/>
          <p14:tracePt t="26288" x="4548188" y="1171575"/>
          <p14:tracePt t="26305" x="4560888" y="1185863"/>
          <p14:tracePt t="26322" x="4581525" y="1204913"/>
          <p14:tracePt t="26339" x="4581525" y="1219200"/>
          <p14:tracePt t="26355" x="4594225" y="1238250"/>
          <p14:tracePt t="26372" x="4600575" y="1246188"/>
          <p14:tracePt t="26388" x="4608513" y="1258888"/>
          <p14:tracePt t="26406" x="4621213" y="1279525"/>
          <p14:tracePt t="26422" x="4621213" y="1285875"/>
          <p14:tracePt t="26438" x="4633913" y="1306513"/>
          <p14:tracePt t="26471" x="4633913" y="1312863"/>
          <p14:tracePt t="26488" x="4633913" y="1319213"/>
          <p14:tracePt t="26506" x="4641850" y="1325563"/>
          <p14:tracePt t="26521" x="4641850" y="1333500"/>
          <p14:tracePt t="26538" x="4641850" y="1339850"/>
          <p14:tracePt t="26555" x="4641850" y="1352550"/>
          <p14:tracePt t="26571" x="4641850" y="1358900"/>
          <p14:tracePt t="26588" x="4641850" y="1366838"/>
          <p14:tracePt t="26621" x="4641850" y="1373188"/>
          <p14:tracePt t="26638" x="4641850" y="1379538"/>
          <p14:tracePt t="26659" x="4641850" y="1385888"/>
          <p14:tracePt t="26671" x="4641850" y="1393825"/>
          <p14:tracePt t="26688" x="4641850" y="1406525"/>
          <p14:tracePt t="26706" x="4641850" y="1412875"/>
          <p14:tracePt t="26738" x="4641850" y="1419225"/>
          <p14:tracePt t="26955" x="4641850" y="1412875"/>
          <p14:tracePt t="27105" x="4641850" y="1406525"/>
          <p14:tracePt t="27165" x="4641850" y="1400175"/>
          <p14:tracePt t="27185" x="4641850" y="1393825"/>
          <p14:tracePt t="27195" x="4641850" y="1385888"/>
          <p14:tracePt t="27215" x="4641850" y="1379538"/>
          <p14:tracePt t="27234" x="4648200" y="1366838"/>
          <p14:tracePt t="27265" x="4648200" y="1358900"/>
          <p14:tracePt t="27276" x="4654550" y="1339850"/>
          <p14:tracePt t="27285" x="4667250" y="1306513"/>
          <p14:tracePt t="27294" x="4687888" y="1258888"/>
          <p14:tracePt t="27304" x="4702175" y="1212850"/>
          <p14:tracePt t="27321" x="4721225" y="1165225"/>
          <p14:tracePt t="27337" x="4762500" y="1077913"/>
          <p14:tracePt t="27356" x="4795838" y="1011238"/>
          <p14:tracePt t="27371" x="4808538" y="998538"/>
          <p14:tracePt t="27387" x="4822825" y="977900"/>
          <p14:tracePt t="27404" x="4835525" y="971550"/>
          <p14:tracePt t="27421" x="4841875" y="971550"/>
          <p14:tracePt t="27437" x="4868863" y="965200"/>
          <p14:tracePt t="27454" x="4902200" y="957263"/>
          <p14:tracePt t="27470" x="4916488" y="950913"/>
          <p14:tracePt t="27487" x="4956175" y="944563"/>
          <p14:tracePt t="27504" x="4995863" y="944563"/>
          <p14:tracePt t="27520" x="5016500" y="944563"/>
          <p14:tracePt t="27537" x="5062538" y="944563"/>
          <p14:tracePt t="27554" x="5083175" y="944563"/>
          <p14:tracePt t="27571" x="5130800" y="944563"/>
          <p14:tracePt t="27587" x="5183188" y="957263"/>
          <p14:tracePt t="27604" x="5210175" y="957263"/>
          <p14:tracePt t="27621" x="5251450" y="965200"/>
          <p14:tracePt t="27637" x="5297488" y="984250"/>
          <p14:tracePt t="27654" x="5310188" y="990600"/>
          <p14:tracePt t="27658" x="5330825" y="990600"/>
          <p14:tracePt t="27670" x="5345113" y="998538"/>
          <p14:tracePt t="27687" x="5351463" y="1011238"/>
          <p14:tracePt t="27704" x="5378450" y="1017588"/>
          <p14:tracePt t="27720" x="5391150" y="1023938"/>
          <p14:tracePt t="27737" x="5397500" y="1023938"/>
          <p14:tracePt t="27753" x="5411788" y="1031875"/>
          <p14:tracePt t="27776" x="5424488" y="1044575"/>
          <p14:tracePt t="27793" x="5438775" y="1044575"/>
          <p14:tracePt t="27810" x="5438775" y="1050925"/>
          <p14:tracePt t="27826" x="5451475" y="1058863"/>
          <p14:tracePt t="27837" x="5457825" y="1065213"/>
          <p14:tracePt t="27854" x="5465763" y="1071563"/>
          <p14:tracePt t="27870" x="5472113" y="1077913"/>
          <p14:tracePt t="27887" x="5472113" y="1092200"/>
          <p14:tracePt t="27905" x="5478463" y="1098550"/>
          <p14:tracePt t="27921" x="5478463" y="1111250"/>
          <p14:tracePt t="27953" x="5484813" y="1125538"/>
          <p14:tracePt t="27970" x="5484813" y="1131888"/>
          <p14:tracePt t="27987" x="5484813" y="1138238"/>
          <p14:tracePt t="28003" x="5491163" y="1144588"/>
          <p14:tracePt t="28020" x="5491163" y="1158875"/>
          <p14:tracePt t="28053" x="5499100" y="1185863"/>
          <p14:tracePt t="28070" x="5499100" y="1192213"/>
          <p14:tracePt t="28103" x="5499100" y="1198563"/>
          <p14:tracePt t="28141" x="5499100" y="1204913"/>
          <p14:tracePt t="28172" x="5499100" y="1212850"/>
          <p14:tracePt t="28191" x="5499100" y="1219200"/>
          <p14:tracePt t="28210" x="5499100" y="1231900"/>
          <p14:tracePt t="28222" x="5499100" y="1238250"/>
          <p14:tracePt t="28241" x="5499100" y="1246188"/>
          <p14:tracePt t="28250" x="5499100" y="1252538"/>
          <p14:tracePt t="28351" x="5491163" y="1252538"/>
          <p14:tracePt t="28895" x="5499100" y="1246188"/>
          <p14:tracePt t="28905" x="5505450" y="1238250"/>
          <p14:tracePt t="28913" x="5518150" y="1225550"/>
          <p14:tracePt t="28924" x="5551488" y="1198563"/>
          <p14:tracePt t="28936" x="5584825" y="1165225"/>
          <p14:tracePt t="28952" x="5626100" y="1131888"/>
          <p14:tracePt t="28969" x="5699125" y="1058863"/>
          <p14:tracePt t="28986" x="5738813" y="1031875"/>
          <p14:tracePt t="29002" x="5834063" y="965200"/>
          <p14:tracePt t="29019" x="5873750" y="938213"/>
          <p14:tracePt t="29036" x="5953125" y="890588"/>
          <p14:tracePt t="29052" x="6000750" y="863600"/>
          <p14:tracePt t="29069" x="6088063" y="823913"/>
          <p14:tracePt t="29086" x="6134100" y="809625"/>
          <p14:tracePt t="29102" x="6221413" y="784225"/>
          <p14:tracePt t="29120" x="6296025" y="769938"/>
          <p14:tracePt t="29136" x="6335713" y="763588"/>
          <p14:tracePt t="29152" x="6416675" y="763588"/>
          <p14:tracePt t="29169" x="6456363" y="757238"/>
          <p14:tracePt t="29173" x="6489700" y="757238"/>
          <p14:tracePt t="29186" x="6523038" y="757238"/>
          <p14:tracePt t="29202" x="6562725" y="757238"/>
          <p14:tracePt t="29219" x="6643688" y="757238"/>
          <p14:tracePt t="29236" x="6691313" y="763588"/>
          <p14:tracePt t="29252" x="6770688" y="769938"/>
          <p14:tracePt t="29269" x="6804025" y="769938"/>
          <p14:tracePt t="29285" x="6864350" y="796925"/>
          <p14:tracePt t="29302" x="6884988" y="803275"/>
          <p14:tracePt t="29319" x="6918325" y="830263"/>
          <p14:tracePt t="29335" x="6938963" y="850900"/>
          <p14:tracePt t="29352" x="6965950" y="890588"/>
          <p14:tracePt t="29369" x="6978650" y="917575"/>
          <p14:tracePt t="29385" x="6985000" y="930275"/>
          <p14:tracePt t="29402" x="6991350" y="950913"/>
          <p14:tracePt t="29419" x="6999288" y="971550"/>
          <p14:tracePt t="29435" x="7005638" y="1017588"/>
          <p14:tracePt t="29452" x="7011988" y="1071563"/>
          <p14:tracePt t="29469" x="7011988" y="1104900"/>
          <p14:tracePt t="29485" x="7011988" y="1165225"/>
          <p14:tracePt t="29503" x="7011988" y="1212850"/>
          <p14:tracePt t="29519" x="7005638" y="1231900"/>
          <p14:tracePt t="29535" x="6999288" y="1273175"/>
          <p14:tracePt t="29552" x="6991350" y="1292225"/>
          <p14:tracePt t="29569" x="6978650" y="1325563"/>
          <p14:tracePt t="29585" x="6958013" y="1358900"/>
          <p14:tracePt t="29602" x="6958013" y="1373188"/>
          <p14:tracePt t="29618" x="6938963" y="1385888"/>
          <p14:tracePt t="29635" x="6931025" y="1393825"/>
          <p14:tracePt t="29652" x="6931025" y="1400175"/>
          <p14:tracePt t="29668" x="6931025" y="1406525"/>
          <p14:tracePt t="29706" x="6924675" y="1406525"/>
          <p14:tracePt t="29804" x="6918325" y="1406525"/>
          <p14:tracePt t="29814" x="6918325" y="1400175"/>
          <p14:tracePt t="29843" x="6918325" y="1393825"/>
          <p14:tracePt t="29871" x="6911975" y="13938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66" b="0"/>
              <a:t>Ciclo Cardíaco</a:t>
            </a:r>
            <a:endParaRPr sz="2266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“Loop” Presión-Volumen</a:t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8024" y="0"/>
            <a:ext cx="575978" cy="57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1375" y="1225100"/>
            <a:ext cx="4841250" cy="345642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/>
          <p:nvPr/>
        </p:nvSpPr>
        <p:spPr>
          <a:xfrm>
            <a:off x="5162550" y="3619500"/>
            <a:ext cx="666900" cy="26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1"/>
          <p:cNvSpPr/>
          <p:nvPr/>
        </p:nvSpPr>
        <p:spPr>
          <a:xfrm>
            <a:off x="5362575" y="2714625"/>
            <a:ext cx="666900" cy="26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1"/>
          <p:cNvSpPr/>
          <p:nvPr/>
        </p:nvSpPr>
        <p:spPr>
          <a:xfrm>
            <a:off x="4400550" y="2095500"/>
            <a:ext cx="1428900" cy="266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1"/>
          <p:cNvSpPr/>
          <p:nvPr/>
        </p:nvSpPr>
        <p:spPr>
          <a:xfrm rot="-383515">
            <a:off x="4038601" y="3886124"/>
            <a:ext cx="1247656" cy="26656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11"/>
    </mc:Choice>
    <mc:Fallback>
      <p:transition spd="slow" advTm="32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10" x="6369050" y="3763963"/>
          <p14:tracePt t="6789" x="6356350" y="3763963"/>
          <p14:tracePt t="6798" x="6329363" y="3751263"/>
          <p14:tracePt t="6809" x="6254750" y="3716338"/>
          <p14:tracePt t="6821" x="6121400" y="3656013"/>
          <p14:tracePt t="6838" x="5524500" y="3381375"/>
          <p14:tracePt t="6855" x="4721225" y="2987675"/>
          <p14:tracePt t="6871" x="4386263" y="2840038"/>
          <p14:tracePt t="6888" x="3930650" y="2625725"/>
          <p14:tracePt t="6905" x="3776663" y="2538413"/>
          <p14:tracePt t="6910" x="3670300" y="2478088"/>
          <p14:tracePt t="6922" x="3595688" y="2424113"/>
          <p14:tracePt t="6939" x="3502025" y="2357438"/>
          <p14:tracePt t="6971" x="3502025" y="2336800"/>
          <p14:tracePt t="7180" x="3495675" y="2336800"/>
          <p14:tracePt t="7190" x="3455988" y="2324100"/>
          <p14:tracePt t="7198" x="3381375" y="2303463"/>
          <p14:tracePt t="7210" x="3254375" y="2251075"/>
          <p14:tracePt t="7221" x="3081338" y="2163763"/>
          <p14:tracePt t="7238" x="2532063" y="1841500"/>
          <p14:tracePt t="7254" x="2203450" y="1641475"/>
          <p14:tracePt t="7271" x="1747838" y="1333500"/>
          <p14:tracePt t="7288" x="1520825" y="1152525"/>
          <p14:tracePt t="7304" x="1452563" y="1092200"/>
          <p14:tracePt t="7321" x="1379538" y="1017588"/>
          <p14:tracePt t="7338" x="1366838" y="1004888"/>
          <p14:tracePt t="7354" x="1366838" y="990600"/>
          <p14:tracePt t="7374" x="1366838" y="984250"/>
          <p14:tracePt t="7404" x="1366838" y="977900"/>
          <p14:tracePt t="7421" x="1385888" y="957263"/>
          <p14:tracePt t="7437" x="1406525" y="938213"/>
          <p14:tracePt t="7454" x="1487488" y="896938"/>
          <p14:tracePt t="7471" x="1573213" y="857250"/>
          <p14:tracePt t="7487" x="1614488" y="844550"/>
          <p14:tracePt t="7504" x="1693863" y="809625"/>
          <p14:tracePt t="7521" x="1781175" y="790575"/>
          <p14:tracePt t="7538" x="1828800" y="784225"/>
          <p14:tracePt t="7554" x="1908175" y="784225"/>
          <p14:tracePt t="7571" x="1995488" y="790575"/>
          <p14:tracePt t="7587" x="2028825" y="803275"/>
          <p14:tracePt t="7604" x="2103438" y="836613"/>
          <p14:tracePt t="7621" x="2176463" y="890588"/>
          <p14:tracePt t="7637" x="2209800" y="923925"/>
          <p14:tracePt t="7654" x="2276475" y="998538"/>
          <p14:tracePt t="7671" x="2351088" y="1104900"/>
          <p14:tracePt t="7689" x="2390775" y="1158875"/>
          <p14:tracePt t="7704" x="2430463" y="1265238"/>
          <p14:tracePt t="7720" x="2457450" y="1339850"/>
          <p14:tracePt t="7737" x="2465388" y="1373188"/>
          <p14:tracePt t="7754" x="2465388" y="1427163"/>
          <p14:tracePt t="7771" x="2465388" y="1493838"/>
          <p14:tracePt t="7790" x="2444750" y="1560513"/>
          <p14:tracePt t="7804" x="2430463" y="1600200"/>
          <p14:tracePt t="7821" x="2384425" y="1660525"/>
          <p14:tracePt t="7838" x="2336800" y="1720850"/>
          <p14:tracePt t="7854" x="2309813" y="1735138"/>
          <p14:tracePt t="7870" x="2251075" y="1768475"/>
          <p14:tracePt t="7888" x="2182813" y="1781175"/>
          <p14:tracePt t="7908" x="2116138" y="1781175"/>
          <p14:tracePt t="7920" x="2076450" y="1781175"/>
          <p14:tracePt t="7938" x="1989138" y="1781175"/>
          <p14:tracePt t="7954" x="1962150" y="1768475"/>
          <p14:tracePt t="7970" x="1895475" y="1735138"/>
          <p14:tracePt t="7988" x="1847850" y="1693863"/>
          <p14:tracePt t="8003" x="1835150" y="1666875"/>
          <p14:tracePt t="8020" x="1808163" y="1620838"/>
          <p14:tracePt t="8037" x="1801813" y="1581150"/>
          <p14:tracePt t="8053" x="1801813" y="1560513"/>
          <p14:tracePt t="8070" x="1801813" y="1533525"/>
          <p14:tracePt t="8087" x="1808163" y="1512888"/>
          <p14:tracePt t="8104" x="1828800" y="1493838"/>
          <p14:tracePt t="8121" x="1889125" y="1446213"/>
          <p14:tracePt t="8137" x="1922463" y="1419225"/>
          <p14:tracePt t="8154" x="2016125" y="1385888"/>
          <p14:tracePt t="8170" x="2062163" y="1366838"/>
          <p14:tracePt t="8187" x="2143125" y="1352550"/>
          <p14:tracePt t="8203" x="2176463" y="1352550"/>
          <p14:tracePt t="8220" x="2243138" y="1352550"/>
          <p14:tracePt t="8237" x="2290763" y="1379538"/>
          <p14:tracePt t="8253" x="2317750" y="1393825"/>
          <p14:tracePt t="8270" x="2344738" y="1419225"/>
          <p14:tracePt t="8287" x="2357438" y="1433513"/>
          <p14:tracePt t="8303" x="2363788" y="1433513"/>
          <p14:tracePt t="8320" x="2370138" y="1439863"/>
          <p14:tracePt t="8347" x="2370138" y="1446213"/>
          <p14:tracePt t="8408" x="2370138" y="1452563"/>
          <p14:tracePt t="8427" x="2363788" y="1452563"/>
          <p14:tracePt t="8438" x="2357438" y="1460500"/>
          <p14:tracePt t="8448" x="2344738" y="1460500"/>
          <p14:tracePt t="8458" x="2330450" y="1460500"/>
          <p14:tracePt t="8470" x="2297113" y="1466850"/>
          <p14:tracePt t="8487" x="2230438" y="1473200"/>
          <p14:tracePt t="8503" x="2190750" y="1479550"/>
          <p14:tracePt t="8520" x="2109788" y="1479550"/>
          <p14:tracePt t="8538" x="2076450" y="1479550"/>
          <p14:tracePt t="8553" x="2016125" y="1479550"/>
          <p14:tracePt t="8570" x="1982788" y="1473200"/>
          <p14:tracePt t="8588" x="1962150" y="1466850"/>
          <p14:tracePt t="8620" x="1955800" y="1460500"/>
          <p14:tracePt t="8653" x="1949450" y="1452563"/>
          <p14:tracePt t="8690" x="1949450" y="1446213"/>
          <p14:tracePt t="8721" x="1955800" y="1439863"/>
          <p14:tracePt t="8743" x="1962150" y="1433513"/>
          <p14:tracePt t="8755" x="1962150" y="1427163"/>
          <p14:tracePt t="8765" x="1976438" y="1419225"/>
          <p14:tracePt t="8777" x="1989138" y="1406525"/>
          <p14:tracePt t="8789" x="2001838" y="1393825"/>
          <p14:tracePt t="8803" x="2016125" y="1385888"/>
          <p14:tracePt t="8820" x="2016125" y="1379538"/>
          <p14:tracePt t="8836" x="2022475" y="1366838"/>
          <p14:tracePt t="8853" x="2028825" y="1346200"/>
          <p14:tracePt t="8870" x="2028825" y="1339850"/>
          <p14:tracePt t="8886" x="2009775" y="1306513"/>
          <p14:tracePt t="8903" x="1976438" y="1279525"/>
          <p14:tracePt t="8919" x="1889125" y="1238250"/>
          <p14:tracePt t="8936" x="1768475" y="1204913"/>
          <p14:tracePt t="8953" x="1714500" y="1192213"/>
          <p14:tracePt t="8958" x="1641475" y="1185863"/>
          <p14:tracePt t="8970" x="1581150" y="1179513"/>
          <p14:tracePt t="8987" x="1466850" y="1165225"/>
          <p14:tracePt t="9003" x="1419225" y="1158875"/>
          <p14:tracePt t="9019" x="1366838" y="1144588"/>
          <p14:tracePt t="9036" x="1346200" y="1144588"/>
          <p14:tracePt t="9053" x="1333500" y="1144588"/>
          <p14:tracePt t="9069" x="1325563" y="1144588"/>
          <p14:tracePt t="9317" x="1333500" y="1138238"/>
          <p14:tracePt t="9328" x="1346200" y="1138238"/>
          <p14:tracePt t="9340" x="1379538" y="1125538"/>
          <p14:tracePt t="9352" x="1427163" y="1119188"/>
          <p14:tracePt t="9371" x="1587500" y="1104900"/>
          <p14:tracePt t="9389" x="1701800" y="1104900"/>
          <p14:tracePt t="9407" x="1895475" y="1104900"/>
          <p14:tracePt t="9424" x="2082800" y="1125538"/>
          <p14:tracePt t="9435" x="2170113" y="1138238"/>
          <p14:tracePt t="9453" x="2317750" y="1179513"/>
          <p14:tracePt t="9469" x="2378075" y="1192213"/>
          <p14:tracePt t="9472" x="2411413" y="1204913"/>
          <p14:tracePt t="9485" x="2451100" y="1212850"/>
          <p14:tracePt t="9502" x="2478088" y="1219200"/>
          <p14:tracePt t="9519" x="2511425" y="1219200"/>
          <p14:tracePt t="9536" x="2538413" y="1219200"/>
          <p14:tracePt t="9553" x="2565400" y="1219200"/>
          <p14:tracePt t="9569" x="2578100" y="1219200"/>
          <p14:tracePt t="9585" x="2611438" y="1219200"/>
          <p14:tracePt t="9605" x="2644775" y="1219200"/>
          <p14:tracePt t="9619" x="2652713" y="1219200"/>
          <p14:tracePt t="9635" x="2659063" y="1219200"/>
          <p14:tracePt t="12070" x="2665413" y="1219200"/>
          <p14:tracePt t="12088" x="2671763" y="1219200"/>
          <p14:tracePt t="12099" x="2679700" y="1219200"/>
          <p14:tracePt t="12109" x="2705100" y="1219200"/>
          <p14:tracePt t="12120" x="2779713" y="1219200"/>
          <p14:tracePt t="12133" x="2873375" y="1219200"/>
          <p14:tracePt t="12149" x="3201988" y="1231900"/>
          <p14:tracePt t="12166" x="3502025" y="1273175"/>
          <p14:tracePt t="12183" x="4159250" y="1493838"/>
          <p14:tracePt t="12200" x="4627563" y="1762125"/>
          <p14:tracePt t="12217" x="4741863" y="1862138"/>
          <p14:tracePt t="12233" x="4875213" y="2016125"/>
          <p14:tracePt t="12250" x="4922838" y="2143125"/>
          <p14:tracePt t="12267" x="4929188" y="2270125"/>
          <p14:tracePt t="12283" x="4908550" y="2336800"/>
          <p14:tracePt t="12299" x="4814888" y="2451100"/>
          <p14:tracePt t="12316" x="4654550" y="2551113"/>
          <p14:tracePt t="12333" x="4533900" y="2605088"/>
          <p14:tracePt t="12349" x="4298950" y="2692400"/>
          <p14:tracePt t="12366" x="4105275" y="2732088"/>
          <p14:tracePt t="12387" x="3971925" y="2738438"/>
          <p14:tracePt t="12403" x="3917950" y="2738438"/>
          <p14:tracePt t="12416" x="3844925" y="2725738"/>
          <p14:tracePt t="12433" x="3810000" y="2705100"/>
          <p14:tracePt t="12449" x="3776663" y="2584450"/>
          <p14:tracePt t="12466" x="3776663" y="2363788"/>
          <p14:tracePt t="12483" x="3803650" y="2236788"/>
          <p14:tracePt t="12487" x="3836988" y="2109788"/>
          <p14:tracePt t="12499" x="3897313" y="1995488"/>
          <p14:tracePt t="12516" x="4044950" y="1835150"/>
          <p14:tracePt t="12533" x="4138613" y="1795463"/>
          <p14:tracePt t="12549" x="4352925" y="1781175"/>
          <p14:tracePt t="12566" x="4554538" y="1841500"/>
          <p14:tracePt t="12582" x="4660900" y="1901825"/>
          <p14:tracePt t="12599" x="4808538" y="2070100"/>
          <p14:tracePt t="12616" x="4929188" y="2251075"/>
          <p14:tracePt t="12632" x="4956175" y="2324100"/>
          <p14:tracePt t="12649" x="4995863" y="2444750"/>
          <p14:tracePt t="12666" x="5002213" y="2517775"/>
          <p14:tracePt t="12682" x="5002213" y="2544763"/>
          <p14:tracePt t="12716" x="4976813" y="2559050"/>
          <p14:tracePt t="12868" x="4976813" y="2565400"/>
          <p14:tracePt t="12875" x="4983163" y="2578100"/>
          <p14:tracePt t="12885" x="5002213" y="2632075"/>
          <p14:tracePt t="12899" x="5016500" y="2692400"/>
          <p14:tracePt t="12916" x="5022850" y="2873375"/>
          <p14:tracePt t="12933" x="4983163" y="3154363"/>
          <p14:tracePt t="12949" x="4949825" y="3287713"/>
          <p14:tracePt t="12966" x="4841875" y="3556000"/>
          <p14:tracePt t="12982" x="4762500" y="3676650"/>
          <p14:tracePt t="12999" x="4721225" y="3709988"/>
          <p14:tracePt t="13003" x="4675188" y="3736975"/>
          <p14:tracePt t="13016" x="4633913" y="3751263"/>
          <p14:tracePt t="13032" x="4554538" y="3757613"/>
          <p14:tracePt t="13049" x="4473575" y="3743325"/>
          <p14:tracePt t="13065" x="4427538" y="3716338"/>
          <p14:tracePt t="13082" x="4340225" y="3630613"/>
          <p14:tracePt t="13098" x="4306888" y="3570288"/>
          <p14:tracePt t="13115" x="4259263" y="3441700"/>
          <p14:tracePt t="13132" x="4246563" y="3328988"/>
          <p14:tracePt t="13149" x="4246563" y="3302000"/>
          <p14:tracePt t="13165" x="4246563" y="3275013"/>
          <p14:tracePt t="13182" x="4252913" y="3262313"/>
          <p14:tracePt t="13198" x="4259263" y="3254375"/>
          <p14:tracePt t="13215" x="4292600" y="3248025"/>
          <p14:tracePt t="13232" x="4379913" y="3235325"/>
          <p14:tracePt t="13249" x="4433888" y="3227388"/>
          <p14:tracePt t="13265" x="4540250" y="3227388"/>
          <p14:tracePt t="13283" x="4648200" y="3235325"/>
          <p14:tracePt t="13298" x="4708525" y="3241675"/>
          <p14:tracePt t="13315" x="4781550" y="3262313"/>
          <p14:tracePt t="13332" x="4814888" y="3281363"/>
          <p14:tracePt t="13348" x="4856163" y="3308350"/>
          <p14:tracePt t="13365" x="4895850" y="3362325"/>
          <p14:tracePt t="13388" x="4908550" y="3402013"/>
          <p14:tracePt t="13402" x="4916488" y="3408363"/>
          <p14:tracePt t="13416" x="4922838" y="3422650"/>
          <p14:tracePt t="13432" x="4922838" y="3429000"/>
          <p14:tracePt t="13448" x="4922838" y="3441700"/>
          <p14:tracePt t="13465" x="4922838" y="3449638"/>
          <p14:tracePt t="13482" x="4902200" y="3482975"/>
          <p14:tracePt t="13499" x="4856163" y="3536950"/>
          <p14:tracePt t="13516" x="4808538" y="3576638"/>
          <p14:tracePt t="13532" x="4795838" y="3589338"/>
          <p14:tracePt t="13551" x="4775200" y="3595688"/>
          <p14:tracePt t="13567" x="4762500" y="3603625"/>
          <p14:tracePt t="13598" x="4741863" y="3603625"/>
          <p14:tracePt t="13616" x="4721225" y="3589338"/>
          <p14:tracePt t="13632" x="4708525" y="3582988"/>
          <p14:tracePt t="13648" x="4702175" y="3570288"/>
          <p14:tracePt t="13665" x="4694238" y="3556000"/>
          <p14:tracePt t="13682" x="4687888" y="3549650"/>
          <p14:tracePt t="13698" x="4687888" y="3543300"/>
          <p14:tracePt t="13717" x="4687888" y="3536950"/>
          <p14:tracePt t="13755" x="4687888" y="3529013"/>
          <p14:tracePt t="13775" x="4687888" y="3522663"/>
          <p14:tracePt t="13786" x="4694238" y="3516313"/>
          <p14:tracePt t="13795" x="4694238" y="3509963"/>
          <p14:tracePt t="13805" x="4702175" y="3502025"/>
          <p14:tracePt t="13818" x="4702175" y="3495675"/>
          <p14:tracePt t="13831" x="4708525" y="3495675"/>
          <p14:tracePt t="13849" x="4708525" y="3489325"/>
          <p14:tracePt t="13895" x="4714875" y="3489325"/>
          <p14:tracePt t="13917" x="4714875" y="3495675"/>
          <p14:tracePt t="13926" x="4714875" y="3502025"/>
          <p14:tracePt t="13936" x="4708525" y="3522663"/>
          <p14:tracePt t="13948" x="4694238" y="3556000"/>
          <p14:tracePt t="13965" x="4675188" y="3622675"/>
          <p14:tracePt t="13982" x="4660900" y="3643313"/>
          <p14:tracePt t="13998" x="4648200" y="3690938"/>
          <p14:tracePt t="14015" x="4633913" y="3709988"/>
          <p14:tracePt t="14056" x="4633913" y="3716338"/>
          <p14:tracePt t="14066" x="4627563" y="3716338"/>
          <p14:tracePt t="14086" x="4621213" y="3716338"/>
          <p14:tracePt t="14135" x="4614863" y="3716338"/>
          <p14:tracePt t="14210" x="4608513" y="3716338"/>
          <p14:tracePt t="14217" x="4600575" y="3716338"/>
          <p14:tracePt t="14231" x="4594225" y="3709988"/>
          <p14:tracePt t="14248" x="4581525" y="3709988"/>
          <p14:tracePt t="14265" x="4554538" y="3709988"/>
          <p14:tracePt t="14281" x="4533900" y="3709988"/>
          <p14:tracePt t="14297" x="4506913" y="3709988"/>
          <p14:tracePt t="14315" x="4479925" y="3709988"/>
          <p14:tracePt t="14331" x="4467225" y="3709988"/>
          <p14:tracePt t="14348" x="4440238" y="3716338"/>
          <p14:tracePt t="14370" x="4427538" y="3716338"/>
          <p14:tracePt t="14398" x="4419600" y="3716338"/>
          <p14:tracePt t="14653" x="4406900" y="3716338"/>
          <p14:tracePt t="14665" x="4394200" y="3716338"/>
          <p14:tracePt t="14681" x="4319588" y="3703638"/>
          <p14:tracePt t="14697" x="4225925" y="3676650"/>
          <p14:tracePt t="14714" x="4179888" y="3649663"/>
          <p14:tracePt t="14731" x="4111625" y="3603625"/>
          <p14:tracePt t="14747" x="4059238" y="3536950"/>
          <p14:tracePt t="14764" x="4038600" y="3502025"/>
          <p14:tracePt t="14780" x="3990975" y="3408363"/>
          <p14:tracePt t="14797" x="3951288" y="3314700"/>
          <p14:tracePt t="14814" x="3944938" y="3268663"/>
          <p14:tracePt t="14830" x="3938588" y="3221038"/>
          <p14:tracePt t="14847" x="3938588" y="3208338"/>
          <p14:tracePt t="14864" x="3938588" y="3194050"/>
          <p14:tracePt t="14897" x="3938588" y="3187700"/>
          <p14:tracePt t="14913" x="3938588" y="3181350"/>
          <p14:tracePt t="14930" x="3944938" y="3167063"/>
          <p14:tracePt t="14947" x="3951288" y="3160713"/>
          <p14:tracePt t="14964" x="3957638" y="3154363"/>
          <p14:tracePt t="15319" x="3951288" y="3154363"/>
          <p14:tracePt t="15332" x="3944938" y="3154363"/>
          <p14:tracePt t="15350" x="3938588" y="3154363"/>
          <p14:tracePt t="15365" x="3924300" y="3154363"/>
          <p14:tracePt t="15385" x="3911600" y="3160713"/>
          <p14:tracePt t="15417" x="3905250" y="3160713"/>
          <p14:tracePt t="15499" x="3897313" y="3160713"/>
          <p14:tracePt t="15566" x="3890963" y="3160713"/>
          <p14:tracePt t="15586" x="3884613" y="3160713"/>
          <p14:tracePt t="15596" x="3878263" y="3160713"/>
          <p14:tracePt t="15606" x="3870325" y="3160713"/>
          <p14:tracePt t="15617" x="3863975" y="3160713"/>
          <p14:tracePt t="15629" x="3857625" y="3160713"/>
          <p14:tracePt t="15646" x="3844925" y="3160713"/>
          <p14:tracePt t="15697" x="3836988" y="3160713"/>
          <p14:tracePt t="15726" x="3830638" y="3160713"/>
          <p14:tracePt t="15736" x="3830638" y="3154363"/>
          <p14:tracePt t="15747" x="3830638" y="3148013"/>
          <p14:tracePt t="15786" x="3830638" y="3141663"/>
          <p14:tracePt t="15836" x="3836988" y="3141663"/>
          <p14:tracePt t="15846" x="3844925" y="3141663"/>
          <p14:tracePt t="15856" x="3857625" y="3141663"/>
          <p14:tracePt t="15867" x="3863975" y="3141663"/>
          <p14:tracePt t="15879" x="3884613" y="3141663"/>
          <p14:tracePt t="15898" x="3951288" y="3141663"/>
          <p14:tracePt t="15913" x="3998913" y="3148013"/>
          <p14:tracePt t="15929" x="4092575" y="3181350"/>
          <p14:tracePt t="15946" x="4165600" y="3208338"/>
          <p14:tracePt t="15963" x="4205288" y="3227388"/>
          <p14:tracePt t="15979" x="4246563" y="3262313"/>
          <p14:tracePt t="15998" x="4273550" y="3295650"/>
          <p14:tracePt t="16013" x="4279900" y="3308350"/>
          <p14:tracePt t="16029" x="4292600" y="3335338"/>
          <p14:tracePt t="16049" x="4298950" y="3341688"/>
          <p14:tracePt t="16063" x="4298950" y="3348038"/>
          <p14:tracePt t="16079" x="4298950" y="3362325"/>
          <p14:tracePt t="16099" x="4298950" y="3375025"/>
          <p14:tracePt t="16112" x="4292600" y="3381375"/>
          <p14:tracePt t="16129" x="4286250" y="3395663"/>
          <p14:tracePt t="16146" x="4279900" y="3408363"/>
          <p14:tracePt t="16162" x="4273550" y="3416300"/>
          <p14:tracePt t="16179" x="4273550" y="3422650"/>
          <p14:tracePt t="16198" x="4265613" y="3422650"/>
          <p14:tracePt t="16229" x="4259263" y="3422650"/>
          <p14:tracePt t="16256" x="4252913" y="3422650"/>
          <p14:tracePt t="16277" x="4238625" y="3422650"/>
          <p14:tracePt t="16286" x="4232275" y="3422650"/>
          <p14:tracePt t="16299" x="4225925" y="3422650"/>
          <p14:tracePt t="16312" x="4213225" y="3416300"/>
          <p14:tracePt t="16329" x="4192588" y="3402013"/>
          <p14:tracePt t="16346" x="4179888" y="3375025"/>
          <p14:tracePt t="16362" x="4165600" y="3341688"/>
          <p14:tracePt t="16383" x="4144963" y="3275013"/>
          <p14:tracePt t="16400" x="4138613" y="3175000"/>
          <p14:tracePt t="16412" x="4138613" y="3121025"/>
          <p14:tracePt t="16429" x="4138613" y="3013075"/>
          <p14:tracePt t="16446" x="4152900" y="2913063"/>
          <p14:tracePt t="16462" x="4159250" y="2867025"/>
          <p14:tracePt t="16479" x="4171950" y="2792413"/>
          <p14:tracePt t="16496" x="4171950" y="2765425"/>
          <p14:tracePt t="16512" x="4171950" y="2752725"/>
          <p14:tracePt t="16529" x="4171950" y="2746375"/>
          <p14:tracePt t="16608" x="4179888" y="2746375"/>
          <p14:tracePt t="16628" x="4186238" y="2746375"/>
          <p14:tracePt t="16638" x="4192588" y="2746375"/>
          <p14:tracePt t="16650" x="4205288" y="2746375"/>
          <p14:tracePt t="16662" x="4238625" y="2738438"/>
          <p14:tracePt t="16679" x="4352925" y="2725738"/>
          <p14:tracePt t="16695" x="4419600" y="2713038"/>
          <p14:tracePt t="16712" x="4573588" y="2692400"/>
          <p14:tracePt t="16729" x="4727575" y="2692400"/>
          <p14:tracePt t="16745" x="4787900" y="2698750"/>
          <p14:tracePt t="16762" x="4916488" y="2732088"/>
          <p14:tracePt t="16779" x="5016500" y="2779713"/>
          <p14:tracePt t="16795" x="5049838" y="2806700"/>
          <p14:tracePt t="16812" x="5110163" y="2894013"/>
          <p14:tracePt t="16828" x="5137150" y="2946400"/>
          <p14:tracePt t="16845" x="5170488" y="3027363"/>
          <p14:tracePt t="16862" x="5191125" y="3108325"/>
          <p14:tracePt t="16879" x="5197475" y="3160713"/>
          <p14:tracePt t="16895" x="5197475" y="3181350"/>
          <p14:tracePt t="16912" x="5197475" y="3214688"/>
          <p14:tracePt t="16929" x="5191125" y="3227388"/>
          <p14:tracePt t="16947" x="5176838" y="3268663"/>
          <p14:tracePt t="16962" x="5170488" y="3281363"/>
          <p14:tracePt t="16978" x="5137150" y="3335338"/>
          <p14:tracePt t="16996" x="5103813" y="3389313"/>
          <p14:tracePt t="17012" x="5083175" y="3402013"/>
          <p14:tracePt t="17028" x="5049838" y="3449638"/>
          <p14:tracePt t="17048" x="4989513" y="3489325"/>
          <p14:tracePt t="17062" x="4956175" y="3502025"/>
          <p14:tracePt t="17078" x="4922838" y="3529013"/>
          <p14:tracePt t="17095" x="4895850" y="3536950"/>
          <p14:tracePt t="17112" x="4889500" y="3543300"/>
          <p14:tracePt t="17128" x="4881563" y="3543300"/>
          <p14:tracePt t="17148" x="4868863" y="3543300"/>
          <p14:tracePt t="17162" x="4862513" y="3543300"/>
          <p14:tracePt t="17178" x="4835525" y="3536950"/>
          <p14:tracePt t="17195" x="4814888" y="3536950"/>
          <p14:tracePt t="17212" x="4814888" y="3529013"/>
          <p14:tracePt t="17228" x="4808538" y="3522663"/>
          <p14:tracePt t="17261" x="4802188" y="3522663"/>
          <p14:tracePt t="17278" x="4795838" y="3509963"/>
          <p14:tracePt t="17295" x="4787900" y="3495675"/>
          <p14:tracePt t="17328" x="4781550" y="3482975"/>
          <p14:tracePt t="17346" x="4775200" y="3462338"/>
          <p14:tracePt t="17361" x="4775200" y="3455988"/>
          <p14:tracePt t="17381" x="4762500" y="3435350"/>
          <p14:tracePt t="17399" x="4754563" y="3389313"/>
          <p14:tracePt t="17411" x="4748213" y="3362325"/>
          <p14:tracePt t="17428" x="4741863" y="3295650"/>
          <p14:tracePt t="17447" x="4727575" y="3227388"/>
          <p14:tracePt t="17461" x="4727575" y="3208338"/>
          <p14:tracePt t="17478" x="4727575" y="3160713"/>
          <p14:tracePt t="17494" x="4727575" y="3148013"/>
          <p14:tracePt t="17511" x="4727575" y="3133725"/>
          <p14:tracePt t="17528" x="4727575" y="3127375"/>
          <p14:tracePt t="17561" x="4735513" y="3121025"/>
          <p14:tracePt t="17578" x="4748213" y="3121025"/>
          <p14:tracePt t="17594" x="4754563" y="3121025"/>
          <p14:tracePt t="17611" x="4768850" y="3127375"/>
          <p14:tracePt t="17628" x="4787900" y="3133725"/>
          <p14:tracePt t="17644" x="4802188" y="3148013"/>
          <p14:tracePt t="17661" x="4835525" y="3167063"/>
          <p14:tracePt t="17678" x="4875213" y="3208338"/>
          <p14:tracePt t="17694" x="4895850" y="3235325"/>
          <p14:tracePt t="17711" x="4922838" y="3287713"/>
          <p14:tracePt t="17728" x="4929188" y="3314700"/>
          <p14:tracePt t="17744" x="4929188" y="3328988"/>
          <p14:tracePt t="17761" x="4929188" y="3335338"/>
          <p14:tracePt t="18081" x="4929188" y="3341688"/>
          <p14:tracePt t="18090" x="4922838" y="3348038"/>
          <p14:tracePt t="18099" x="4916488" y="3362325"/>
          <p14:tracePt t="18111" x="4908550" y="3375025"/>
          <p14:tracePt t="18127" x="4895850" y="3395663"/>
          <p14:tracePt t="18147" x="4829175" y="3462338"/>
          <p14:tracePt t="18161" x="4727575" y="3549650"/>
          <p14:tracePt t="18178" x="4633913" y="3622675"/>
          <p14:tracePt t="18194" x="4600575" y="3643313"/>
          <p14:tracePt t="18211" x="4554538" y="3670300"/>
          <p14:tracePt t="18229" x="4548188" y="3676650"/>
          <p14:tracePt t="18244" x="4540250" y="3676650"/>
          <p14:tracePt t="18280" x="4540250" y="3670300"/>
          <p14:tracePt t="20263" x="4533900" y="3670300"/>
          <p14:tracePt t="20272" x="4527550" y="3670300"/>
          <p14:tracePt t="20282" x="4506913" y="3670300"/>
          <p14:tracePt t="20292" x="4487863" y="3670300"/>
          <p14:tracePt t="20308" x="4419600" y="3649663"/>
          <p14:tracePt t="20325" x="4386263" y="3636963"/>
          <p14:tracePt t="20342" x="4298950" y="3609975"/>
          <p14:tracePt t="20362" x="4171950" y="3589338"/>
          <p14:tracePt t="20381" x="4011613" y="3576638"/>
          <p14:tracePt t="20398" x="3824288" y="3570288"/>
          <p14:tracePt t="20409" x="3751263" y="3570288"/>
          <p14:tracePt t="20425" x="3683000" y="3570288"/>
          <p14:tracePt t="20443" x="3582988" y="3570288"/>
          <p14:tracePt t="20458" x="3516313" y="3570288"/>
          <p14:tracePt t="20475" x="3502025" y="3570288"/>
          <p14:tracePt t="20492" x="3489325" y="3570288"/>
          <p14:tracePt t="20683" x="3476625" y="3562350"/>
          <p14:tracePt t="20692" x="3449638" y="3543300"/>
          <p14:tracePt t="20701" x="3402013" y="3509963"/>
          <p14:tracePt t="20711" x="3335338" y="3455988"/>
          <p14:tracePt t="20725" x="3254375" y="3381375"/>
          <p14:tracePt t="20741" x="3087688" y="3201988"/>
          <p14:tracePt t="20759" x="2940050" y="2979738"/>
          <p14:tracePt t="20775" x="2894013" y="2894013"/>
          <p14:tracePt t="20791" x="2798763" y="2732088"/>
          <p14:tracePt t="20808" x="2765425" y="2659063"/>
          <p14:tracePt t="20825" x="2713038" y="2544763"/>
          <p14:tracePt t="20841" x="2686050" y="2498725"/>
          <p14:tracePt t="20858" x="2638425" y="2417763"/>
          <p14:tracePt t="20875" x="2619375" y="2384425"/>
          <p14:tracePt t="20891" x="2571750" y="2351088"/>
          <p14:tracePt t="20908" x="2538413" y="2330450"/>
          <p14:tracePt t="20925" x="2465388" y="2330450"/>
          <p14:tracePt t="20941" x="2417763" y="2330450"/>
          <p14:tracePt t="20958" x="2317750" y="2357438"/>
          <p14:tracePt t="20975" x="2257425" y="2378075"/>
          <p14:tracePt t="20993" x="2163763" y="2438400"/>
          <p14:tracePt t="21008" x="2070100" y="2505075"/>
          <p14:tracePt t="21025" x="2022475" y="2551113"/>
          <p14:tracePt t="21041" x="1941513" y="2659063"/>
          <p14:tracePt t="21059" x="1881188" y="2786063"/>
          <p14:tracePt t="21075" x="1847850" y="2840038"/>
          <p14:tracePt t="21093" x="1814513" y="2952750"/>
          <p14:tracePt t="21108" x="1801813" y="3006725"/>
          <p14:tracePt t="21125" x="1781175" y="3127375"/>
          <p14:tracePt t="21141" x="1781175" y="3254375"/>
          <p14:tracePt t="21158" x="1781175" y="3375025"/>
          <p14:tracePt t="21175" x="1795463" y="3435350"/>
          <p14:tracePt t="21191" x="1835150" y="3549650"/>
          <p14:tracePt t="21208" x="1889125" y="3636963"/>
          <p14:tracePt t="21224" x="1916113" y="3676650"/>
          <p14:tracePt t="21241" x="1976438" y="3730625"/>
          <p14:tracePt t="21258" x="2043113" y="3784600"/>
          <p14:tracePt t="21275" x="2062163" y="3797300"/>
          <p14:tracePt t="21291" x="2103438" y="3817938"/>
          <p14:tracePt t="21308" x="2136775" y="3824288"/>
          <p14:tracePt t="21324" x="2143125" y="3824288"/>
          <p14:tracePt t="21341" x="2163763" y="3830638"/>
          <p14:tracePt t="21374" x="2182813" y="3824288"/>
          <p14:tracePt t="21574" x="2190750" y="3844925"/>
          <p14:tracePt t="21582" x="2197100" y="3870325"/>
          <p14:tracePt t="21594" x="2209800" y="3911600"/>
          <p14:tracePt t="21607" x="2224088" y="3951288"/>
          <p14:tracePt t="21624" x="2263775" y="4032250"/>
          <p14:tracePt t="21641" x="2317750" y="4111625"/>
          <p14:tracePt t="21657" x="2344738" y="4138613"/>
          <p14:tracePt t="21674" x="2390775" y="4192588"/>
          <p14:tracePt t="21690" x="2444750" y="4213225"/>
          <p14:tracePt t="21708" x="2471738" y="4213225"/>
          <p14:tracePt t="21724" x="2532063" y="4219575"/>
          <p14:tracePt t="21741" x="2571750" y="4213225"/>
          <p14:tracePt t="21757" x="2598738" y="4213225"/>
          <p14:tracePt t="21774" x="2638425" y="4186238"/>
          <p14:tracePt t="21790" x="2659063" y="4171950"/>
          <p14:tracePt t="21808" x="2679700" y="4144963"/>
          <p14:tracePt t="21824" x="2692400" y="4125913"/>
          <p14:tracePt t="21840" x="2705100" y="4044950"/>
          <p14:tracePt t="21857" x="2713038" y="4005263"/>
          <p14:tracePt t="21874" x="2713038" y="3884613"/>
          <p14:tracePt t="21891" x="2713038" y="3743325"/>
          <p14:tracePt t="21907" x="2713038" y="3663950"/>
          <p14:tracePt t="21924" x="2713038" y="3529013"/>
          <p14:tracePt t="21940" x="2705100" y="3476625"/>
          <p14:tracePt t="21957" x="2692400" y="3381375"/>
          <p14:tracePt t="21973" x="2665413" y="3314700"/>
          <p14:tracePt t="21991" x="2632075" y="3262313"/>
          <p14:tracePt t="22007" x="2598738" y="3227388"/>
          <p14:tracePt t="22023" x="2532063" y="3175000"/>
          <p14:tracePt t="22041" x="2471738" y="3133725"/>
          <p14:tracePt t="22057" x="2451100" y="3133725"/>
          <p14:tracePt t="22074" x="2390775" y="3127375"/>
          <p14:tracePt t="22094" x="2344738" y="3127375"/>
          <p14:tracePt t="22107" x="2330450" y="3127375"/>
          <p14:tracePt t="22124" x="2303463" y="3127375"/>
          <p14:tracePt t="22140" x="2290763" y="3127375"/>
          <p14:tracePt t="22157" x="2270125" y="3148013"/>
          <p14:tracePt t="22173" x="2257425" y="3194050"/>
          <p14:tracePt t="22190" x="2209800" y="3348038"/>
          <p14:tracePt t="22207" x="2190750" y="3449638"/>
          <p14:tracePt t="22210" x="2170113" y="3570288"/>
          <p14:tracePt t="22223" x="2170113" y="3716338"/>
          <p14:tracePt t="22241" x="2197100" y="4038600"/>
          <p14:tracePt t="22257" x="2230438" y="4186238"/>
          <p14:tracePt t="22273" x="2344738" y="4394200"/>
          <p14:tracePt t="22290" x="2544763" y="4560888"/>
          <p14:tracePt t="22307" x="2686050" y="4648200"/>
          <p14:tracePt t="22323" x="3006725" y="4768850"/>
          <p14:tracePt t="22340" x="3133725" y="4795838"/>
          <p14:tracePt t="22357" x="3355975" y="4829175"/>
          <p14:tracePt t="22377" x="3522663" y="4848225"/>
          <p14:tracePt t="22392" x="3676650" y="4856163"/>
          <p14:tracePt t="22407" x="3736975" y="4856163"/>
          <p14:tracePt t="22423" x="3844925" y="4856163"/>
          <p14:tracePt t="22442" x="3944938" y="4856163"/>
          <p14:tracePt t="22457" x="3998913" y="4848225"/>
          <p14:tracePt t="22473" x="4111625" y="4835525"/>
          <p14:tracePt t="22491" x="4213225" y="4822825"/>
          <p14:tracePt t="22506" x="4259263" y="4808538"/>
          <p14:tracePt t="22523" x="4352925" y="4775200"/>
          <p14:tracePt t="22540" x="4427538" y="4748213"/>
          <p14:tracePt t="22557" x="4467225" y="4741863"/>
          <p14:tracePt t="22573" x="4548188" y="4708525"/>
          <p14:tracePt t="22590" x="4587875" y="4687888"/>
          <p14:tracePt t="22607" x="4648200" y="4648200"/>
          <p14:tracePt t="22623" x="4675188" y="4621213"/>
          <p14:tracePt t="22656" x="4681538" y="4614863"/>
          <p14:tracePt t="22694" x="4681538" y="4600575"/>
          <p14:tracePt t="22706" x="4667250" y="4587875"/>
          <p14:tracePt t="22723" x="4573588" y="4500563"/>
          <p14:tracePt t="22740" x="4521200" y="4452938"/>
          <p14:tracePt t="22756" x="4400550" y="4379913"/>
          <p14:tracePt t="22773" x="4313238" y="4325938"/>
          <p14:tracePt t="22790" x="4273550" y="4306888"/>
          <p14:tracePt t="22806" x="4205288" y="4279900"/>
          <p14:tracePt t="22823" x="4152900" y="4273550"/>
          <p14:tracePt t="22839" x="4132263" y="4273550"/>
          <p14:tracePt t="22856" x="4111625" y="4273550"/>
          <p14:tracePt t="22873" x="4105275" y="4273550"/>
          <p14:tracePt t="22889" x="4098925" y="4273550"/>
          <p14:tracePt t="22963" x="4098925" y="4279900"/>
          <p14:tracePt t="22994" x="4098925" y="4286250"/>
          <p14:tracePt t="23013" x="4098925" y="4292600"/>
          <p14:tracePt t="23112" x="4092575" y="4292600"/>
          <p14:tracePt t="23343" x="4084638" y="4292600"/>
          <p14:tracePt t="23351" x="4065588" y="4292600"/>
          <p14:tracePt t="23360" x="4017963" y="4279900"/>
          <p14:tracePt t="23376" x="3951288" y="4259263"/>
          <p14:tracePt t="23393" x="3724275" y="4119563"/>
          <p14:tracePt t="23406" x="3576638" y="4011613"/>
          <p14:tracePt t="23422" x="3287713" y="3743325"/>
          <p14:tracePt t="23439" x="3187700" y="3622675"/>
          <p14:tracePt t="23455" x="3054350" y="3455988"/>
          <p14:tracePt t="23472" x="3013075" y="3402013"/>
          <p14:tracePt t="23489" x="2940050" y="3322638"/>
          <p14:tracePt t="23522" x="2927350" y="3308350"/>
          <p14:tracePt t="23716" x="2913063" y="3314700"/>
          <p14:tracePt t="23725" x="2900363" y="3314700"/>
          <p14:tracePt t="23732" x="2873375" y="3335338"/>
          <p14:tracePt t="23742" x="2840038" y="3362325"/>
          <p14:tracePt t="23755" x="2806700" y="3389313"/>
          <p14:tracePt t="23772" x="2746375" y="3441700"/>
          <p14:tracePt t="23789" x="2698750" y="3495675"/>
          <p14:tracePt t="23806" x="2686050" y="3516313"/>
          <p14:tracePt t="23822" x="2659063" y="3570288"/>
          <p14:tracePt t="23839" x="2659063" y="3609975"/>
          <p14:tracePt t="23855" x="2659063" y="3622675"/>
          <p14:tracePt t="23872" x="2659063" y="3670300"/>
          <p14:tracePt t="23889" x="2679700" y="3716338"/>
          <p14:tracePt t="23905" x="2692400" y="3730625"/>
          <p14:tracePt t="23922" x="2713038" y="3751263"/>
          <p14:tracePt t="23939" x="2719388" y="3757613"/>
          <p14:tracePt t="23971" x="2725738" y="3757613"/>
          <p14:tracePt t="23991" x="2732088" y="3751263"/>
          <p14:tracePt t="24005" x="2738438" y="3716338"/>
          <p14:tracePt t="24022" x="2765425" y="3589338"/>
          <p14:tracePt t="24039" x="2773363" y="3395663"/>
          <p14:tracePt t="24055" x="2773363" y="3302000"/>
          <p14:tracePt t="24072" x="2765425" y="3121025"/>
          <p14:tracePt t="24088" x="2752725" y="3040063"/>
          <p14:tracePt t="24105" x="2725738" y="2906713"/>
          <p14:tracePt t="24122" x="2713038" y="2779713"/>
          <p14:tracePt t="24138" x="2705100" y="2725738"/>
          <p14:tracePt t="24155" x="2698750" y="2619375"/>
          <p14:tracePt t="24172" x="2692400" y="2559050"/>
          <p14:tracePt t="24188" x="2679700" y="2457450"/>
          <p14:tracePt t="24205" x="2679700" y="2417763"/>
          <p14:tracePt t="24221" x="2665413" y="2336800"/>
          <p14:tracePt t="24238" x="2665413" y="2303463"/>
          <p14:tracePt t="24256" x="2665413" y="2284413"/>
          <p14:tracePt t="24271" x="2665413" y="2270125"/>
          <p14:tracePt t="24288" x="2659063" y="2263775"/>
          <p14:tracePt t="24305" x="2659063" y="2257425"/>
          <p14:tracePt t="24387" x="2665413" y="2257425"/>
          <p14:tracePt t="24398" x="2671763" y="2257425"/>
          <p14:tracePt t="24410" x="2686050" y="2257425"/>
          <p14:tracePt t="24425" x="2692400" y="2263775"/>
          <p14:tracePt t="24439" x="2725738" y="2309813"/>
          <p14:tracePt t="24455" x="2746375" y="2344738"/>
          <p14:tracePt t="24472" x="2765425" y="2411413"/>
          <p14:tracePt t="24488" x="2773363" y="2451100"/>
          <p14:tracePt t="24504" x="2773363" y="2511425"/>
          <p14:tracePt t="24521" x="2779713" y="2532063"/>
          <p14:tracePt t="24538" x="2779713" y="2578100"/>
          <p14:tracePt t="24555" x="2779713" y="2598738"/>
          <p14:tracePt t="24571" x="2773363" y="2638425"/>
          <p14:tracePt t="24588" x="2765425" y="2659063"/>
          <p14:tracePt t="24605" x="2759075" y="2698750"/>
          <p14:tracePt t="24621" x="2759075" y="2732088"/>
          <p14:tracePt t="24638" x="2759075" y="2746375"/>
          <p14:tracePt t="24658" x="2759075" y="2773363"/>
          <p14:tracePt t="24671" x="2759075" y="2792413"/>
          <p14:tracePt t="24704" x="2759075" y="2798763"/>
          <p14:tracePt t="25006" x="2759075" y="2786063"/>
          <p14:tracePt t="25016" x="2759075" y="2765425"/>
          <p14:tracePt t="25027" x="2759075" y="2732088"/>
          <p14:tracePt t="25041" x="2759075" y="2698750"/>
          <p14:tracePt t="25054" x="2759075" y="2644775"/>
          <p14:tracePt t="25071" x="2759075" y="2565400"/>
          <p14:tracePt t="25088" x="2759075" y="2478088"/>
          <p14:tracePt t="25104" x="2759075" y="2457450"/>
          <p14:tracePt t="25121" x="2759075" y="2438400"/>
          <p14:tracePt t="25138" x="2759075" y="2424113"/>
          <p14:tracePt t="25234" x="2765425" y="2430463"/>
          <p14:tracePt t="25245" x="2765425" y="2444750"/>
          <p14:tracePt t="25256" x="2773363" y="2457450"/>
          <p14:tracePt t="25271" x="2773363" y="2490788"/>
          <p14:tracePt t="25287" x="2786063" y="2584450"/>
          <p14:tracePt t="25304" x="2786063" y="2659063"/>
          <p14:tracePt t="25321" x="2786063" y="2813050"/>
          <p14:tracePt t="25337" x="2786063" y="2994025"/>
          <p14:tracePt t="25354" x="2786063" y="3073400"/>
          <p14:tracePt t="25374" x="2786063" y="3235325"/>
          <p14:tracePt t="25391" x="2786063" y="3341688"/>
          <p14:tracePt t="25409" x="2786063" y="3416300"/>
          <p14:tracePt t="25424" x="2786063" y="3429000"/>
          <p14:tracePt t="25438" x="2786063" y="3441700"/>
          <p14:tracePt t="25471" x="2786063" y="3449638"/>
          <p14:tracePt t="25568" x="2786063" y="3441700"/>
          <p14:tracePt t="25597" x="2786063" y="3435350"/>
          <p14:tracePt t="25618" x="2786063" y="3429000"/>
          <p14:tracePt t="25627" x="2786063" y="3422650"/>
          <p14:tracePt t="25638" x="2786063" y="3408363"/>
          <p14:tracePt t="25653" x="2786063" y="3395663"/>
          <p14:tracePt t="25670" x="2773363" y="3322638"/>
          <p14:tracePt t="25686" x="2765425" y="3254375"/>
          <p14:tracePt t="25703" x="2752725" y="3100388"/>
          <p14:tracePt t="25721" x="2746375" y="2960688"/>
          <p14:tracePt t="25737" x="2738438" y="2900363"/>
          <p14:tracePt t="25742" x="2732088" y="2833688"/>
          <p14:tracePt t="25754" x="2719388" y="2779713"/>
          <p14:tracePt t="25770" x="2713038" y="2725738"/>
          <p14:tracePt t="25787" x="2698750" y="2638425"/>
          <p14:tracePt t="25804" x="2698750" y="2605088"/>
          <p14:tracePt t="25820" x="2698750" y="2538413"/>
          <p14:tracePt t="25837" x="2698750" y="2505075"/>
          <p14:tracePt t="25853" x="2698750" y="2498725"/>
          <p14:tracePt t="25870" x="2698750" y="2490788"/>
          <p14:tracePt t="25922" x="2705100" y="2490788"/>
          <p14:tracePt t="25933" x="2705100" y="2511425"/>
          <p14:tracePt t="25943" x="2719388" y="2544763"/>
          <p14:tracePt t="25956" x="2732088" y="2592388"/>
          <p14:tracePt t="25970" x="2738438" y="2652713"/>
          <p14:tracePt t="25986" x="2752725" y="2792413"/>
          <p14:tracePt t="26003" x="2752725" y="2873375"/>
          <p14:tracePt t="26020" x="2752725" y="3060700"/>
          <p14:tracePt t="26036" x="2752725" y="3275013"/>
          <p14:tracePt t="26053" x="2752725" y="3368675"/>
          <p14:tracePt t="26070" x="2746375" y="3516313"/>
          <p14:tracePt t="26086" x="2746375" y="3603625"/>
          <p14:tracePt t="26103" x="2738438" y="3643313"/>
          <p14:tracePt t="26120" x="2738438" y="3663950"/>
          <p14:tracePt t="26136" x="2738438" y="3670300"/>
          <p14:tracePt t="26195" x="2738438" y="3663950"/>
          <p14:tracePt t="26207" x="2738438" y="3656013"/>
          <p14:tracePt t="26215" x="2738438" y="3649663"/>
          <p14:tracePt t="26225" x="2738438" y="3643313"/>
          <p14:tracePt t="26236" x="2738438" y="3622675"/>
          <p14:tracePt t="26253" x="2725738" y="3576638"/>
          <p14:tracePt t="26270" x="2705100" y="3462338"/>
          <p14:tracePt t="26286" x="2686050" y="3295650"/>
          <p14:tracePt t="26303" x="2679700" y="3208338"/>
          <p14:tracePt t="26320" x="2679700" y="3033713"/>
          <p14:tracePt t="26339" x="2679700" y="2960688"/>
          <p14:tracePt t="26353" x="2679700" y="2852738"/>
          <p14:tracePt t="26369" x="2679700" y="2819400"/>
          <p14:tracePt t="26390" x="2679700" y="2779713"/>
          <p14:tracePt t="26408" x="2679700" y="2765425"/>
          <p14:tracePt t="26470" x="2679700" y="2779713"/>
          <p14:tracePt t="26480" x="2679700" y="2806700"/>
          <p14:tracePt t="26491" x="2686050" y="2859088"/>
          <p14:tracePt t="26503" x="2692400" y="2927350"/>
          <p14:tracePt t="26520" x="2705100" y="3094038"/>
          <p14:tracePt t="26536" x="2719388" y="3221038"/>
          <p14:tracePt t="26553" x="2725738" y="3482975"/>
          <p14:tracePt t="26570" x="2752725" y="3770313"/>
          <p14:tracePt t="26586" x="2759075" y="3884613"/>
          <p14:tracePt t="26603" x="2798763" y="4011613"/>
          <p14:tracePt t="26620" x="2819400" y="4065588"/>
          <p14:tracePt t="26636" x="2825750" y="4071938"/>
          <p14:tracePt t="26652" x="2825750" y="4078288"/>
          <p14:tracePt t="26680" x="2825750" y="4071938"/>
          <p14:tracePt t="26875" x="2840038" y="4071938"/>
          <p14:tracePt t="26884" x="2867025" y="4084638"/>
          <p14:tracePt t="26894" x="2913063" y="4098925"/>
          <p14:tracePt t="26906" x="2979738" y="4111625"/>
          <p14:tracePt t="26919" x="3060700" y="4119563"/>
          <p14:tracePt t="26936" x="3262313" y="4152900"/>
          <p14:tracePt t="26952" x="3362325" y="4165600"/>
          <p14:tracePt t="26969" x="3576638" y="4219575"/>
          <p14:tracePt t="26986" x="3790950" y="4265613"/>
          <p14:tracePt t="27002" x="3884613" y="4279900"/>
          <p14:tracePt t="27019" x="4044950" y="4306888"/>
          <p14:tracePt t="27035" x="4186238" y="4319588"/>
          <p14:tracePt t="27052" x="4238625" y="4319588"/>
          <p14:tracePt t="27069" x="4333875" y="4319588"/>
          <p14:tracePt t="27085" x="4406900" y="4319588"/>
          <p14:tracePt t="27103" x="4440238" y="4319588"/>
          <p14:tracePt t="27118" x="4452938" y="4319588"/>
          <p14:tracePt t="27135" x="4467225" y="4313238"/>
          <p14:tracePt t="27183" x="4473575" y="4313238"/>
          <p14:tracePt t="27282" x="4467225" y="4313238"/>
          <p14:tracePt t="27292" x="4460875" y="4313238"/>
          <p14:tracePt t="27303" x="4446588" y="4319588"/>
          <p14:tracePt t="27319" x="4419600" y="4325938"/>
          <p14:tracePt t="27335" x="4306888" y="4340225"/>
          <p14:tracePt t="27352" x="4125913" y="4340225"/>
          <p14:tracePt t="27374" x="3957638" y="4340225"/>
          <p14:tracePt t="27389" x="3878263" y="4333875"/>
          <p14:tracePt t="27406" x="3716338" y="4298950"/>
          <p14:tracePt t="27423" x="3543300" y="4238625"/>
          <p14:tracePt t="27435" x="3441700" y="4198938"/>
          <p14:tracePt t="27452" x="3241675" y="4092575"/>
          <p14:tracePt t="27468" x="3167063" y="4065588"/>
          <p14:tracePt t="27485" x="3060700" y="4032250"/>
          <p14:tracePt t="27502" x="3033713" y="4017963"/>
          <p14:tracePt t="27518" x="3006725" y="4017963"/>
          <p14:tracePt t="27552" x="3000375" y="4017963"/>
          <p14:tracePt t="27594" x="3006725" y="4017963"/>
          <p14:tracePt t="27606" x="3033713" y="4017963"/>
          <p14:tracePt t="27617" x="3067050" y="4017963"/>
          <p14:tracePt t="27627" x="3141663" y="4017963"/>
          <p14:tracePt t="27639" x="3241675" y="4017963"/>
          <p14:tracePt t="27652" x="3375025" y="4024313"/>
          <p14:tracePt t="27668" x="3784600" y="4092575"/>
          <p14:tracePt t="27685" x="4044950" y="4125913"/>
          <p14:tracePt t="27702" x="4573588" y="4219575"/>
          <p14:tracePt t="27718" x="4895850" y="4292600"/>
          <p14:tracePt t="27735" x="5002213" y="4306888"/>
          <p14:tracePt t="27739" x="5083175" y="4333875"/>
          <p14:tracePt t="27752" x="5143500" y="4346575"/>
          <p14:tracePt t="27768" x="5237163" y="4367213"/>
          <p14:tracePt t="27785" x="5276850" y="4373563"/>
          <p14:tracePt t="27801" x="5303838" y="4373563"/>
          <p14:tracePt t="27819" x="5310188" y="4373563"/>
          <p14:tracePt t="27899" x="5310188" y="4379913"/>
          <p14:tracePt t="27920" x="5297488" y="4379913"/>
          <p14:tracePt t="27929" x="5291138" y="4386263"/>
          <p14:tracePt t="27939" x="5251450" y="4386263"/>
          <p14:tracePt t="27951" x="5176838" y="4386263"/>
          <p14:tracePt t="27968" x="4968875" y="4379913"/>
          <p14:tracePt t="27985" x="4848225" y="4373563"/>
          <p14:tracePt t="28002" x="4648200" y="4352925"/>
          <p14:tracePt t="28018" x="4521200" y="4340225"/>
          <p14:tracePt t="28035" x="4467225" y="4333875"/>
          <p14:tracePt t="28051" x="4346575" y="4286250"/>
          <p14:tracePt t="28068" x="4286250" y="4273550"/>
          <p14:tracePt t="28085" x="4171950" y="4232275"/>
          <p14:tracePt t="28101" x="4105275" y="4205288"/>
          <p14:tracePt t="28118" x="4092575" y="4198938"/>
          <p14:tracePt t="28134" x="4078288" y="4198938"/>
          <p14:tracePt t="28185" x="4092575" y="4198938"/>
          <p14:tracePt t="28196" x="4111625" y="4198938"/>
          <p14:tracePt t="28207" x="4144963" y="4198938"/>
          <p14:tracePt t="28218" x="4205288" y="4213225"/>
          <p14:tracePt t="28235" x="4373563" y="4232275"/>
          <p14:tracePt t="28251" x="4460875" y="4252913"/>
          <p14:tracePt t="28268" x="4648200" y="4279900"/>
          <p14:tracePt t="28284" x="4735513" y="4286250"/>
          <p14:tracePt t="28301" x="4868863" y="4306888"/>
          <p14:tracePt t="28318" x="4935538" y="4306888"/>
          <p14:tracePt t="28334" x="4949825" y="4306888"/>
          <p14:tracePt t="28351" x="4962525" y="4306888"/>
          <p14:tracePt t="28490" x="4956175" y="4306888"/>
          <p14:tracePt t="28511" x="4949825" y="4306888"/>
          <p14:tracePt t="28591" x="4941888" y="4306888"/>
          <p14:tracePt t="28681" x="4935538" y="4298950"/>
          <p14:tracePt t="28802" x="4929188" y="4292600"/>
          <p14:tracePt t="28842" x="4922838" y="4292600"/>
          <p14:tracePt t="28872" x="4922838" y="4286250"/>
          <p14:tracePt t="28921" x="4908550" y="4286250"/>
          <p14:tracePt t="29621" x="4908550" y="4292600"/>
          <p14:tracePt t="29641" x="4902200" y="4292600"/>
          <p14:tracePt t="29802" x="4895850" y="4292600"/>
          <p14:tracePt t="29812" x="4881563" y="4292600"/>
          <p14:tracePt t="29821" x="4875213" y="4292600"/>
          <p14:tracePt t="29833" x="4862513" y="4286250"/>
          <p14:tracePt t="29851" x="4795838" y="4273550"/>
          <p14:tracePt t="29866" x="4748213" y="4259263"/>
          <p14:tracePt t="29883" x="4654550" y="4213225"/>
          <p14:tracePt t="29900" x="4567238" y="4179888"/>
          <p14:tracePt t="29917" x="4527550" y="4171950"/>
          <p14:tracePt t="29933" x="4473575" y="4138613"/>
          <p14:tracePt t="29949" x="4452938" y="4125913"/>
          <p14:tracePt t="29966" x="4433888" y="4111625"/>
          <p14:tracePt t="29983" x="4419600" y="4098925"/>
          <p14:tracePt t="30000" x="4406900" y="4078288"/>
          <p14:tracePt t="30020" x="4406900" y="4059238"/>
          <p14:tracePt t="30033" x="4406900" y="4051300"/>
          <p14:tracePt t="30066" x="4406900" y="4038600"/>
          <p14:tracePt t="30099" x="4406900" y="4032250"/>
          <p14:tracePt t="32733" x="4400550" y="4038600"/>
          <p14:tracePt t="32743" x="4394200" y="4044950"/>
          <p14:tracePt t="32754" x="4379913" y="4044950"/>
          <p14:tracePt t="32764" x="4352925" y="4051300"/>
          <p14:tracePt t="32780" x="4319588" y="4051300"/>
          <p14:tracePt t="32797" x="4273550" y="4059238"/>
          <p14:tracePt t="32813" x="4232275" y="4071938"/>
          <p14:tracePt t="32830" x="4213225" y="4071938"/>
          <p14:tracePt t="32847" x="4179888" y="4078288"/>
          <p14:tracePt t="32863" x="4144963" y="4084638"/>
          <p14:tracePt t="32880" x="4132263" y="4084638"/>
          <p14:tracePt t="32897" x="4119563" y="4084638"/>
          <p14:tracePt t="32913" x="4105275" y="4084638"/>
          <p14:tracePt t="32947" x="4098925" y="4084638"/>
          <p14:tracePt t="32964" x="4098925" y="4078288"/>
          <p14:tracePt t="32980" x="4098925" y="4071938"/>
          <p14:tracePt t="32997" x="4098925" y="4051300"/>
          <p14:tracePt t="33013" x="4098925" y="4044950"/>
          <p14:tracePt t="33030" x="4105275" y="4038600"/>
          <p14:tracePt t="33046" x="4105275" y="4024313"/>
          <p14:tracePt t="33063" x="4111625" y="4017963"/>
          <p14:tracePt t="33165" x="4111625" y="4011613"/>
          <p14:tracePt t="33353" x="4119563" y="4011613"/>
          <p14:tracePt t="33365" x="4119563" y="4017963"/>
          <p14:tracePt t="33392" x="4119563" y="4024313"/>
          <p14:tracePt t="33416" x="4119563" y="4032250"/>
          <p14:tracePt t="33422" x="4119563" y="4038600"/>
          <p14:tracePt t="33434" x="4119563" y="4044950"/>
          <p14:tracePt t="33446" x="4111625" y="4044950"/>
          <p14:tracePt t="33463" x="4098925" y="4059238"/>
          <p14:tracePt t="33480" x="4092575" y="4071938"/>
          <p14:tracePt t="33496" x="4065588" y="4084638"/>
          <p14:tracePt t="33513" x="4044950" y="4105275"/>
          <p14:tracePt t="33529" x="4032250" y="4105275"/>
          <p14:tracePt t="33546" x="4005263" y="4111625"/>
          <p14:tracePt t="33563" x="3990975" y="4119563"/>
          <p14:tracePt t="33603" x="3984625" y="4119563"/>
          <p14:tracePt t="33634" x="3978275" y="4119563"/>
          <p14:tracePt t="33644" x="3978275" y="4111625"/>
          <p14:tracePt t="33652" x="3971925" y="4111625"/>
          <p14:tracePt t="33665" x="3971925" y="4105275"/>
          <p14:tracePt t="33686" x="3965575" y="4098925"/>
          <p14:tracePt t="33704" x="3965575" y="4092575"/>
          <p14:tracePt t="33716" x="3965575" y="4084638"/>
          <p14:tracePt t="33729" x="3965575" y="4078288"/>
          <p14:tracePt t="33746" x="3965575" y="4071938"/>
          <p14:tracePt t="33774" x="3965575" y="4065588"/>
          <p14:tracePt t="33784" x="3965575" y="4059238"/>
          <p14:tracePt t="33816" x="3965575" y="4051300"/>
          <p14:tracePt t="33844" x="3965575" y="4044950"/>
          <p14:tracePt t="33875" x="3965575" y="4038600"/>
          <p14:tracePt t="33885" x="3971925" y="4038600"/>
          <p14:tracePt t="33895" x="3978275" y="4032250"/>
          <p14:tracePt t="33916" x="3978275" y="4024313"/>
          <p14:tracePt t="33925" x="3984625" y="4024313"/>
          <p14:tracePt t="33935" x="3984625" y="4017963"/>
          <p14:tracePt t="33955" x="3990975" y="4017963"/>
          <p14:tracePt t="33967" x="3998913" y="4011613"/>
          <p14:tracePt t="33979" x="4005263" y="4011613"/>
          <p14:tracePt t="33996" x="4017963" y="4005263"/>
          <p14:tracePt t="34013" x="4017963" y="3998913"/>
          <p14:tracePt t="34029" x="4032250" y="3998913"/>
          <p14:tracePt t="34045" x="4038600" y="3998913"/>
          <p14:tracePt t="34062" x="4044950" y="3998913"/>
          <p14:tracePt t="34079" x="4051300" y="3998913"/>
          <p14:tracePt t="34095" x="4065588" y="3998913"/>
          <p14:tracePt t="34113" x="4078288" y="3998913"/>
          <p14:tracePt t="34129" x="4084638" y="4005263"/>
          <p14:tracePt t="34145" x="4092575" y="4011613"/>
          <p14:tracePt t="34163" x="4105275" y="4017963"/>
          <p14:tracePt t="34179" x="4105275" y="4024313"/>
          <p14:tracePt t="34195" x="4111625" y="4032250"/>
          <p14:tracePt t="34213" x="4119563" y="4038600"/>
          <p14:tracePt t="34229" x="4119563" y="4044950"/>
          <p14:tracePt t="34262" x="4119563" y="4051300"/>
          <p14:tracePt t="34278" x="4119563" y="4059238"/>
          <p14:tracePt t="34314" x="4119563" y="4065588"/>
          <p14:tracePt t="34333" x="4111625" y="4071938"/>
          <p14:tracePt t="34353" x="4105275" y="4071938"/>
          <p14:tracePt t="34373" x="4098925" y="4078288"/>
          <p14:tracePt t="34383" x="4084638" y="4084638"/>
          <p14:tracePt t="34393" x="4071938" y="4092575"/>
          <p14:tracePt t="34403" x="4051300" y="4105275"/>
          <p14:tracePt t="34418" x="4038600" y="4111625"/>
          <p14:tracePt t="34433" x="3998913" y="4125913"/>
          <p14:tracePt t="34445" x="3990975" y="4125913"/>
          <p14:tracePt t="34463" x="3971925" y="4125913"/>
          <p14:tracePt t="34479" x="3965575" y="4125913"/>
          <p14:tracePt t="34495" x="3951288" y="4125913"/>
          <p14:tracePt t="34514" x="3938588" y="4119563"/>
          <p14:tracePt t="34528" x="3938588" y="4111625"/>
          <p14:tracePt t="34545" x="3930650" y="4105275"/>
          <p14:tracePt t="34562" x="3930650" y="4098925"/>
          <p14:tracePt t="34578" x="3924300" y="4092575"/>
          <p14:tracePt t="34595" x="3924300" y="4084638"/>
          <p14:tracePt t="34625" x="3924300" y="4078288"/>
          <p14:tracePt t="34645" x="3924300" y="4065588"/>
          <p14:tracePt t="34666" x="3924300" y="4059238"/>
          <p14:tracePt t="34695" x="3924300" y="4051300"/>
          <p14:tracePt t="34705" x="3930650" y="4051300"/>
          <p14:tracePt t="34717" x="3930650" y="4044950"/>
          <p14:tracePt t="34728" x="3930650" y="4038600"/>
          <p14:tracePt t="34745" x="3944938" y="4032250"/>
          <p14:tracePt t="34761" x="3951288" y="4024313"/>
          <p14:tracePt t="34778" x="3965575" y="4017963"/>
          <p14:tracePt t="34795" x="3971925" y="4011613"/>
          <p14:tracePt t="34812" x="3984625" y="4011613"/>
          <p14:tracePt t="34828" x="3998913" y="4005263"/>
          <p14:tracePt t="34845" x="4011613" y="4005263"/>
          <p14:tracePt t="34861" x="4017963" y="4005263"/>
          <p14:tracePt t="34878" x="4032250" y="4005263"/>
          <p14:tracePt t="34895" x="4038600" y="4005263"/>
          <p14:tracePt t="34912" x="4044950" y="4011613"/>
          <p14:tracePt t="34928" x="4051300" y="4011613"/>
          <p14:tracePt t="34945" x="4059238" y="4024313"/>
          <p14:tracePt t="34961" x="4065588" y="4032250"/>
          <p14:tracePt t="34978" x="4071938" y="4044950"/>
          <p14:tracePt t="34995" x="4078288" y="4071938"/>
          <p14:tracePt t="35012" x="4084638" y="4084638"/>
          <p14:tracePt t="35028" x="4084638" y="4098925"/>
          <p14:tracePt t="35045" x="4084638" y="4111625"/>
          <p14:tracePt t="35061" x="4084638" y="4119563"/>
          <p14:tracePt t="35078" x="4084638" y="4125913"/>
          <p14:tracePt t="35111" x="4084638" y="4132263"/>
          <p14:tracePt t="35204" x="4078288" y="4132263"/>
          <p14:tracePt t="35223" x="4071938" y="4132263"/>
          <p14:tracePt t="35243" x="4065588" y="4132263"/>
          <p14:tracePt t="35253" x="4059238" y="4132263"/>
          <p14:tracePt t="35266" x="4051300" y="4132263"/>
          <p14:tracePt t="35278" x="4038600" y="4125913"/>
          <p14:tracePt t="35294" x="4032250" y="4125913"/>
          <p14:tracePt t="35311" x="4032250" y="4119563"/>
          <p14:tracePt t="35327" x="4024313" y="4119563"/>
          <p14:tracePt t="35344" x="4024313" y="4111625"/>
          <p14:tracePt t="35363" x="4017963" y="4105275"/>
          <p14:tracePt t="35378" x="4017963" y="4098925"/>
          <p14:tracePt t="35398" x="4017963" y="4084638"/>
          <p14:tracePt t="35415" x="4017963" y="4071938"/>
          <p14:tracePt t="35431" x="4017963" y="4065588"/>
          <p14:tracePt t="35504" x="4024313" y="4065588"/>
          <p14:tracePt t="35533" x="4024313" y="4059238"/>
          <p14:tracePt t="35544" x="4032250" y="4059238"/>
          <p14:tracePt t="35553" x="4038600" y="4059238"/>
          <p14:tracePt t="35566" x="4044950" y="4059238"/>
          <p14:tracePt t="35584" x="4051300" y="4059238"/>
          <p14:tracePt t="35595" x="4065588" y="4059238"/>
          <p14:tracePt t="35615" x="4071938" y="4065588"/>
          <p14:tracePt t="35634" x="4078288" y="4065588"/>
          <p14:tracePt t="35653" x="4078288" y="4071938"/>
          <p14:tracePt t="35673" x="4084638" y="4071938"/>
          <p14:tracePt t="35713" x="4092575" y="4078288"/>
          <p14:tracePt t="35724" x="4092575" y="4084638"/>
          <p14:tracePt t="35795" x="4084638" y="4092575"/>
          <p14:tracePt t="35834" x="4078288" y="4092575"/>
          <p14:tracePt t="35864" x="4071938" y="4092575"/>
          <p14:tracePt t="35874" x="4065588" y="4092575"/>
          <p14:tracePt t="35883" x="4059238" y="4092575"/>
          <p14:tracePt t="35904" x="4051300" y="4092575"/>
          <p14:tracePt t="35924" x="4044950" y="4092575"/>
          <p14:tracePt t="35943" x="4038600" y="4092575"/>
          <p14:tracePt t="35954" x="4032250" y="4092575"/>
          <p14:tracePt t="35984" x="4024313" y="4092575"/>
          <p14:tracePt t="36004" x="4024313" y="4084638"/>
          <p14:tracePt t="36033" x="4024313" y="4078288"/>
          <p14:tracePt t="36054" x="4024313" y="4071938"/>
          <p14:tracePt t="36114" x="4032250" y="4065588"/>
          <p14:tracePt t="38535" x="4038600" y="4065588"/>
          <p14:tracePt t="38565" x="4044950" y="4065588"/>
          <p14:tracePt t="38595" x="4051300" y="4065588"/>
          <p14:tracePt t="38654" x="4059238" y="4065588"/>
          <p14:tracePt t="38695" x="4059238" y="4071938"/>
          <p14:tracePt t="38725" x="4059238" y="4078288"/>
          <p14:tracePt t="38735" x="4059238" y="4084638"/>
          <p14:tracePt t="38755" x="4059238" y="4092575"/>
          <p14:tracePt t="38765" x="4051300" y="4092575"/>
          <p14:tracePt t="38776" x="4051300" y="4098925"/>
          <p14:tracePt t="38791" x="4044950" y="4098925"/>
          <p14:tracePt t="38816" x="4038600" y="4098925"/>
          <p14:tracePt t="38827" x="4032250" y="4098925"/>
          <p14:tracePt t="38841" x="4032250" y="4105275"/>
          <p14:tracePt t="38858" x="4024313" y="4105275"/>
          <p14:tracePt t="38874" x="4017963" y="4105275"/>
          <p14:tracePt t="38904" x="4011613" y="4105275"/>
          <p14:tracePt t="38915" x="4005263" y="4105275"/>
          <p14:tracePt t="38935" x="3998913" y="4105275"/>
          <p14:tracePt t="38965" x="3990975" y="4105275"/>
          <p14:tracePt t="38985" x="3990975" y="4098925"/>
          <p14:tracePt t="39015" x="3984625" y="4098925"/>
          <p14:tracePt t="39035" x="3984625" y="4092575"/>
          <p14:tracePt t="39095" x="3984625" y="4084638"/>
          <p14:tracePt t="39126" x="3984625" y="4078288"/>
          <p14:tracePt t="39164" x="3984625" y="4071938"/>
          <p14:tracePt t="39215" x="3984625" y="4065588"/>
          <p14:tracePt t="39254" x="3984625" y="4059238"/>
          <p14:tracePt t="39265" x="3990975" y="4059238"/>
          <p14:tracePt t="39315" x="3998913" y="4059238"/>
          <p14:tracePt t="39345" x="4005263" y="4059238"/>
          <p14:tracePt t="39355" x="4011613" y="4059238"/>
          <p14:tracePt t="39375" x="4017963" y="4059238"/>
          <p14:tracePt t="39384" x="4024313" y="4059238"/>
          <p14:tracePt t="39397" x="4032250" y="4059238"/>
          <p14:tracePt t="39407" x="4044950" y="4059238"/>
          <p14:tracePt t="39424" x="4059238" y="4059238"/>
          <p14:tracePt t="39441" x="4065588" y="4059238"/>
          <p14:tracePt t="39457" x="4071938" y="4065588"/>
          <p14:tracePt t="39474" x="4078288" y="4065588"/>
          <p14:tracePt t="39490" x="4078288" y="4071938"/>
          <p14:tracePt t="39507" x="4084638" y="4071938"/>
          <p14:tracePt t="39524" x="4092575" y="4071938"/>
          <p14:tracePt t="39540" x="4092575" y="4078288"/>
          <p14:tracePt t="39557" x="4098925" y="4078288"/>
          <p14:tracePt t="39574" x="4098925" y="4084638"/>
          <p14:tracePt t="39615" x="4098925" y="4092575"/>
          <p14:tracePt t="39635" x="4098925" y="4098925"/>
          <p14:tracePt t="39665" x="4098925" y="4105275"/>
          <p14:tracePt t="39685" x="4092575" y="4105275"/>
          <p14:tracePt t="39705" x="4084638" y="4105275"/>
          <p14:tracePt t="39715" x="4078288" y="4105275"/>
          <p14:tracePt t="39727" x="4071938" y="4105275"/>
          <p14:tracePt t="39755" x="4065588" y="4105275"/>
          <p14:tracePt t="39796" x="4059238" y="4105275"/>
          <p14:tracePt t="39805" x="4051300" y="4105275"/>
          <p14:tracePt t="39835" x="4044950" y="4098925"/>
          <p14:tracePt t="39855" x="4044950" y="4092575"/>
          <p14:tracePt t="39915" x="4044950" y="4084638"/>
          <p14:tracePt t="39955" x="4044950" y="4078288"/>
          <p14:tracePt t="40006" x="4044950" y="4071938"/>
          <p14:tracePt t="40026" x="4044950" y="4065588"/>
          <p14:tracePt t="40075" x="4044950" y="4059238"/>
          <p14:tracePt t="40095" x="4051300" y="4059238"/>
          <p14:tracePt t="40245" x="4051300" y="4065588"/>
          <p14:tracePt t="40265" x="4044950" y="4071938"/>
          <p14:tracePt t="40295" x="4044950" y="4078288"/>
          <p14:tracePt t="40315" x="4044950" y="4084638"/>
          <p14:tracePt t="40335" x="4044950" y="4092575"/>
          <p14:tracePt t="40345" x="4044950" y="4098925"/>
          <p14:tracePt t="40365" x="4044950" y="4105275"/>
          <p14:tracePt t="40385" x="4044950" y="4111625"/>
          <p14:tracePt t="40405" x="4044950" y="4119563"/>
          <p14:tracePt t="40415" x="4044950" y="4125913"/>
          <p14:tracePt t="40445" x="4044950" y="4132263"/>
          <p14:tracePt t="40455" x="4044950" y="4138613"/>
          <p14:tracePt t="40476" x="4038600" y="4152900"/>
          <p14:tracePt t="40485" x="4038600" y="4159250"/>
          <p14:tracePt t="40496" x="4038600" y="4165600"/>
          <p14:tracePt t="40506" x="4038600" y="4171950"/>
          <p14:tracePt t="40526" x="4038600" y="4179888"/>
          <p14:tracePt t="40815" x="4038600" y="4186238"/>
          <p14:tracePt t="40856" x="4038600" y="4192588"/>
          <p14:tracePt t="40876" x="4038600" y="4198938"/>
          <p14:tracePt t="40885" x="4038600" y="4205288"/>
          <p14:tracePt t="40897" x="4038600" y="4213225"/>
          <p14:tracePt t="40935" x="4038600" y="4219575"/>
          <p14:tracePt t="40985" x="4032250" y="4219575"/>
          <p14:tracePt t="41296" x="4032250" y="4213225"/>
          <p14:tracePt t="41308" x="4032250" y="4205288"/>
          <p14:tracePt t="41327" x="4032250" y="4198938"/>
          <p14:tracePt t="41335" x="4032250" y="4186238"/>
          <p14:tracePt t="41345" x="4032250" y="4179888"/>
          <p14:tracePt t="41357" x="4032250" y="4171950"/>
          <p14:tracePt t="41372" x="4032250" y="4165600"/>
          <p14:tracePt t="41392" x="4032250" y="4152900"/>
          <p14:tracePt t="41435" x="4032250" y="4144963"/>
          <p14:tracePt t="41457" x="4032250" y="4138613"/>
          <p14:tracePt t="41465" x="4024313" y="4138613"/>
          <p14:tracePt t="41476" x="4024313" y="4125913"/>
          <p14:tracePt t="41495" x="4024313" y="4119563"/>
          <p14:tracePt t="41506" x="4024313" y="4111625"/>
          <p14:tracePt t="41522" x="4024313" y="4105275"/>
          <p14:tracePt t="41538" x="4024313" y="4098925"/>
          <p14:tracePt t="41595" x="4024313" y="4092575"/>
          <p14:tracePt t="41825" x="4017963" y="4092575"/>
          <p14:tracePt t="41846" x="4011613" y="4092575"/>
          <p14:tracePt t="41857" x="3998913" y="4092575"/>
          <p14:tracePt t="41866" x="3971925" y="4092575"/>
          <p14:tracePt t="41876" x="3924300" y="4092575"/>
          <p14:tracePt t="41888" x="3863975" y="4092575"/>
          <p14:tracePt t="41905" x="3716338" y="4092575"/>
          <p14:tracePt t="41921" x="3636963" y="4098925"/>
          <p14:tracePt t="41938" x="3468688" y="4125913"/>
          <p14:tracePt t="41955" x="3287713" y="4152900"/>
          <p14:tracePt t="41971" x="3201988" y="4165600"/>
          <p14:tracePt t="41988" x="3048000" y="4192588"/>
          <p14:tracePt t="42005" x="2919413" y="4205288"/>
          <p14:tracePt t="42022" x="2873375" y="4205288"/>
          <p14:tracePt t="42038" x="2813050" y="4213225"/>
          <p14:tracePt t="42055" x="2779713" y="4213225"/>
          <p14:tracePt t="42071" x="2773363" y="4213225"/>
          <p14:tracePt t="42088" x="2752725" y="4205288"/>
          <p14:tracePt t="42105" x="2732088" y="4192588"/>
          <p14:tracePt t="42138" x="2719388" y="4179888"/>
          <p14:tracePt t="42155" x="2713038" y="4171950"/>
          <p14:tracePt t="42188" x="2713038" y="4165600"/>
          <p14:tracePt t="42205" x="2705100" y="4159250"/>
          <p14:tracePt t="42226" x="2698750" y="4152900"/>
          <p14:tracePt t="42246" x="2692400" y="4152900"/>
          <p14:tracePt t="42258" x="2686050" y="4144963"/>
          <p14:tracePt t="42277" x="2679700" y="4144963"/>
          <p14:tracePt t="42309" x="2679700" y="4138613"/>
          <p14:tracePt t="42361" x="2679700" y="4132263"/>
          <p14:tracePt t="42407" x="2692400" y="4125913"/>
          <p14:tracePt t="42417" x="2719388" y="4111625"/>
          <p14:tracePt t="42427" x="2752725" y="4098925"/>
          <p14:tracePt t="42442" x="2798763" y="4078288"/>
          <p14:tracePt t="42454" x="2859088" y="4044950"/>
          <p14:tracePt t="42471" x="3021013" y="3990975"/>
          <p14:tracePt t="42488" x="3187700" y="3944938"/>
          <p14:tracePt t="42504" x="3281363" y="3930650"/>
          <p14:tracePt t="42521" x="3455988" y="3930650"/>
          <p14:tracePt t="42538" x="3616325" y="3930650"/>
          <p14:tracePt t="42554" x="3690938" y="3938588"/>
          <p14:tracePt t="42571" x="3844925" y="3957638"/>
          <p14:tracePt t="42590" x="3978275" y="3978275"/>
          <p14:tracePt t="42604" x="4032250" y="3990975"/>
          <p14:tracePt t="42621" x="4119563" y="4011613"/>
          <p14:tracePt t="42637" x="4171950" y="4024313"/>
          <p14:tracePt t="42657" x="4179888" y="4032250"/>
          <p14:tracePt t="42673" x="4186238" y="4032250"/>
          <p14:tracePt t="42687" x="4192588" y="4032250"/>
          <p14:tracePt t="42777" x="4192588" y="4038600"/>
          <p14:tracePt t="42836" x="4198938" y="4038600"/>
          <p14:tracePt t="42846" x="4198938" y="4044950"/>
          <p14:tracePt t="42858" x="4205288" y="4051300"/>
          <p14:tracePt t="42871" x="4213225" y="4059238"/>
          <p14:tracePt t="42887" x="4219575" y="4071938"/>
          <p14:tracePt t="42904" x="4225925" y="4071938"/>
          <p14:tracePt t="42910" x="4225925" y="4078288"/>
          <p14:tracePt t="42956" x="4225925" y="4084638"/>
          <p14:tracePt t="42996" x="4219575" y="4084638"/>
          <p14:tracePt t="43008" x="4213225" y="4084638"/>
          <p14:tracePt t="43016" x="4205288" y="4084638"/>
          <p14:tracePt t="43027" x="4192588" y="4084638"/>
          <p14:tracePt t="43037" x="4171950" y="4084638"/>
          <p14:tracePt t="43054" x="4152900" y="4084638"/>
          <p14:tracePt t="43070" x="4098925" y="4078288"/>
          <p14:tracePt t="43087" x="4071938" y="4071938"/>
          <p14:tracePt t="43104" x="4065588" y="4071938"/>
          <p14:tracePt t="43120" x="4051300" y="4071938"/>
          <p14:tracePt t="43140" x="4044950" y="4071938"/>
          <p14:tracePt t="43167" x="4038600" y="4071938"/>
          <p14:tracePt t="43376" x="4038600" y="4065588"/>
          <p14:tracePt t="43556" x="4038600" y="4059238"/>
          <p14:tracePt t="49073" x="4044950" y="4059238"/>
          <p14:tracePt t="49109" x="4051300" y="4059238"/>
          <p14:tracePt t="49119" x="4059238" y="4059238"/>
          <p14:tracePt t="49139" x="4065588" y="4059238"/>
          <p14:tracePt t="49148" x="4071938" y="4059238"/>
          <p14:tracePt t="49158" x="4078288" y="4059238"/>
          <p14:tracePt t="49178" x="4084638" y="4059238"/>
          <p14:tracePt t="49189" x="4092575" y="4059238"/>
          <p14:tracePt t="49208" x="4098925" y="4065588"/>
          <p14:tracePt t="49219" x="4105275" y="4065588"/>
          <p14:tracePt t="49239" x="4111625" y="4065588"/>
          <p14:tracePt t="49278" x="4119563" y="4065588"/>
          <p14:tracePt t="49300" x="4125913" y="4065588"/>
          <p14:tracePt t="49308" x="4132263" y="4065588"/>
          <p14:tracePt t="49339" x="4138613" y="4065588"/>
          <p14:tracePt t="49368" x="4144963" y="4065588"/>
          <p14:tracePt t="49439" x="4152900" y="4065588"/>
          <p14:tracePt t="49518" x="4159250" y="4065588"/>
          <p14:tracePt t="49559" x="4165600" y="4071938"/>
          <p14:tracePt t="49579" x="4171950" y="4071938"/>
          <p14:tracePt t="49600" x="4179888" y="4078288"/>
          <p14:tracePt t="49609" x="4186238" y="4078288"/>
          <p14:tracePt t="49629" x="4192588" y="4078288"/>
          <p14:tracePt t="49709" x="4198938" y="4078288"/>
          <p14:tracePt t="49739" x="4198938" y="4084638"/>
          <p14:tracePt t="49750" x="4205288" y="4084638"/>
          <p14:tracePt t="49759" x="4213225" y="4084638"/>
          <p14:tracePt t="49778" x="4219575" y="4084638"/>
          <p14:tracePt t="49799" x="4225925" y="4084638"/>
          <p14:tracePt t="49809" x="4225925" y="4092575"/>
          <p14:tracePt t="49839" x="4232275" y="4092575"/>
          <p14:tracePt t="49868" x="4238625" y="4092575"/>
          <p14:tracePt t="49899" x="4246563" y="4092575"/>
          <p14:tracePt t="49909" x="4252913" y="4092575"/>
          <p14:tracePt t="49919" x="4259263" y="4092575"/>
          <p14:tracePt t="49930" x="4265613" y="4092575"/>
          <p14:tracePt t="49950" x="4273550" y="4092575"/>
          <p14:tracePt t="49964" x="4279900" y="4092575"/>
          <p14:tracePt t="49980" x="4286250" y="4092575"/>
          <p14:tracePt t="49997" x="4292600" y="4092575"/>
          <p14:tracePt t="50068" x="4298950" y="4092575"/>
          <p14:tracePt t="50088" x="4306888" y="4098925"/>
          <p14:tracePt t="50100" x="4313238" y="4098925"/>
          <p14:tracePt t="50119" x="4319588" y="4098925"/>
          <p14:tracePt t="50139" x="4325938" y="4098925"/>
          <p14:tracePt t="50188" x="4333875" y="4098925"/>
          <p14:tracePt t="50229" x="4340225" y="4098925"/>
          <p14:tracePt t="50239" x="4352925" y="4098925"/>
          <p14:tracePt t="50259" x="4359275" y="4098925"/>
          <p14:tracePt t="50268" x="4373563" y="4098925"/>
          <p14:tracePt t="50280" x="4379913" y="4098925"/>
          <p14:tracePt t="50297" x="4386263" y="4098925"/>
          <p14:tracePt t="50313" x="4394200" y="4098925"/>
          <p14:tracePt t="50359" x="4400550" y="4098925"/>
          <p14:tracePt t="50378" x="4413250" y="4098925"/>
          <p14:tracePt t="50388" x="4419600" y="4098925"/>
          <p14:tracePt t="50404" x="4427538" y="4098925"/>
          <p14:tracePt t="50419" x="4446588" y="4098925"/>
          <p14:tracePt t="50435" x="4460875" y="4098925"/>
          <p14:tracePt t="50452" x="4473575" y="4098925"/>
          <p14:tracePt t="50470" x="4487863" y="4098925"/>
          <p14:tracePt t="50519" x="4494213" y="4098925"/>
          <p14:tracePt t="50528" x="4500563" y="4105275"/>
          <p14:tracePt t="50539" x="4513263" y="4105275"/>
          <p14:tracePt t="50550" x="4527550" y="4105275"/>
          <p14:tracePt t="50563" x="4533900" y="4105275"/>
          <p14:tracePt t="50580" x="4554538" y="4105275"/>
          <p14:tracePt t="50596" x="4560888" y="4105275"/>
          <p14:tracePt t="50613" x="4567238" y="4105275"/>
          <p14:tracePt t="50630" x="4573588" y="4105275"/>
          <p14:tracePt t="50678" x="4587875" y="4105275"/>
          <p14:tracePt t="50689" x="4600575" y="4105275"/>
          <p14:tracePt t="50700" x="4621213" y="4105275"/>
          <p14:tracePt t="50713" x="4627563" y="4105275"/>
          <p14:tracePt t="50730" x="4648200" y="4105275"/>
          <p14:tracePt t="50746" x="4660900" y="4105275"/>
          <p14:tracePt t="50763" x="4675188" y="4105275"/>
          <p14:tracePt t="50780" x="4687888" y="4105275"/>
          <p14:tracePt t="50796" x="4694238" y="4105275"/>
          <p14:tracePt t="50830" x="4702175" y="4105275"/>
          <p14:tracePt t="50869" x="4708525" y="4105275"/>
          <p14:tracePt t="50879" x="4714875" y="4105275"/>
          <p14:tracePt t="50889" x="4727575" y="4105275"/>
          <p14:tracePt t="50901" x="4748213" y="4105275"/>
          <p14:tracePt t="50913" x="4775200" y="4105275"/>
          <p14:tracePt t="50929" x="4802188" y="4105275"/>
          <p14:tracePt t="50946" x="4814888" y="4105275"/>
          <p14:tracePt t="50963" x="4822825" y="4105275"/>
          <p14:tracePt t="50979" x="4829175" y="4105275"/>
          <p14:tracePt t="51013" x="4835525" y="4105275"/>
          <p14:tracePt t="51030" x="4841875" y="4105275"/>
          <p14:tracePt t="51046" x="4862513" y="4105275"/>
          <p14:tracePt t="51063" x="4902200" y="4105275"/>
          <p14:tracePt t="51079" x="4929188" y="4105275"/>
          <p14:tracePt t="51096" x="4941888" y="4105275"/>
          <p14:tracePt t="51113" x="4956175" y="4105275"/>
          <p14:tracePt t="51129" x="4968875" y="4098925"/>
          <p14:tracePt t="51169" x="4976813" y="4098925"/>
          <p14:tracePt t="51188" x="4989513" y="4098925"/>
          <p14:tracePt t="51200" x="5002213" y="4098925"/>
          <p14:tracePt t="51213" x="5002213" y="4092575"/>
          <p14:tracePt t="51229" x="5010150" y="4092575"/>
          <p14:tracePt t="51246" x="5016500" y="4092575"/>
          <p14:tracePt t="51279" x="5022850" y="4092575"/>
          <p14:tracePt t="51309" x="5029200" y="4084638"/>
          <p14:tracePt t="51329" x="5043488" y="4078288"/>
          <p14:tracePt t="51339" x="5049838" y="4078288"/>
          <p14:tracePt t="51350" x="5056188" y="4078288"/>
          <p14:tracePt t="51363" x="5062538" y="4071938"/>
          <p14:tracePt t="51379" x="5076825" y="4071938"/>
          <p14:tracePt t="51401" x="5089525" y="4071938"/>
          <p14:tracePt t="51434" x="5089525" y="4065588"/>
          <p14:tracePt t="51469" x="5095875" y="4065588"/>
          <p14:tracePt t="51489" x="5103813" y="4059238"/>
          <p14:tracePt t="51500" x="5110163" y="4059238"/>
          <p14:tracePt t="51509" x="5116513" y="4051300"/>
          <p14:tracePt t="51540" x="5122863" y="4051300"/>
          <p14:tracePt t="51569" x="5130800" y="4051300"/>
          <p14:tracePt t="51599" x="5130800" y="4044950"/>
          <p14:tracePt t="51609" x="5130800" y="4038600"/>
          <p14:tracePt t="51629" x="5137150" y="4038600"/>
          <p14:tracePt t="51640" x="5137150" y="4032250"/>
          <p14:tracePt t="51679" x="5143500" y="4032250"/>
          <p14:tracePt t="51769" x="5143500" y="4024313"/>
          <p14:tracePt t="51849" x="5149850" y="4017963"/>
          <p14:tracePt t="51869" x="5156200" y="4011613"/>
          <p14:tracePt t="51889" x="5164138" y="4011613"/>
          <p14:tracePt t="52119" x="5164138" y="4005263"/>
          <p14:tracePt t="52429" x="5164138" y="3998913"/>
          <p14:tracePt t="53539" x="5170488" y="3998913"/>
          <p14:tracePt t="53589" x="5170488" y="3990975"/>
          <p14:tracePt t="53610" x="5176838" y="3990975"/>
          <p14:tracePt t="53660" x="5183188" y="3990975"/>
          <p14:tracePt t="53690" x="5191125" y="3990975"/>
          <p14:tracePt t="53709" x="5197475" y="3984625"/>
          <p14:tracePt t="53739" x="5203825" y="3984625"/>
          <p14:tracePt t="53771" x="5210175" y="3984625"/>
          <p14:tracePt t="53780" x="5216525" y="3984625"/>
          <p14:tracePt t="53800" x="5224463" y="3984625"/>
          <p14:tracePt t="53841" x="5230813" y="3984625"/>
          <p14:tracePt t="53990" x="5224463" y="3984625"/>
          <p14:tracePt t="54073" x="5216525" y="3984625"/>
          <p14:tracePt t="54115" x="5210175" y="3984625"/>
          <p14:tracePt t="54160" x="5203825" y="3984625"/>
          <p14:tracePt t="54220" x="5197475" y="3984625"/>
          <p14:tracePt t="54241" x="5191125" y="3984625"/>
          <p14:tracePt t="54250" x="5183188" y="3984625"/>
          <p14:tracePt t="54261" x="5176838" y="3978275"/>
          <p14:tracePt t="54276" x="5170488" y="3978275"/>
          <p14:tracePt t="54293" x="5164138" y="3978275"/>
          <p14:tracePt t="54309" x="5156200" y="3971925"/>
          <p14:tracePt t="54370" x="5156200" y="3965575"/>
          <p14:tracePt t="54390" x="5156200" y="3957638"/>
          <p14:tracePt t="54420" x="5164138" y="3957638"/>
          <p14:tracePt t="54431" x="5170488" y="3957638"/>
          <p14:tracePt t="54460" x="5176838" y="3957638"/>
          <p14:tracePt t="54481" x="5191125" y="3957638"/>
          <p14:tracePt t="54490" x="5197475" y="3957638"/>
          <p14:tracePt t="54500" x="5197475" y="3965575"/>
          <p14:tracePt t="54511" x="5203825" y="3965575"/>
          <p14:tracePt t="54526" x="5210175" y="3965575"/>
          <p14:tracePt t="54543" x="5216525" y="3971925"/>
          <p14:tracePt t="54560" x="5216525" y="3978275"/>
          <p14:tracePt t="54600" x="5216525" y="3984625"/>
          <p14:tracePt t="54612" x="5216525" y="3990975"/>
          <p14:tracePt t="54631" x="5216525" y="3998913"/>
          <p14:tracePt t="54650" x="5216525" y="4005263"/>
          <p14:tracePt t="54670" x="5210175" y="4005263"/>
          <p14:tracePt t="54681" x="5203825" y="4011613"/>
          <p14:tracePt t="54693" x="5191125" y="4011613"/>
          <p14:tracePt t="54710" x="5164138" y="4024313"/>
          <p14:tracePt t="54726" x="5156200" y="4024313"/>
          <p14:tracePt t="54742" x="5149850" y="4024313"/>
          <p14:tracePt t="54759" x="5143500" y="4024313"/>
          <p14:tracePt t="54776" x="5137150" y="4024313"/>
          <p14:tracePt t="54821" x="5137150" y="4017963"/>
          <p14:tracePt t="54870" x="5137150" y="4011613"/>
          <p14:tracePt t="54890" x="5143500" y="4011613"/>
          <p14:tracePt t="54941" x="5149850" y="4011613"/>
          <p14:tracePt t="54980" x="5156200" y="4005263"/>
          <p14:tracePt t="55070" x="5164138" y="4005263"/>
          <p14:tracePt t="55131" x="5170488" y="4005263"/>
          <p14:tracePt t="55222" x="5176838" y="4005263"/>
          <p14:tracePt t="55241" x="5183188" y="4005263"/>
          <p14:tracePt t="55262" x="5191125" y="4005263"/>
          <p14:tracePt t="55271" x="5197475" y="4005263"/>
          <p14:tracePt t="55301" x="5203825" y="4005263"/>
          <p14:tracePt t="55411" x="5197475" y="4005263"/>
          <p14:tracePt t="55430" x="5191125" y="4005263"/>
          <p14:tracePt t="55450" x="5183188" y="4005263"/>
          <p14:tracePt t="55480" x="5176838" y="4005263"/>
          <p14:tracePt t="55510" x="5170488" y="4005263"/>
          <p14:tracePt t="55521" x="5164138" y="4005263"/>
          <p14:tracePt t="55550" x="5156200" y="4005263"/>
          <p14:tracePt t="55570" x="5149850" y="4005263"/>
          <p14:tracePt t="55580" x="5143500" y="4005263"/>
          <p14:tracePt t="55592" x="5137150" y="4005263"/>
          <p14:tracePt t="55600" x="5122863" y="4005263"/>
          <p14:tracePt t="55611" x="5116513" y="4005263"/>
          <p14:tracePt t="55631" x="5110163" y="4005263"/>
          <p14:tracePt t="55642" x="5103813" y="4005263"/>
          <p14:tracePt t="55671" x="5095875" y="4005263"/>
          <p14:tracePt t="55690" x="5089525" y="4005263"/>
          <p14:tracePt t="55701" x="5070475" y="4005263"/>
          <p14:tracePt t="55712" x="5049838" y="4005263"/>
          <p14:tracePt t="55725" x="5043488" y="4005263"/>
          <p14:tracePt t="55741" x="5022850" y="3998913"/>
          <p14:tracePt t="55758" x="5016500" y="3998913"/>
          <p14:tracePt t="55775" x="5002213" y="3998913"/>
          <p14:tracePt t="55791" x="4983163" y="3998913"/>
          <p14:tracePt t="55808" x="4976813" y="3998913"/>
          <p14:tracePt t="55825" x="4941888" y="3998913"/>
          <p14:tracePt t="55841" x="4922838" y="3998913"/>
          <p14:tracePt t="55858" x="4916488" y="3998913"/>
          <p14:tracePt t="55875" x="4902200" y="3998913"/>
          <p14:tracePt t="55892" x="4881563" y="3998913"/>
          <p14:tracePt t="55908" x="4856163" y="3998913"/>
          <p14:tracePt t="55925" x="4814888" y="3990975"/>
          <p14:tracePt t="55941" x="4775200" y="3990975"/>
          <p14:tracePt t="55958" x="4762500" y="3990975"/>
          <p14:tracePt t="55975" x="4735513" y="3990975"/>
          <p14:tracePt t="55991" x="4708525" y="3990975"/>
          <p14:tracePt t="56008" x="4687888" y="3990975"/>
          <p14:tracePt t="56024" x="4654550" y="3990975"/>
          <p14:tracePt t="56041" x="4627563" y="3990975"/>
          <p14:tracePt t="56058" x="4614863" y="3990975"/>
          <p14:tracePt t="56075" x="4587875" y="3990975"/>
          <p14:tracePt t="56091" x="4560888" y="3990975"/>
          <p14:tracePt t="56108" x="4540250" y="3990975"/>
          <p14:tracePt t="56124" x="4513263" y="3990975"/>
          <p14:tracePt t="56141" x="4500563" y="3990975"/>
          <p14:tracePt t="56158" x="4494213" y="3990975"/>
          <p14:tracePt t="56174" x="4479925" y="3984625"/>
          <p14:tracePt t="56191" x="4473575" y="3984625"/>
          <p14:tracePt t="56210" x="4460875" y="3978275"/>
          <p14:tracePt t="56243" x="4452938" y="3978275"/>
          <p14:tracePt t="56351" x="4446588" y="3978275"/>
          <p14:tracePt t="56371" x="4440238" y="3978275"/>
          <p14:tracePt t="56381" x="4433888" y="3978275"/>
          <p14:tracePt t="56394" x="4419600" y="3978275"/>
          <p14:tracePt t="56401" x="4400550" y="3978275"/>
          <p14:tracePt t="56413" x="4386263" y="3978275"/>
          <p14:tracePt t="56428" x="4373563" y="3978275"/>
          <p14:tracePt t="56442" x="4352925" y="3978275"/>
          <p14:tracePt t="56458" x="4340225" y="3978275"/>
          <p14:tracePt t="56474" x="4313238" y="3978275"/>
          <p14:tracePt t="56491" x="4286250" y="3978275"/>
          <p14:tracePt t="56507" x="4273550" y="3978275"/>
          <p14:tracePt t="56524" x="4246563" y="3978275"/>
          <p14:tracePt t="56541" x="4232275" y="3978275"/>
          <p14:tracePt t="56557" x="4225925" y="3978275"/>
          <p14:tracePt t="56574" x="4213225" y="3978275"/>
          <p14:tracePt t="56591" x="4192588" y="3978275"/>
          <p14:tracePt t="56608" x="4186238" y="3978275"/>
          <p14:tracePt t="56612" x="4179888" y="3978275"/>
          <p14:tracePt t="56624" x="4165600" y="3971925"/>
          <p14:tracePt t="56641" x="4152900" y="3971925"/>
          <p14:tracePt t="56657" x="4138613" y="3971925"/>
          <p14:tracePt t="56674" x="4132263" y="3971925"/>
          <p14:tracePt t="56691" x="4111625" y="3971925"/>
          <p14:tracePt t="56707" x="4105275" y="3971925"/>
          <p14:tracePt t="56724" x="4078288" y="3965575"/>
          <p14:tracePt t="56741" x="4065588" y="3965575"/>
          <p14:tracePt t="56757" x="4059238" y="3965575"/>
          <p14:tracePt t="56774" x="4038600" y="3965575"/>
          <p14:tracePt t="56791" x="4017963" y="3965575"/>
          <p14:tracePt t="56807" x="4011613" y="3965575"/>
          <p14:tracePt t="56824" x="3998913" y="3965575"/>
          <p14:tracePt t="56841" x="3990975" y="3965575"/>
          <p14:tracePt t="56857" x="3984625" y="3965575"/>
          <p14:tracePt t="56874" x="3971925" y="3965575"/>
          <p14:tracePt t="56891" x="3965575" y="3965575"/>
          <p14:tracePt t="56907" x="3957638" y="3957638"/>
          <p14:tracePt t="56924" x="3944938" y="3957638"/>
          <p14:tracePt t="56941" x="3938588" y="3957638"/>
          <p14:tracePt t="56974" x="3930650" y="3957638"/>
          <p14:tracePt t="56991" x="3924300" y="3957638"/>
          <p14:tracePt t="57011" x="3917950" y="3957638"/>
          <p14:tracePt t="57051" x="3911600" y="3957638"/>
          <p14:tracePt t="57381" x="3905250" y="3957638"/>
          <p14:tracePt t="57396" x="3878263" y="3965575"/>
          <p14:tracePt t="57412" x="3836988" y="3971925"/>
          <p14:tracePt t="57430" x="3743325" y="3990975"/>
          <p14:tracePt t="57448" x="3630613" y="4005263"/>
          <p14:tracePt t="57461" x="3570288" y="4005263"/>
          <p14:tracePt t="57476" x="3435350" y="4005263"/>
          <p14:tracePt t="57490" x="3375025" y="4011613"/>
          <p14:tracePt t="57506" x="3268663" y="4011613"/>
          <p14:tracePt t="57523" x="3187700" y="4011613"/>
          <p14:tracePt t="57540" x="3160713" y="4011613"/>
          <p14:tracePt t="57557" x="3100388" y="4005263"/>
          <p14:tracePt t="57573" x="3073400" y="3998913"/>
          <p14:tracePt t="57590" x="3060700" y="3998913"/>
          <p14:tracePt t="57607" x="3033713" y="3998913"/>
          <p14:tracePt t="57623" x="3000375" y="3990975"/>
          <p14:tracePt t="57640" x="2994025" y="3990975"/>
          <p14:tracePt t="57657" x="2967038" y="3990975"/>
          <p14:tracePt t="57673" x="2933700" y="3984625"/>
          <p14:tracePt t="57690" x="2927350" y="3984625"/>
          <p14:tracePt t="57706" x="2906713" y="3978275"/>
          <p14:tracePt t="57723" x="2879725" y="3978275"/>
          <p14:tracePt t="57740" x="2873375" y="3978275"/>
          <p14:tracePt t="57756" x="2852738" y="3978275"/>
          <p14:tracePt t="57773" x="2840038" y="3978275"/>
          <p14:tracePt t="57790" x="2833688" y="3978275"/>
          <p14:tracePt t="57806" x="2819400" y="3971925"/>
          <p14:tracePt t="57853" x="2813050" y="3971925"/>
          <p14:tracePt t="58047" x="2819400" y="3971925"/>
          <p14:tracePt t="58058" x="2825750" y="3971925"/>
          <p14:tracePt t="58079" x="2833688" y="3971925"/>
          <p14:tracePt t="58089" x="2846388" y="3971925"/>
          <p14:tracePt t="58106" x="2859088" y="3971925"/>
          <p14:tracePt t="58122" x="2886075" y="3965575"/>
          <p14:tracePt t="58139" x="2946400" y="3957638"/>
          <p14:tracePt t="58156" x="3000375" y="3957638"/>
          <p14:tracePt t="58173" x="3027363" y="3957638"/>
          <p14:tracePt t="58189" x="3081338" y="3957638"/>
          <p14:tracePt t="58207" x="3148013" y="3957638"/>
          <p14:tracePt t="58222" x="3181350" y="3957638"/>
          <p14:tracePt t="58239" x="3235325" y="3957638"/>
          <p14:tracePt t="58257" x="3281363" y="3957638"/>
          <p14:tracePt t="58272" x="3314700" y="3957638"/>
          <p14:tracePt t="58289" x="3368675" y="3957638"/>
          <p14:tracePt t="58306" x="3408363" y="3957638"/>
          <p14:tracePt t="58322" x="3468688" y="3957638"/>
          <p14:tracePt t="58339" x="3536950" y="3957638"/>
          <p14:tracePt t="58356" x="3562350" y="3965575"/>
          <p14:tracePt t="58373" x="3636963" y="3965575"/>
          <p14:tracePt t="58390" x="3709988" y="3965575"/>
          <p14:tracePt t="58412" x="3776663" y="3971925"/>
          <p14:tracePt t="58427" x="3817938" y="3971925"/>
          <p14:tracePt t="58449" x="3957638" y="3978275"/>
          <p14:tracePt t="58462" x="3998913" y="3978275"/>
          <p14:tracePt t="58477" x="4038600" y="3978275"/>
          <p14:tracePt t="58490" x="4125913" y="3984625"/>
          <p14:tracePt t="58506" x="4171950" y="3990975"/>
          <p14:tracePt t="58522" x="4265613" y="3990975"/>
          <p14:tracePt t="58539" x="4298950" y="3998913"/>
          <p14:tracePt t="58556" x="4394200" y="4005263"/>
          <p14:tracePt t="58572" x="4473575" y="4017963"/>
          <p14:tracePt t="58589" x="4521200" y="4024313"/>
          <p14:tracePt t="58606" x="4608513" y="4038600"/>
          <p14:tracePt t="58622" x="4694238" y="4059238"/>
          <p14:tracePt t="58639" x="4727575" y="4059238"/>
          <p14:tracePt t="58655" x="4802188" y="4071938"/>
          <p14:tracePt t="58672" x="4881563" y="4092575"/>
          <p14:tracePt t="58689" x="4916488" y="4098925"/>
          <p14:tracePt t="58705" x="5002213" y="4119563"/>
          <p14:tracePt t="58722" x="5070475" y="4132263"/>
          <p14:tracePt t="58739" x="5116513" y="4144963"/>
          <p14:tracePt t="58755" x="5137150" y="4144963"/>
          <p14:tracePt t="58772" x="5170488" y="4152900"/>
          <p14:tracePt t="58789" x="5191125" y="4159250"/>
          <p14:tracePt t="58805" x="5203825" y="4165600"/>
          <p14:tracePt t="58822" x="5230813" y="4165600"/>
          <p14:tracePt t="58839" x="5243513" y="4165600"/>
          <p14:tracePt t="58872" x="5251450" y="4165600"/>
          <p14:tracePt t="58915" x="5257800" y="4165600"/>
          <p14:tracePt t="58927" x="5264150" y="4165600"/>
          <p14:tracePt t="58935" x="5270500" y="4165600"/>
          <p14:tracePt t="58944" x="5276850" y="4165600"/>
          <p14:tracePt t="58955" x="5284788" y="4165600"/>
          <p14:tracePt t="58973" x="5297488" y="4159250"/>
          <p14:tracePt t="59005" x="5303838" y="4159250"/>
          <p14:tracePt t="59022" x="5303838" y="4152900"/>
          <p14:tracePt t="59054" x="5303838" y="4144963"/>
          <p14:tracePt t="59074" x="5303838" y="4138613"/>
          <p14:tracePt t="59083" x="5303838" y="4132263"/>
          <p14:tracePt t="59102" x="5303838" y="4125913"/>
          <p14:tracePt t="59112" x="5297488" y="4125913"/>
          <p14:tracePt t="59133" x="5291138" y="4119563"/>
          <p14:tracePt t="59152" x="5284788" y="4111625"/>
          <p14:tracePt t="59173" x="5276850" y="4111625"/>
          <p14:tracePt t="59182" x="5270500" y="4111625"/>
          <p14:tracePt t="59193" x="5264150" y="4111625"/>
          <p14:tracePt t="59205" x="5251450" y="4111625"/>
          <p14:tracePt t="59224" x="5243513" y="4105275"/>
          <p14:tracePt t="59243" x="5237163" y="4105275"/>
          <p14:tracePt t="59255" x="5237163" y="4098925"/>
          <p14:tracePt t="59272" x="5224463" y="4092575"/>
          <p14:tracePt t="59288" x="5210175" y="4084638"/>
          <p14:tracePt t="59305" x="5197475" y="4071938"/>
          <p14:tracePt t="59322" x="5191125" y="4065588"/>
          <p14:tracePt t="59355" x="5183188" y="4065588"/>
          <p14:tracePt t="59423" x="5183188" y="4059238"/>
          <p14:tracePt t="59474" x="5183188" y="4051300"/>
          <p14:tracePt t="59502" x="5183188" y="4044950"/>
          <p14:tracePt t="59524" x="5176838" y="4044950"/>
          <p14:tracePt t="59543" x="5176838" y="4038600"/>
          <p14:tracePt t="59734" x="5183188" y="4038600"/>
          <p14:tracePt t="59896" x="5191125" y="4038600"/>
          <p14:tracePt t="60173" x="5191125" y="4044950"/>
          <p14:tracePt t="60213" x="5183188" y="4044950"/>
          <p14:tracePt t="60234" x="5176838" y="4044950"/>
          <p14:tracePt t="60243" x="5170488" y="4044950"/>
          <p14:tracePt t="60264" x="5164138" y="4044950"/>
          <p14:tracePt t="60293" x="5156200" y="4044950"/>
          <p14:tracePt t="60303" x="5149850" y="4044950"/>
          <p14:tracePt t="60313" x="5143500" y="4044950"/>
          <p14:tracePt t="60333" x="5137150" y="4038600"/>
          <p14:tracePt t="60353" x="5130800" y="4032250"/>
          <p14:tracePt t="60364" x="5130800" y="4024313"/>
          <p14:tracePt t="60393" x="5122863" y="4024313"/>
          <p14:tracePt t="60423" x="5122863" y="4017963"/>
          <p14:tracePt t="60474" x="5122863" y="4011613"/>
          <p14:tracePt t="60504" x="5122863" y="4005263"/>
          <p14:tracePt t="60513" x="5122863" y="3998913"/>
          <p14:tracePt t="60543" x="5130800" y="3998913"/>
          <p14:tracePt t="60574" x="5137150" y="3998913"/>
          <p14:tracePt t="60593" x="5143500" y="3990975"/>
          <p14:tracePt t="60603" x="5149850" y="3990975"/>
          <p14:tracePt t="60625" x="5156200" y="3990975"/>
          <p14:tracePt t="60664" x="5164138" y="3990975"/>
          <p14:tracePt t="60693" x="5170488" y="3990975"/>
          <p14:tracePt t="60703" x="5176838" y="3990975"/>
          <p14:tracePt t="60713" x="5191125" y="3998913"/>
          <p14:tracePt t="60733" x="5197475" y="3998913"/>
          <p14:tracePt t="60743" x="5203825" y="4005263"/>
          <p14:tracePt t="60754" x="5210175" y="4005263"/>
          <p14:tracePt t="60770" x="5216525" y="4011613"/>
          <p14:tracePt t="60787" x="5224463" y="4024313"/>
          <p14:tracePt t="60803" x="5224463" y="4032250"/>
          <p14:tracePt t="60837" x="5230813" y="4032250"/>
          <p14:tracePt t="60853" x="5230813" y="4038600"/>
          <p14:tracePt t="60870" x="5230813" y="4044950"/>
          <p14:tracePt t="60887" x="5237163" y="4044950"/>
          <p14:tracePt t="60904" x="5237163" y="4051300"/>
          <p14:tracePt t="60924" x="5237163" y="4059238"/>
          <p14:tracePt t="60937" x="5237163" y="4065588"/>
          <p14:tracePt t="60953" x="5243513" y="4084638"/>
          <p14:tracePt t="60970" x="5243513" y="4092575"/>
          <p14:tracePt t="60986" x="5251450" y="4111625"/>
          <p14:tracePt t="61004" x="5251450" y="4125913"/>
          <p14:tracePt t="61020" x="5251450" y="4132263"/>
          <p14:tracePt t="61037" x="5251450" y="4144963"/>
          <p14:tracePt t="61053" x="5251450" y="4165600"/>
          <p14:tracePt t="61070" x="5251450" y="4171950"/>
          <p14:tracePt t="61087" x="5251450" y="4198938"/>
          <p14:tracePt t="61103" x="5251450" y="4225925"/>
          <p14:tracePt t="61120" x="5251450" y="4232275"/>
          <p14:tracePt t="61136" x="5251450" y="4259263"/>
          <p14:tracePt t="61153" x="5251450" y="4273550"/>
          <p14:tracePt t="61170" x="5251450" y="4286250"/>
          <p14:tracePt t="61186" x="5243513" y="4292600"/>
          <p14:tracePt t="61204" x="5237163" y="4298950"/>
          <p14:tracePt t="61220" x="5237163" y="4306888"/>
          <p14:tracePt t="61236" x="5224463" y="4313238"/>
          <p14:tracePt t="61253" x="5216525" y="4333875"/>
          <p14:tracePt t="61270" x="5210175" y="4333875"/>
          <p14:tracePt t="61287" x="5183188" y="4346575"/>
          <p14:tracePt t="61304" x="5156200" y="4359275"/>
          <p14:tracePt t="61320" x="5137150" y="4359275"/>
          <p14:tracePt t="61336" x="5110163" y="4367213"/>
          <p14:tracePt t="61353" x="5076825" y="4367213"/>
          <p14:tracePt t="61370" x="5070475" y="4367213"/>
          <p14:tracePt t="61386" x="5043488" y="4367213"/>
          <p14:tracePt t="61407" x="5022850" y="4359275"/>
          <p14:tracePt t="61424" x="5002213" y="4352925"/>
          <p14:tracePt t="61440" x="4995863" y="4346575"/>
          <p14:tracePt t="61453" x="4989513" y="4333875"/>
          <p14:tracePt t="61469" x="4983163" y="4325938"/>
          <p14:tracePt t="61487" x="4968875" y="4306888"/>
          <p14:tracePt t="61503" x="4968875" y="4279900"/>
          <p14:tracePt t="61519" x="4968875" y="4265613"/>
          <p14:tracePt t="61536" x="4968875" y="4246563"/>
          <p14:tracePt t="61553" x="4968875" y="4232275"/>
          <p14:tracePt t="61570" x="4968875" y="4219575"/>
          <p14:tracePt t="61586" x="4976813" y="4198938"/>
          <p14:tracePt t="61603" x="5010150" y="4144963"/>
          <p14:tracePt t="61619" x="5016500" y="4132263"/>
          <p14:tracePt t="61624" x="5029200" y="4119563"/>
          <p14:tracePt t="61636" x="5037138" y="4105275"/>
          <p14:tracePt t="61653" x="5043488" y="4092575"/>
          <p14:tracePt t="61686" x="5056188" y="4084638"/>
          <p14:tracePt t="61703" x="5070475" y="4078288"/>
          <p14:tracePt t="61719" x="5076825" y="4078288"/>
          <p14:tracePt t="61737" x="5089525" y="4071938"/>
          <p14:tracePt t="61753" x="5116513" y="4065588"/>
          <p14:tracePt t="61769" x="5122863" y="4065588"/>
          <p14:tracePt t="61786" x="5143500" y="4065588"/>
          <p14:tracePt t="61803" x="5156200" y="4065588"/>
          <p14:tracePt t="61819" x="5164138" y="4065588"/>
          <p14:tracePt t="61836" x="5183188" y="4065588"/>
          <p14:tracePt t="61853" x="5197475" y="4071938"/>
          <p14:tracePt t="61869" x="5203825" y="4078288"/>
          <p14:tracePt t="61886" x="5210175" y="4084638"/>
          <p14:tracePt t="61903" x="5224463" y="4092575"/>
          <p14:tracePt t="61919" x="5230813" y="4098925"/>
          <p14:tracePt t="61936" x="5243513" y="4105275"/>
          <p14:tracePt t="61953" x="5251450" y="4119563"/>
          <p14:tracePt t="61986" x="5257800" y="4132263"/>
          <p14:tracePt t="62003" x="5264150" y="4138613"/>
          <p14:tracePt t="62019" x="5270500" y="4152900"/>
          <p14:tracePt t="62036" x="5270500" y="4165600"/>
          <p14:tracePt t="62053" x="5270500" y="4192588"/>
          <p14:tracePt t="62086" x="5270500" y="4205288"/>
          <p14:tracePt t="62124" x="5270500" y="4213225"/>
          <p14:tracePt t="62144" x="5270500" y="4219575"/>
          <p14:tracePt t="62155" x="5270500" y="4225925"/>
          <p14:tracePt t="62164" x="5270500" y="4232275"/>
          <p14:tracePt t="62175" x="5270500" y="4238625"/>
          <p14:tracePt t="62189" x="5264150" y="4238625"/>
          <p14:tracePt t="62202" x="5257800" y="4252913"/>
          <p14:tracePt t="62219" x="5251450" y="4259263"/>
          <p14:tracePt t="62244" x="5251450" y="4265613"/>
          <p14:tracePt t="62256" x="5243513" y="4265613"/>
          <p14:tracePt t="62274" x="5243513" y="4273550"/>
          <p14:tracePt t="62286" x="5237163" y="4273550"/>
          <p14:tracePt t="62302" x="5230813" y="4273550"/>
          <p14:tracePt t="62344" x="5224463" y="4273550"/>
          <p14:tracePt t="62374" x="5216525" y="4273550"/>
          <p14:tracePt t="62394" x="5210175" y="4273550"/>
          <p14:tracePt t="62407" x="5203825" y="4273550"/>
          <p14:tracePt t="62424" x="5197475" y="4273550"/>
          <p14:tracePt t="62439" x="5191125" y="4273550"/>
          <p14:tracePt t="62456" x="5183188" y="4265613"/>
          <p14:tracePt t="62688" x="5176838" y="4265613"/>
          <p14:tracePt t="62707" x="5170488" y="4265613"/>
          <p14:tracePt t="62726" x="5164138" y="4265613"/>
          <p14:tracePt t="62738" x="5156200" y="4265613"/>
          <p14:tracePt t="62745" x="5156200" y="4259263"/>
          <p14:tracePt t="62757" x="5149850" y="4259263"/>
          <p14:tracePt t="62768" x="5149850" y="4252913"/>
          <p14:tracePt t="62785" x="5137150" y="4246563"/>
          <p14:tracePt t="62802" x="5130800" y="4238625"/>
          <p14:tracePt t="62818" x="5122863" y="4238625"/>
          <p14:tracePt t="62835" x="5116513" y="4238625"/>
          <p14:tracePt t="62851" x="5110163" y="4232275"/>
          <p14:tracePt t="63016" x="5116513" y="4232275"/>
          <p14:tracePt t="63046" x="5122863" y="4232275"/>
          <p14:tracePt t="63075" x="5137150" y="4232275"/>
          <p14:tracePt t="63096" x="5143500" y="4232275"/>
          <p14:tracePt t="63108" x="5149850" y="4232275"/>
          <p14:tracePt t="63115" x="5149850" y="4238625"/>
          <p14:tracePt t="63125" x="5164138" y="4238625"/>
          <p14:tracePt t="63135" x="5164138" y="4246563"/>
          <p14:tracePt t="63151" x="5170488" y="4246563"/>
          <p14:tracePt t="63168" x="5176838" y="4246563"/>
          <p14:tracePt t="63215" x="5183188" y="4246563"/>
          <p14:tracePt t="63225" x="5183188" y="4252913"/>
          <p14:tracePt t="63414" x="5176838" y="4252913"/>
          <p14:tracePt t="63444" x="5170488" y="4252913"/>
          <p14:tracePt t="63465" x="5164138" y="4252913"/>
          <p14:tracePt t="63505" x="5156200" y="4252913"/>
          <p14:tracePt t="63514" x="5149850" y="4252913"/>
          <p14:tracePt t="63554" x="5143500" y="4252913"/>
          <p14:tracePt t="63575" x="5143500" y="4246563"/>
          <p14:tracePt t="63605" x="5143500" y="4238625"/>
          <p14:tracePt t="63675" x="5143500" y="4232275"/>
          <p14:tracePt t="63696" x="5149850" y="4232275"/>
          <p14:tracePt t="63716" x="5156200" y="4232275"/>
          <p14:tracePt t="63744" x="5164138" y="4232275"/>
          <p14:tracePt t="63774" x="5176838" y="4232275"/>
          <p14:tracePt t="63786" x="5176838" y="4225925"/>
          <p14:tracePt t="63795" x="5183188" y="4225925"/>
          <p14:tracePt t="63806" x="5191125" y="4225925"/>
          <p14:tracePt t="63817" x="5197475" y="4219575"/>
          <p14:tracePt t="63834" x="5203825" y="4219575"/>
          <p14:tracePt t="63850" x="5210175" y="4219575"/>
          <p14:tracePt t="63867" x="5216525" y="4219575"/>
          <p14:tracePt t="63905" x="5216525" y="4213225"/>
          <p14:tracePt t="63975" x="5216525" y="4205288"/>
          <p14:tracePt t="63995" x="5216525" y="4192588"/>
          <p14:tracePt t="64005" x="5216525" y="4179888"/>
          <p14:tracePt t="64014" x="5210175" y="4159250"/>
          <p14:tracePt t="64025" x="5210175" y="4138613"/>
          <p14:tracePt t="64037" x="5210175" y="4111625"/>
          <p14:tracePt t="64050" x="5210175" y="4084638"/>
          <p14:tracePt t="64067" x="5216525" y="4024313"/>
          <p14:tracePt t="64084" x="5224463" y="3998913"/>
          <p14:tracePt t="64100" x="5224463" y="3990975"/>
          <p14:tracePt t="64117" x="5224463" y="3984625"/>
          <p14:tracePt t="64175" x="5216525" y="3984625"/>
          <p14:tracePt t="64187" x="5210175" y="3984625"/>
          <p14:tracePt t="64215" x="5203825" y="3984625"/>
          <p14:tracePt t="64225" x="5203825" y="3990975"/>
          <p14:tracePt t="64237" x="5197475" y="3990975"/>
          <p14:tracePt t="64255" x="5191125" y="3998913"/>
          <p14:tracePt t="64275" x="5183188" y="4005263"/>
          <p14:tracePt t="64295" x="5183188" y="4011613"/>
          <p14:tracePt t="64306" x="5176838" y="4011613"/>
          <p14:tracePt t="64317" x="5176838" y="4024313"/>
          <p14:tracePt t="64333" x="5170488" y="4024313"/>
          <p14:tracePt t="64350" x="5164138" y="4038600"/>
          <p14:tracePt t="64383" x="5156200" y="4038600"/>
          <p14:tracePt t="64475" x="5156200" y="4032250"/>
          <p14:tracePt t="64955" x="5164138" y="4032250"/>
          <p14:tracePt t="64986" x="5170488" y="4032250"/>
          <p14:tracePt t="65067" x="5176838" y="4024313"/>
          <p14:tracePt t="65117" x="5183188" y="4024313"/>
          <p14:tracePt t="65269" x="5183188" y="4017963"/>
          <p14:tracePt t="66076" x="5183188" y="4011613"/>
          <p14:tracePt t="66106" x="5191125" y="4011613"/>
          <p14:tracePt t="66117" x="5197475" y="4005263"/>
          <p14:tracePt t="66148" x="5197475" y="3998913"/>
          <p14:tracePt t="66157" x="5203825" y="3998913"/>
          <p14:tracePt t="66207" x="5210175" y="3990975"/>
          <p14:tracePt t="66228" x="5210175" y="3984625"/>
          <p14:tracePt t="67024" x="5203825" y="3984625"/>
          <p14:tracePt t="67084" x="5203825" y="3990975"/>
          <p14:tracePt t="67104" x="5197475" y="3990975"/>
          <p14:tracePt t="67117" x="5191125" y="3990975"/>
          <p14:tracePt t="67145" x="5183188" y="3990975"/>
          <p14:tracePt t="67174" x="5176838" y="3990975"/>
          <p14:tracePt t="67194" x="5170488" y="3990975"/>
          <p14:tracePt t="67223" x="5164138" y="3990975"/>
          <p14:tracePt t="67341" x="5164138" y="3984625"/>
          <p14:tracePt t="72815" x="5164138" y="3978275"/>
          <p14:tracePt t="72921" x="5164138" y="3971925"/>
          <p14:tracePt t="72942" x="5164138" y="3965575"/>
          <p14:tracePt t="72952" x="5164138" y="3957638"/>
          <p14:tracePt t="72965" x="5170488" y="3957638"/>
          <p14:tracePt t="72975" x="5170488" y="3951288"/>
          <p14:tracePt t="72992" x="5176838" y="3944938"/>
          <p14:tracePt t="73011" x="5176838" y="3938588"/>
          <p14:tracePt t="73061" x="5176838" y="3930650"/>
          <p14:tracePt t="73090" x="5176838" y="3924300"/>
          <p14:tracePt t="73100" x="5183188" y="3924300"/>
          <p14:tracePt t="73113" x="5183188" y="3917950"/>
          <p14:tracePt t="73130" x="5183188" y="3911600"/>
          <p14:tracePt t="73220" x="5183188" y="3905250"/>
          <p14:tracePt t="73229" x="5183188" y="3897313"/>
          <p14:tracePt t="73250" x="5183188" y="3890963"/>
          <p14:tracePt t="73260" x="5183188" y="3884613"/>
          <p14:tracePt t="73269" x="5183188" y="3878263"/>
          <p14:tracePt t="73280" x="5183188" y="3863975"/>
          <p14:tracePt t="73292" x="5183188" y="3857625"/>
          <p14:tracePt t="73308" x="5183188" y="3844925"/>
          <p14:tracePt t="73325" x="5183188" y="3803650"/>
          <p14:tracePt t="73341" x="5176838" y="3776663"/>
          <p14:tracePt t="73358" x="5170488" y="3757613"/>
          <p14:tracePt t="73375" x="5170488" y="3724275"/>
          <p14:tracePt t="73392" x="5170488" y="3697288"/>
          <p14:tracePt t="73408" x="5170488" y="3683000"/>
          <p14:tracePt t="73425" x="5164138" y="3670300"/>
          <p14:tracePt t="73441" x="5164138" y="3649663"/>
          <p14:tracePt t="73462" x="5164138" y="3630613"/>
          <p14:tracePt t="73480" x="5164138" y="3595688"/>
          <p14:tracePt t="73498" x="5164138" y="3582988"/>
          <p14:tracePt t="73512" x="5164138" y="3549650"/>
          <p14:tracePt t="73525" x="5164138" y="3529013"/>
          <p14:tracePt t="73542" x="5164138" y="3482975"/>
          <p14:tracePt t="73558" x="5164138" y="3462338"/>
          <p14:tracePt t="73575" x="5164138" y="3429000"/>
          <p14:tracePt t="73594" x="5164138" y="3416300"/>
          <p14:tracePt t="73608" x="5164138" y="3395663"/>
          <p14:tracePt t="73624" x="5156200" y="3335338"/>
          <p14:tracePt t="73641" x="5149850" y="3295650"/>
          <p14:tracePt t="73658" x="5149850" y="3254375"/>
          <p14:tracePt t="73675" x="5149850" y="3241675"/>
          <p14:tracePt t="73691" x="5143500" y="3214688"/>
          <p14:tracePt t="73708" x="5143500" y="3208338"/>
          <p14:tracePt t="73724" x="5143500" y="3201988"/>
          <p14:tracePt t="73757" x="5143500" y="3194050"/>
          <p14:tracePt t="73927" x="5143500" y="3201988"/>
          <p14:tracePt t="73948" x="5143500" y="3208338"/>
          <p14:tracePt t="73960" x="5143500" y="3227388"/>
          <p14:tracePt t="73971" x="5149850" y="3241675"/>
          <p14:tracePt t="73982" x="5149850" y="3262313"/>
          <p14:tracePt t="73995" x="5156200" y="3287713"/>
          <p14:tracePt t="74007" x="5164138" y="3302000"/>
          <p14:tracePt t="74024" x="5170488" y="3341688"/>
          <p14:tracePt t="74040" x="5170488" y="3368675"/>
          <p14:tracePt t="74057" x="5176838" y="3422650"/>
          <p14:tracePt t="74074" x="5183188" y="3489325"/>
          <p14:tracePt t="74091" x="5183188" y="3509963"/>
          <p14:tracePt t="74107" x="5183188" y="3549650"/>
          <p14:tracePt t="74124" x="5183188" y="3576638"/>
          <p14:tracePt t="74141" x="5183188" y="3582988"/>
          <p14:tracePt t="74157" x="5183188" y="3603625"/>
          <p14:tracePt t="74174" x="5183188" y="3622675"/>
          <p14:tracePt t="74191" x="5183188" y="3636963"/>
          <p14:tracePt t="74207" x="5191125" y="3656013"/>
          <p14:tracePt t="74224" x="5191125" y="3676650"/>
          <p14:tracePt t="74240" x="5191125" y="3690938"/>
          <p14:tracePt t="74257" x="5197475" y="3709988"/>
          <p14:tracePt t="74274" x="5197475" y="3716338"/>
          <p14:tracePt t="74291" x="5197475" y="3724275"/>
          <p14:tracePt t="74308" x="5197475" y="3736975"/>
          <p14:tracePt t="74325" x="5197475" y="3743325"/>
          <p14:tracePt t="74340" x="5197475" y="3751263"/>
          <p14:tracePt t="74357" x="5203825" y="3776663"/>
          <p14:tracePt t="74374" x="5203825" y="3810000"/>
          <p14:tracePt t="74390" x="5210175" y="3824288"/>
          <p14:tracePt t="74407" x="5210175" y="3857625"/>
          <p14:tracePt t="74424" x="5210175" y="3878263"/>
          <p14:tracePt t="74440" x="5210175" y="3890963"/>
          <p14:tracePt t="74461" x="5216525" y="3905250"/>
          <p14:tracePt t="74477" x="5224463" y="3911600"/>
          <p14:tracePt t="74494" x="5224463" y="3917950"/>
          <p14:tracePt t="74510" x="5224463" y="3924300"/>
          <p14:tracePt t="74530" x="5224463" y="3930650"/>
          <p14:tracePt t="74772" x="5224463" y="3938588"/>
          <p14:tracePt t="74801" x="5224463" y="3944938"/>
          <p14:tracePt t="74813" x="5224463" y="3951288"/>
          <p14:tracePt t="74831" x="5216525" y="3957638"/>
          <p14:tracePt t="74863" x="5216525" y="3965575"/>
          <p14:tracePt t="74871" x="5210175" y="3965575"/>
          <p14:tracePt t="74950" x="5203825" y="3965575"/>
          <p14:tracePt t="75381" x="5203825" y="3971925"/>
          <p14:tracePt t="75391" x="5203825" y="3978275"/>
          <p14:tracePt t="75412" x="5203825" y="3984625"/>
          <p14:tracePt t="75441" x="5203825" y="3990975"/>
          <p14:tracePt t="75594" x="5197475" y="3990975"/>
          <p14:tracePt t="75603" x="5191125" y="3990975"/>
          <p14:tracePt t="75614" x="5183188" y="3990975"/>
          <p14:tracePt t="75623" x="5170488" y="3984625"/>
          <p14:tracePt t="75640" x="5143500" y="3971925"/>
          <p14:tracePt t="75656" x="5137150" y="3971925"/>
          <p14:tracePt t="75673" x="5122863" y="3965575"/>
          <p14:tracePt t="75690" x="5116513" y="3957638"/>
          <p14:tracePt t="75723" x="5110163" y="3944938"/>
          <p14:tracePt t="75740" x="5103813" y="3890963"/>
          <p14:tracePt t="75756" x="5103813" y="3851275"/>
          <p14:tracePt t="75772" x="5116513" y="3736975"/>
          <p14:tracePt t="75790" x="5130800" y="3663950"/>
          <p14:tracePt t="75806" x="5137150" y="3649663"/>
          <p14:tracePt t="75823" x="5143500" y="3630613"/>
          <p14:tracePt t="75839" x="5143500" y="3622675"/>
          <p14:tracePt t="75873" x="5143500" y="3616325"/>
          <p14:tracePt t="75892" x="5149850" y="3616325"/>
          <p14:tracePt t="75932" x="5156200" y="3616325"/>
          <p14:tracePt t="75943" x="5164138" y="3609975"/>
          <p14:tracePt t="75952" x="5176838" y="3609975"/>
          <p14:tracePt t="75962" x="5191125" y="3603625"/>
          <p14:tracePt t="75973" x="5203825" y="3595688"/>
          <p14:tracePt t="75989" x="5210175" y="3595688"/>
          <p14:tracePt t="76005" x="5237163" y="3595688"/>
          <p14:tracePt t="76022" x="5251450" y="3595688"/>
          <p14:tracePt t="76039" x="5270500" y="3616325"/>
          <p14:tracePt t="76056" x="5284788" y="3622675"/>
          <p14:tracePt t="76072" x="5297488" y="3649663"/>
          <p14:tracePt t="76089" x="5303838" y="3663950"/>
          <p14:tracePt t="76106" x="5310188" y="3690938"/>
          <p14:tracePt t="76122" x="5318125" y="3716338"/>
          <p14:tracePt t="76139" x="5318125" y="3730625"/>
          <p14:tracePt t="76155" x="5318125" y="3736975"/>
          <p14:tracePt t="76366" x="5318125" y="3743325"/>
          <p14:tracePt t="76376" x="5318125" y="3751263"/>
          <p14:tracePt t="76394" x="5318125" y="3757613"/>
          <p14:tracePt t="76405" x="5318125" y="3776663"/>
          <p14:tracePt t="76415" x="5318125" y="3803650"/>
          <p14:tracePt t="76426" x="5318125" y="3830638"/>
          <p14:tracePt t="76438" x="5310188" y="3863975"/>
          <p14:tracePt t="76459" x="5297488" y="3930650"/>
          <p14:tracePt t="76477" x="5291138" y="3978275"/>
          <p14:tracePt t="76493" x="5291138" y="4017963"/>
          <p14:tracePt t="76509" x="5284788" y="4024313"/>
          <p14:tracePt t="76522" x="5276850" y="4044950"/>
          <p14:tracePt t="76538" x="5276850" y="4059238"/>
          <p14:tracePt t="76572" x="5270500" y="4065588"/>
          <p14:tracePt t="76592" x="5270500" y="4071938"/>
          <p14:tracePt t="76605" x="5264150" y="4078288"/>
          <p14:tracePt t="76622" x="5257800" y="4084638"/>
          <p14:tracePt t="76638" x="5251450" y="4084638"/>
          <p14:tracePt t="76655" x="5237163" y="4092575"/>
          <p14:tracePt t="76672" x="5230813" y="4098925"/>
          <p14:tracePt t="76688" x="5224463" y="4105275"/>
          <p14:tracePt t="76705" x="5216525" y="4105275"/>
          <p14:tracePt t="76724" x="5210175" y="4105275"/>
          <p14:tracePt t="76774" x="5203825" y="4105275"/>
          <p14:tracePt t="76824" x="5197475" y="4105275"/>
          <p14:tracePt t="76850" x="5191125" y="4105275"/>
          <p14:tracePt t="77022" x="5191125" y="4098925"/>
          <p14:tracePt t="77594" x="5197475" y="4098925"/>
          <p14:tracePt t="78567" x="5203825" y="4098925"/>
          <p14:tracePt t="78576" x="5203825" y="4092575"/>
          <p14:tracePt t="78626" x="5203825" y="4084638"/>
          <p14:tracePt t="78737" x="5203825" y="4078288"/>
          <p14:tracePt t="78786" x="5210175" y="4071938"/>
          <p14:tracePt t="78796" x="5210175" y="4065588"/>
          <p14:tracePt t="78816" x="5210175" y="4059238"/>
          <p14:tracePt t="78908" x="5210175" y="4051300"/>
          <p14:tracePt t="78927" x="5203825" y="4051300"/>
          <p14:tracePt t="78936" x="5203825" y="4044950"/>
          <p14:tracePt t="78947" x="5191125" y="4038600"/>
          <p14:tracePt t="78966" x="5183188" y="4038600"/>
          <p14:tracePt t="78976" x="5176838" y="4032250"/>
          <p14:tracePt t="78987" x="5164138" y="4032250"/>
          <p14:tracePt t="79003" x="5156200" y="4024313"/>
          <p14:tracePt t="79020" x="5130800" y="4024313"/>
          <p14:tracePt t="79036" x="5110163" y="4024313"/>
          <p14:tracePt t="79053" x="5095875" y="4024313"/>
          <p14:tracePt t="79069" x="5056188" y="4024313"/>
          <p14:tracePt t="79086" x="5022850" y="4044950"/>
          <p14:tracePt t="79103" x="4995863" y="4051300"/>
          <p14:tracePt t="79119" x="4976813" y="4059238"/>
          <p14:tracePt t="79136" x="4941888" y="4078288"/>
          <p14:tracePt t="79153" x="4916488" y="4092575"/>
          <p14:tracePt t="79169" x="4908550" y="4098925"/>
          <p14:tracePt t="79186" x="4875213" y="4119563"/>
          <p14:tracePt t="79203" x="4848225" y="4138613"/>
          <p14:tracePt t="79219" x="4841875" y="4144963"/>
          <p14:tracePt t="79236" x="4822825" y="4165600"/>
          <p14:tracePt t="79253" x="4814888" y="4186238"/>
          <p14:tracePt t="79269" x="4808538" y="4186238"/>
          <p14:tracePt t="79286" x="4802188" y="4198938"/>
          <p14:tracePt t="79303" x="4802188" y="4213225"/>
          <p14:tracePt t="79336" x="4795838" y="4225925"/>
          <p14:tracePt t="79353" x="4795838" y="4238625"/>
          <p14:tracePt t="79369" x="4795838" y="4246563"/>
          <p14:tracePt t="79402" x="4795838" y="4252913"/>
          <p14:tracePt t="79506" x="4795838" y="4246563"/>
          <p14:tracePt t="79513" x="4795838" y="4238625"/>
          <p14:tracePt t="79526" x="4795838" y="4232275"/>
          <p14:tracePt t="79535" x="4795838" y="4219575"/>
          <p14:tracePt t="79552" x="4795838" y="4198938"/>
          <p14:tracePt t="79569" x="4795838" y="4192588"/>
          <p14:tracePt t="79586" x="4795838" y="4165600"/>
          <p14:tracePt t="79602" x="4802188" y="4132263"/>
          <p14:tracePt t="79619" x="4808538" y="4111625"/>
          <p14:tracePt t="79635" x="4835525" y="4071938"/>
          <p14:tracePt t="79652" x="4862513" y="4032250"/>
          <p14:tracePt t="79669" x="4875213" y="4017963"/>
          <p14:tracePt t="79685" x="4908550" y="3984625"/>
          <p14:tracePt t="79702" x="4935538" y="3965575"/>
          <p14:tracePt t="79719" x="4949825" y="3951288"/>
          <p14:tracePt t="79735" x="4968875" y="3944938"/>
          <p14:tracePt t="79752" x="4989513" y="3930650"/>
          <p14:tracePt t="79769" x="4995863" y="3930650"/>
          <p14:tracePt t="79785" x="5010150" y="3930650"/>
          <p14:tracePt t="79802" x="5022850" y="3930650"/>
          <p14:tracePt t="79835" x="5037138" y="3930650"/>
          <p14:tracePt t="79852" x="5049838" y="3938588"/>
          <p14:tracePt t="79868" x="5056188" y="3938588"/>
          <p14:tracePt t="79885" x="5070475" y="3944938"/>
          <p14:tracePt t="79902" x="5076825" y="3951288"/>
          <p14:tracePt t="79918" x="5083175" y="3951288"/>
          <p14:tracePt t="79935" x="5095875" y="3965575"/>
          <p14:tracePt t="79952" x="5095875" y="3971925"/>
          <p14:tracePt t="79968" x="5110163" y="3978275"/>
          <p14:tracePt t="79985" x="5116513" y="3990975"/>
          <p14:tracePt t="80002" x="5122863" y="4011613"/>
          <p14:tracePt t="80018" x="5130800" y="4024313"/>
          <p14:tracePt t="80035" x="5137150" y="4044950"/>
          <p14:tracePt t="80052" x="5143500" y="4065588"/>
          <p14:tracePt t="80069" x="5143500" y="4071938"/>
          <p14:tracePt t="80085" x="5149850" y="4078288"/>
          <p14:tracePt t="80102" x="5149850" y="4084638"/>
          <p14:tracePt t="80153" x="5149850" y="4092575"/>
          <p14:tracePt t="80296" x="5143500" y="4092575"/>
          <p14:tracePt t="80355" x="5137150" y="4092575"/>
          <p14:tracePt t="80379" x="5130800" y="4092575"/>
          <p14:tracePt t="80406" x="5122863" y="4092575"/>
          <p14:tracePt t="80425" x="5116513" y="4092575"/>
          <p14:tracePt t="80433" x="5116513" y="4084638"/>
          <p14:tracePt t="80483" x="5116513" y="4078288"/>
          <p14:tracePt t="80492" x="5116513" y="4071938"/>
          <p14:tracePt t="80594" x="5116513" y="4065588"/>
          <p14:tracePt t="80653" x="5116513" y="4059238"/>
          <p14:tracePt t="80683" x="5122863" y="4059238"/>
          <p14:tracePt t="80705" x="5122863" y="4051300"/>
          <p14:tracePt t="80724" x="5130800" y="4051300"/>
          <p14:tracePt t="80733" x="5130800" y="4044950"/>
          <p14:tracePt t="80743" x="5137150" y="4044950"/>
          <p14:tracePt t="80763" x="5143500" y="4044950"/>
          <p14:tracePt t="80774" x="5149850" y="4044950"/>
          <p14:tracePt t="80785" x="5156200" y="4044950"/>
          <p14:tracePt t="80802" x="5170488" y="4038600"/>
          <p14:tracePt t="80835" x="5183188" y="4038600"/>
          <p14:tracePt t="80854" x="5191125" y="4038600"/>
          <p14:tracePt t="80868" x="5197475" y="4038600"/>
          <p14:tracePt t="80884" x="5203825" y="4038600"/>
          <p14:tracePt t="80902" x="5224463" y="4044950"/>
          <p14:tracePt t="80917" x="5230813" y="4044950"/>
          <p14:tracePt t="80934" x="5243513" y="4051300"/>
          <p14:tracePt t="80952" x="5257800" y="4059238"/>
          <p14:tracePt t="80968" x="5257800" y="4065588"/>
          <p14:tracePt t="80984" x="5264150" y="4071938"/>
          <p14:tracePt t="81001" x="5270500" y="4078288"/>
          <p14:tracePt t="81017" x="5270500" y="4084638"/>
          <p14:tracePt t="81034" x="5276850" y="4105275"/>
          <p14:tracePt t="81051" x="5284788" y="4111625"/>
          <p14:tracePt t="81068" x="5284788" y="4125913"/>
          <p14:tracePt t="81084" x="5291138" y="4138613"/>
          <p14:tracePt t="81101" x="5291138" y="4144963"/>
          <p14:tracePt t="81117" x="5291138" y="4152900"/>
          <p14:tracePt t="81151" x="5291138" y="4159250"/>
          <p14:tracePt t="81167" x="5291138" y="4165600"/>
          <p14:tracePt t="81295" x="5284788" y="4165600"/>
          <p14:tracePt t="81352" x="5276850" y="4165600"/>
          <p14:tracePt t="81392" x="5276850" y="4159250"/>
          <p14:tracePt t="81433" x="5276850" y="4152900"/>
          <p14:tracePt t="81502" x="5276850" y="4144963"/>
          <p14:tracePt t="81536" x="5276850" y="4138613"/>
          <p14:tracePt t="81543" x="5276850" y="4132263"/>
          <p14:tracePt t="81603" x="5270500" y="4132263"/>
          <p14:tracePt t="81815" x="5270500" y="4125913"/>
          <p14:tracePt t="81855" x="5270500" y="4119563"/>
          <p14:tracePt t="81864" x="5270500" y="4111625"/>
          <p14:tracePt t="81875" x="5264150" y="4105275"/>
          <p14:tracePt t="81885" x="5257800" y="4098925"/>
          <p14:tracePt t="81904" x="5251450" y="4092575"/>
          <p14:tracePt t="81917" x="5251450" y="4084638"/>
          <p14:tracePt t="81942" x="5251450" y="4078288"/>
          <p14:tracePt t="81954" x="5243513" y="4078288"/>
          <p14:tracePt t="82512" x="5243513" y="4071938"/>
          <p14:tracePt t="82542" x="5237163" y="4071938"/>
          <p14:tracePt t="82554" x="5230813" y="4065588"/>
          <p14:tracePt t="82562" x="5224463" y="4059238"/>
          <p14:tracePt t="82572" x="5216525" y="4051300"/>
          <p14:tracePt t="82583" x="5216525" y="4044950"/>
          <p14:tracePt t="82599" x="5210175" y="4038600"/>
          <p14:tracePt t="82616" x="5197475" y="4017963"/>
          <p14:tracePt t="82633" x="5191125" y="4011613"/>
          <p14:tracePt t="82666" x="5191125" y="4005263"/>
          <p14:tracePt t="82763" x="5183188" y="4005263"/>
          <p14:tracePt t="83025" x="5183188" y="3998913"/>
          <p14:tracePt t="83155" x="5183188" y="3990975"/>
          <p14:tracePt t="83176" x="5191125" y="3990975"/>
          <p14:tracePt t="83187" x="5191125" y="3984625"/>
          <p14:tracePt t="83213" x="5191125" y="3978275"/>
          <p14:tracePt t="83224" x="5197475" y="3978275"/>
          <p14:tracePt t="83255" x="5197475" y="3971925"/>
          <p14:tracePt t="83263" x="5203825" y="3965575"/>
          <p14:tracePt t="83283" x="5210175" y="3965575"/>
          <p14:tracePt t="83293" x="5210175" y="3957638"/>
          <p14:tracePt t="83313" x="5216525" y="3957638"/>
          <p14:tracePt t="83323" x="5216525" y="3951288"/>
          <p14:tracePt t="83592" x="5224463" y="3951288"/>
          <p14:tracePt t="83603" x="5224463" y="3957638"/>
          <p14:tracePt t="83633" x="5224463" y="3965575"/>
          <p14:tracePt t="83642" x="5224463" y="3971925"/>
          <p14:tracePt t="83654" x="5224463" y="3978275"/>
          <p14:tracePt t="83672" x="5224463" y="3984625"/>
          <p14:tracePt t="83692" x="5224463" y="3990975"/>
          <p14:tracePt t="83722" x="5224463" y="3998913"/>
          <p14:tracePt t="83923" x="5216525" y="4011613"/>
          <p14:tracePt t="84325" x="5216525" y="4005263"/>
          <p14:tracePt t="84623" x="5216525" y="3998913"/>
          <p14:tracePt t="84664" x="5216525" y="3990975"/>
          <p14:tracePt t="84842" x="5216525" y="3984625"/>
          <p14:tracePt t="84852" x="5216525" y="3978275"/>
          <p14:tracePt t="84882" x="5216525" y="3971925"/>
          <p14:tracePt t="84966" x="5216525" y="3965575"/>
          <p14:tracePt t="84988" x="5216525" y="3951288"/>
          <p14:tracePt t="84997" x="5216525" y="3944938"/>
          <p14:tracePt t="85007" x="5216525" y="3930650"/>
          <p14:tracePt t="85022" x="5216525" y="3911600"/>
          <p14:tracePt t="85047" x="5216525" y="3890963"/>
          <p14:tracePt t="85063" x="5216525" y="3870325"/>
          <p14:tracePt t="85080" x="5216525" y="3857625"/>
          <p14:tracePt t="85097" x="5216525" y="3844925"/>
          <p14:tracePt t="85114" x="5216525" y="3810000"/>
          <p14:tracePt t="85130" x="5216525" y="3797300"/>
          <p14:tracePt t="85147" x="5210175" y="3776663"/>
          <p14:tracePt t="85163" x="5210175" y="3751263"/>
          <p14:tracePt t="85197" x="5210175" y="3743325"/>
          <p14:tracePt t="85245" x="5210175" y="3736975"/>
          <p14:tracePt t="85296" x="5210175" y="3730625"/>
          <p14:tracePt t="85336" x="5203825" y="3730625"/>
          <p14:tracePt t="85346" x="5203825" y="3724275"/>
          <p14:tracePt t="85677" x="5203825" y="3716338"/>
          <p14:tracePt t="85717" x="5203825" y="3709988"/>
          <p14:tracePt t="85729" x="5203825" y="3703638"/>
          <p14:tracePt t="85741" x="5203825" y="3697288"/>
          <p14:tracePt t="85753" x="5203825" y="3690938"/>
          <p14:tracePt t="85763" x="5203825" y="3683000"/>
          <p14:tracePt t="85784" x="5203825" y="3676650"/>
          <p14:tracePt t="85863" x="5203825" y="3670300"/>
          <p14:tracePt t="85884" x="5203825" y="3663950"/>
          <p14:tracePt t="85913" x="5203825" y="3649663"/>
          <p14:tracePt t="85934" x="5203825" y="3643313"/>
          <p14:tracePt t="85953" x="5203825" y="3636963"/>
          <p14:tracePt t="85963" x="5203825" y="3630613"/>
          <p14:tracePt t="85992" x="5197475" y="3622675"/>
          <p14:tracePt t="86013" x="5197475" y="3616325"/>
          <p14:tracePt t="86033" x="5197475" y="3609975"/>
          <p14:tracePt t="86043" x="5197475" y="3603625"/>
          <p14:tracePt t="86113" x="5191125" y="3595688"/>
          <p14:tracePt t="86124" x="5191125" y="3582988"/>
          <p14:tracePt t="86136" x="5191125" y="3576638"/>
          <p14:tracePt t="86154" x="5183188" y="3570288"/>
          <p14:tracePt t="86165" x="5183188" y="3562350"/>
          <p14:tracePt t="86179" x="5183188" y="3556000"/>
          <p14:tracePt t="86196" x="5183188" y="3549650"/>
          <p14:tracePt t="86213" x="5183188" y="3543300"/>
          <p14:tracePt t="86234" x="5183188" y="3536950"/>
          <p14:tracePt t="86246" x="5183188" y="3529013"/>
          <p14:tracePt t="86264" x="5183188" y="3516313"/>
          <p14:tracePt t="86279" x="5183188" y="3509963"/>
          <p14:tracePt t="86296" x="5176838" y="3489325"/>
          <p14:tracePt t="86313" x="5176838" y="3482975"/>
          <p14:tracePt t="86329" x="5176838" y="3476625"/>
          <p14:tracePt t="86346" x="5176838" y="3462338"/>
          <p14:tracePt t="86362" x="5176838" y="3455988"/>
          <p14:tracePt t="86396" x="5176838" y="3449638"/>
          <p14:tracePt t="86413" x="5176838" y="3441700"/>
          <p14:tracePt t="86434" x="5176838" y="3435350"/>
          <p14:tracePt t="86453" x="5176838" y="3429000"/>
          <p14:tracePt t="86465" x="5176838" y="3422650"/>
          <p14:tracePt t="86479" x="5176838" y="3416300"/>
          <p14:tracePt t="86496" x="5176838" y="3408363"/>
          <p14:tracePt t="86543" x="5176838" y="3402013"/>
          <p14:tracePt t="86804" x="5176838" y="3395663"/>
          <p14:tracePt t="86815" x="5176838" y="3389313"/>
          <p14:tracePt t="86823" x="5176838" y="3381375"/>
          <p14:tracePt t="86844" x="5176838" y="3368675"/>
          <p14:tracePt t="86853" x="5170488" y="3355975"/>
          <p14:tracePt t="86866" x="5170488" y="3341688"/>
          <p14:tracePt t="86879" x="5170488" y="3335338"/>
          <p14:tracePt t="86896" x="5170488" y="3314700"/>
          <p14:tracePt t="86917" x="5164138" y="3308350"/>
          <p14:tracePt t="86935" x="5164138" y="3302000"/>
          <p14:tracePt t="86946" x="5164138" y="3295650"/>
          <p14:tracePt t="86962" x="5149850" y="3275013"/>
          <p14:tracePt t="86979" x="5149850" y="3268663"/>
          <p14:tracePt t="86995" x="5143500" y="3254375"/>
          <p14:tracePt t="87015" x="5137150" y="3248025"/>
          <p14:tracePt t="87028" x="5137150" y="3235325"/>
          <p14:tracePt t="87045" x="5130800" y="3235325"/>
          <p14:tracePt t="87062" x="5122863" y="3227388"/>
          <p14:tracePt t="87095" x="5116513" y="3227388"/>
          <p14:tracePt t="87154" x="5110163" y="3227388"/>
          <p14:tracePt t="87307" x="5122863" y="3227388"/>
          <p14:tracePt t="87326" x="5137150" y="3227388"/>
          <p14:tracePt t="87341" x="5149850" y="3241675"/>
          <p14:tracePt t="87357" x="5170488" y="3254375"/>
          <p14:tracePt t="87366" x="5191125" y="3268663"/>
          <p14:tracePt t="87378" x="5197475" y="3275013"/>
          <p14:tracePt t="87395" x="5224463" y="3295650"/>
          <p14:tracePt t="87412" x="5237163" y="3308350"/>
          <p14:tracePt t="87428" x="5237163" y="3314700"/>
          <p14:tracePt t="87445" x="5243513" y="3314700"/>
          <p14:tracePt t="87466" x="5243513" y="3322638"/>
          <p14:tracePt t="87505" x="5243513" y="3328988"/>
          <p14:tracePt t="87524" x="5243513" y="3335338"/>
          <p14:tracePt t="87534" x="5243513" y="3355975"/>
          <p14:tracePt t="87549" x="5243513" y="3368675"/>
          <p14:tracePt t="87566" x="5230813" y="3416300"/>
          <p14:tracePt t="87582" x="5216525" y="3482975"/>
          <p14:tracePt t="87594" x="5203825" y="3522663"/>
          <p14:tracePt t="87612" x="5183188" y="3595688"/>
          <p14:tracePt t="87628" x="5176838" y="3622675"/>
          <p14:tracePt t="87644" x="5170488" y="3670300"/>
          <p14:tracePt t="87663" x="5164138" y="3690938"/>
          <p14:tracePt t="87678" x="5156200" y="3697288"/>
          <p14:tracePt t="87836" x="5156200" y="3690938"/>
          <p14:tracePt t="87876" x="5156200" y="3683000"/>
          <p14:tracePt t="87896" x="5156200" y="3676650"/>
          <p14:tracePt t="87915" x="5156200" y="3670300"/>
          <p14:tracePt t="87924" x="5156200" y="3656013"/>
          <p14:tracePt t="87935" x="5156200" y="3649663"/>
          <p14:tracePt t="87946" x="5156200" y="3636963"/>
          <p14:tracePt t="87962" x="5156200" y="3609975"/>
          <p14:tracePt t="87978" x="5156200" y="3595688"/>
          <p14:tracePt t="87994" x="5149850" y="3576638"/>
          <p14:tracePt t="88011" x="5149850" y="3570288"/>
          <p14:tracePt t="88027" x="5149850" y="3549650"/>
          <p14:tracePt t="88044" x="5143500" y="3536950"/>
          <p14:tracePt t="88061" x="5137150" y="3536950"/>
          <p14:tracePt t="88077" x="5130800" y="3522663"/>
          <p14:tracePt t="88094" x="5130800" y="3516313"/>
          <p14:tracePt t="88111" x="5122863" y="3509963"/>
          <p14:tracePt t="88128" x="5110163" y="3489325"/>
          <p14:tracePt t="88145" x="5089525" y="3468688"/>
          <p14:tracePt t="88177" x="5076825" y="3449638"/>
          <p14:tracePt t="88194" x="5076825" y="3435350"/>
          <p14:tracePt t="88211" x="5070475" y="3429000"/>
          <p14:tracePt t="88244" x="5070475" y="3422650"/>
          <p14:tracePt t="88336" x="5070475" y="3416300"/>
          <p14:tracePt t="88355" x="5076825" y="3416300"/>
          <p14:tracePt t="88369" x="5089525" y="3416300"/>
          <p14:tracePt t="88384" x="5110163" y="3422650"/>
          <p14:tracePt t="88394" x="5122863" y="3422650"/>
          <p14:tracePt t="88411" x="5130800" y="3422650"/>
          <p14:tracePt t="88427" x="5143500" y="3429000"/>
          <p14:tracePt t="88444" x="5149850" y="3435350"/>
          <p14:tracePt t="88462" x="5156200" y="3435350"/>
          <p14:tracePt t="89737" x="5164138" y="3429000"/>
          <p14:tracePt t="89748" x="5170488" y="3416300"/>
          <p14:tracePt t="89754" x="5176838" y="3408363"/>
          <p14:tracePt t="89764" x="5183188" y="3395663"/>
          <p14:tracePt t="89776" x="5183188" y="3389313"/>
          <p14:tracePt t="89793" x="5191125" y="3381375"/>
          <p14:tracePt t="89809" x="5191125" y="3375025"/>
          <p14:tracePt t="89826" x="5197475" y="3368675"/>
          <p14:tracePt t="90353" x="5191125" y="3362325"/>
          <p14:tracePt t="90373" x="5191125" y="3355975"/>
          <p14:tracePt t="90383" x="5183188" y="3355975"/>
          <p14:tracePt t="90394" x="5183188" y="3348038"/>
          <p14:tracePt t="90409" x="5176838" y="3348038"/>
          <p14:tracePt t="90425" x="5164138" y="3341688"/>
          <p14:tracePt t="90442" x="5103813" y="3314700"/>
          <p14:tracePt t="90458" x="5037138" y="3287713"/>
          <p14:tracePt t="90475" x="4862513" y="3235325"/>
          <p14:tracePt t="90492" x="4741863" y="3208338"/>
          <p14:tracePt t="90508" x="4433888" y="3187700"/>
          <p14:tracePt t="90525" x="4144963" y="3187700"/>
          <p14:tracePt t="90542" x="4032250" y="3187700"/>
          <p14:tracePt t="90562" x="3890963" y="3187700"/>
          <p14:tracePt t="90579" x="3803650" y="3187700"/>
          <p14:tracePt t="90771" x="3797300" y="3187700"/>
          <p14:tracePt t="90780" x="3776663" y="3187700"/>
          <p14:tracePt t="90792" x="3724275" y="3187700"/>
          <p14:tracePt t="90808" x="3509963" y="3187700"/>
          <p14:tracePt t="90826" x="3108325" y="3187700"/>
          <p14:tracePt t="90841" x="2906713" y="3187700"/>
          <p14:tracePt t="90858" x="2559050" y="3175000"/>
          <p14:tracePt t="90875" x="2384425" y="3175000"/>
          <p14:tracePt t="90892" x="2330450" y="3175000"/>
          <p14:tracePt t="90908" x="2284413" y="3181350"/>
          <p14:tracePt t="90925" x="2263775" y="3187700"/>
          <p14:tracePt t="90941" x="2257425" y="3187700"/>
          <p14:tracePt t="90987" x="2257425" y="3194050"/>
          <p14:tracePt t="90997" x="2263775" y="3208338"/>
          <p14:tracePt t="91007" x="2276475" y="3227388"/>
          <p14:tracePt t="91017" x="2303463" y="3254375"/>
          <p14:tracePt t="91029" x="2330450" y="3275013"/>
          <p14:tracePt t="91041" x="2363788" y="3308350"/>
          <p14:tracePt t="91058" x="2424113" y="3355975"/>
          <p14:tracePt t="91075" x="2438400" y="3362325"/>
          <p14:tracePt t="91091" x="2471738" y="3368675"/>
          <p14:tracePt t="91108" x="2484438" y="3368675"/>
          <p14:tracePt t="91125" x="2498725" y="3362325"/>
          <p14:tracePt t="91141" x="2544763" y="3302000"/>
          <p14:tracePt t="91158" x="2619375" y="3201988"/>
          <p14:tracePt t="91175" x="2652713" y="3141663"/>
          <p14:tracePt t="91191" x="2746375" y="3033713"/>
          <p14:tracePt t="91208" x="2846388" y="2960688"/>
          <p14:tracePt t="91224" x="2894013" y="2933700"/>
          <p14:tracePt t="91241" x="3000375" y="2913063"/>
          <p14:tracePt t="91258" x="3148013" y="2927350"/>
          <p14:tracePt t="91274" x="3227388" y="2946400"/>
          <p14:tracePt t="91291" x="3395663" y="3033713"/>
          <p14:tracePt t="91307" x="3529013" y="3121025"/>
          <p14:tracePt t="91327" x="3582988" y="3167063"/>
          <p14:tracePt t="91341" x="3663950" y="3262313"/>
          <p14:tracePt t="91358" x="3709988" y="3322638"/>
          <p14:tracePt t="91374" x="3730625" y="3362325"/>
          <p14:tracePt t="91391" x="3730625" y="3408363"/>
          <p14:tracePt t="91408" x="3709988" y="3468688"/>
          <p14:tracePt t="91427" x="3616325" y="3529013"/>
          <p14:tracePt t="91441" x="3529013" y="3570288"/>
          <p14:tracePt t="91457" x="3287713" y="3609975"/>
          <p14:tracePt t="91474" x="3067050" y="3609975"/>
          <p14:tracePt t="91491" x="2994025" y="3595688"/>
          <p14:tracePt t="91508" x="2906713" y="3543300"/>
          <p14:tracePt t="91526" x="2879725" y="3462338"/>
          <p14:tracePt t="91541" x="2879725" y="3429000"/>
          <p14:tracePt t="91561" x="2933700" y="3341688"/>
          <p14:tracePt t="91578" x="3048000" y="3262313"/>
          <p14:tracePt t="91595" x="3254375" y="3187700"/>
          <p14:tracePt t="91611" x="3402013" y="3148013"/>
          <p14:tracePt t="91628" x="3656013" y="3114675"/>
          <p14:tracePt t="91641" x="3757613" y="3108325"/>
          <p14:tracePt t="91657" x="3924300" y="3094038"/>
          <p14:tracePt t="91674" x="4024313" y="3094038"/>
          <p14:tracePt t="91691" x="4065588" y="3094038"/>
          <p14:tracePt t="91707" x="4119563" y="3100388"/>
          <p14:tracePt t="91724" x="4144963" y="3100388"/>
          <p14:tracePt t="91741" x="4152900" y="3100388"/>
          <p14:tracePt t="91774" x="4144963" y="3100388"/>
          <p14:tracePt t="91956" x="4165600" y="3100388"/>
          <p14:tracePt t="91966" x="4186238" y="3100388"/>
          <p14:tracePt t="91977" x="4213225" y="3100388"/>
          <p14:tracePt t="91990" x="4246563" y="3100388"/>
          <p14:tracePt t="92007" x="4333875" y="3100388"/>
          <p14:tracePt t="92024" x="4367213" y="3100388"/>
          <p14:tracePt t="92040" x="4446588" y="3108325"/>
          <p14:tracePt t="92057" x="4533900" y="3121025"/>
          <p14:tracePt t="92074" x="4573588" y="3121025"/>
          <p14:tracePt t="92090" x="4654550" y="3121025"/>
          <p14:tracePt t="92107" x="4762500" y="3121025"/>
          <p14:tracePt t="92124" x="4814888" y="3114675"/>
          <p14:tracePt t="92140" x="4916488" y="3108325"/>
          <p14:tracePt t="92157" x="4989513" y="3094038"/>
          <p14:tracePt t="92174" x="5043488" y="3081338"/>
          <p14:tracePt t="92190" x="5056188" y="3067050"/>
          <p14:tracePt t="92207" x="5103813" y="3054350"/>
          <p14:tracePt t="92224" x="5156200" y="3033713"/>
          <p14:tracePt t="92240" x="5176838" y="3027363"/>
          <p14:tracePt t="92257" x="5197475" y="3006725"/>
          <p14:tracePt t="92276" x="5216525" y="3000375"/>
          <p14:tracePt t="92290" x="5224463" y="2994025"/>
          <p14:tracePt t="92307" x="5243513" y="2979738"/>
          <p14:tracePt t="92324" x="5276850" y="2979738"/>
          <p14:tracePt t="92340" x="5291138" y="2973388"/>
          <p14:tracePt t="92360" x="5330825" y="2967038"/>
          <p14:tracePt t="92376" x="5357813" y="2960688"/>
          <p14:tracePt t="92390" x="5364163" y="2960688"/>
          <p14:tracePt t="92407" x="5391150" y="2960688"/>
          <p14:tracePt t="92424" x="5405438" y="2960688"/>
          <p14:tracePt t="92457" x="5411788" y="2960688"/>
          <p14:tracePt t="92565" x="5405438" y="2960688"/>
          <p14:tracePt t="92581" x="5397500" y="2960688"/>
          <p14:tracePt t="92596" x="5391150" y="2960688"/>
          <p14:tracePt t="92625" x="5384800" y="2960688"/>
          <p14:tracePt t="92644" x="5378450" y="2960688"/>
          <p14:tracePt t="92653" x="5370513" y="2960688"/>
          <p14:tracePt t="92664" x="5364163" y="2960688"/>
          <p14:tracePt t="92675" x="5345113" y="2960688"/>
          <p14:tracePt t="92690" x="5330825" y="2960688"/>
          <p14:tracePt t="92706" x="5310188" y="2960688"/>
          <p14:tracePt t="92723" x="5284788" y="2952750"/>
          <p14:tracePt t="92756" x="5270500" y="2946400"/>
          <p14:tracePt t="92773" x="5264150" y="2946400"/>
          <p14:tracePt t="92806" x="5257800" y="2946400"/>
          <p14:tracePt t="93028" x="5257800" y="2952750"/>
          <p14:tracePt t="93050" x="5257800" y="2960688"/>
          <p14:tracePt t="93099" x="5251450" y="2967038"/>
          <p14:tracePt t="93118" x="5243513" y="2973388"/>
          <p14:tracePt t="93132" x="5243513" y="2979738"/>
          <p14:tracePt t="93141" x="5237163" y="2994025"/>
          <p14:tracePt t="93157" x="5224463" y="3013075"/>
          <p14:tracePt t="93173" x="5216525" y="3027363"/>
          <p14:tracePt t="93189" x="5210175" y="3033713"/>
          <p14:tracePt t="93223" x="5203825" y="3033713"/>
          <p14:tracePt t="93239" x="5197475" y="3033713"/>
          <p14:tracePt t="93264" x="5191125" y="3033713"/>
          <p14:tracePt t="93283" x="5176838" y="3033713"/>
          <p14:tracePt t="93306" x="5170488" y="3033713"/>
          <p14:tracePt t="93314" x="5156200" y="3033713"/>
          <p14:tracePt t="93334" x="5149850" y="3033713"/>
          <p14:tracePt t="93354" x="5143500" y="3033713"/>
          <p14:tracePt t="93376" x="5137150" y="3033713"/>
          <p14:tracePt t="93384" x="5130800" y="3033713"/>
          <p14:tracePt t="93394" x="5116513" y="3033713"/>
          <p14:tracePt t="93406" x="5110163" y="3033713"/>
          <p14:tracePt t="93423" x="5089525" y="3013075"/>
          <p14:tracePt t="93456" x="5076825" y="3000375"/>
          <p14:tracePt t="93472" x="5070475" y="2994025"/>
          <p14:tracePt t="93489" x="5056188" y="2973388"/>
          <p14:tracePt t="93506" x="5049838" y="2952750"/>
          <p14:tracePt t="93522" x="5043488" y="2946400"/>
          <p14:tracePt t="93539" x="5043488" y="2933700"/>
          <p14:tracePt t="93576" x="5043488" y="2913063"/>
          <p14:tracePt t="93593" x="5043488" y="2867025"/>
          <p14:tracePt t="93609" x="5043488" y="2833688"/>
          <p14:tracePt t="93626" x="5049838" y="2786063"/>
          <p14:tracePt t="93640" x="5056188" y="2765425"/>
          <p14:tracePt t="93656" x="5076825" y="2732088"/>
          <p14:tracePt t="93675" x="5089525" y="2698750"/>
          <p14:tracePt t="93689" x="5095875" y="2692400"/>
          <p14:tracePt t="93705" x="5103813" y="2679700"/>
          <p14:tracePt t="93722" x="5110163" y="2665413"/>
          <p14:tracePt t="93739" x="5116513" y="2659063"/>
          <p14:tracePt t="93756" x="5130800" y="2652713"/>
          <p14:tracePt t="93772" x="5137150" y="2644775"/>
          <p14:tracePt t="93789" x="5149850" y="2638425"/>
          <p14:tracePt t="93806" x="5164138" y="2632075"/>
          <p14:tracePt t="93822" x="5176838" y="2625725"/>
          <p14:tracePt t="93839" x="5203825" y="2619375"/>
          <p14:tracePt t="93855" x="5210175" y="2619375"/>
          <p14:tracePt t="93872" x="5243513" y="2619375"/>
          <p14:tracePt t="93888" x="5276850" y="2619375"/>
          <p14:tracePt t="93905" x="5303838" y="2619375"/>
          <p14:tracePt t="93922" x="5345113" y="2625725"/>
          <p14:tracePt t="93938" x="5364163" y="2632075"/>
          <p14:tracePt t="93955" x="5397500" y="2652713"/>
          <p14:tracePt t="93973" x="5418138" y="2659063"/>
          <p14:tracePt t="93988" x="5430838" y="2671763"/>
          <p14:tracePt t="94005" x="5457825" y="2692400"/>
          <p14:tracePt t="94022" x="5472113" y="2698750"/>
          <p14:tracePt t="94038" x="5511800" y="2738438"/>
          <p14:tracePt t="94055" x="5518150" y="2752725"/>
          <p14:tracePt t="94072" x="5538788" y="2773363"/>
          <p14:tracePt t="94088" x="5545138" y="2779713"/>
          <p14:tracePt t="94105" x="5551488" y="2786063"/>
          <p14:tracePt t="94139" x="5551488" y="2792413"/>
          <p14:tracePt t="94166" x="5551488" y="2798763"/>
          <p14:tracePt t="94177" x="5551488" y="2806700"/>
          <p14:tracePt t="94188" x="5559425" y="2806700"/>
          <p14:tracePt t="94205" x="5559425" y="2819400"/>
          <p14:tracePt t="94222" x="5559425" y="2825750"/>
          <p14:tracePt t="94297" x="5559425" y="2833688"/>
          <p14:tracePt t="94316" x="5559425" y="2840038"/>
          <p14:tracePt t="94346" x="5559425" y="2846388"/>
          <p14:tracePt t="94437" x="5551488" y="2846388"/>
          <p14:tracePt t="94446" x="5551488" y="2852738"/>
          <p14:tracePt t="94497" x="5545138" y="2852738"/>
          <p14:tracePt t="96995" x="5538788" y="2852738"/>
          <p14:tracePt t="97015" x="5538788" y="2859088"/>
          <p14:tracePt t="97036" x="5532438" y="2867025"/>
          <p14:tracePt t="97056" x="5524500" y="2867025"/>
          <p14:tracePt t="97066" x="5518150" y="2873375"/>
          <p14:tracePt t="97085" x="5511800" y="2873375"/>
          <p14:tracePt t="97096" x="5511800" y="2879725"/>
          <p14:tracePt t="97107" x="5499100" y="2879725"/>
          <p14:tracePt t="97124" x="5491163" y="2886075"/>
          <p14:tracePt t="97136" x="5478463" y="2894013"/>
          <p14:tracePt t="97157" x="5465763" y="2900363"/>
          <p14:tracePt t="97174" x="5457825" y="2906713"/>
          <p14:tracePt t="97195" x="5451475" y="2913063"/>
          <p14:tracePt t="97224" x="5445125" y="2919413"/>
          <p14:tracePt t="97285" x="5438775" y="2919413"/>
          <p14:tracePt t="97335" x="5438775" y="2927350"/>
          <p14:tracePt t="97345" x="5430838" y="2927350"/>
          <p14:tracePt t="97356" x="5424488" y="2940050"/>
          <p14:tracePt t="97369" x="5411788" y="2952750"/>
          <p14:tracePt t="97386" x="5378450" y="2994025"/>
          <p14:tracePt t="97402" x="5364163" y="3006725"/>
          <p14:tracePt t="97419" x="5324475" y="3033713"/>
          <p14:tracePt t="97435" x="5297488" y="3054350"/>
          <p14:tracePt t="97452" x="5284788" y="3067050"/>
          <p14:tracePt t="97469" x="5251450" y="3087688"/>
          <p14:tracePt t="97485" x="5203825" y="3114675"/>
          <p14:tracePt t="97502" x="5170488" y="3121025"/>
          <p14:tracePt t="97518" x="5116513" y="3141663"/>
          <p14:tracePt t="97535" x="5076825" y="3154363"/>
          <p14:tracePt t="97556" x="5056188" y="3160713"/>
          <p14:tracePt t="97572" x="5049838" y="3167063"/>
          <p14:tracePt t="97606" x="5043488" y="3167063"/>
          <p14:tracePt t="97624" x="5037138" y="3167063"/>
          <p14:tracePt t="97665" x="5029200" y="3167063"/>
          <p14:tracePt t="97745" x="5022850" y="3167063"/>
          <p14:tracePt t="97756" x="5022850" y="3160713"/>
          <p14:tracePt t="97785" x="5022850" y="3154363"/>
          <p14:tracePt t="97795" x="5022850" y="3148013"/>
          <p14:tracePt t="97806" x="5022850" y="3141663"/>
          <p14:tracePt t="97818" x="5029200" y="3133725"/>
          <p14:tracePt t="97835" x="5037138" y="3121025"/>
          <p14:tracePt t="97851" x="5043488" y="3108325"/>
          <p14:tracePt t="97868" x="5062538" y="3087688"/>
          <p14:tracePt t="97885" x="5089525" y="3060700"/>
          <p14:tracePt t="97902" x="5095875" y="3054350"/>
          <p14:tracePt t="97918" x="5116513" y="3033713"/>
          <p14:tracePt t="97935" x="5130800" y="3021013"/>
          <p14:tracePt t="97969" x="5137150" y="3013075"/>
          <p14:tracePt t="98015" x="5143500" y="3013075"/>
          <p14:tracePt t="98155" x="5149850" y="3013075"/>
          <p14:tracePt t="98197" x="5156200" y="3006725"/>
          <p14:tracePt t="98255" x="5164138" y="3006725"/>
          <p14:tracePt t="98275" x="5170488" y="3006725"/>
          <p14:tracePt t="98325" x="5176838" y="3006725"/>
          <p14:tracePt t="98375" x="5183188" y="3006725"/>
          <p14:tracePt t="98395" x="5183188" y="3013075"/>
          <p14:tracePt t="98455" x="5191125" y="3013075"/>
          <p14:tracePt t="98465" x="5191125" y="3021013"/>
          <p14:tracePt t="98505" x="5191125" y="3027363"/>
          <p14:tracePt t="98786" x="5183188" y="3027363"/>
          <p14:tracePt t="98795" x="5176838" y="3027363"/>
          <p14:tracePt t="98805" x="5170488" y="3033713"/>
          <p14:tracePt t="98817" x="5156200" y="3040063"/>
          <p14:tracePt t="98834" x="5143500" y="3054350"/>
          <p14:tracePt t="98851" x="5130800" y="3060700"/>
          <p14:tracePt t="98867" x="5103813" y="3087688"/>
          <p14:tracePt t="98884" x="5083175" y="3114675"/>
          <p14:tracePt t="98901" x="5076825" y="3127375"/>
          <p14:tracePt t="98917" x="5049838" y="3154363"/>
          <p14:tracePt t="98935" x="5037138" y="3175000"/>
          <p14:tracePt t="98967" x="5029200" y="3181350"/>
          <p14:tracePt t="98995" x="5022850" y="3181350"/>
          <p14:tracePt t="99045" x="5022850" y="3167063"/>
          <p14:tracePt t="99055" x="5016500" y="3160713"/>
          <p14:tracePt t="99065" x="5016500" y="3154363"/>
          <p14:tracePt t="99074" x="5010150" y="3141663"/>
          <p14:tracePt t="99086" x="5010150" y="3108325"/>
          <p14:tracePt t="99100" x="5010150" y="3067050"/>
          <p14:tracePt t="99117" x="5016500" y="2973388"/>
          <p14:tracePt t="99134" x="5049838" y="2859088"/>
          <p14:tracePt t="99150" x="5062538" y="2798763"/>
          <p14:tracePt t="99167" x="5103813" y="2705100"/>
          <p14:tracePt t="99184" x="5130800" y="2619375"/>
          <p14:tracePt t="99200" x="5143500" y="2592388"/>
          <p14:tracePt t="99217" x="5156200" y="2544763"/>
          <p14:tracePt t="99236" x="5164138" y="2538413"/>
          <p14:tracePt t="99250" x="5176838" y="2505075"/>
          <p14:tracePt t="99267" x="5197475" y="2457450"/>
          <p14:tracePt t="99284" x="5216525" y="2430463"/>
          <p14:tracePt t="99300" x="5230813" y="2424113"/>
          <p14:tracePt t="99317" x="5257800" y="2411413"/>
          <p14:tracePt t="99336" x="5284788" y="2397125"/>
          <p14:tracePt t="99350" x="5310188" y="2390775"/>
          <p14:tracePt t="99367" x="5337175" y="2390775"/>
          <p14:tracePt t="99383" x="5351463" y="2390775"/>
          <p14:tracePt t="99400" x="5384800" y="2405063"/>
          <p14:tracePt t="99417" x="5424488" y="2438400"/>
          <p14:tracePt t="99435" x="5465763" y="2490788"/>
          <p14:tracePt t="99450" x="5484813" y="2532063"/>
          <p14:tracePt t="99467" x="5518150" y="2592388"/>
          <p14:tracePt t="99484" x="5538788" y="2644775"/>
          <p14:tracePt t="99500" x="5538788" y="2665413"/>
          <p14:tracePt t="99517" x="5545138" y="2725738"/>
          <p14:tracePt t="99534" x="5545138" y="2798763"/>
          <p14:tracePt t="99554" x="5545138" y="2846388"/>
          <p14:tracePt t="99570" x="5518150" y="2960688"/>
          <p14:tracePt t="99588" x="5484813" y="3048000"/>
          <p14:tracePt t="99604" x="5451475" y="3114675"/>
          <p14:tracePt t="99620" x="5430838" y="3148013"/>
          <p14:tracePt t="99634" x="5391150" y="3194050"/>
          <p14:tracePt t="99650" x="5384800" y="3208338"/>
          <p14:tracePt t="99666" x="5357813" y="3221038"/>
          <p14:tracePt t="99684" x="5345113" y="3235325"/>
          <p14:tracePt t="99700" x="5337175" y="3235325"/>
          <p14:tracePt t="99716" x="5324475" y="3235325"/>
          <p14:tracePt t="99734" x="5310188" y="3241675"/>
          <p14:tracePt t="99750" x="5303838" y="3241675"/>
          <p14:tracePt t="99767" x="5291138" y="3241675"/>
          <p14:tracePt t="99784" x="5276850" y="3241675"/>
          <p14:tracePt t="99800" x="5270500" y="3241675"/>
          <p14:tracePt t="99816" x="5264150" y="3241675"/>
          <p14:tracePt t="99855" x="5257800" y="3241675"/>
          <p14:tracePt t="99875" x="5257800" y="3235325"/>
          <p14:tracePt t="99905" x="5251450" y="3235325"/>
          <p14:tracePt t="99935" x="5251450" y="3227388"/>
          <p14:tracePt t="99955" x="5251450" y="3221038"/>
          <p14:tracePt t="99995" x="5251450" y="3214688"/>
          <p14:tracePt t="100015" x="5251450" y="3208338"/>
          <p14:tracePt t="100036" x="5243513" y="3201988"/>
          <p14:tracePt t="100045" x="5243513" y="3194050"/>
          <p14:tracePt t="100055" x="5243513" y="3187700"/>
          <p14:tracePt t="100066" x="5243513" y="3181350"/>
          <p14:tracePt t="100085" x="5243513" y="3167063"/>
          <p14:tracePt t="100099" x="5243513" y="3160713"/>
          <p14:tracePt t="100116" x="5243513" y="3154363"/>
          <p14:tracePt t="100133" x="5243513" y="3148013"/>
          <p14:tracePt t="100149" x="5237163" y="3141663"/>
          <p14:tracePt t="100166" x="5237163" y="3133725"/>
          <p14:tracePt t="100199" x="5237163" y="3127375"/>
          <p14:tracePt t="100465" x="5243513" y="3127375"/>
          <p14:tracePt t="100605" x="5243513" y="3114675"/>
          <p14:tracePt t="100619" x="5243513" y="3108325"/>
          <p14:tracePt t="100637" x="5243513" y="3094038"/>
          <p14:tracePt t="100645" x="5243513" y="3087688"/>
          <p14:tracePt t="100655" x="5243513" y="3081338"/>
          <p14:tracePt t="100666" x="5243513" y="3067050"/>
          <p14:tracePt t="100682" x="5243513" y="3060700"/>
          <p14:tracePt t="100699" x="5243513" y="3048000"/>
          <p14:tracePt t="100715" x="5237163" y="3048000"/>
          <p14:tracePt t="100737" x="5237163" y="3040063"/>
          <p14:tracePt t="100845" x="5230813" y="3040063"/>
          <p14:tracePt t="101165" x="5230813" y="3033713"/>
          <p14:tracePt t="101175" x="5230813" y="3027363"/>
          <p14:tracePt t="101205" x="5230813" y="3021013"/>
          <p14:tracePt t="101225" x="5230813" y="3013075"/>
          <p14:tracePt t="101235" x="5224463" y="3013075"/>
          <p14:tracePt t="101255" x="5224463" y="3006725"/>
          <p14:tracePt t="101265" x="5224463" y="3000375"/>
          <p14:tracePt t="101286" x="5224463" y="2994025"/>
          <p14:tracePt t="101316" x="5216525" y="2987675"/>
          <p14:tracePt t="101344" x="5216525" y="2979738"/>
          <p14:tracePt t="101355" x="5216525" y="2973388"/>
          <p14:tracePt t="101375" x="5210175" y="2967038"/>
          <p14:tracePt t="101387" x="5210175" y="2952750"/>
          <p14:tracePt t="101398" x="5203825" y="2946400"/>
          <p14:tracePt t="101415" x="5203825" y="2927350"/>
          <p14:tracePt t="101435" x="5203825" y="2919413"/>
          <p14:tracePt t="101448" x="5203825" y="2906713"/>
          <p14:tracePt t="101465" x="5203825" y="2894013"/>
          <p14:tracePt t="101481" x="5203825" y="2879725"/>
          <p14:tracePt t="101498" x="5203825" y="2873375"/>
          <p14:tracePt t="101515" x="5203825" y="2867025"/>
          <p14:tracePt t="101531" x="5203825" y="2859088"/>
          <p14:tracePt t="101548" x="5203825" y="2852738"/>
          <p14:tracePt t="101606" x="5210175" y="2846388"/>
          <p14:tracePt t="101619" x="5216525" y="2846388"/>
          <p14:tracePt t="101636" x="5224463" y="2846388"/>
          <p14:tracePt t="101646" x="5230813" y="2846388"/>
          <p14:tracePt t="101666" x="5243513" y="2852738"/>
          <p14:tracePt t="101675" x="5243513" y="2859088"/>
          <p14:tracePt t="101686" x="5251450" y="2867025"/>
          <p14:tracePt t="101698" x="5257800" y="2873375"/>
          <p14:tracePt t="101715" x="5270500" y="2894013"/>
          <p14:tracePt t="101731" x="5270500" y="2900363"/>
          <p14:tracePt t="101748" x="5276850" y="2906713"/>
          <p14:tracePt t="101765" x="5276850" y="2919413"/>
          <p14:tracePt t="101798" x="5276850" y="2927350"/>
          <p14:tracePt t="101814" x="5276850" y="2946400"/>
          <p14:tracePt t="101831" x="5276850" y="2952750"/>
          <p14:tracePt t="101848" x="5270500" y="2967038"/>
          <p14:tracePt t="101865" x="5264150" y="2979738"/>
          <p14:tracePt t="101906" x="5257800" y="2987675"/>
          <p14:tracePt t="101975" x="5251450" y="2987675"/>
          <p14:tracePt t="102016" x="5243513" y="2987675"/>
          <p14:tracePt t="102045" x="5237163" y="2987675"/>
          <p14:tracePt t="102375" x="5237163" y="2979738"/>
          <p14:tracePt t="102415" x="5237163" y="2973388"/>
          <p14:tracePt t="102435" x="5237163" y="2967038"/>
          <p14:tracePt t="102445" x="5237163" y="2960688"/>
          <p14:tracePt t="102455" x="5230813" y="2960688"/>
          <p14:tracePt t="102475" x="5230813" y="2952750"/>
          <p14:tracePt t="102505" x="5230813" y="2946400"/>
          <p14:tracePt t="102576" x="5224463" y="2946400"/>
          <p14:tracePt t="102746" x="5224463" y="2952750"/>
          <p14:tracePt t="102765" x="5224463" y="2967038"/>
          <p14:tracePt t="102775" x="5224463" y="2987675"/>
          <p14:tracePt t="102785" x="5224463" y="3013075"/>
          <p14:tracePt t="102797" x="5224463" y="3040063"/>
          <p14:tracePt t="102814" x="5216525" y="3127375"/>
          <p14:tracePt t="102830" x="5210175" y="3167063"/>
          <p14:tracePt t="102847" x="5191125" y="3254375"/>
          <p14:tracePt t="102864" x="5183188" y="3302000"/>
          <p14:tracePt t="102880" x="5183188" y="3308350"/>
          <p14:tracePt t="102897" x="5183188" y="3314700"/>
          <p14:tracePt t="103075" x="5183188" y="3308350"/>
          <p14:tracePt t="103085" x="5191125" y="3302000"/>
          <p14:tracePt t="103105" x="5197475" y="3295650"/>
          <p14:tracePt t="103116" x="5197475" y="3287713"/>
          <p14:tracePt t="103125" x="5197475" y="3281363"/>
          <p14:tracePt t="103145" x="5197475" y="3275013"/>
          <p14:tracePt t="103215" x="5197475" y="3268663"/>
          <p14:tracePt t="103307" x="5197475" y="3254375"/>
          <p14:tracePt t="103317" x="5197475" y="3248025"/>
          <p14:tracePt t="103326" x="5191125" y="3227388"/>
          <p14:tracePt t="103336" x="5176838" y="3201988"/>
          <p14:tracePt t="103346" x="5164138" y="3167063"/>
          <p14:tracePt t="103364" x="5116513" y="3087688"/>
          <p14:tracePt t="103380" x="5103813" y="3048000"/>
          <p14:tracePt t="103396" x="5070475" y="2979738"/>
          <p14:tracePt t="103413" x="5056188" y="2946400"/>
          <p14:tracePt t="103429" x="5043488" y="2906713"/>
          <p14:tracePt t="103446" x="5037138" y="2852738"/>
          <p14:tracePt t="103463" x="5037138" y="2825750"/>
          <p14:tracePt t="103480" x="5037138" y="2773363"/>
          <p14:tracePt t="103497" x="5049838" y="2705100"/>
          <p14:tracePt t="103513" x="5070475" y="2665413"/>
          <p14:tracePt t="103530" x="5076825" y="2625725"/>
          <p14:tracePt t="103546" x="5110163" y="2565400"/>
          <p14:tracePt t="103569" x="5130800" y="2532063"/>
          <p14:tracePt t="103585" x="5137150" y="2524125"/>
          <p14:tracePt t="103602" x="5149850" y="2511425"/>
          <p14:tracePt t="103618" x="5149850" y="2505075"/>
          <p14:tracePt t="103634" x="5164138" y="2505075"/>
          <p14:tracePt t="103646" x="5170488" y="2505075"/>
          <p14:tracePt t="103663" x="5183188" y="2505075"/>
          <p14:tracePt t="103679" x="5197475" y="2505075"/>
          <p14:tracePt t="103696" x="5216525" y="2511425"/>
          <p14:tracePt t="103713" x="5251450" y="2532063"/>
          <p14:tracePt t="103729" x="5264150" y="2538413"/>
          <p14:tracePt t="103746" x="5297488" y="2559050"/>
          <p14:tracePt t="103763" x="5303838" y="2571750"/>
          <p14:tracePt t="103779" x="5337175" y="2598738"/>
          <p14:tracePt t="103796" x="5351463" y="2625725"/>
          <p14:tracePt t="103813" x="5351463" y="2632075"/>
          <p14:tracePt t="103829" x="5364163" y="2652713"/>
          <p14:tracePt t="103846" x="5370513" y="2665413"/>
          <p14:tracePt t="103879" x="5370513" y="2671763"/>
          <p14:tracePt t="103975" x="5370513" y="2679700"/>
          <p14:tracePt t="104095" x="5364163" y="2679700"/>
          <p14:tracePt t="104268" x="5364163" y="2686050"/>
          <p14:tracePt t="104298" x="5364163" y="2692400"/>
          <p14:tracePt t="104319" x="5364163" y="2698750"/>
          <p14:tracePt t="104329" x="5357813" y="2705100"/>
          <p14:tracePt t="104338" x="5357813" y="2713038"/>
          <p14:tracePt t="104347" x="5357813" y="2719388"/>
          <p14:tracePt t="104366" x="5357813" y="2732088"/>
          <p14:tracePt t="104387" x="5357813" y="2738438"/>
          <p14:tracePt t="104396" x="5357813" y="2746375"/>
          <p14:tracePt t="104412" x="5357813" y="2752725"/>
          <p14:tracePt t="104428" x="5357813" y="2759075"/>
          <p14:tracePt t="104445" x="5357813" y="2773363"/>
          <p14:tracePt t="104462" x="5351463" y="2786063"/>
          <p14:tracePt t="104479" x="5351463" y="2819400"/>
          <p14:tracePt t="104495" x="5345113" y="2846388"/>
          <p14:tracePt t="104512" x="5337175" y="2867025"/>
          <p14:tracePt t="104528" x="5330825" y="2900363"/>
          <p14:tracePt t="104545" x="5318125" y="2940050"/>
          <p14:tracePt t="104567" x="5310188" y="2973388"/>
          <p14:tracePt t="104586" x="5297488" y="3000375"/>
          <p14:tracePt t="104600" x="5291138" y="3013075"/>
          <p14:tracePt t="104618" x="5276850" y="3040063"/>
          <p14:tracePt t="104634" x="5270500" y="3054350"/>
          <p14:tracePt t="104645" x="5270500" y="3060700"/>
          <p14:tracePt t="104678" x="5264150" y="3060700"/>
          <p14:tracePt t="104726" x="5257800" y="3060700"/>
          <p14:tracePt t="104777" x="5251450" y="3060700"/>
          <p14:tracePt t="104798" x="5243513" y="3060700"/>
          <p14:tracePt t="104828" x="5237163" y="3060700"/>
          <p14:tracePt t="104895" x="5230813" y="3060700"/>
          <p14:tracePt t="104916" x="5216525" y="3054350"/>
          <p14:tracePt t="104925" x="5210175" y="3054350"/>
          <p14:tracePt t="104935" x="5203825" y="3054350"/>
          <p14:tracePt t="104946" x="5197475" y="3054350"/>
          <p14:tracePt t="104966" x="5191125" y="3054350"/>
          <p14:tracePt t="105015" x="5191125" y="3048000"/>
          <p14:tracePt t="105055" x="5183188" y="3048000"/>
          <p14:tracePt t="105076" x="5176838" y="3048000"/>
          <p14:tracePt t="105126" x="5170488" y="3048000"/>
          <p14:tracePt t="105415" x="5164138" y="3040063"/>
          <p14:tracePt t="105435" x="5156200" y="3040063"/>
          <p14:tracePt t="105446" x="5149850" y="3033713"/>
          <p14:tracePt t="105455" x="5149850" y="3027363"/>
          <p14:tracePt t="105466" x="5143500" y="3027363"/>
          <p14:tracePt t="105478" x="5137150" y="3027363"/>
          <p14:tracePt t="105495" x="5122863" y="3021013"/>
          <p14:tracePt t="105528" x="5116513" y="3006725"/>
          <p14:tracePt t="105545" x="5103813" y="3000375"/>
          <p14:tracePt t="105565" x="5076825" y="2987675"/>
          <p14:tracePt t="105582" x="5070475" y="2979738"/>
          <p14:tracePt t="105599" x="5043488" y="2967038"/>
          <p14:tracePt t="105615" x="5029200" y="2952750"/>
          <p14:tracePt t="105631" x="5029200" y="2946400"/>
          <p14:tracePt t="105646" x="5022850" y="2933700"/>
          <p14:tracePt t="105661" x="5016500" y="2933700"/>
          <p14:tracePt t="105677" x="5016500" y="2906713"/>
          <p14:tracePt t="105695" x="5016500" y="2852738"/>
          <p14:tracePt t="105711" x="5016500" y="2813050"/>
          <p14:tracePt t="105728" x="5016500" y="2765425"/>
          <p14:tracePt t="105747" x="5029200" y="2713038"/>
          <p14:tracePt t="105761" x="5037138" y="2692400"/>
          <p14:tracePt t="105777" x="5043488" y="2665413"/>
          <p14:tracePt t="105795" x="5056188" y="2644775"/>
          <p14:tracePt t="105811" x="5062538" y="2638425"/>
          <p14:tracePt t="105827" x="5076825" y="2625725"/>
          <p14:tracePt t="105847" x="5095875" y="2619375"/>
          <p14:tracePt t="105861" x="5116513" y="2611438"/>
          <p14:tracePt t="105877" x="5156200" y="2611438"/>
          <p14:tracePt t="105895" x="5216525" y="2605088"/>
          <p14:tracePt t="105911" x="5251450" y="2605088"/>
          <p14:tracePt t="105928" x="5318125" y="2625725"/>
          <p14:tracePt t="105945" x="5370513" y="2659063"/>
          <p14:tracePt t="105961" x="5384800" y="2671763"/>
          <p14:tracePt t="105977" x="5411788" y="2705100"/>
          <p14:tracePt t="105995" x="5430838" y="2738438"/>
          <p14:tracePt t="106010" x="5430838" y="2752725"/>
          <p14:tracePt t="106027" x="5445125" y="2792413"/>
          <p14:tracePt t="106044" x="5465763" y="2859088"/>
          <p14:tracePt t="106060" x="5472113" y="2900363"/>
          <p14:tracePt t="106064" x="5472113" y="2933700"/>
          <p14:tracePt t="106077" x="5472113" y="2973388"/>
          <p14:tracePt t="106094" x="5472113" y="3033713"/>
          <p14:tracePt t="106110" x="5472113" y="3060700"/>
          <p14:tracePt t="106127" x="5465763" y="3087688"/>
          <p14:tracePt t="106144" x="5465763" y="3100388"/>
          <p14:tracePt t="106177" x="5465763" y="3108325"/>
          <p14:tracePt t="106198" x="5457825" y="3108325"/>
          <p14:tracePt t="106246" x="5451475" y="3108325"/>
          <p14:tracePt t="106255" x="5445125" y="3108325"/>
          <p14:tracePt t="106286" x="5438775" y="3108325"/>
          <p14:tracePt t="106305" x="5430838" y="3108325"/>
          <p14:tracePt t="106315" x="5424488" y="3100388"/>
          <p14:tracePt t="106335" x="5418138" y="3100388"/>
          <p14:tracePt t="106365" x="5418138" y="3094038"/>
          <p14:tracePt t="106395" x="5411788" y="3087688"/>
          <p14:tracePt t="106427" x="5405438" y="3087688"/>
          <p14:tracePt t="106448" x="5397500" y="3087688"/>
          <p14:tracePt t="106496" x="5397500" y="3081338"/>
          <p14:tracePt t="106729" x="5391150" y="3081338"/>
          <p14:tracePt t="106765" x="5384800" y="3081338"/>
          <p14:tracePt t="106775" x="5378450" y="3067050"/>
          <p14:tracePt t="106785" x="5370513" y="3060700"/>
          <p14:tracePt t="106797" x="5370513" y="3054350"/>
          <p14:tracePt t="106810" x="5357813" y="3048000"/>
          <p14:tracePt t="106826" x="5345113" y="3027363"/>
          <p14:tracePt t="106843" x="5337175" y="3027363"/>
          <p14:tracePt t="106860" x="5330825" y="3013075"/>
          <p14:tracePt t="106876" x="5324475" y="3006725"/>
          <p14:tracePt t="106894" x="5318125" y="3000375"/>
          <p14:tracePt t="106910" x="5310188" y="3000375"/>
          <p14:tracePt t="107085" x="5310188" y="2987675"/>
          <p14:tracePt t="107305" x="5303838" y="2987675"/>
          <p14:tracePt t="107335" x="5297488" y="2987675"/>
          <p14:tracePt t="107355" x="5291138" y="2987675"/>
          <p14:tracePt t="107365" x="5284788" y="2987675"/>
          <p14:tracePt t="107397" x="5276850" y="2987675"/>
          <p14:tracePt t="107417" x="5270500" y="2987675"/>
          <p14:tracePt t="107426" x="5264150" y="2979738"/>
          <p14:tracePt t="107437" x="5257800" y="2979738"/>
          <p14:tracePt t="107447" x="5251450" y="2979738"/>
          <p14:tracePt t="107466" x="5251450" y="2973388"/>
          <p14:tracePt t="107477" x="5243513" y="2973388"/>
          <p14:tracePt t="107492" x="5237163" y="2973388"/>
          <p14:tracePt t="107536" x="5237163" y="2967038"/>
          <p14:tracePt t="107557" x="5230813" y="2967038"/>
          <p14:tracePt t="107580" x="5230813" y="2960688"/>
          <p14:tracePt t="107618" x="5224463" y="2952750"/>
          <p14:tracePt t="107767" x="5224463" y="2946400"/>
          <p14:tracePt t="107779" x="5224463" y="2940050"/>
          <p14:tracePt t="107946" x="5216525" y="2933700"/>
          <p14:tracePt t="107967" x="5210175" y="2919413"/>
          <p14:tracePt t="107987" x="5210175" y="2913063"/>
          <p14:tracePt t="107997" x="5203825" y="2913063"/>
          <p14:tracePt t="108006" x="5203825" y="2900363"/>
          <p14:tracePt t="108028" x="5197475" y="2894013"/>
          <p14:tracePt t="108055" x="5191125" y="2886075"/>
          <p14:tracePt t="108105" x="5183188" y="2886075"/>
          <p14:tracePt t="108135" x="5176838" y="2886075"/>
          <p14:tracePt t="108165" x="5170488" y="2886075"/>
          <p14:tracePt t="108175" x="5164138" y="2886075"/>
          <p14:tracePt t="108206" x="5164138" y="2894013"/>
          <p14:tracePt t="108215" x="5156200" y="2894013"/>
          <p14:tracePt t="108256" x="5156200" y="2900363"/>
          <p14:tracePt t="108266" x="5149850" y="2900363"/>
          <p14:tracePt t="108286" x="5149850" y="2906713"/>
          <p14:tracePt t="108296" x="5149850" y="2913063"/>
          <p14:tracePt t="108355" x="5149850" y="2919413"/>
          <p14:tracePt t="108375" x="5156200" y="2919413"/>
          <p14:tracePt t="108386" x="5156200" y="2927350"/>
          <p14:tracePt t="108405" x="5164138" y="2933700"/>
          <p14:tracePt t="108417" x="5170488" y="2933700"/>
          <p14:tracePt t="108447" x="5176838" y="2933700"/>
          <p14:tracePt t="108486" x="5183188" y="2933700"/>
          <p14:tracePt t="108525" x="5191125" y="2927350"/>
          <p14:tracePt t="108546" x="5197475" y="2927350"/>
          <p14:tracePt t="108555" x="5197475" y="2919413"/>
          <p14:tracePt t="108628" x="5197475" y="2913063"/>
          <p14:tracePt t="108646" x="5197475" y="2906713"/>
          <p14:tracePt t="108745" x="5197475" y="2900363"/>
          <p14:tracePt t="108855" x="5191125" y="2900363"/>
          <p14:tracePt t="109259" x="5191125" y="2894013"/>
          <p14:tracePt t="109371" x="5197475" y="2894013"/>
          <p14:tracePt t="109380" x="5197475" y="2886075"/>
          <p14:tracePt t="109481" x="5203825" y="2886075"/>
          <p14:tracePt t="109540" x="5203825" y="2894013"/>
          <p14:tracePt t="109562" x="5203825" y="2900363"/>
          <p14:tracePt t="109579" x="5203825" y="2906713"/>
          <p14:tracePt t="109594" x="5203825" y="2913063"/>
          <p14:tracePt t="109612" x="5203825" y="2919413"/>
          <p14:tracePt t="109618" x="5197475" y="2927350"/>
          <p14:tracePt t="109629" x="5197475" y="2933700"/>
          <p14:tracePt t="109697" x="5191125" y="2933700"/>
          <p14:tracePt t="109737" x="5191125" y="2940050"/>
          <p14:tracePt t="112936" x="5191125" y="2933700"/>
          <p14:tracePt t="112946" x="5191125" y="2927350"/>
          <p14:tracePt t="112956" x="5191125" y="2919413"/>
          <p14:tracePt t="112971" x="5191125" y="2906713"/>
          <p14:tracePt t="112987" x="5191125" y="2879725"/>
          <p14:tracePt t="113004" x="5191125" y="2867025"/>
          <p14:tracePt t="113020" x="5191125" y="2859088"/>
          <p14:tracePt t="113037" x="5197475" y="2859088"/>
          <p14:tracePt t="113178" x="5203825" y="2859088"/>
          <p14:tracePt t="113208" x="5210175" y="2859088"/>
          <p14:tracePt t="113240" x="5216525" y="2859088"/>
          <p14:tracePt t="113269" x="5224463" y="2859088"/>
          <p14:tracePt t="113351" x="5224463" y="2867025"/>
          <p14:tracePt t="113370" x="5230813" y="2873375"/>
          <p14:tracePt t="113381" x="5230813" y="2879725"/>
          <p14:tracePt t="113420" x="5230813" y="2886075"/>
          <p14:tracePt t="113441" x="5230813" y="2894013"/>
          <p14:tracePt t="113459" x="5230813" y="2900363"/>
          <p14:tracePt t="113489" x="5230813" y="2906713"/>
          <p14:tracePt t="113519" x="5230813" y="2913063"/>
          <p14:tracePt t="113540" x="5224463" y="2913063"/>
          <p14:tracePt t="113549" x="5224463" y="2919413"/>
          <p14:tracePt t="113560" x="5216525" y="2919413"/>
          <p14:tracePt t="113578" x="5210175" y="2919413"/>
          <p14:tracePt t="113597" x="5203825" y="2927350"/>
          <p14:tracePt t="113616" x="5197475" y="2927350"/>
          <p14:tracePt t="113626" x="5191125" y="2927350"/>
          <p14:tracePt t="113646" x="5183188" y="2927350"/>
          <p14:tracePt t="113716" x="5176838" y="2927350"/>
          <p14:tracePt t="113846" x="5176838" y="2919413"/>
          <p14:tracePt t="113968" x="5176838" y="2913063"/>
          <p14:tracePt t="114039" x="5183188" y="2913063"/>
          <p14:tracePt t="114089" x="5191125" y="2913063"/>
          <p14:tracePt t="114199" x="5197475" y="2913063"/>
          <p14:tracePt t="114296" x="5203825" y="2913063"/>
          <p14:tracePt t="114469" x="5203825" y="2919413"/>
          <p14:tracePt t="114509" x="5203825" y="2927350"/>
          <p14:tracePt t="114539" x="5203825" y="2933700"/>
          <p14:tracePt t="114626" x="5197475" y="2933700"/>
          <p14:tracePt t="114646" x="5191125" y="2933700"/>
          <p14:tracePt t="114657" x="5191125" y="2940050"/>
          <p14:tracePt t="114677" x="5183188" y="2940050"/>
          <p14:tracePt t="114696" x="5176838" y="2940050"/>
          <p14:tracePt t="114706" x="5170488" y="2940050"/>
          <p14:tracePt t="114716" x="5164138" y="2940050"/>
          <p14:tracePt t="114726" x="5156200" y="2946400"/>
          <p14:tracePt t="114738" x="5149850" y="2946400"/>
          <p14:tracePt t="114752" x="5143500" y="2946400"/>
          <p14:tracePt t="114769" x="5137150" y="2946400"/>
          <p14:tracePt t="114808" x="5130800" y="2946400"/>
          <p14:tracePt t="115111" x="5137150" y="2940050"/>
          <p14:tracePt t="115131" x="5149850" y="2940050"/>
          <p14:tracePt t="115150" x="5156200" y="2933700"/>
          <p14:tracePt t="115172" x="5164138" y="2933700"/>
          <p14:tracePt t="115181" x="5170488" y="2933700"/>
          <p14:tracePt t="115191" x="5176838" y="2933700"/>
          <p14:tracePt t="115210" x="5183188" y="2933700"/>
          <p14:tracePt t="115230" x="5191125" y="2933700"/>
          <p14:tracePt t="115597" x="5191125" y="2927350"/>
          <p14:tracePt t="115781" x="5191125" y="2919413"/>
          <p14:tracePt t="115891" x="5191125" y="2913063"/>
          <p14:tracePt t="115939" x="5191125" y="2906713"/>
          <p14:tracePt t="115948" x="5191125" y="2894013"/>
          <p14:tracePt t="115964" x="5183188" y="2886075"/>
          <p14:tracePt t="115971" x="5176838" y="2873375"/>
          <p14:tracePt t="115984" x="5176838" y="2852738"/>
          <p14:tracePt t="116001" x="5164138" y="2840038"/>
          <p14:tracePt t="116018" x="5164138" y="2825750"/>
          <p14:tracePt t="116034" x="5156200" y="2813050"/>
          <p14:tracePt t="116069" x="5149850" y="2813050"/>
          <p14:tracePt t="116088" x="5149850" y="2806700"/>
          <p14:tracePt t="116191" x="5143500" y="2806700"/>
          <p14:tracePt t="116324" x="5137150" y="2806700"/>
          <p14:tracePt t="116333" x="5130800" y="2806700"/>
          <p14:tracePt t="116422" x="5122863" y="2806700"/>
          <p14:tracePt t="116484" x="5122863" y="2798763"/>
          <p14:tracePt t="116507" x="5116513" y="2798763"/>
          <p14:tracePt t="116514" x="5116513" y="2792413"/>
          <p14:tracePt t="116525" x="5110163" y="2786063"/>
          <p14:tracePt t="116535" x="5103813" y="2786063"/>
          <p14:tracePt t="116556" x="5095875" y="2779713"/>
          <p14:tracePt t="116587" x="5095875" y="2773363"/>
          <p14:tracePt t="116605" x="5089525" y="2773363"/>
          <p14:tracePt t="116725" x="5083175" y="2765425"/>
          <p14:tracePt t="116745" x="5083175" y="2759075"/>
          <p14:tracePt t="116755" x="5076825" y="2759075"/>
          <p14:tracePt t="116765" x="5076825" y="2752725"/>
          <p14:tracePt t="116776" x="5070475" y="2752725"/>
          <p14:tracePt t="117192" x="5076825" y="2752725"/>
          <p14:tracePt t="117223" x="5083175" y="2759075"/>
          <p14:tracePt t="117243" x="5089525" y="2765425"/>
          <p14:tracePt t="117254" x="5095875" y="2773363"/>
          <p14:tracePt t="117267" x="5103813" y="2779713"/>
          <p14:tracePt t="117284" x="5130800" y="2798763"/>
          <p14:tracePt t="117300" x="5143500" y="2813050"/>
          <p14:tracePt t="117317" x="5156200" y="2825750"/>
          <p14:tracePt t="117350" x="5156200" y="2833688"/>
          <p14:tracePt t="117388" x="5164138" y="2833688"/>
          <p14:tracePt t="117548" x="5164138" y="2840038"/>
          <p14:tracePt t="117578" x="5170488" y="2846388"/>
          <p14:tracePt t="117637" x="5176838" y="2852738"/>
          <p14:tracePt t="117987" x="5170488" y="2852738"/>
          <p14:tracePt t="118118" x="5170488" y="2846388"/>
          <p14:tracePt t="118138" x="5164138" y="2846388"/>
          <p14:tracePt t="118178" x="5164138" y="2840038"/>
          <p14:tracePt t="118350" x="5156200" y="2840038"/>
          <p14:tracePt t="118358" x="5156200" y="2833688"/>
          <p14:tracePt t="118371" x="5149850" y="2825750"/>
          <p14:tracePt t="118383" x="5137150" y="2819400"/>
          <p14:tracePt t="118399" x="5122863" y="2798763"/>
          <p14:tracePt t="118416" x="5116513" y="2786063"/>
          <p14:tracePt t="118432" x="5110163" y="2786063"/>
          <p14:tracePt t="118478" x="5110163" y="2779713"/>
          <p14:tracePt t="118518" x="5103813" y="2773363"/>
          <p14:tracePt t="118528" x="5103813" y="2765425"/>
          <p14:tracePt t="118537" x="5095875" y="2759075"/>
          <p14:tracePt t="118549" x="5089525" y="2752725"/>
          <p14:tracePt t="118571" x="5076825" y="2738438"/>
          <p14:tracePt t="118588" x="5070475" y="2732088"/>
          <p14:tracePt t="118605" x="5070475" y="2725738"/>
          <p14:tracePt t="118621" x="5062538" y="2719388"/>
          <p14:tracePt t="118636" x="5056188" y="2713038"/>
          <p14:tracePt t="118649" x="5049838" y="2705100"/>
          <p14:tracePt t="118682" x="5043488" y="2692400"/>
          <p14:tracePt t="118721" x="5037138" y="2686050"/>
          <p14:tracePt t="118742" x="5029200" y="2679700"/>
          <p14:tracePt t="118752" x="5022850" y="2679700"/>
          <p14:tracePt t="118765" x="5022850" y="2671763"/>
          <p14:tracePt t="118785" x="5016500" y="2665413"/>
          <p14:tracePt t="118834" x="5002213" y="2659063"/>
          <p14:tracePt t="118854" x="4995863" y="2652713"/>
          <p14:tracePt t="118875" x="4989513" y="2644775"/>
          <p14:tracePt t="118915" x="4983163" y="2644775"/>
          <p14:tracePt t="118926" x="4976813" y="2638425"/>
          <p14:tracePt t="118945" x="4968875" y="2638425"/>
          <p14:tracePt t="118956" x="4968875" y="2632075"/>
          <p14:tracePt t="118967" x="4962525" y="2632075"/>
          <p14:tracePt t="118981" x="4956175" y="2625725"/>
          <p14:tracePt t="118998" x="4949825" y="2619375"/>
          <p14:tracePt t="119017" x="4941888" y="2619375"/>
          <p14:tracePt t="119048" x="4941888" y="2611438"/>
          <p14:tracePt t="119065" x="4935538" y="2611438"/>
          <p14:tracePt t="119081" x="4929188" y="2611438"/>
          <p14:tracePt t="119098" x="4922838" y="2605088"/>
          <p14:tracePt t="119118" x="4916488" y="2598738"/>
          <p14:tracePt t="119132" x="4908550" y="2598738"/>
          <p14:tracePt t="119148" x="4908550" y="2592388"/>
          <p14:tracePt t="119176" x="4902200" y="2584450"/>
          <p14:tracePt t="119198" x="4895850" y="2578100"/>
          <p14:tracePt t="119220" x="4889500" y="2578100"/>
          <p14:tracePt t="119231" x="4889500" y="2571750"/>
          <p14:tracePt t="119242" x="4881563" y="2565400"/>
          <p14:tracePt t="119253" x="4868863" y="2565400"/>
          <p14:tracePt t="119264" x="4862513" y="2559050"/>
          <p14:tracePt t="119281" x="4848225" y="2551113"/>
          <p14:tracePt t="119298" x="4835525" y="2544763"/>
          <p14:tracePt t="119315" x="4829175" y="2538413"/>
          <p14:tracePt t="119331" x="4814888" y="2532063"/>
          <p14:tracePt t="119348" x="4802188" y="2524125"/>
          <p14:tracePt t="119364" x="4795838" y="2524125"/>
          <p14:tracePt t="119382" x="4787900" y="2517775"/>
          <p14:tracePt t="119398" x="4781550" y="2511425"/>
          <p14:tracePt t="119415" x="4768850" y="2505075"/>
          <p14:tracePt t="119448" x="4762500" y="2505075"/>
          <p14:tracePt t="119841" x="4754563" y="2505075"/>
          <p14:tracePt t="119852" x="4748213" y="2490788"/>
          <p14:tracePt t="119860" x="4741863" y="2484438"/>
          <p14:tracePt t="119870" x="4735513" y="2478088"/>
          <p14:tracePt t="119890" x="4727575" y="2471738"/>
          <p14:tracePt t="119902" x="4727575" y="2465388"/>
          <p14:tracePt t="119914" x="4714875" y="2465388"/>
          <p14:tracePt t="119931" x="4708525" y="2451100"/>
          <p14:tracePt t="119947" x="4702175" y="2444750"/>
          <p14:tracePt t="119964" x="4687888" y="2438400"/>
          <p14:tracePt t="119980" x="4681538" y="2430463"/>
          <p14:tracePt t="119997" x="4675188" y="2430463"/>
          <p14:tracePt t="120014" x="4667250" y="2424113"/>
          <p14:tracePt t="120030" x="4654550" y="2424113"/>
          <p14:tracePt t="120047" x="4648200" y="2424113"/>
          <p14:tracePt t="120064" x="4633913" y="2417763"/>
          <p14:tracePt t="120081" x="4627563" y="2417763"/>
          <p14:tracePt t="120097" x="4627563" y="2411413"/>
          <p14:tracePt t="120114" x="4621213" y="2411413"/>
          <p14:tracePt t="120147" x="4614863" y="2405063"/>
          <p14:tracePt t="120164" x="4600575" y="2405063"/>
          <p14:tracePt t="120197" x="4587875" y="2397125"/>
          <p14:tracePt t="120219" x="4581525" y="2397125"/>
          <p14:tracePt t="120236" x="4573588" y="2397125"/>
          <p14:tracePt t="120247" x="4567238" y="2397125"/>
          <p14:tracePt t="120265" x="4560888" y="2397125"/>
          <p14:tracePt t="120280" x="4554538" y="2397125"/>
          <p14:tracePt t="120297" x="4548188" y="2397125"/>
          <p14:tracePt t="120337" x="4540250" y="2397125"/>
          <p14:tracePt t="120347" x="4533900" y="2397125"/>
          <p14:tracePt t="120356" x="4533900" y="2405063"/>
          <p14:tracePt t="120368" x="4527550" y="2405063"/>
          <p14:tracePt t="120387" x="4521200" y="2405063"/>
          <p14:tracePt t="120398" x="4513263" y="2411413"/>
          <p14:tracePt t="120413" x="4506913" y="2411413"/>
          <p14:tracePt t="120438" x="4500563" y="2411413"/>
          <p14:tracePt t="120458" x="4494213" y="2417763"/>
          <p14:tracePt t="120478" x="4487863" y="2417763"/>
          <p14:tracePt t="120488" x="4487863" y="2424113"/>
          <p14:tracePt t="120500" x="4479925" y="2424113"/>
          <p14:tracePt t="120513" x="4473575" y="2430463"/>
          <p14:tracePt t="120530" x="4467225" y="2430463"/>
          <p14:tracePt t="120547" x="4460875" y="2430463"/>
          <p14:tracePt t="120567" x="4452938" y="2438400"/>
          <p14:tracePt t="120585" x="4440238" y="2438400"/>
          <p14:tracePt t="120601" x="4433888" y="2444750"/>
          <p14:tracePt t="120614" x="4427538" y="2451100"/>
          <p14:tracePt t="120631" x="4413250" y="2457450"/>
          <p14:tracePt t="120663" x="4400550" y="2465388"/>
          <p14:tracePt t="120680" x="4394200" y="2465388"/>
          <p14:tracePt t="120697" x="4386263" y="2471738"/>
          <p14:tracePt t="120713" x="4373563" y="2478088"/>
          <p14:tracePt t="120731" x="4359275" y="2478088"/>
          <p14:tracePt t="120747" x="4340225" y="2484438"/>
          <p14:tracePt t="120763" x="4306888" y="2490788"/>
          <p14:tracePt t="120780" x="4279900" y="2498725"/>
          <p14:tracePt t="120797" x="4265613" y="2505075"/>
          <p14:tracePt t="120813" x="4259263" y="2511425"/>
          <p14:tracePt t="120830" x="4246563" y="2511425"/>
          <p14:tracePt t="120846" x="4225925" y="2524125"/>
          <p14:tracePt t="120863" x="4192588" y="2532063"/>
          <p14:tracePt t="120880" x="4186238" y="2538413"/>
          <p14:tracePt t="120896" x="4159250" y="2544763"/>
          <p14:tracePt t="120913" x="4152900" y="2551113"/>
          <p14:tracePt t="120930" x="4138613" y="2551113"/>
          <p14:tracePt t="120948" x="4132263" y="2559050"/>
          <p14:tracePt t="120963" x="4119563" y="2565400"/>
          <p14:tracePt t="120980" x="4111625" y="2571750"/>
          <p14:tracePt t="120997" x="4105275" y="2571750"/>
          <p14:tracePt t="121013" x="4098925" y="2571750"/>
          <p14:tracePt t="121030" x="4098925" y="2578100"/>
          <p14:tracePt t="121153" x="4098925" y="2571750"/>
          <p14:tracePt t="121236" x="4105275" y="2565400"/>
          <p14:tracePt t="121257" x="4111625" y="2565400"/>
          <p14:tracePt t="121268" x="4119563" y="2565400"/>
          <p14:tracePt t="121287" x="4125913" y="2565400"/>
          <p14:tracePt t="121299" x="4132263" y="2565400"/>
          <p14:tracePt t="121308" x="4138613" y="2565400"/>
          <p14:tracePt t="121318" x="4152900" y="2565400"/>
          <p14:tracePt t="121329" x="4159250" y="2565400"/>
          <p14:tracePt t="121346" x="4171950" y="2565400"/>
          <p14:tracePt t="121363" x="4198938" y="2571750"/>
          <p14:tracePt t="121379" x="4219575" y="2578100"/>
          <p14:tracePt t="121396" x="4232275" y="2584450"/>
          <p14:tracePt t="121413" x="4259263" y="2598738"/>
          <p14:tracePt t="121429" x="4306888" y="2619375"/>
          <p14:tracePt t="121446" x="4340225" y="2632075"/>
          <p14:tracePt t="121463" x="4419600" y="2686050"/>
          <p14:tracePt t="121480" x="4494213" y="2746375"/>
          <p14:tracePt t="121496" x="4533900" y="2779713"/>
          <p14:tracePt t="121512" x="4581525" y="2819400"/>
          <p14:tracePt t="121529" x="4614863" y="2859088"/>
          <p14:tracePt t="121546" x="4621213" y="2873375"/>
          <p14:tracePt t="121566" x="4633913" y="2886075"/>
          <p14:tracePt t="121583" x="4641850" y="2886075"/>
          <p14:tracePt t="121791" x="4654550" y="2894013"/>
          <p14:tracePt t="121801" x="4675188" y="2900363"/>
          <p14:tracePt t="121811" x="4694238" y="2919413"/>
          <p14:tracePt t="121821" x="4721225" y="2952750"/>
          <p14:tracePt t="121833" x="4754563" y="2987675"/>
          <p14:tracePt t="121845" x="4787900" y="3021013"/>
          <p14:tracePt t="121862" x="4856163" y="3100388"/>
          <p14:tracePt t="121879" x="4935538" y="3201988"/>
          <p14:tracePt t="121895" x="4962525" y="3248025"/>
          <p14:tracePt t="121912" x="5016500" y="3348038"/>
          <p14:tracePt t="121929" x="5043488" y="3422650"/>
          <p14:tracePt t="121946" x="5049838" y="3441700"/>
          <p14:tracePt t="121962" x="5049838" y="3455988"/>
          <p14:tracePt t="121978" x="5049838" y="3462338"/>
          <p14:tracePt t="122135" x="5049838" y="3468688"/>
          <p14:tracePt t="122143" x="5049838" y="3476625"/>
          <p14:tracePt t="122152" x="5049838" y="3502025"/>
          <p14:tracePt t="122163" x="5056188" y="3543300"/>
          <p14:tracePt t="122179" x="5062538" y="3603625"/>
          <p14:tracePt t="122195" x="5062538" y="3730625"/>
          <p14:tracePt t="122212" x="5049838" y="3836988"/>
          <p14:tracePt t="122231" x="5029200" y="3924300"/>
          <p14:tracePt t="122245" x="5022850" y="3951288"/>
          <p14:tracePt t="122262" x="5022850" y="3978275"/>
          <p14:tracePt t="122278" x="5022850" y="3984625"/>
          <p14:tracePt t="122311" x="5016500" y="3990975"/>
          <p14:tracePt t="122329" x="5010150" y="3990975"/>
          <p14:tracePt t="122345" x="5010150" y="3998913"/>
          <p14:tracePt t="122361" x="5002213" y="4005263"/>
          <p14:tracePt t="122378" x="4995863" y="4011613"/>
          <p14:tracePt t="122395" x="4989513" y="4011613"/>
          <p14:tracePt t="122412" x="4983163" y="4024313"/>
          <p14:tracePt t="122428" x="4968875" y="4038600"/>
          <p14:tracePt t="122445" x="4956175" y="4044950"/>
          <p14:tracePt t="122461" x="4922838" y="4071938"/>
          <p14:tracePt t="122478" x="4889500" y="4092575"/>
          <p14:tracePt t="122495" x="4862513" y="4105275"/>
          <p14:tracePt t="122511" x="4829175" y="4119563"/>
          <p14:tracePt t="122528" x="4802188" y="4125913"/>
          <p14:tracePt t="122565" x="4795838" y="4132263"/>
          <p14:tracePt t="122581" x="4787900" y="4132263"/>
          <p14:tracePt t="122764" x="4787900" y="4125913"/>
          <p14:tracePt t="122784" x="4795838" y="4125913"/>
          <p14:tracePt t="122800" x="4814888" y="4119563"/>
          <p14:tracePt t="122811" x="4829175" y="4119563"/>
          <p14:tracePt t="122829" x="4856163" y="4119563"/>
          <p14:tracePt t="122845" x="4862513" y="4111625"/>
          <p14:tracePt t="122861" x="4895850" y="4111625"/>
          <p14:tracePt t="122879" x="4935538" y="4105275"/>
          <p14:tracePt t="122894" x="4949825" y="4105275"/>
          <p14:tracePt t="122911" x="4983163" y="4105275"/>
          <p14:tracePt t="122929" x="5010150" y="4098925"/>
          <p14:tracePt t="122945" x="5022850" y="4098925"/>
          <p14:tracePt t="122961" x="5043488" y="4092575"/>
          <p14:tracePt t="122979" x="5056188" y="4084638"/>
          <p14:tracePt t="122994" x="5062538" y="4084638"/>
          <p14:tracePt t="123011" x="5095875" y="4071938"/>
          <p14:tracePt t="123028" x="5116513" y="4065588"/>
          <p14:tracePt t="123044" x="5122863" y="4065588"/>
          <p14:tracePt t="123061" x="5130800" y="4059238"/>
          <p14:tracePt t="123319" x="5137150" y="4051300"/>
          <p14:tracePt t="123339" x="5143500" y="4051300"/>
          <p14:tracePt t="123359" x="5149850" y="4051300"/>
          <p14:tracePt t="123470" x="5149850" y="4044950"/>
          <p14:tracePt t="123570" x="5149850" y="4038600"/>
          <p14:tracePt t="123585" x="5156200" y="4038600"/>
          <p14:tracePt t="123601" x="5156200" y="4032250"/>
          <p14:tracePt t="123612" x="5164138" y="4032250"/>
          <p14:tracePt t="123665" x="5170488" y="4005263"/>
          <p14:tracePt t="123670" x="5170488" y="3984625"/>
          <p14:tracePt t="123678" x="5176838" y="3971925"/>
          <p14:tracePt t="123694" x="5176838" y="3951288"/>
          <p14:tracePt t="123711" x="5183188" y="3911600"/>
          <p14:tracePt t="123727" x="5183188" y="3890963"/>
          <p14:tracePt t="123744" x="5183188" y="3870325"/>
          <p14:tracePt t="123760" x="5183188" y="3844925"/>
          <p14:tracePt t="123780" x="5183188" y="3824288"/>
          <p14:tracePt t="123794" x="5183188" y="3810000"/>
          <p14:tracePt t="123810" x="5183188" y="3790950"/>
          <p14:tracePt t="123828" x="5183188" y="3751263"/>
          <p14:tracePt t="123843" x="5191125" y="3730625"/>
          <p14:tracePt t="123860" x="5191125" y="3697288"/>
          <p14:tracePt t="123877" x="5197475" y="3683000"/>
          <p14:tracePt t="123894" x="5197475" y="3663950"/>
          <p14:tracePt t="123911" x="5197475" y="3649663"/>
          <p14:tracePt t="123927" x="5197475" y="3636963"/>
          <p14:tracePt t="123944" x="5203825" y="3609975"/>
          <p14:tracePt t="123960" x="5203825" y="3582988"/>
          <p14:tracePt t="123977" x="5203825" y="3562350"/>
          <p14:tracePt t="123993" x="5203825" y="3556000"/>
          <p14:tracePt t="124185" x="5203825" y="3549650"/>
          <p14:tracePt t="124194" x="5203825" y="3543300"/>
          <p14:tracePt t="124203" x="5203825" y="3522663"/>
          <p14:tracePt t="124213" x="5203825" y="3495675"/>
          <p14:tracePt t="124226" x="5203825" y="3455988"/>
          <p14:tracePt t="124243" x="5203825" y="3381375"/>
          <p14:tracePt t="124260" x="5197475" y="3355975"/>
          <p14:tracePt t="124276" x="5197475" y="3322638"/>
          <p14:tracePt t="124293" x="5197475" y="3295650"/>
          <p14:tracePt t="124309" x="5191125" y="3275013"/>
          <p14:tracePt t="124326" x="5191125" y="3241675"/>
          <p14:tracePt t="124344" x="5191125" y="3187700"/>
          <p14:tracePt t="124359" x="5191125" y="3160713"/>
          <p14:tracePt t="124376" x="5191125" y="3121025"/>
          <p14:tracePt t="124393" x="5191125" y="3108325"/>
          <p14:tracePt t="124410" x="5191125" y="3094038"/>
          <p14:tracePt t="124426" x="5191125" y="3081338"/>
          <p14:tracePt t="124443" x="5191125" y="3073400"/>
          <p14:tracePt t="124460" x="5191125" y="3054350"/>
          <p14:tracePt t="124476" x="5183188" y="3048000"/>
          <p14:tracePt t="124493" x="5170488" y="3006725"/>
          <p14:tracePt t="124509" x="5170488" y="2994025"/>
          <p14:tracePt t="124527" x="5164138" y="2979738"/>
          <p14:tracePt t="124543" x="5156200" y="2973388"/>
          <p14:tracePt t="124565" x="5156200" y="2967038"/>
          <p14:tracePt t="124582" x="5156200" y="2960688"/>
          <p14:tracePt t="124613" x="5149850" y="2960688"/>
          <p14:tracePt t="124852" x="5149850" y="2952750"/>
          <p14:tracePt t="124873" x="5149850" y="2946400"/>
          <p14:tracePt t="124882" x="5149850" y="2940050"/>
          <p14:tracePt t="124893" x="5149850" y="2933700"/>
          <p14:tracePt t="124909" x="5149850" y="2927350"/>
          <p14:tracePt t="124926" x="5143500" y="2900363"/>
          <p14:tracePt t="124943" x="5137150" y="2886075"/>
          <p14:tracePt t="124959" x="5137150" y="2879725"/>
          <p14:tracePt t="124976" x="5137150" y="2873375"/>
          <p14:tracePt t="124993" x="5137150" y="2867025"/>
          <p14:tracePt t="125014" x="5130800" y="2859088"/>
          <p14:tracePt t="125033" x="5122863" y="2852738"/>
          <p14:tracePt t="125045" x="5122863" y="2846388"/>
          <p14:tracePt t="125064" x="5122863" y="2840038"/>
          <p14:tracePt t="125114" x="5116513" y="2840038"/>
          <p14:tracePt t="125124" x="5116513" y="2833688"/>
          <p14:tracePt t="125135" x="5116513" y="2825750"/>
          <p14:tracePt t="125146" x="5116513" y="2819400"/>
          <p14:tracePt t="125159" x="5116513" y="2813050"/>
          <p14:tracePt t="125176" x="5110163" y="2806700"/>
          <p14:tracePt t="125192" x="5110163" y="2798763"/>
          <p14:tracePt t="125209" x="5103813" y="2798763"/>
          <p14:tracePt t="125225" x="5089525" y="2792413"/>
          <p14:tracePt t="125242" x="5089525" y="2786063"/>
          <p14:tracePt t="125259" x="5076825" y="2779713"/>
          <p14:tracePt t="125276" x="5070475" y="2773363"/>
          <p14:tracePt t="125292" x="5070475" y="2765425"/>
          <p14:tracePt t="125309" x="5062538" y="2759075"/>
          <p14:tracePt t="125336" x="5056188" y="2759075"/>
          <p14:tracePt t="125671" x="5056188" y="2752725"/>
          <p14:tracePt t="125680" x="5056188" y="2738438"/>
          <p14:tracePt t="125690" x="5049838" y="2732088"/>
          <p14:tracePt t="125700" x="5043488" y="2719388"/>
          <p14:tracePt t="125712" x="5043488" y="2713038"/>
          <p14:tracePt t="125725" x="5043488" y="2705100"/>
          <p14:tracePt t="125742" x="5037138" y="2698750"/>
          <p14:tracePt t="125758" x="5037138" y="2692400"/>
          <p14:tracePt t="125775" x="5029200" y="2686050"/>
          <p14:tracePt t="125792" x="5029200" y="2679700"/>
          <p14:tracePt t="125812" x="5016500" y="2671763"/>
          <p14:tracePt t="125827" x="5016500" y="2665413"/>
          <p14:tracePt t="125842" x="5010150" y="2665413"/>
          <p14:tracePt t="125893" x="5002213" y="2659063"/>
          <p14:tracePt t="125913" x="4995863" y="2659063"/>
          <p14:tracePt t="125923" x="4989513" y="2644775"/>
          <p14:tracePt t="125953" x="4983163" y="2638425"/>
          <p14:tracePt t="125963" x="4983163" y="2632075"/>
          <p14:tracePt t="125973" x="4976813" y="2632075"/>
          <p14:tracePt t="126013" x="4968875" y="2625725"/>
          <p14:tracePt t="126034" x="4962525" y="2625725"/>
          <p14:tracePt t="126053" x="4956175" y="2619375"/>
          <p14:tracePt t="126063" x="4949825" y="2619375"/>
          <p14:tracePt t="126083" x="4941888" y="2619375"/>
          <p14:tracePt t="126102" x="4941888" y="2611438"/>
          <p14:tracePt t="126113" x="4935538" y="2611438"/>
          <p14:tracePt t="126132" x="4929188" y="2605088"/>
          <p14:tracePt t="126143" x="4922838" y="2598738"/>
          <p14:tracePt t="126203" x="4916488" y="2598738"/>
          <p14:tracePt t="126244" x="4916488" y="2592388"/>
          <p14:tracePt t="126253" x="4908550" y="2592388"/>
          <p14:tracePt t="126274" x="4902200" y="2584450"/>
          <p14:tracePt t="126295" x="4895850" y="2584450"/>
          <p14:tracePt t="126354" x="4889500" y="2584450"/>
          <p14:tracePt t="126363" x="4889500" y="2578100"/>
          <p14:tracePt t="126375" x="4881563" y="2578100"/>
          <p14:tracePt t="126391" x="4881563" y="2571750"/>
          <p14:tracePt t="126424" x="4875213" y="2571750"/>
          <p14:tracePt t="126782" x="4868863" y="2565400"/>
          <p14:tracePt t="126803" x="4862513" y="2565400"/>
          <p14:tracePt t="126813" x="4856163" y="2559050"/>
          <p14:tracePt t="126823" x="4856163" y="2551113"/>
          <p14:tracePt t="126833" x="4841875" y="2551113"/>
          <p14:tracePt t="126845" x="4841875" y="2544763"/>
          <p14:tracePt t="126857" x="4835525" y="2544763"/>
          <p14:tracePt t="126874" x="4822825" y="2538413"/>
          <p14:tracePt t="126891" x="4822825" y="2532063"/>
          <p14:tracePt t="126910" x="4814888" y="2524125"/>
          <p14:tracePt t="126924" x="4802188" y="2524125"/>
          <p14:tracePt t="126957" x="4795838" y="2517775"/>
          <p14:tracePt t="126974" x="4781550" y="2511425"/>
          <p14:tracePt t="126990" x="4775200" y="2511425"/>
          <p14:tracePt t="127007" x="4768850" y="2505075"/>
          <p14:tracePt t="127025" x="4762500" y="2498725"/>
          <p14:tracePt t="127040" x="4754563" y="2498725"/>
          <p14:tracePt t="127057" x="4748213" y="2490788"/>
          <p14:tracePt t="127074" x="4741863" y="2490788"/>
          <p14:tracePt t="127090" x="4727575" y="2484438"/>
          <p14:tracePt t="127107" x="4721225" y="2484438"/>
          <p14:tracePt t="127124" x="4708525" y="2478088"/>
          <p14:tracePt t="127157" x="4702175" y="2471738"/>
          <p14:tracePt t="127174" x="4694238" y="2471738"/>
          <p14:tracePt t="127190" x="4687888" y="2471738"/>
          <p14:tracePt t="127207" x="4675188" y="2471738"/>
          <p14:tracePt t="127224" x="4675188" y="2465388"/>
          <p14:tracePt t="127240" x="4660900" y="2465388"/>
          <p14:tracePt t="127257" x="4654550" y="2465388"/>
          <p14:tracePt t="127290" x="4641850" y="2465388"/>
          <p14:tracePt t="127307" x="4633913" y="2457450"/>
          <p14:tracePt t="127328" x="4627563" y="2457450"/>
          <p14:tracePt t="127346" x="4621213" y="2457450"/>
          <p14:tracePt t="127357" x="4614863" y="2457450"/>
          <p14:tracePt t="127373" x="4608513" y="2457450"/>
          <p14:tracePt t="127390" x="4600575" y="2457450"/>
          <p14:tracePt t="127410" x="4594225" y="2457450"/>
          <p14:tracePt t="127428" x="4587875" y="2457450"/>
          <p14:tracePt t="127440" x="4581525" y="2457450"/>
          <p14:tracePt t="127457" x="4573588" y="2457450"/>
          <p14:tracePt t="127478" x="4560888" y="2451100"/>
          <p14:tracePt t="127498" x="4554538" y="2451100"/>
          <p14:tracePt t="127509" x="4548188" y="2451100"/>
          <p14:tracePt t="127523" x="4540250" y="2451100"/>
          <p14:tracePt t="127540" x="4533900" y="2451100"/>
          <p14:tracePt t="127561" x="4527550" y="2451100"/>
          <p14:tracePt t="127579" x="4521200" y="2451100"/>
          <p14:tracePt t="127595" x="4513263" y="2451100"/>
          <p14:tracePt t="127611" x="4506913" y="2451100"/>
          <p14:tracePt t="127631" x="4500563" y="2451100"/>
          <p14:tracePt t="127652" x="4494213" y="2451100"/>
          <p14:tracePt t="127663" x="4487863" y="2451100"/>
          <p14:tracePt t="127677" x="4479925" y="2451100"/>
          <p14:tracePt t="127695" x="4473575" y="2451100"/>
          <p14:tracePt t="127706" x="4467225" y="2451100"/>
          <p14:tracePt t="127724" x="4452938" y="2451100"/>
          <p14:tracePt t="127756" x="4440238" y="2451100"/>
          <p14:tracePt t="127773" x="4433888" y="2451100"/>
          <p14:tracePt t="127797" x="4427538" y="2451100"/>
          <p14:tracePt t="127818" x="4419600" y="2451100"/>
          <p14:tracePt t="127839" x="4413250" y="2451100"/>
          <p14:tracePt t="127880" x="4406900" y="2451100"/>
          <p14:tracePt t="127902" x="4406900" y="2457450"/>
          <p14:tracePt t="127922" x="4400550" y="2465388"/>
          <p14:tracePt t="127932" x="4394200" y="2471738"/>
          <p14:tracePt t="127944" x="4386263" y="2478088"/>
          <p14:tracePt t="127956" x="4379913" y="2478088"/>
          <p14:tracePt t="127973" x="4373563" y="2478088"/>
          <p14:tracePt t="127990" x="4367213" y="2484438"/>
          <p14:tracePt t="128058" x="4359275" y="2484438"/>
          <p14:tracePt t="128119" x="4352925" y="2484438"/>
          <p14:tracePt t="128160" x="4346575" y="2484438"/>
          <p14:tracePt t="128171" x="4340225" y="2490788"/>
          <p14:tracePt t="128180" x="4325938" y="2490788"/>
          <p14:tracePt t="128192" x="4319588" y="2498725"/>
          <p14:tracePt t="128206" x="4306888" y="2498725"/>
          <p14:tracePt t="128223" x="4298950" y="2505075"/>
          <p14:tracePt t="128252" x="4292600" y="2505075"/>
          <p14:tracePt t="128312" x="4286250" y="2505075"/>
          <p14:tracePt t="128333" x="4279900" y="2505075"/>
          <p14:tracePt t="128353" x="4279900" y="2511425"/>
          <p14:tracePt t="128374" x="4273550" y="2511425"/>
          <p14:tracePt t="128455" x="4273550" y="2517775"/>
          <p14:tracePt t="128465" x="4265613" y="2517775"/>
          <p14:tracePt t="128497" x="4259263" y="2517775"/>
          <p14:tracePt t="128536" x="4252913" y="2517775"/>
          <p14:tracePt t="128568" x="4252913" y="2524125"/>
          <p14:tracePt t="129144" x="4246563" y="2524125"/>
          <p14:tracePt t="129193" x="4238625" y="2524125"/>
          <p14:tracePt t="129223" x="4232275" y="2524125"/>
          <p14:tracePt t="129243" x="4225925" y="2524125"/>
          <p14:tracePt t="129253" x="4219575" y="2524125"/>
          <p14:tracePt t="129263" x="4213225" y="2524125"/>
          <p14:tracePt t="129283" x="4205288" y="2524125"/>
          <p14:tracePt t="129294" x="4198938" y="2524125"/>
          <p14:tracePt t="129305" x="4192588" y="2532063"/>
          <p14:tracePt t="129325" x="4186238" y="2532063"/>
          <p14:tracePt t="129338" x="4179888" y="2532063"/>
          <p14:tracePt t="129355" x="4171950" y="2532063"/>
          <p14:tracePt t="129372" x="4165600" y="2544763"/>
          <p14:tracePt t="129388" x="4159250" y="2544763"/>
          <p14:tracePt t="129405" x="4152900" y="2544763"/>
          <p14:tracePt t="129453" x="4144963" y="2544763"/>
          <p14:tracePt t="129475" x="4144963" y="2551113"/>
          <p14:tracePt t="129483" x="4138613" y="2551113"/>
          <p14:tracePt t="129503" x="4132263" y="2551113"/>
          <p14:tracePt t="129513" x="4132263" y="2559050"/>
          <p14:tracePt t="129534" x="4125913" y="2559050"/>
          <p14:tracePt t="129575" x="4119563" y="2565400"/>
          <p14:tracePt t="129595" x="4119563" y="2571750"/>
          <p14:tracePt t="129615" x="4111625" y="2571750"/>
          <p14:tracePt t="129666" x="4111625" y="2578100"/>
          <p14:tracePt t="129676" x="4105275" y="2578100"/>
          <p14:tracePt t="129686" x="4098925" y="2578100"/>
          <p14:tracePt t="129696" x="4098925" y="2584450"/>
          <p14:tracePt t="129716" x="4092575" y="2584450"/>
          <p14:tracePt t="129756" x="4092575" y="2592388"/>
          <p14:tracePt t="129786" x="4084638" y="2592388"/>
          <p14:tracePt t="129807" x="4084638" y="2598738"/>
          <p14:tracePt t="129827" x="4078288" y="2598738"/>
          <p14:tracePt t="130433" x="4071938" y="2598738"/>
          <p14:tracePt t="130444" x="4065588" y="2598738"/>
          <p14:tracePt t="130453" x="4059238" y="2605088"/>
          <p14:tracePt t="130463" x="4051300" y="2605088"/>
          <p14:tracePt t="130475" x="4044950" y="2605088"/>
          <p14:tracePt t="130503" x="4044950" y="2611438"/>
          <p14:tracePt t="130544" x="4038600" y="2611438"/>
          <p14:tracePt t="130564" x="4038600" y="2619375"/>
          <p14:tracePt t="130794" x="4038600" y="2611438"/>
          <p14:tracePt t="130866" x="4038600" y="2605088"/>
          <p14:tracePt t="130923" x="4038600" y="2598738"/>
          <p14:tracePt t="130933" x="4044950" y="2598738"/>
          <p14:tracePt t="130983" x="4044950" y="2592388"/>
          <p14:tracePt t="130993" x="4051300" y="2592388"/>
          <p14:tracePt t="131003" x="4059238" y="2592388"/>
          <p14:tracePt t="131044" x="4065588" y="2584450"/>
          <p14:tracePt t="131074" x="4071938" y="2584450"/>
          <p14:tracePt t="131094" x="4078288" y="2584450"/>
          <p14:tracePt t="131114" x="4084638" y="2584450"/>
          <p14:tracePt t="131134" x="4092575" y="2584450"/>
          <p14:tracePt t="131154" x="4098925" y="2592388"/>
          <p14:tracePt t="131164" x="4105275" y="2592388"/>
          <p14:tracePt t="131184" x="4111625" y="2598738"/>
          <p14:tracePt t="131194" x="4111625" y="2605088"/>
          <p14:tracePt t="131205" x="4125913" y="2611438"/>
          <p14:tracePt t="131224" x="4125913" y="2619375"/>
          <p14:tracePt t="131236" x="4132263" y="2625725"/>
          <p14:tracePt t="131254" x="4132263" y="2638425"/>
          <p14:tracePt t="131270" x="4138613" y="2638425"/>
          <p14:tracePt t="131286" x="4138613" y="2659063"/>
          <p14:tracePt t="131303" x="4138613" y="2665413"/>
          <p14:tracePt t="131336" x="4138613" y="2671763"/>
          <p14:tracePt t="131353" x="4138613" y="2679700"/>
          <p14:tracePt t="131374" x="4132263" y="2686050"/>
          <p14:tracePt t="131386" x="4125913" y="2686050"/>
          <p14:tracePt t="131403" x="4098925" y="2705100"/>
          <p14:tracePt t="131420" x="4092575" y="2719388"/>
          <p14:tracePt t="131436" x="4059238" y="2732088"/>
          <p14:tracePt t="131453" x="4038600" y="2738438"/>
          <p14:tracePt t="131470" x="4024313" y="2752725"/>
          <p14:tracePt t="131486" x="4011613" y="2752725"/>
          <p14:tracePt t="131503" x="3998913" y="2759075"/>
          <p14:tracePt t="131519" x="3990975" y="2759075"/>
          <p14:tracePt t="131536" x="3965575" y="2759075"/>
          <p14:tracePt t="131553" x="3944938" y="2759075"/>
          <p14:tracePt t="131576" x="3911600" y="2752725"/>
          <p14:tracePt t="131592" x="3905250" y="2746375"/>
          <p14:tracePt t="131607" x="3890963" y="2746375"/>
          <p14:tracePt t="131624" x="3878263" y="2725738"/>
          <p14:tracePt t="131640" x="3863975" y="2725738"/>
          <p14:tracePt t="131653" x="3851275" y="2705100"/>
          <p14:tracePt t="131669" x="3844925" y="2698750"/>
          <p14:tracePt t="131686" x="3844925" y="2692400"/>
          <p14:tracePt t="131703" x="3836988" y="2686050"/>
          <p14:tracePt t="131719" x="3836988" y="2679700"/>
          <p14:tracePt t="131736" x="3830638" y="2652713"/>
          <p14:tracePt t="131753" x="3830638" y="2638425"/>
          <p14:tracePt t="131769" x="3830638" y="2611438"/>
          <p14:tracePt t="131786" x="3830638" y="2584450"/>
          <p14:tracePt t="131803" x="3830638" y="2559050"/>
          <p14:tracePt t="131820" x="3830638" y="2532063"/>
          <p14:tracePt t="131853" x="3844925" y="2511425"/>
          <p14:tracePt t="131870" x="3857625" y="2490788"/>
          <p14:tracePt t="131903" x="3870325" y="2471738"/>
          <p14:tracePt t="131920" x="3897313" y="2457450"/>
          <p14:tracePt t="131936" x="3905250" y="2451100"/>
          <p14:tracePt t="131952" x="3930650" y="2438400"/>
          <p14:tracePt t="131970" x="3978275" y="2424113"/>
          <p14:tracePt t="131986" x="3998913" y="2424113"/>
          <p14:tracePt t="132003" x="4051300" y="2417763"/>
          <p14:tracePt t="132019" x="4071938" y="2411413"/>
          <p14:tracePt t="132036" x="4098925" y="2411413"/>
          <p14:tracePt t="132052" x="4119563" y="2411413"/>
          <p14:tracePt t="132069" x="4125913" y="2411413"/>
          <p14:tracePt t="132086" x="4144963" y="2424113"/>
          <p14:tracePt t="132102" x="4179888" y="2444750"/>
          <p14:tracePt t="132119" x="4192588" y="2451100"/>
          <p14:tracePt t="132136" x="4232275" y="2490788"/>
          <p14:tracePt t="132152" x="4259263" y="2517775"/>
          <p14:tracePt t="132169" x="4265613" y="2532063"/>
          <p14:tracePt t="132186" x="4279900" y="2565400"/>
          <p14:tracePt t="132202" x="4292600" y="2598738"/>
          <p14:tracePt t="132219" x="4292600" y="2619375"/>
          <p14:tracePt t="132236" x="4298950" y="2652713"/>
          <p14:tracePt t="132252" x="4298950" y="2686050"/>
          <p14:tracePt t="132269" x="4298950" y="2698750"/>
          <p14:tracePt t="132285" x="4298950" y="2725738"/>
          <p14:tracePt t="132302" x="4292600" y="2738438"/>
          <p14:tracePt t="132319" x="4286250" y="2746375"/>
          <p14:tracePt t="132335" x="4273550" y="2759075"/>
          <p14:tracePt t="132352" x="4252913" y="2786063"/>
          <p14:tracePt t="132369" x="4238625" y="2792413"/>
          <p14:tracePt t="132385" x="4225925" y="2798763"/>
          <p14:tracePt t="132402" x="4219575" y="2813050"/>
          <p14:tracePt t="132419" x="4205288" y="2813050"/>
          <p14:tracePt t="132435" x="4192588" y="2813050"/>
          <p14:tracePt t="132452" x="4171950" y="2819400"/>
          <p14:tracePt t="132468" x="4165600" y="2819400"/>
          <p14:tracePt t="132485" x="4138613" y="2819400"/>
          <p14:tracePt t="132502" x="4105275" y="2819400"/>
          <p14:tracePt t="132518" x="4098925" y="2819400"/>
          <p14:tracePt t="132535" x="4071938" y="2819400"/>
          <p14:tracePt t="132552" x="4038600" y="2806700"/>
          <p14:tracePt t="132574" x="4011613" y="2792413"/>
          <p14:tracePt t="132590" x="3998913" y="2786063"/>
          <p14:tracePt t="132607" x="3971925" y="2773363"/>
          <p14:tracePt t="132624" x="3951288" y="2752725"/>
          <p14:tracePt t="132640" x="3944938" y="2752725"/>
          <p14:tracePt t="132653" x="3930650" y="2732088"/>
          <p14:tracePt t="132668" x="3924300" y="2719388"/>
          <p14:tracePt t="132685" x="3905250" y="2679700"/>
          <p14:tracePt t="132701" x="3897313" y="2659063"/>
          <p14:tracePt t="132718" x="3890963" y="2632075"/>
          <p14:tracePt t="132735" x="3884613" y="2605088"/>
          <p14:tracePt t="132752" x="3878263" y="2598738"/>
          <p14:tracePt t="132768" x="3878263" y="2578100"/>
          <p14:tracePt t="132785" x="3878263" y="2565400"/>
          <p14:tracePt t="132801" x="3878263" y="2559050"/>
          <p14:tracePt t="132818" x="3878263" y="2538413"/>
          <p14:tracePt t="132851" x="3878263" y="2532063"/>
          <p14:tracePt t="132870" x="3878263" y="2524125"/>
          <p14:tracePt t="132889" x="3884613" y="2517775"/>
          <p14:tracePt t="132902" x="3884613" y="2511425"/>
          <p14:tracePt t="132919" x="3905250" y="2505075"/>
          <p14:tracePt t="132935" x="3911600" y="2498725"/>
          <p14:tracePt t="132951" x="3938588" y="2490788"/>
          <p14:tracePt t="132968" x="3944938" y="2484438"/>
          <p14:tracePt t="132985" x="3965575" y="2484438"/>
          <p14:tracePt t="133001" x="3984625" y="2484438"/>
          <p14:tracePt t="133018" x="3998913" y="2484438"/>
          <p14:tracePt t="133035" x="4032250" y="2484438"/>
          <p14:tracePt t="133051" x="4059238" y="2484438"/>
          <p14:tracePt t="133068" x="4065588" y="2484438"/>
          <p14:tracePt t="133085" x="4084638" y="2490788"/>
          <p14:tracePt t="133102" x="4098925" y="2498725"/>
          <p14:tracePt t="133118" x="4105275" y="2505075"/>
          <p14:tracePt t="133135" x="4119563" y="2517775"/>
          <p14:tracePt t="133168" x="4125913" y="2532063"/>
          <p14:tracePt t="133184" x="4138613" y="2544763"/>
          <p14:tracePt t="133202" x="4144963" y="2559050"/>
          <p14:tracePt t="133218" x="4144963" y="2565400"/>
          <p14:tracePt t="133234" x="4144963" y="2584450"/>
          <p14:tracePt t="133251" x="4144963" y="2598738"/>
          <p14:tracePt t="133268" x="4144963" y="2619375"/>
          <p14:tracePt t="133284" x="4144963" y="2644775"/>
          <p14:tracePt t="133301" x="4144963" y="2659063"/>
          <p14:tracePt t="133321" x="4144963" y="2698750"/>
          <p14:tracePt t="133334" x="4138613" y="2713038"/>
          <p14:tracePt t="133351" x="4138613" y="2725738"/>
          <p14:tracePt t="133368" x="4138613" y="2738438"/>
          <p14:tracePt t="133384" x="4132263" y="2746375"/>
          <p14:tracePt t="133401" x="4125913" y="2746375"/>
          <p14:tracePt t="133405" x="4119563" y="2759075"/>
          <p14:tracePt t="133420" x="4111625" y="2759075"/>
          <p14:tracePt t="133434" x="4092575" y="2765425"/>
          <p14:tracePt t="133451" x="4084638" y="2773363"/>
          <p14:tracePt t="133468" x="4071938" y="2773363"/>
          <p14:tracePt t="133484" x="4065588" y="2773363"/>
          <p14:tracePt t="133501" x="4051300" y="2773363"/>
          <p14:tracePt t="133518" x="4038600" y="2773363"/>
          <p14:tracePt t="133534" x="4017963" y="2773363"/>
          <p14:tracePt t="133555" x="3990975" y="2759075"/>
          <p14:tracePt t="133571" x="3978275" y="2746375"/>
          <p14:tracePt t="133588" x="3957638" y="2732088"/>
          <p14:tracePt t="133607" x="3938588" y="2719388"/>
          <p14:tracePt t="133624" x="3905250" y="2671763"/>
          <p14:tracePt t="133635" x="3890963" y="2652713"/>
          <p14:tracePt t="133651" x="3878263" y="2625725"/>
          <p14:tracePt t="133668" x="3870325" y="2605088"/>
          <p14:tracePt t="133684" x="3863975" y="2592388"/>
          <p14:tracePt t="133701" x="3863975" y="2584450"/>
          <p14:tracePt t="133717" x="3863975" y="2571750"/>
          <p14:tracePt t="133734" x="3863975" y="2551113"/>
          <p14:tracePt t="133751" x="3863975" y="2484438"/>
          <p14:tracePt t="133767" x="3878263" y="2411413"/>
          <p14:tracePt t="133784" x="3878263" y="2384425"/>
          <p14:tracePt t="133801" x="3884613" y="2351088"/>
          <p14:tracePt t="133817" x="3890963" y="2344738"/>
          <p14:tracePt t="133834" x="3905250" y="2336800"/>
          <p14:tracePt t="133851" x="3905250" y="2330450"/>
          <p14:tracePt t="133867" x="3917950" y="2330450"/>
          <p14:tracePt t="133884" x="3938588" y="2324100"/>
          <p14:tracePt t="133901" x="3944938" y="2324100"/>
          <p14:tracePt t="133917" x="3971925" y="2324100"/>
          <p14:tracePt t="133934" x="4032250" y="2324100"/>
          <p14:tracePt t="133951" x="4071938" y="2324100"/>
          <p14:tracePt t="133968" x="4119563" y="2330450"/>
          <p14:tracePt t="133984" x="4152900" y="2336800"/>
          <p14:tracePt t="134000" x="4171950" y="2344738"/>
          <p14:tracePt t="134017" x="4192588" y="2357438"/>
          <p14:tracePt t="134034" x="4213225" y="2378075"/>
          <p14:tracePt t="134050" x="4219575" y="2384425"/>
          <p14:tracePt t="134068" x="4238625" y="2417763"/>
          <p14:tracePt t="134086" x="4252913" y="2438400"/>
          <p14:tracePt t="134100" x="4259263" y="2457450"/>
          <p14:tracePt t="134117" x="4265613" y="2490788"/>
          <p14:tracePt t="134134" x="4265613" y="2498725"/>
          <p14:tracePt t="134150" x="4273550" y="2517775"/>
          <p14:tracePt t="134168" x="4273550" y="2538413"/>
          <p14:tracePt t="134184" x="4273550" y="2551113"/>
          <p14:tracePt t="134200" x="4273550" y="2584450"/>
          <p14:tracePt t="134217" x="4273550" y="2605088"/>
          <p14:tracePt t="134234" x="4273550" y="2619375"/>
          <p14:tracePt t="134250" x="4273550" y="2625725"/>
          <p14:tracePt t="134270" x="4273550" y="2632075"/>
          <p14:tracePt t="134283" x="4265613" y="2632075"/>
          <p14:tracePt t="134300" x="4259263" y="2644775"/>
          <p14:tracePt t="134317" x="4246563" y="2659063"/>
          <p14:tracePt t="134334" x="4225925" y="2679700"/>
          <p14:tracePt t="134367" x="4213225" y="2692400"/>
          <p14:tracePt t="134384" x="4198938" y="2692400"/>
          <p14:tracePt t="134400" x="4192588" y="2698750"/>
          <p14:tracePt t="134417" x="4179888" y="2705100"/>
          <p14:tracePt t="134434" x="4159250" y="2713038"/>
          <p14:tracePt t="134450" x="4144963" y="2713038"/>
          <p14:tracePt t="134467" x="4119563" y="2719388"/>
          <p14:tracePt t="134483" x="4098925" y="2719388"/>
          <p14:tracePt t="134500" x="4092575" y="2719388"/>
          <p14:tracePt t="134516" x="4071938" y="2719388"/>
          <p14:tracePt t="134533" x="4065588" y="2719388"/>
          <p14:tracePt t="134550" x="4059238" y="2719388"/>
          <p14:tracePt t="134587" x="4051300" y="2719388"/>
          <p14:tracePt t="134613" x="4051300" y="2713038"/>
          <p14:tracePt t="134637" x="4051300" y="2705100"/>
          <p14:tracePt t="134653" x="4051300" y="2698750"/>
          <p14:tracePt t="134683" x="4051300" y="2692400"/>
          <p14:tracePt t="134723" x="4051300" y="2686050"/>
          <p14:tracePt t="134733" x="4051300" y="2679700"/>
          <p14:tracePt t="134803" x="4051300" y="2671763"/>
          <p14:tracePt t="134813" x="4051300" y="2665413"/>
          <p14:tracePt t="134823" x="4051300" y="2652713"/>
          <p14:tracePt t="134833" x="4051300" y="2638425"/>
          <p14:tracePt t="134850" x="4051300" y="2625725"/>
          <p14:tracePt t="134866" x="4051300" y="2611438"/>
          <p14:tracePt t="134883" x="4051300" y="2605088"/>
          <p14:tracePt t="134923" x="4059238" y="2605088"/>
          <p14:tracePt t="134993" x="4059238" y="2611438"/>
          <p14:tracePt t="135014" x="4059238" y="2625725"/>
          <p14:tracePt t="135023" x="4059238" y="2632075"/>
          <p14:tracePt t="135035" x="4059238" y="2644775"/>
          <p14:tracePt t="135050" x="4059238" y="2659063"/>
          <p14:tracePt t="135066" x="4059238" y="2698750"/>
          <p14:tracePt t="135083" x="4044950" y="2759075"/>
          <p14:tracePt t="135099" x="4032250" y="2792413"/>
          <p14:tracePt t="135116" x="4024313" y="2819400"/>
          <p14:tracePt t="135133" x="4017963" y="2840038"/>
          <p14:tracePt t="135149" x="4011613" y="2840038"/>
          <p14:tracePt t="135183" x="4005263" y="2840038"/>
          <p14:tracePt t="135205" x="3998913" y="2840038"/>
          <p14:tracePt t="135233" x="3990975" y="2840038"/>
          <p14:tracePt t="135314" x="3990975" y="2833688"/>
          <p14:tracePt t="135336" x="3990975" y="2825750"/>
          <p14:tracePt t="135344" x="3990975" y="2819400"/>
          <p14:tracePt t="135365" x="3990975" y="2813050"/>
          <p14:tracePt t="135395" x="3990975" y="2806700"/>
          <p14:tracePt t="135426" x="3990975" y="2798763"/>
          <p14:tracePt t="135437" x="3990975" y="2792413"/>
          <p14:tracePt t="135447" x="3990975" y="2779713"/>
          <p14:tracePt t="135456" x="3998913" y="2773363"/>
          <p14:tracePt t="135470" x="4005263" y="2752725"/>
          <p14:tracePt t="135485" x="4017963" y="2725738"/>
          <p14:tracePt t="135501" x="4024313" y="2713038"/>
          <p14:tracePt t="135518" x="4032250" y="2705100"/>
          <p14:tracePt t="135532" x="4032250" y="2698750"/>
          <p14:tracePt t="135549" x="4038600" y="2692400"/>
          <p14:tracePt t="135570" x="4038600" y="2686050"/>
          <p14:tracePt t="135647" x="4038600" y="2679700"/>
          <p14:tracePt t="136036" x="4044950" y="2671763"/>
          <p14:tracePt t="136294" x="4044950" y="2665413"/>
          <p14:tracePt t="136634" x="4038600" y="2665413"/>
          <p14:tracePt t="136644" x="4038600" y="2659063"/>
          <p14:tracePt t="136654" x="4032250" y="2659063"/>
          <p14:tracePt t="136665" x="4032250" y="2652713"/>
          <p14:tracePt t="136681" x="4032250" y="2644775"/>
          <p14:tracePt t="137344" x="4038600" y="2644775"/>
          <p14:tracePt t="137452" x="4038600" y="2652713"/>
          <p14:tracePt t="137542" x="4044950" y="2652713"/>
          <p14:tracePt t="137622" x="4051300" y="2652713"/>
          <p14:tracePt t="137810" x="4051300" y="2644775"/>
          <p14:tracePt t="137859" x="4051300" y="2638425"/>
          <p14:tracePt t="137938" x="4051300" y="2632075"/>
          <p14:tracePt t="138048" x="4044950" y="2632075"/>
          <p14:tracePt t="138498" x="4071938" y="2632075"/>
          <p14:tracePt t="138507" x="4111625" y="2632075"/>
          <p14:tracePt t="138518" x="4179888" y="2632075"/>
          <p14:tracePt t="138530" x="4259263" y="2632075"/>
          <p14:tracePt t="138547" x="4427538" y="2652713"/>
          <p14:tracePt t="138567" x="4587875" y="2679700"/>
          <p14:tracePt t="138583" x="4675188" y="2705100"/>
          <p14:tracePt t="138600" x="4822825" y="2752725"/>
          <p14:tracePt t="138617" x="4935538" y="2813050"/>
          <p14:tracePt t="138633" x="4976813" y="2840038"/>
          <p14:tracePt t="138646" x="5049838" y="2906713"/>
          <p14:tracePt t="138663" x="5070475" y="2933700"/>
          <p14:tracePt t="138679" x="5089525" y="2967038"/>
          <p14:tracePt t="138696" x="5095875" y="2979738"/>
          <p14:tracePt t="138729" x="5095875" y="2987675"/>
          <p14:tracePt t="138746" x="5095875" y="2994025"/>
          <p14:tracePt t="138763" x="5095875" y="3006725"/>
          <p14:tracePt t="138779" x="5089525" y="3027363"/>
          <p14:tracePt t="138796" x="5083175" y="3060700"/>
          <p14:tracePt t="138813" x="5056188" y="3114675"/>
          <p14:tracePt t="138829" x="5043488" y="3141663"/>
          <p14:tracePt t="138846" x="5016500" y="3175000"/>
          <p14:tracePt t="138862" x="5002213" y="3181350"/>
          <p14:tracePt t="138879" x="4956175" y="3194050"/>
          <p14:tracePt t="138896" x="4881563" y="3194050"/>
          <p14:tracePt t="138912" x="4835525" y="3181350"/>
          <p14:tracePt t="138929" x="4748213" y="3108325"/>
          <p14:tracePt t="138946" x="4702175" y="2960688"/>
          <p14:tracePt t="138963" x="4681538" y="2879725"/>
          <p14:tracePt t="138979" x="4675188" y="2746375"/>
          <p14:tracePt t="138996" x="4687888" y="2652713"/>
          <p14:tracePt t="139013" x="4708525" y="2619375"/>
          <p14:tracePt t="139029" x="4754563" y="2578100"/>
          <p14:tracePt t="139046" x="4841875" y="2565400"/>
          <p14:tracePt t="139063" x="4895850" y="2565400"/>
          <p14:tracePt t="139079" x="5022850" y="2584450"/>
          <p14:tracePt t="139095" x="5143500" y="2644775"/>
          <p14:tracePt t="139112" x="5203825" y="2686050"/>
          <p14:tracePt t="139129" x="5303838" y="2779713"/>
          <p14:tracePt t="139146" x="5370513" y="2873375"/>
          <p14:tracePt t="139163" x="5397500" y="2919413"/>
          <p14:tracePt t="139179" x="5424488" y="3000375"/>
          <p14:tracePt t="139196" x="5430838" y="3054350"/>
          <p14:tracePt t="139212" x="5424488" y="3073400"/>
          <p14:tracePt t="139229" x="5391150" y="3094038"/>
          <p14:tracePt t="139246" x="5351463" y="3094038"/>
          <p14:tracePt t="139363" x="5351463" y="3108325"/>
          <p14:tracePt t="139372" x="5351463" y="3121025"/>
          <p14:tracePt t="139382" x="5357813" y="3167063"/>
          <p14:tracePt t="139395" x="5364163" y="3241675"/>
          <p14:tracePt t="139412" x="5384800" y="3381375"/>
          <p14:tracePt t="139429" x="5384800" y="3543300"/>
          <p14:tracePt t="139446" x="5351463" y="3656013"/>
          <p14:tracePt t="139462" x="5324475" y="3697288"/>
          <p14:tracePt t="139479" x="5230813" y="3736975"/>
          <p14:tracePt t="139496" x="5076825" y="3724275"/>
          <p14:tracePt t="139512" x="4962525" y="3663950"/>
          <p14:tracePt t="139528" x="4687888" y="3482975"/>
          <p14:tracePt t="139545" x="4413250" y="3208338"/>
          <p14:tracePt t="139568" x="4273550" y="3048000"/>
          <p14:tracePt t="139583" x="4219575" y="2987675"/>
          <p14:tracePt t="139601" x="4165600" y="2906713"/>
          <p14:tracePt t="139819" x="4165600" y="2900363"/>
          <p14:tracePt t="139828" x="4165600" y="2894013"/>
          <p14:tracePt t="139837" x="4165600" y="2886075"/>
          <p14:tracePt t="139848" x="4165600" y="2867025"/>
          <p14:tracePt t="139861" x="4165600" y="2833688"/>
          <p14:tracePt t="139878" x="4152900" y="2746375"/>
          <p14:tracePt t="139896" x="4119563" y="2671763"/>
          <p14:tracePt t="139912" x="4098925" y="2638425"/>
          <p14:tracePt t="139928" x="4071938" y="2605088"/>
          <p14:tracePt t="139945" x="4065588" y="2598738"/>
          <p14:tracePt t="139962" x="4059238" y="2598738"/>
          <p14:tracePt t="139985" x="4059238" y="2592388"/>
          <p14:tracePt t="140055" x="4051300" y="2592388"/>
          <p14:tracePt t="140176" x="4051300" y="2598738"/>
          <p14:tracePt t="140216" x="4051300" y="2605088"/>
          <p14:tracePt t="140266" x="4051300" y="2611438"/>
          <p14:tracePt t="140286" x="4044950" y="2619375"/>
          <p14:tracePt t="140298" x="4038600" y="2625725"/>
          <p14:tracePt t="140306" x="4038600" y="2632075"/>
          <p14:tracePt t="140317" x="4038600" y="2638425"/>
          <p14:tracePt t="140328" x="4032250" y="2652713"/>
          <p14:tracePt t="140347" x="4024313" y="2659063"/>
          <p14:tracePt t="140366" x="4024313" y="2665413"/>
          <p14:tracePt t="140385" x="4024313" y="2671763"/>
          <p14:tracePt t="140397" x="4017963" y="2671763"/>
          <p14:tracePt t="140867" x="4017963" y="2679700"/>
          <p14:tracePt t="142550" x="4017963" y="2686050"/>
          <p14:tracePt t="142586" x="4011613" y="2692400"/>
          <p14:tracePt t="142597" x="4011613" y="2698750"/>
          <p14:tracePt t="142616" x="4011613" y="2705100"/>
          <p14:tracePt t="142687" x="4005263" y="2705100"/>
          <p14:tracePt t="142707" x="3998913" y="2705100"/>
          <p14:tracePt t="142729" x="3990975" y="2705100"/>
          <p14:tracePt t="142737" x="3978275" y="2705100"/>
          <p14:tracePt t="142747" x="3957638" y="2705100"/>
          <p14:tracePt t="142759" x="3938588" y="2692400"/>
          <p14:tracePt t="142775" x="3870325" y="2644775"/>
          <p14:tracePt t="142792" x="3851275" y="2625725"/>
          <p14:tracePt t="142809" x="3803650" y="2559050"/>
          <p14:tracePt t="142828" x="3784600" y="2505075"/>
          <p14:tracePt t="142842" x="3784600" y="2484438"/>
          <p14:tracePt t="142859" x="3776663" y="2451100"/>
          <p14:tracePt t="142876" x="3776663" y="2430463"/>
          <p14:tracePt t="142892" x="3784600" y="2411413"/>
          <p14:tracePt t="142908" x="3817938" y="2384425"/>
          <p14:tracePt t="142928" x="3870325" y="2344738"/>
          <p14:tracePt t="142942" x="3890963" y="2336800"/>
          <p14:tracePt t="142959" x="3951288" y="2309813"/>
          <p14:tracePt t="142976" x="4005263" y="2297113"/>
          <p14:tracePt t="142992" x="4024313" y="2297113"/>
          <p14:tracePt t="143008" x="4051300" y="2297113"/>
          <p14:tracePt t="143026" x="4078288" y="2303463"/>
          <p14:tracePt t="143042" x="4098925" y="2309813"/>
          <p14:tracePt t="143058" x="4111625" y="2324100"/>
          <p14:tracePt t="143076" x="4125913" y="2336800"/>
          <p14:tracePt t="143092" x="4132263" y="2344738"/>
          <p14:tracePt t="143108" x="4144963" y="2363788"/>
          <p14:tracePt t="143125" x="4144963" y="2378075"/>
          <p14:tracePt t="143142" x="4159250" y="2411413"/>
          <p14:tracePt t="143158" x="4165600" y="2438400"/>
          <p14:tracePt t="143175" x="4165600" y="2451100"/>
          <p14:tracePt t="143192" x="4179888" y="2484438"/>
          <p14:tracePt t="143208" x="4179888" y="2532063"/>
          <p14:tracePt t="143225" x="4179888" y="2559050"/>
          <p14:tracePt t="143242" x="4171950" y="2605088"/>
          <p14:tracePt t="143258" x="4165600" y="2632075"/>
          <p14:tracePt t="143276" x="4152900" y="2652713"/>
          <p14:tracePt t="143292" x="4144963" y="2665413"/>
          <p14:tracePt t="143308" x="4125913" y="2679700"/>
          <p14:tracePt t="143326" x="4092575" y="2705100"/>
          <p14:tracePt t="143342" x="4065588" y="2713038"/>
          <p14:tracePt t="143358" x="3998913" y="2746375"/>
          <p14:tracePt t="143376" x="3938588" y="2759075"/>
          <p14:tracePt t="143392" x="3905250" y="2765425"/>
          <p14:tracePt t="143408" x="3836988" y="2765425"/>
          <p14:tracePt t="143425" x="3797300" y="2759075"/>
          <p14:tracePt t="143443" x="3784600" y="2752725"/>
          <p14:tracePt t="143458" x="3757613" y="2738438"/>
          <p14:tracePt t="143476" x="3751263" y="2719388"/>
          <p14:tracePt t="143491" x="3743325" y="2698750"/>
          <p14:tracePt t="143508" x="3736975" y="2652713"/>
          <p14:tracePt t="143525" x="3736975" y="2632075"/>
          <p14:tracePt t="143529" x="3736975" y="2619375"/>
          <p14:tracePt t="143541" x="3736975" y="2611438"/>
          <p14:tracePt t="143561" x="3736975" y="2605088"/>
          <p14:tracePt t="143579" x="3743325" y="2592388"/>
          <p14:tracePt t="143596" x="3751263" y="2584450"/>
          <p14:tracePt t="143612" x="3757613" y="2584450"/>
          <p14:tracePt t="143629" x="3784600" y="2571750"/>
          <p14:tracePt t="143641" x="3797300" y="2565400"/>
          <p14:tracePt t="143658" x="3817938" y="2551113"/>
          <p14:tracePt t="143677" x="3836988" y="2544763"/>
          <p14:tracePt t="143691" x="3857625" y="2544763"/>
          <p14:tracePt t="143708" x="3870325" y="2544763"/>
          <p14:tracePt t="143725" x="3890963" y="2544763"/>
          <p14:tracePt t="143741" x="3905250" y="2544763"/>
          <p14:tracePt t="143758" x="3917950" y="2544763"/>
          <p14:tracePt t="143776" x="3938588" y="2544763"/>
          <p14:tracePt t="143791" x="3944938" y="2544763"/>
          <p14:tracePt t="143808" x="3965575" y="2544763"/>
          <p14:tracePt t="143841" x="3978275" y="2544763"/>
          <p14:tracePt t="143858" x="3990975" y="2551113"/>
          <p14:tracePt t="143874" x="3998913" y="2551113"/>
          <p14:tracePt t="143891" x="4005263" y="2559050"/>
          <p14:tracePt t="143949" x="4011613" y="2559050"/>
          <p14:tracePt t="143961" x="4011613" y="2565400"/>
          <p14:tracePt t="144428" x="4011613" y="2571750"/>
          <p14:tracePt t="144570" x="4011613" y="2578100"/>
          <p14:tracePt t="144636" x="4011613" y="2584450"/>
          <p14:tracePt t="144903" x="4011613" y="2598738"/>
          <p14:tracePt t="144913" x="4011613" y="2605088"/>
          <p14:tracePt t="144924" x="4011613" y="2611438"/>
          <p14:tracePt t="144940" x="4011613" y="2625725"/>
          <p14:tracePt t="144957" x="4005263" y="2665413"/>
          <p14:tracePt t="144973" x="4005263" y="2698750"/>
          <p14:tracePt t="144990" x="4005263" y="2713038"/>
          <p14:tracePt t="145007" x="4005263" y="2732088"/>
          <p14:tracePt t="145023" x="4005263" y="2752725"/>
          <p14:tracePt t="145040" x="4005263" y="2759075"/>
          <p14:tracePt t="145057" x="4005263" y="2765425"/>
          <p14:tracePt t="145074" x="4005263" y="2773363"/>
          <p14:tracePt t="145113" x="4005263" y="2779713"/>
          <p14:tracePt t="145163" x="4005263" y="2786063"/>
          <p14:tracePt t="145585" x="4005263" y="2792413"/>
          <p14:tracePt t="145637" x="4005263" y="2798763"/>
          <p14:tracePt t="145735" x="4005263" y="2806700"/>
          <p14:tracePt t="145808" x="4005263" y="2813050"/>
          <p14:tracePt t="145829" x="4005263" y="2819400"/>
          <p14:tracePt t="145848" x="4011613" y="2819400"/>
          <p14:tracePt t="145861" x="4011613" y="2825750"/>
          <p14:tracePt t="145878" x="4011613" y="2833688"/>
          <p14:tracePt t="145927" x="4011613" y="2840038"/>
          <p14:tracePt t="146053" x="4011613" y="2846388"/>
          <p14:tracePt t="146111" x="4017963" y="2852738"/>
          <p14:tracePt t="146215" x="4017963" y="2859088"/>
          <p14:tracePt t="146870" x="4017963" y="2873375"/>
          <p14:tracePt t="146892" x="4017963" y="2879725"/>
          <p14:tracePt t="146902" x="4017963" y="2894013"/>
          <p14:tracePt t="146924" x="4017963" y="2900363"/>
          <p14:tracePt t="146933" x="4017963" y="2906713"/>
          <p14:tracePt t="146944" x="4017963" y="2913063"/>
          <p14:tracePt t="146964" x="4017963" y="2919413"/>
          <p14:tracePt t="146984" x="4017963" y="2927350"/>
          <p14:tracePt t="146995" x="4017963" y="2933700"/>
          <p14:tracePt t="147006" x="4017963" y="2940050"/>
          <p14:tracePt t="147036" x="4017963" y="2946400"/>
          <p14:tracePt t="147046" x="4017963" y="2952750"/>
          <p14:tracePt t="147067" x="4017963" y="2960688"/>
          <p14:tracePt t="147088" x="4017963" y="2967038"/>
          <p14:tracePt t="147098" x="4017963" y="2979738"/>
          <p14:tracePt t="147109" x="4017963" y="2994025"/>
          <p14:tracePt t="147133" x="4017963" y="3006725"/>
          <p14:tracePt t="147141" x="4011613" y="3021013"/>
          <p14:tracePt t="147155" x="4011613" y="3027363"/>
          <p14:tracePt t="147173" x="4011613" y="3040063"/>
          <p14:tracePt t="147188" x="4011613" y="3054350"/>
          <p14:tracePt t="147205" x="4011613" y="3067050"/>
          <p14:tracePt t="147221" x="4011613" y="3081338"/>
          <p14:tracePt t="147238" x="4011613" y="3100388"/>
          <p14:tracePt t="147255" x="4011613" y="3114675"/>
          <p14:tracePt t="147271" x="4011613" y="3148013"/>
          <p14:tracePt t="147288" x="4011613" y="3187700"/>
          <p14:tracePt t="147305" x="4011613" y="3208338"/>
          <p14:tracePt t="147308" x="4011613" y="3235325"/>
          <p14:tracePt t="147321" x="4011613" y="3275013"/>
          <p14:tracePt t="147338" x="4011613" y="3328988"/>
          <p14:tracePt t="147355" x="4011613" y="3389313"/>
          <p14:tracePt t="147371" x="4011613" y="3402013"/>
          <p14:tracePt t="147388" x="4011613" y="3416300"/>
          <p14:tracePt t="147404" x="4011613" y="3422650"/>
          <p14:tracePt t="147421" x="4011613" y="3429000"/>
          <p14:tracePt t="147662" x="4011613" y="3435350"/>
          <p14:tracePt t="147681" x="4011613" y="3441700"/>
          <p14:tracePt t="147701" x="4011613" y="3455988"/>
          <p14:tracePt t="147711" x="4011613" y="3468688"/>
          <p14:tracePt t="147723" x="4011613" y="3482975"/>
          <p14:tracePt t="147737" x="4017963" y="3489325"/>
          <p14:tracePt t="147754" x="4024313" y="3516313"/>
          <p14:tracePt t="147770" x="4024313" y="3549650"/>
          <p14:tracePt t="147787" x="4024313" y="3570288"/>
          <p14:tracePt t="147804" x="4024313" y="3582988"/>
          <p14:tracePt t="147821" x="4032250" y="3603625"/>
          <p14:tracePt t="147837" x="4032250" y="3609975"/>
          <p14:tracePt t="147854" x="4032250" y="3616325"/>
          <p14:tracePt t="147871" x="4038600" y="3630613"/>
          <p14:tracePt t="147887" x="4038600" y="3636963"/>
          <p14:tracePt t="147904" x="4038600" y="3649663"/>
          <p14:tracePt t="147923" x="4038600" y="3670300"/>
          <p14:tracePt t="147937" x="4038600" y="3676650"/>
          <p14:tracePt t="147954" x="4044950" y="3690938"/>
          <p14:tracePt t="147970" x="4044950" y="3697288"/>
          <p14:tracePt t="148004" x="4044950" y="3703638"/>
          <p14:tracePt t="148050" x="4044950" y="3709988"/>
          <p14:tracePt t="148120" x="4051300" y="3709988"/>
          <p14:tracePt t="148414" x="4051300" y="3697288"/>
          <p14:tracePt t="148426" x="4051300" y="3683000"/>
          <p14:tracePt t="148443" x="4065588" y="3595688"/>
          <p14:tracePt t="148454" x="4071938" y="3556000"/>
          <p14:tracePt t="148472" x="4071938" y="3429000"/>
          <p14:tracePt t="148487" x="4071938" y="3368675"/>
          <p14:tracePt t="148504" x="4071938" y="3221038"/>
          <p14:tracePt t="148522" x="4071938" y="3073400"/>
          <p14:tracePt t="148537" x="4071938" y="3006725"/>
          <p14:tracePt t="148554" x="4071938" y="2913063"/>
          <p14:tracePt t="148570" x="4065588" y="2867025"/>
          <p14:tracePt t="148576" x="4059238" y="2833688"/>
          <p14:tracePt t="148587" x="4059238" y="2813050"/>
          <p14:tracePt t="148603" x="4051300" y="2806700"/>
          <p14:tracePt t="148620" x="4051300" y="2786063"/>
          <p14:tracePt t="148876" x="4051300" y="2779713"/>
          <p14:tracePt t="148887" x="4044950" y="2773363"/>
          <p14:tracePt t="148895" x="4044950" y="2765425"/>
          <p14:tracePt t="148908" x="4044950" y="2759075"/>
          <p14:tracePt t="148920" x="4038600" y="2752725"/>
          <p14:tracePt t="148936" x="4038600" y="2746375"/>
          <p14:tracePt t="148953" x="4032250" y="2738438"/>
          <p14:tracePt t="148970" x="4032250" y="2732088"/>
          <p14:tracePt t="149124" x="4032250" y="2738438"/>
          <p14:tracePt t="149133" x="4032250" y="2752725"/>
          <p14:tracePt t="149144" x="4032250" y="2765425"/>
          <p14:tracePt t="149154" x="4032250" y="2779713"/>
          <p14:tracePt t="149169" x="4032250" y="2806700"/>
          <p14:tracePt t="149186" x="4038600" y="2867025"/>
          <p14:tracePt t="149203" x="4044950" y="2906713"/>
          <p14:tracePt t="149219" x="4044950" y="2919413"/>
          <p14:tracePt t="149236" x="4051300" y="2973388"/>
          <p14:tracePt t="149253" x="4059238" y="3033713"/>
          <p14:tracePt t="149269" x="4059238" y="3060700"/>
          <p14:tracePt t="149286" x="4059238" y="3100388"/>
          <p14:tracePt t="149303" x="4059238" y="3127375"/>
          <p14:tracePt t="149319" x="4065588" y="3154363"/>
          <p14:tracePt t="149336" x="4065588" y="3221038"/>
          <p14:tracePt t="149353" x="4065588" y="3268663"/>
          <p14:tracePt t="149369" x="4065588" y="3302000"/>
          <p14:tracePt t="149386" x="4065588" y="3362325"/>
          <p14:tracePt t="149403" x="4065588" y="3449638"/>
          <p14:tracePt t="149420" x="4065588" y="3536950"/>
          <p14:tracePt t="149436" x="4065588" y="3570288"/>
          <p14:tracePt t="149452" x="4065588" y="3643313"/>
          <p14:tracePt t="149470" x="4065588" y="3690938"/>
          <p14:tracePt t="149486" x="4065588" y="3703638"/>
          <p14:tracePt t="149502" x="4065588" y="3716338"/>
          <p14:tracePt t="149774" x="4065588" y="3724275"/>
          <p14:tracePt t="149784" x="4065588" y="3730625"/>
          <p14:tracePt t="149794" x="4065588" y="3736975"/>
          <p14:tracePt t="149814" x="4065588" y="3743325"/>
          <p14:tracePt t="149825" x="4065588" y="3757613"/>
          <p14:tracePt t="149835" x="4065588" y="3763963"/>
          <p14:tracePt t="149852" x="4065588" y="3770313"/>
          <p14:tracePt t="149869" x="4065588" y="3784600"/>
          <p14:tracePt t="149885" x="4065588" y="3797300"/>
          <p14:tracePt t="149902" x="4065588" y="3803650"/>
          <p14:tracePt t="149918" x="4065588" y="3817938"/>
          <p14:tracePt t="149935" x="4065588" y="3830638"/>
          <p14:tracePt t="149952" x="4065588" y="3844925"/>
          <p14:tracePt t="149969" x="4065588" y="3857625"/>
          <p14:tracePt t="149985" x="4065588" y="3878263"/>
          <p14:tracePt t="150018" x="4059238" y="3884613"/>
          <p14:tracePt t="150035" x="4059238" y="3890963"/>
          <p14:tracePt t="150083" x="4059238" y="3897313"/>
          <p14:tracePt t="150133" x="4059238" y="3905250"/>
          <p14:tracePt t="150154" x="4059238" y="3911600"/>
          <p14:tracePt t="150181" x="4059238" y="3917950"/>
          <p14:tracePt t="150201" x="4051300" y="3924300"/>
          <p14:tracePt t="150223" x="4051300" y="3930650"/>
          <p14:tracePt t="150241" x="4051300" y="3938588"/>
          <p14:tracePt t="150261" x="4051300" y="3944938"/>
          <p14:tracePt t="150273" x="4051300" y="3951288"/>
          <p14:tracePt t="150291" x="4051300" y="3957638"/>
          <p14:tracePt t="150321" x="4051300" y="3965575"/>
          <p14:tracePt t="150352" x="4051300" y="3971925"/>
          <p14:tracePt t="150361" x="4051300" y="3978275"/>
          <p14:tracePt t="150383" x="4044950" y="3984625"/>
          <p14:tracePt t="150392" x="4044950" y="3990975"/>
          <p14:tracePt t="150411" x="4044950" y="4005263"/>
          <p14:tracePt t="150431" x="4044950" y="4011613"/>
          <p14:tracePt t="150714" x="4038600" y="4011613"/>
          <p14:tracePt t="150822" x="4044950" y="4011613"/>
          <p14:tracePt t="150832" x="4044950" y="4017963"/>
          <p14:tracePt t="150852" x="4051300" y="4017963"/>
          <p14:tracePt t="150872" x="4051300" y="4024313"/>
          <p14:tracePt t="150882" x="4059238" y="4024313"/>
          <p14:tracePt t="150892" x="4059238" y="4032250"/>
          <p14:tracePt t="150912" x="4059238" y="4038600"/>
          <p14:tracePt t="150931" x="4065588" y="4038600"/>
          <p14:tracePt t="150961" x="4065588" y="4044950"/>
          <p14:tracePt t="150982" x="4065588" y="4051300"/>
          <p14:tracePt t="150991" x="4065588" y="4059238"/>
          <p14:tracePt t="151052" x="4065588" y="4065588"/>
          <p14:tracePt t="151081" x="4059238" y="4065588"/>
          <p14:tracePt t="151092" x="4051300" y="4065588"/>
          <p14:tracePt t="151104" x="4038600" y="4065588"/>
          <p14:tracePt t="151118" x="4032250" y="4065588"/>
          <p14:tracePt t="151134" x="3998913" y="4059238"/>
          <p14:tracePt t="151152" x="3971925" y="4044950"/>
          <p14:tracePt t="151168" x="3965575" y="4038600"/>
          <p14:tracePt t="151184" x="3944938" y="4024313"/>
          <p14:tracePt t="151201" x="3938588" y="4017963"/>
          <p14:tracePt t="151217" x="3938588" y="4011613"/>
          <p14:tracePt t="151292" x="3944938" y="4011613"/>
          <p14:tracePt t="151312" x="3957638" y="4011613"/>
          <p14:tracePt t="151322" x="3965575" y="4011613"/>
          <p14:tracePt t="151332" x="3971925" y="4011613"/>
          <p14:tracePt t="151342" x="3978275" y="4011613"/>
          <p14:tracePt t="151354" x="3984625" y="4011613"/>
          <p14:tracePt t="151367" x="3990975" y="4017963"/>
          <p14:tracePt t="151384" x="4005263" y="4017963"/>
          <p14:tracePt t="151401" x="4011613" y="4024313"/>
          <p14:tracePt t="151434" x="4017963" y="4038600"/>
          <p14:tracePt t="151502" x="4017963" y="4044950"/>
          <p14:tracePt t="151512" x="4024313" y="4044950"/>
          <p14:tracePt t="151532" x="4024313" y="4051300"/>
          <p14:tracePt t="151553" x="4024313" y="4059238"/>
          <p14:tracePt t="151562" x="4024313" y="4065588"/>
          <p14:tracePt t="151644" x="4024313" y="4071938"/>
          <p14:tracePt t="151783" x="4024313" y="4065588"/>
          <p14:tracePt t="151805" x="4024313" y="4059238"/>
          <p14:tracePt t="151854" x="4024313" y="4051300"/>
          <p14:tracePt t="151903" x="4032250" y="4051300"/>
          <p14:tracePt t="151912" x="4038600" y="4051300"/>
          <p14:tracePt t="151932" x="4044950" y="4051300"/>
          <p14:tracePt t="151942" x="4044950" y="4059238"/>
          <p14:tracePt t="151962" x="4051300" y="4065588"/>
          <p14:tracePt t="152012" x="4051300" y="4071938"/>
          <p14:tracePt t="152073" x="4044950" y="4071938"/>
          <p14:tracePt t="152083" x="4032250" y="4071938"/>
          <p14:tracePt t="152093" x="4024313" y="4071938"/>
          <p14:tracePt t="152104" x="4011613" y="4071938"/>
          <p14:tracePt t="152118" x="3998913" y="4071938"/>
          <p14:tracePt t="152134" x="3971925" y="4071938"/>
          <p14:tracePt t="152150" x="3965575" y="4071938"/>
          <p14:tracePt t="152167" x="3957638" y="4071938"/>
          <p14:tracePt t="152184" x="3951288" y="4065588"/>
          <p14:tracePt t="152204" x="3951288" y="4059238"/>
          <p14:tracePt t="152222" x="3951288" y="4051300"/>
          <p14:tracePt t="152233" x="3951288" y="4044950"/>
          <p14:tracePt t="152262" x="3951288" y="4038600"/>
          <p14:tracePt t="152273" x="3957638" y="4038600"/>
          <p14:tracePt t="152304" x="3971925" y="4038600"/>
          <p14:tracePt t="152312" x="3971925" y="4032250"/>
          <p14:tracePt t="152322" x="3978275" y="4032250"/>
          <p14:tracePt t="152333" x="3990975" y="4032250"/>
          <p14:tracePt t="152355" x="3998913" y="4032250"/>
          <p14:tracePt t="152366" x="4017963" y="4032250"/>
          <p14:tracePt t="152383" x="4032250" y="4032250"/>
          <p14:tracePt t="152399" x="4038600" y="4038600"/>
          <p14:tracePt t="152417" x="4044950" y="4059238"/>
          <p14:tracePt t="152433" x="4051300" y="4059238"/>
          <p14:tracePt t="152450" x="4051300" y="4065588"/>
          <p14:tracePt t="152525" x="4051300" y="4071938"/>
          <p14:tracePt t="152554" x="4038600" y="4071938"/>
          <p14:tracePt t="152573" x="4032250" y="4071938"/>
          <p14:tracePt t="152593" x="4017963" y="4071938"/>
          <p14:tracePt t="152612" x="4011613" y="4071938"/>
          <p14:tracePt t="152623" x="4011613" y="4065588"/>
          <p14:tracePt t="152673" x="4011613" y="4059238"/>
          <p14:tracePt t="152703" x="4011613" y="4051300"/>
          <p14:tracePt t="152775" x="4017963" y="4051300"/>
          <p14:tracePt t="152787" x="4024313" y="4051300"/>
          <p14:tracePt t="152815" x="4032250" y="4051300"/>
          <p14:tracePt t="152846" x="4038600" y="4051300"/>
          <p14:tracePt t="152864" x="4044950" y="4051300"/>
          <p14:tracePt t="152875" x="4044950" y="4059238"/>
          <p14:tracePt t="152887" x="4051300" y="4059238"/>
          <p14:tracePt t="152935" x="4051300" y="4065588"/>
          <p14:tracePt t="153066" x="4044950" y="4065588"/>
          <p14:tracePt t="153095" x="4038600" y="4065588"/>
          <p14:tracePt t="153135" x="4032250" y="4065588"/>
          <p14:tracePt t="153507" x="4032250" y="4059238"/>
          <p14:tracePt t="153577" x="4032250" y="4051300"/>
          <p14:tracePt t="153828" x="4032250" y="4059238"/>
          <p14:tracePt t="153859" x="4038600" y="4059238"/>
          <p14:tracePt t="153896" x="4038600" y="4065588"/>
          <p14:tracePt t="153905" x="4044950" y="4065588"/>
          <p14:tracePt t="153924" x="4051300" y="4078288"/>
          <p14:tracePt t="153948" x="4059238" y="4084638"/>
          <p14:tracePt t="153994" x="4059238" y="4092575"/>
          <p14:tracePt t="154004" x="4065588" y="4092575"/>
          <p14:tracePt t="154145" x="4071938" y="4092575"/>
          <p14:tracePt t="154165" x="4071938" y="4098925"/>
          <p14:tracePt t="154187" x="4078288" y="4098925"/>
          <p14:tracePt t="154306" x="4078288" y="4105275"/>
          <p14:tracePt t="154326" x="4071938" y="4105275"/>
          <p14:tracePt t="154346" x="4065588" y="4105275"/>
          <p14:tracePt t="154375" x="4059238" y="4105275"/>
          <p14:tracePt t="154394" x="4044950" y="4098925"/>
          <p14:tracePt t="154404" x="4032250" y="4098925"/>
          <p14:tracePt t="154414" x="4005263" y="4098925"/>
          <p14:tracePt t="154424" x="3971925" y="4098925"/>
          <p14:tracePt t="154435" x="3924300" y="4098925"/>
          <p14:tracePt t="154448" x="3884613" y="4092575"/>
          <p14:tracePt t="154464" x="3830638" y="4092575"/>
          <p14:tracePt t="154481" x="3810000" y="4092575"/>
          <p14:tracePt t="154497" x="3784600" y="4084638"/>
          <p14:tracePt t="154514" x="3751263" y="4078288"/>
          <p14:tracePt t="154531" x="3736975" y="4071938"/>
          <p14:tracePt t="154548" x="3703638" y="4071938"/>
          <p14:tracePt t="154564" x="3670300" y="4065588"/>
          <p14:tracePt t="154581" x="3656013" y="4059238"/>
          <p14:tracePt t="154586" x="3636963" y="4051300"/>
          <p14:tracePt t="154598" x="3630613" y="4051300"/>
          <p14:tracePt t="154614" x="3616325" y="4051300"/>
          <p14:tracePt t="154631" x="3609975" y="4044950"/>
          <p14:tracePt t="154648" x="3582988" y="4038600"/>
          <p14:tracePt t="154664" x="3556000" y="4024313"/>
          <p14:tracePt t="154685" x="3529013" y="4017963"/>
          <p14:tracePt t="154701" x="3509963" y="4017963"/>
          <p14:tracePt t="154718" x="3502025" y="4011613"/>
          <p14:tracePt t="154735" x="3476625" y="4005263"/>
          <p14:tracePt t="154765" x="3455988" y="3998913"/>
          <p14:tracePt t="154781" x="3441700" y="3990975"/>
          <p14:tracePt t="154797" x="3422650" y="3978275"/>
          <p14:tracePt t="154814" x="3416300" y="3978275"/>
          <p14:tracePt t="154831" x="3402013" y="3965575"/>
          <p14:tracePt t="154847" x="3395663" y="3957638"/>
          <p14:tracePt t="154881" x="3381375" y="3944938"/>
          <p14:tracePt t="154898" x="3381375" y="3924300"/>
          <p14:tracePt t="154930" x="3375025" y="3905250"/>
          <p14:tracePt t="154964" x="3375025" y="3890963"/>
          <p14:tracePt t="155002" x="3375025" y="3884613"/>
          <p14:tracePt t="155074" x="3381375" y="3884613"/>
          <p14:tracePt t="155086" x="3381375" y="3878263"/>
          <p14:tracePt t="155105" x="3389313" y="3878263"/>
          <p14:tracePt t="155124" x="3395663" y="3878263"/>
          <p14:tracePt t="155144" x="3402013" y="3878263"/>
          <p14:tracePt t="155166" x="3408363" y="3878263"/>
          <p14:tracePt t="155175" x="3416300" y="3878263"/>
          <p14:tracePt t="155185" x="3422650" y="3878263"/>
          <p14:tracePt t="155205" x="3429000" y="3878263"/>
          <p14:tracePt t="155225" x="3435350" y="3878263"/>
          <p14:tracePt t="155246" x="3441700" y="3878263"/>
          <p14:tracePt t="155255" x="3449638" y="3878263"/>
          <p14:tracePt t="155267" x="3462338" y="3878263"/>
          <p14:tracePt t="155280" x="3476625" y="3878263"/>
          <p14:tracePt t="155297" x="3502025" y="3884613"/>
          <p14:tracePt t="155314" x="3522663" y="3890963"/>
          <p14:tracePt t="155330" x="3556000" y="3897313"/>
          <p14:tracePt t="155347" x="3576638" y="3897313"/>
          <p14:tracePt t="155363" x="3582988" y="3897313"/>
          <p14:tracePt t="155380" x="3589338" y="3905250"/>
          <p14:tracePt t="155397" x="3589338" y="3911600"/>
          <p14:tracePt t="155413" x="3595688" y="3911600"/>
          <p14:tracePt t="155430" x="3595688" y="3917950"/>
          <p14:tracePt t="155447" x="3595688" y="3924300"/>
          <p14:tracePt t="155466" x="3603625" y="3938588"/>
          <p14:tracePt t="155480" x="3603625" y="3944938"/>
          <p14:tracePt t="155497" x="3616325" y="3971925"/>
          <p14:tracePt t="155514" x="3616325" y="3998913"/>
          <p14:tracePt t="155530" x="3616325" y="4011613"/>
          <p14:tracePt t="155547" x="3622675" y="4032250"/>
          <p14:tracePt t="155564" x="3622675" y="4038600"/>
          <p14:tracePt t="155597" x="3622675" y="4044950"/>
          <p14:tracePt t="155613" x="3622675" y="4051300"/>
          <p14:tracePt t="155655" x="3622675" y="4059238"/>
          <p14:tracePt t="155775" x="3616325" y="4059238"/>
          <p14:tracePt t="155786" x="3616325" y="4051300"/>
          <p14:tracePt t="155795" x="3609975" y="4051300"/>
          <p14:tracePt t="155805" x="3603625" y="4051300"/>
          <p14:tracePt t="155816" x="3589338" y="4051300"/>
          <p14:tracePt t="155830" x="3582988" y="4044950"/>
          <p14:tracePt t="155847" x="3562350" y="4038600"/>
          <p14:tracePt t="155863" x="3549650" y="4032250"/>
          <p14:tracePt t="155880" x="3529013" y="4017963"/>
          <p14:tracePt t="155896" x="3516313" y="3998913"/>
          <p14:tracePt t="155913" x="3509963" y="3984625"/>
          <p14:tracePt t="155930" x="3495675" y="3957638"/>
          <p14:tracePt t="155946" x="3482975" y="3938588"/>
          <p14:tracePt t="155963" x="3482975" y="3924300"/>
          <p14:tracePt t="155980" x="3482975" y="3911600"/>
          <p14:tracePt t="155996" x="3482975" y="3905250"/>
          <p14:tracePt t="156057" x="3489325" y="3905250"/>
          <p14:tracePt t="156067" x="3495675" y="3905250"/>
          <p14:tracePt t="156076" x="3502025" y="3905250"/>
          <p14:tracePt t="156085" x="3522663" y="3905250"/>
          <p14:tracePt t="156096" x="3529013" y="3905250"/>
          <p14:tracePt t="156113" x="3543300" y="3905250"/>
          <p14:tracePt t="156129" x="3576638" y="3911600"/>
          <p14:tracePt t="156146" x="3609975" y="3924300"/>
          <p14:tracePt t="156163" x="3630613" y="3938588"/>
          <p14:tracePt t="156179" x="3676650" y="3965575"/>
          <p14:tracePt t="156196" x="3709988" y="3990975"/>
          <p14:tracePt t="156213" x="3724275" y="3998913"/>
          <p14:tracePt t="156229" x="3736975" y="4011613"/>
          <p14:tracePt t="156246" x="3751263" y="4017963"/>
          <p14:tracePt t="156263" x="3757613" y="4024313"/>
          <p14:tracePt t="156279" x="3763963" y="4032250"/>
          <p14:tracePt t="156296" x="3770313" y="4044950"/>
          <p14:tracePt t="156329" x="3770313" y="4051300"/>
          <p14:tracePt t="156367" x="3770313" y="4059238"/>
          <p14:tracePt t="156415" x="3763963" y="4059238"/>
          <p14:tracePt t="156426" x="3751263" y="4059238"/>
          <p14:tracePt t="156436" x="3730625" y="4059238"/>
          <p14:tracePt t="156447" x="3703638" y="4059238"/>
          <p14:tracePt t="156463" x="3656013" y="4059238"/>
          <p14:tracePt t="156479" x="3556000" y="4044950"/>
          <p14:tracePt t="156496" x="3455988" y="4032250"/>
          <p14:tracePt t="156515" x="3375025" y="4024313"/>
          <p14:tracePt t="156529" x="3348038" y="4024313"/>
          <p14:tracePt t="156546" x="3314700" y="4011613"/>
          <p14:tracePt t="156562" x="3308350" y="4005263"/>
          <p14:tracePt t="156579" x="3302000" y="4005263"/>
          <p14:tracePt t="156596" x="3302000" y="3990975"/>
          <p14:tracePt t="156617" x="3302000" y="3984625"/>
          <p14:tracePt t="156629" x="3302000" y="3978275"/>
          <p14:tracePt t="156646" x="3322638" y="3957638"/>
          <p14:tracePt t="156668" x="3389313" y="3917950"/>
          <p14:tracePt t="156684" x="3422650" y="3905250"/>
          <p14:tracePt t="156701" x="3529013" y="3878263"/>
          <p14:tracePt t="156718" x="3636963" y="3863975"/>
          <p14:tracePt t="156732" x="3683000" y="3863975"/>
          <p14:tracePt t="156746" x="3784600" y="3863975"/>
          <p14:tracePt t="156762" x="3830638" y="3878263"/>
          <p14:tracePt t="156779" x="3917950" y="3911600"/>
          <p14:tracePt t="156796" x="3978275" y="3951288"/>
          <p14:tracePt t="156812" x="3990975" y="3965575"/>
          <p14:tracePt t="156829" x="4011613" y="3990975"/>
          <p14:tracePt t="156846" x="4024313" y="4011613"/>
          <p14:tracePt t="156862" x="4024313" y="4017963"/>
          <p14:tracePt t="156879" x="4024313" y="4032250"/>
          <p14:tracePt t="156896" x="4005263" y="4044950"/>
          <p14:tracePt t="156912" x="3978275" y="4065588"/>
          <p14:tracePt t="156929" x="3917950" y="4098925"/>
          <p14:tracePt t="156946" x="3851275" y="4111625"/>
          <p14:tracePt t="156962" x="3817938" y="4125913"/>
          <p14:tracePt t="156979" x="3751263" y="4138613"/>
          <p14:tracePt t="156996" x="3697288" y="4138613"/>
          <p14:tracePt t="157012" x="3670300" y="4138613"/>
          <p14:tracePt t="157029" x="3630613" y="4138613"/>
          <p14:tracePt t="157046" x="3603625" y="4132263"/>
          <p14:tracePt t="157062" x="3603625" y="4125913"/>
          <p14:tracePt t="157079" x="3595688" y="4125913"/>
          <p14:tracePt t="157096" x="3589338" y="4125913"/>
          <p14:tracePt t="157126" x="3589338" y="4119563"/>
          <p14:tracePt t="157177" x="3589338" y="4111625"/>
          <p14:tracePt t="157407" x="3582988" y="4111625"/>
          <p14:tracePt t="157416" x="3576638" y="4111625"/>
          <p14:tracePt t="157426" x="3556000" y="4105275"/>
          <p14:tracePt t="157437" x="3522663" y="4084638"/>
          <p14:tracePt t="157449" x="3482975" y="4071938"/>
          <p14:tracePt t="157462" x="3441700" y="4051300"/>
          <p14:tracePt t="157478" x="3375025" y="4017963"/>
          <p14:tracePt t="157495" x="3335338" y="3984625"/>
          <p14:tracePt t="157511" x="3322638" y="3984625"/>
          <p14:tracePt t="157528" x="3314700" y="3978275"/>
          <p14:tracePt t="157545" x="3308350" y="3978275"/>
          <p14:tracePt t="157561" x="3308350" y="3971925"/>
          <p14:tracePt t="157626" x="3308350" y="3965575"/>
          <p14:tracePt t="157648" x="3322638" y="3965575"/>
          <p14:tracePt t="157656" x="3328988" y="3965575"/>
          <p14:tracePt t="157669" x="3341688" y="3965575"/>
          <p14:tracePt t="157683" x="3355975" y="3965575"/>
          <p14:tracePt t="157701" x="3395663" y="3971925"/>
          <p14:tracePt t="157717" x="3441700" y="3978275"/>
          <p14:tracePt t="157733" x="3462338" y="3984625"/>
          <p14:tracePt t="157745" x="3489325" y="3990975"/>
          <p14:tracePt t="157761" x="3536950" y="3998913"/>
          <p14:tracePt t="157778" x="3570288" y="4005263"/>
          <p14:tracePt t="157795" x="3595688" y="4011613"/>
          <p14:tracePt t="157811" x="3603625" y="4017963"/>
          <p14:tracePt t="157828" x="3609975" y="4024313"/>
          <p14:tracePt t="157844" x="3616325" y="4024313"/>
          <p14:tracePt t="157861" x="3622675" y="4032250"/>
          <p14:tracePt t="157894" x="3622675" y="4038600"/>
          <p14:tracePt t="157957" x="3622675" y="4044950"/>
          <p14:tracePt t="157977" x="3616325" y="4044950"/>
          <p14:tracePt t="157987" x="3609975" y="4044950"/>
          <p14:tracePt t="157999" x="3603625" y="4044950"/>
          <p14:tracePt t="158011" x="3589338" y="4044950"/>
          <p14:tracePt t="158028" x="3570288" y="4044950"/>
          <p14:tracePt t="158044" x="3556000" y="4044950"/>
          <p14:tracePt t="158062" x="3529013" y="4044950"/>
          <p14:tracePt t="158078" x="3495675" y="4038600"/>
          <p14:tracePt t="158097" x="3449638" y="4024313"/>
          <p14:tracePt t="158111" x="3435350" y="4017963"/>
          <p14:tracePt t="158127" x="3408363" y="4005263"/>
          <p14:tracePt t="158144" x="3395663" y="3998913"/>
          <p14:tracePt t="158161" x="3381375" y="3978275"/>
          <p14:tracePt t="158177" x="3368675" y="3971925"/>
          <p14:tracePt t="158268" x="3368675" y="3965575"/>
          <p14:tracePt t="158359" x="3375025" y="3965575"/>
          <p14:tracePt t="158380" x="3381375" y="3965575"/>
          <p14:tracePt t="158399" x="3389313" y="3965575"/>
          <p14:tracePt t="158418" x="3402013" y="3965575"/>
          <p14:tracePt t="158429" x="3408363" y="3965575"/>
          <p14:tracePt t="158438" x="3416300" y="3965575"/>
          <p14:tracePt t="158449" x="3422650" y="3965575"/>
          <p14:tracePt t="158477" x="3429000" y="3965575"/>
          <p14:tracePt t="158550" x="3429000" y="3957638"/>
          <p14:tracePt t="158563" x="3429000" y="3951288"/>
          <p14:tracePt t="158581" x="3416300" y="3944938"/>
          <p14:tracePt t="158594" x="3408363" y="3938588"/>
          <p14:tracePt t="158610" x="3381375" y="3917950"/>
          <p14:tracePt t="158627" x="3368675" y="3897313"/>
          <p14:tracePt t="158644" x="3368675" y="3890963"/>
          <p14:tracePt t="158661" x="3362325" y="3890963"/>
          <p14:tracePt t="158682" x="3362325" y="3884613"/>
          <p14:tracePt t="158827" x="3368675" y="3878263"/>
          <p14:tracePt t="158849" x="3375025" y="3878263"/>
          <p14:tracePt t="158858" x="3381375" y="3878263"/>
          <p14:tracePt t="158868" x="3395663" y="3878263"/>
          <p14:tracePt t="158879" x="3408363" y="3870325"/>
          <p14:tracePt t="158894" x="3422650" y="3857625"/>
          <p14:tracePt t="158910" x="3449638" y="3851275"/>
          <p14:tracePt t="158927" x="3468688" y="3844925"/>
          <p14:tracePt t="158943" x="3482975" y="3836988"/>
          <p14:tracePt t="158960" x="3509963" y="3824288"/>
          <p14:tracePt t="158977" x="3543300" y="3810000"/>
          <p14:tracePt t="158993" x="3570288" y="3803650"/>
          <p14:tracePt t="159010" x="3616325" y="3790950"/>
          <p14:tracePt t="159027" x="3663950" y="3776663"/>
          <p14:tracePt t="159043" x="3683000" y="3776663"/>
          <p14:tracePt t="159060" x="3724275" y="3770313"/>
          <p14:tracePt t="159077" x="3743325" y="3770313"/>
          <p14:tracePt t="159093" x="3784600" y="3770313"/>
          <p14:tracePt t="159110" x="3824288" y="3770313"/>
          <p14:tracePt t="159127" x="3836988" y="3770313"/>
          <p14:tracePt t="159143" x="3884613" y="3770313"/>
          <p14:tracePt t="159160" x="3930650" y="3770313"/>
          <p14:tracePt t="159177" x="3957638" y="3776663"/>
          <p14:tracePt t="159181" x="3984625" y="3790950"/>
          <p14:tracePt t="159193" x="4024313" y="3803650"/>
          <p14:tracePt t="159210" x="4084638" y="3830638"/>
          <p14:tracePt t="159227" x="4111625" y="3844925"/>
          <p14:tracePt t="159243" x="4165600" y="3870325"/>
          <p14:tracePt t="159260" x="4198938" y="3905250"/>
          <p14:tracePt t="159276" x="4225925" y="3917950"/>
          <p14:tracePt t="159293" x="4246563" y="3944938"/>
          <p14:tracePt t="159310" x="4273550" y="3978275"/>
          <p14:tracePt t="159326" x="4292600" y="4005263"/>
          <p14:tracePt t="159343" x="4319588" y="4065588"/>
          <p14:tracePt t="159360" x="4340225" y="4125913"/>
          <p14:tracePt t="159376" x="4346575" y="4144963"/>
          <p14:tracePt t="159393" x="4352925" y="4171950"/>
          <p14:tracePt t="159410" x="4352925" y="4198938"/>
          <p14:tracePt t="159427" x="4352925" y="4219575"/>
          <p14:tracePt t="159443" x="4352925" y="4232275"/>
          <p14:tracePt t="159459" x="4352925" y="4246563"/>
          <p14:tracePt t="159477" x="4352925" y="4259263"/>
          <p14:tracePt t="159493" x="4352925" y="4265613"/>
          <p14:tracePt t="159618" x="4346575" y="4259263"/>
          <p14:tracePt t="159629" x="4340225" y="4259263"/>
          <p14:tracePt t="159638" x="4340225" y="4252913"/>
          <p14:tracePt t="159649" x="4333875" y="4238625"/>
          <p14:tracePt t="159660" x="4325938" y="4232275"/>
          <p14:tracePt t="159682" x="4286250" y="4179888"/>
          <p14:tracePt t="159697" x="4238625" y="4105275"/>
          <p14:tracePt t="159713" x="4219575" y="4059238"/>
          <p14:tracePt t="159730" x="4179888" y="3971925"/>
          <p14:tracePt t="159746" x="4159250" y="3930650"/>
          <p14:tracePt t="159759" x="4132263" y="3884613"/>
          <p14:tracePt t="159777" x="4092575" y="3844925"/>
          <p14:tracePt t="159793" x="4071938" y="3830638"/>
          <p14:tracePt t="159809" x="4032250" y="3797300"/>
          <p14:tracePt t="159826" x="4011613" y="3784600"/>
          <p14:tracePt t="159842" x="3978275" y="3763963"/>
          <p14:tracePt t="159859" x="3938588" y="3743325"/>
          <p14:tracePt t="159876" x="3917950" y="3736975"/>
          <p14:tracePt t="159893" x="3870325" y="3724275"/>
          <p14:tracePt t="159909" x="3810000" y="3703638"/>
          <p14:tracePt t="159926" x="3790950" y="3697288"/>
          <p14:tracePt t="159942" x="3743325" y="3697288"/>
          <p14:tracePt t="159959" x="3697288" y="3697288"/>
          <p14:tracePt t="159976" x="3670300" y="3697288"/>
          <p14:tracePt t="159992" x="3622675" y="3703638"/>
          <p14:tracePt t="160009" x="3570288" y="3716338"/>
          <p14:tracePt t="160026" x="3543300" y="3730625"/>
          <p14:tracePt t="160042" x="3495675" y="3751263"/>
          <p14:tracePt t="160059" x="3455988" y="3770313"/>
          <p14:tracePt t="160075" x="3429000" y="3790950"/>
          <p14:tracePt t="160092" x="3375025" y="3836988"/>
          <p14:tracePt t="160109" x="3328988" y="3878263"/>
          <p14:tracePt t="160126" x="3295650" y="3905250"/>
          <p14:tracePt t="160142" x="3254375" y="3944938"/>
          <p14:tracePt t="160159" x="3227388" y="3978275"/>
          <p14:tracePt t="160176" x="3221038" y="3984625"/>
          <p14:tracePt t="160192" x="3208338" y="3998913"/>
          <p14:tracePt t="160209" x="3208338" y="4005263"/>
          <p14:tracePt t="160238" x="3201988" y="4005263"/>
          <p14:tracePt t="160318" x="3208338" y="4005263"/>
          <p14:tracePt t="160330" x="3208338" y="3998913"/>
          <p14:tracePt t="160338" x="3214688" y="3998913"/>
          <p14:tracePt t="160349" x="3221038" y="3998913"/>
          <p14:tracePt t="160359" x="3221038" y="3990975"/>
          <p14:tracePt t="160375" x="3227388" y="3990975"/>
          <p14:tracePt t="160392" x="3241675" y="3984625"/>
          <p14:tracePt t="160409" x="3248025" y="3978275"/>
          <p14:tracePt t="160425" x="3254375" y="3965575"/>
          <p14:tracePt t="160442" x="3281363" y="3951288"/>
          <p14:tracePt t="160459" x="3314700" y="3917950"/>
          <p14:tracePt t="160475" x="3348038" y="3911600"/>
          <p14:tracePt t="160492" x="3395663" y="3878263"/>
          <p14:tracePt t="160509" x="3441700" y="3857625"/>
          <p14:tracePt t="160525" x="3468688" y="3844925"/>
          <p14:tracePt t="160542" x="3502025" y="3836988"/>
          <p14:tracePt t="160559" x="3543300" y="3830638"/>
          <p14:tracePt t="160575" x="3562350" y="3830638"/>
          <p14:tracePt t="160592" x="3630613" y="3830638"/>
          <p14:tracePt t="160609" x="3709988" y="3836988"/>
          <p14:tracePt t="160625" x="3743325" y="3851275"/>
          <p14:tracePt t="160642" x="3810000" y="3870325"/>
          <p14:tracePt t="160659" x="3870325" y="3897313"/>
          <p14:tracePt t="160678" x="3897313" y="3911600"/>
          <p14:tracePt t="160695" x="3957638" y="3938588"/>
          <p14:tracePt t="160713" x="4024313" y="3978275"/>
          <p14:tracePt t="160729" x="4044950" y="4005263"/>
          <p14:tracePt t="160745" x="4092575" y="4044950"/>
          <p14:tracePt t="160759" x="4132263" y="4092575"/>
          <p14:tracePt t="160775" x="4144963" y="4105275"/>
          <p14:tracePt t="160792" x="4159250" y="4132263"/>
          <p14:tracePt t="160809" x="4171950" y="4159250"/>
          <p14:tracePt t="160825" x="4186238" y="4165600"/>
          <p14:tracePt t="160841" x="4198938" y="4198938"/>
          <p14:tracePt t="160858" x="4213225" y="4219575"/>
          <p14:tracePt t="160875" x="4219575" y="4225925"/>
          <p14:tracePt t="160891" x="4232275" y="4238625"/>
          <p14:tracePt t="160908" x="4246563" y="4252913"/>
          <p14:tracePt t="160925" x="4252913" y="4259263"/>
          <p14:tracePt t="160942" x="4259263" y="4259263"/>
          <p14:tracePt t="161090" x="4259263" y="4252913"/>
          <p14:tracePt t="161100" x="4259263" y="4246563"/>
          <p14:tracePt t="161113" x="4252913" y="4238625"/>
          <p14:tracePt t="161131" x="4252913" y="4232275"/>
          <p14:tracePt t="161142" x="4246563" y="4232275"/>
          <p14:tracePt t="161160" x="4246563" y="4219575"/>
          <p14:tracePt t="161200" x="4238625" y="4219575"/>
          <p14:tracePt t="161212" x="4232275" y="4213225"/>
          <p14:tracePt t="161225" x="4225925" y="4198938"/>
          <p14:tracePt t="161242" x="4192588" y="4171950"/>
          <p14:tracePt t="161262" x="4144963" y="4138613"/>
          <p14:tracePt t="161275" x="4111625" y="4119563"/>
          <p14:tracePt t="161292" x="4059238" y="4078288"/>
          <p14:tracePt t="161308" x="3990975" y="4044950"/>
          <p14:tracePt t="161324" x="3971925" y="4038600"/>
          <p14:tracePt t="161341" x="3944938" y="4017963"/>
          <p14:tracePt t="161360" x="3930650" y="4005263"/>
          <p14:tracePt t="161374" x="3924300" y="4005263"/>
          <p14:tracePt t="161391" x="3924300" y="3998913"/>
          <p14:tracePt t="161408" x="3917950" y="3998913"/>
          <p14:tracePt t="161500" x="3924300" y="3998913"/>
          <p14:tracePt t="161511" x="3930650" y="3998913"/>
          <p14:tracePt t="161520" x="3944938" y="3998913"/>
          <p14:tracePt t="161531" x="3971925" y="4011613"/>
          <p14:tracePt t="161541" x="4011613" y="4017963"/>
          <p14:tracePt t="161562" x="4092575" y="4024313"/>
          <p14:tracePt t="161575" x="4132263" y="4032250"/>
          <p14:tracePt t="161591" x="4225925" y="4044950"/>
          <p14:tracePt t="161609" x="4306888" y="4051300"/>
          <p14:tracePt t="161625" x="4346575" y="4051300"/>
          <p14:tracePt t="161641" x="4427538" y="4044950"/>
          <p14:tracePt t="161662" x="4513263" y="4024313"/>
          <p14:tracePt t="161678" x="4608513" y="3990975"/>
          <p14:tracePt t="161694" x="4648200" y="3971925"/>
          <p14:tracePt t="161712" x="4735513" y="3930650"/>
          <p14:tracePt t="161727" x="4762500" y="3917950"/>
          <p14:tracePt t="161744" x="4814888" y="3863975"/>
          <p14:tracePt t="161757" x="4835525" y="3824288"/>
          <p14:tracePt t="161774" x="4856163" y="3736975"/>
          <p14:tracePt t="161791" x="4875213" y="3603625"/>
          <p14:tracePt t="161807" x="4881563" y="3536950"/>
          <p14:tracePt t="161824" x="4902200" y="3395663"/>
          <p14:tracePt t="161841" x="4916488" y="3287713"/>
          <p14:tracePt t="161857" x="4916488" y="3241675"/>
          <p14:tracePt t="161874" x="4922838" y="3194050"/>
          <p14:tracePt t="161891" x="4916488" y="3154363"/>
          <p14:tracePt t="161907" x="4916488" y="3133725"/>
          <p14:tracePt t="161924" x="4868863" y="3060700"/>
          <p14:tracePt t="161942" x="4808538" y="2979738"/>
          <p14:tracePt t="161957" x="4775200" y="2940050"/>
          <p14:tracePt t="161974" x="4708525" y="2879725"/>
          <p14:tracePt t="161991" x="4633913" y="2825750"/>
          <p14:tracePt t="162007" x="4594225" y="2806700"/>
          <p14:tracePt t="162024" x="4506913" y="2773363"/>
          <p14:tracePt t="162041" x="4413250" y="2752725"/>
          <p14:tracePt t="162057" x="4367213" y="2752725"/>
          <p14:tracePt t="162074" x="4319588" y="2746375"/>
          <p14:tracePt t="162090" x="4286250" y="2746375"/>
          <p14:tracePt t="162107" x="4265613" y="2746375"/>
          <p14:tracePt t="162124" x="4219575" y="2765425"/>
          <p14:tracePt t="162140" x="4144963" y="2813050"/>
          <p14:tracePt t="162157" x="4105275" y="2859088"/>
          <p14:tracePt t="162174" x="4044950" y="2940050"/>
          <p14:tracePt t="162190" x="4017963" y="2979738"/>
          <p14:tracePt t="162207" x="3978275" y="3073400"/>
          <p14:tracePt t="162224" x="3965575" y="3121025"/>
          <p14:tracePt t="162240" x="3944938" y="3235325"/>
          <p14:tracePt t="162257" x="3938588" y="3355975"/>
          <p14:tracePt t="162274" x="3938588" y="3416300"/>
          <p14:tracePt t="162290" x="3957638" y="3522663"/>
          <p14:tracePt t="162308" x="4005263" y="3609975"/>
          <p14:tracePt t="162323" x="4038600" y="3656013"/>
          <p14:tracePt t="162340" x="4119563" y="3743325"/>
          <p14:tracePt t="162357" x="4159250" y="3776663"/>
          <p14:tracePt t="162374" x="4238625" y="3836988"/>
          <p14:tracePt t="162390" x="4325938" y="3897313"/>
          <p14:tracePt t="162409" x="4406900" y="3944938"/>
          <p14:tracePt t="162424" x="4440238" y="3957638"/>
          <p14:tracePt t="162440" x="4506913" y="3984625"/>
          <p14:tracePt t="162457" x="4548188" y="3990975"/>
          <p14:tracePt t="162473" x="4594225" y="3998913"/>
          <p14:tracePt t="162491" x="4648200" y="3998913"/>
          <p14:tracePt t="162509" x="4675188" y="3998913"/>
          <p14:tracePt t="162523" x="4714875" y="3998913"/>
          <p14:tracePt t="162540" x="4727575" y="3990975"/>
          <p14:tracePt t="162557" x="4741863" y="3984625"/>
          <p14:tracePt t="162573" x="4748213" y="3978275"/>
          <p14:tracePt t="162590" x="4754563" y="3971925"/>
          <p14:tracePt t="162610" x="4775200" y="3944938"/>
          <p14:tracePt t="162623" x="4802188" y="3897313"/>
          <p14:tracePt t="162640" x="4808538" y="3857625"/>
          <p14:tracePt t="162657" x="4822825" y="3770313"/>
          <p14:tracePt t="162678" x="4822825" y="3656013"/>
          <p14:tracePt t="162694" x="4822825" y="3603625"/>
          <p14:tracePt t="162711" x="4814888" y="3495675"/>
          <p14:tracePt t="162727" x="4802188" y="3435350"/>
          <p14:tracePt t="162742" x="4768850" y="3341688"/>
          <p14:tracePt t="162756" x="4754563" y="3302000"/>
          <p14:tracePt t="162773" x="4714875" y="3241675"/>
          <p14:tracePt t="162790" x="4667250" y="3194050"/>
          <p14:tracePt t="162806" x="4648200" y="3181350"/>
          <p14:tracePt t="162823" x="4614863" y="3160713"/>
          <p14:tracePt t="162840" x="4587875" y="3148013"/>
          <p14:tracePt t="162856" x="4581525" y="3141663"/>
          <p14:tracePt t="162873" x="4548188" y="3133725"/>
          <p14:tracePt t="162890" x="4521200" y="3133725"/>
          <p14:tracePt t="162907" x="4467225" y="3133725"/>
          <p14:tracePt t="162923" x="4406900" y="3141663"/>
          <p14:tracePt t="162940" x="4386263" y="3154363"/>
          <p14:tracePt t="162956" x="4325938" y="3194050"/>
          <p14:tracePt t="162973" x="4306888" y="3221038"/>
          <p14:tracePt t="162990" x="4252913" y="3287713"/>
          <p14:tracePt t="163006" x="4232275" y="3322638"/>
          <p14:tracePt t="163023" x="4198938" y="3422650"/>
          <p14:tracePt t="163039" x="4192588" y="3455988"/>
          <p14:tracePt t="163056" x="4186238" y="3522663"/>
          <p14:tracePt t="163073" x="4186238" y="3576638"/>
          <p14:tracePt t="163090" x="4198938" y="3609975"/>
          <p14:tracePt t="163106" x="4232275" y="3676650"/>
          <p14:tracePt t="163123" x="4292600" y="3751263"/>
          <p14:tracePt t="163139" x="4319588" y="3784600"/>
          <p14:tracePt t="163156" x="4400550" y="3851275"/>
          <p14:tracePt t="163173" x="4494213" y="3911600"/>
          <p14:tracePt t="163189" x="4548188" y="3930650"/>
          <p14:tracePt t="163206" x="4660900" y="3957638"/>
          <p14:tracePt t="163223" x="4714875" y="3971925"/>
          <p14:tracePt t="163239" x="4808538" y="3978275"/>
          <p14:tracePt t="163256" x="4862513" y="3978275"/>
          <p14:tracePt t="163273" x="4875213" y="3978275"/>
          <p14:tracePt t="163289" x="4889500" y="3978275"/>
          <p14:tracePt t="163307" x="4889500" y="3965575"/>
          <p14:tracePt t="163322" x="4895850" y="3957638"/>
          <p14:tracePt t="163339" x="4908550" y="3897313"/>
          <p14:tracePt t="163356" x="4929188" y="3790950"/>
          <p14:tracePt t="163372" x="4935538" y="3724275"/>
          <p14:tracePt t="163389" x="4941888" y="3589338"/>
          <p14:tracePt t="163406" x="4941888" y="3536950"/>
          <p14:tracePt t="163422" x="4941888" y="3449638"/>
          <p14:tracePt t="163439" x="4929188" y="3389313"/>
          <p14:tracePt t="163456" x="4922838" y="3362325"/>
          <p14:tracePt t="163472" x="4902200" y="3308350"/>
          <p14:tracePt t="163490" x="4848225" y="3262313"/>
          <p14:tracePt t="163506" x="4822825" y="3227388"/>
          <p14:tracePt t="163522" x="4768850" y="3175000"/>
          <p14:tracePt t="163539" x="4735513" y="3154363"/>
          <p14:tracePt t="163556" x="4687888" y="3108325"/>
          <p14:tracePt t="163572" x="4633913" y="3081338"/>
          <p14:tracePt t="163589" x="4600575" y="3060700"/>
          <p14:tracePt t="163605" x="4533900" y="3040063"/>
          <p14:tracePt t="163622" x="4460875" y="3040063"/>
          <p14:tracePt t="163639" x="4427538" y="3040063"/>
          <p14:tracePt t="163655" x="4359275" y="3040063"/>
          <p14:tracePt t="163677" x="4319588" y="3060700"/>
          <p14:tracePt t="163695" x="4279900" y="3087688"/>
          <p14:tracePt t="163710" x="4259263" y="3108325"/>
          <p14:tracePt t="163726" x="4213225" y="3175000"/>
          <p14:tracePt t="163743" x="4192588" y="3221038"/>
          <p14:tracePt t="163756" x="4165600" y="3314700"/>
          <p14:tracePt t="163772" x="4159250" y="3355975"/>
          <p14:tracePt t="163789" x="4152900" y="3416300"/>
          <p14:tracePt t="163805" x="4152900" y="3455988"/>
          <p14:tracePt t="163822" x="4186238" y="3522663"/>
          <p14:tracePt t="163839" x="4238625" y="3603625"/>
          <p14:tracePt t="163856" x="4273550" y="3630613"/>
          <p14:tracePt t="163872" x="4346575" y="3683000"/>
          <p14:tracePt t="163889" x="4379913" y="3703638"/>
          <p14:tracePt t="163905" x="4452938" y="3736975"/>
          <p14:tracePt t="163922" x="4540250" y="3757613"/>
          <p14:tracePt t="163939" x="4573588" y="3763963"/>
          <p14:tracePt t="163955" x="4648200" y="3763963"/>
          <p14:tracePt t="163973" x="4694238" y="3763963"/>
          <p14:tracePt t="163989" x="4708525" y="3763963"/>
          <p14:tracePt t="164005" x="4721225" y="3757613"/>
          <p14:tracePt t="164022" x="4727575" y="3757613"/>
          <p14:tracePt t="164038" x="4741863" y="3736975"/>
          <p14:tracePt t="164055" x="4754563" y="3716338"/>
          <p14:tracePt t="164072" x="4795838" y="3656013"/>
          <p14:tracePt t="164089" x="4829175" y="3582988"/>
          <p14:tracePt t="164105" x="4841875" y="3529013"/>
          <p14:tracePt t="164122" x="4856163" y="3429000"/>
          <p14:tracePt t="164138" x="4856163" y="3368675"/>
          <p14:tracePt t="164155" x="4841875" y="3268663"/>
          <p14:tracePt t="164172" x="4802188" y="3187700"/>
          <p14:tracePt t="164189" x="4781550" y="3154363"/>
          <p14:tracePt t="164193" x="4748213" y="3121025"/>
          <p14:tracePt t="164205" x="4721225" y="3094038"/>
          <p14:tracePt t="164222" x="4654550" y="3060700"/>
          <p14:tracePt t="164238" x="4621213" y="3048000"/>
          <p14:tracePt t="164255" x="4567238" y="3027363"/>
          <p14:tracePt t="164272" x="4506913" y="3027363"/>
          <p14:tracePt t="164288" x="4473575" y="3048000"/>
          <p14:tracePt t="164305" x="4400550" y="3094038"/>
          <p14:tracePt t="164322" x="4325938" y="3154363"/>
          <p14:tracePt t="164338" x="4298950" y="3175000"/>
          <p14:tracePt t="164355" x="4252913" y="3248025"/>
          <p14:tracePt t="164372" x="4232275" y="3287713"/>
          <p14:tracePt t="164388" x="4198938" y="3368675"/>
          <p14:tracePt t="164405" x="4179888" y="3449638"/>
          <p14:tracePt t="164422" x="4179888" y="3495675"/>
          <p14:tracePt t="164438" x="4186238" y="3603625"/>
          <p14:tracePt t="164455" x="4198938" y="3649663"/>
          <p14:tracePt t="164472" x="4238625" y="3751263"/>
          <p14:tracePt t="164488" x="4292600" y="3810000"/>
          <p14:tracePt t="164505" x="4340225" y="3870325"/>
          <p14:tracePt t="164521" x="4367213" y="3878263"/>
          <p14:tracePt t="164538" x="4406900" y="3890963"/>
          <p14:tracePt t="164556" x="4473575" y="3897313"/>
          <p14:tracePt t="164571" x="4500563" y="3897313"/>
          <p14:tracePt t="164588" x="4560888" y="3884613"/>
          <p14:tracePt t="164605" x="4587875" y="3878263"/>
          <p14:tracePt t="164621" x="4614863" y="3870325"/>
          <p14:tracePt t="164638" x="4627563" y="3857625"/>
          <p14:tracePt t="164655" x="4641850" y="3857625"/>
          <p14:tracePt t="164671" x="4641850" y="3851275"/>
          <p14:tracePt t="164712" x="4641850" y="3844925"/>
          <p14:tracePt t="164731" x="4633913" y="3824288"/>
          <p14:tracePt t="164745" x="4608513" y="3790950"/>
          <p14:tracePt t="164760" x="4573588" y="3743325"/>
          <p14:tracePt t="164771" x="4533900" y="3683000"/>
          <p14:tracePt t="164788" x="4452938" y="3589338"/>
          <p14:tracePt t="164804" x="4419600" y="3562350"/>
          <p14:tracePt t="164821" x="4373563" y="3536950"/>
          <p14:tracePt t="164838" x="4359275" y="3529013"/>
          <p14:tracePt t="164854" x="4352925" y="3529013"/>
          <p14:tracePt t="164871" x="4346575" y="3529013"/>
          <p14:tracePt t="164966" x="4346575" y="3536950"/>
          <p14:tracePt t="164976" x="4340225" y="3562350"/>
          <p14:tracePt t="164986" x="4325938" y="3603625"/>
          <p14:tracePt t="164996" x="4313238" y="3636963"/>
          <p14:tracePt t="165007" x="4313238" y="3656013"/>
          <p14:tracePt t="165021" x="4306888" y="3670300"/>
          <p14:tracePt t="165038" x="4306888" y="3683000"/>
          <p14:tracePt t="167095" x="4313238" y="3683000"/>
          <p14:tracePt t="167115" x="4319588" y="3683000"/>
          <p14:tracePt t="167135" x="4325938" y="3683000"/>
          <p14:tracePt t="167145" x="4340225" y="3676650"/>
          <p14:tracePt t="167157" x="4352925" y="3676650"/>
          <p14:tracePt t="167169" x="4379913" y="3663950"/>
          <p14:tracePt t="167185" x="4440238" y="3630613"/>
          <p14:tracePt t="167202" x="4487863" y="3609975"/>
          <p14:tracePt t="167206" x="4540250" y="3589338"/>
          <p14:tracePt t="167219" x="4587875" y="3570288"/>
          <p14:tracePt t="167236" x="4687888" y="3543300"/>
          <p14:tracePt t="167252" x="4741863" y="3536950"/>
          <p14:tracePt t="167269" x="4856163" y="3509963"/>
          <p14:tracePt t="167286" x="4956175" y="3482975"/>
          <p14:tracePt t="167302" x="5010150" y="3476625"/>
          <p14:tracePt t="167319" x="5110163" y="3455988"/>
          <p14:tracePt t="167336" x="5203825" y="3441700"/>
          <p14:tracePt t="167352" x="5237163" y="3435350"/>
          <p14:tracePt t="167369" x="5270500" y="3429000"/>
          <p14:tracePt t="167385" x="5284788" y="3429000"/>
          <p14:tracePt t="167402" x="5318125" y="3429000"/>
          <p14:tracePt t="167419" x="5378450" y="3422650"/>
          <p14:tracePt t="167436" x="5445125" y="3408363"/>
          <p14:tracePt t="167452" x="5484813" y="3408363"/>
          <p14:tracePt t="167469" x="5538788" y="3408363"/>
          <p14:tracePt t="167485" x="5565775" y="3408363"/>
          <p14:tracePt t="167502" x="5605463" y="3408363"/>
          <p14:tracePt t="167519" x="5638800" y="3408363"/>
          <p14:tracePt t="167535" x="5659438" y="3408363"/>
          <p14:tracePt t="167552" x="5686425" y="3408363"/>
          <p14:tracePt t="167569" x="5705475" y="3416300"/>
          <p14:tracePt t="167585" x="5726113" y="3422650"/>
          <p14:tracePt t="167602" x="5746750" y="3429000"/>
          <p14:tracePt t="167619" x="5753100" y="3429000"/>
          <p14:tracePt t="167635" x="5765800" y="3435350"/>
          <p14:tracePt t="167652" x="5773738" y="3441700"/>
          <p14:tracePt t="167668" x="5780088" y="3441700"/>
          <p14:tracePt t="167685" x="5786438" y="3449638"/>
          <p14:tracePt t="167702" x="5786438" y="3455988"/>
          <p14:tracePt t="167723" x="5786438" y="3476625"/>
          <p14:tracePt t="167739" x="5792788" y="3482975"/>
          <p14:tracePt t="167755" x="5792788" y="3509963"/>
          <p14:tracePt t="167772" x="5792788" y="3536950"/>
          <p14:tracePt t="167787" x="5792788" y="3543300"/>
          <p14:tracePt t="167802" x="5792788" y="3582988"/>
          <p14:tracePt t="167819" x="5792788" y="3616325"/>
          <p14:tracePt t="167835" x="5792788" y="3636963"/>
          <p14:tracePt t="167852" x="5792788" y="3649663"/>
          <p14:tracePt t="167868" x="5792788" y="3670300"/>
          <p14:tracePt t="167886" x="5792788" y="3683000"/>
          <p14:tracePt t="167901" x="5792788" y="3690938"/>
          <p14:tracePt t="167918" x="5792788" y="3703638"/>
          <p14:tracePt t="167935" x="5792788" y="3716338"/>
          <p14:tracePt t="167952" x="5792788" y="3724275"/>
          <p14:tracePt t="167968" x="5792788" y="3736975"/>
          <p14:tracePt t="167985" x="5792788" y="3743325"/>
          <p14:tracePt t="168001" x="5792788" y="3751263"/>
          <p14:tracePt t="168035" x="5792788" y="3757613"/>
          <p14:tracePt t="168094" x="5786438" y="3763963"/>
          <p14:tracePt t="168204" x="5780088" y="3763963"/>
          <p14:tracePt t="168214" x="5773738" y="3763963"/>
          <p14:tracePt t="168224" x="5753100" y="3763963"/>
          <p14:tracePt t="168235" x="5719763" y="3763963"/>
          <p14:tracePt t="168251" x="5680075" y="3763963"/>
          <p14:tracePt t="168268" x="5611813" y="3763963"/>
          <p14:tracePt t="168284" x="5559425" y="3770313"/>
          <p14:tracePt t="168301" x="5538788" y="3770313"/>
          <p14:tracePt t="168318" x="5491163" y="3770313"/>
          <p14:tracePt t="168335" x="5445125" y="3770313"/>
          <p14:tracePt t="168351" x="5418138" y="3770313"/>
          <p14:tracePt t="168368" x="5345113" y="3763963"/>
          <p14:tracePt t="168384" x="5276850" y="3757613"/>
          <p14:tracePt t="168401" x="5237163" y="3751263"/>
          <p14:tracePt t="168418" x="5191125" y="3724275"/>
          <p14:tracePt t="168434" x="5149850" y="3697288"/>
          <p14:tracePt t="168451" x="5137150" y="3670300"/>
          <p14:tracePt t="168468" x="5122863" y="3636963"/>
          <p14:tracePt t="168485" x="5116513" y="3609975"/>
          <p14:tracePt t="168501" x="5116513" y="3595688"/>
          <p14:tracePt t="168518" x="5116513" y="3582988"/>
          <p14:tracePt t="168535" x="5116513" y="3576638"/>
          <p14:tracePt t="168551" x="5116513" y="3570288"/>
          <p14:tracePt t="168568" x="5116513" y="3562350"/>
          <p14:tracePt t="168584" x="5130800" y="3556000"/>
          <p14:tracePt t="168601" x="5149850" y="3549650"/>
          <p14:tracePt t="168618" x="5203825" y="3543300"/>
          <p14:tracePt t="168634" x="5297488" y="3543300"/>
          <p14:tracePt t="168651" x="5345113" y="3556000"/>
          <p14:tracePt t="168667" x="5424488" y="3576638"/>
          <p14:tracePt t="168684" x="5518150" y="3616325"/>
          <p14:tracePt t="168701" x="5559425" y="3643313"/>
          <p14:tracePt t="168721" x="5626100" y="3690938"/>
          <p14:tracePt t="168737" x="5672138" y="3736975"/>
          <p14:tracePt t="168755" x="5699125" y="3770313"/>
          <p14:tracePt t="168771" x="5713413" y="3770313"/>
          <p14:tracePt t="168787" x="5713413" y="3776663"/>
          <p14:tracePt t="169031" x="5713413" y="3784600"/>
          <p14:tracePt t="169041" x="5713413" y="3797300"/>
          <p14:tracePt t="169052" x="5719763" y="3824288"/>
          <p14:tracePt t="169067" x="5719763" y="3851275"/>
          <p14:tracePt t="169084" x="5726113" y="3924300"/>
          <p14:tracePt t="169101" x="5726113" y="3998913"/>
          <p14:tracePt t="169117" x="5726113" y="4024313"/>
          <p14:tracePt t="169134" x="5726113" y="4078288"/>
          <p14:tracePt t="169151" x="5719763" y="4092575"/>
          <p14:tracePt t="169167" x="5719763" y="4098925"/>
          <p14:tracePt t="169184" x="5713413" y="4098925"/>
          <p14:tracePt t="169200" x="5713413" y="4105275"/>
          <p14:tracePt t="169217" x="5692775" y="4111625"/>
          <p14:tracePt t="169234" x="5672138" y="4125913"/>
          <p14:tracePt t="169250" x="5665788" y="4132263"/>
          <p14:tracePt t="169254" x="5653088" y="4138613"/>
          <p14:tracePt t="169267" x="5638800" y="4138613"/>
          <p14:tracePt t="169284" x="5605463" y="4159250"/>
          <p14:tracePt t="169301" x="5584825" y="4159250"/>
          <p14:tracePt t="169317" x="5551488" y="4179888"/>
          <p14:tracePt t="169334" x="5518150" y="4179888"/>
          <p14:tracePt t="169350" x="5499100" y="4186238"/>
          <p14:tracePt t="169367" x="5465763" y="4192588"/>
          <p14:tracePt t="169384" x="5438775" y="4192588"/>
          <p14:tracePt t="169400" x="5424488" y="4192588"/>
          <p14:tracePt t="169417" x="5397500" y="4186238"/>
          <p14:tracePt t="169434" x="5391150" y="4179888"/>
          <p14:tracePt t="169450" x="5370513" y="4165600"/>
          <p14:tracePt t="169467" x="5357813" y="4138613"/>
          <p14:tracePt t="169483" x="5351463" y="4125913"/>
          <p14:tracePt t="169500" x="5345113" y="4078288"/>
          <p14:tracePt t="169517" x="5345113" y="4032250"/>
          <p14:tracePt t="169533" x="5345113" y="4005263"/>
          <p14:tracePt t="169550" x="5345113" y="3957638"/>
          <p14:tracePt t="169567" x="5345113" y="3938588"/>
          <p14:tracePt t="169584" x="5345113" y="3905250"/>
          <p14:tracePt t="169600" x="5345113" y="3890963"/>
          <p14:tracePt t="169617" x="5351463" y="3863975"/>
          <p14:tracePt t="169633" x="5357813" y="3851275"/>
          <p14:tracePt t="169650" x="5370513" y="3824288"/>
          <p14:tracePt t="169667" x="5384800" y="3803650"/>
          <p14:tracePt t="169684" x="5391150" y="3803650"/>
          <p14:tracePt t="169700" x="5411788" y="3790950"/>
          <p14:tracePt t="169720" x="5424488" y="3784600"/>
          <p14:tracePt t="169737" x="5451475" y="3776663"/>
          <p14:tracePt t="169754" x="5472113" y="3770313"/>
          <p14:tracePt t="169771" x="5478463" y="3763963"/>
          <p14:tracePt t="169787" x="5484813" y="3763963"/>
          <p14:tracePt t="169800" x="5491163" y="3763963"/>
          <p14:tracePt t="169816" x="5499100" y="3763963"/>
          <p14:tracePt t="169833" x="5499100" y="3757613"/>
          <p14:tracePt t="169850" x="5505450" y="3757613"/>
          <p14:tracePt t="169866" x="5518150" y="3757613"/>
          <p14:tracePt t="169886" x="5532438" y="3757613"/>
          <p14:tracePt t="169899" x="5538788" y="3763963"/>
          <p14:tracePt t="169917" x="5551488" y="3770313"/>
          <p14:tracePt t="169933" x="5565775" y="3776663"/>
          <p14:tracePt t="169953" x="5572125" y="3776663"/>
          <p14:tracePt t="169982" x="5578475" y="3784600"/>
          <p14:tracePt t="170015" x="5584825" y="3790950"/>
          <p14:tracePt t="170038" x="5592763" y="3790950"/>
          <p14:tracePt t="170081" x="5599113" y="3790950"/>
          <p14:tracePt t="170113" x="5599113" y="3797300"/>
          <p14:tracePt t="170124" x="5605463" y="3797300"/>
          <p14:tracePt t="170136" x="5605463" y="3803650"/>
          <p14:tracePt t="170150" x="5611813" y="3803650"/>
          <p14:tracePt t="170169" x="5626100" y="3817938"/>
          <p14:tracePt t="170183" x="5632450" y="3830638"/>
          <p14:tracePt t="170200" x="5645150" y="3844925"/>
          <p14:tracePt t="170216" x="5659438" y="3851275"/>
          <p14:tracePt t="170233" x="5672138" y="3863975"/>
          <p14:tracePt t="170249" x="5686425" y="3878263"/>
          <p14:tracePt t="170253" x="5692775" y="3884613"/>
          <p14:tracePt t="170266" x="5699125" y="3890963"/>
          <p14:tracePt t="170283" x="5719763" y="3911600"/>
          <p14:tracePt t="170299" x="5726113" y="3924300"/>
          <p14:tracePt t="170316" x="5738813" y="3938588"/>
          <p14:tracePt t="170333" x="5738813" y="3951288"/>
          <p14:tracePt t="170349" x="5753100" y="3965575"/>
          <p14:tracePt t="170368" x="5753100" y="3971925"/>
          <p14:tracePt t="170382" x="5759450" y="3978275"/>
          <p14:tracePt t="170399" x="5759450" y="3990975"/>
          <p14:tracePt t="170417" x="5759450" y="4005263"/>
          <p14:tracePt t="170451" x="5765800" y="4011613"/>
          <p14:tracePt t="170482" x="5765800" y="4017963"/>
          <p14:tracePt t="170540" x="5765800" y="4024313"/>
          <p14:tracePt t="170889" x="5759450" y="4024313"/>
          <p14:tracePt t="170980" x="5746750" y="4024313"/>
          <p14:tracePt t="170992" x="5738813" y="4024313"/>
          <p14:tracePt t="171008" x="5719763" y="4024313"/>
          <p14:tracePt t="171020" x="5699125" y="4024313"/>
          <p14:tracePt t="171039" x="5672138" y="4024313"/>
          <p14:tracePt t="171049" x="5665788" y="4024313"/>
          <p14:tracePt t="171065" x="5653088" y="4024313"/>
          <p14:tracePt t="171082" x="5632450" y="4024313"/>
          <p14:tracePt t="171098" x="5619750" y="4032250"/>
          <p14:tracePt t="171118" x="5611813" y="4032250"/>
          <p14:tracePt t="171132" x="5605463" y="4032250"/>
          <p14:tracePt t="171165" x="5599113" y="4032250"/>
          <p14:tracePt t="171657" x="5599113" y="4038600"/>
          <p14:tracePt t="171669" x="5584825" y="4038600"/>
          <p14:tracePt t="171688" x="5578475" y="4051300"/>
          <p14:tracePt t="171696" x="5559425" y="4051300"/>
          <p14:tracePt t="171706" x="5545138" y="4059238"/>
          <p14:tracePt t="171720" x="5532438" y="4071938"/>
          <p14:tracePt t="171736" x="5465763" y="4084638"/>
          <p14:tracePt t="171752" x="5438775" y="4098925"/>
          <p14:tracePt t="171769" x="5357813" y="4119563"/>
          <p14:tracePt t="171782" x="5330825" y="4132263"/>
          <p14:tracePt t="171798" x="5276850" y="4144963"/>
          <p14:tracePt t="171815" x="5264150" y="4152900"/>
          <p14:tracePt t="171831" x="5243513" y="4159250"/>
          <p14:tracePt t="171870" x="5237163" y="4159250"/>
          <p14:tracePt t="172127" x="5237163" y="4144963"/>
          <p14:tracePt t="172138" x="5251450" y="4119563"/>
          <p14:tracePt t="172147" x="5264150" y="4071938"/>
          <p14:tracePt t="172157" x="5270500" y="4024313"/>
          <p14:tracePt t="172169" x="5276850" y="3971925"/>
          <p14:tracePt t="172181" x="5284788" y="3924300"/>
          <p14:tracePt t="172197" x="5297488" y="3830638"/>
          <p14:tracePt t="172214" x="5303838" y="3790950"/>
          <p14:tracePt t="172231" x="5324475" y="3716338"/>
          <p14:tracePt t="172247" x="5351463" y="3643313"/>
          <p14:tracePt t="172264" x="5357813" y="3616325"/>
          <p14:tracePt t="172281" x="5384800" y="3582988"/>
          <p14:tracePt t="172298" x="5405438" y="3562350"/>
          <p14:tracePt t="172314" x="5418138" y="3549650"/>
          <p14:tracePt t="172331" x="5451475" y="3529013"/>
          <p14:tracePt t="172347" x="5478463" y="3516313"/>
          <p14:tracePt t="172364" x="5518150" y="3495675"/>
          <p14:tracePt t="172380" x="5565775" y="3489325"/>
          <p14:tracePt t="172397" x="5584825" y="3489325"/>
          <p14:tracePt t="172414" x="5611813" y="3489325"/>
          <p14:tracePt t="172431" x="5653088" y="3502025"/>
          <p14:tracePt t="172447" x="5665788" y="3502025"/>
          <p14:tracePt t="172464" x="5692775" y="3522663"/>
          <p14:tracePt t="172481" x="5726113" y="3549650"/>
          <p14:tracePt t="172497" x="5746750" y="3562350"/>
          <p14:tracePt t="172514" x="5786438" y="3603625"/>
          <p14:tracePt t="172531" x="5834063" y="3649663"/>
          <p14:tracePt t="172547" x="5846763" y="3676650"/>
          <p14:tracePt t="172564" x="5873750" y="3709988"/>
          <p14:tracePt t="172581" x="5886450" y="3743325"/>
          <p14:tracePt t="172597" x="5894388" y="3751263"/>
          <p14:tracePt t="172614" x="5900738" y="3770313"/>
          <p14:tracePt t="172631" x="5900738" y="3784600"/>
          <p14:tracePt t="172647" x="5900738" y="3790950"/>
          <p14:tracePt t="172663" x="5900738" y="3797300"/>
          <p14:tracePt t="172697" x="5900738" y="3810000"/>
          <p14:tracePt t="172714" x="5900738" y="3817938"/>
          <p14:tracePt t="172737" x="5900738" y="3824288"/>
          <p14:tracePt t="172806" x="5900738" y="3830638"/>
          <p14:tracePt t="172837" x="5900738" y="3836988"/>
          <p14:tracePt t="172846" x="5900738" y="3844925"/>
          <p14:tracePt t="172856" x="5900738" y="3851275"/>
          <p14:tracePt t="172868" x="5900738" y="3857625"/>
          <p14:tracePt t="172881" x="5894388" y="3863975"/>
          <p14:tracePt t="172897" x="5894388" y="3870325"/>
          <p14:tracePt t="172914" x="5894388" y="3878263"/>
          <p14:tracePt t="172930" x="5886450" y="3878263"/>
          <p14:tracePt t="172947" x="5873750" y="3890963"/>
          <p14:tracePt t="172963" x="5834063" y="3905250"/>
          <p14:tracePt t="172981" x="5765800" y="3924300"/>
          <p14:tracePt t="172997" x="5719763" y="3930650"/>
          <p14:tracePt t="173013" x="5665788" y="3930650"/>
          <p14:tracePt t="173030" x="5632450" y="3930650"/>
          <p14:tracePt t="173047" x="5619750" y="3930650"/>
          <p14:tracePt t="173063" x="5605463" y="3930650"/>
          <p14:tracePt t="173080" x="5592763" y="3930650"/>
          <p14:tracePt t="173097" x="5578475" y="3924300"/>
          <p14:tracePt t="173130" x="5565775" y="3917950"/>
          <p14:tracePt t="173147" x="5559425" y="3917950"/>
          <p14:tracePt t="173163" x="5551488" y="3911600"/>
          <p14:tracePt t="173180" x="5545138" y="3911600"/>
          <p14:tracePt t="173228" x="5545138" y="3905250"/>
          <p14:tracePt t="173277" x="5545138" y="3897313"/>
          <p14:tracePt t="184734" x="5551488" y="3897313"/>
          <p14:tracePt t="184755" x="5559425" y="3897313"/>
          <p14:tracePt t="184764" x="5565775" y="3890963"/>
          <p14:tracePt t="184774" x="5572125" y="3890963"/>
          <p14:tracePt t="184789" x="5584825" y="3884613"/>
          <p14:tracePt t="184806" x="5605463" y="3870325"/>
          <p14:tracePt t="184823" x="5638800" y="3863975"/>
          <p14:tracePt t="184839" x="5645150" y="3863975"/>
          <p14:tracePt t="184853" x="5665788" y="3857625"/>
          <p14:tracePt t="184869" x="5680075" y="3857625"/>
          <p14:tracePt t="184886" x="5699125" y="3851275"/>
          <p14:tracePt t="184903" x="5726113" y="3851275"/>
          <p14:tracePt t="184919" x="5732463" y="3851275"/>
          <p14:tracePt t="184935" x="5746750" y="3851275"/>
          <p14:tracePt t="184953" x="5759450" y="3851275"/>
          <p14:tracePt t="184969" x="5765800" y="3851275"/>
          <p14:tracePt t="184985" x="5780088" y="3851275"/>
          <p14:tracePt t="185003" x="5799138" y="3851275"/>
          <p14:tracePt t="185019" x="5807075" y="3857625"/>
          <p14:tracePt t="185035" x="5826125" y="3863975"/>
          <p14:tracePt t="185052" x="5834063" y="3870325"/>
          <p14:tracePt t="185105" x="5834063" y="3878263"/>
          <p14:tracePt t="185175" x="5834063" y="3884613"/>
          <p14:tracePt t="185215" x="5826125" y="3884613"/>
          <p14:tracePt t="185225" x="5819775" y="3884613"/>
          <p14:tracePt t="185236" x="5819775" y="3890963"/>
          <p14:tracePt t="185265" x="5813425" y="3890963"/>
          <p14:tracePt t="185285" x="5807075" y="3890963"/>
          <p14:tracePt t="185295" x="5799138" y="3890963"/>
          <p14:tracePt t="185306" x="5792788" y="3890963"/>
          <p14:tracePt t="185319" x="5773738" y="3890963"/>
          <p14:tracePt t="185335" x="5705475" y="3905250"/>
          <p14:tracePt t="185352" x="5665788" y="3917950"/>
          <p14:tracePt t="185369" x="5584825" y="3930650"/>
          <p14:tracePt t="185385" x="5524500" y="3951288"/>
          <p14:tracePt t="185402" x="5511800" y="3951288"/>
          <p14:tracePt t="185418" x="5484813" y="3957638"/>
          <p14:tracePt t="185435" x="5465763" y="3957638"/>
          <p14:tracePt t="185451" x="5451475" y="3957638"/>
          <p14:tracePt t="185468" x="5445125" y="3957638"/>
          <p14:tracePt t="185485" x="5430838" y="3957638"/>
          <p14:tracePt t="185518" x="5424488" y="3957638"/>
          <p14:tracePt t="185766" x="5418138" y="3957638"/>
          <p14:tracePt t="185774" x="5411788" y="3957638"/>
          <p14:tracePt t="185789" x="5397500" y="3957638"/>
          <p14:tracePt t="185805" x="5330825" y="3938588"/>
          <p14:tracePt t="185821" x="5284788" y="3917950"/>
          <p14:tracePt t="185834" x="5210175" y="3884613"/>
          <p14:tracePt t="185851" x="5176838" y="3878263"/>
          <p14:tracePt t="185869" x="5110163" y="3870325"/>
          <p14:tracePt t="185885" x="5043488" y="3884613"/>
          <p14:tracePt t="185901" x="5010150" y="3890963"/>
          <p14:tracePt t="185918" x="4949825" y="3917950"/>
          <p14:tracePt t="185935" x="4922838" y="3938588"/>
          <p14:tracePt t="185951" x="4902200" y="3944938"/>
          <p14:tracePt t="185968" x="4889500" y="3957638"/>
          <p14:tracePt t="185984" x="4875213" y="3971925"/>
          <p14:tracePt t="186001" x="4875213" y="3984625"/>
          <p14:tracePt t="186018" x="4856163" y="4005263"/>
          <p14:tracePt t="186034" x="4841875" y="4024313"/>
          <p14:tracePt t="186051" x="4841875" y="4038600"/>
          <p14:tracePt t="186068" x="4835525" y="4071938"/>
          <p14:tracePt t="186085" x="4835525" y="4092575"/>
          <p14:tracePt t="186101" x="4835525" y="4105275"/>
          <p14:tracePt t="186118" x="4835525" y="4138613"/>
          <p14:tracePt t="186135" x="4835525" y="4159250"/>
          <p14:tracePt t="186151" x="4835525" y="4171950"/>
          <p14:tracePt t="186168" x="4848225" y="4205288"/>
          <p14:tracePt t="186184" x="4862513" y="4252913"/>
          <p14:tracePt t="186201" x="4881563" y="4286250"/>
          <p14:tracePt t="186218" x="4908550" y="4325938"/>
          <p14:tracePt t="186235" x="4941888" y="4359275"/>
          <p14:tracePt t="186251" x="4962525" y="4379913"/>
          <p14:tracePt t="186267" x="4995863" y="4400550"/>
          <p14:tracePt t="186285" x="5043488" y="4406900"/>
          <p14:tracePt t="186301" x="5070475" y="4413250"/>
          <p14:tracePt t="186318" x="5143500" y="4419600"/>
          <p14:tracePt t="186335" x="5237163" y="4419600"/>
          <p14:tracePt t="186351" x="5291138" y="4419600"/>
          <p14:tracePt t="186367" x="5378450" y="4427538"/>
          <p14:tracePt t="186385" x="5451475" y="4427538"/>
          <p14:tracePt t="186401" x="5478463" y="4419600"/>
          <p14:tracePt t="186417" x="5518150" y="4413250"/>
          <p14:tracePt t="186435" x="5551488" y="4406900"/>
          <p14:tracePt t="186451" x="5572125" y="4400550"/>
          <p14:tracePt t="186467" x="5592763" y="4386263"/>
          <p14:tracePt t="186484" x="5605463" y="4379913"/>
          <p14:tracePt t="186501" x="5611813" y="4373563"/>
          <p14:tracePt t="186517" x="5619750" y="4367213"/>
          <p14:tracePt t="186534" x="5619750" y="4359275"/>
          <p14:tracePt t="186551" x="5619750" y="4352925"/>
          <p14:tracePt t="186584" x="5619750" y="4333875"/>
          <p14:tracePt t="186601" x="5619750" y="4313238"/>
          <p14:tracePt t="186617" x="5605463" y="4252913"/>
          <p14:tracePt t="186635" x="5584825" y="4179888"/>
          <p14:tracePt t="186650" x="5578475" y="4159250"/>
          <p14:tracePt t="186667" x="5559425" y="4125913"/>
          <p14:tracePt t="186685" x="5545138" y="4098925"/>
          <p14:tracePt t="186700" x="5532438" y="4084638"/>
          <p14:tracePt t="186717" x="5511800" y="4051300"/>
          <p14:tracePt t="186734" x="5484813" y="4032250"/>
          <p14:tracePt t="186751" x="5472113" y="4017963"/>
          <p14:tracePt t="186767" x="5445125" y="3990975"/>
          <p14:tracePt t="186788" x="5397500" y="3978275"/>
          <p14:tracePt t="186805" x="5351463" y="3957638"/>
          <p14:tracePt t="186819" x="5318125" y="3957638"/>
          <p14:tracePt t="186834" x="5284788" y="3951288"/>
          <p14:tracePt t="186850" x="5257800" y="3944938"/>
          <p14:tracePt t="186867" x="5197475" y="3930650"/>
          <p14:tracePt t="186884" x="5149850" y="3917950"/>
          <p14:tracePt t="186900" x="5137150" y="3917950"/>
          <p14:tracePt t="186917" x="5103813" y="3917950"/>
          <p14:tracePt t="186934" x="5083175" y="3917950"/>
          <p14:tracePt t="186950" x="5070475" y="3917950"/>
          <p14:tracePt t="186954" x="5056188" y="3917950"/>
          <p14:tracePt t="186967" x="5049838" y="3924300"/>
          <p14:tracePt t="186984" x="5043488" y="3924300"/>
          <p14:tracePt t="187000" x="5037138" y="3924300"/>
          <p14:tracePt t="187017" x="5029200" y="3938588"/>
          <p14:tracePt t="187034" x="5016500" y="3944938"/>
          <p14:tracePt t="187050" x="4995863" y="3957638"/>
          <p14:tracePt t="187067" x="4968875" y="3998913"/>
          <p14:tracePt t="187083" x="4962525" y="4011613"/>
          <p14:tracePt t="187100" x="4935538" y="4038600"/>
          <p14:tracePt t="187117" x="4922838" y="4065588"/>
          <p14:tracePt t="187133" x="4916488" y="4078288"/>
          <p14:tracePt t="187150" x="4908550" y="4105275"/>
          <p14:tracePt t="187167" x="4908550" y="4119563"/>
          <p14:tracePt t="187183" x="4908550" y="4125913"/>
          <p14:tracePt t="187200" x="4908550" y="4138613"/>
          <p14:tracePt t="187217" x="4908550" y="4159250"/>
          <p14:tracePt t="187233" x="4922838" y="4165600"/>
          <p14:tracePt t="187250" x="4941888" y="4198938"/>
          <p14:tracePt t="187267" x="4956175" y="4219575"/>
          <p14:tracePt t="187283" x="4962525" y="4225925"/>
          <p14:tracePt t="187300" x="4989513" y="4246563"/>
          <p14:tracePt t="187317" x="5022850" y="4259263"/>
          <p14:tracePt t="187333" x="5062538" y="4265613"/>
          <p14:tracePt t="187350" x="5149850" y="4292600"/>
          <p14:tracePt t="187367" x="5224463" y="4306888"/>
          <p14:tracePt t="187383" x="5257800" y="4313238"/>
          <p14:tracePt t="187400" x="5291138" y="4325938"/>
          <p14:tracePt t="187416" x="5318125" y="4325938"/>
          <p14:tracePt t="187433" x="5330825" y="4325938"/>
          <p14:tracePt t="187450" x="5345113" y="4325938"/>
          <p14:tracePt t="187466" x="5351463" y="4325938"/>
          <p14:tracePt t="187487" x="5357813" y="4325938"/>
          <p14:tracePt t="187556" x="5364163" y="4325938"/>
          <p14:tracePt t="187606" x="5370513" y="4325938"/>
          <p14:tracePt t="187626" x="5370513" y="4319588"/>
          <p14:tracePt t="187697" x="5370513" y="4313238"/>
          <p14:tracePt t="187716" x="5370513" y="4306888"/>
          <p14:tracePt t="187738" x="5370513" y="4298950"/>
          <p14:tracePt t="187797" x="5370513" y="4292600"/>
          <p14:tracePt t="187806" x="5370513" y="4286250"/>
          <p14:tracePt t="187820" x="5370513" y="4279900"/>
          <p14:tracePt t="187836" x="5364163" y="4259263"/>
          <p14:tracePt t="187852" x="5357813" y="4246563"/>
          <p14:tracePt t="187866" x="5351463" y="4225925"/>
          <p14:tracePt t="187883" x="5345113" y="4213225"/>
          <p14:tracePt t="187899" x="5337175" y="4192588"/>
          <p14:tracePt t="187916" x="5330825" y="4186238"/>
          <p14:tracePt t="187933" x="5324475" y="4186238"/>
          <p14:tracePt t="187949" x="5324475" y="4179888"/>
          <p14:tracePt t="187967" x="5318125" y="4165600"/>
          <p14:tracePt t="187983" x="5310188" y="4165600"/>
          <p14:tracePt t="187999" x="5297488" y="4152900"/>
          <p14:tracePt t="188016" x="5284788" y="4152900"/>
          <p14:tracePt t="188032" x="5270500" y="4144963"/>
          <p14:tracePt t="188049" x="5243513" y="4132263"/>
          <p14:tracePt t="188066" x="5216525" y="4111625"/>
          <p14:tracePt t="188082" x="5210175" y="4105275"/>
          <p14:tracePt t="188099" x="5191125" y="4105275"/>
          <p14:tracePt t="188116" x="5183188" y="4098925"/>
          <p14:tracePt t="188133" x="5176838" y="4098925"/>
          <p14:tracePt t="188149" x="5170488" y="4092575"/>
          <p14:tracePt t="188166" x="5156200" y="4084638"/>
          <p14:tracePt t="188182" x="5143500" y="4084638"/>
          <p14:tracePt t="188199" x="5110163" y="4084638"/>
          <p14:tracePt t="188216" x="5089525" y="4092575"/>
          <p14:tracePt t="188232" x="5076825" y="4092575"/>
          <p14:tracePt t="188249" x="5056188" y="4105275"/>
          <p14:tracePt t="188266" x="5037138" y="4111625"/>
          <p14:tracePt t="188282" x="5037138" y="4119563"/>
          <p14:tracePt t="188299" x="5022850" y="4125913"/>
          <p14:tracePt t="188316" x="5002213" y="4144963"/>
          <p14:tracePt t="188332" x="4995863" y="4152900"/>
          <p14:tracePt t="188349" x="4983163" y="4171950"/>
          <p14:tracePt t="188368" x="4983163" y="4186238"/>
          <p14:tracePt t="188382" x="4983163" y="4192588"/>
          <p14:tracePt t="188399" x="4976813" y="4213225"/>
          <p14:tracePt t="188415" x="4976813" y="4219575"/>
          <p14:tracePt t="188432" x="4976813" y="4246563"/>
          <p14:tracePt t="188450" x="4976813" y="4273550"/>
          <p14:tracePt t="188468" x="4976813" y="4286250"/>
          <p14:tracePt t="188482" x="4976813" y="4292600"/>
          <p14:tracePt t="188499" x="4983163" y="4298950"/>
          <p14:tracePt t="188526" x="4995863" y="4298950"/>
          <p14:tracePt t="188537" x="4995863" y="4306888"/>
          <p14:tracePt t="188549" x="5010150" y="4313238"/>
          <p14:tracePt t="188566" x="5056188" y="4333875"/>
          <p14:tracePt t="188582" x="5083175" y="4340225"/>
          <p14:tracePt t="188599" x="5137150" y="4359275"/>
          <p14:tracePt t="188616" x="5176838" y="4373563"/>
          <p14:tracePt t="188632" x="5203825" y="4373563"/>
          <p14:tracePt t="188648" x="5270500" y="4373563"/>
          <p14:tracePt t="188666" x="5357813" y="4373563"/>
          <p14:tracePt t="188682" x="5397500" y="4373563"/>
          <p14:tracePt t="188698" x="5451475" y="4373563"/>
          <p14:tracePt t="188716" x="5478463" y="4373563"/>
          <p14:tracePt t="188732" x="5491163" y="4373563"/>
          <p14:tracePt t="188748" x="5505450" y="4367213"/>
          <p14:tracePt t="188766" x="5518150" y="4359275"/>
          <p14:tracePt t="188788" x="5532438" y="4346575"/>
          <p14:tracePt t="188803" x="5538788" y="4340225"/>
          <p14:tracePt t="188821" x="5545138" y="4340225"/>
          <p14:tracePt t="188837" x="5551488" y="4325938"/>
          <p14:tracePt t="188852" x="5551488" y="4319588"/>
          <p14:tracePt t="188866" x="5559425" y="4313238"/>
          <p14:tracePt t="188882" x="5559425" y="4306888"/>
          <p14:tracePt t="188898" x="5559425" y="4298950"/>
          <p14:tracePt t="188916" x="5559425" y="4292600"/>
          <p14:tracePt t="188932" x="5559425" y="4273550"/>
          <p14:tracePt t="188948" x="5551488" y="4238625"/>
          <p14:tracePt t="188966" x="5551488" y="4205288"/>
          <p14:tracePt t="188982" x="5545138" y="4192588"/>
          <p14:tracePt t="188986" x="5538788" y="4179888"/>
          <p14:tracePt t="188998" x="5532438" y="4171950"/>
          <p14:tracePt t="189015" x="5532438" y="4165600"/>
          <p14:tracePt t="189032" x="5524500" y="4152900"/>
          <p14:tracePt t="189048" x="5505450" y="4132263"/>
          <p14:tracePt t="189065" x="5484813" y="4105275"/>
          <p14:tracePt t="189082" x="5472113" y="4098925"/>
          <p14:tracePt t="189098" x="5457825" y="4092575"/>
          <p14:tracePt t="189116" x="5451475" y="4078288"/>
          <p14:tracePt t="189131" x="5438775" y="4078288"/>
          <p14:tracePt t="189148" x="5424488" y="4071938"/>
          <p14:tracePt t="189165" x="5418138" y="4071938"/>
          <p14:tracePt t="189181" x="5411788" y="4071938"/>
          <p14:tracePt t="189198" x="5397500" y="4071938"/>
          <p14:tracePt t="189217" x="5391150" y="4071938"/>
          <p14:tracePt t="189248" x="5384800" y="4071938"/>
          <p14:tracePt t="189328" x="5378450" y="4071938"/>
          <p14:tracePt t="189347" x="5370513" y="4071938"/>
          <p14:tracePt t="189357" x="5364163" y="4071938"/>
          <p14:tracePt t="189387" x="5357813" y="4071938"/>
          <p14:tracePt t="189507" x="5357813" y="4078288"/>
          <p14:tracePt t="189818" x="5357813" y="4084638"/>
          <p14:tracePt t="189827" x="5351463" y="4084638"/>
          <p14:tracePt t="189838" x="5351463" y="4092575"/>
          <p14:tracePt t="189852" x="5345113" y="4092575"/>
          <p14:tracePt t="189864" x="5337175" y="4098925"/>
          <p14:tracePt t="189881" x="5318125" y="4111625"/>
          <p14:tracePt t="189898" x="5297488" y="4125913"/>
          <p14:tracePt t="189914" x="5276850" y="4132263"/>
          <p14:tracePt t="189931" x="5243513" y="4152900"/>
          <p14:tracePt t="189947" x="5216525" y="4165600"/>
          <p14:tracePt t="189964" x="5197475" y="4171950"/>
          <p14:tracePt t="189981" x="5183188" y="4186238"/>
          <p14:tracePt t="189998" x="5164138" y="4192588"/>
          <p14:tracePt t="190014" x="5156200" y="4192588"/>
          <p14:tracePt t="190031" x="5143500" y="4198938"/>
          <p14:tracePt t="190048" x="5130800" y="4205288"/>
          <p14:tracePt t="190064" x="5122863" y="4205288"/>
          <p14:tracePt t="190081" x="5110163" y="4213225"/>
          <p14:tracePt t="196282" x="5116513" y="4213225"/>
          <p14:tracePt t="196291" x="5122863" y="4205288"/>
          <p14:tracePt t="196303" x="5122863" y="4198938"/>
          <p14:tracePt t="196313" x="5130800" y="4198938"/>
          <p14:tracePt t="196325" x="5130800" y="4192588"/>
          <p14:tracePt t="196341" x="5137150" y="4192588"/>
          <p14:tracePt t="196358" x="5137150" y="4186238"/>
          <p14:tracePt t="196392" x="5137150" y="4179888"/>
          <p14:tracePt t="196432" x="5137150" y="4171950"/>
          <p14:tracePt t="196441" x="5143500" y="4171950"/>
          <p14:tracePt t="196472" x="5149850" y="4171950"/>
          <p14:tracePt t="196491" x="5149850" y="4165600"/>
          <p14:tracePt t="196551" x="5149850" y="4159250"/>
          <p14:tracePt t="196562" x="5156200" y="4159250"/>
          <p14:tracePt t="196581" x="5156200" y="4152900"/>
          <p14:tracePt t="196603" x="5156200" y="4144963"/>
          <p14:tracePt t="196621" x="5164138" y="4138613"/>
          <p14:tracePt t="196651" x="5164138" y="4132263"/>
          <p14:tracePt t="196672" x="5170488" y="4125913"/>
          <p14:tracePt t="196681" x="5170488" y="4119563"/>
          <p14:tracePt t="196691" x="5176838" y="4111625"/>
          <p14:tracePt t="196712" x="5176838" y="4105275"/>
          <p14:tracePt t="196732" x="5176838" y="4098925"/>
          <p14:tracePt t="196762" x="5183188" y="4092575"/>
          <p14:tracePt t="197155" x="5183188" y="4084638"/>
          <p14:tracePt t="197176" x="5183188" y="4078288"/>
          <p14:tracePt t="197196" x="5183188" y="4071938"/>
          <p14:tracePt t="197206" x="5183188" y="4065588"/>
          <p14:tracePt t="197215" x="5191125" y="4065588"/>
          <p14:tracePt t="197224" x="5191125" y="4059238"/>
          <p14:tracePt t="197240" x="5191125" y="4044950"/>
          <p14:tracePt t="197257" x="5191125" y="4038600"/>
          <p14:tracePt t="197274" x="5197475" y="4024313"/>
          <p14:tracePt t="197290" x="5197475" y="4017963"/>
          <p14:tracePt t="197307" x="5203825" y="4005263"/>
          <p14:tracePt t="199312" x="5203825" y="3998913"/>
          <p14:tracePt t="199327" x="5203825" y="3917950"/>
          <p14:tracePt t="199339" x="5224463" y="3851275"/>
          <p14:tracePt t="199355" x="5276850" y="3683000"/>
          <p14:tracePt t="199372" x="5310188" y="3603625"/>
          <p14:tracePt t="199389" x="5405438" y="3429000"/>
          <p14:tracePt t="199405" x="5478463" y="3308350"/>
          <p14:tracePt t="199422" x="5518150" y="3248025"/>
          <p14:tracePt t="199439" x="5584825" y="3167063"/>
          <p14:tracePt t="199456" x="5659438" y="3094038"/>
          <p14:tracePt t="199472" x="5699125" y="3060700"/>
          <p14:tracePt t="199488" x="5773738" y="2994025"/>
          <p14:tracePt t="199506" x="5867400" y="2927350"/>
          <p14:tracePt t="199522" x="5907088" y="2900363"/>
          <p14:tracePt t="199538" x="6000750" y="2852738"/>
          <p14:tracePt t="199555" x="6048375" y="2833688"/>
          <p14:tracePt t="199572" x="6148388" y="2798763"/>
          <p14:tracePt t="199588" x="6242050" y="2773363"/>
          <p14:tracePt t="199605" x="6288088" y="2773363"/>
          <p14:tracePt t="199622" x="6381750" y="2773363"/>
          <p14:tracePt t="199638" x="6456363" y="2786063"/>
          <p14:tracePt t="199655" x="6489700" y="2798763"/>
          <p14:tracePt t="199671" x="6529388" y="2819400"/>
          <p14:tracePt t="199688" x="6550025" y="2833688"/>
          <p14:tracePt t="199705" x="6556375" y="2840038"/>
          <p14:tracePt t="199721" x="6556375" y="2852738"/>
          <p14:tracePt t="199738" x="6556375" y="2867025"/>
          <p14:tracePt t="199755" x="6556375" y="2873375"/>
          <p14:tracePt t="199771" x="6550025" y="2886075"/>
          <p14:tracePt t="199792" x="6523038" y="2900363"/>
          <p14:tracePt t="199809" x="6462713" y="2933700"/>
          <p14:tracePt t="199825" x="6429375" y="2946400"/>
          <p14:tracePt t="199842" x="6315075" y="2979738"/>
          <p14:tracePt t="199859" x="6208713" y="2994025"/>
          <p14:tracePt t="199871" x="6142038" y="3006725"/>
          <p14:tracePt t="199889" x="6040438" y="3006725"/>
          <p14:tracePt t="199904" x="6000750" y="3006725"/>
          <p14:tracePt t="199921" x="5934075" y="3000375"/>
          <p14:tracePt t="199939" x="5886450" y="2987675"/>
          <p14:tracePt t="199954" x="5873750" y="2979738"/>
          <p14:tracePt t="199971" x="5846763" y="2960688"/>
          <p14:tracePt t="199988" x="5834063" y="2946400"/>
          <p14:tracePt t="200004" x="5819775" y="2919413"/>
          <p14:tracePt t="200021" x="5807075" y="2886075"/>
          <p14:tracePt t="200038" x="5807075" y="2873375"/>
          <p14:tracePt t="200054" x="5799138" y="2852738"/>
          <p14:tracePt t="200071" x="5799138" y="2846388"/>
          <p14:tracePt t="200088" x="5799138" y="2840038"/>
          <p14:tracePt t="200124" x="5799138" y="2833688"/>
          <p14:tracePt t="200255" x="5807075" y="2833688"/>
          <p14:tracePt t="200284" x="5813425" y="2833688"/>
          <p14:tracePt t="200295" x="5819775" y="2833688"/>
          <p14:tracePt t="200306" x="5819775" y="2825750"/>
          <p14:tracePt t="200321" x="5834063" y="2825750"/>
          <p14:tracePt t="200337" x="5894388" y="2819400"/>
          <p14:tracePt t="200355" x="5967413" y="2813050"/>
          <p14:tracePt t="200371" x="6000750" y="2813050"/>
          <p14:tracePt t="200387" x="6067425" y="2813050"/>
          <p14:tracePt t="200404" x="6088063" y="2813050"/>
          <p14:tracePt t="200421" x="6127750" y="2813050"/>
          <p14:tracePt t="200437" x="6154738" y="2833688"/>
          <p14:tracePt t="200454" x="6167438" y="2840038"/>
          <p14:tracePt t="200470" x="6181725" y="2852738"/>
          <p14:tracePt t="200488" x="6181725" y="2867025"/>
          <p14:tracePt t="200504" x="6188075" y="2867025"/>
          <p14:tracePt t="200521" x="6188075" y="2879725"/>
          <p14:tracePt t="200538" x="6194425" y="2879725"/>
          <p14:tracePt t="200571" x="6194425" y="2886075"/>
          <p14:tracePt t="200602" x="6194425" y="2894013"/>
          <p14:tracePt t="200620" x="6188075" y="2900363"/>
          <p14:tracePt t="200631" x="6188075" y="2906713"/>
          <p14:tracePt t="200651" x="6181725" y="2906713"/>
          <p14:tracePt t="200661" x="6181725" y="2913063"/>
          <p14:tracePt t="200681" x="6175375" y="2913063"/>
          <p14:tracePt t="200701" x="6167438" y="2913063"/>
          <p14:tracePt t="200711" x="6161088" y="2913063"/>
          <p14:tracePt t="200732" x="6154738" y="2913063"/>
          <p14:tracePt t="201493" x="6148388" y="2913063"/>
          <p14:tracePt t="201717" x="6148388" y="2906713"/>
          <p14:tracePt t="201738" x="6142038" y="2906713"/>
          <p14:tracePt t="201747" x="6134100" y="2906713"/>
          <p14:tracePt t="201758" x="6121400" y="2906713"/>
          <p14:tracePt t="201769" x="6100763" y="2906713"/>
          <p14:tracePt t="201791" x="6081713" y="2906713"/>
          <p14:tracePt t="201807" x="6054725" y="2913063"/>
          <p14:tracePt t="201840" x="6034088" y="2913063"/>
          <p14:tracePt t="201869" x="6027738" y="2913063"/>
          <p14:tracePt t="201886" x="6021388" y="2913063"/>
          <p14:tracePt t="201908" x="6013450" y="2913063"/>
          <p14:tracePt t="203009" x="6013450" y="2919413"/>
          <p14:tracePt t="203070" x="6021388" y="2919413"/>
          <p14:tracePt t="203085" x="6027738" y="2933700"/>
          <p14:tracePt t="203104" x="6034088" y="2940050"/>
          <p14:tracePt t="203118" x="6048375" y="2960688"/>
          <p14:tracePt t="203136" x="6061075" y="2979738"/>
          <p14:tracePt t="203151" x="6067425" y="2987675"/>
          <p14:tracePt t="203168" x="6081713" y="3006725"/>
          <p14:tracePt t="203185" x="6088063" y="3013075"/>
          <p14:tracePt t="203201" x="6088063" y="3021013"/>
          <p14:tracePt t="203368" x="6088063" y="3027363"/>
          <p14:tracePt t="203521" x="6081713" y="3021013"/>
          <p14:tracePt t="203550" x="6073775" y="3021013"/>
          <p14:tracePt t="203560" x="6073775" y="3013075"/>
          <p14:tracePt t="203571" x="6067425" y="3013075"/>
          <p14:tracePt t="203588" x="6067425" y="3006725"/>
          <p14:tracePt t="203601" x="6061075" y="3006725"/>
          <p14:tracePt t="203618" x="6061075" y="3000375"/>
          <p14:tracePt t="203634" x="6054725" y="2994025"/>
          <p14:tracePt t="203651" x="6048375" y="2987675"/>
          <p14:tracePt t="203667" x="6040438" y="2967038"/>
          <p14:tracePt t="203684" x="6040438" y="2960688"/>
          <p14:tracePt t="203701" x="6040438" y="2952750"/>
          <p14:tracePt t="203799" x="6040438" y="2946400"/>
          <p14:tracePt t="206744" x="6040438" y="2940050"/>
          <p14:tracePt t="206754" x="6040438" y="2933700"/>
          <p14:tracePt t="206766" x="6040438" y="2919413"/>
          <p14:tracePt t="206782" x="6040438" y="2886075"/>
          <p14:tracePt t="206799" x="6040438" y="2879725"/>
          <p14:tracePt t="206837" x="6034088" y="2873375"/>
          <p14:tracePt t="206853" x="6021388" y="2873375"/>
          <p14:tracePt t="206869" x="5961063" y="2852738"/>
          <p14:tracePt t="206887" x="5859463" y="2840038"/>
          <p14:tracePt t="206898" x="5786438" y="2825750"/>
          <p14:tracePt t="206915" x="5726113" y="2825750"/>
          <p14:tracePt t="206931" x="5605463" y="2819400"/>
          <p14:tracePt t="206948" x="5518150" y="2806700"/>
          <p14:tracePt t="206965" x="5478463" y="2798763"/>
          <p14:tracePt t="206984" x="5411788" y="2786063"/>
          <p14:tracePt t="206999" x="5345113" y="2779713"/>
          <p14:tracePt t="207015" x="5318125" y="2779713"/>
          <p14:tracePt t="207031" x="5276850" y="2779713"/>
          <p14:tracePt t="207048" x="5257800" y="2786063"/>
          <p14:tracePt t="207064" x="5224463" y="2792413"/>
          <p14:tracePt t="207081" x="5191125" y="2813050"/>
          <p14:tracePt t="207098" x="5176838" y="2825750"/>
          <p14:tracePt t="207114" x="5156200" y="2840038"/>
          <p14:tracePt t="207131" x="5143500" y="2846388"/>
          <p14:tracePt t="207147" x="5137150" y="2859088"/>
          <p14:tracePt t="207164" x="5116513" y="2873375"/>
          <p14:tracePt t="207182" x="5095875" y="2906713"/>
          <p14:tracePt t="207198" x="5089525" y="2919413"/>
          <p14:tracePt t="207214" x="5062538" y="2967038"/>
          <p14:tracePt t="207231" x="5043488" y="2994025"/>
          <p14:tracePt t="207248" x="5037138" y="3000375"/>
          <p14:tracePt t="207264" x="5022850" y="3013075"/>
          <p14:tracePt t="207401" x="5022850" y="3006725"/>
          <p14:tracePt t="207593" x="5029200" y="3006725"/>
          <p14:tracePt t="207610" x="5037138" y="3006725"/>
          <p14:tracePt t="207620" x="5043488" y="3006725"/>
          <p14:tracePt t="207640" x="5049838" y="3006725"/>
          <p14:tracePt t="207651" x="5056188" y="3006725"/>
          <p14:tracePt t="207669" x="5070475" y="3006725"/>
          <p14:tracePt t="207681" x="5083175" y="3000375"/>
          <p14:tracePt t="207698" x="5110163" y="2987675"/>
          <p14:tracePt t="207714" x="5122863" y="2979738"/>
          <p14:tracePt t="207731" x="5130800" y="2979738"/>
          <p14:tracePt t="207747" x="5137150" y="2973388"/>
          <p14:tracePt t="207780" x="5137150" y="2967038"/>
          <p14:tracePt t="207837" x="5137150" y="2960688"/>
          <p14:tracePt t="207851" x="5137150" y="2952750"/>
          <p14:tracePt t="207857" x="5137150" y="2946400"/>
          <p14:tracePt t="207868" x="5137150" y="2940050"/>
          <p14:tracePt t="207880" x="5137150" y="2933700"/>
          <p14:tracePt t="207897" x="5130800" y="2927350"/>
          <p14:tracePt t="207913" x="5130800" y="2913063"/>
          <p14:tracePt t="207930" x="5122863" y="2906713"/>
          <p14:tracePt t="207964" x="5116513" y="2900363"/>
          <p14:tracePt t="207980" x="5116513" y="2886075"/>
          <p14:tracePt t="207997" x="5103813" y="2873375"/>
          <p14:tracePt t="208014" x="5103813" y="2859088"/>
          <p14:tracePt t="208030" x="5089525" y="2840038"/>
          <p14:tracePt t="208047" x="5083175" y="2819400"/>
          <p14:tracePt t="208063" x="5062538" y="2798763"/>
          <p14:tracePt t="208080" x="5043488" y="2765425"/>
          <p14:tracePt t="208097" x="5022850" y="2746375"/>
          <p14:tracePt t="208113" x="4989513" y="2692400"/>
          <p14:tracePt t="208130" x="4962525" y="2665413"/>
          <p14:tracePt t="208147" x="4916488" y="2611438"/>
          <p14:tracePt t="208163" x="4875213" y="2578100"/>
          <p14:tracePt t="208180" x="4808538" y="2524125"/>
          <p14:tracePt t="208197" x="4768850" y="2498725"/>
          <p14:tracePt t="208214" x="4694238" y="2451100"/>
          <p14:tracePt t="208230" x="4667250" y="2430463"/>
          <p14:tracePt t="208248" x="4600575" y="2397125"/>
          <p14:tracePt t="208263" x="4581525" y="2384425"/>
          <p14:tracePt t="208280" x="4554538" y="2378075"/>
          <p14:tracePt t="208536" x="4540250" y="2370138"/>
          <p14:tracePt t="208545" x="4521200" y="2370138"/>
          <p14:tracePt t="208556" x="4494213" y="2363788"/>
          <p14:tracePt t="208563" x="4460875" y="2357438"/>
          <p14:tracePt t="208580" x="4413250" y="2351088"/>
          <p14:tracePt t="208596" x="4340225" y="2351088"/>
          <p14:tracePt t="208613" x="4292600" y="2351088"/>
          <p14:tracePt t="208630" x="4279900" y="2357438"/>
          <p14:tracePt t="208646" x="4246563" y="2378075"/>
          <p14:tracePt t="208663" x="4205288" y="2405063"/>
          <p14:tracePt t="208680" x="4192588" y="2411413"/>
          <p14:tracePt t="208696" x="4159250" y="2430463"/>
          <p14:tracePt t="208714" x="4132263" y="2451100"/>
          <p14:tracePt t="208730" x="4125913" y="2457450"/>
          <p14:tracePt t="208746" x="4111625" y="2465388"/>
          <p14:tracePt t="208763" x="4098925" y="2471738"/>
          <p14:tracePt t="208779" x="4092575" y="2478088"/>
          <p14:tracePt t="208796" x="4092575" y="2484438"/>
          <p14:tracePt t="208817" x="4078288" y="2490788"/>
          <p14:tracePt t="208833" x="4078288" y="2498725"/>
          <p14:tracePt t="208850" x="4071938" y="2505075"/>
          <p14:tracePt t="208888" x="4071938" y="2511425"/>
          <p14:tracePt t="208939" x="4065588" y="2511425"/>
          <p14:tracePt t="209012" x="4065588" y="2505075"/>
          <p14:tracePt t="209035" x="4071938" y="2498725"/>
          <p14:tracePt t="209056" x="4078288" y="2498725"/>
          <p14:tracePt t="209065" x="4084638" y="2490788"/>
          <p14:tracePt t="209080" x="4092575" y="2490788"/>
          <p14:tracePt t="209096" x="4119563" y="2478088"/>
          <p14:tracePt t="209113" x="4165600" y="2457450"/>
          <p14:tracePt t="209129" x="4205288" y="2451100"/>
          <p14:tracePt t="209146" x="4279900" y="2424113"/>
          <p14:tracePt t="209162" x="4319588" y="2411413"/>
          <p14:tracePt t="209166" x="4367213" y="2390775"/>
          <p14:tracePt t="209179" x="4413250" y="2378075"/>
          <p14:tracePt t="209196" x="4521200" y="2344738"/>
          <p14:tracePt t="209213" x="4621213" y="2330450"/>
          <p14:tracePt t="209229" x="4660900" y="2330450"/>
          <p14:tracePt t="209246" x="4748213" y="2336800"/>
          <p14:tracePt t="209263" x="4822825" y="2363788"/>
          <p14:tracePt t="209279" x="4862513" y="2378075"/>
          <p14:tracePt t="209295" x="4902200" y="2390775"/>
          <p14:tracePt t="209313" x="4935538" y="2411413"/>
          <p14:tracePt t="209329" x="4949825" y="2424113"/>
          <p14:tracePt t="209345" x="4989513" y="2457450"/>
          <p14:tracePt t="209363" x="5049838" y="2524125"/>
          <p14:tracePt t="209379" x="5083175" y="2565400"/>
          <p14:tracePt t="209396" x="5137150" y="2652713"/>
          <p14:tracePt t="209412" x="5156200" y="2692400"/>
          <p14:tracePt t="209429" x="5197475" y="2759075"/>
          <p14:tracePt t="209446" x="5230813" y="2819400"/>
          <p14:tracePt t="209463" x="5264150" y="2873375"/>
          <p14:tracePt t="209479" x="5270500" y="2886075"/>
          <p14:tracePt t="209496" x="5284788" y="2906713"/>
          <p14:tracePt t="209512" x="5291138" y="2927350"/>
          <p14:tracePt t="209529" x="5297488" y="2940050"/>
          <p14:tracePt t="209545" x="5297488" y="2946400"/>
          <p14:tracePt t="209650" x="5297488" y="2952750"/>
          <p14:tracePt t="209660" x="5291138" y="2952750"/>
          <p14:tracePt t="209689" x="5276850" y="2952750"/>
          <p14:tracePt t="210140" x="5276850" y="2960688"/>
          <p14:tracePt t="210693" x="5270500" y="2960688"/>
          <p14:tracePt t="210741" x="5270500" y="2967038"/>
          <p14:tracePt t="210791" x="5264150" y="2973388"/>
          <p14:tracePt t="210900" x="5257800" y="2973388"/>
          <p14:tracePt t="210920" x="5251450" y="2973388"/>
          <p14:tracePt t="210940" x="5251450" y="2967038"/>
          <p14:tracePt t="210950" x="5243513" y="2967038"/>
          <p14:tracePt t="210969" x="5243513" y="2960688"/>
          <p14:tracePt t="211173" x="5243513" y="2952750"/>
          <p14:tracePt t="211281" x="5243513" y="2946400"/>
          <p14:tracePt t="211341" x="5243513" y="2940050"/>
          <p14:tracePt t="211832" x="5237163" y="2940050"/>
          <p14:tracePt t="211842" x="5237163" y="2946400"/>
          <p14:tracePt t="211855" x="5230813" y="2952750"/>
          <p14:tracePt t="211872" x="5191125" y="2994025"/>
          <p14:tracePt t="211885" x="5176838" y="3013075"/>
          <p14:tracePt t="211897" x="5149850" y="3033713"/>
          <p14:tracePt t="211914" x="5103813" y="3067050"/>
          <p14:tracePt t="211930" x="5083175" y="3081338"/>
          <p14:tracePt t="211947" x="5083175" y="3087688"/>
          <p14:tracePt t="211960" x="5076825" y="3087688"/>
          <p14:tracePt t="212084" x="5076825" y="3081338"/>
          <p14:tracePt t="212104" x="5083175" y="3067050"/>
          <p14:tracePt t="212117" x="5103813" y="3060700"/>
          <p14:tracePt t="212127" x="5137150" y="3048000"/>
          <p14:tracePt t="212143" x="5224463" y="3013075"/>
          <p14:tracePt t="212161" x="5303838" y="2987675"/>
          <p14:tracePt t="212177" x="5364163" y="2973388"/>
          <p14:tracePt t="212193" x="5472113" y="2952750"/>
          <p14:tracePt t="212210" x="5572125" y="2952750"/>
          <p14:tracePt t="212226" x="5619750" y="2952750"/>
          <p14:tracePt t="212243" x="5699125" y="2960688"/>
          <p14:tracePt t="212260" x="5759450" y="2973388"/>
          <p14:tracePt t="212276" x="5773738" y="2979738"/>
          <p14:tracePt t="212293" x="5792788" y="2987675"/>
          <p14:tracePt t="212326" x="5807075" y="2994025"/>
          <p14:tracePt t="212364" x="5807075" y="3000375"/>
          <p14:tracePt t="212680" x="5799138" y="3000375"/>
          <p14:tracePt t="212757" x="5799138" y="3006725"/>
          <p14:tracePt t="212778" x="5792788" y="3006725"/>
          <p14:tracePt t="212799" x="5786438" y="3006725"/>
          <p14:tracePt t="212807" x="5780088" y="3006725"/>
          <p14:tracePt t="212816" x="5773738" y="3006725"/>
          <p14:tracePt t="212828" x="5753100" y="3006725"/>
          <p14:tracePt t="212842" x="5746750" y="3006725"/>
          <p14:tracePt t="212865" x="5713413" y="3006725"/>
          <p14:tracePt t="212881" x="5699125" y="3006725"/>
          <p14:tracePt t="212898" x="5680075" y="3006725"/>
          <p14:tracePt t="212915" x="5659438" y="3006725"/>
          <p14:tracePt t="212930" x="5645150" y="3006725"/>
          <p14:tracePt t="212942" x="5638800" y="3006725"/>
          <p14:tracePt t="212959" x="5611813" y="3006725"/>
          <p14:tracePt t="212975" x="5592763" y="3006725"/>
          <p14:tracePt t="212992" x="5584825" y="3006725"/>
          <p14:tracePt t="213009" x="5572125" y="3006725"/>
          <p14:tracePt t="213025" x="5559425" y="3000375"/>
          <p14:tracePt t="213042" x="5551488" y="3000375"/>
          <p14:tracePt t="213059" x="5545138" y="3000375"/>
          <p14:tracePt t="213075" x="5538788" y="2994025"/>
          <p14:tracePt t="213104" x="5532438" y="2994025"/>
          <p14:tracePt t="213124" x="5524500" y="2994025"/>
          <p14:tracePt t="213134" x="5518150" y="2987675"/>
          <p14:tracePt t="213154" x="5511800" y="2979738"/>
          <p14:tracePt t="213163" x="5505450" y="2973388"/>
          <p14:tracePt t="213175" x="5499100" y="2973388"/>
          <p14:tracePt t="213194" x="5491163" y="2967038"/>
          <p14:tracePt t="213223" x="5484813" y="2967038"/>
          <p14:tracePt t="213243" x="5478463" y="2967038"/>
          <p14:tracePt t="213263" x="5478463" y="2960688"/>
          <p14:tracePt t="213272" x="5472113" y="2960688"/>
          <p14:tracePt t="213293" x="5465763" y="2960688"/>
          <p14:tracePt t="213312" x="5457825" y="2960688"/>
          <p14:tracePt t="213331" x="5451475" y="2960688"/>
          <p14:tracePt t="213577" x="5445125" y="2960688"/>
          <p14:tracePt t="213585" x="5438775" y="2960688"/>
          <p14:tracePt t="213596" x="5430838" y="2960688"/>
          <p14:tracePt t="213608" x="5418138" y="2960688"/>
          <p14:tracePt t="213625" x="5345113" y="2952750"/>
          <p14:tracePt t="213642" x="5270500" y="2940050"/>
          <p14:tracePt t="213658" x="5237163" y="2933700"/>
          <p14:tracePt t="213675" x="5203825" y="2927350"/>
          <p14:tracePt t="213692" x="5183188" y="2913063"/>
          <p14:tracePt t="213708" x="5170488" y="2913063"/>
          <p14:tracePt t="213725" x="5149850" y="2906713"/>
          <p14:tracePt t="213741" x="5149850" y="2900363"/>
          <p14:tracePt t="213758" x="5137150" y="2900363"/>
          <p14:tracePt t="213775" x="5137150" y="2894013"/>
          <p14:tracePt t="213791" x="5130800" y="2894013"/>
          <p14:tracePt t="213808" x="5130800" y="2886075"/>
          <p14:tracePt t="213867" x="5130800" y="2879725"/>
          <p14:tracePt t="213880" x="5130800" y="2873375"/>
          <p14:tracePt t="214164" x="5130800" y="2867025"/>
          <p14:tracePt t="214174" x="5137150" y="2867025"/>
          <p14:tracePt t="214196" x="5149850" y="2859088"/>
          <p14:tracePt t="214216" x="5156200" y="2852738"/>
          <p14:tracePt t="214224" x="5164138" y="2846388"/>
          <p14:tracePt t="214278" x="5164138" y="2840038"/>
          <p14:tracePt t="214297" x="5156200" y="2840038"/>
          <p14:tracePt t="214305" x="5130800" y="2840038"/>
          <p14:tracePt t="214313" x="5103813" y="2840038"/>
          <p14:tracePt t="214324" x="5062538" y="2840038"/>
          <p14:tracePt t="214341" x="5029200" y="2840038"/>
          <p14:tracePt t="214358" x="4995863" y="2840038"/>
          <p14:tracePt t="214374" x="4976813" y="2840038"/>
          <p14:tracePt t="214408" x="4968875" y="2840038"/>
          <p14:tracePt t="214424" x="4968875" y="2833688"/>
          <p14:tracePt t="214523" x="4968875" y="2825750"/>
          <p14:tracePt t="214533" x="4968875" y="2819400"/>
          <p14:tracePt t="214553" x="4968875" y="2813050"/>
          <p14:tracePt t="214563" x="4968875" y="2806700"/>
          <p14:tracePt t="214574" x="4968875" y="2792413"/>
          <p14:tracePt t="214591" x="4983163" y="2759075"/>
          <p14:tracePt t="214608" x="5002213" y="2713038"/>
          <p14:tracePt t="214624" x="5016500" y="2671763"/>
          <p14:tracePt t="214641" x="5022850" y="2665413"/>
          <p14:tracePt t="214657" x="5022850" y="2659063"/>
          <p14:tracePt t="214726" x="5016500" y="2659063"/>
          <p14:tracePt t="214736" x="5010150" y="2665413"/>
          <p14:tracePt t="214757" x="5002213" y="2671763"/>
          <p14:tracePt t="214767" x="4995863" y="2671763"/>
          <p14:tracePt t="214780" x="4995863" y="2679700"/>
          <p14:tracePt t="214791" x="4995863" y="2686050"/>
          <p14:tracePt t="214807" x="4989513" y="2686050"/>
          <p14:tracePt t="214901" x="4995863" y="2686050"/>
          <p14:tracePt t="214920" x="5002213" y="2679700"/>
          <p14:tracePt t="214936" x="5002213" y="2671763"/>
          <p14:tracePt t="215021" x="4989513" y="2671763"/>
          <p14:tracePt t="215031" x="4976813" y="2679700"/>
          <p14:tracePt t="215043" x="4968875" y="2679700"/>
          <p14:tracePt t="215057" x="4956175" y="2686050"/>
          <p14:tracePt t="215073" x="4949825" y="2692400"/>
          <p14:tracePt t="215091" x="4941888" y="2692400"/>
          <p14:tracePt t="215115" x="4935538" y="2692400"/>
          <p14:tracePt t="215138" x="4935538" y="2679700"/>
          <p14:tracePt t="215149" x="4935538" y="2659063"/>
          <p14:tracePt t="215161" x="4935538" y="2632075"/>
          <p14:tracePt t="215174" x="4935538" y="2611438"/>
          <p14:tracePt t="215191" x="4935538" y="2592388"/>
          <p14:tracePt t="215207" x="4935538" y="2584450"/>
          <p14:tracePt t="215223" x="4935538" y="2578100"/>
          <p14:tracePt t="215262" x="4929188" y="2578100"/>
          <p14:tracePt t="215274" x="4916488" y="2578100"/>
          <p14:tracePt t="215284" x="4902200" y="2578100"/>
          <p14:tracePt t="215296" x="4889500" y="2578100"/>
          <p14:tracePt t="215309" x="4881563" y="2578100"/>
          <p14:tracePt t="215323" x="4868863" y="2578100"/>
          <p14:tracePt t="215340" x="4856163" y="2584450"/>
          <p14:tracePt t="215376" x="4848225" y="2571750"/>
          <p14:tracePt t="215390" x="4841875" y="2551113"/>
          <p14:tracePt t="215406" x="4841875" y="2524125"/>
          <p14:tracePt t="215423" x="4841875" y="2484438"/>
          <p14:tracePt t="215440" x="4841875" y="2478088"/>
          <p14:tracePt t="215456" x="4841875" y="2465388"/>
          <p14:tracePt t="215478" x="4841875" y="2457450"/>
          <p14:tracePt t="215500" x="4835525" y="2457450"/>
          <p14:tracePt t="215523" x="4829175" y="2457450"/>
          <p14:tracePt t="215576" x="4829175" y="2444750"/>
          <p14:tracePt t="215777" x="4822825" y="2438400"/>
          <p14:tracePt t="215785" x="4814888" y="2430463"/>
          <p14:tracePt t="215795" x="4795838" y="2424113"/>
          <p14:tracePt t="215807" x="4762500" y="2411413"/>
          <p14:tracePt t="215823" x="4721225" y="2397125"/>
          <p14:tracePt t="215840" x="4654550" y="2384425"/>
          <p14:tracePt t="215856" x="4608513" y="2378075"/>
          <p14:tracePt t="215873" x="4587875" y="2378075"/>
          <p14:tracePt t="215890" x="4540250" y="2378075"/>
          <p14:tracePt t="215911" x="4479925" y="2390775"/>
          <p14:tracePt t="215926" x="4452938" y="2405063"/>
          <p14:tracePt t="215945" x="4433888" y="2411413"/>
          <p14:tracePt t="215961" x="4419600" y="2411413"/>
          <p14:tracePt t="216002" x="4413250" y="2411413"/>
          <p14:tracePt t="216022" x="4406900" y="2411413"/>
          <p14:tracePt t="216044" x="4400550" y="2417763"/>
          <p14:tracePt t="216054" x="4386263" y="2417763"/>
          <p14:tracePt t="216064" x="4379913" y="2424113"/>
          <p14:tracePt t="216077" x="4367213" y="2424113"/>
          <p14:tracePt t="216089" x="4352925" y="2424113"/>
          <p14:tracePt t="216106" x="4325938" y="2430463"/>
          <p14:tracePt t="216123" x="4313238" y="2438400"/>
          <p14:tracePt t="216140" x="4286250" y="2444750"/>
          <p14:tracePt t="216156" x="4252913" y="2451100"/>
          <p14:tracePt t="216172" x="4246563" y="2457450"/>
          <p14:tracePt t="216189" x="4219575" y="2471738"/>
          <p14:tracePt t="216206" x="4213225" y="2478088"/>
          <p14:tracePt t="216223" x="4198938" y="2478088"/>
          <p14:tracePt t="216241" x="4192588" y="2484438"/>
          <p14:tracePt t="216293" x="4192588" y="2490788"/>
          <p14:tracePt t="216302" x="4186238" y="2490788"/>
          <p14:tracePt t="216312" x="4186238" y="2498725"/>
          <p14:tracePt t="216323" x="4186238" y="2505075"/>
          <p14:tracePt t="216339" x="4179888" y="2505075"/>
          <p14:tracePt t="216356" x="4179888" y="2511425"/>
          <p14:tracePt t="216373" x="4171950" y="2524125"/>
          <p14:tracePt t="216389" x="4165600" y="2532063"/>
          <p14:tracePt t="216406" x="4165600" y="2551113"/>
          <p14:tracePt t="216422" x="4152900" y="2565400"/>
          <p14:tracePt t="216441" x="4144963" y="2584450"/>
          <p14:tracePt t="216455" x="4138613" y="2598738"/>
          <p14:tracePt t="216588" x="4152900" y="2584450"/>
          <p14:tracePt t="216598" x="4171950" y="2578100"/>
          <p14:tracePt t="216611" x="4198938" y="2565400"/>
          <p14:tracePt t="216622" x="4225925" y="2551113"/>
          <p14:tracePt t="216639" x="4292600" y="2517775"/>
          <p14:tracePt t="216656" x="4340225" y="2498725"/>
          <p14:tracePt t="216672" x="4419600" y="2424113"/>
          <p14:tracePt t="216689" x="4452938" y="2405063"/>
          <p14:tracePt t="216705" x="4506913" y="2344738"/>
          <p14:tracePt t="216723" x="4540250" y="2317750"/>
          <p14:tracePt t="216739" x="4554538" y="2309813"/>
          <p14:tracePt t="216755" x="4567238" y="2303463"/>
          <p14:tracePt t="216772" x="4581525" y="2303463"/>
          <p14:tracePt t="216788" x="4594225" y="2303463"/>
          <p14:tracePt t="216806" x="4614863" y="2303463"/>
          <p14:tracePt t="216822" x="4621213" y="2303463"/>
          <p14:tracePt t="216838" x="4641850" y="2303463"/>
          <p14:tracePt t="216855" x="4654550" y="2309813"/>
          <p14:tracePt t="216872" x="4681538" y="2324100"/>
          <p14:tracePt t="216889" x="4727575" y="2351088"/>
          <p14:tracePt t="216909" x="4768850" y="2390775"/>
          <p14:tracePt t="216925" x="4787900" y="2411413"/>
          <p14:tracePt t="216943" x="4841875" y="2451100"/>
          <p14:tracePt t="216959" x="4902200" y="2511425"/>
          <p14:tracePt t="216972" x="4929188" y="2551113"/>
          <p14:tracePt t="216988" x="4962525" y="2584450"/>
          <p14:tracePt t="217005" x="5016500" y="2665413"/>
          <p14:tracePt t="217022" x="5062538" y="2738438"/>
          <p14:tracePt t="217038" x="5083175" y="2765425"/>
          <p14:tracePt t="217055" x="5110163" y="2819400"/>
          <p14:tracePt t="217072" x="5122863" y="2840038"/>
          <p14:tracePt t="217088" x="5130800" y="2846388"/>
          <p14:tracePt t="217105" x="5137150" y="2846388"/>
          <p14:tracePt t="217337" x="5137150" y="2852738"/>
          <p14:tracePt t="217347" x="5137150" y="2859088"/>
          <p14:tracePt t="217358" x="5137150" y="2867025"/>
          <p14:tracePt t="217372" x="5137150" y="2879725"/>
          <p14:tracePt t="217388" x="5137150" y="2886075"/>
          <p14:tracePt t="217405" x="5143500" y="2886075"/>
          <p14:tracePt t="217422" x="5143500" y="2900363"/>
          <p14:tracePt t="217455" x="5143500" y="2906713"/>
          <p14:tracePt t="217471" x="5149850" y="2906713"/>
          <p14:tracePt t="217529" x="5149850" y="2913063"/>
          <p14:tracePt t="217580" x="5156200" y="2913063"/>
          <p14:tracePt t="217760" x="5156200" y="2906713"/>
          <p14:tracePt t="217770" x="5164138" y="2906713"/>
          <p14:tracePt t="217791" x="5164138" y="2900363"/>
          <p14:tracePt t="217801" x="5170488" y="2894013"/>
          <p14:tracePt t="217811" x="5176838" y="2886075"/>
          <p14:tracePt t="217823" x="5183188" y="2879725"/>
          <p14:tracePt t="217837" x="5191125" y="2867025"/>
          <p14:tracePt t="217854" x="5224463" y="2840038"/>
          <p14:tracePt t="217871" x="5276850" y="2806700"/>
          <p14:tracePt t="217892" x="5318125" y="2779713"/>
          <p14:tracePt t="217908" x="5357813" y="2759075"/>
          <p14:tracePt t="217925" x="5438775" y="2732088"/>
          <p14:tracePt t="217942" x="5518150" y="2713038"/>
          <p14:tracePt t="217957" x="5565775" y="2698750"/>
          <p14:tracePt t="217971" x="5665788" y="2692400"/>
          <p14:tracePt t="217987" x="5713413" y="2692400"/>
          <p14:tracePt t="218004" x="5792788" y="2692400"/>
          <p14:tracePt t="218021" x="5867400" y="2698750"/>
          <p14:tracePt t="218037" x="5907088" y="2713038"/>
          <p14:tracePt t="218054" x="5988050" y="2746375"/>
          <p14:tracePt t="218071" x="6027738" y="2765425"/>
          <p14:tracePt t="218087" x="6094413" y="2813050"/>
          <p14:tracePt t="218104" x="6154738" y="2852738"/>
          <p14:tracePt t="218121" x="6167438" y="2867025"/>
          <p14:tracePt t="218137" x="6188075" y="2894013"/>
          <p14:tracePt t="218154" x="6194425" y="2913063"/>
          <p14:tracePt t="218187" x="6202363" y="2919413"/>
          <p14:tracePt t="218204" x="6202363" y="2927350"/>
          <p14:tracePt t="218220" x="6202363" y="2933700"/>
          <p14:tracePt t="218237" x="6202363" y="2946400"/>
          <p14:tracePt t="218254" x="6202363" y="2952750"/>
          <p14:tracePt t="218270" x="6202363" y="2979738"/>
          <p14:tracePt t="218287" x="6202363" y="2987675"/>
          <p14:tracePt t="218304" x="6194425" y="3006725"/>
          <p14:tracePt t="218320" x="6181725" y="3021013"/>
          <p14:tracePt t="218337" x="6154738" y="3033713"/>
          <p14:tracePt t="218354" x="6108700" y="3054350"/>
          <p14:tracePt t="218370" x="6040438" y="3073400"/>
          <p14:tracePt t="218387" x="6000750" y="3087688"/>
          <p14:tracePt t="218404" x="5913438" y="3100388"/>
          <p14:tracePt t="218420" x="5840413" y="3108325"/>
          <p14:tracePt t="218437" x="5813425" y="3108325"/>
          <p14:tracePt t="218453" x="5738813" y="3108325"/>
          <p14:tracePt t="218470" x="5665788" y="3108325"/>
          <p14:tracePt t="218487" x="5584825" y="3108325"/>
          <p14:tracePt t="218503" x="5545138" y="3094038"/>
          <p14:tracePt t="218520" x="5451475" y="3067050"/>
          <p14:tracePt t="218537" x="5391150" y="3033713"/>
          <p14:tracePt t="218553" x="5357813" y="3006725"/>
          <p14:tracePt t="218570" x="5337175" y="2987675"/>
          <p14:tracePt t="218587" x="5330825" y="2967038"/>
          <p14:tracePt t="218603" x="5324475" y="2960688"/>
          <p14:tracePt t="218620" x="5318125" y="2960688"/>
          <p14:tracePt t="218637" x="5318125" y="2952750"/>
          <p14:tracePt t="219629" x="5324475" y="2952750"/>
          <p14:tracePt t="219660" x="5330825" y="2952750"/>
          <p14:tracePt t="219672" x="5337175" y="2952750"/>
          <p14:tracePt t="219680" x="5345113" y="2946400"/>
          <p14:tracePt t="219691" x="5357813" y="2946400"/>
          <p14:tracePt t="219706" x="5364163" y="2940050"/>
          <p14:tracePt t="219720" x="5397500" y="2933700"/>
          <p14:tracePt t="219736" x="5411788" y="2927350"/>
          <p14:tracePt t="219752" x="5424488" y="2919413"/>
          <p14:tracePt t="219769" x="5451475" y="2913063"/>
          <p14:tracePt t="219786" x="5465763" y="2913063"/>
          <p14:tracePt t="219791" x="5472113" y="2900363"/>
          <p14:tracePt t="219803" x="5484813" y="2900363"/>
          <p14:tracePt t="219820" x="5524500" y="2886075"/>
          <p14:tracePt t="219836" x="5551488" y="2873375"/>
          <p14:tracePt t="219852" x="5605463" y="2859088"/>
          <p14:tracePt t="219869" x="5653088" y="2852738"/>
          <p14:tracePt t="219886" x="5680075" y="2846388"/>
          <p14:tracePt t="219907" x="5732463" y="2846388"/>
          <p14:tracePt t="219923" x="5799138" y="2846388"/>
          <p14:tracePt t="219939" x="5834063" y="2859088"/>
          <p14:tracePt t="219956" x="5867400" y="2867025"/>
          <p14:tracePt t="219969" x="5894388" y="2879725"/>
          <p14:tracePt t="220002" x="5900738" y="2886075"/>
          <p14:tracePt t="220019" x="5907088" y="2900363"/>
          <p14:tracePt t="220052" x="5907088" y="2906713"/>
          <p14:tracePt t="220069" x="5907088" y="2913063"/>
          <p14:tracePt t="220090" x="5907088" y="2919413"/>
          <p14:tracePt t="220110" x="5907088" y="2927350"/>
          <p14:tracePt t="220150" x="5907088" y="2933700"/>
          <p14:tracePt t="220160" x="5894388" y="2933700"/>
          <p14:tracePt t="220171" x="5886450" y="2940050"/>
          <p14:tracePt t="220185" x="5873750" y="2952750"/>
          <p14:tracePt t="220202" x="5834063" y="2967038"/>
          <p14:tracePt t="220218" x="5786438" y="2979738"/>
          <p14:tracePt t="220235" x="5753100" y="2994025"/>
          <p14:tracePt t="220252" x="5705475" y="3006725"/>
          <p14:tracePt t="220268" x="5665788" y="3013075"/>
          <p14:tracePt t="220285" x="5645150" y="3021013"/>
          <p14:tracePt t="220302" x="5611813" y="3021013"/>
          <p14:tracePt t="220319" x="5584825" y="3021013"/>
          <p14:tracePt t="220335" x="5572125" y="3021013"/>
          <p14:tracePt t="220352" x="5551488" y="3013075"/>
          <p14:tracePt t="220368" x="5532438" y="2987675"/>
          <p14:tracePt t="220385" x="5524500" y="2967038"/>
          <p14:tracePt t="220402" x="5518150" y="2913063"/>
          <p14:tracePt t="220419" x="5511800" y="2846388"/>
          <p14:tracePt t="220436" x="5511800" y="2806700"/>
          <p14:tracePt t="220452" x="5524500" y="2738438"/>
          <p14:tracePt t="220469" x="5545138" y="2698750"/>
          <p14:tracePt t="220485" x="5559425" y="2671763"/>
          <p14:tracePt t="220502" x="5584825" y="2644775"/>
          <p14:tracePt t="220519" x="5653088" y="2605088"/>
          <p14:tracePt t="220535" x="5680075" y="2592388"/>
          <p14:tracePt t="220551" x="5738813" y="2571750"/>
          <p14:tracePt t="220568" x="5773738" y="2559050"/>
          <p14:tracePt t="220585" x="5834063" y="2559050"/>
          <p14:tracePt t="220602" x="5907088" y="2565400"/>
          <p14:tracePt t="220619" x="5980113" y="2592388"/>
          <p14:tracePt t="220635" x="6000750" y="2598738"/>
          <p14:tracePt t="220651" x="6067425" y="2632075"/>
          <p14:tracePt t="220668" x="6094413" y="2659063"/>
          <p14:tracePt t="220685" x="6154738" y="2713038"/>
          <p14:tracePt t="220701" x="6188075" y="2765425"/>
          <p14:tracePt t="220718" x="6202363" y="2786063"/>
          <p14:tracePt t="220735" x="6208713" y="2806700"/>
          <p14:tracePt t="220751" x="6208713" y="2819400"/>
          <p14:tracePt t="220768" x="6208713" y="2825750"/>
          <p14:tracePt t="220785" x="6208713" y="2833688"/>
          <p14:tracePt t="220802" x="6208713" y="2840038"/>
          <p14:tracePt t="220818" x="6202363" y="2846388"/>
          <p14:tracePt t="220835" x="6181725" y="2867025"/>
          <p14:tracePt t="220851" x="6161088" y="2886075"/>
          <p14:tracePt t="220868" x="6142038" y="2900363"/>
          <p14:tracePt t="220884" x="6115050" y="2919413"/>
          <p14:tracePt t="220906" x="6061075" y="2960688"/>
          <p14:tracePt t="220923" x="6000750" y="2973388"/>
          <p14:tracePt t="220939" x="5967413" y="2987675"/>
          <p14:tracePt t="220956" x="5927725" y="3006725"/>
          <p14:tracePt t="220972" x="5880100" y="3021013"/>
          <p14:tracePt t="220984" x="5867400" y="3027363"/>
          <p14:tracePt t="221001" x="5826125" y="3033713"/>
          <p14:tracePt t="221018" x="5807075" y="3048000"/>
          <p14:tracePt t="221034" x="5738813" y="3060700"/>
          <p14:tracePt t="221051" x="5672138" y="3067050"/>
          <p14:tracePt t="221068" x="5653088" y="3067050"/>
          <p14:tracePt t="221085" x="5626100" y="3067050"/>
          <p14:tracePt t="221101" x="5605463" y="3067050"/>
          <p14:tracePt t="221118" x="5599113" y="3067050"/>
          <p14:tracePt t="221151" x="5592763" y="3060700"/>
          <p14:tracePt t="221167" x="5584825" y="3054350"/>
          <p14:tracePt t="221419" x="5584825" y="3048000"/>
          <p14:tracePt t="221428" x="5584825" y="3040063"/>
          <p14:tracePt t="221440" x="5584825" y="3027363"/>
          <p14:tracePt t="221450" x="5578475" y="3013075"/>
          <p14:tracePt t="221467" x="5572125" y="2967038"/>
          <p14:tracePt t="221484" x="5565775" y="2927350"/>
          <p14:tracePt t="221501" x="5565775" y="2873375"/>
          <p14:tracePt t="221517" x="5565775" y="2833688"/>
          <p14:tracePt t="221534" x="5565775" y="2819400"/>
          <p14:tracePt t="221551" x="5565775" y="2798763"/>
          <p14:tracePt t="221567" x="5572125" y="2779713"/>
          <p14:tracePt t="221584" x="5572125" y="2773363"/>
          <p14:tracePt t="221618" x="5584825" y="2765425"/>
          <p14:tracePt t="221650" x="5605463" y="2752725"/>
          <p14:tracePt t="221667" x="5638800" y="2752725"/>
          <p14:tracePt t="221684" x="5665788" y="2752725"/>
          <p14:tracePt t="221700" x="5680075" y="2752725"/>
          <p14:tracePt t="221717" x="5719763" y="2752725"/>
          <p14:tracePt t="221734" x="5732463" y="2759075"/>
          <p14:tracePt t="221750" x="5759450" y="2765425"/>
          <p14:tracePt t="221767" x="5786438" y="2773363"/>
          <p14:tracePt t="221784" x="5813425" y="2786063"/>
          <p14:tracePt t="221800" x="5826125" y="2792413"/>
          <p14:tracePt t="221817" x="5853113" y="2806700"/>
          <p14:tracePt t="221834" x="5859463" y="2813050"/>
          <p14:tracePt t="221850" x="5886450" y="2833688"/>
          <p14:tracePt t="221867" x="5900738" y="2846388"/>
          <p14:tracePt t="221888" x="5907088" y="2859088"/>
          <p14:tracePt t="221905" x="5913438" y="2867025"/>
          <p14:tracePt t="221940" x="5913438" y="2879725"/>
          <p14:tracePt t="221956" x="5913438" y="2900363"/>
          <p14:tracePt t="221967" x="5913438" y="2906713"/>
          <p14:tracePt t="221984" x="5907088" y="2913063"/>
          <p14:tracePt t="222000" x="5894388" y="2927350"/>
          <p14:tracePt t="222017" x="5867400" y="2952750"/>
          <p14:tracePt t="222035" x="5826125" y="2987675"/>
          <p14:tracePt t="222050" x="5807075" y="3006725"/>
          <p14:tracePt t="222067" x="5759450" y="3027363"/>
          <p14:tracePt t="222084" x="5705475" y="3054350"/>
          <p14:tracePt t="222100" x="5680075" y="3067050"/>
          <p14:tracePt t="222117" x="5605463" y="3094038"/>
          <p14:tracePt t="222133" x="5572125" y="3100388"/>
          <p14:tracePt t="222150" x="5499100" y="3108325"/>
          <p14:tracePt t="222167" x="5430838" y="3108325"/>
          <p14:tracePt t="222183" x="5397500" y="3108325"/>
          <p14:tracePt t="222200" x="5357813" y="3108325"/>
          <p14:tracePt t="222217" x="5297488" y="3073400"/>
          <p14:tracePt t="222233" x="5270500" y="3060700"/>
          <p14:tracePt t="222250" x="5224463" y="3021013"/>
          <p14:tracePt t="222267" x="5197475" y="2973388"/>
          <p14:tracePt t="222285" x="5183188" y="2946400"/>
          <p14:tracePt t="222300" x="5176838" y="2919413"/>
          <p14:tracePt t="222317" x="5170488" y="2879725"/>
          <p14:tracePt t="222333" x="5170488" y="2846388"/>
          <p14:tracePt t="222350" x="5170488" y="2798763"/>
          <p14:tracePt t="222366" x="5176838" y="2779713"/>
          <p14:tracePt t="222383" x="5197475" y="2725738"/>
          <p14:tracePt t="222400" x="5224463" y="2686050"/>
          <p14:tracePt t="222416" x="5237163" y="2665413"/>
          <p14:tracePt t="222433" x="5270500" y="2625725"/>
          <p14:tracePt t="222451" x="5303838" y="2598738"/>
          <p14:tracePt t="222466" x="5330825" y="2584450"/>
          <p14:tracePt t="222483" x="5370513" y="2559050"/>
          <p14:tracePt t="222500" x="5391150" y="2551113"/>
          <p14:tracePt t="222516" x="5445125" y="2538413"/>
          <p14:tracePt t="222533" x="5491163" y="2532063"/>
          <p14:tracePt t="222550" x="5524500" y="2532063"/>
          <p14:tracePt t="222566" x="5572125" y="2532063"/>
          <p14:tracePt t="222583" x="5626100" y="2538413"/>
          <p14:tracePt t="222600" x="5653088" y="2544763"/>
          <p14:tracePt t="222616" x="5705475" y="2559050"/>
          <p14:tracePt t="222634" x="5753100" y="2578100"/>
          <p14:tracePt t="222649" x="5786438" y="2598738"/>
          <p14:tracePt t="222666" x="5846763" y="2632075"/>
          <p14:tracePt t="222684" x="5913438" y="2686050"/>
          <p14:tracePt t="222700" x="5940425" y="2698750"/>
          <p14:tracePt t="222716" x="5988050" y="2738438"/>
          <p14:tracePt t="222733" x="6007100" y="2752725"/>
          <p14:tracePt t="222749" x="6040438" y="2773363"/>
          <p14:tracePt t="222766" x="6061075" y="2806700"/>
          <p14:tracePt t="222783" x="6081713" y="2833688"/>
          <p14:tracePt t="222800" x="6134100" y="2900363"/>
          <p14:tracePt t="222816" x="6167438" y="2960688"/>
          <p14:tracePt t="222834" x="6194425" y="3006725"/>
          <p14:tracePt t="222849" x="6202363" y="3021013"/>
          <p14:tracePt t="222866" x="6208713" y="3040063"/>
          <p14:tracePt t="222887" x="6215063" y="3060700"/>
          <p14:tracePt t="222904" x="6215063" y="3073400"/>
          <p14:tracePt t="222920" x="6221413" y="3081338"/>
          <p14:tracePt t="222937" x="6227763" y="3100388"/>
          <p14:tracePt t="222953" x="6227763" y="3114675"/>
          <p14:tracePt t="222966" x="6235700" y="3127375"/>
          <p14:tracePt t="222983" x="6242050" y="3133725"/>
          <p14:tracePt t="223000" x="6242050" y="3141663"/>
          <p14:tracePt t="223039" x="6242050" y="3148013"/>
          <p14:tracePt t="223086" x="6242050" y="3154363"/>
          <p14:tracePt t="223096" x="6235700" y="3154363"/>
          <p14:tracePt t="223116" x="6227763" y="3160713"/>
          <p14:tracePt t="223126" x="6215063" y="3160713"/>
          <p14:tracePt t="223137" x="6208713" y="3167063"/>
          <p14:tracePt t="223149" x="6181725" y="3175000"/>
          <p14:tracePt t="223166" x="6094413" y="3194050"/>
          <p14:tracePt t="223182" x="6048375" y="3201988"/>
          <p14:tracePt t="223199" x="5967413" y="3208338"/>
          <p14:tracePt t="223215" x="5880100" y="3208338"/>
          <p14:tracePt t="223233" x="5834063" y="3208338"/>
          <p14:tracePt t="223249" x="5738813" y="3208338"/>
          <p14:tracePt t="223266" x="5659438" y="3194050"/>
          <p14:tracePt t="223283" x="5619750" y="3175000"/>
          <p14:tracePt t="223299" x="5538788" y="3133725"/>
          <p14:tracePt t="223316" x="5465763" y="3094038"/>
          <p14:tracePt t="223332" x="5445125" y="3081338"/>
          <p14:tracePt t="223349" x="5391150" y="3033713"/>
          <p14:tracePt t="223366" x="5345113" y="2979738"/>
          <p14:tracePt t="223383" x="5330825" y="2960688"/>
          <p14:tracePt t="223399" x="5297488" y="2913063"/>
          <p14:tracePt t="223416" x="5270500" y="2867025"/>
          <p14:tracePt t="223432" x="5264150" y="2846388"/>
          <p14:tracePt t="223449" x="5243513" y="2813050"/>
          <p14:tracePt t="223466" x="5243513" y="2786063"/>
          <p14:tracePt t="223483" x="5237163" y="2779713"/>
          <p14:tracePt t="223499" x="5237163" y="2765425"/>
          <p14:tracePt t="223516" x="5237163" y="2752725"/>
          <p14:tracePt t="223549" x="5251450" y="2732088"/>
          <p14:tracePt t="223565" x="5264150" y="2719388"/>
          <p14:tracePt t="223584" x="5291138" y="2692400"/>
          <p14:tracePt t="223599" x="5318125" y="2679700"/>
          <p14:tracePt t="223616" x="5364163" y="2659063"/>
          <p14:tracePt t="223632" x="5405438" y="2652713"/>
          <p14:tracePt t="223648" x="5451475" y="2652713"/>
          <p14:tracePt t="223665" x="5472113" y="2652713"/>
          <p14:tracePt t="223684" x="5511800" y="2652713"/>
          <p14:tracePt t="223699" x="5545138" y="2659063"/>
          <p14:tracePt t="223715" x="5565775" y="2665413"/>
          <p14:tracePt t="223732" x="5578475" y="2679700"/>
          <p14:tracePt t="223749" x="5599113" y="2692400"/>
          <p14:tracePt t="223765" x="5605463" y="2692400"/>
          <p14:tracePt t="223782" x="5611813" y="2705100"/>
          <p14:tracePt t="223799" x="5619750" y="2732088"/>
          <p14:tracePt t="223815" x="5626100" y="2746375"/>
          <p14:tracePt t="223820" x="5632450" y="2759075"/>
          <p14:tracePt t="223832" x="5638800" y="2786063"/>
          <p14:tracePt t="223849" x="5653088" y="2825750"/>
          <p14:tracePt t="223865" x="5653088" y="2833688"/>
          <p14:tracePt t="223885" x="5653088" y="2840038"/>
          <p14:tracePt t="223902" x="5653088" y="2846388"/>
          <p14:tracePt t="223920" x="5653088" y="2852738"/>
          <p14:tracePt t="223936" x="5659438" y="2852738"/>
          <p14:tracePt t="223952" x="5659438" y="2859088"/>
          <p14:tracePt t="223969" x="5659438" y="2867025"/>
          <p14:tracePt t="223997" x="5659438" y="2873375"/>
          <p14:tracePt t="224027" x="5653088" y="2873375"/>
          <p14:tracePt t="224057" x="5653088" y="2879725"/>
          <p14:tracePt t="224069" x="5645150" y="2879725"/>
          <p14:tracePt t="224076" x="5632450" y="2894013"/>
          <p14:tracePt t="224088" x="5611813" y="2900363"/>
          <p14:tracePt t="224098" x="5572125" y="2906713"/>
          <p14:tracePt t="224115" x="5545138" y="2919413"/>
          <p14:tracePt t="224131" x="5491163" y="2933700"/>
          <p14:tracePt t="224148" x="5457825" y="2940050"/>
          <p14:tracePt t="224165" x="5438775" y="2946400"/>
          <p14:tracePt t="224181" x="5424488" y="2946400"/>
          <p14:tracePt t="224198" x="5405438" y="2952750"/>
          <p14:tracePt t="224215" x="5391150" y="2952750"/>
          <p14:tracePt t="224232" x="5370513" y="2952750"/>
          <p14:tracePt t="224248" x="5357813" y="2952750"/>
          <p14:tracePt t="224281" x="5351463" y="2946400"/>
          <p14:tracePt t="224478" x="5345113" y="2946400"/>
          <p14:tracePt t="224498" x="5337175" y="2946400"/>
          <p14:tracePt t="224508" x="5330825" y="2946400"/>
          <p14:tracePt t="224519" x="5324475" y="2946400"/>
          <p14:tracePt t="224533" x="5318125" y="2946400"/>
          <p14:tracePt t="224548" x="5291138" y="2946400"/>
          <p14:tracePt t="224564" x="5276850" y="2940050"/>
          <p14:tracePt t="224581" x="5264150" y="2940050"/>
          <p14:tracePt t="224598" x="5251450" y="2940050"/>
          <p14:tracePt t="224615" x="5243513" y="2933700"/>
          <p14:tracePt t="224669" x="5237163" y="2933700"/>
          <p14:tracePt t="224750" x="5237163" y="2927350"/>
          <p14:tracePt t="224825" x="5243513" y="2927350"/>
          <p14:tracePt t="224844" x="5251450" y="2919413"/>
          <p14:tracePt t="224853" x="5257800" y="2919413"/>
          <p14:tracePt t="224864" x="5264150" y="2913063"/>
          <p14:tracePt t="224881" x="5270500" y="2913063"/>
          <p14:tracePt t="224902" x="5276850" y="2906713"/>
          <p14:tracePt t="224918" x="5297488" y="2906713"/>
          <p14:tracePt t="224934" x="5303838" y="2906713"/>
          <p14:tracePt t="224951" x="5310188" y="2906713"/>
          <p14:tracePt t="224967" x="5324475" y="2906713"/>
          <p14:tracePt t="224997" x="5330825" y="2906713"/>
          <p14:tracePt t="225014" x="5337175" y="2906713"/>
          <p14:tracePt t="225031" x="5345113" y="2906713"/>
          <p14:tracePt t="225047" x="5351463" y="2913063"/>
          <p14:tracePt t="225068" x="5357813" y="2919413"/>
          <p14:tracePt t="225107" x="5364163" y="2919413"/>
          <p14:tracePt t="225147" x="5364163" y="2927350"/>
          <p14:tracePt t="225169" x="5370513" y="2927350"/>
          <p14:tracePt t="225207" x="5370513" y="2933700"/>
          <p14:tracePt t="225248" x="5370513" y="2940050"/>
          <p14:tracePt t="225268" x="5370513" y="2946400"/>
          <p14:tracePt t="225317" x="5370513" y="2952750"/>
          <p14:tracePt t="225347" x="5364163" y="2952750"/>
          <p14:tracePt t="225368" x="5364163" y="2960688"/>
          <p14:tracePt t="225387" x="5357813" y="2967038"/>
          <p14:tracePt t="225397" x="5351463" y="2973388"/>
          <p14:tracePt t="225407" x="5345113" y="2973388"/>
          <p14:tracePt t="225418" x="5337175" y="2979738"/>
          <p14:tracePt t="225430" x="5330825" y="2979738"/>
          <p14:tracePt t="225448" x="5318125" y="2987675"/>
          <p14:tracePt t="225463" x="5310188" y="2987675"/>
          <p14:tracePt t="225480" x="5303838" y="2994025"/>
          <p14:tracePt t="225497" x="5297488" y="2994025"/>
          <p14:tracePt t="225530" x="5291138" y="2994025"/>
          <p14:tracePt t="225547" x="5284788" y="2994025"/>
          <p14:tracePt t="225563" x="5276850" y="2994025"/>
          <p14:tracePt t="225580" x="5270500" y="2994025"/>
          <p14:tracePt t="225597" x="5257800" y="2987675"/>
          <p14:tracePt t="225639" x="5251450" y="2979738"/>
          <p14:tracePt t="225658" x="5243513" y="2973388"/>
          <p14:tracePt t="225677" x="5237163" y="2960688"/>
          <p14:tracePt t="225687" x="5230813" y="2960688"/>
          <p14:tracePt t="225699" x="5224463" y="2952750"/>
          <p14:tracePt t="225713" x="5216525" y="2946400"/>
          <p14:tracePt t="225730" x="5216525" y="2940050"/>
          <p14:tracePt t="225757" x="5210175" y="2940050"/>
          <p14:tracePt t="225778" x="5210175" y="2933700"/>
          <p14:tracePt t="225788" x="5210175" y="2927350"/>
          <p14:tracePt t="225799" x="5210175" y="2919413"/>
          <p14:tracePt t="225818" x="5210175" y="2913063"/>
          <p14:tracePt t="225838" x="5210175" y="2906713"/>
          <p14:tracePt t="225849" x="5203825" y="2906713"/>
          <p14:tracePt t="225868" x="5203825" y="2900363"/>
          <p14:tracePt t="226029" x="5210175" y="2900363"/>
          <p14:tracePt t="226050" x="5216525" y="2900363"/>
          <p14:tracePt t="226079" x="5224463" y="2900363"/>
          <p14:tracePt t="226090" x="5230813" y="2900363"/>
          <p14:tracePt t="226109" x="5237163" y="2900363"/>
          <p14:tracePt t="226121" x="5237163" y="2906713"/>
          <p14:tracePt t="226151" x="5243513" y="2906713"/>
          <p14:tracePt t="226159" x="5243513" y="2913063"/>
          <p14:tracePt t="226200" x="5243513" y="2919413"/>
          <p14:tracePt t="226259" x="5243513" y="2927350"/>
          <p14:tracePt t="226308" x="5243513" y="2933700"/>
          <p14:tracePt t="226328" x="5243513" y="2940050"/>
          <p14:tracePt t="226349" x="5243513" y="2946400"/>
          <p14:tracePt t="226368" x="5243513" y="2952750"/>
          <p14:tracePt t="226378" x="5243513" y="2960688"/>
          <p14:tracePt t="226400" x="5243513" y="2967038"/>
          <p14:tracePt t="226408" x="5237163" y="2967038"/>
          <p14:tracePt t="226428" x="5237163" y="2973388"/>
          <p14:tracePt t="226499" x="5230813" y="2973388"/>
          <p14:tracePt t="226519" x="5224463" y="2973388"/>
          <p14:tracePt t="226549" x="5216525" y="2973388"/>
          <p14:tracePt t="226579" x="5210175" y="2973388"/>
          <p14:tracePt t="226600" x="5203825" y="2973388"/>
          <p14:tracePt t="226619" x="5197475" y="2973388"/>
          <p14:tracePt t="226679" x="5191125" y="2967038"/>
          <p14:tracePt t="226709" x="5191125" y="2960688"/>
          <p14:tracePt t="226759" x="5183188" y="2952750"/>
          <p14:tracePt t="226800" x="5183188" y="2946400"/>
          <p14:tracePt t="226889" x="5183188" y="2940050"/>
          <p14:tracePt t="226968" x="5183188" y="2933700"/>
          <p14:tracePt t="226983" x="5191125" y="2933700"/>
          <p14:tracePt t="227000" x="5191125" y="2927350"/>
          <p14:tracePt t="227029" x="5197475" y="2927350"/>
          <p14:tracePt t="227039" x="5203825" y="2919413"/>
          <p14:tracePt t="227058" x="5210175" y="2919413"/>
          <p14:tracePt t="227088" x="5216525" y="2919413"/>
          <p14:tracePt t="227419" x="5216525" y="2927350"/>
          <p14:tracePt t="227450" x="5216525" y="2933700"/>
          <p14:tracePt t="227500" x="5216525" y="2940050"/>
          <p14:tracePt t="227529" x="5210175" y="2940050"/>
          <p14:tracePt t="227619" x="5203825" y="2940050"/>
          <p14:tracePt t="227790" x="5203825" y="2933700"/>
          <p14:tracePt t="227840" x="5203825" y="2927350"/>
          <p14:tracePt t="228404" x="5203825" y="2919413"/>
          <p14:tracePt t="228451" x="5203825" y="2913063"/>
          <p14:tracePt t="228785" x="5203825" y="2919413"/>
          <p14:tracePt t="228804" x="5203825" y="2927350"/>
          <p14:tracePt t="228812" x="5203825" y="2933700"/>
          <p14:tracePt t="228827" x="5203825" y="2940050"/>
          <p14:tracePt t="228844" x="5203825" y="2967038"/>
          <p14:tracePt t="228861" x="5203825" y="2979738"/>
          <p14:tracePt t="228877" x="5203825" y="3013075"/>
          <p14:tracePt t="228894" x="5197475" y="3048000"/>
          <p14:tracePt t="228916" x="5197475" y="3073400"/>
          <p14:tracePt t="228933" x="5197475" y="3087688"/>
          <p14:tracePt t="228949" x="5197475" y="3100388"/>
          <p14:tracePt t="228966" x="5197475" y="3108325"/>
          <p14:tracePt t="228982" x="5203825" y="3133725"/>
          <p14:tracePt t="228994" x="5203825" y="3148013"/>
          <p14:tracePt t="229010" x="5203825" y="3160713"/>
          <p14:tracePt t="229027" x="5210175" y="3201988"/>
          <p14:tracePt t="229044" x="5216525" y="3248025"/>
          <p14:tracePt t="229060" x="5216525" y="3268663"/>
          <p14:tracePt t="229077" x="5224463" y="3308350"/>
          <p14:tracePt t="229093" x="5224463" y="3341688"/>
          <p14:tracePt t="229110" x="5224463" y="3348038"/>
          <p14:tracePt t="229127" x="5224463" y="3355975"/>
          <p14:tracePt t="229143" x="5224463" y="3368675"/>
          <p14:tracePt t="229162" x="5224463" y="3389313"/>
          <p14:tracePt t="229177" x="5224463" y="3402013"/>
          <p14:tracePt t="229193" x="5224463" y="3429000"/>
          <p14:tracePt t="229210" x="5216525" y="3449638"/>
          <p14:tracePt t="229243" x="5216525" y="3455988"/>
          <p14:tracePt t="229482" x="5216525" y="3476625"/>
          <p14:tracePt t="229492" x="5224463" y="3509963"/>
          <p14:tracePt t="229502" x="5224463" y="3549650"/>
          <p14:tracePt t="229514" x="5224463" y="3589338"/>
          <p14:tracePt t="229526" x="5224463" y="3636963"/>
          <p14:tracePt t="229543" x="5224463" y="3709988"/>
          <p14:tracePt t="229560" x="5224463" y="3751263"/>
          <p14:tracePt t="229576" x="5224463" y="3757613"/>
          <p14:tracePt t="229593" x="5224463" y="3776663"/>
          <p14:tracePt t="229610" x="5224463" y="3784600"/>
          <p14:tracePt t="229626" x="5224463" y="3790950"/>
          <p14:tracePt t="229834" x="5216525" y="3790950"/>
          <p14:tracePt t="229850" x="5203825" y="3790950"/>
          <p14:tracePt t="229864" x="5191125" y="3790950"/>
          <p14:tracePt t="229877" x="5183188" y="3784600"/>
          <p14:tracePt t="229893" x="5149850" y="3776663"/>
          <p14:tracePt t="229909" x="5116513" y="3763963"/>
          <p14:tracePt t="229933" x="5083175" y="3730625"/>
          <p14:tracePt t="229948" x="5070475" y="3709988"/>
          <p14:tracePt t="229965" x="5022850" y="3649663"/>
          <p14:tracePt t="229982" x="5002213" y="3570288"/>
          <p14:tracePt t="229996" x="4989513" y="3536950"/>
          <p14:tracePt t="230010" x="4983163" y="3468688"/>
          <p14:tracePt t="230026" x="4976813" y="3449638"/>
          <p14:tracePt t="230042" x="4976813" y="3422650"/>
          <p14:tracePt t="230059" x="4976813" y="3408363"/>
          <p14:tracePt t="230076" x="4983163" y="3395663"/>
          <p14:tracePt t="230092" x="4995863" y="3381375"/>
          <p14:tracePt t="230109" x="5002213" y="3375025"/>
          <p14:tracePt t="230126" x="5029200" y="3348038"/>
          <p14:tracePt t="230143" x="5076825" y="3308350"/>
          <p14:tracePt t="230159" x="5103813" y="3295650"/>
          <p14:tracePt t="230176" x="5164138" y="3268663"/>
          <p14:tracePt t="230193" x="5237163" y="3241675"/>
          <p14:tracePt t="230209" x="5276850" y="3235325"/>
          <p14:tracePt t="230226" x="5345113" y="3221038"/>
          <p14:tracePt t="230243" x="5397500" y="3221038"/>
          <p14:tracePt t="230259" x="5418138" y="3227388"/>
          <p14:tracePt t="230276" x="5472113" y="3241675"/>
          <p14:tracePt t="230293" x="5518150" y="3281363"/>
          <p14:tracePt t="230309" x="5545138" y="3302000"/>
          <p14:tracePt t="230326" x="5578475" y="3341688"/>
          <p14:tracePt t="230343" x="5619750" y="3408363"/>
          <p14:tracePt t="230359" x="5632450" y="3429000"/>
          <p14:tracePt t="230375" x="5653088" y="3489325"/>
          <p14:tracePt t="230393" x="5665788" y="3556000"/>
          <p14:tracePt t="230409" x="5672138" y="3576638"/>
          <p14:tracePt t="230426" x="5672138" y="3609975"/>
          <p14:tracePt t="230442" x="5653088" y="3663950"/>
          <p14:tracePt t="230459" x="5638800" y="3683000"/>
          <p14:tracePt t="230476" x="5592763" y="3743325"/>
          <p14:tracePt t="230492" x="5545138" y="3784600"/>
          <p14:tracePt t="230509" x="5478463" y="3810000"/>
          <p14:tracePt t="230525" x="5451475" y="3830638"/>
          <p14:tracePt t="230542" x="5364163" y="3851275"/>
          <p14:tracePt t="230559" x="5284788" y="3857625"/>
          <p14:tracePt t="230575" x="5243513" y="3857625"/>
          <p14:tracePt t="230592" x="5164138" y="3836988"/>
          <p14:tracePt t="230609" x="5095875" y="3790950"/>
          <p14:tracePt t="230625" x="5062538" y="3757613"/>
          <p14:tracePt t="230642" x="5016500" y="3636963"/>
          <p14:tracePt t="230659" x="5002213" y="3562350"/>
          <p14:tracePt t="230675" x="4976813" y="3449638"/>
          <p14:tracePt t="230692" x="4968875" y="3355975"/>
          <p14:tracePt t="230709" x="4968875" y="3322638"/>
          <p14:tracePt t="230725" x="4968875" y="3287713"/>
          <p14:tracePt t="230742" x="4976813" y="3268663"/>
          <p14:tracePt t="230758" x="4976813" y="3262313"/>
          <p14:tracePt t="230775" x="4989513" y="3248025"/>
          <p14:tracePt t="230793" x="5029200" y="3227388"/>
          <p14:tracePt t="230808" x="5049838" y="3227388"/>
          <p14:tracePt t="230825" x="5116513" y="3208338"/>
          <p14:tracePt t="230842" x="5143500" y="3208338"/>
          <p14:tracePt t="230858" x="5191125" y="3208338"/>
          <p14:tracePt t="230875" x="5224463" y="3208338"/>
          <p14:tracePt t="230892" x="5243513" y="3221038"/>
          <p14:tracePt t="230908" x="5257800" y="3235325"/>
          <p14:tracePt t="230947" x="5264150" y="3248025"/>
          <p14:tracePt t="231151" x="5264150" y="3241675"/>
          <p14:tracePt t="231162" x="5264150" y="3221038"/>
          <p14:tracePt t="231171" x="5264150" y="3194050"/>
          <p14:tracePt t="231180" x="5264150" y="3160713"/>
          <p14:tracePt t="231192" x="5257800" y="3141663"/>
          <p14:tracePt t="231208" x="5257800" y="3127375"/>
          <p14:tracePt t="231225" x="5251450" y="3108325"/>
          <p14:tracePt t="231241" x="5251450" y="3094038"/>
          <p14:tracePt t="231258" x="5251450" y="3087688"/>
          <p14:tracePt t="231275" x="5251450" y="3073400"/>
          <p14:tracePt t="231291" x="5243513" y="3073400"/>
          <p14:tracePt t="231308" x="5243513" y="3067050"/>
          <p14:tracePt t="231325" x="5237163" y="3060700"/>
          <p14:tracePt t="231341" x="5230813" y="3060700"/>
          <p14:tracePt t="231358" x="5230813" y="3054350"/>
          <p14:tracePt t="231375" x="5224463" y="3054350"/>
          <p14:tracePt t="231391" x="5216525" y="3048000"/>
          <p14:tracePt t="231408" x="5216525" y="3040063"/>
          <p14:tracePt t="231425" x="5210175" y="3040063"/>
          <p14:tracePt t="231441" x="5203825" y="3040063"/>
          <p14:tracePt t="231458" x="5203825" y="3033713"/>
          <p14:tracePt t="231694" x="5203825" y="3021013"/>
          <p14:tracePt t="231712" x="5203825" y="3013075"/>
          <p14:tracePt t="231723" x="5197475" y="3006725"/>
          <p14:tracePt t="231733" x="5197475" y="3000375"/>
          <p14:tracePt t="231743" x="5197475" y="2994025"/>
          <p14:tracePt t="231758" x="5191125" y="2987675"/>
          <p14:tracePt t="231774" x="5176838" y="2960688"/>
          <p14:tracePt t="231791" x="5164138" y="2933700"/>
          <p14:tracePt t="231808" x="5164138" y="2919413"/>
          <p14:tracePt t="231824" x="5143500" y="2867025"/>
          <p14:tracePt t="231841" x="5137150" y="2833688"/>
          <p14:tracePt t="231858" x="5130800" y="2819400"/>
          <p14:tracePt t="231874" x="5130800" y="2798763"/>
          <p14:tracePt t="231907" x="5130800" y="2792413"/>
          <p14:tracePt t="231928" x="5130800" y="2786063"/>
          <p14:tracePt t="231946" x="5137150" y="2786063"/>
          <p14:tracePt t="231962" x="5149850" y="2786063"/>
          <p14:tracePt t="231978" x="5164138" y="2786063"/>
          <p14:tracePt t="231995" x="5191125" y="2786063"/>
          <p14:tracePt t="232007" x="5210175" y="2786063"/>
          <p14:tracePt t="232024" x="5251450" y="2786063"/>
          <p14:tracePt t="232041" x="5284788" y="2792413"/>
          <p14:tracePt t="232057" x="5303838" y="2806700"/>
          <p14:tracePt t="232074" x="5345113" y="2840038"/>
          <p14:tracePt t="232092" x="5384800" y="2886075"/>
          <p14:tracePt t="232107" x="5405438" y="2913063"/>
          <p14:tracePt t="232124" x="5430838" y="2973388"/>
          <p14:tracePt t="232141" x="5430838" y="3006725"/>
          <p14:tracePt t="232157" x="5438775" y="3021013"/>
          <p14:tracePt t="232174" x="5438775" y="3048000"/>
          <p14:tracePt t="232191" x="5430838" y="3073400"/>
          <p14:tracePt t="232207" x="5418138" y="3081338"/>
          <p14:tracePt t="232224" x="5391150" y="3121025"/>
          <p14:tracePt t="232240" x="5351463" y="3160713"/>
          <p14:tracePt t="232257" x="5330825" y="3175000"/>
          <p14:tracePt t="232274" x="5303838" y="3201988"/>
          <p14:tracePt t="232290" x="5291138" y="3208338"/>
          <p14:tracePt t="232307" x="5284788" y="3208338"/>
          <p14:tracePt t="232324" x="5270500" y="3208338"/>
          <p14:tracePt t="232341" x="5264150" y="3208338"/>
          <p14:tracePt t="232357" x="5257800" y="3208338"/>
          <p14:tracePt t="232374" x="5243513" y="3201988"/>
          <p14:tracePt t="232391" x="5230813" y="3187700"/>
          <p14:tracePt t="232407" x="5230813" y="3181350"/>
          <p14:tracePt t="232424" x="5224463" y="3167063"/>
          <p14:tracePt t="232440" x="5216525" y="3154363"/>
          <p14:tracePt t="232457" x="5216525" y="3141663"/>
          <p14:tracePt t="232474" x="5216525" y="3081338"/>
          <p14:tracePt t="232491" x="5224463" y="2987675"/>
          <p14:tracePt t="232507" x="5230813" y="2946400"/>
          <p14:tracePt t="232523" x="5237163" y="2900363"/>
          <p14:tracePt t="232541" x="5237163" y="2879725"/>
          <p14:tracePt t="232557" x="5237163" y="2873375"/>
          <p14:tracePt t="232574" x="5237163" y="2867025"/>
          <p14:tracePt t="232671" x="5230813" y="2867025"/>
          <p14:tracePt t="232912" x="5230813" y="2859088"/>
          <p14:tracePt t="232926" x="5210175" y="2846388"/>
          <p14:tracePt t="232932" x="5183188" y="2806700"/>
          <p14:tracePt t="232947" x="5137150" y="2765425"/>
          <p14:tracePt t="232961" x="5043488" y="2638425"/>
          <p14:tracePt t="232977" x="5002213" y="2578100"/>
          <p14:tracePt t="232994" x="4922838" y="2471738"/>
          <p14:tracePt t="233006" x="4875213" y="2424113"/>
          <p14:tracePt t="233025" x="4802188" y="2351088"/>
          <p14:tracePt t="233039" x="4762500" y="2324100"/>
          <p14:tracePt t="233057" x="4681538" y="2297113"/>
          <p14:tracePt t="233074" x="4587875" y="2290763"/>
          <p14:tracePt t="233090" x="4540250" y="2290763"/>
          <p14:tracePt t="233106" x="4467225" y="2290763"/>
          <p14:tracePt t="233126" x="4413250" y="2290763"/>
          <p14:tracePt t="233140" x="4400550" y="2290763"/>
          <p14:tracePt t="233157" x="4386263" y="2297113"/>
          <p14:tracePt t="233173" x="4379913" y="2297113"/>
          <p14:tracePt t="233291" x="4386263" y="2297113"/>
          <p14:tracePt t="233301" x="4400550" y="2303463"/>
          <p14:tracePt t="233311" x="4419600" y="2309813"/>
          <p14:tracePt t="233323" x="4460875" y="2330450"/>
          <p14:tracePt t="233340" x="4506913" y="2351088"/>
          <p14:tracePt t="233356" x="4614863" y="2405063"/>
          <p14:tracePt t="233373" x="4741863" y="2457450"/>
          <p14:tracePt t="233390" x="4814888" y="2498725"/>
          <p14:tracePt t="233406" x="4968875" y="2592388"/>
          <p14:tracePt t="233423" x="5083175" y="2692400"/>
          <p14:tracePt t="233439" x="5137150" y="2738438"/>
          <p14:tracePt t="233456" x="5216525" y="2825750"/>
          <p14:tracePt t="233473" x="5257800" y="2879725"/>
          <p14:tracePt t="233489" x="5264150" y="2886075"/>
          <p14:tracePt t="233506" x="5270500" y="2900363"/>
          <p14:tracePt t="233523" x="5270500" y="2906713"/>
          <p14:tracePt t="233744" x="5270500" y="2913063"/>
          <p14:tracePt t="233754" x="5270500" y="2919413"/>
          <p14:tracePt t="233776" x="5270500" y="2927350"/>
          <p14:tracePt t="233795" x="5270500" y="2933700"/>
          <p14:tracePt t="233825" x="5264150" y="2933700"/>
          <p14:tracePt t="233845" x="5257800" y="2933700"/>
          <p14:tracePt t="233855" x="5251450" y="2927350"/>
          <p14:tracePt t="233876" x="5243513" y="2927350"/>
          <p14:tracePt t="233885" x="5230813" y="2919413"/>
          <p14:tracePt t="233896" x="5224463" y="2919413"/>
          <p14:tracePt t="233906" x="5210175" y="2913063"/>
          <p14:tracePt t="233927" x="5197475" y="2906713"/>
          <p14:tracePt t="233943" x="5191125" y="2906713"/>
          <p14:tracePt t="233960" x="5176838" y="2900363"/>
          <p14:tracePt t="233977" x="5176838" y="2894013"/>
          <p14:tracePt t="233990" x="5170488" y="2894013"/>
          <p14:tracePt t="234006" x="5164138" y="2879725"/>
          <p14:tracePt t="234022" x="5164138" y="2873375"/>
          <p14:tracePt t="234039" x="5149850" y="2867025"/>
          <p14:tracePt t="234073" x="5149850" y="2859088"/>
          <p14:tracePt t="234130" x="5156200" y="2859088"/>
          <p14:tracePt t="234141" x="5156200" y="2852738"/>
          <p14:tracePt t="234149" x="5164138" y="2852738"/>
          <p14:tracePt t="234170" x="5176838" y="2852738"/>
          <p14:tracePt t="234180" x="5191125" y="2852738"/>
          <p14:tracePt t="234191" x="5203825" y="2852738"/>
          <p14:tracePt t="234205" x="5224463" y="2852738"/>
          <p14:tracePt t="234222" x="5251450" y="2852738"/>
          <p14:tracePt t="234239" x="5284788" y="2859088"/>
          <p14:tracePt t="234256" x="5297488" y="2873375"/>
          <p14:tracePt t="234272" x="5318125" y="2894013"/>
          <p14:tracePt t="234289" x="5337175" y="2906713"/>
          <p14:tracePt t="234305" x="5351463" y="2933700"/>
          <p14:tracePt t="234322" x="5364163" y="2967038"/>
          <p14:tracePt t="234339" x="5370513" y="3000375"/>
          <p14:tracePt t="234355" x="5370513" y="3006725"/>
          <p14:tracePt t="234372" x="5370513" y="3021013"/>
          <p14:tracePt t="234389" x="5370513" y="3027363"/>
          <p14:tracePt t="234405" x="5364163" y="3033713"/>
          <p14:tracePt t="234422" x="5364163" y="3048000"/>
          <p14:tracePt t="234439" x="5357813" y="3048000"/>
          <p14:tracePt t="234455" x="5351463" y="3048000"/>
          <p14:tracePt t="234472" x="5345113" y="3054350"/>
          <p14:tracePt t="234489" x="5318125" y="3060700"/>
          <p14:tracePt t="234505" x="5310188" y="3060700"/>
          <p14:tracePt t="234522" x="5284788" y="3060700"/>
          <p14:tracePt t="234539" x="5264150" y="3060700"/>
          <p14:tracePt t="234555" x="5257800" y="3060700"/>
          <p14:tracePt t="234572" x="5224463" y="3060700"/>
          <p14:tracePt t="234589" x="5176838" y="3048000"/>
          <p14:tracePt t="234605" x="5156200" y="3040063"/>
          <p14:tracePt t="234622" x="5130800" y="3021013"/>
          <p14:tracePt t="234639" x="5103813" y="3000375"/>
          <p14:tracePt t="234655" x="5095875" y="2994025"/>
          <p14:tracePt t="234672" x="5083175" y="2973388"/>
          <p14:tracePt t="234688" x="5076825" y="2967038"/>
          <p14:tracePt t="234705" x="5062538" y="2940050"/>
          <p14:tracePt t="234721" x="5049838" y="2919413"/>
          <p14:tracePt t="234738" x="5049838" y="2900363"/>
          <p14:tracePt t="234755" x="5043488" y="2894013"/>
          <p14:tracePt t="234772" x="5043488" y="2879725"/>
          <p14:tracePt t="234805" x="5043488" y="2873375"/>
          <p14:tracePt t="234854" x="5043488" y="2867025"/>
          <p14:tracePt t="234884" x="5049838" y="2867025"/>
          <p14:tracePt t="234908" x="5056188" y="2867025"/>
          <p14:tracePt t="234918" x="5062538" y="2867025"/>
          <p14:tracePt t="234930" x="5070475" y="2867025"/>
          <p14:tracePt t="234942" x="5076825" y="2859088"/>
          <p14:tracePt t="234959" x="5103813" y="2852738"/>
          <p14:tracePt t="234975" x="5116513" y="2846388"/>
          <p14:tracePt t="234992" x="5137150" y="2846388"/>
          <p14:tracePt t="235005" x="5143500" y="2846388"/>
          <p14:tracePt t="235025" x="5149850" y="2846388"/>
          <p14:tracePt t="235038" x="5156200" y="2846388"/>
          <p14:tracePt t="235058" x="5164138" y="2846388"/>
          <p14:tracePt t="235079" x="5170488" y="2846388"/>
          <p14:tracePt t="235099" x="5176838" y="2846388"/>
          <p14:tracePt t="235110" x="5183188" y="2846388"/>
          <p14:tracePt t="235121" x="5191125" y="2852738"/>
          <p14:tracePt t="235141" x="5203825" y="2852738"/>
          <p14:tracePt t="235155" x="5203825" y="2859088"/>
          <p14:tracePt t="235171" x="5216525" y="2867025"/>
          <p14:tracePt t="235188" x="5230813" y="2873375"/>
          <p14:tracePt t="235221" x="5230813" y="2879725"/>
          <p14:tracePt t="235271" x="5230813" y="2886075"/>
          <p14:tracePt t="235292" x="5230813" y="2900363"/>
          <p14:tracePt t="235311" x="5230813" y="2906713"/>
          <p14:tracePt t="235321" x="5230813" y="2919413"/>
          <p14:tracePt t="235352" x="5230813" y="2927350"/>
          <p14:tracePt t="235373" x="5230813" y="2933700"/>
          <p14:tracePt t="235382" x="5230813" y="2940050"/>
          <p14:tracePt t="235393" x="5230813" y="2946400"/>
          <p14:tracePt t="235404" x="5224463" y="2952750"/>
          <p14:tracePt t="235421" x="5216525" y="2967038"/>
          <p14:tracePt t="235438" x="5210175" y="2973388"/>
          <p14:tracePt t="235454" x="5210175" y="2979738"/>
          <p14:tracePt t="235471" x="5203825" y="2979738"/>
          <p14:tracePt t="235487" x="5197475" y="2979738"/>
          <p14:tracePt t="235504" x="5191125" y="2979738"/>
          <p14:tracePt t="235521" x="5164138" y="2979738"/>
          <p14:tracePt t="235537" x="5137150" y="2979738"/>
          <p14:tracePt t="235554" x="5103813" y="2979738"/>
          <p14:tracePt t="235571" x="5083175" y="2967038"/>
          <p14:tracePt t="235587" x="5076825" y="2967038"/>
          <p14:tracePt t="235621" x="5070475" y="2960688"/>
          <p14:tracePt t="235637" x="5062538" y="2946400"/>
          <p14:tracePt t="235654" x="5056188" y="2919413"/>
          <p14:tracePt t="235687" x="5056188" y="2906713"/>
          <p14:tracePt t="235704" x="5056188" y="2900363"/>
          <p14:tracePt t="235720" x="5056188" y="2894013"/>
          <p14:tracePt t="235744" x="5056188" y="2886075"/>
          <p14:tracePt t="235755" x="5056188" y="2879725"/>
          <p14:tracePt t="235775" x="5056188" y="2873375"/>
          <p14:tracePt t="235805" x="5062538" y="2867025"/>
          <p14:tracePt t="235826" x="5076825" y="2867025"/>
          <p14:tracePt t="235835" x="5089525" y="2859088"/>
          <p14:tracePt t="235846" x="5103813" y="2852738"/>
          <p14:tracePt t="235858" x="5116513" y="2846388"/>
          <p14:tracePt t="235871" x="5130800" y="2846388"/>
          <p14:tracePt t="235888" x="5149850" y="2840038"/>
          <p14:tracePt t="235904" x="5156200" y="2833688"/>
          <p14:tracePt t="235926" x="5164138" y="2833688"/>
          <p14:tracePt t="235960" x="5170488" y="2833688"/>
          <p14:tracePt t="235980" x="5176838" y="2833688"/>
          <p14:tracePt t="235992" x="5176838" y="2840038"/>
          <p14:tracePt t="236004" x="5191125" y="2840038"/>
          <p14:tracePt t="236021" x="5197475" y="2852738"/>
          <p14:tracePt t="236037" x="5210175" y="2859088"/>
          <p14:tracePt t="236054" x="5224463" y="2879725"/>
          <p14:tracePt t="236070" x="5224463" y="2886075"/>
          <p14:tracePt t="236087" x="5230813" y="2900363"/>
          <p14:tracePt t="236107" x="5230813" y="2906713"/>
          <p14:tracePt t="236137" x="5230813" y="2913063"/>
          <p14:tracePt t="236154" x="5224463" y="2927350"/>
          <p14:tracePt t="236170" x="5216525" y="2933700"/>
          <p14:tracePt t="236187" x="5203825" y="2946400"/>
          <p14:tracePt t="236207" x="5191125" y="2952750"/>
          <p14:tracePt t="236237" x="5183188" y="2960688"/>
          <p14:tracePt t="236256" x="5176838" y="2960688"/>
          <p14:tracePt t="236294" x="5170488" y="2960688"/>
          <p14:tracePt t="236324" x="5164138" y="2952750"/>
          <p14:tracePt t="236354" x="5164138" y="2946400"/>
          <p14:tracePt t="237809" x="5156200" y="2946400"/>
          <p14:tracePt t="237818" x="5143500" y="2946400"/>
          <p14:tracePt t="237830" x="5122863" y="2940050"/>
          <p14:tracePt t="237840" x="5083175" y="2927350"/>
          <p14:tracePt t="237852" x="5037138" y="2906713"/>
          <p14:tracePt t="237869" x="4956175" y="2852738"/>
          <p14:tracePt t="237885" x="4875213" y="2779713"/>
          <p14:tracePt t="237902" x="4829175" y="2725738"/>
          <p14:tracePt t="237918" x="4762500" y="2625725"/>
          <p14:tracePt t="237939" x="4714875" y="2544763"/>
          <p14:tracePt t="237956" x="4667250" y="2484438"/>
          <p14:tracePt t="237975" x="4641850" y="2430463"/>
          <p14:tracePt t="237986" x="4621213" y="2397125"/>
          <p14:tracePt t="238002" x="4600575" y="2370138"/>
          <p14:tracePt t="238018" x="4573588" y="2284413"/>
          <p14:tracePt t="238035" x="4567238" y="2230438"/>
          <p14:tracePt t="238052" x="4560888" y="2109788"/>
          <p14:tracePt t="238069" x="4560888" y="2022475"/>
          <p14:tracePt t="238085" x="4567238" y="1982788"/>
          <p14:tracePt t="238102" x="4573588" y="1941513"/>
          <p14:tracePt t="238118" x="4587875" y="1908175"/>
          <p14:tracePt t="238136" x="4600575" y="1889125"/>
          <p14:tracePt t="238151" x="4621213" y="1881188"/>
          <p14:tracePt t="238169" x="4660900" y="1855788"/>
          <p14:tracePt t="238185" x="4694238" y="1847850"/>
          <p14:tracePt t="238202" x="4781550" y="1835150"/>
          <p14:tracePt t="238218" x="4829175" y="1835150"/>
          <p14:tracePt t="238235" x="4875213" y="1835150"/>
          <p14:tracePt t="238251" x="4968875" y="1847850"/>
          <p14:tracePt t="238269" x="5062538" y="1874838"/>
          <p14:tracePt t="238285" x="5103813" y="1895475"/>
          <p14:tracePt t="238302" x="5164138" y="1916113"/>
          <p14:tracePt t="238318" x="5197475" y="1928813"/>
          <p14:tracePt t="238335" x="5251450" y="1962150"/>
          <p14:tracePt t="238351" x="5264150" y="1968500"/>
          <p14:tracePt t="238368" x="5291138" y="1995488"/>
          <p14:tracePt t="238385" x="5324475" y="2022475"/>
          <p14:tracePt t="238401" x="5337175" y="2036763"/>
          <p14:tracePt t="238418" x="5364163" y="2070100"/>
          <p14:tracePt t="238435" x="5378450" y="2095500"/>
          <p14:tracePt t="238451" x="5384800" y="2109788"/>
          <p14:tracePt t="238468" x="5397500" y="2143125"/>
          <p14:tracePt t="238485" x="5405438" y="2163763"/>
          <p14:tracePt t="238501" x="5411788" y="2176463"/>
          <p14:tracePt t="238518" x="5411788" y="2182813"/>
          <p14:tracePt t="238535" x="5411788" y="2197100"/>
          <p14:tracePt t="238568" x="5411788" y="2203450"/>
          <p14:tracePt t="238587" x="5411788" y="2209800"/>
          <p14:tracePt t="238616" x="5411788" y="2216150"/>
          <p14:tracePt t="238637" x="5411788" y="2224088"/>
          <p14:tracePt t="238667" x="5397500" y="2230438"/>
          <p14:tracePt t="238676" x="5384800" y="2236788"/>
          <p14:tracePt t="238688" x="5351463" y="2257425"/>
          <p14:tracePt t="238701" x="5318125" y="2270125"/>
          <p14:tracePt t="238718" x="5257800" y="2297113"/>
          <p14:tracePt t="238734" x="5224463" y="2317750"/>
          <p14:tracePt t="238751" x="5164138" y="2351088"/>
          <p14:tracePt t="238768" x="5095875" y="2384425"/>
          <p14:tracePt t="238784" x="5056188" y="2390775"/>
          <p14:tracePt t="238801" x="4962525" y="2424113"/>
          <p14:tracePt t="238818" x="4875213" y="2444750"/>
          <p14:tracePt t="238834" x="4848225" y="2451100"/>
          <p14:tracePt t="238851" x="4787900" y="2465388"/>
          <p14:tracePt t="238868" x="4754563" y="2471738"/>
          <p14:tracePt t="238884" x="4735513" y="2471738"/>
          <p14:tracePt t="238901" x="4708525" y="2471738"/>
          <p14:tracePt t="238922" x="4660900" y="2465388"/>
          <p14:tracePt t="238939" x="4627563" y="2451100"/>
          <p14:tracePt t="238954" x="4614863" y="2444750"/>
          <p14:tracePt t="238968" x="4587875" y="2424113"/>
          <p14:tracePt t="238984" x="4581525" y="2424113"/>
          <p14:tracePt t="239001" x="4573588" y="2411413"/>
          <p14:tracePt t="239017" x="4560888" y="2405063"/>
          <p14:tracePt t="239034" x="4554538" y="2378075"/>
          <p14:tracePt t="239051" x="4548188" y="2336800"/>
          <p14:tracePt t="239067" x="4548188" y="2303463"/>
          <p14:tracePt t="239084" x="4554538" y="2236788"/>
          <p14:tracePt t="239102" x="4573588" y="2182813"/>
          <p14:tracePt t="239117" x="4581525" y="2149475"/>
          <p14:tracePt t="239134" x="4614863" y="2095500"/>
          <p14:tracePt t="239150" x="4633913" y="2076450"/>
          <p14:tracePt t="239167" x="4667250" y="2043113"/>
          <p14:tracePt t="239184" x="4681538" y="2028825"/>
          <p14:tracePt t="239200" x="4714875" y="2016125"/>
          <p14:tracePt t="239217" x="4721225" y="2009775"/>
          <p14:tracePt t="239234" x="4754563" y="1995488"/>
          <p14:tracePt t="239250" x="4768850" y="1995488"/>
          <p14:tracePt t="239267" x="4814888" y="1989138"/>
          <p14:tracePt t="239284" x="4835525" y="1989138"/>
          <p14:tracePt t="239300" x="4868863" y="1989138"/>
          <p14:tracePt t="239317" x="4889500" y="1989138"/>
          <p14:tracePt t="239334" x="4922838" y="1989138"/>
          <p14:tracePt t="239350" x="4968875" y="1989138"/>
          <p14:tracePt t="239367" x="5002213" y="1989138"/>
          <p14:tracePt t="239384" x="5043488" y="1995488"/>
          <p14:tracePt t="239401" x="5076825" y="2009775"/>
          <p14:tracePt t="239417" x="5103813" y="2016125"/>
          <p14:tracePt t="239434" x="5149850" y="2036763"/>
          <p14:tracePt t="239451" x="5210175" y="2062163"/>
          <p14:tracePt t="239467" x="5230813" y="2076450"/>
          <p14:tracePt t="239483" x="5270500" y="2103438"/>
          <p14:tracePt t="239501" x="5310188" y="2143125"/>
          <p14:tracePt t="239517" x="5330825" y="2170113"/>
          <p14:tracePt t="239534" x="5357813" y="2203450"/>
          <p14:tracePt t="239550" x="5378450" y="2236788"/>
          <p14:tracePt t="239567" x="5397500" y="2270125"/>
          <p14:tracePt t="239572" x="5411788" y="2284413"/>
          <p14:tracePt t="239584" x="5411788" y="2303463"/>
          <p14:tracePt t="239600" x="5424488" y="2330450"/>
          <p14:tracePt t="239617" x="5430838" y="2351088"/>
          <p14:tracePt t="239633" x="5438775" y="2357438"/>
          <p14:tracePt t="239651" x="5438775" y="2363788"/>
          <p14:tracePt t="239667" x="5438775" y="2370138"/>
          <p14:tracePt t="239683" x="5438775" y="2378075"/>
          <p14:tracePt t="239700" x="5438775" y="2384425"/>
          <p14:tracePt t="239717" x="5430838" y="2390775"/>
          <p14:tracePt t="239733" x="5418138" y="2397125"/>
          <p14:tracePt t="239750" x="5411788" y="2411413"/>
          <p14:tracePt t="239767" x="5378450" y="2424113"/>
          <p14:tracePt t="239783" x="5330825" y="2444750"/>
          <p14:tracePt t="239800" x="5291138" y="2451100"/>
          <p14:tracePt t="239817" x="5230813" y="2465388"/>
          <p14:tracePt t="239833" x="5164138" y="2478088"/>
          <p14:tracePt t="239850" x="5116513" y="2484438"/>
          <p14:tracePt t="239867" x="5037138" y="2484438"/>
          <p14:tracePt t="239883" x="4962525" y="2484438"/>
          <p14:tracePt t="239900" x="4935538" y="2478088"/>
          <p14:tracePt t="239920" x="4889500" y="2471738"/>
          <p14:tracePt t="239938" x="4868863" y="2465388"/>
          <p14:tracePt t="239954" x="4848225" y="2451100"/>
          <p14:tracePt t="239970" x="4841875" y="2451100"/>
          <p14:tracePt t="239988" x="4822825" y="2417763"/>
          <p14:tracePt t="240000" x="4808538" y="2397125"/>
          <p14:tracePt t="240016" x="4795838" y="2370138"/>
          <p14:tracePt t="240033" x="4781550" y="2336800"/>
          <p14:tracePt t="240050" x="4781550" y="2297113"/>
          <p14:tracePt t="240067" x="4775200" y="2236788"/>
          <p14:tracePt t="240083" x="4775200" y="2190750"/>
          <p14:tracePt t="240100" x="4781550" y="2109788"/>
          <p14:tracePt t="240117" x="4787900" y="2028825"/>
          <p14:tracePt t="240133" x="4795838" y="2009775"/>
          <p14:tracePt t="240150" x="4808538" y="1989138"/>
          <p14:tracePt t="240166" x="4808538" y="1976438"/>
          <p14:tracePt t="240183" x="4814888" y="1976438"/>
          <p14:tracePt t="240200" x="4822825" y="1976438"/>
          <p14:tracePt t="240216" x="4829175" y="1976438"/>
          <p14:tracePt t="240233" x="4835525" y="1976438"/>
          <p14:tracePt t="240252" x="4862513" y="1976438"/>
          <p14:tracePt t="240266" x="4875213" y="1976438"/>
          <p14:tracePt t="240283" x="4922838" y="1989138"/>
          <p14:tracePt t="240300" x="4956175" y="2009775"/>
          <p14:tracePt t="240316" x="5010150" y="2043113"/>
          <p14:tracePt t="240333" x="5037138" y="2062163"/>
          <p14:tracePt t="240352" x="5070475" y="2103438"/>
          <p14:tracePt t="240366" x="5095875" y="2136775"/>
          <p14:tracePt t="240383" x="5110163" y="2163763"/>
          <p14:tracePt t="240399" x="5130800" y="2197100"/>
          <p14:tracePt t="240416" x="5143500" y="2230438"/>
          <p14:tracePt t="240433" x="5143500" y="2236788"/>
          <p14:tracePt t="240452" x="5149850" y="2263775"/>
          <p14:tracePt t="240466" x="5149850" y="2284413"/>
          <p14:tracePt t="240483" x="5149850" y="2290763"/>
          <p14:tracePt t="240500" x="5149850" y="2317750"/>
          <p14:tracePt t="240517" x="5149850" y="2324100"/>
          <p14:tracePt t="240549" x="5143500" y="2324100"/>
          <p14:tracePt t="240566" x="5137150" y="2324100"/>
          <p14:tracePt t="240749" x="5130800" y="2330450"/>
          <p14:tracePt t="240758" x="5130800" y="2336800"/>
          <p14:tracePt t="240768" x="5122863" y="2336800"/>
          <p14:tracePt t="240783" x="5116513" y="2344738"/>
          <p14:tracePt t="240799" x="5083175" y="2363788"/>
          <p14:tracePt t="240816" x="4989513" y="2397125"/>
          <p14:tracePt t="240832" x="4929188" y="2417763"/>
          <p14:tracePt t="240849" x="4787900" y="2444750"/>
          <p14:tracePt t="240866" x="4735513" y="2457450"/>
          <p14:tracePt t="240882" x="4633913" y="2478088"/>
          <p14:tracePt t="240899" x="4567238" y="2490788"/>
          <p14:tracePt t="240920" x="4533900" y="2498725"/>
          <p14:tracePt t="240936" x="4513263" y="2505075"/>
          <p14:tracePt t="240953" x="4506913" y="2505075"/>
          <p14:tracePt t="240969" x="4494213" y="2505075"/>
          <p14:tracePt t="240982" x="4487863" y="2505075"/>
          <p14:tracePt t="240999" x="4487863" y="2490788"/>
          <p14:tracePt t="241016" x="4487863" y="2484438"/>
          <p14:tracePt t="241032" x="4479925" y="2451100"/>
          <p14:tracePt t="241049" x="4479925" y="2424113"/>
          <p14:tracePt t="241066" x="4487863" y="2405063"/>
          <p14:tracePt t="241082" x="4506913" y="2357438"/>
          <p14:tracePt t="241099" x="4513263" y="2330450"/>
          <p14:tracePt t="241115" x="4560888" y="2257425"/>
          <p14:tracePt t="241132" x="4587875" y="2224088"/>
          <p14:tracePt t="241149" x="4641850" y="2170113"/>
          <p14:tracePt t="241165" x="4660900" y="2143125"/>
          <p14:tracePt t="241182" x="4687888" y="2122488"/>
          <p14:tracePt t="241199" x="4702175" y="2116138"/>
          <p14:tracePt t="241215" x="4721225" y="2109788"/>
          <p14:tracePt t="241232" x="4727575" y="2109788"/>
          <p14:tracePt t="241249" x="4748213" y="2109788"/>
          <p14:tracePt t="241266" x="4768850" y="2109788"/>
          <p14:tracePt t="241282" x="4787900" y="2122488"/>
          <p14:tracePt t="241299" x="4822825" y="2149475"/>
          <p14:tracePt t="241315" x="4835525" y="2155825"/>
          <p14:tracePt t="241332" x="4856163" y="2182813"/>
          <p14:tracePt t="241349" x="4881563" y="2216150"/>
          <p14:tracePt t="241365" x="4889500" y="2230438"/>
          <p14:tracePt t="241382" x="4902200" y="2257425"/>
          <p14:tracePt t="241399" x="4916488" y="2276475"/>
          <p14:tracePt t="241415" x="4916488" y="2284413"/>
          <p14:tracePt t="241432" x="4916488" y="2290763"/>
          <p14:tracePt t="241449" x="4916488" y="2303463"/>
          <p14:tracePt t="241482" x="4902200" y="2309813"/>
          <p14:tracePt t="241499" x="4881563" y="2317750"/>
          <p14:tracePt t="241515" x="4862513" y="2324100"/>
          <p14:tracePt t="241532" x="4802188" y="2344738"/>
          <p14:tracePt t="241548" x="4775200" y="2344738"/>
          <p14:tracePt t="241565" x="4702175" y="2351088"/>
          <p14:tracePt t="241582" x="4633913" y="2351088"/>
          <p14:tracePt t="241598" x="4608513" y="2351088"/>
          <p14:tracePt t="241615" x="4567238" y="2336800"/>
          <p14:tracePt t="241631" x="4548188" y="2317750"/>
          <p14:tracePt t="241648" x="4533900" y="2284413"/>
          <p14:tracePt t="241665" x="4513263" y="2236788"/>
          <p14:tracePt t="241682" x="4513263" y="2190750"/>
          <p14:tracePt t="241698" x="4513263" y="2170113"/>
          <p14:tracePt t="241715" x="4527550" y="2143125"/>
          <p14:tracePt t="241731" x="4540250" y="2136775"/>
          <p14:tracePt t="241748" x="4560888" y="2109788"/>
          <p14:tracePt t="241765" x="4567238" y="2103438"/>
          <p14:tracePt t="241781" x="4587875" y="2095500"/>
          <p14:tracePt t="241798" x="4600575" y="2095500"/>
          <p14:tracePt t="241815" x="4641850" y="2095500"/>
          <p14:tracePt t="241832" x="4708525" y="2109788"/>
          <p14:tracePt t="241848" x="4741863" y="2116138"/>
          <p14:tracePt t="241865" x="4802188" y="2149475"/>
          <p14:tracePt t="241882" x="4822825" y="2170113"/>
          <p14:tracePt t="241898" x="4881563" y="2216150"/>
          <p14:tracePt t="241914" x="4929188" y="2270125"/>
          <p14:tracePt t="241936" x="4983163" y="2336800"/>
          <p14:tracePt t="241952" x="5010150" y="2370138"/>
          <p14:tracePt t="241968" x="5037138" y="2424113"/>
          <p14:tracePt t="241985" x="5049838" y="2444750"/>
          <p14:tracePt t="241998" x="5049838" y="2451100"/>
          <p14:tracePt t="242015" x="5049838" y="2457450"/>
          <p14:tracePt t="242048" x="5049838" y="2465388"/>
          <p14:tracePt t="242244" x="5049838" y="2471738"/>
          <p14:tracePt t="242255" x="5049838" y="2478088"/>
          <p14:tracePt t="242265" x="5049838" y="2484438"/>
          <p14:tracePt t="242281" x="5049838" y="2490788"/>
          <p14:tracePt t="242298" x="5049838" y="2517775"/>
          <p14:tracePt t="242315" x="5049838" y="2565400"/>
          <p14:tracePt t="242334" x="5049838" y="2584450"/>
          <p14:tracePt t="242347" x="5056188" y="2625725"/>
          <p14:tracePt t="242364" x="5056188" y="2644775"/>
          <p14:tracePt t="242381" x="5062538" y="2679700"/>
          <p14:tracePt t="242397" x="5062538" y="2698750"/>
          <p14:tracePt t="242414" x="5062538" y="2713038"/>
          <p14:tracePt t="242432" x="5062538" y="2719388"/>
          <p14:tracePt t="242540" x="5070475" y="2719388"/>
          <p14:tracePt t="242742" x="5070475" y="2725738"/>
          <p14:tracePt t="242752" x="5070475" y="2732088"/>
          <p14:tracePt t="242762" x="5062538" y="2738438"/>
          <p14:tracePt t="242772" x="5062538" y="2752725"/>
          <p14:tracePt t="242785" x="5062538" y="2759075"/>
          <p14:tracePt t="242797" x="5062538" y="2765425"/>
          <p14:tracePt t="242814" x="5062538" y="2779713"/>
          <p14:tracePt t="242830" x="5062538" y="2786063"/>
          <p14:tracePt t="242853" x="5062538" y="2792413"/>
          <p14:tracePt t="242905" x="5062538" y="2798763"/>
          <p14:tracePt t="242916" x="5062538" y="2806700"/>
          <p14:tracePt t="242945" x="5070475" y="2813050"/>
          <p14:tracePt t="242975" x="5076825" y="2813050"/>
          <p14:tracePt t="243005" x="5076825" y="2819400"/>
          <p14:tracePt t="243016" x="5083175" y="2819400"/>
          <p14:tracePt t="243035" x="5089525" y="2819400"/>
          <p14:tracePt t="243056" x="5095875" y="2819400"/>
          <p14:tracePt t="243067" x="5103813" y="2819400"/>
          <p14:tracePt t="243076" x="5116513" y="2819400"/>
          <p14:tracePt t="243097" x="5122863" y="2825750"/>
          <p14:tracePt t="243118" x="5130800" y="2825750"/>
          <p14:tracePt t="243138" x="5130800" y="2833688"/>
          <p14:tracePt t="243168" x="5137150" y="2833688"/>
          <p14:tracePt t="243208" x="5143500" y="2833688"/>
          <p14:tracePt t="243442" x="5149850" y="2833688"/>
          <p14:tracePt t="243506" x="5149850" y="2840038"/>
          <p14:tracePt t="243546" x="5156200" y="2840038"/>
          <p14:tracePt t="243557" x="5156200" y="2846388"/>
          <p14:tracePt t="243576" x="5164138" y="2846388"/>
          <p14:tracePt t="243586" x="5164138" y="2852738"/>
          <p14:tracePt t="243597" x="5164138" y="2859088"/>
          <p14:tracePt t="244181" x="5170488" y="2859088"/>
          <p14:tracePt t="244191" x="5170488" y="2867025"/>
          <p14:tracePt t="244211" x="5176838" y="2879725"/>
          <p14:tracePt t="244232" x="5183188" y="2886075"/>
          <p14:tracePt t="244241" x="5183188" y="2894013"/>
          <p14:tracePt t="244252" x="5183188" y="2900363"/>
          <p14:tracePt t="244263" x="5191125" y="2900363"/>
          <p14:tracePt t="244279" x="5191125" y="2906713"/>
          <p14:tracePt t="244296" x="5197475" y="2906713"/>
          <p14:tracePt t="244343" x="5197475" y="2913063"/>
          <p14:tracePt t="244385" x="5203825" y="2913063"/>
          <p14:tracePt t="244458" x="5210175" y="2913063"/>
          <p14:tracePt t="244468" x="5210175" y="2906713"/>
          <p14:tracePt t="244499" x="5210175" y="2900363"/>
          <p14:tracePt t="244519" x="5210175" y="2894013"/>
          <p14:tracePt t="244559" x="5210175" y="2886075"/>
          <p14:tracePt t="244621" x="5210175" y="2879725"/>
          <p14:tracePt t="244682" x="5210175" y="2867025"/>
          <p14:tracePt t="244701" x="5210175" y="2859088"/>
          <p14:tracePt t="244712" x="5210175" y="2852738"/>
          <p14:tracePt t="244723" x="5210175" y="2846388"/>
          <p14:tracePt t="244916" x="5216525" y="2852738"/>
          <p14:tracePt t="244928" x="5224463" y="2859088"/>
          <p14:tracePt t="244936" x="5237163" y="2867025"/>
          <p14:tracePt t="244952" x="5251450" y="2873375"/>
          <p14:tracePt t="244968" x="5270500" y="2879725"/>
          <p14:tracePt t="245001" x="5284788" y="2886075"/>
          <p14:tracePt t="245120" x="5276850" y="2886075"/>
          <p14:tracePt t="245151" x="5276850" y="2879725"/>
          <p14:tracePt t="245232" x="5276850" y="2873375"/>
          <p14:tracePt t="245311" x="5276850" y="2867025"/>
          <p14:tracePt t="245370" x="5276850" y="2859088"/>
          <p14:tracePt t="245391" x="5284788" y="2852738"/>
          <p14:tracePt t="245405" x="5284788" y="2840038"/>
          <p14:tracePt t="245413" x="5284788" y="2833688"/>
          <p14:tracePt t="245429" x="5291138" y="2813050"/>
          <p14:tracePt t="245445" x="5297488" y="2806700"/>
          <p14:tracePt t="245462" x="5297488" y="2798763"/>
          <p14:tracePt t="245478" x="5297488" y="2792413"/>
          <p14:tracePt t="245629" x="5303838" y="2792413"/>
          <p14:tracePt t="245639" x="5303838" y="2798763"/>
          <p14:tracePt t="245644" x="5310188" y="2806700"/>
          <p14:tracePt t="245664" x="5310188" y="2813050"/>
          <p14:tracePt t="245678" x="5318125" y="2813050"/>
          <p14:tracePt t="245785" x="5310188" y="2813050"/>
          <p14:tracePt t="245796" x="5310188" y="2798763"/>
          <p14:tracePt t="245806" x="5303838" y="2792413"/>
          <p14:tracePt t="245817" x="5297488" y="2779713"/>
          <p14:tracePt t="245829" x="5297488" y="2765425"/>
          <p14:tracePt t="245847" x="5297488" y="2759075"/>
          <p14:tracePt t="245861" x="5291138" y="2746375"/>
          <p14:tracePt t="245963" x="5297488" y="2752725"/>
          <p14:tracePt t="245974" x="5303838" y="2759075"/>
          <p14:tracePt t="245984" x="5318125" y="2773363"/>
          <p14:tracePt t="246002" x="5330825" y="2786063"/>
          <p14:tracePt t="246016" x="5370513" y="2825750"/>
          <p14:tracePt t="246027" x="5378450" y="2840038"/>
          <p14:tracePt t="246045" x="5391150" y="2852738"/>
          <p14:tracePt t="246158" x="5391150" y="2846388"/>
          <p14:tracePt t="246188" x="5391150" y="2840038"/>
          <p14:tracePt t="246199" x="5384800" y="2840038"/>
          <p14:tracePt t="246209" x="5384800" y="2833688"/>
          <p14:tracePt t="246231" x="5384800" y="2825750"/>
          <p14:tracePt t="246353" x="5384800" y="2819400"/>
          <p14:tracePt t="246375" x="5384800" y="2813050"/>
          <p14:tracePt t="246386" x="5384800" y="2806700"/>
          <p14:tracePt t="246408" x="5378450" y="2792413"/>
          <p14:tracePt t="246420" x="5378450" y="2779713"/>
          <p14:tracePt t="246431" x="5370513" y="2773363"/>
          <p14:tracePt t="246444" x="5370513" y="2765425"/>
          <p14:tracePt t="246549" x="5370513" y="2773363"/>
          <p14:tracePt t="246560" x="5370513" y="2779713"/>
          <p14:tracePt t="246582" x="5370513" y="2786063"/>
          <p14:tracePt t="246622" x="5370513" y="2792413"/>
          <p14:tracePt t="246652" x="5370513" y="2798763"/>
          <p14:tracePt t="246664" x="5364163" y="2798763"/>
          <p14:tracePt t="246682" x="5357813" y="2798763"/>
          <p14:tracePt t="246692" x="5345113" y="2798763"/>
          <p14:tracePt t="246703" x="5337175" y="2792413"/>
          <p14:tracePt t="246714" x="5330825" y="2792413"/>
          <p14:tracePt t="246735" x="5324475" y="2786063"/>
          <p14:tracePt t="246872" x="5337175" y="2792413"/>
          <p14:tracePt t="246882" x="5351463" y="2806700"/>
          <p14:tracePt t="246893" x="5357813" y="2813050"/>
          <p14:tracePt t="246910" x="5364163" y="2819400"/>
          <p14:tracePt t="246927" x="5370513" y="2825750"/>
          <p14:tracePt t="246973" x="5364163" y="2825750"/>
          <p14:tracePt t="246984" x="5357813" y="2825750"/>
          <p14:tracePt t="246998" x="5345113" y="2819400"/>
          <p14:tracePt t="247013" x="5324475" y="2806700"/>
          <p14:tracePt t="247026" x="5303838" y="2779713"/>
          <p14:tracePt t="247043" x="5264150" y="2725738"/>
          <p14:tracePt t="247061" x="5237163" y="2686050"/>
          <p14:tracePt t="247077" x="5224463" y="2679700"/>
          <p14:tracePt t="247094" x="5224463" y="2671763"/>
          <p14:tracePt t="247172" x="5230813" y="2671763"/>
          <p14:tracePt t="247182" x="5251450" y="2686050"/>
          <p14:tracePt t="247192" x="5264150" y="2698750"/>
          <p14:tracePt t="247202" x="5276850" y="2713038"/>
          <p14:tracePt t="247214" x="5291138" y="2719388"/>
          <p14:tracePt t="247226" x="5291138" y="2725738"/>
          <p14:tracePt t="247243" x="5297488" y="2732088"/>
          <p14:tracePt t="247264" x="5297488" y="2738438"/>
          <p14:tracePt t="247401" x="5284788" y="2732088"/>
          <p14:tracePt t="247426" x="5276850" y="2732088"/>
          <p14:tracePt t="247434" x="5264150" y="2725738"/>
          <p14:tracePt t="247446" x="5264150" y="2719388"/>
          <p14:tracePt t="247460" x="5257800" y="2719388"/>
          <p14:tracePt t="247553" x="5270500" y="2725738"/>
          <p14:tracePt t="247563" x="5284788" y="2738438"/>
          <p14:tracePt t="247573" x="5297488" y="2752725"/>
          <p14:tracePt t="247583" x="5310188" y="2765425"/>
          <p14:tracePt t="247593" x="5324475" y="2786063"/>
          <p14:tracePt t="247609" x="5330825" y="2792413"/>
          <p14:tracePt t="247626" x="5337175" y="2798763"/>
          <p14:tracePt t="247643" x="5345113" y="2806700"/>
          <p14:tracePt t="247745" x="5337175" y="2806700"/>
          <p14:tracePt t="247765" x="5337175" y="2798763"/>
          <p14:tracePt t="247786" x="5330825" y="2798763"/>
          <p14:tracePt t="247846" x="5330825" y="2792413"/>
          <p14:tracePt t="247907" x="5337175" y="2792413"/>
          <p14:tracePt t="247928" x="5351463" y="2792413"/>
          <p14:tracePt t="247937" x="5364163" y="2792413"/>
          <p14:tracePt t="247947" x="5370513" y="2798763"/>
          <p14:tracePt t="247962" x="5384800" y="2806700"/>
          <p14:tracePt t="247980" x="5397500" y="2806700"/>
          <p14:tracePt t="247995" x="5397500" y="2813050"/>
          <p14:tracePt t="248049" x="5391150" y="2813050"/>
          <p14:tracePt t="248059" x="5384800" y="2813050"/>
          <p14:tracePt t="248069" x="5378450" y="2813050"/>
          <p14:tracePt t="248080" x="5364163" y="2792413"/>
          <p14:tracePt t="248092" x="5351463" y="2773363"/>
          <p14:tracePt t="248109" x="5337175" y="2759075"/>
          <p14:tracePt t="248125" x="5318125" y="2732088"/>
          <p14:tracePt t="248142" x="5310188" y="2725738"/>
          <p14:tracePt t="248159" x="5303838" y="2719388"/>
          <p14:tracePt t="248241" x="5318125" y="2719388"/>
          <p14:tracePt t="248251" x="5330825" y="2738438"/>
          <p14:tracePt t="248263" x="5351463" y="2759075"/>
          <p14:tracePt t="248275" x="5370513" y="2786063"/>
          <p14:tracePt t="248292" x="5405438" y="2825750"/>
          <p14:tracePt t="248308" x="5411788" y="2825750"/>
          <p14:tracePt t="248325" x="5418138" y="2833688"/>
          <p14:tracePt t="248342" x="5424488" y="2833688"/>
          <p14:tracePt t="248404" x="5418138" y="2833688"/>
          <p14:tracePt t="248414" x="5418138" y="2825750"/>
          <p14:tracePt t="248425" x="5405438" y="2813050"/>
          <p14:tracePt t="248437" x="5397500" y="2798763"/>
          <p14:tracePt t="248448" x="5384800" y="2773363"/>
          <p14:tracePt t="248459" x="5370513" y="2746375"/>
          <p14:tracePt t="248475" x="5370513" y="2725738"/>
          <p14:tracePt t="248492" x="5370513" y="2713038"/>
          <p14:tracePt t="248509" x="5370513" y="2705100"/>
          <p14:tracePt t="248565" x="5391150" y="2719388"/>
          <p14:tracePt t="248577" x="5405438" y="2732088"/>
          <p14:tracePt t="248585" x="5418138" y="2746375"/>
          <p14:tracePt t="248596" x="5430838" y="2752725"/>
          <p14:tracePt t="248608" x="5438775" y="2765425"/>
          <p14:tracePt t="248626" x="5451475" y="2773363"/>
          <p14:tracePt t="248642" x="5451475" y="2779713"/>
          <p14:tracePt t="248658" x="5457825" y="2779713"/>
          <p14:tracePt t="248728" x="5457825" y="2773363"/>
          <p14:tracePt t="248739" x="5457825" y="2765425"/>
          <p14:tracePt t="248749" x="5457825" y="2752725"/>
          <p14:tracePt t="248763" x="5451475" y="2732088"/>
          <p14:tracePt t="248775" x="5451475" y="2719388"/>
          <p14:tracePt t="248792" x="5451475" y="2705100"/>
          <p14:tracePt t="248836" x="5451475" y="2698750"/>
          <p14:tracePt t="248858" x="5457825" y="2698750"/>
          <p14:tracePt t="248869" x="5465763" y="2705100"/>
          <p14:tracePt t="248879" x="5472113" y="2705100"/>
          <p14:tracePt t="248891" x="5478463" y="2713038"/>
          <p14:tracePt t="248908" x="5484813" y="2719388"/>
          <p14:tracePt t="249020" x="5484813" y="2713038"/>
          <p14:tracePt t="249052" x="5484813" y="2705100"/>
          <p14:tracePt t="249074" x="5491163" y="2705100"/>
          <p14:tracePt t="249085" x="5499100" y="2698750"/>
          <p14:tracePt t="249096" x="5518150" y="2698750"/>
          <p14:tracePt t="249110" x="5532438" y="2692400"/>
          <p14:tracePt t="249125" x="5551488" y="2692400"/>
          <p14:tracePt t="249141" x="5578475" y="2692400"/>
          <p14:tracePt t="249158" x="5584825" y="2692400"/>
          <p14:tracePt t="249177" x="5592763" y="2692400"/>
          <p14:tracePt t="249221" x="5592763" y="2686050"/>
          <p14:tracePt t="249241" x="5592763" y="2671763"/>
          <p14:tracePt t="249252" x="5592763" y="2659063"/>
          <p14:tracePt t="249263" x="5592763" y="2638425"/>
          <p14:tracePt t="249274" x="5592763" y="2625725"/>
          <p14:tracePt t="249295" x="5592763" y="2619375"/>
          <p14:tracePt t="249372" x="5599113" y="2625725"/>
          <p14:tracePt t="249383" x="5599113" y="2632075"/>
          <p14:tracePt t="249395" x="5605463" y="2638425"/>
          <p14:tracePt t="249598" x="5611813" y="2638425"/>
          <p14:tracePt t="249609" x="5619750" y="2638425"/>
          <p14:tracePt t="249620" x="5626100" y="2644775"/>
          <p14:tracePt t="249643" x="5632450" y="2644775"/>
          <p14:tracePt t="249655" x="5638800" y="2644775"/>
          <p14:tracePt t="249729" x="5638800" y="2638425"/>
          <p14:tracePt t="249739" x="5638800" y="2632075"/>
          <p14:tracePt t="249749" x="5632450" y="2625725"/>
          <p14:tracePt t="249762" x="5632450" y="2611438"/>
          <p14:tracePt t="249790" x="5632450" y="2605088"/>
          <p14:tracePt t="249994" x="5632450" y="2598738"/>
          <p14:tracePt t="250004" x="5626100" y="2592388"/>
          <p14:tracePt t="250066" x="5626100" y="2584450"/>
          <p14:tracePt t="250097" x="5632450" y="2584450"/>
          <p14:tracePt t="250107" x="5638800" y="2592388"/>
          <p14:tracePt t="250116" x="5645150" y="2592388"/>
          <p14:tracePt t="250127" x="5645150" y="2598738"/>
          <p14:tracePt t="250140" x="5653088" y="2598738"/>
          <p14:tracePt t="250157" x="5653088" y="2605088"/>
          <p14:tracePt t="250174" x="5659438" y="2605088"/>
          <p14:tracePt t="250198" x="5659438" y="2611438"/>
          <p14:tracePt t="250268" x="5659438" y="2605088"/>
          <p14:tracePt t="250288" x="5659438" y="2598738"/>
          <p14:tracePt t="250298" x="5659438" y="2592388"/>
          <p14:tracePt t="250311" x="5659438" y="2584450"/>
          <p14:tracePt t="250668" x="5653088" y="2592388"/>
          <p14:tracePt t="250679" x="5653088" y="2605088"/>
          <p14:tracePt t="250691" x="5645150" y="2625725"/>
          <p14:tracePt t="250702" x="5645150" y="2659063"/>
          <p14:tracePt t="250712" x="5638800" y="2679700"/>
          <p14:tracePt t="250725" x="5626100" y="2705100"/>
          <p14:tracePt t="250740" x="5605463" y="2738438"/>
          <p14:tracePt t="250756" x="5559425" y="2833688"/>
          <p14:tracePt t="250775" x="5499100" y="2933700"/>
          <p14:tracePt t="250789" x="5457825" y="2987675"/>
          <p14:tracePt t="250806" x="5397500" y="3094038"/>
          <p14:tracePt t="250823" x="5370513" y="3148013"/>
          <p14:tracePt t="250839" x="5310188" y="3235325"/>
          <p14:tracePt t="250856" x="5264150" y="3335338"/>
          <p14:tracePt t="250873" x="5216525" y="3441700"/>
          <p14:tracePt t="250889" x="5197475" y="3482975"/>
          <p14:tracePt t="250906" x="5164138" y="3536950"/>
          <p14:tracePt t="250923" x="5156200" y="3549650"/>
          <p14:tracePt t="251078" x="5156200" y="3556000"/>
          <p14:tracePt t="251087" x="5156200" y="3562350"/>
          <p14:tracePt t="251095" x="5164138" y="3576638"/>
          <p14:tracePt t="251106" x="5170488" y="3589338"/>
          <p14:tracePt t="251123" x="5191125" y="3622675"/>
          <p14:tracePt t="251139" x="5203825" y="3697288"/>
          <p14:tracePt t="251156" x="5216525" y="3770313"/>
          <p14:tracePt t="251173" x="5224463" y="3817938"/>
          <p14:tracePt t="251189" x="5224463" y="3824288"/>
          <p14:tracePt t="251206" x="5224463" y="3830638"/>
          <p14:tracePt t="251222" x="5224463" y="3836988"/>
          <p14:tracePt t="251284" x="5230813" y="3836988"/>
          <p14:tracePt t="251304" x="5237163" y="3836988"/>
          <p14:tracePt t="251325" x="5251450" y="3836988"/>
          <p14:tracePt t="251344" x="5257800" y="3836988"/>
          <p14:tracePt t="251354" x="5264150" y="3836988"/>
          <p14:tracePt t="251364" x="5270500" y="3836988"/>
          <p14:tracePt t="251377" x="5276850" y="3836988"/>
          <p14:tracePt t="251389" x="5276850" y="3844925"/>
          <p14:tracePt t="251415" x="5284788" y="3844925"/>
          <p14:tracePt t="251435" x="5291138" y="3844925"/>
          <p14:tracePt t="251455" x="5291138" y="3851275"/>
          <p14:tracePt t="251496" x="5291138" y="3857625"/>
          <p14:tracePt t="251576" x="5291138" y="3863975"/>
          <p14:tracePt t="251586" x="5284788" y="3863975"/>
          <p14:tracePt t="251596" x="5276850" y="3878263"/>
          <p14:tracePt t="251606" x="5270500" y="3884613"/>
          <p14:tracePt t="251622" x="5257800" y="3890963"/>
          <p14:tracePt t="251639" x="5251450" y="3890963"/>
          <p14:tracePt t="251656" x="5251450" y="3897313"/>
          <p14:tracePt t="251826" x="5257800" y="3897313"/>
          <p14:tracePt t="251943" x="5257800" y="3890963"/>
          <p14:tracePt t="251964" x="5257800" y="3878263"/>
          <p14:tracePt t="251978" x="5257800" y="3870325"/>
          <p14:tracePt t="251984" x="5270500" y="3844925"/>
          <p14:tracePt t="251995" x="5270500" y="3817938"/>
          <p14:tracePt t="252011" x="5284788" y="3763963"/>
          <p14:tracePt t="252022" x="5291138" y="3724275"/>
          <p14:tracePt t="252038" x="5303838" y="3630613"/>
          <p14:tracePt t="252055" x="5318125" y="3522663"/>
          <p14:tracePt t="252072" x="5337175" y="3455988"/>
          <p14:tracePt t="252088" x="5351463" y="3308350"/>
          <p14:tracePt t="252105" x="5357813" y="3241675"/>
          <p14:tracePt t="252122" x="5378450" y="3100388"/>
          <p14:tracePt t="252138" x="5391150" y="3048000"/>
          <p14:tracePt t="252155" x="5411788" y="2940050"/>
          <p14:tracePt t="252172" x="5424488" y="2852738"/>
          <p14:tracePt t="252188" x="5430838" y="2825750"/>
          <p14:tracePt t="252205" x="5430838" y="2792413"/>
          <p14:tracePt t="252221" x="5430838" y="2779713"/>
          <p14:tracePt t="252238" x="5438775" y="2759075"/>
          <p14:tracePt t="252256" x="5438775" y="2746375"/>
          <p14:tracePt t="252496" x="5438775" y="2738438"/>
          <p14:tracePt t="252508" x="5445125" y="2732088"/>
          <p14:tracePt t="252518" x="5451475" y="2725738"/>
          <p14:tracePt t="252527" x="5465763" y="2719388"/>
          <p14:tracePt t="252538" x="5478463" y="2698750"/>
          <p14:tracePt t="252555" x="5484813" y="2686050"/>
          <p14:tracePt t="252571" x="5499100" y="2665413"/>
          <p14:tracePt t="252588" x="5499100" y="2652713"/>
          <p14:tracePt t="252604" x="5505450" y="2652713"/>
          <p14:tracePt t="252621" x="5505450" y="2638425"/>
          <p14:tracePt t="252655" x="5511800" y="2611438"/>
          <p14:tracePt t="252671" x="5511800" y="2592388"/>
          <p14:tracePt t="252689" x="5511800" y="2559050"/>
          <p14:tracePt t="252705" x="5518150" y="2544763"/>
          <p14:tracePt t="252721" x="5518150" y="2532063"/>
          <p14:tracePt t="252737" x="5518150" y="2524125"/>
          <p14:tracePt t="252758" x="5518150" y="2517775"/>
          <p14:tracePt t="252791" x="5518150" y="2511425"/>
          <p14:tracePt t="253076" x="5524500" y="2517775"/>
          <p14:tracePt t="253200" x="5518150" y="2517775"/>
          <p14:tracePt t="253213" x="5518150" y="2505075"/>
          <p14:tracePt t="253224" x="5505450" y="2490788"/>
          <p14:tracePt t="253238" x="5499100" y="2471738"/>
          <p14:tracePt t="253254" x="5484813" y="2444750"/>
          <p14:tracePt t="253270" x="5478463" y="2430463"/>
          <p14:tracePt t="253287" x="5472113" y="2424113"/>
          <p14:tracePt t="253507" x="5465763" y="2424113"/>
          <p14:tracePt t="253538" x="5457825" y="2424113"/>
          <p14:tracePt t="253548" x="5451475" y="2424113"/>
          <p14:tracePt t="253559" x="5445125" y="2424113"/>
          <p14:tracePt t="253571" x="5438775" y="2424113"/>
          <p14:tracePt t="253587" x="5430838" y="2424113"/>
          <p14:tracePt t="253604" x="5397500" y="2424113"/>
          <p14:tracePt t="253620" x="5370513" y="2411413"/>
          <p14:tracePt t="253637" x="5310188" y="2397125"/>
          <p14:tracePt t="253654" x="5270500" y="2384425"/>
          <p14:tracePt t="253670" x="5224463" y="2370138"/>
          <p14:tracePt t="253687" x="5210175" y="2363788"/>
          <p14:tracePt t="253705" x="5183188" y="2363788"/>
          <p14:tracePt t="253766" x="5183188" y="2370138"/>
          <p14:tracePt t="253787" x="5183188" y="2378075"/>
          <p14:tracePt t="253797" x="5191125" y="2390775"/>
          <p14:tracePt t="253808" x="5191125" y="2397125"/>
          <p14:tracePt t="253820" x="5197475" y="2405063"/>
          <p14:tracePt t="253837" x="5203825" y="2417763"/>
          <p14:tracePt t="253853" x="5210175" y="2424113"/>
          <p14:tracePt t="253870" x="5224463" y="2438400"/>
          <p14:tracePt t="253887" x="5243513" y="2451100"/>
          <p14:tracePt t="253905" x="5251450" y="2457450"/>
          <p14:tracePt t="253920" x="5270500" y="2471738"/>
          <p14:tracePt t="253941" x="5284788" y="2490788"/>
          <p14:tracePt t="253957" x="5284788" y="2498725"/>
          <p14:tracePt t="253974" x="5297488" y="2498725"/>
          <p14:tracePt t="253991" x="5303838" y="2505075"/>
          <p14:tracePt t="254006" x="5303838" y="2511425"/>
          <p14:tracePt t="254020" x="5310188" y="2517775"/>
          <p14:tracePt t="254037" x="5318125" y="2517775"/>
          <p14:tracePt t="254053" x="5324475" y="2524125"/>
          <p14:tracePt t="254070" x="5330825" y="2524125"/>
          <p14:tracePt t="254087" x="5330825" y="2532063"/>
          <p14:tracePt t="254103" x="5351463" y="2538413"/>
          <p14:tracePt t="254120" x="5357813" y="2544763"/>
          <p14:tracePt t="254137" x="5364163" y="2544763"/>
          <p14:tracePt t="254175" x="5370513" y="2544763"/>
          <p14:tracePt t="254286" x="5378450" y="2544763"/>
          <p14:tracePt t="254306" x="5384800" y="2544763"/>
          <p14:tracePt t="254365" x="5391150" y="2544763"/>
          <p14:tracePt t="254657" x="5397500" y="2544763"/>
          <p14:tracePt t="254689" x="5405438" y="2544763"/>
          <p14:tracePt t="254707" x="5411788" y="2544763"/>
          <p14:tracePt t="254727" x="5418138" y="2544763"/>
          <p14:tracePt t="254767" x="5424488" y="2544763"/>
          <p14:tracePt t="254859" x="5430838" y="2538413"/>
          <p14:tracePt t="254873" x="5438775" y="2524125"/>
          <p14:tracePt t="254889" x="5445125" y="2478088"/>
          <p14:tracePt t="254903" x="5445125" y="2451100"/>
          <p14:tracePt t="254920" x="5445125" y="2411413"/>
          <p14:tracePt t="254941" x="5445125" y="2378075"/>
          <p14:tracePt t="254956" x="5438775" y="2357438"/>
          <p14:tracePt t="254973" x="5430838" y="2330450"/>
          <p14:tracePt t="254989" x="5430838" y="2317750"/>
          <p14:tracePt t="255005" x="5424488" y="2303463"/>
          <p14:tracePt t="255022" x="5418138" y="2297113"/>
          <p14:tracePt t="255052" x="5418138" y="2290763"/>
          <p14:tracePt t="255077" x="5411788" y="2290763"/>
          <p14:tracePt t="255090" x="5411788" y="2276475"/>
          <p14:tracePt t="255103" x="5405438" y="2276475"/>
          <p14:tracePt t="255119" x="5397500" y="2270125"/>
          <p14:tracePt t="255136" x="5391150" y="2263775"/>
          <p14:tracePt t="255153" x="5391150" y="2257425"/>
          <p14:tracePt t="255169" x="5384800" y="2251075"/>
          <p14:tracePt t="255189" x="5378450" y="2251075"/>
          <p14:tracePt t="255202" x="5370513" y="2251075"/>
          <p14:tracePt t="255219" x="5364163" y="2243138"/>
          <p14:tracePt t="255235" x="5345113" y="2224088"/>
          <p14:tracePt t="255252" x="5337175" y="2224088"/>
          <p14:tracePt t="255269" x="5324475" y="2209800"/>
          <p14:tracePt t="255286" x="5310188" y="2203450"/>
          <p14:tracePt t="255302" x="5303838" y="2197100"/>
          <p14:tracePt t="255318" x="5284788" y="2182813"/>
          <p14:tracePt t="255335" x="5276850" y="2170113"/>
          <p14:tracePt t="255352" x="5264150" y="2163763"/>
          <p14:tracePt t="255369" x="5237163" y="2149475"/>
          <p14:tracePt t="255385" x="5224463" y="2136775"/>
          <p14:tracePt t="255402" x="5203825" y="2136775"/>
          <p14:tracePt t="255418" x="5191125" y="2130425"/>
          <p14:tracePt t="255435" x="5164138" y="2122488"/>
          <p14:tracePt t="255454" x="5143500" y="2116138"/>
          <p14:tracePt t="255472" x="5122863" y="2116138"/>
          <p14:tracePt t="255487" x="5110163" y="2109788"/>
          <p14:tracePt t="255504" x="5076825" y="2109788"/>
          <p14:tracePt t="255521" x="5062538" y="2109788"/>
          <p14:tracePt t="255535" x="5029200" y="2109788"/>
          <p14:tracePt t="255552" x="5022850" y="2109788"/>
          <p14:tracePt t="255568" x="4995863" y="2109788"/>
          <p14:tracePt t="255585" x="4976813" y="2103438"/>
          <p14:tracePt t="255602" x="4962525" y="2103438"/>
          <p14:tracePt t="255618" x="4941888" y="2103438"/>
          <p14:tracePt t="255635" x="4922838" y="2103438"/>
          <p14:tracePt t="255652" x="4875213" y="2109788"/>
          <p14:tracePt t="255669" x="4829175" y="2130425"/>
          <p14:tracePt t="255685" x="4822825" y="2130425"/>
          <p14:tracePt t="255702" x="4808538" y="2136775"/>
          <p14:tracePt t="255707" x="4787900" y="2143125"/>
          <p14:tracePt t="255718" x="4775200" y="2149475"/>
          <p14:tracePt t="255735" x="4768850" y="2149475"/>
          <p14:tracePt t="255752" x="4741863" y="2163763"/>
          <p14:tracePt t="255768" x="4727575" y="2163763"/>
          <p14:tracePt t="255785" x="4708525" y="2176463"/>
          <p14:tracePt t="255802" x="4702175" y="2176463"/>
          <p14:tracePt t="255818" x="4687888" y="2182813"/>
          <p14:tracePt t="255835" x="4687888" y="2190750"/>
          <p14:tracePt t="255852" x="4681538" y="2197100"/>
          <p14:tracePt t="255868" x="4667250" y="2197100"/>
          <p14:tracePt t="255886" x="4660900" y="2209800"/>
          <p14:tracePt t="255901" x="4654550" y="2224088"/>
          <p14:tracePt t="255919" x="4641850" y="2230438"/>
          <p14:tracePt t="255939" x="4633913" y="2243138"/>
          <p14:tracePt t="255955" x="4621213" y="2251075"/>
          <p14:tracePt t="255989" x="4621213" y="2257425"/>
          <p14:tracePt t="256005" x="4614863" y="2263775"/>
          <p14:tracePt t="256068" x="4614863" y="2270125"/>
          <p14:tracePt t="256078" x="4608513" y="2270125"/>
          <p14:tracePt t="256090" x="4600575" y="2276475"/>
          <p14:tracePt t="256101" x="4587875" y="2284413"/>
          <p14:tracePt t="256118" x="4581525" y="2290763"/>
          <p14:tracePt t="256135" x="4560888" y="2303463"/>
          <p14:tracePt t="256151" x="4560888" y="2309813"/>
          <p14:tracePt t="256168" x="4548188" y="2324100"/>
          <p14:tracePt t="256185" x="4540250" y="2336800"/>
          <p14:tracePt t="256201" x="4533900" y="2344738"/>
          <p14:tracePt t="256206" x="4527550" y="2344738"/>
          <p14:tracePt t="256218" x="4521200" y="2357438"/>
          <p14:tracePt t="256234" x="4513263" y="2363788"/>
          <p14:tracePt t="256252" x="4500563" y="2390775"/>
          <p14:tracePt t="256268" x="4494213" y="2411413"/>
          <p14:tracePt t="256284" x="4479925" y="2417763"/>
          <p14:tracePt t="256301" x="4467225" y="2430463"/>
          <p14:tracePt t="256318" x="4467225" y="2438400"/>
          <p14:tracePt t="256334" x="4460875" y="2451100"/>
          <p14:tracePt t="256351" x="4452938" y="2465388"/>
          <p14:tracePt t="256368" x="4446588" y="2471738"/>
          <p14:tracePt t="256384" x="4446588" y="2478088"/>
          <p14:tracePt t="256401" x="4446588" y="2484438"/>
          <p14:tracePt t="256759" x="4460875" y="2478088"/>
          <p14:tracePt t="256773" x="4473575" y="2471738"/>
          <p14:tracePt t="256780" x="4487863" y="2457450"/>
          <p14:tracePt t="256791" x="4500563" y="2451100"/>
          <p14:tracePt t="256801" x="4513263" y="2444750"/>
          <p14:tracePt t="256818" x="4521200" y="2424113"/>
          <p14:tracePt t="256834" x="4554538" y="2397125"/>
          <p14:tracePt t="256850" x="4560888" y="2384425"/>
          <p14:tracePt t="256867" x="4581525" y="2363788"/>
          <p14:tracePt t="256884" x="4587875" y="2351088"/>
          <p14:tracePt t="256903" x="4594225" y="2351088"/>
          <p14:tracePt t="256917" x="4608513" y="2344738"/>
          <p14:tracePt t="256937" x="4614863" y="2336800"/>
          <p14:tracePt t="256954" x="4621213" y="2330450"/>
          <p14:tracePt t="256971" x="4627563" y="2324100"/>
          <p14:tracePt t="256987" x="4641850" y="2324100"/>
          <p14:tracePt t="257005" x="4641850" y="2317750"/>
          <p14:tracePt t="257017" x="4648200" y="2317750"/>
          <p14:tracePt t="257034" x="4654550" y="2317750"/>
          <p14:tracePt t="257051" x="4654550" y="2309813"/>
          <p14:tracePt t="257067" x="4660900" y="2309813"/>
          <p14:tracePt t="257084" x="4667250" y="2309813"/>
          <p14:tracePt t="257100" x="4675188" y="2317750"/>
          <p14:tracePt t="257117" x="4687888" y="2317750"/>
          <p14:tracePt t="257134" x="4721225" y="2344738"/>
          <p14:tracePt t="257150" x="4748213" y="2351088"/>
          <p14:tracePt t="257168" x="4781550" y="2378075"/>
          <p14:tracePt t="257184" x="4795838" y="2384425"/>
          <p14:tracePt t="257201" x="4814888" y="2397125"/>
          <p14:tracePt t="257217" x="4822825" y="2405063"/>
          <p14:tracePt t="257250" x="4829175" y="2405063"/>
          <p14:tracePt t="257587" x="4829175" y="2397125"/>
          <p14:tracePt t="257631" x="4829175" y="2390775"/>
          <p14:tracePt t="257641" x="4829175" y="2378075"/>
          <p14:tracePt t="257655" x="4822825" y="2370138"/>
          <p14:tracePt t="257667" x="4814888" y="2357438"/>
          <p14:tracePt t="257683" x="4808538" y="2324100"/>
          <p14:tracePt t="257700" x="4808538" y="2297113"/>
          <p14:tracePt t="257716" x="4802188" y="2290763"/>
          <p14:tracePt t="257733" x="4795838" y="2276475"/>
          <p14:tracePt t="257753" x="4795838" y="2270125"/>
          <p14:tracePt t="257766" x="4787900" y="2270125"/>
          <p14:tracePt t="257783" x="4787900" y="2263775"/>
          <p14:tracePt t="257799" x="4775200" y="2257425"/>
          <p14:tracePt t="257816" x="4748213" y="2257425"/>
          <p14:tracePt t="257834" x="4721225" y="2251075"/>
          <p14:tracePt t="257850" x="4708525" y="2251075"/>
          <p14:tracePt t="257866" x="4687888" y="2251075"/>
          <p14:tracePt t="257883" x="4667250" y="2251075"/>
          <p14:tracePt t="257899" x="4641850" y="2257425"/>
          <p14:tracePt t="257916" x="4627563" y="2263775"/>
          <p14:tracePt t="257933" x="4587875" y="2284413"/>
          <p14:tracePt t="257954" x="4533900" y="2309813"/>
          <p14:tracePt t="257970" x="4513263" y="2330450"/>
          <p14:tracePt t="257987" x="4460875" y="2370138"/>
          <p14:tracePt t="258003" x="4433888" y="2390775"/>
          <p14:tracePt t="258016" x="4379913" y="2424113"/>
          <p14:tracePt t="258032" x="4359275" y="2444750"/>
          <p14:tracePt t="258049" x="4298950" y="2490788"/>
          <p14:tracePt t="258066" x="4265613" y="2511425"/>
          <p14:tracePt t="258087" x="4238625" y="2551113"/>
          <p14:tracePt t="258100" x="4232275" y="2565400"/>
          <p14:tracePt t="258116" x="4205288" y="2592388"/>
          <p14:tracePt t="258132" x="4186238" y="2632075"/>
          <p14:tracePt t="258150" x="4179888" y="2652713"/>
          <p14:tracePt t="258166" x="4159250" y="2713038"/>
          <p14:tracePt t="258182" x="4144963" y="2752725"/>
          <p14:tracePt t="258199" x="4125913" y="2825750"/>
          <p14:tracePt t="258216" x="4105275" y="2894013"/>
          <p14:tracePt t="258232" x="4084638" y="2933700"/>
          <p14:tracePt t="258249" x="4071938" y="2987675"/>
          <p14:tracePt t="258266" x="4071938" y="2994025"/>
          <p14:tracePt t="258283" x="4071938" y="3000375"/>
          <p14:tracePt t="258299" x="4071938" y="3006725"/>
          <p14:tracePt t="258321" x="4071938" y="3013075"/>
          <p14:tracePt t="258332" x="4071938" y="3021013"/>
          <p14:tracePt t="258349" x="4071938" y="3027363"/>
          <p14:tracePt t="258366" x="4071938" y="3067050"/>
          <p14:tracePt t="258382" x="4078288" y="3087688"/>
          <p14:tracePt t="258399" x="4084638" y="3094038"/>
          <p14:tracePt t="258416" x="4084638" y="3100388"/>
          <p14:tracePt t="258433" x="4084638" y="3114675"/>
          <p14:tracePt t="258547" x="4092575" y="3114675"/>
          <p14:tracePt t="258608" x="4092575" y="3108325"/>
          <p14:tracePt t="258619" x="4098925" y="3100388"/>
          <p14:tracePt t="258822" x="4105275" y="3100388"/>
          <p14:tracePt t="258830" x="4105275" y="3114675"/>
          <p14:tracePt t="258840" x="4119563" y="3127375"/>
          <p14:tracePt t="258852" x="4138613" y="3148013"/>
          <p14:tracePt t="258866" x="4165600" y="3160713"/>
          <p14:tracePt t="258882" x="4232275" y="3208338"/>
          <p14:tracePt t="258898" x="4279900" y="3227388"/>
          <p14:tracePt t="258915" x="4359275" y="3281363"/>
          <p14:tracePt t="258937" x="4427538" y="3328988"/>
          <p14:tracePt t="258954" x="4494213" y="3381375"/>
          <p14:tracePt t="258971" x="4540250" y="3441700"/>
          <p14:tracePt t="258986" x="4567238" y="3482975"/>
          <p14:tracePt t="259002" x="4641850" y="3536950"/>
          <p14:tracePt t="259015" x="4681538" y="3556000"/>
          <p14:tracePt t="259032" x="4748213" y="3595688"/>
          <p14:tracePt t="259048" x="4781550" y="3603625"/>
          <p14:tracePt t="259065" x="4787900" y="3609975"/>
          <p14:tracePt t="259082" x="4795838" y="3616325"/>
          <p14:tracePt t="259098" x="4802188" y="3616325"/>
          <p14:tracePt t="259132" x="4808538" y="3595688"/>
          <p14:tracePt t="259311" x="4808538" y="3609975"/>
          <p14:tracePt t="259320" x="4808538" y="3622675"/>
          <p14:tracePt t="259330" x="4822825" y="3643313"/>
          <p14:tracePt t="259340" x="4835525" y="3663950"/>
          <p14:tracePt t="259352" x="4856163" y="3697288"/>
          <p14:tracePt t="259365" x="4875213" y="3736975"/>
          <p14:tracePt t="259381" x="4916488" y="3824288"/>
          <p14:tracePt t="259398" x="4935538" y="3863975"/>
          <p14:tracePt t="259415" x="4962525" y="3930650"/>
          <p14:tracePt t="259431" x="4968875" y="3957638"/>
          <p14:tracePt t="259465" x="4976813" y="3965575"/>
          <p14:tracePt t="259481" x="4976813" y="3971925"/>
          <p14:tracePt t="259692" x="4983163" y="3971925"/>
          <p14:tracePt t="259702" x="4989513" y="3978275"/>
          <p14:tracePt t="259720" x="4995863" y="3984625"/>
          <p14:tracePt t="259730" x="4995863" y="3990975"/>
          <p14:tracePt t="259741" x="5010150" y="3990975"/>
          <p14:tracePt t="259751" x="5016500" y="4005263"/>
          <p14:tracePt t="259764" x="5022850" y="4005263"/>
          <p14:tracePt t="259781" x="5043488" y="4017963"/>
          <p14:tracePt t="259798" x="5049838" y="4017963"/>
          <p14:tracePt t="259802" x="5056188" y="4024313"/>
          <p14:tracePt t="259815" x="5062538" y="4024313"/>
          <p14:tracePt t="259852" x="5070475" y="4032250"/>
          <p14:tracePt t="259902" x="5076825" y="4032250"/>
          <p14:tracePt t="259952" x="5083175" y="4032250"/>
          <p14:tracePt t="260002" x="5089525" y="4032250"/>
          <p14:tracePt t="260012" x="5089525" y="4024313"/>
          <p14:tracePt t="260043" x="5095875" y="4017963"/>
          <p14:tracePt t="260071" x="5095875" y="4011613"/>
          <p14:tracePt t="260083" x="5095875" y="4005263"/>
          <p14:tracePt t="260092" x="5103813" y="3998913"/>
          <p14:tracePt t="260111" x="5103813" y="3990975"/>
          <p14:tracePt t="260142" x="5103813" y="3984625"/>
          <p14:tracePt t="260152" x="5103813" y="3978275"/>
          <p14:tracePt t="260162" x="5110163" y="3971925"/>
          <p14:tracePt t="260172" x="5116513" y="3957638"/>
          <p14:tracePt t="260184" x="5116513" y="3944938"/>
          <p14:tracePt t="260197" x="5130800" y="3924300"/>
          <p14:tracePt t="260215" x="5143500" y="3851275"/>
          <p14:tracePt t="260231" x="5156200" y="3803650"/>
          <p14:tracePt t="260248" x="5183188" y="3716338"/>
          <p14:tracePt t="260264" x="5203825" y="3676650"/>
          <p14:tracePt t="260280" x="5237163" y="3562350"/>
          <p14:tracePt t="260297" x="5251450" y="3509963"/>
          <p14:tracePt t="260314" x="5270500" y="3395663"/>
          <p14:tracePt t="260331" x="5297488" y="3268663"/>
          <p14:tracePt t="260347" x="5324475" y="3208338"/>
          <p14:tracePt t="260364" x="5351463" y="3100388"/>
          <p14:tracePt t="260380" x="5370513" y="3040063"/>
          <p14:tracePt t="260575" x="5378450" y="3040063"/>
          <p14:tracePt t="260585" x="5397500" y="3040063"/>
          <p14:tracePt t="260594" x="5418138" y="3040063"/>
          <p14:tracePt t="260602" x="5438775" y="3040063"/>
          <p14:tracePt t="260613" x="5465763" y="3033713"/>
          <p14:tracePt t="260630" x="5551488" y="3000375"/>
          <p14:tracePt t="260647" x="5605463" y="2967038"/>
          <p14:tracePt t="260663" x="5705475" y="2927350"/>
          <p14:tracePt t="260681" x="5786438" y="2906713"/>
          <p14:tracePt t="260698" x="5813425" y="2906713"/>
          <p14:tracePt t="260713" x="5846763" y="2906713"/>
          <p14:tracePt t="260731" x="5859463" y="2906713"/>
          <p14:tracePt t="260747" x="5867400" y="2906713"/>
          <p14:tracePt t="260833" x="5867400" y="2900363"/>
          <p14:tracePt t="260843" x="5859463" y="2900363"/>
          <p14:tracePt t="260853" x="5846763" y="2873375"/>
          <p14:tracePt t="260864" x="5819775" y="2846388"/>
          <p14:tracePt t="260880" x="5799138" y="2813050"/>
          <p14:tracePt t="260897" x="5746750" y="2713038"/>
          <p14:tracePt t="260913" x="5719763" y="2671763"/>
          <p14:tracePt t="260934" x="5692775" y="2619375"/>
          <p14:tracePt t="260951" x="5686425" y="2605088"/>
          <p14:tracePt t="260967" x="5680075" y="2605088"/>
          <p14:tracePt t="261000" x="5672138" y="2605088"/>
          <p14:tracePt t="261013" x="5665788" y="2605088"/>
          <p14:tracePt t="261030" x="5659438" y="2598738"/>
          <p14:tracePt t="261046" x="5645150" y="2598738"/>
          <p14:tracePt t="261063" x="5638800" y="2598738"/>
          <p14:tracePt t="261102" x="5632450" y="2598738"/>
          <p14:tracePt t="261134" x="5626100" y="2598738"/>
          <p14:tracePt t="261266" x="5626100" y="2605088"/>
          <p14:tracePt t="261297" x="5619750" y="2611438"/>
          <p14:tracePt t="261309" x="5619750" y="2619375"/>
          <p14:tracePt t="261331" x="5619750" y="2625725"/>
          <p14:tracePt t="261492" x="5611813" y="2625725"/>
          <p14:tracePt t="261516" x="5611813" y="2619375"/>
          <p14:tracePt t="261537" x="5611813" y="2611438"/>
          <p14:tracePt t="261590" x="5611813" y="2605088"/>
          <p14:tracePt t="261654" x="5611813" y="2598738"/>
          <p14:tracePt t="261687" x="5611813" y="2592388"/>
          <p14:tracePt t="261699" x="5611813" y="2584450"/>
          <p14:tracePt t="261718" x="5611813" y="2571750"/>
          <p14:tracePt t="261728" x="5611813" y="2559050"/>
          <p14:tracePt t="261738" x="5611813" y="2532063"/>
          <p14:tracePt t="261750" x="5599113" y="2490788"/>
          <p14:tracePt t="261762" x="5584825" y="2471738"/>
          <p14:tracePt t="261779" x="5565775" y="2417763"/>
          <p14:tracePt t="261796" x="5551488" y="2397125"/>
          <p14:tracePt t="261812" x="5545138" y="2390775"/>
          <p14:tracePt t="261829" x="5538788" y="2378075"/>
          <p14:tracePt t="261846" x="5532438" y="2370138"/>
          <p14:tracePt t="261862" x="5524500" y="2363788"/>
          <p14:tracePt t="262087" x="5518150" y="2363788"/>
          <p14:tracePt t="262100" x="5518150" y="2357438"/>
          <p14:tracePt t="262115" x="5491163" y="2330450"/>
          <p14:tracePt t="262129" x="5457825" y="2303463"/>
          <p14:tracePt t="262146" x="5384800" y="2257425"/>
          <p14:tracePt t="262162" x="5357813" y="2236788"/>
          <p14:tracePt t="262179" x="5291138" y="2190750"/>
          <p14:tracePt t="262195" x="5257800" y="2170113"/>
          <p14:tracePt t="262212" x="5224463" y="2143125"/>
          <p14:tracePt t="262228" x="5210175" y="2136775"/>
          <p14:tracePt t="262245" x="5164138" y="2116138"/>
          <p14:tracePt t="262262" x="5149850" y="2116138"/>
          <p14:tracePt t="262279" x="5116513" y="2109788"/>
          <p14:tracePt t="262296" x="5103813" y="2109788"/>
          <p14:tracePt t="262312" x="5076825" y="2109788"/>
          <p14:tracePt t="262328" x="5070475" y="2109788"/>
          <p14:tracePt t="262346" x="5049838" y="2109788"/>
          <p14:tracePt t="262362" x="5037138" y="2109788"/>
          <p14:tracePt t="262378" x="5022850" y="2109788"/>
          <p14:tracePt t="262395" x="4989513" y="2116138"/>
          <p14:tracePt t="262412" x="4968875" y="2130425"/>
          <p14:tracePt t="262428" x="4935538" y="2149475"/>
          <p14:tracePt t="262445" x="4929188" y="2155825"/>
          <p14:tracePt t="262462" x="4908550" y="2170113"/>
          <p14:tracePt t="262479" x="4902200" y="2176463"/>
          <p14:tracePt t="262495" x="4889500" y="2182813"/>
          <p14:tracePt t="262529" x="4881563" y="2182813"/>
          <p14:tracePt t="262748" x="4881563" y="2190750"/>
          <p14:tracePt t="262774" x="4875213" y="2190750"/>
          <p14:tracePt t="262782" x="4862513" y="2190750"/>
          <p14:tracePt t="262795" x="4848225" y="2197100"/>
          <p14:tracePt t="262812" x="4835525" y="2197100"/>
          <p14:tracePt t="262828" x="4795838" y="2197100"/>
          <p14:tracePt t="262845" x="4768850" y="2190750"/>
          <p14:tracePt t="262861" x="4714875" y="2182813"/>
          <p14:tracePt t="262879" x="4694238" y="2182813"/>
          <p14:tracePt t="262895" x="4681538" y="2182813"/>
          <p14:tracePt t="262911" x="4648200" y="2182813"/>
          <p14:tracePt t="262929" x="4627563" y="2197100"/>
          <p14:tracePt t="262949" x="4608513" y="2203450"/>
          <p14:tracePt t="262965" x="4600575" y="2203450"/>
          <p14:tracePt t="262982" x="4594225" y="2203450"/>
          <p14:tracePt t="263012" x="4587875" y="2209800"/>
          <p14:tracePt t="263032" x="4587875" y="2216150"/>
          <p14:tracePt t="263053" x="4581525" y="2224088"/>
          <p14:tracePt t="263287" x="4573588" y="2230438"/>
          <p14:tracePt t="263293" x="4567238" y="2230438"/>
          <p14:tracePt t="263305" x="4567238" y="2243138"/>
          <p14:tracePt t="263316" x="4548188" y="2270125"/>
          <p14:tracePt t="263328" x="4533900" y="2317750"/>
          <p14:tracePt t="263344" x="4513263" y="2370138"/>
          <p14:tracePt t="263361" x="4452938" y="2505075"/>
          <p14:tracePt t="263377" x="4406900" y="2625725"/>
          <p14:tracePt t="263394" x="4386263" y="2679700"/>
          <p14:tracePt t="263411" x="4359275" y="2752725"/>
          <p14:tracePt t="263427" x="4352925" y="2773363"/>
          <p14:tracePt t="263444" x="4352925" y="2779713"/>
          <p14:tracePt t="263723" x="4352925" y="2786063"/>
          <p14:tracePt t="263733" x="4346575" y="2786063"/>
          <p14:tracePt t="263754" x="4346575" y="2792413"/>
          <p14:tracePt t="263765" x="4346575" y="2798763"/>
          <p14:tracePt t="263785" x="4346575" y="2806700"/>
          <p14:tracePt t="263797" x="4340225" y="2813050"/>
          <p14:tracePt t="263807" x="4340225" y="2825750"/>
          <p14:tracePt t="263817" x="4340225" y="2846388"/>
          <p14:tracePt t="263830" x="4340225" y="2879725"/>
          <p14:tracePt t="263844" x="4340225" y="2927350"/>
          <p14:tracePt t="263861" x="4340225" y="3013075"/>
          <p14:tracePt t="263877" x="4340225" y="3060700"/>
          <p14:tracePt t="263894" x="4340225" y="3141663"/>
          <p14:tracePt t="263911" x="4340225" y="3201988"/>
          <p14:tracePt t="263927" x="4340225" y="3214688"/>
          <p14:tracePt t="263947" x="4340225" y="3227388"/>
          <p14:tracePt t="263980" x="4340225" y="3235325"/>
          <p14:tracePt t="264239" x="4340225" y="3227388"/>
          <p14:tracePt t="264249" x="4333875" y="3208338"/>
          <p14:tracePt t="264260" x="4325938" y="3175000"/>
          <p14:tracePt t="264270" x="4319588" y="3141663"/>
          <p14:tracePt t="264282" x="4313238" y="3094038"/>
          <p14:tracePt t="264293" x="4313238" y="3040063"/>
          <p14:tracePt t="264311" x="4313238" y="2933700"/>
          <p14:tracePt t="264327" x="4313238" y="2900363"/>
          <p14:tracePt t="264343" x="4306888" y="2846388"/>
          <p14:tracePt t="264360" x="4306888" y="2833688"/>
          <p14:tracePt t="264377" x="4306888" y="2806700"/>
          <p14:tracePt t="264393" x="4292600" y="2773363"/>
          <p14:tracePt t="264410" x="4292600" y="2759075"/>
          <p14:tracePt t="264426" x="4292600" y="2732088"/>
          <p14:tracePt t="264443" x="4286250" y="2713038"/>
          <p14:tracePt t="264476" x="4286250" y="2705100"/>
          <p14:tracePt t="264815" x="4286250" y="2698750"/>
          <p14:tracePt t="264825" x="4286250" y="2686050"/>
          <p14:tracePt t="264835" x="4279900" y="2665413"/>
          <p14:tracePt t="264848" x="4273550" y="2652713"/>
          <p14:tracePt t="264859" x="4265613" y="2619375"/>
          <p14:tracePt t="264876" x="4246563" y="2551113"/>
          <p14:tracePt t="264893" x="4238625" y="2517775"/>
          <p14:tracePt t="264910" x="4232275" y="2478088"/>
          <p14:tracePt t="264930" x="4232275" y="2471738"/>
          <p14:tracePt t="265010" x="4232275" y="2478088"/>
          <p14:tracePt t="265018" x="4232275" y="2484438"/>
          <p14:tracePt t="265030" x="4232275" y="2498725"/>
          <p14:tracePt t="265042" x="4232275" y="2511425"/>
          <p14:tracePt t="265059" x="4232275" y="2532063"/>
          <p14:tracePt t="265076" x="4225925" y="2611438"/>
          <p14:tracePt t="265093" x="4225925" y="2698750"/>
          <p14:tracePt t="265111" x="4225925" y="2746375"/>
          <p14:tracePt t="265126" x="4225925" y="2852738"/>
          <p14:tracePt t="265142" x="4232275" y="2900363"/>
          <p14:tracePt t="265159" x="4238625" y="3006725"/>
          <p14:tracePt t="265176" x="4246563" y="3087688"/>
          <p14:tracePt t="265193" x="4246563" y="3121025"/>
          <p14:tracePt t="265209" x="4252913" y="3160713"/>
          <p14:tracePt t="265226" x="4252913" y="3167063"/>
          <p14:tracePt t="265243" x="4252913" y="3181350"/>
          <p14:tracePt t="265268" x="4252913" y="3187700"/>
          <p14:tracePt t="265318" x="4259263" y="3187700"/>
          <p14:tracePt t="265515" x="4259263" y="3201988"/>
          <p14:tracePt t="265526" x="4259263" y="3221038"/>
          <p14:tracePt t="265538" x="4259263" y="3248025"/>
          <p14:tracePt t="265548" x="4265613" y="3287713"/>
          <p14:tracePt t="265559" x="4265613" y="3341688"/>
          <p14:tracePt t="265575" x="4265613" y="3381375"/>
          <p14:tracePt t="265592" x="4273550" y="3455988"/>
          <p14:tracePt t="265609" x="4273550" y="3482975"/>
          <p14:tracePt t="265625" x="4286250" y="3529013"/>
          <p14:tracePt t="265642" x="4292600" y="3570288"/>
          <p14:tracePt t="265659" x="4306888" y="3643313"/>
          <p14:tracePt t="265675" x="4306888" y="3709988"/>
          <p14:tracePt t="265692" x="4313238" y="3730625"/>
          <p14:tracePt t="265709" x="4313238" y="3763963"/>
          <p14:tracePt t="265726" x="4313238" y="3810000"/>
          <p14:tracePt t="265742" x="4313238" y="3824288"/>
          <p14:tracePt t="265759" x="4313238" y="3857625"/>
          <p14:tracePt t="265775" x="4313238" y="3870325"/>
          <p14:tracePt t="265792" x="4313238" y="3890963"/>
          <p14:tracePt t="265808" x="4313238" y="3930650"/>
          <p14:tracePt t="265825" x="4313238" y="3944938"/>
          <p14:tracePt t="265831" x="4313238" y="3951288"/>
          <p14:tracePt t="265842" x="4306888" y="3957638"/>
          <p14:tracePt t="265858" x="4306888" y="3990975"/>
          <p14:tracePt t="265875" x="4298950" y="3998913"/>
          <p14:tracePt t="265892" x="4298950" y="4017963"/>
          <p14:tracePt t="265908" x="4298950" y="4024313"/>
          <p14:tracePt t="265925" x="4298950" y="4032250"/>
          <p14:tracePt t="265968" x="4298950" y="4038600"/>
          <p14:tracePt t="266059" x="4298950" y="4032250"/>
          <p14:tracePt t="266069" x="4298950" y="4024313"/>
          <p14:tracePt t="266082" x="4298950" y="4017963"/>
          <p14:tracePt t="266092" x="4292600" y="4005263"/>
          <p14:tracePt t="266108" x="4286250" y="3984625"/>
          <p14:tracePt t="266125" x="4286250" y="3971925"/>
          <p14:tracePt t="266141" x="4265613" y="3924300"/>
          <p14:tracePt t="266158" x="4259263" y="3890963"/>
          <p14:tracePt t="266175" x="4259263" y="3863975"/>
          <p14:tracePt t="266191" x="4259263" y="3803650"/>
          <p14:tracePt t="266209" x="4246563" y="3736975"/>
          <p14:tracePt t="266225" x="4238625" y="3709988"/>
          <p14:tracePt t="266242" x="4232275" y="3670300"/>
          <p14:tracePt t="266258" x="4225925" y="3649663"/>
          <p14:tracePt t="266275" x="4225925" y="3630613"/>
          <p14:tracePt t="266291" x="4225925" y="3622675"/>
          <p14:tracePt t="266329" x="4225925" y="3616325"/>
          <p14:tracePt t="266413" x="4225925" y="3622675"/>
          <p14:tracePt t="266432" x="4225925" y="3630613"/>
          <p14:tracePt t="266442" x="4225925" y="3636963"/>
          <p14:tracePt t="266453" x="4225925" y="3643313"/>
          <p14:tracePt t="266465" x="4232275" y="3649663"/>
          <p14:tracePt t="266474" x="4232275" y="3663950"/>
          <p14:tracePt t="266491" x="4232275" y="3716338"/>
          <p14:tracePt t="266508" x="4232275" y="3751263"/>
          <p14:tracePt t="266524" x="4238625" y="3810000"/>
          <p14:tracePt t="266542" x="4246563" y="3851275"/>
          <p14:tracePt t="266558" x="4246563" y="3857625"/>
          <p14:tracePt t="266575" x="4252913" y="3870325"/>
          <p14:tracePt t="266592" x="4259263" y="3884613"/>
          <p14:tracePt t="266608" x="4259263" y="3897313"/>
          <p14:tracePt t="266624" x="4265613" y="3911600"/>
          <p14:tracePt t="266641" x="4265613" y="3924300"/>
          <p14:tracePt t="266658" x="4265613" y="3930650"/>
          <p14:tracePt t="266674" x="4265613" y="3944938"/>
          <p14:tracePt t="266786" x="4273550" y="3944938"/>
          <p14:tracePt t="266808" x="4273550" y="3938588"/>
          <p14:tracePt t="266827" x="4273550" y="3930650"/>
          <p14:tracePt t="266852" x="4273550" y="3924300"/>
          <p14:tracePt t="266863" x="4273550" y="3917950"/>
          <p14:tracePt t="266894" x="4273550" y="3911600"/>
          <p14:tracePt t="266903" x="4273550" y="3905250"/>
          <p14:tracePt t="266914" x="4273550" y="3897313"/>
          <p14:tracePt t="266924" x="4273550" y="3890963"/>
          <p14:tracePt t="266947" x="4265613" y="3863975"/>
          <p14:tracePt t="266963" x="4265613" y="3844925"/>
          <p14:tracePt t="266979" x="4265613" y="3836988"/>
          <p14:tracePt t="266996" x="4265613" y="3824288"/>
          <p14:tracePt t="267027" x="4265613" y="3817938"/>
          <p14:tracePt t="267159" x="4265613" y="3824288"/>
          <p14:tracePt t="267181" x="4265613" y="3830638"/>
          <p14:tracePt t="267193" x="4265613" y="3836988"/>
          <p14:tracePt t="267211" x="4265613" y="3844925"/>
          <p14:tracePt t="267224" x="4265613" y="3851275"/>
          <p14:tracePt t="267241" x="4265613" y="3870325"/>
          <p14:tracePt t="267257" x="4265613" y="3905250"/>
          <p14:tracePt t="267274" x="4265613" y="3917950"/>
          <p14:tracePt t="267291" x="4265613" y="3951288"/>
          <p14:tracePt t="267307" x="4265613" y="3971925"/>
          <p14:tracePt t="267324" x="4265613" y="3984625"/>
          <p14:tracePt t="267328" x="4265613" y="3990975"/>
          <p14:tracePt t="267347" x="4265613" y="3998913"/>
          <p14:tracePt t="267358" x="4265613" y="4005263"/>
          <p14:tracePt t="267397" x="4265613" y="4011613"/>
          <p14:tracePt t="267437" x="4259263" y="4011613"/>
          <p14:tracePt t="267467" x="4259263" y="4017963"/>
          <p14:tracePt t="267509" x="4259263" y="4024313"/>
          <p14:tracePt t="267517" x="4252913" y="4032250"/>
          <p14:tracePt t="267538" x="4252913" y="4038600"/>
          <p14:tracePt t="267547" x="4246563" y="4038600"/>
          <p14:tracePt t="267558" x="4238625" y="4051300"/>
          <p14:tracePt t="267573" x="4238625" y="4059238"/>
          <p14:tracePt t="267590" x="4232275" y="4071938"/>
          <p14:tracePt t="267607" x="4225925" y="4078288"/>
          <p14:tracePt t="267624" x="4225925" y="4084638"/>
          <p14:tracePt t="267657" x="4225925" y="4092575"/>
          <p14:tracePt t="267684" x="4219575" y="4092575"/>
          <p14:tracePt t="267853" x="4219575" y="4084638"/>
          <p14:tracePt t="267874" x="4219575" y="4078288"/>
          <p14:tracePt t="267982" x="4219575" y="4071938"/>
          <p14:tracePt t="268082" x="4219575" y="4065588"/>
          <p14:tracePt t="268103" x="4219575" y="4059238"/>
          <p14:tracePt t="268112" x="4219575" y="4051300"/>
          <p14:tracePt t="268123" x="4219575" y="4044950"/>
          <p14:tracePt t="268144" x="4219575" y="4038600"/>
          <p14:tracePt t="268156" x="4219575" y="4032250"/>
          <p14:tracePt t="268276" x="4219575" y="4024313"/>
          <p14:tracePt t="268497" x="4213225" y="4024313"/>
          <p14:tracePt t="268535" x="4205288" y="4024313"/>
          <p14:tracePt t="268546" x="4205288" y="4032250"/>
          <p14:tracePt t="268555" x="4198938" y="4038600"/>
          <p14:tracePt t="268577" x="4198938" y="4044950"/>
          <p14:tracePt t="268596" x="4198938" y="4051300"/>
          <p14:tracePt t="268606" x="4192588" y="4051300"/>
          <p14:tracePt t="268616" x="4192588" y="4059238"/>
          <p14:tracePt t="268628" x="4192588" y="4065588"/>
          <p14:tracePt t="268645" x="4192588" y="4071938"/>
          <p14:tracePt t="268945" x="4192588" y="4065588"/>
          <p14:tracePt t="268975" x="4192588" y="4059238"/>
          <p14:tracePt t="269059" x="4192588" y="4051300"/>
          <p14:tracePt t="269167" x="4192588" y="4059238"/>
          <p14:tracePt t="269177" x="4198938" y="4071938"/>
          <p14:tracePt t="269196" x="4198938" y="4078288"/>
          <p14:tracePt t="269207" x="4198938" y="4084638"/>
          <p14:tracePt t="269244" x="4198938" y="4092575"/>
          <p14:tracePt t="269347" x="4198938" y="4084638"/>
          <p14:tracePt t="269360" x="4198938" y="4078288"/>
          <p14:tracePt t="269374" x="4198938" y="4059238"/>
          <p14:tracePt t="269389" x="4198938" y="4038600"/>
          <p14:tracePt t="269405" x="4192588" y="3984625"/>
          <p14:tracePt t="269422" x="4186238" y="3957638"/>
          <p14:tracePt t="269439" x="4186238" y="3917950"/>
          <p14:tracePt t="269455" x="4179888" y="3890963"/>
          <p14:tracePt t="269472" x="4179888" y="3870325"/>
          <p14:tracePt t="269489" x="4179888" y="3817938"/>
          <p14:tracePt t="269506" x="4171950" y="3743325"/>
          <p14:tracePt t="269522" x="4171950" y="3703638"/>
          <p14:tracePt t="269539" x="4171950" y="3670300"/>
          <p14:tracePt t="269555" x="4171950" y="3663950"/>
          <p14:tracePt t="269572" x="4171950" y="3656013"/>
          <p14:tracePt t="269878" x="4171950" y="3649663"/>
          <p14:tracePt t="269908" x="4171950" y="3643313"/>
          <p14:tracePt t="269928" x="4171950" y="3636963"/>
          <p14:tracePt t="269942" x="4171950" y="3622675"/>
          <p14:tracePt t="269948" x="4171950" y="3595688"/>
          <p14:tracePt t="269960" x="4171950" y="3562350"/>
          <p14:tracePt t="269975" x="4171950" y="3522663"/>
          <p14:tracePt t="269992" x="4186238" y="3408363"/>
          <p14:tracePt t="270009" x="4192588" y="3355975"/>
          <p14:tracePt t="270021" x="4192588" y="3268663"/>
          <p14:tracePt t="270038" x="4192588" y="3254375"/>
          <p14:tracePt t="270054" x="4192588" y="3241675"/>
          <p14:tracePt t="270316" x="4198938" y="3241675"/>
          <p14:tracePt t="270326" x="4205288" y="3241675"/>
          <p14:tracePt t="270337" x="4213225" y="3241675"/>
          <p14:tracePt t="270346" x="4225925" y="3235325"/>
          <p14:tracePt t="270358" x="4232275" y="3235325"/>
          <p14:tracePt t="270371" x="4238625" y="3227388"/>
          <p14:tracePt t="270388" x="4252913" y="3227388"/>
          <p14:tracePt t="270404" x="4259263" y="3227388"/>
          <p14:tracePt t="270421" x="4265613" y="3221038"/>
          <p14:tracePt t="270438" x="4279900" y="3214688"/>
          <p14:tracePt t="270454" x="4292600" y="3208338"/>
          <p14:tracePt t="270471" x="4333875" y="3181350"/>
          <p14:tracePt t="270487" x="4367213" y="3154363"/>
          <p14:tracePt t="270504" x="4379913" y="3133725"/>
          <p14:tracePt t="270521" x="4400550" y="3114675"/>
          <p14:tracePt t="270537" x="4413250" y="3087688"/>
          <p14:tracePt t="270555" x="4413250" y="3081338"/>
          <p14:tracePt t="270571" x="4419600" y="3073400"/>
          <p14:tracePt t="270587" x="4419600" y="3067050"/>
          <p14:tracePt t="270807" x="4419600" y="3060700"/>
          <p14:tracePt t="270817" x="4427538" y="3054350"/>
          <p14:tracePt t="270827" x="4427538" y="3048000"/>
          <p14:tracePt t="270840" x="4433888" y="3033713"/>
          <p14:tracePt t="270854" x="4446588" y="3006725"/>
          <p14:tracePt t="270871" x="4473575" y="2933700"/>
          <p14:tracePt t="270887" x="4487863" y="2879725"/>
          <p14:tracePt t="270904" x="4500563" y="2840038"/>
          <p14:tracePt t="270921" x="4506913" y="2773363"/>
          <p14:tracePt t="270941" x="4506913" y="2719388"/>
          <p14:tracePt t="270958" x="4506913" y="2692400"/>
          <p14:tracePt t="270974" x="4506913" y="2686050"/>
          <p14:tracePt t="270991" x="4494213" y="2659063"/>
          <p14:tracePt t="271006" x="4487863" y="2652713"/>
          <p14:tracePt t="271020" x="4473575" y="2619375"/>
          <p14:tracePt t="271037" x="4460875" y="2611438"/>
          <p14:tracePt t="271054" x="4446588" y="2598738"/>
          <p14:tracePt t="271070" x="4440238" y="2592388"/>
          <p14:tracePt t="271337" x="4440238" y="2584450"/>
          <p14:tracePt t="271358" x="4440238" y="2578100"/>
          <p14:tracePt t="271406" x="4446588" y="2571750"/>
          <p14:tracePt t="271417" x="4452938" y="2571750"/>
          <p14:tracePt t="271427" x="4473575" y="2565400"/>
          <p14:tracePt t="271439" x="4500563" y="2551113"/>
          <p14:tracePt t="271453" x="4527550" y="2544763"/>
          <p14:tracePt t="271470" x="4587875" y="2544763"/>
          <p14:tracePt t="271486" x="4621213" y="2538413"/>
          <p14:tracePt t="271503" x="4633913" y="2538413"/>
          <p14:tracePt t="271520" x="4675188" y="2538413"/>
          <p14:tracePt t="271537" x="4741863" y="2544763"/>
          <p14:tracePt t="271553" x="4787900" y="2559050"/>
          <p14:tracePt t="271570" x="4856163" y="2565400"/>
          <p14:tracePt t="271586" x="4916488" y="2598738"/>
          <p14:tracePt t="271603" x="4929188" y="2611438"/>
          <p14:tracePt t="271620" x="4956175" y="2625725"/>
          <p14:tracePt t="271636" x="4976813" y="2638425"/>
          <p14:tracePt t="271653" x="4983163" y="2644775"/>
          <p14:tracePt t="271858" x="4983163" y="2652713"/>
          <p14:tracePt t="271867" x="4983163" y="2659063"/>
          <p14:tracePt t="271878" x="4983163" y="2671763"/>
          <p14:tracePt t="271889" x="4983163" y="2686050"/>
          <p14:tracePt t="271903" x="4989513" y="2713038"/>
          <p14:tracePt t="271919" x="5022850" y="2773363"/>
          <p14:tracePt t="271938" x="5049838" y="2813050"/>
          <p14:tracePt t="271953" x="5062538" y="2819400"/>
          <p14:tracePt t="271973" x="5089525" y="2840038"/>
          <p14:tracePt t="271990" x="5116513" y="2852738"/>
          <p14:tracePt t="272006" x="5130800" y="2852738"/>
          <p14:tracePt t="272023" x="5149850" y="2867025"/>
          <p14:tracePt t="272040" x="5164138" y="2867025"/>
          <p14:tracePt t="272053" x="5164138" y="2873375"/>
          <p14:tracePt t="272070" x="5176838" y="2873375"/>
          <p14:tracePt t="272086" x="5183188" y="2873375"/>
          <p14:tracePt t="272120" x="5191125" y="2873375"/>
          <p14:tracePt t="272179" x="5183188" y="2873375"/>
          <p14:tracePt t="272190" x="5170488" y="2873375"/>
          <p14:tracePt t="272199" x="5149850" y="2867025"/>
          <p14:tracePt t="272208" x="5143500" y="2859088"/>
          <p14:tracePt t="272219" x="5137150" y="2859088"/>
          <p14:tracePt t="272236" x="5130800" y="2852738"/>
          <p14:tracePt t="272252" x="5122863" y="2846388"/>
          <p14:tracePt t="272521" x="5122863" y="2852738"/>
          <p14:tracePt t="272534" x="5130800" y="2852738"/>
          <p14:tracePt t="272549" x="5143500" y="2867025"/>
          <p14:tracePt t="272572" x="5156200" y="2873375"/>
          <p14:tracePt t="272586" x="5156200" y="2886075"/>
          <p14:tracePt t="272602" x="5176838" y="2906713"/>
          <p14:tracePt t="272622" x="5183188" y="2913063"/>
          <p14:tracePt t="272652" x="5191125" y="2913063"/>
          <p14:tracePt t="272672" x="5191125" y="2919413"/>
          <p14:tracePt t="272691" x="5197475" y="2919413"/>
          <p14:tracePt t="272712" x="5203825" y="2919413"/>
          <p14:tracePt t="272764" x="5210175" y="2919413"/>
          <p14:tracePt t="272774" x="5210175" y="2913063"/>
          <p14:tracePt t="272785" x="5210175" y="2900363"/>
          <p14:tracePt t="272794" x="5216525" y="2894013"/>
          <p14:tracePt t="272807" x="5216525" y="2886075"/>
          <p14:tracePt t="272822" x="5224463" y="2873375"/>
          <p14:tracePt t="272835" x="5224463" y="2867025"/>
          <p14:tracePt t="272852" x="5224463" y="2859088"/>
          <p14:tracePt t="272875" x="5224463" y="2852738"/>
          <p14:tracePt t="272927" x="5224463" y="2846388"/>
          <p14:tracePt t="272957" x="5216525" y="2846388"/>
          <p14:tracePt t="272973" x="5210175" y="2846388"/>
          <p14:tracePt t="272982" x="5203825" y="2840038"/>
          <p14:tracePt t="272992" x="5176838" y="2825750"/>
          <p14:tracePt t="273006" x="5156200" y="2825750"/>
          <p14:tracePt t="273023" x="5070475" y="2792413"/>
          <p14:tracePt t="273039" x="5016500" y="2765425"/>
          <p14:tracePt t="273052" x="4949825" y="2738438"/>
          <p14:tracePt t="273068" x="4814888" y="2713038"/>
          <p14:tracePt t="273085" x="4741863" y="2705100"/>
          <p14:tracePt t="273102" x="4608513" y="2705100"/>
          <p14:tracePt t="273118" x="4548188" y="2705100"/>
          <p14:tracePt t="273135" x="4452938" y="2698750"/>
          <p14:tracePt t="273152" x="4406900" y="2686050"/>
          <p14:tracePt t="273185" x="4400550" y="2671763"/>
          <p14:tracePt t="273349" x="4386263" y="2679700"/>
          <p14:tracePt t="273358" x="4359275" y="2692400"/>
          <p14:tracePt t="273371" x="4298950" y="2719388"/>
          <p14:tracePt t="273385" x="4232275" y="2759075"/>
          <p14:tracePt t="273401" x="4071938" y="2852738"/>
          <p14:tracePt t="273418" x="3917950" y="2979738"/>
          <p14:tracePt t="273435" x="3851275" y="3040063"/>
          <p14:tracePt t="273440" x="3776663" y="3121025"/>
          <p14:tracePt t="273451" x="3724275" y="3194050"/>
          <p14:tracePt t="273469" x="3630613" y="3322638"/>
          <p14:tracePt t="273485" x="3589338" y="3368675"/>
          <p14:tracePt t="273501" x="3543300" y="3435350"/>
          <p14:tracePt t="273518" x="3529013" y="3455988"/>
          <p14:tracePt t="273535" x="3529013" y="3462338"/>
          <p14:tracePt t="273753" x="3529013" y="3468688"/>
          <p14:tracePt t="273761" x="3522663" y="3476625"/>
          <p14:tracePt t="273772" x="3516313" y="3489325"/>
          <p14:tracePt t="273785" x="3509963" y="3502025"/>
          <p14:tracePt t="273801" x="3495675" y="3529013"/>
          <p14:tracePt t="273818" x="3489325" y="3536950"/>
          <p14:tracePt t="273873" x="3482975" y="3536950"/>
          <p14:tracePt t="273904" x="3482975" y="3529013"/>
          <p14:tracePt t="273922" x="3482975" y="3522663"/>
          <p14:tracePt t="273933" x="3482975" y="3516313"/>
          <p14:tracePt t="273943" x="3482975" y="3502025"/>
          <p14:tracePt t="273955" x="3489325" y="3476625"/>
          <p14:tracePt t="273973" x="3509963" y="3408363"/>
          <p14:tracePt t="273990" x="3516313" y="3368675"/>
          <p14:tracePt t="274006" x="3536950" y="3308350"/>
          <p14:tracePt t="274022" x="3543300" y="3281363"/>
          <p14:tracePt t="274039" x="3570288" y="3208338"/>
          <p14:tracePt t="274051" x="3589338" y="3175000"/>
          <p14:tracePt t="274067" x="3609975" y="3121025"/>
          <p14:tracePt t="274084" x="3649663" y="3054350"/>
          <p14:tracePt t="274101" x="3663950" y="3021013"/>
          <p14:tracePt t="274117" x="3690938" y="2952750"/>
          <p14:tracePt t="274134" x="3730625" y="2873375"/>
          <p14:tracePt t="274151" x="3743325" y="2825750"/>
          <p14:tracePt t="274167" x="3776663" y="2759075"/>
          <p14:tracePt t="274185" x="3817938" y="2671763"/>
          <p14:tracePt t="274201" x="3836988" y="2632075"/>
          <p14:tracePt t="274217" x="3884613" y="2559050"/>
          <p14:tracePt t="274235" x="3924300" y="2490788"/>
          <p14:tracePt t="274250" x="3944938" y="2457450"/>
          <p14:tracePt t="274267" x="3984625" y="2397125"/>
          <p14:tracePt t="274285" x="4024313" y="2344738"/>
          <p14:tracePt t="274300" x="4051300" y="2324100"/>
          <p14:tracePt t="274317" x="4105275" y="2270125"/>
          <p14:tracePt t="274335" x="4144963" y="2243138"/>
          <p14:tracePt t="274350" x="4152900" y="2236788"/>
          <p14:tracePt t="274367" x="4171950" y="2224088"/>
          <p14:tracePt t="274385" x="4186238" y="2216150"/>
          <p14:tracePt t="274400" x="4192588" y="2216150"/>
          <p14:tracePt t="274417" x="4213225" y="2209800"/>
          <p14:tracePt t="274434" x="4219575" y="2209800"/>
          <p14:tracePt t="274439" x="4225925" y="2209800"/>
          <p14:tracePt t="274662" x="4225925" y="2197100"/>
          <p14:tracePt t="274672" x="4232275" y="2182813"/>
          <p14:tracePt t="274683" x="4246563" y="2155825"/>
          <p14:tracePt t="274693" x="4252913" y="2130425"/>
          <p14:tracePt t="274704" x="4252913" y="2109788"/>
          <p14:tracePt t="274717" x="4259263" y="2076450"/>
          <p14:tracePt t="274733" x="4273550" y="2022475"/>
          <p14:tracePt t="274750" x="4279900" y="1995488"/>
          <p14:tracePt t="274767" x="4286250" y="1962150"/>
          <p14:tracePt t="274783" x="4292600" y="1949450"/>
          <p14:tracePt t="274800" x="4292600" y="1941513"/>
          <p14:tracePt t="274817" x="4292600" y="1935163"/>
          <p14:tracePt t="274833" x="4298950" y="1922463"/>
          <p14:tracePt t="274850" x="4298950" y="1908175"/>
          <p14:tracePt t="274867" x="4313238" y="1889125"/>
          <p14:tracePt t="274883" x="4319588" y="1874838"/>
          <p14:tracePt t="274900" x="4325938" y="1862138"/>
          <p14:tracePt t="274917" x="4333875" y="1847850"/>
          <p14:tracePt t="274934" x="4346575" y="1841500"/>
          <p14:tracePt t="274938" x="4352925" y="1841500"/>
          <p14:tracePt t="274950" x="4359275" y="1835150"/>
          <p14:tracePt t="274972" x="4367213" y="1828800"/>
          <p14:tracePt t="274989" x="4373563" y="1822450"/>
          <p14:tracePt t="275005" x="4379913" y="1814513"/>
          <p14:tracePt t="275038" x="4379913" y="1808163"/>
          <p14:tracePt t="275056" x="4379913" y="1801813"/>
          <p14:tracePt t="275066" x="4386263" y="1801813"/>
          <p14:tracePt t="275106" x="4394200" y="1801813"/>
          <p14:tracePt t="275337" x="4394200" y="1808163"/>
          <p14:tracePt t="275406" x="4394200" y="1814513"/>
          <p14:tracePt t="275456" x="4394200" y="1822450"/>
          <p14:tracePt t="275506" x="4386263" y="1822450"/>
          <p14:tracePt t="275537" x="4386263" y="1828800"/>
          <p14:tracePt t="275576" x="4379913" y="1828800"/>
          <p14:tracePt t="275637" x="4379913" y="1835150"/>
          <p14:tracePt t="275768" x="4379913" y="1828800"/>
          <p14:tracePt t="275781" x="4386263" y="1828800"/>
          <p14:tracePt t="275919" x="4386263" y="1835150"/>
          <p14:tracePt t="275938" x="4379913" y="1847850"/>
          <p14:tracePt t="275951" x="4367213" y="1862138"/>
          <p14:tracePt t="275973" x="4359275" y="1881188"/>
          <p14:tracePt t="275986" x="4352925" y="1889125"/>
          <p14:tracePt t="276003" x="4346575" y="1901825"/>
          <p14:tracePt t="276021" x="4340225" y="1922463"/>
          <p14:tracePt t="276038" x="4325938" y="1941513"/>
          <p14:tracePt t="276052" x="4325938" y="1949450"/>
          <p14:tracePt t="276066" x="4325938" y="1955800"/>
          <p14:tracePt t="276099" x="4319588" y="1955800"/>
          <p14:tracePt t="276369" x="4319588" y="1962150"/>
          <p14:tracePt t="276380" x="4313238" y="1989138"/>
          <p14:tracePt t="276391" x="4306888" y="2028825"/>
          <p14:tracePt t="276403" x="4298950" y="2082800"/>
          <p14:tracePt t="276415" x="4286250" y="2136775"/>
          <p14:tracePt t="276432" x="4273550" y="2203450"/>
          <p14:tracePt t="276448" x="4238625" y="2297113"/>
          <p14:tracePt t="276466" x="4232275" y="2317750"/>
          <p14:tracePt t="276482" x="4232275" y="2336800"/>
          <p14:tracePt t="276500" x="4225925" y="2351088"/>
          <p14:tracePt t="276825" x="4225925" y="2344738"/>
          <p14:tracePt t="276847" x="4225925" y="2336800"/>
          <p14:tracePt t="276869" x="4225925" y="2330450"/>
          <p14:tracePt t="276879" x="4232275" y="2330450"/>
          <p14:tracePt t="276890" x="4232275" y="2324100"/>
          <p14:tracePt t="276903" x="4232275" y="2317750"/>
          <p14:tracePt t="276955" x="4232275" y="2309813"/>
          <p14:tracePt t="276974" x="4238625" y="2303463"/>
          <p14:tracePt t="276986" x="4238625" y="2290763"/>
          <p14:tracePt t="276995" x="4238625" y="2284413"/>
          <p14:tracePt t="277005" x="4238625" y="2276475"/>
          <p14:tracePt t="277025" x="4238625" y="2270125"/>
          <p14:tracePt t="277086" x="4238625" y="2263775"/>
          <p14:tracePt t="277098" x="4246563" y="2263775"/>
          <p14:tracePt t="277107" x="4252913" y="2251075"/>
          <p14:tracePt t="277127" x="4252913" y="2243138"/>
          <p14:tracePt t="277168" x="4252913" y="2236788"/>
          <p14:tracePt t="277178" x="4252913" y="2230438"/>
          <p14:tracePt t="277188" x="4259263" y="2230438"/>
          <p14:tracePt t="277198" x="4265613" y="2216150"/>
          <p14:tracePt t="277214" x="4279900" y="2203450"/>
          <p14:tracePt t="277231" x="4292600" y="2176463"/>
          <p14:tracePt t="277248" x="4313238" y="2163763"/>
          <p14:tracePt t="277264" x="4319588" y="2155825"/>
          <p14:tracePt t="277281" x="4333875" y="2149475"/>
          <p14:tracePt t="277298" x="4340225" y="2143125"/>
          <p14:tracePt t="277331" x="4352925" y="2136775"/>
          <p14:tracePt t="277348" x="4367213" y="2130425"/>
          <p14:tracePt t="277364" x="4373563" y="2130425"/>
          <p14:tracePt t="277381" x="4394200" y="2122488"/>
          <p14:tracePt t="277398" x="4413250" y="2116138"/>
          <p14:tracePt t="277414" x="4427538" y="2109788"/>
          <p14:tracePt t="277431" x="4446588" y="2109788"/>
          <p14:tracePt t="277448" x="4473575" y="2103438"/>
          <p14:tracePt t="277464" x="4487863" y="2103438"/>
          <p14:tracePt t="277468" x="4506913" y="2095500"/>
          <p14:tracePt t="277481" x="4527550" y="2095500"/>
          <p14:tracePt t="277497" x="4567238" y="2089150"/>
          <p14:tracePt t="277514" x="4587875" y="2089150"/>
          <p14:tracePt t="277531" x="4614863" y="2089150"/>
          <p14:tracePt t="277547" x="4641850" y="2089150"/>
          <p14:tracePt t="277564" x="4648200" y="2089150"/>
          <p14:tracePt t="277581" x="4667250" y="2095500"/>
          <p14:tracePt t="277597" x="4687888" y="2103438"/>
          <p14:tracePt t="277614" x="4694238" y="2109788"/>
          <p14:tracePt t="277631" x="4714875" y="2116138"/>
          <p14:tracePt t="277647" x="4721225" y="2116138"/>
          <p14:tracePt t="277681" x="4727575" y="2116138"/>
          <p14:tracePt t="277697" x="4735513" y="2122488"/>
          <p14:tracePt t="277778" x="4727575" y="2130425"/>
          <p14:tracePt t="277788" x="4721225" y="2136775"/>
          <p14:tracePt t="277801" x="4702175" y="2136775"/>
          <p14:tracePt t="277814" x="4687888" y="2136775"/>
          <p14:tracePt t="277831" x="4633913" y="2143125"/>
          <p14:tracePt t="277848" x="4573588" y="2143125"/>
          <p14:tracePt t="277864" x="4540250" y="2143125"/>
          <p14:tracePt t="277880" x="4479925" y="2149475"/>
          <p14:tracePt t="277897" x="4452938" y="2149475"/>
          <p14:tracePt t="277914" x="4419600" y="2149475"/>
          <p14:tracePt t="277931" x="4400550" y="2149475"/>
          <p14:tracePt t="277947" x="4394200" y="2149475"/>
          <p14:tracePt t="277967" x="4386263" y="2149475"/>
          <p14:tracePt t="278008" x="4379913" y="2149475"/>
          <p14:tracePt t="278079" x="4386263" y="2149475"/>
          <p14:tracePt t="278090" x="4400550" y="2149475"/>
          <p14:tracePt t="278103" x="4419600" y="2149475"/>
          <p14:tracePt t="278114" x="4460875" y="2149475"/>
          <p14:tracePt t="278130" x="4573588" y="2163763"/>
          <p14:tracePt t="278147" x="4660900" y="2182813"/>
          <p14:tracePt t="278164" x="4814888" y="2224088"/>
          <p14:tracePt t="278180" x="4968875" y="2284413"/>
          <p14:tracePt t="278197" x="5049838" y="2324100"/>
          <p14:tracePt t="278213" x="5176838" y="2378075"/>
          <p14:tracePt t="278231" x="5264150" y="2417763"/>
          <p14:tracePt t="278247" x="5303838" y="2438400"/>
          <p14:tracePt t="278263" x="5364163" y="2465388"/>
          <p14:tracePt t="278280" x="5384800" y="2478088"/>
          <p14:tracePt t="278297" x="5411788" y="2484438"/>
          <p14:tracePt t="278330" x="5418138" y="2498725"/>
          <p14:tracePt t="278347" x="5424488" y="2498725"/>
          <p14:tracePt t="278363" x="5430838" y="2505075"/>
          <p14:tracePt t="278396" x="5438775" y="2505075"/>
          <p14:tracePt t="278449" x="5445125" y="2505075"/>
          <p14:tracePt t="278643" x="5445125" y="2498725"/>
          <p14:tracePt t="278653" x="5451475" y="2490788"/>
          <p14:tracePt t="278664" x="5478463" y="2478088"/>
          <p14:tracePt t="278681" x="5565775" y="2444750"/>
          <p14:tracePt t="278696" x="5626100" y="2430463"/>
          <p14:tracePt t="278713" x="5719763" y="2411413"/>
          <p14:tracePt t="278730" x="5765800" y="2405063"/>
          <p14:tracePt t="278746" x="5813425" y="2405063"/>
          <p14:tracePt t="278763" x="5826125" y="2405063"/>
          <p14:tracePt t="278780" x="5834063" y="2397125"/>
          <p14:tracePt t="278902" x="5834063" y="2390775"/>
          <p14:tracePt t="278912" x="5826125" y="2390775"/>
          <p14:tracePt t="278923" x="5826125" y="2384425"/>
          <p14:tracePt t="278934" x="5819775" y="2378075"/>
          <p14:tracePt t="278946" x="5813425" y="2378075"/>
          <p14:tracePt t="278966" x="5799138" y="2363788"/>
          <p14:tracePt t="278984" x="5780088" y="2351088"/>
          <p14:tracePt t="279001" x="5759450" y="2330450"/>
          <p14:tracePt t="279016" x="5746750" y="2324100"/>
          <p14:tracePt t="279033" x="5719763" y="2303463"/>
          <p14:tracePt t="279046" x="5699125" y="2297113"/>
          <p14:tracePt t="279063" x="5672138" y="2276475"/>
          <p14:tracePt t="279079" x="5632450" y="2257425"/>
          <p14:tracePt t="279097" x="5584825" y="2251075"/>
          <p14:tracePt t="279113" x="5565775" y="2243138"/>
          <p14:tracePt t="279129" x="5518150" y="2236788"/>
          <p14:tracePt t="279146" x="5418138" y="2224088"/>
          <p14:tracePt t="279162" x="5345113" y="2209800"/>
          <p14:tracePt t="279180" x="5197475" y="2209800"/>
          <p14:tracePt t="279196" x="5103813" y="2216150"/>
          <p14:tracePt t="279212" x="4935538" y="2230438"/>
          <p14:tracePt t="279229" x="4775200" y="2243138"/>
          <p14:tracePt t="279246" x="4694238" y="2251075"/>
          <p14:tracePt t="279262" x="4533900" y="2263775"/>
          <p14:tracePt t="279279" x="4379913" y="2270125"/>
          <p14:tracePt t="279296" x="4319588" y="2270125"/>
          <p14:tracePt t="279312" x="4225925" y="2270125"/>
          <p14:tracePt t="279329" x="4179888" y="2270125"/>
          <p14:tracePt t="279346" x="4159250" y="2270125"/>
          <p14:tracePt t="279363" x="4152900" y="2270125"/>
          <p14:tracePt t="279379" x="4144963" y="2270125"/>
          <p14:tracePt t="279400" x="4138613" y="2270125"/>
          <p14:tracePt t="279468" x="4125913" y="2270125"/>
          <p14:tracePt t="279478" x="4119563" y="2270125"/>
          <p14:tracePt t="279488" x="4111625" y="2270125"/>
          <p14:tracePt t="279500" x="4092575" y="2270125"/>
          <p14:tracePt t="279512" x="4084638" y="2263775"/>
          <p14:tracePt t="279532" x="4078288" y="2263775"/>
          <p14:tracePt t="279558" x="4071938" y="2263775"/>
          <p14:tracePt t="279620" x="4078288" y="2263775"/>
          <p14:tracePt t="279629" x="4084638" y="2263775"/>
          <p14:tracePt t="279640" x="4092575" y="2263775"/>
          <p14:tracePt t="279651" x="4098925" y="2263775"/>
          <p14:tracePt t="279669" x="4105275" y="2263775"/>
          <p14:tracePt t="279688" x="4111625" y="2263775"/>
          <p14:tracePt t="279700" x="4119563" y="2263775"/>
          <p14:tracePt t="279712" x="4125913" y="2263775"/>
          <p14:tracePt t="279729" x="4152900" y="2251075"/>
          <p14:tracePt t="279745" x="4159250" y="2251075"/>
          <p14:tracePt t="279762" x="4179888" y="2251075"/>
          <p14:tracePt t="279779" x="4186238" y="2243138"/>
          <p14:tracePt t="279848" x="4192588" y="2243138"/>
          <p14:tracePt t="279868" x="4198938" y="2243138"/>
          <p14:tracePt t="279928" x="4205288" y="2243138"/>
          <p14:tracePt t="280098" x="4205288" y="2251075"/>
          <p14:tracePt t="280118" x="4205288" y="2257425"/>
          <p14:tracePt t="280139" x="4205288" y="2270125"/>
          <p14:tracePt t="280149" x="4213225" y="2276475"/>
          <p14:tracePt t="280159" x="4213225" y="2284413"/>
          <p14:tracePt t="280170" x="4219575" y="2303463"/>
          <p14:tracePt t="280181" x="4219575" y="2317750"/>
          <p14:tracePt t="280195" x="4219575" y="2324100"/>
          <p14:tracePt t="280212" x="4219575" y="2344738"/>
          <p14:tracePt t="280228" x="4225925" y="2357438"/>
          <p14:tracePt t="280245" x="4225925" y="2390775"/>
          <p14:tracePt t="280262" x="4225925" y="2417763"/>
          <p14:tracePt t="280278" x="4225925" y="2478088"/>
          <p14:tracePt t="280295" x="4225925" y="2517775"/>
          <p14:tracePt t="280312" x="4225925" y="2592388"/>
          <p14:tracePt t="280328" x="4225925" y="2625725"/>
          <p14:tracePt t="280345" x="4225925" y="2692400"/>
          <p14:tracePt t="280361" x="4225925" y="2719388"/>
          <p14:tracePt t="280378" x="4225925" y="2786063"/>
          <p14:tracePt t="280395" x="4225925" y="2873375"/>
          <p14:tracePt t="280411" x="4232275" y="2940050"/>
          <p14:tracePt t="280428" x="4238625" y="3060700"/>
          <p14:tracePt t="280445" x="4246563" y="3175000"/>
          <p14:tracePt t="280461" x="4246563" y="3227388"/>
          <p14:tracePt t="280478" x="4246563" y="3295650"/>
          <p14:tracePt t="280495" x="4252913" y="3335338"/>
          <p14:tracePt t="280805" x="4265613" y="3381375"/>
          <p14:tracePt t="280814" x="4279900" y="3429000"/>
          <p14:tracePt t="280822" x="4292600" y="3482975"/>
          <p14:tracePt t="280834" x="4313238" y="3529013"/>
          <p14:tracePt t="280844" x="4325938" y="3582988"/>
          <p14:tracePt t="280861" x="4346575" y="3643313"/>
          <p14:tracePt t="280878" x="4367213" y="3736975"/>
          <p14:tracePt t="280895" x="4386263" y="3817938"/>
          <p14:tracePt t="280911" x="4394200" y="3857625"/>
          <p14:tracePt t="280928" x="4394200" y="3905250"/>
          <p14:tracePt t="280944" x="4394200" y="3917950"/>
          <p14:tracePt t="280966" x="4400550" y="3990975"/>
          <p14:tracePt t="280981" x="4400550" y="4017963"/>
          <p14:tracePt t="280999" x="4400550" y="4059238"/>
          <p14:tracePt t="281014" x="4400550" y="4065588"/>
          <p14:tracePt t="281017" x="4400550" y="4078288"/>
          <p14:tracePt t="281033" x="4400550" y="4084638"/>
          <p14:tracePt t="281044" x="4400550" y="4098925"/>
          <p14:tracePt t="281061" x="4400550" y="4111625"/>
          <p14:tracePt t="281078" x="4400550" y="4138613"/>
          <p14:tracePt t="281094" x="4400550" y="4144963"/>
          <p14:tracePt t="281111" x="4400550" y="4159250"/>
          <p14:tracePt t="281144" x="4400550" y="4171950"/>
          <p14:tracePt t="281161" x="4394200" y="4192588"/>
          <p14:tracePt t="281177" x="4394200" y="4198938"/>
          <p14:tracePt t="281194" x="4386263" y="4213225"/>
          <p14:tracePt t="281385" x="4379913" y="4213225"/>
          <p14:tracePt t="281405" x="4373563" y="4205288"/>
          <p14:tracePt t="281413" x="4373563" y="4198938"/>
          <p14:tracePt t="281442" x="4373563" y="4192588"/>
          <p14:tracePt t="281482" x="4373563" y="4186238"/>
          <p14:tracePt t="281523" x="4373563" y="4179888"/>
          <p14:tracePt t="281543" x="4373563" y="4171950"/>
          <p14:tracePt t="281585" x="4373563" y="4165600"/>
          <p14:tracePt t="281596" x="4367213" y="4165600"/>
          <p14:tracePt t="281635" x="4367213" y="4159250"/>
          <p14:tracePt t="281647" x="4367213" y="4152900"/>
          <p14:tracePt t="281656" x="4367213" y="4144963"/>
          <p14:tracePt t="281676" x="4359275" y="4138613"/>
          <p14:tracePt t="281687" x="4359275" y="4132263"/>
          <p14:tracePt t="281698" x="4359275" y="4125913"/>
          <p14:tracePt t="281717" x="4359275" y="4119563"/>
          <p14:tracePt t="281768" x="4359275" y="4111625"/>
          <p14:tracePt t="281788" x="4359275" y="4105275"/>
          <p14:tracePt t="281799" x="4352925" y="4098925"/>
          <p14:tracePt t="281810" x="4352925" y="4092575"/>
          <p14:tracePt t="281828" x="4346575" y="4071938"/>
          <p14:tracePt t="281844" x="4340225" y="4071938"/>
          <p14:tracePt t="281862" x="4340225" y="4065588"/>
          <p14:tracePt t="281889" x="4333875" y="4065588"/>
          <p14:tracePt t="282001" x="4325938" y="4065588"/>
          <p14:tracePt t="282041" x="4325938" y="4071938"/>
          <p14:tracePt t="282051" x="4325938" y="4078288"/>
          <p14:tracePt t="282062" x="4325938" y="4084638"/>
          <p14:tracePt t="282077" x="4319588" y="4092575"/>
          <p14:tracePt t="282093" x="4313238" y="4111625"/>
          <p14:tracePt t="282110" x="4306888" y="4138613"/>
          <p14:tracePt t="282126" x="4298950" y="4171950"/>
          <p14:tracePt t="282143" x="4292600" y="4205288"/>
          <p14:tracePt t="282160" x="4286250" y="4213225"/>
          <p14:tracePt t="282179" x="4286250" y="4225925"/>
          <p14:tracePt t="282193" x="4286250" y="4232275"/>
          <p14:tracePt t="282245" x="4286250" y="4238625"/>
          <p14:tracePt t="282286" x="4279900" y="4238625"/>
          <p14:tracePt t="282412" x="4279900" y="4232275"/>
          <p14:tracePt t="282432" x="4279900" y="4225925"/>
          <p14:tracePt t="282455" x="4279900" y="4219575"/>
          <p14:tracePt t="282479" x="4279900" y="4213225"/>
          <p14:tracePt t="282499" x="4279900" y="4205288"/>
          <p14:tracePt t="282507" x="4279900" y="4198938"/>
          <p14:tracePt t="282518" x="4279900" y="4186238"/>
          <p14:tracePt t="282529" x="4279900" y="4165600"/>
          <p14:tracePt t="282543" x="4286250" y="4138613"/>
          <p14:tracePt t="282559" x="4286250" y="4111625"/>
          <p14:tracePt t="282576" x="4286250" y="4098925"/>
          <p14:tracePt t="282593" x="4286250" y="4092575"/>
          <p14:tracePt t="282641" x="4286250" y="4084638"/>
          <p14:tracePt t="282899" x="4286250" y="4078288"/>
          <p14:tracePt t="282909" x="4292600" y="4071938"/>
          <p14:tracePt t="282926" x="4298950" y="4017963"/>
          <p14:tracePt t="282942" x="4298950" y="3951288"/>
          <p14:tracePt t="282960" x="4298950" y="3878263"/>
          <p14:tracePt t="282980" x="4306888" y="3790950"/>
          <p14:tracePt t="283000" x="4306888" y="3683000"/>
          <p14:tracePt t="283015" x="4313238" y="3609975"/>
          <p14:tracePt t="283032" x="4333875" y="3449638"/>
          <p14:tracePt t="283043" x="4340225" y="3368675"/>
          <p14:tracePt t="283059" x="4359275" y="3287713"/>
          <p14:tracePt t="283075" x="4367213" y="3141663"/>
          <p14:tracePt t="283092" x="4373563" y="3087688"/>
          <p14:tracePt t="283109" x="4379913" y="3013075"/>
          <p14:tracePt t="283125" x="4379913" y="2994025"/>
          <p14:tracePt t="283143" x="4379913" y="2946400"/>
          <p14:tracePt t="283159" x="4379913" y="2879725"/>
          <p14:tracePt t="283175" x="4373563" y="2846388"/>
          <p14:tracePt t="283192" x="4359275" y="2813050"/>
          <p14:tracePt t="283443" x="4346575" y="2813050"/>
          <p14:tracePt t="283452" x="4346575" y="2806700"/>
          <p14:tracePt t="283463" x="4333875" y="2806700"/>
          <p14:tracePt t="283475" x="4319588" y="2806700"/>
          <p14:tracePt t="283492" x="4298950" y="2806700"/>
          <p14:tracePt t="283509" x="4252913" y="2813050"/>
          <p14:tracePt t="283525" x="4179888" y="2859088"/>
          <p14:tracePt t="283542" x="4138613" y="2879725"/>
          <p14:tracePt t="283558" x="4065588" y="2946400"/>
          <p14:tracePt t="283575" x="3978275" y="3040063"/>
          <p14:tracePt t="283592" x="3944938" y="3087688"/>
          <p14:tracePt t="283608" x="3884613" y="3167063"/>
          <p14:tracePt t="283625" x="3851275" y="3208338"/>
          <p14:tracePt t="283642" x="3836988" y="3221038"/>
          <p14:tracePt t="283658" x="3830638" y="3221038"/>
          <p14:tracePt t="283846" x="3824288" y="3227388"/>
          <p14:tracePt t="283854" x="3824288" y="3235325"/>
          <p14:tracePt t="283863" x="3817938" y="3241675"/>
          <p14:tracePt t="283883" x="3803650" y="3248025"/>
          <p14:tracePt t="283896" x="3797300" y="3254375"/>
          <p14:tracePt t="283908" x="3784600" y="3268663"/>
          <p14:tracePt t="283925" x="3757613" y="3281363"/>
          <p14:tracePt t="283941" x="3751263" y="3281363"/>
          <p14:tracePt t="283958" x="3743325" y="3281363"/>
          <p14:tracePt t="283979" x="3736975" y="3281363"/>
          <p14:tracePt t="284056" x="3736975" y="3275013"/>
          <p14:tracePt t="284066" x="3736975" y="3268663"/>
          <p14:tracePt t="284079" x="3736975" y="3262313"/>
          <p14:tracePt t="284091" x="3736975" y="3241675"/>
          <p14:tracePt t="284108" x="3736975" y="3201988"/>
          <p14:tracePt t="284124" x="3736975" y="3187700"/>
          <p14:tracePt t="284141" x="3743325" y="3160713"/>
          <p14:tracePt t="284158" x="3751263" y="3141663"/>
          <p14:tracePt t="284175" x="3751263" y="3133725"/>
          <p14:tracePt t="284191" x="3751263" y="3127375"/>
          <p14:tracePt t="284209" x="3751263" y="3114675"/>
          <p14:tracePt t="284225" x="3757613" y="3108325"/>
          <p14:tracePt t="284241" x="3763963" y="3087688"/>
          <p14:tracePt t="284258" x="3770313" y="3073400"/>
          <p14:tracePt t="284274" x="3784600" y="3048000"/>
          <p14:tracePt t="284292" x="3797300" y="3021013"/>
          <p14:tracePt t="284308" x="3797300" y="3013075"/>
          <p14:tracePt t="284325" x="3803650" y="2994025"/>
          <p14:tracePt t="284341" x="3817938" y="2987675"/>
          <p14:tracePt t="284358" x="3824288" y="2967038"/>
          <p14:tracePt t="284374" x="3844925" y="2927350"/>
          <p14:tracePt t="284391" x="3844925" y="2919413"/>
          <p14:tracePt t="284408" x="3857625" y="2894013"/>
          <p14:tracePt t="284424" x="3863975" y="2886075"/>
          <p14:tracePt t="284441" x="3870325" y="2867025"/>
          <p14:tracePt t="284458" x="3884613" y="2846388"/>
          <p14:tracePt t="284474" x="3890963" y="2825750"/>
          <p14:tracePt t="284491" x="3911600" y="2779713"/>
          <p14:tracePt t="284508" x="3924300" y="2759075"/>
          <p14:tracePt t="284524" x="3938588" y="2732088"/>
          <p14:tracePt t="284541" x="3944938" y="2713038"/>
          <p14:tracePt t="284557" x="3951288" y="2698750"/>
          <p14:tracePt t="284574" x="3965575" y="2665413"/>
          <p14:tracePt t="284591" x="3990975" y="2625725"/>
          <p14:tracePt t="284607" x="3990975" y="2611438"/>
          <p14:tracePt t="284613" x="4005263" y="2605088"/>
          <p14:tracePt t="284624" x="4005263" y="2592388"/>
          <p14:tracePt t="284641" x="4024313" y="2578100"/>
          <p14:tracePt t="284657" x="4024313" y="2565400"/>
          <p14:tracePt t="284674" x="4038600" y="2551113"/>
          <p14:tracePt t="284691" x="4044950" y="2538413"/>
          <p14:tracePt t="284707" x="4059238" y="2524125"/>
          <p14:tracePt t="284724" x="4065588" y="2511425"/>
          <p14:tracePt t="284741" x="4078288" y="2490788"/>
          <p14:tracePt t="284757" x="4092575" y="2471738"/>
          <p14:tracePt t="284774" x="4098925" y="2451100"/>
          <p14:tracePt t="284790" x="4111625" y="2438400"/>
          <p14:tracePt t="284807" x="4119563" y="2438400"/>
          <p14:tracePt t="284824" x="4125913" y="2430463"/>
          <p14:tracePt t="284840" x="4138613" y="2424113"/>
          <p14:tracePt t="284857" x="4144963" y="2417763"/>
          <p14:tracePt t="284874" x="4165600" y="2405063"/>
          <p14:tracePt t="284890" x="4179888" y="2397125"/>
          <p14:tracePt t="284907" x="4186238" y="2397125"/>
          <p14:tracePt t="284924" x="4192588" y="2390775"/>
          <p14:tracePt t="285315" x="4192588" y="2384425"/>
          <p14:tracePt t="285336" x="4192588" y="2378075"/>
          <p14:tracePt t="285346" x="4198938" y="2363788"/>
          <p14:tracePt t="285357" x="4205288" y="2351088"/>
          <p14:tracePt t="285367" x="4205288" y="2336800"/>
          <p14:tracePt t="285378" x="4213225" y="2324100"/>
          <p14:tracePt t="285390" x="4213225" y="2309813"/>
          <p14:tracePt t="285407" x="4219575" y="2290763"/>
          <p14:tracePt t="285423" x="4219575" y="2270125"/>
          <p14:tracePt t="285440" x="4232275" y="2243138"/>
          <p14:tracePt t="285457" x="4238625" y="2236788"/>
          <p14:tracePt t="285473" x="4246563" y="2209800"/>
          <p14:tracePt t="285490" x="4246563" y="2197100"/>
          <p14:tracePt t="285507" x="4252913" y="2182813"/>
          <p14:tracePt t="285540" x="4252913" y="2176463"/>
          <p14:tracePt t="285556" x="4259263" y="2163763"/>
          <p14:tracePt t="285573" x="4265613" y="2136775"/>
          <p14:tracePt t="285590" x="4273550" y="2122488"/>
          <p14:tracePt t="285607" x="4279900" y="2103438"/>
          <p14:tracePt t="285686" x="4279900" y="2095500"/>
          <p14:tracePt t="285787" x="4279900" y="2103438"/>
          <p14:tracePt t="285810" x="4279900" y="2109788"/>
          <p14:tracePt t="285822" x="4286250" y="2116138"/>
          <p14:tracePt t="285832" x="4286250" y="2122488"/>
          <p14:tracePt t="285843" x="4286250" y="2136775"/>
          <p14:tracePt t="285856" x="4286250" y="2143125"/>
          <p14:tracePt t="285873" x="4286250" y="2163763"/>
          <p14:tracePt t="285890" x="4286250" y="2176463"/>
          <p14:tracePt t="285906" x="4286250" y="2209800"/>
          <p14:tracePt t="285923" x="4286250" y="2216150"/>
          <p14:tracePt t="285942" x="4279900" y="2230438"/>
          <p14:tracePt t="285977" x="4279900" y="2236788"/>
          <p14:tracePt t="285993" x="4279900" y="2243138"/>
          <p14:tracePt t="286011" x="4279900" y="2251075"/>
          <p14:tracePt t="286026" x="4279900" y="2257425"/>
          <p14:tracePt t="286042" x="4279900" y="2270125"/>
          <p14:tracePt t="286061" x="4279900" y="2276475"/>
          <p14:tracePt t="286102" x="4279900" y="2284413"/>
          <p14:tracePt t="286255" x="4273550" y="2284413"/>
          <p14:tracePt t="286307" x="4265613" y="2284413"/>
          <p14:tracePt t="286347" x="4259263" y="2284413"/>
          <p14:tracePt t="286368" x="4252913" y="2284413"/>
          <p14:tracePt t="286379" x="4246563" y="2284413"/>
          <p14:tracePt t="286400" x="4232275" y="2290763"/>
          <p14:tracePt t="286430" x="4225925" y="2290763"/>
          <p14:tracePt t="286500" x="4219575" y="2290763"/>
          <p14:tracePt t="288262" x="4225925" y="2290763"/>
          <p14:tracePt t="288383" x="4232275" y="2290763"/>
          <p14:tracePt t="288443" x="4238625" y="2290763"/>
          <p14:tracePt t="288514" x="4246563" y="2290763"/>
          <p14:tracePt t="288554" x="4252913" y="2290763"/>
          <p14:tracePt t="288735" x="4252913" y="2297113"/>
          <p14:tracePt t="288837" x="4259263" y="2297113"/>
          <p14:tracePt t="288865" x="4265613" y="2297113"/>
          <p14:tracePt t="288906" x="4273550" y="2297113"/>
          <p14:tracePt t="288914" x="4273550" y="2303463"/>
          <p14:tracePt t="288975" x="4279900" y="2303463"/>
          <p14:tracePt t="288994" x="4279900" y="2309813"/>
          <p14:tracePt t="289026" x="4279900" y="2317750"/>
          <p14:tracePt t="289076" x="4286250" y="2317750"/>
          <p14:tracePt t="289106" x="4292600" y="2324100"/>
          <p14:tracePt t="289417" x="4298950" y="2330450"/>
          <p14:tracePt t="289435" x="4306888" y="2330450"/>
          <p14:tracePt t="289456" x="4313238" y="2330450"/>
          <p14:tracePt t="289464" x="4319588" y="2330450"/>
          <p14:tracePt t="289475" x="4325938" y="2330450"/>
          <p14:tracePt t="289486" x="4333875" y="2324100"/>
          <p14:tracePt t="289503" x="4359275" y="2317750"/>
          <p14:tracePt t="289519" x="4367213" y="2309813"/>
          <p14:tracePt t="289536" x="4379913" y="2303463"/>
          <p14:tracePt t="289553" x="4386263" y="2303463"/>
          <p14:tracePt t="289570" x="4400550" y="2290763"/>
          <p14:tracePt t="289603" x="4413250" y="2290763"/>
          <p14:tracePt t="289636" x="4419600" y="2284413"/>
          <p14:tracePt t="289653" x="4427538" y="2284413"/>
          <p14:tracePt t="289669" x="4440238" y="2284413"/>
          <p14:tracePt t="289686" x="4440238" y="2276475"/>
          <p14:tracePt t="289702" x="4452938" y="2276475"/>
          <p14:tracePt t="289720" x="4460875" y="2270125"/>
          <p14:tracePt t="289724" x="4467225" y="2263775"/>
          <p14:tracePt t="289743" x="4473575" y="2263775"/>
          <p14:tracePt t="289755" x="4479925" y="2257425"/>
          <p14:tracePt t="289769" x="4487863" y="2257425"/>
          <p14:tracePt t="289787" x="4494213" y="2257425"/>
          <p14:tracePt t="289803" x="4500563" y="2257425"/>
          <p14:tracePt t="289828" x="4506913" y="2257425"/>
          <p14:tracePt t="289860" x="4513263" y="2257425"/>
          <p14:tracePt t="289882" x="4521200" y="2257425"/>
          <p14:tracePt t="289913" x="4527550" y="2257425"/>
          <p14:tracePt t="289923" x="4533900" y="2257425"/>
          <p14:tracePt t="289955" x="4533900" y="2263775"/>
          <p14:tracePt t="289974" x="4540250" y="2263775"/>
          <p14:tracePt t="289993" x="4540250" y="2270125"/>
          <p14:tracePt t="290013" x="4540250" y="2276475"/>
          <p14:tracePt t="290033" x="4540250" y="2284413"/>
          <p14:tracePt t="290043" x="4540250" y="2290763"/>
          <p14:tracePt t="290060" x="4548188" y="2290763"/>
          <p14:tracePt t="290069" x="4548188" y="2303463"/>
          <p14:tracePt t="290085" x="4554538" y="2309813"/>
          <p14:tracePt t="290102" x="4554538" y="2317750"/>
          <p14:tracePt t="290119" x="4554538" y="2324100"/>
          <p14:tracePt t="290173" x="4554538" y="2330450"/>
          <p14:tracePt t="290275" x="4554538" y="2336800"/>
          <p14:tracePt t="290315" x="4548188" y="2336800"/>
          <p14:tracePt t="290344" x="4540250" y="2344738"/>
          <p14:tracePt t="290355" x="4527550" y="2351088"/>
          <p14:tracePt t="290365" x="4521200" y="2351088"/>
          <p14:tracePt t="290374" x="4506913" y="2351088"/>
          <p14:tracePt t="290385" x="4494213" y="2357438"/>
          <p14:tracePt t="290403" x="4467225" y="2363788"/>
          <p14:tracePt t="290419" x="4460875" y="2370138"/>
          <p14:tracePt t="290437" x="4446588" y="2370138"/>
          <p14:tracePt t="290452" x="4440238" y="2370138"/>
          <p14:tracePt t="290474" x="4433888" y="2370138"/>
          <p14:tracePt t="290493" x="4427538" y="2363788"/>
          <p14:tracePt t="290506" x="4419600" y="2363788"/>
          <p14:tracePt t="290518" x="4413250" y="2363788"/>
          <p14:tracePt t="290535" x="4400550" y="2351088"/>
          <p14:tracePt t="290552" x="4394200" y="2344738"/>
          <p14:tracePt t="290571" x="4386263" y="2330450"/>
          <p14:tracePt t="290585" x="4379913" y="2324100"/>
          <p14:tracePt t="290602" x="4373563" y="2309813"/>
          <p14:tracePt t="290618" x="4373563" y="2284413"/>
          <p14:tracePt t="290635" x="4373563" y="2276475"/>
          <p14:tracePt t="290652" x="4373563" y="2251075"/>
          <p14:tracePt t="290669" x="4386263" y="2236788"/>
          <p14:tracePt t="290685" x="4400550" y="2209800"/>
          <p14:tracePt t="290701" x="4406900" y="2190750"/>
          <p14:tracePt t="290718" x="4440238" y="2163763"/>
          <p14:tracePt t="290735" x="4467225" y="2143125"/>
          <p14:tracePt t="290752" x="4473575" y="2143125"/>
          <p14:tracePt t="290770" x="4494213" y="2122488"/>
          <p14:tracePt t="290785" x="4513263" y="2109788"/>
          <p14:tracePt t="290802" x="4533900" y="2103438"/>
          <p14:tracePt t="290818" x="4554538" y="2089150"/>
          <p14:tracePt t="290835" x="4581525" y="2076450"/>
          <p14:tracePt t="290852" x="4594225" y="2076450"/>
          <p14:tracePt t="290868" x="4614863" y="2076450"/>
          <p14:tracePt t="290885" x="4641850" y="2070100"/>
          <p14:tracePt t="290901" x="4654550" y="2070100"/>
          <p14:tracePt t="290918" x="4681538" y="2070100"/>
          <p14:tracePt t="290935" x="4727575" y="2070100"/>
          <p14:tracePt t="290951" x="4748213" y="2070100"/>
          <p14:tracePt t="290968" x="4787900" y="2076450"/>
          <p14:tracePt t="290989" x="4814888" y="2082800"/>
          <p14:tracePt t="291006" x="4841875" y="2089150"/>
          <p14:tracePt t="291024" x="4856163" y="2095500"/>
          <p14:tracePt t="291040" x="4868863" y="2103438"/>
          <p14:tracePt t="291057" x="4889500" y="2109788"/>
          <p14:tracePt t="291068" x="4908550" y="2130425"/>
          <p14:tracePt t="291085" x="4922838" y="2143125"/>
          <p14:tracePt t="291102" x="4949825" y="2170113"/>
          <p14:tracePt t="291118" x="4956175" y="2182813"/>
          <p14:tracePt t="291135" x="4976813" y="2203450"/>
          <p14:tracePt t="291151" x="4983163" y="2216150"/>
          <p14:tracePt t="291168" x="5002213" y="2236788"/>
          <p14:tracePt t="291185" x="5002213" y="2251075"/>
          <p14:tracePt t="291201" x="5016500" y="2276475"/>
          <p14:tracePt t="291218" x="5029200" y="2317750"/>
          <p14:tracePt t="291234" x="5029200" y="2344738"/>
          <p14:tracePt t="291251" x="5037138" y="2378075"/>
          <p14:tracePt t="291268" x="5037138" y="2397125"/>
          <p14:tracePt t="291285" x="5037138" y="2405063"/>
          <p14:tracePt t="291301" x="5037138" y="2411413"/>
          <p14:tracePt t="291338" x="5037138" y="2417763"/>
          <p14:tracePt t="291366" x="5029200" y="2417763"/>
          <p14:tracePt t="291376" x="5022850" y="2417763"/>
          <p14:tracePt t="291387" x="5010150" y="2417763"/>
          <p14:tracePt t="291401" x="4995863" y="2424113"/>
          <p14:tracePt t="291417" x="4968875" y="2430463"/>
          <p14:tracePt t="291435" x="4935538" y="2430463"/>
          <p14:tracePt t="291451" x="4922838" y="2430463"/>
          <p14:tracePt t="291468" x="4889500" y="2430463"/>
          <p14:tracePt t="291484" x="4848225" y="2424113"/>
          <p14:tracePt t="291501" x="4835525" y="2417763"/>
          <p14:tracePt t="291517" x="4808538" y="2405063"/>
          <p14:tracePt t="291534" x="4802188" y="2405063"/>
          <p14:tracePt t="291551" x="4795838" y="2397125"/>
          <p14:tracePt t="291567" x="4787900" y="2397125"/>
          <p14:tracePt t="291584" x="4787900" y="2390775"/>
          <p14:tracePt t="291617" x="4787900" y="2384425"/>
          <p14:tracePt t="291634" x="4787900" y="2370138"/>
          <p14:tracePt t="291651" x="4787900" y="2363788"/>
          <p14:tracePt t="291667" x="4787900" y="2351088"/>
          <p14:tracePt t="291685" x="4787900" y="2336800"/>
          <p14:tracePt t="291701" x="4795838" y="2330450"/>
          <p14:tracePt t="291717" x="4808538" y="2303463"/>
          <p14:tracePt t="291734" x="4814888" y="2297113"/>
          <p14:tracePt t="291751" x="4829175" y="2270125"/>
          <p14:tracePt t="291768" x="4841875" y="2251075"/>
          <p14:tracePt t="291784" x="4841875" y="2243138"/>
          <p14:tracePt t="291801" x="4848225" y="2230438"/>
          <p14:tracePt t="291817" x="4856163" y="2224088"/>
          <p14:tracePt t="291834" x="4856163" y="2216150"/>
          <p14:tracePt t="291851" x="4862513" y="2216150"/>
          <p14:tracePt t="291867" x="4868863" y="2209800"/>
          <p14:tracePt t="291900" x="4881563" y="2203450"/>
          <p14:tracePt t="291917" x="4908550" y="2197100"/>
          <p14:tracePt t="291934" x="4916488" y="2197100"/>
          <p14:tracePt t="291951" x="4935538" y="2197100"/>
          <p14:tracePt t="291967" x="4962525" y="2203450"/>
          <p14:tracePt t="291988" x="4976813" y="2209800"/>
          <p14:tracePt t="292005" x="5010150" y="2224088"/>
          <p14:tracePt t="292020" x="5022850" y="2230438"/>
          <p14:tracePt t="292038" x="5043488" y="2243138"/>
          <p14:tracePt t="292051" x="5049838" y="2251075"/>
          <p14:tracePt t="292067" x="5056188" y="2257425"/>
          <p14:tracePt t="292084" x="5062538" y="2257425"/>
          <p14:tracePt t="292100" x="5076825" y="2270125"/>
          <p14:tracePt t="292117" x="5083175" y="2276475"/>
          <p14:tracePt t="292133" x="5083175" y="2284413"/>
          <p14:tracePt t="292150" x="5089525" y="2297113"/>
          <p14:tracePt t="292167" x="5095875" y="2297113"/>
          <p14:tracePt t="292184" x="5095875" y="2303463"/>
          <p14:tracePt t="292227" x="5095875" y="2309813"/>
          <p14:tracePt t="292246" x="5095875" y="2317750"/>
          <p14:tracePt t="292257" x="5095875" y="2324100"/>
          <p14:tracePt t="292276" x="5095875" y="2330450"/>
          <p14:tracePt t="292288" x="5095875" y="2336800"/>
          <p14:tracePt t="292307" x="5089525" y="2336800"/>
          <p14:tracePt t="292317" x="5089525" y="2344738"/>
          <p14:tracePt t="292348" x="5083175" y="2351088"/>
          <p14:tracePt t="292357" x="5076825" y="2351088"/>
          <p14:tracePt t="292369" x="5062538" y="2357438"/>
          <p14:tracePt t="292383" x="5056188" y="2357438"/>
          <p14:tracePt t="292400" x="5029200" y="2370138"/>
          <p14:tracePt t="292416" x="5022850" y="2370138"/>
          <p14:tracePt t="292433" x="5002213" y="2378075"/>
          <p14:tracePt t="292450" x="4989513" y="2378075"/>
          <p14:tracePt t="292467" x="4968875" y="2378075"/>
          <p14:tracePt t="292483" x="4949825" y="2378075"/>
          <p14:tracePt t="292500" x="4922838" y="2378075"/>
          <p14:tracePt t="292516" x="4902200" y="2378075"/>
          <p14:tracePt t="292533" x="4875213" y="2378075"/>
          <p14:tracePt t="292550" x="4862513" y="2370138"/>
          <p14:tracePt t="292566" x="4848225" y="2370138"/>
          <p14:tracePt t="292583" x="4841875" y="2370138"/>
          <p14:tracePt t="292600" x="4829175" y="2370138"/>
          <p14:tracePt t="292633" x="4822825" y="2363788"/>
          <p14:tracePt t="292650" x="4808538" y="2357438"/>
          <p14:tracePt t="292667" x="4802188" y="2351088"/>
          <p14:tracePt t="292683" x="4802188" y="2344738"/>
          <p14:tracePt t="292707" x="4795838" y="2344738"/>
          <p14:tracePt t="292719" x="4795838" y="2336800"/>
          <p14:tracePt t="292746" x="4795838" y="2330450"/>
          <p14:tracePt t="292777" x="4795838" y="2324100"/>
          <p14:tracePt t="292787" x="4795838" y="2317750"/>
          <p14:tracePt t="292798" x="4795838" y="2303463"/>
          <p14:tracePt t="292808" x="4795838" y="2297113"/>
          <p14:tracePt t="292820" x="4795838" y="2290763"/>
          <p14:tracePt t="292833" x="4795838" y="2276475"/>
          <p14:tracePt t="292850" x="4802188" y="2270125"/>
          <p14:tracePt t="292866" x="4808538" y="2263775"/>
          <p14:tracePt t="292899" x="4808538" y="2257425"/>
          <p14:tracePt t="292916" x="4814888" y="2243138"/>
          <p14:tracePt t="292933" x="4822825" y="2230438"/>
          <p14:tracePt t="292950" x="4829175" y="2224088"/>
          <p14:tracePt t="292966" x="4835525" y="2216150"/>
          <p14:tracePt t="292987" x="4835525" y="2209800"/>
          <p14:tracePt t="293021" x="4841875" y="2209800"/>
          <p14:tracePt t="293053" x="4848225" y="2209800"/>
          <p14:tracePt t="293059" x="4856163" y="2209800"/>
          <p14:tracePt t="293078" x="4862513" y="2209800"/>
          <p14:tracePt t="293088" x="4868863" y="2209800"/>
          <p14:tracePt t="293108" x="4875213" y="2209800"/>
          <p14:tracePt t="293119" x="4881563" y="2209800"/>
          <p14:tracePt t="293138" x="4889500" y="2209800"/>
          <p14:tracePt t="293149" x="4902200" y="2209800"/>
          <p14:tracePt t="293166" x="4902200" y="2216150"/>
          <p14:tracePt t="293182" x="4922838" y="2216150"/>
          <p14:tracePt t="293199" x="4929188" y="2224088"/>
          <p14:tracePt t="293216" x="4949825" y="2230438"/>
          <p14:tracePt t="293233" x="4956175" y="2236788"/>
          <p14:tracePt t="293249" x="4976813" y="2257425"/>
          <p14:tracePt t="293266" x="4983163" y="2257425"/>
          <p14:tracePt t="293282" x="4995863" y="2270125"/>
          <p14:tracePt t="293300" x="5002213" y="2284413"/>
          <p14:tracePt t="293316" x="5002213" y="2290763"/>
          <p14:tracePt t="293333" x="5010150" y="2297113"/>
          <p14:tracePt t="293349" x="5016500" y="2297113"/>
          <p14:tracePt t="293366" x="5016500" y="2309813"/>
          <p14:tracePt t="293399" x="5016500" y="2317750"/>
          <p14:tracePt t="293432" x="5016500" y="2324100"/>
          <p14:tracePt t="293444" x="5016500" y="2330450"/>
          <p14:tracePt t="293454" x="5022850" y="2344738"/>
          <p14:tracePt t="293466" x="5022850" y="2351088"/>
          <p14:tracePt t="293483" x="5022850" y="2378075"/>
          <p14:tracePt t="293499" x="5022850" y="2384425"/>
          <p14:tracePt t="293516" x="5016500" y="2411413"/>
          <p14:tracePt t="293549" x="5016500" y="2417763"/>
          <p14:tracePt t="293576" x="5010150" y="2417763"/>
          <p14:tracePt t="293607" x="5002213" y="2417763"/>
          <p14:tracePt t="293619" x="4995863" y="2417763"/>
          <p14:tracePt t="293627" x="4989513" y="2411413"/>
          <p14:tracePt t="293637" x="4968875" y="2411413"/>
          <p14:tracePt t="293649" x="4949825" y="2405063"/>
          <p14:tracePt t="293666" x="4922838" y="2390775"/>
          <p14:tracePt t="293682" x="4908550" y="2390775"/>
          <p14:tracePt t="293699" x="4881563" y="2384425"/>
          <p14:tracePt t="293716" x="4856163" y="2378075"/>
          <p14:tracePt t="293732" x="4841875" y="2370138"/>
          <p14:tracePt t="293749" x="4814888" y="2363788"/>
          <p14:tracePt t="293766" x="4795838" y="2351088"/>
          <p14:tracePt t="293782" x="4795838" y="2336800"/>
          <p14:tracePt t="293799" x="4781550" y="2330450"/>
          <p14:tracePt t="293815" x="4781550" y="2324100"/>
          <p14:tracePt t="293865" x="4781550" y="2317750"/>
          <p14:tracePt t="293876" x="4781550" y="2309813"/>
          <p14:tracePt t="293888" x="4781550" y="2303463"/>
          <p14:tracePt t="293898" x="4781550" y="2290763"/>
          <p14:tracePt t="293915" x="4781550" y="2276475"/>
          <p14:tracePt t="293932" x="4781550" y="2251075"/>
          <p14:tracePt t="293949" x="4781550" y="2236788"/>
          <p14:tracePt t="294035" x="4787900" y="2236788"/>
          <p14:tracePt t="294089" x="4795838" y="2236788"/>
          <p14:tracePt t="294110" x="4802188" y="2236788"/>
          <p14:tracePt t="294122" x="4808538" y="2243138"/>
          <p14:tracePt t="294131" x="4814888" y="2251075"/>
          <p14:tracePt t="294141" x="4822825" y="2257425"/>
          <p14:tracePt t="294152" x="4829175" y="2263775"/>
          <p14:tracePt t="294165" x="4835525" y="2270125"/>
          <p14:tracePt t="294182" x="4841875" y="2276475"/>
          <p14:tracePt t="294201" x="4841875" y="2284413"/>
          <p14:tracePt t="294240" x="4841875" y="2290763"/>
          <p14:tracePt t="294536" x="4841875" y="2297113"/>
          <p14:tracePt t="294608" x="4841875" y="2303463"/>
          <p14:tracePt t="294624" x="4841875" y="2309813"/>
          <p14:tracePt t="294641" x="4829175" y="2317750"/>
          <p14:tracePt t="294652" x="4829175" y="2324100"/>
          <p14:tracePt t="294665" x="4814888" y="2336800"/>
          <p14:tracePt t="294681" x="4802188" y="2351088"/>
          <p14:tracePt t="294698" x="4787900" y="2363788"/>
          <p14:tracePt t="294715" x="4775200" y="2384425"/>
          <p14:tracePt t="294732" x="4768850" y="2390775"/>
          <p14:tracePt t="294748" x="4754563" y="2405063"/>
          <p14:tracePt t="294765" x="4727575" y="2411413"/>
          <p14:tracePt t="294781" x="4721225" y="2417763"/>
          <p14:tracePt t="294798" x="4702175" y="2417763"/>
          <p14:tracePt t="294814" x="4694238" y="2417763"/>
          <p14:tracePt t="294831" x="4687888" y="2417763"/>
          <p14:tracePt t="294848" x="4675188" y="2405063"/>
          <p14:tracePt t="294865" x="4654550" y="2384425"/>
          <p14:tracePt t="294881" x="4648200" y="2363788"/>
          <p14:tracePt t="294898" x="4633913" y="2317750"/>
          <p14:tracePt t="294914" x="4633913" y="2297113"/>
          <p14:tracePt t="294931" x="4633913" y="2257425"/>
          <p14:tracePt t="294948" x="4633913" y="2216150"/>
          <p14:tracePt t="294964" x="4641850" y="2197100"/>
          <p14:tracePt t="294985" x="4660900" y="2143125"/>
          <p14:tracePt t="295002" x="4681538" y="2116138"/>
          <p14:tracePt t="295018" x="4694238" y="2103438"/>
          <p14:tracePt t="295035" x="4708525" y="2089150"/>
          <p14:tracePt t="295052" x="4727575" y="2076450"/>
          <p14:tracePt t="295064" x="4741863" y="2076450"/>
          <p14:tracePt t="295081" x="4762500" y="2055813"/>
          <p14:tracePt t="295097" x="4775200" y="2055813"/>
          <p14:tracePt t="295114" x="4787900" y="2049463"/>
          <p14:tracePt t="295131" x="4802188" y="2043113"/>
          <p14:tracePt t="295147" x="4808538" y="2043113"/>
          <p14:tracePt t="295164" x="4822825" y="2043113"/>
          <p14:tracePt t="295182" x="4841875" y="2043113"/>
          <p14:tracePt t="295197" x="4848225" y="2043113"/>
          <p14:tracePt t="295214" x="4862513" y="2043113"/>
          <p14:tracePt t="295231" x="4868863" y="2036763"/>
          <p14:tracePt t="295248" x="4875213" y="2036763"/>
          <p14:tracePt t="295264" x="4889500" y="2036763"/>
          <p14:tracePt t="295281" x="4895850" y="2036763"/>
          <p14:tracePt t="295297" x="4902200" y="2036763"/>
          <p14:tracePt t="295314" x="4902200" y="2043113"/>
          <p14:tracePt t="295331" x="4916488" y="2043113"/>
          <p14:tracePt t="295364" x="4922838" y="2049463"/>
          <p14:tracePt t="295381" x="4922838" y="2055813"/>
          <p14:tracePt t="295397" x="4929188" y="2055813"/>
          <p14:tracePt t="295415" x="4935538" y="2070100"/>
          <p14:tracePt t="295431" x="4949825" y="2082800"/>
          <p14:tracePt t="295447" x="4949825" y="2095500"/>
          <p14:tracePt t="295464" x="4968875" y="2130425"/>
          <p14:tracePt t="295481" x="4968875" y="2170113"/>
          <p14:tracePt t="295497" x="4976813" y="2182813"/>
          <p14:tracePt t="295514" x="4976813" y="2216150"/>
          <p14:tracePt t="295531" x="4976813" y="2257425"/>
          <p14:tracePt t="295547" x="4976813" y="2263775"/>
          <p14:tracePt t="295564" x="4976813" y="2276475"/>
          <p14:tracePt t="295580" x="4976813" y="2290763"/>
          <p14:tracePt t="295614" x="4968875" y="2290763"/>
          <p14:tracePt t="295747" x="4962525" y="2290763"/>
          <p14:tracePt t="296439" x="4962525" y="2284413"/>
          <p14:tracePt t="296585" x="4962525" y="2276475"/>
          <p14:tracePt t="296595" x="4976813" y="2276475"/>
          <p14:tracePt t="296605" x="4976813" y="2263775"/>
          <p14:tracePt t="296616" x="4989513" y="2263775"/>
          <p14:tracePt t="296629" x="4989513" y="2251075"/>
          <p14:tracePt t="296646" x="5010150" y="2230438"/>
          <p14:tracePt t="296663" x="5016500" y="2230438"/>
          <p14:tracePt t="296679" x="5049838" y="2197100"/>
          <p14:tracePt t="296696" x="5083175" y="2163763"/>
          <p14:tracePt t="296713" x="5095875" y="2143125"/>
          <p14:tracePt t="296729" x="5122863" y="2122488"/>
          <p14:tracePt t="296746" x="5143500" y="2116138"/>
          <p14:tracePt t="296779" x="5156200" y="2109788"/>
          <p14:tracePt t="296796" x="5164138" y="2109788"/>
          <p14:tracePt t="296812" x="5170488" y="2109788"/>
          <p14:tracePt t="296829" x="5183188" y="2109788"/>
          <p14:tracePt t="296846" x="5191125" y="2109788"/>
          <p14:tracePt t="296866" x="5197475" y="2116138"/>
          <p14:tracePt t="296879" x="5203825" y="2122488"/>
          <p14:tracePt t="296896" x="5216525" y="2143125"/>
          <p14:tracePt t="296912" x="5230813" y="2149475"/>
          <p14:tracePt t="296929" x="5257800" y="2197100"/>
          <p14:tracePt t="296946" x="5276850" y="2230438"/>
          <p14:tracePt t="296962" x="5284788" y="2251075"/>
          <p14:tracePt t="296979" x="5297488" y="2257425"/>
          <p14:tracePt t="296996" x="5297488" y="2270125"/>
          <p14:tracePt t="297018" x="5303838" y="2290763"/>
          <p14:tracePt t="297034" x="5303838" y="2297113"/>
          <p14:tracePt t="297052" x="5310188" y="2330450"/>
          <p14:tracePt t="297068" x="5310188" y="2370138"/>
          <p14:tracePt t="297079" x="5310188" y="2384425"/>
          <p14:tracePt t="297096" x="5310188" y="2405063"/>
          <p14:tracePt t="297112" x="5310188" y="2411413"/>
          <p14:tracePt t="297145" x="5310188" y="2417763"/>
          <p14:tracePt t="297197" x="5303838" y="2417763"/>
          <p14:tracePt t="297207" x="5297488" y="2417763"/>
          <p14:tracePt t="297227" x="5291138" y="2417763"/>
          <p14:tracePt t="297237" x="5284788" y="2417763"/>
          <p14:tracePt t="297248" x="5270500" y="2417763"/>
          <p14:tracePt t="297263" x="5243513" y="2417763"/>
          <p14:tracePt t="297279" x="5176838" y="2417763"/>
          <p14:tracePt t="297296" x="5122863" y="2417763"/>
          <p14:tracePt t="297312" x="5095875" y="2417763"/>
          <p14:tracePt t="297329" x="5043488" y="2417763"/>
          <p14:tracePt t="297345" x="4989513" y="2411413"/>
          <p14:tracePt t="297363" x="4941888" y="2411413"/>
          <p14:tracePt t="297379" x="4856163" y="2390775"/>
          <p14:tracePt t="297395" x="4768850" y="2370138"/>
          <p14:tracePt t="297412" x="4727575" y="2363788"/>
          <p14:tracePt t="297428" x="4667250" y="2336800"/>
          <p14:tracePt t="297445" x="4633913" y="2324100"/>
          <p14:tracePt t="297462" x="4621213" y="2317750"/>
          <p14:tracePt t="297478" x="4608513" y="2297113"/>
          <p14:tracePt t="297495" x="4600575" y="2276475"/>
          <p14:tracePt t="297512" x="4594225" y="2276475"/>
          <p14:tracePt t="297528" x="4594225" y="2257425"/>
          <p14:tracePt t="297545" x="4594225" y="2236788"/>
          <p14:tracePt t="297562" x="4600575" y="2216150"/>
          <p14:tracePt t="297578" x="4614863" y="2182813"/>
          <p14:tracePt t="297595" x="4648200" y="2130425"/>
          <p14:tracePt t="297611" x="4667250" y="2103438"/>
          <p14:tracePt t="297628" x="4687888" y="2076450"/>
          <p14:tracePt t="297646" x="4708525" y="2055813"/>
          <p14:tracePt t="297678" x="4721225" y="2049463"/>
          <p14:tracePt t="297695" x="4727575" y="2049463"/>
          <p14:tracePt t="297712" x="4741863" y="2049463"/>
          <p14:tracePt t="297728" x="4748213" y="2049463"/>
          <p14:tracePt t="297745" x="4754563" y="2049463"/>
          <p14:tracePt t="297778" x="4768850" y="2049463"/>
          <p14:tracePt t="297812" x="4781550" y="2055813"/>
          <p14:tracePt t="297828" x="4795838" y="2055813"/>
          <p14:tracePt t="297846" x="4808538" y="2070100"/>
          <p14:tracePt t="297861" x="4822825" y="2082800"/>
          <p14:tracePt t="297866" x="4829175" y="2089150"/>
          <p14:tracePt t="297878" x="4848225" y="2103438"/>
          <p14:tracePt t="297895" x="4862513" y="2122488"/>
          <p14:tracePt t="297911" x="4875213" y="2136775"/>
          <p14:tracePt t="297928" x="4881563" y="2155825"/>
          <p14:tracePt t="297945" x="4895850" y="2170113"/>
          <p14:tracePt t="297961" x="4902200" y="2190750"/>
          <p14:tracePt t="297978" x="4916488" y="2224088"/>
          <p14:tracePt t="297996" x="4929188" y="2257425"/>
          <p14:tracePt t="298016" x="4935538" y="2284413"/>
          <p14:tracePt t="298035" x="4935538" y="2290763"/>
          <p14:tracePt t="298051" x="4935538" y="2297113"/>
          <p14:tracePt t="298528" x="4929188" y="2297113"/>
          <p14:tracePt t="298538" x="4922838" y="2303463"/>
          <p14:tracePt t="298550" x="4916488" y="2303463"/>
          <p14:tracePt t="298561" x="4908550" y="2309813"/>
          <p14:tracePt t="298578" x="4862513" y="2336800"/>
          <p14:tracePt t="298595" x="4802188" y="2378075"/>
          <p14:tracePt t="298611" x="4768850" y="2405063"/>
          <p14:tracePt t="298627" x="4702175" y="2465388"/>
          <p14:tracePt t="298645" x="4641850" y="2511425"/>
          <p14:tracePt t="298661" x="4608513" y="2532063"/>
          <p14:tracePt t="298677" x="4540250" y="2578100"/>
          <p14:tracePt t="298695" x="4506913" y="2611438"/>
          <p14:tracePt t="298711" x="4487863" y="2625725"/>
          <p14:tracePt t="298727" x="4460875" y="2644775"/>
          <p14:tracePt t="298745" x="4440238" y="2659063"/>
          <p14:tracePt t="298761" x="4433888" y="2665413"/>
          <p14:tracePt t="298778" x="4419600" y="2671763"/>
          <p14:tracePt t="298794" x="4406900" y="2679700"/>
          <p14:tracePt t="298984" x="4406900" y="2686050"/>
          <p14:tracePt t="299003" x="4406900" y="2692400"/>
          <p14:tracePt t="299008" x="4400550" y="2698750"/>
          <p14:tracePt t="299018" x="4394200" y="2705100"/>
          <p14:tracePt t="299031" x="4379913" y="2719388"/>
          <p14:tracePt t="299048" x="4346575" y="2759075"/>
          <p14:tracePt t="299065" x="4259263" y="2813050"/>
          <p14:tracePt t="299077" x="4213225" y="2846388"/>
          <p14:tracePt t="299094" x="4125913" y="2919413"/>
          <p14:tracePt t="299110" x="4078288" y="2960688"/>
          <p14:tracePt t="299127" x="3990975" y="3027363"/>
          <p14:tracePt t="299144" x="3917950" y="3081338"/>
          <p14:tracePt t="299160" x="3884613" y="3100388"/>
          <p14:tracePt t="299177" x="3844925" y="3127375"/>
          <p14:tracePt t="299194" x="3830638" y="3133725"/>
          <p14:tracePt t="299210" x="3817938" y="3141663"/>
          <p14:tracePt t="299265" x="3810000" y="3141663"/>
          <p14:tracePt t="299487" x="3810000" y="3133725"/>
          <p14:tracePt t="299497" x="3817938" y="3114675"/>
          <p14:tracePt t="299506" x="3817938" y="3100388"/>
          <p14:tracePt t="299515" x="3817938" y="3087688"/>
          <p14:tracePt t="299527" x="3824288" y="3073400"/>
          <p14:tracePt t="299543" x="3824288" y="3067050"/>
          <p14:tracePt t="299560" x="3830638" y="3054350"/>
          <p14:tracePt t="299576" x="3830638" y="3048000"/>
          <p14:tracePt t="299593" x="3830638" y="3040063"/>
          <p14:tracePt t="299610" x="3830638" y="3033713"/>
          <p14:tracePt t="299626" x="3836988" y="3027363"/>
          <p14:tracePt t="299643" x="3844925" y="3021013"/>
          <p14:tracePt t="299660" x="3857625" y="2987675"/>
          <p14:tracePt t="299677" x="3878263" y="2967038"/>
          <p14:tracePt t="299693" x="3884613" y="2960688"/>
          <p14:tracePt t="299710" x="3890963" y="2946400"/>
          <p14:tracePt t="299727" x="3890963" y="2940050"/>
          <p14:tracePt t="299837" x="3890963" y="2933700"/>
          <p14:tracePt t="299908" x="3897313" y="2933700"/>
          <p14:tracePt t="299926" x="3905250" y="2927350"/>
          <p14:tracePt t="299936" x="3905250" y="2919413"/>
          <p14:tracePt t="299947" x="3911600" y="2919413"/>
          <p14:tracePt t="300309" x="3917950" y="2913063"/>
          <p14:tracePt t="300318" x="3917950" y="2906713"/>
          <p14:tracePt t="300328" x="3938588" y="2879725"/>
          <p14:tracePt t="300342" x="3951288" y="2840038"/>
          <p14:tracePt t="300359" x="3971925" y="2773363"/>
          <p14:tracePt t="300376" x="3990975" y="2713038"/>
          <p14:tracePt t="300393" x="4011613" y="2679700"/>
          <p14:tracePt t="300409" x="4032250" y="2644775"/>
          <p14:tracePt t="300426" x="4044950" y="2611438"/>
          <p14:tracePt t="300442" x="4051300" y="2605088"/>
          <p14:tracePt t="300459" x="4059238" y="2598738"/>
          <p14:tracePt t="300486" x="4059238" y="2592388"/>
          <p14:tracePt t="300586" x="4059238" y="2584450"/>
          <p14:tracePt t="300617" x="4065588" y="2578100"/>
          <p14:tracePt t="300626" x="4071938" y="2571750"/>
          <p14:tracePt t="300636" x="4078288" y="2565400"/>
          <p14:tracePt t="300647" x="4084638" y="2559050"/>
          <p14:tracePt t="300659" x="4092575" y="2544763"/>
          <p14:tracePt t="300676" x="4111625" y="2517775"/>
          <p14:tracePt t="300692" x="4119563" y="2505075"/>
          <p14:tracePt t="300709" x="4132263" y="2484438"/>
          <p14:tracePt t="300726" x="4144963" y="2465388"/>
          <p14:tracePt t="300742" x="4144963" y="2457450"/>
          <p14:tracePt t="300759" x="4152900" y="2444750"/>
          <p14:tracePt t="300775" x="4152900" y="2438400"/>
          <p14:tracePt t="300792" x="4159250" y="2424113"/>
          <p14:tracePt t="300809" x="4165600" y="2417763"/>
          <p14:tracePt t="300842" x="4165600" y="2411413"/>
          <p14:tracePt t="300859" x="4165600" y="2405063"/>
          <p14:tracePt t="300883" x="4165600" y="2397125"/>
          <p14:tracePt t="300895" x="4165600" y="2390775"/>
          <p14:tracePt t="300913" x="4171950" y="2378075"/>
          <p14:tracePt t="300925" x="4179888" y="2363788"/>
          <p14:tracePt t="300942" x="4179888" y="2344738"/>
          <p14:tracePt t="300959" x="4186238" y="2330450"/>
          <p14:tracePt t="300976" x="4192588" y="2317750"/>
          <p14:tracePt t="300996" x="4192588" y="2297113"/>
          <p14:tracePt t="301013" x="4192588" y="2290763"/>
          <p14:tracePt t="301029" x="4192588" y="2284413"/>
          <p14:tracePt t="301046" x="4192588" y="2276475"/>
          <p14:tracePt t="301063" x="4198938" y="2276475"/>
          <p14:tracePt t="301092" x="4198938" y="2270125"/>
          <p14:tracePt t="301112" x="4198938" y="2263775"/>
          <p14:tracePt t="301132" x="4205288" y="2257425"/>
          <p14:tracePt t="301152" x="4205288" y="2251075"/>
          <p14:tracePt t="301163" x="4213225" y="2251075"/>
          <p14:tracePt t="301241" x="4213225" y="2243138"/>
          <p14:tracePt t="301569" x="4213225" y="2236788"/>
          <p14:tracePt t="301588" x="4219575" y="2230438"/>
          <p14:tracePt t="301597" x="4219575" y="2224088"/>
          <p14:tracePt t="301617" x="4225925" y="2216150"/>
          <p14:tracePt t="301627" x="4232275" y="2209800"/>
          <p14:tracePt t="301646" x="4232275" y="2203450"/>
          <p14:tracePt t="301658" x="4238625" y="2203450"/>
          <p14:tracePt t="301675" x="4238625" y="2190750"/>
          <p14:tracePt t="301692" x="4238625" y="2182813"/>
          <p14:tracePt t="301708" x="4246563" y="2176463"/>
          <p14:tracePt t="301725" x="4252913" y="2170113"/>
          <p14:tracePt t="301741" x="4259263" y="2170113"/>
          <p14:tracePt t="301760" x="4265613" y="2163763"/>
          <p14:tracePt t="301781" x="4273550" y="2149475"/>
          <p14:tracePt t="301796" x="4279900" y="2143125"/>
          <p14:tracePt t="301812" x="4279900" y="2136775"/>
          <p14:tracePt t="301825" x="4286250" y="2130425"/>
          <p14:tracePt t="301858" x="4286250" y="2122488"/>
          <p14:tracePt t="301906" x="4286250" y="2116138"/>
          <p14:tracePt t="301916" x="4292600" y="2116138"/>
          <p14:tracePt t="301927" x="4292600" y="2109788"/>
          <p14:tracePt t="301956" x="4298950" y="2109788"/>
          <p14:tracePt t="301966" x="4306888" y="2103438"/>
          <p14:tracePt t="301986" x="4313238" y="2103438"/>
          <p14:tracePt t="301996" x="4319588" y="2095500"/>
          <p14:tracePt t="302011" x="4325938" y="2089150"/>
          <p14:tracePt t="302028" x="4333875" y="2082800"/>
          <p14:tracePt t="302045" x="4340225" y="2076450"/>
          <p14:tracePt t="302074" x="4346575" y="2076450"/>
          <p14:tracePt t="302091" x="4352925" y="2070100"/>
          <p14:tracePt t="302107" x="4359275" y="2070100"/>
          <p14:tracePt t="302125" x="4367213" y="2062163"/>
          <p14:tracePt t="302158" x="4373563" y="2062163"/>
          <p14:tracePt t="302178" x="4373563" y="2055813"/>
          <p14:tracePt t="302191" x="4367213" y="2043113"/>
          <p14:tracePt t="302510" x="4367213" y="2036763"/>
          <p14:tracePt t="302520" x="4367213" y="2028825"/>
          <p14:tracePt t="302534" x="4367213" y="2016125"/>
          <p14:tracePt t="302548" x="4373563" y="1982788"/>
          <p14:tracePt t="302557" x="4373563" y="1968500"/>
          <p14:tracePt t="302574" x="4379913" y="1962150"/>
          <p14:tracePt t="302590" x="4379913" y="1955800"/>
          <p14:tracePt t="302607" x="4379913" y="1949450"/>
          <p14:tracePt t="302666" x="4379913" y="1955800"/>
          <p14:tracePt t="302686" x="4379913" y="1962150"/>
          <p14:tracePt t="302696" x="4373563" y="1968500"/>
          <p14:tracePt t="302706" x="4373563" y="1982788"/>
          <p14:tracePt t="302716" x="4367213" y="1989138"/>
          <p14:tracePt t="302728" x="4367213" y="2009775"/>
          <p14:tracePt t="302740" x="4352925" y="2043113"/>
          <p14:tracePt t="302757" x="4333875" y="2109788"/>
          <p14:tracePt t="302773" x="4319588" y="2149475"/>
          <p14:tracePt t="302790" x="4279900" y="2216150"/>
          <p14:tracePt t="302807" x="4265613" y="2251075"/>
          <p14:tracePt t="302823" x="4238625" y="2297113"/>
          <p14:tracePt t="302841" x="4225925" y="2330450"/>
          <p14:tracePt t="302857" x="4219575" y="2344738"/>
          <p14:tracePt t="302873" x="4213225" y="2370138"/>
          <p14:tracePt t="302890" x="4205288" y="2378075"/>
          <p14:tracePt t="302907" x="4205288" y="2384425"/>
          <p14:tracePt t="302961" x="4205288" y="2390775"/>
          <p14:tracePt t="302980" x="4198938" y="2390775"/>
          <p14:tracePt t="303000" x="4192588" y="2397125"/>
          <p14:tracePt t="303011" x="4192588" y="2405063"/>
          <p14:tracePt t="303019" x="4192588" y="2411413"/>
          <p14:tracePt t="303029" x="4192588" y="2417763"/>
          <p14:tracePt t="303049" x="4186238" y="2424113"/>
          <p14:tracePt t="303061" x="4186238" y="2430463"/>
          <p14:tracePt t="303073" x="4186238" y="2438400"/>
          <p14:tracePt t="303149" x="4179888" y="2438400"/>
          <p14:tracePt t="303220" x="4179888" y="2430463"/>
          <p14:tracePt t="303232" x="4179888" y="2424113"/>
          <p14:tracePt t="303249" x="4179888" y="2405063"/>
          <p14:tracePt t="303264" x="4186238" y="2397125"/>
          <p14:tracePt t="303273" x="4186238" y="2390775"/>
          <p14:tracePt t="303290" x="4192588" y="2363788"/>
          <p14:tracePt t="303306" x="4198938" y="2344738"/>
          <p14:tracePt t="303323" x="4219575" y="2276475"/>
          <p14:tracePt t="303340" x="4259263" y="2203450"/>
          <p14:tracePt t="303356" x="4273550" y="2163763"/>
          <p14:tracePt t="303373" x="4313238" y="2103438"/>
          <p14:tracePt t="303390" x="4340225" y="2049463"/>
          <p14:tracePt t="303406" x="4352925" y="2028825"/>
          <p14:tracePt t="303423" x="4367213" y="1995488"/>
          <p14:tracePt t="303427" x="4373563" y="1989138"/>
          <p14:tracePt t="303439" x="4379913" y="1982788"/>
          <p14:tracePt t="303457" x="4394200" y="1955800"/>
          <p14:tracePt t="303473" x="4400550" y="1949450"/>
          <p14:tracePt t="303489" x="4413250" y="1922463"/>
          <p14:tracePt t="303506" x="4419600" y="1916113"/>
          <p14:tracePt t="303523" x="4427538" y="1908175"/>
          <p14:tracePt t="303557" x="4427538" y="1901825"/>
          <p14:tracePt t="303679" x="4419600" y="1901825"/>
          <p14:tracePt t="303687" x="4419600" y="1908175"/>
          <p14:tracePt t="303697" x="4413250" y="1916113"/>
          <p14:tracePt t="303707" x="4413250" y="1922463"/>
          <p14:tracePt t="303723" x="4406900" y="1922463"/>
          <p14:tracePt t="303739" x="4400550" y="1935163"/>
          <p14:tracePt t="303756" x="4394200" y="1949450"/>
          <p14:tracePt t="303772" x="4386263" y="1955800"/>
          <p14:tracePt t="303789" x="4367213" y="1982788"/>
          <p14:tracePt t="303806" x="4346575" y="2001838"/>
          <p14:tracePt t="303822" x="4340225" y="2016125"/>
          <p14:tracePt t="303839" x="4319588" y="2043113"/>
          <p14:tracePt t="303856" x="4306888" y="2062163"/>
          <p14:tracePt t="303872" x="4292600" y="2076450"/>
          <p14:tracePt t="303906" x="4286250" y="2089150"/>
          <p14:tracePt t="303923" x="4279900" y="2103438"/>
          <p14:tracePt t="303939" x="4273550" y="2109788"/>
          <p14:tracePt t="303956" x="4265613" y="2122488"/>
          <p14:tracePt t="303972" x="4265613" y="2130425"/>
          <p14:tracePt t="303989" x="4252913" y="2155825"/>
          <p14:tracePt t="304011" x="4246563" y="2182813"/>
          <p14:tracePt t="304028" x="4232275" y="2197100"/>
          <p14:tracePt t="304044" x="4232275" y="2209800"/>
          <p14:tracePt t="304061" x="4219575" y="2216150"/>
          <p14:tracePt t="304072" x="4213225" y="2230438"/>
          <p14:tracePt t="304089" x="4205288" y="2243138"/>
          <p14:tracePt t="304106" x="4198938" y="2251075"/>
          <p14:tracePt t="304122" x="4192588" y="2276475"/>
          <p14:tracePt t="304139" x="4179888" y="2297113"/>
          <p14:tracePt t="304155" x="4179888" y="2309813"/>
          <p14:tracePt t="304172" x="4165600" y="2330450"/>
          <p14:tracePt t="304189" x="4144963" y="2357438"/>
          <p14:tracePt t="304205" x="4144963" y="2363788"/>
          <p14:tracePt t="304222" x="4132263" y="2390775"/>
          <p14:tracePt t="304239" x="4111625" y="2411413"/>
          <p14:tracePt t="304256" x="4092575" y="2444750"/>
          <p14:tracePt t="304272" x="4092575" y="2457450"/>
          <p14:tracePt t="304289" x="4078288" y="2484438"/>
          <p14:tracePt t="304306" x="4059238" y="2505075"/>
          <p14:tracePt t="304322" x="4051300" y="2524125"/>
          <p14:tracePt t="304339" x="4038600" y="2559050"/>
          <p14:tracePt t="304356" x="3998913" y="2605088"/>
          <p14:tracePt t="304372" x="3990975" y="2619375"/>
          <p14:tracePt t="304389" x="3971925" y="2659063"/>
          <p14:tracePt t="304406" x="3951288" y="2671763"/>
          <p14:tracePt t="304422" x="3944938" y="2686050"/>
          <p14:tracePt t="304426" x="3938588" y="2698750"/>
          <p14:tracePt t="304439" x="3930650" y="2705100"/>
          <p14:tracePt t="304456" x="3917950" y="2725738"/>
          <p14:tracePt t="304472" x="3911600" y="2738438"/>
          <p14:tracePt t="304488" x="3890963" y="2752725"/>
          <p14:tracePt t="304505" x="3884613" y="2773363"/>
          <p14:tracePt t="304522" x="3870325" y="2786063"/>
          <p14:tracePt t="304539" x="3863975" y="2798763"/>
          <p14:tracePt t="304556" x="3857625" y="2806700"/>
          <p14:tracePt t="304637" x="3851275" y="2806700"/>
          <p14:tracePt t="304757" x="3857625" y="2798763"/>
          <p14:tracePt t="304767" x="3857625" y="2792413"/>
          <p14:tracePt t="304786" x="3863975" y="2786063"/>
          <p14:tracePt t="304796" x="3863975" y="2779713"/>
          <p14:tracePt t="304808" x="3878263" y="2765425"/>
          <p14:tracePt t="304824" x="3878263" y="2759075"/>
          <p14:tracePt t="304841" x="3917950" y="2698750"/>
          <p14:tracePt t="304855" x="3930650" y="2671763"/>
          <p14:tracePt t="304872" x="3965575" y="2625725"/>
          <p14:tracePt t="304888" x="3990975" y="2571750"/>
          <p14:tracePt t="304906" x="4038600" y="2498725"/>
          <p14:tracePt t="304922" x="4059238" y="2465388"/>
          <p14:tracePt t="304927" x="4084638" y="2430463"/>
          <p14:tracePt t="304939" x="4105275" y="2390775"/>
          <p14:tracePt t="304955" x="4132263" y="2357438"/>
          <p14:tracePt t="304971" x="4165600" y="2290763"/>
          <p14:tracePt t="304988" x="4186238" y="2263775"/>
          <p14:tracePt t="305005" x="4192588" y="2251075"/>
          <p14:tracePt t="305027" x="4219575" y="2209800"/>
          <p14:tracePt t="305043" x="4225925" y="2190750"/>
          <p14:tracePt t="305061" x="4259263" y="2130425"/>
          <p14:tracePt t="305077" x="4286250" y="2062163"/>
          <p14:tracePt t="305093" x="4298950" y="2043113"/>
          <p14:tracePt t="305105" x="4313238" y="2028825"/>
          <p14:tracePt t="305121" x="4319588" y="2009775"/>
          <p14:tracePt t="305139" x="4319588" y="1995488"/>
          <p14:tracePt t="305155" x="4325938" y="1995488"/>
          <p14:tracePt t="305171" x="4333875" y="1989138"/>
          <p14:tracePt t="305188" x="4333875" y="1976438"/>
          <p14:tracePt t="305205" x="4346575" y="1949450"/>
          <p14:tracePt t="305221" x="4352925" y="1935163"/>
          <p14:tracePt t="305239" x="4359275" y="1928813"/>
          <p14:tracePt t="305254" x="4359275" y="1922463"/>
          <p14:tracePt t="305288" x="4367213" y="1916113"/>
          <p14:tracePt t="305304" x="4367213" y="1908175"/>
          <p14:tracePt t="305322" x="4379913" y="1895475"/>
          <p14:tracePt t="305354" x="4379913" y="1889125"/>
          <p14:tracePt t="305371" x="4386263" y="1889125"/>
          <p14:tracePt t="305543" x="4386263" y="1895475"/>
          <p14:tracePt t="305554" x="4386263" y="1901825"/>
          <p14:tracePt t="305565" x="4379913" y="1901825"/>
          <p14:tracePt t="305577" x="4373563" y="1916113"/>
          <p14:tracePt t="305590" x="4373563" y="1928813"/>
          <p14:tracePt t="305604" x="4367213" y="1941513"/>
          <p14:tracePt t="305621" x="4352925" y="1976438"/>
          <p14:tracePt t="305638" x="4333875" y="2009775"/>
          <p14:tracePt t="305654" x="4319588" y="2022475"/>
          <p14:tracePt t="305671" x="4298950" y="2062163"/>
          <p14:tracePt t="305690" x="4265613" y="2122488"/>
          <p14:tracePt t="305704" x="4246563" y="2170113"/>
          <p14:tracePt t="305721" x="4225925" y="2230438"/>
          <p14:tracePt t="305738" x="4198938" y="2276475"/>
          <p14:tracePt t="305758" x="4192588" y="2297113"/>
          <p14:tracePt t="305774" x="4179888" y="2317750"/>
          <p14:tracePt t="305787" x="4171950" y="2344738"/>
          <p14:tracePt t="305804" x="4159250" y="2363788"/>
          <p14:tracePt t="305821" x="4144963" y="2417763"/>
          <p14:tracePt t="305838" x="4132263" y="2444750"/>
          <p14:tracePt t="305854" x="4132263" y="2457450"/>
          <p14:tracePt t="305871" x="4125913" y="2471738"/>
          <p14:tracePt t="305909" x="4119563" y="2471738"/>
          <p14:tracePt t="305948" x="4119563" y="2478088"/>
          <p14:tracePt t="306027" x="4119563" y="2471738"/>
          <p14:tracePt t="306048" x="4119563" y="2457450"/>
          <p14:tracePt t="306060" x="4125913" y="2457450"/>
          <p14:tracePt t="306067" x="4125913" y="2451100"/>
          <p14:tracePt t="306089" x="4125913" y="2444750"/>
          <p14:tracePt t="306098" x="4125913" y="2438400"/>
          <p14:tracePt t="306118" x="4132263" y="2430463"/>
          <p14:tracePt t="306139" x="4132263" y="2424113"/>
          <p14:tracePt t="306159" x="4138613" y="2417763"/>
          <p14:tracePt t="306168" x="4138613" y="2411413"/>
          <p14:tracePt t="306189" x="4138613" y="2405063"/>
          <p14:tracePt t="306198" x="4144963" y="2405063"/>
          <p14:tracePt t="306218" x="4152900" y="2397125"/>
          <p14:tracePt t="306228" x="4152900" y="2390775"/>
          <p14:tracePt t="306239" x="4165600" y="2384425"/>
          <p14:tracePt t="306253" x="4165600" y="2378075"/>
          <p14:tracePt t="306270" x="4186238" y="2351088"/>
          <p14:tracePt t="306288" x="4205288" y="2324100"/>
          <p14:tracePt t="306303" x="4213225" y="2317750"/>
          <p14:tracePt t="306320" x="4225925" y="2309813"/>
          <p14:tracePt t="306338" x="4225925" y="2303463"/>
          <p14:tracePt t="306353" x="4232275" y="2290763"/>
          <p14:tracePt t="306370" x="4246563" y="2276475"/>
          <p14:tracePt t="306387" x="4252913" y="2270125"/>
          <p14:tracePt t="306403" x="4259263" y="2263775"/>
          <p14:tracePt t="306420" x="4265613" y="2257425"/>
          <p14:tracePt t="306437" x="4273550" y="2251075"/>
          <p14:tracePt t="306470" x="4286250" y="2243138"/>
          <p14:tracePt t="306487" x="4292600" y="2236788"/>
          <p14:tracePt t="306503" x="4298950" y="2236788"/>
          <p14:tracePt t="306520" x="4313238" y="2230438"/>
          <p14:tracePt t="306537" x="4319588" y="2230438"/>
          <p14:tracePt t="306570" x="4325938" y="2230438"/>
          <p14:tracePt t="306587" x="4333875" y="2230438"/>
          <p14:tracePt t="306603" x="4340225" y="2230438"/>
          <p14:tracePt t="306620" x="4346575" y="2230438"/>
          <p14:tracePt t="306637" x="4359275" y="2236788"/>
          <p14:tracePt t="306670" x="4367213" y="2243138"/>
          <p14:tracePt t="306689" x="4367213" y="2251075"/>
          <p14:tracePt t="306718" x="4367213" y="2257425"/>
          <p14:tracePt t="306728" x="4367213" y="2263775"/>
          <p14:tracePt t="306779" x="4367213" y="2270125"/>
          <p14:tracePt t="307038" x="4367213" y="2263775"/>
          <p14:tracePt t="307058" x="4367213" y="2257425"/>
          <p14:tracePt t="307088" x="4367213" y="2251075"/>
          <p14:tracePt t="307099" x="4367213" y="2243138"/>
          <p14:tracePt t="307108" x="4367213" y="2230438"/>
          <p14:tracePt t="307120" x="4367213" y="2224088"/>
          <p14:tracePt t="307137" x="4367213" y="2209800"/>
          <p14:tracePt t="307153" x="4367213" y="2197100"/>
          <p14:tracePt t="307170" x="4367213" y="2190750"/>
          <p14:tracePt t="307186" x="4367213" y="2182813"/>
          <p14:tracePt t="307265" x="4367213" y="2176463"/>
          <p14:tracePt t="307296" x="4373563" y="2176463"/>
          <p14:tracePt t="307318" x="4379913" y="2176463"/>
          <p14:tracePt t="307328" x="4386263" y="2176463"/>
          <p14:tracePt t="307340" x="4400550" y="2176463"/>
          <p14:tracePt t="307352" x="4406900" y="2176463"/>
          <p14:tracePt t="307370" x="4433888" y="2176463"/>
          <p14:tracePt t="307386" x="4452938" y="2176463"/>
          <p14:tracePt t="307403" x="4487863" y="2176463"/>
          <p14:tracePt t="307419" x="4494213" y="2176463"/>
          <p14:tracePt t="307436" x="4506913" y="2176463"/>
          <p14:tracePt t="307507" x="4513263" y="2176463"/>
          <p14:tracePt t="307778" x="4521200" y="2182813"/>
          <p14:tracePt t="307798" x="4527550" y="2182813"/>
          <p14:tracePt t="307837" x="4533900" y="2190750"/>
          <p14:tracePt t="307887" x="4540250" y="2190750"/>
          <p14:tracePt t="307907" x="4548188" y="2190750"/>
          <p14:tracePt t="307916" x="4560888" y="2197100"/>
          <p14:tracePt t="307925" x="4573588" y="2209800"/>
          <p14:tracePt t="307936" x="4587875" y="2216150"/>
          <p14:tracePt t="307952" x="4621213" y="2236788"/>
          <p14:tracePt t="307969" x="4702175" y="2284413"/>
          <p14:tracePt t="307988" x="4802188" y="2357438"/>
          <p14:tracePt t="308002" x="4856163" y="2405063"/>
          <p14:tracePt t="308022" x="4949825" y="2490788"/>
          <p14:tracePt t="308039" x="5022850" y="2559050"/>
          <p14:tracePt t="308056" x="5056188" y="2598738"/>
          <p14:tracePt t="308072" x="5062538" y="2611438"/>
          <p14:tracePt t="308089" x="5070475" y="2619375"/>
          <p14:tracePt t="308353" x="5070475" y="2625725"/>
          <p14:tracePt t="308362" x="5076825" y="2632075"/>
          <p14:tracePt t="308373" x="5095875" y="2659063"/>
          <p14:tracePt t="308385" x="5122863" y="2698750"/>
          <p14:tracePt t="308401" x="5170488" y="2765425"/>
          <p14:tracePt t="308418" x="5197475" y="2798763"/>
          <p14:tracePt t="308435" x="5237163" y="2846388"/>
          <p14:tracePt t="308451" x="5251450" y="2859088"/>
          <p14:tracePt t="308469" x="5251450" y="2867025"/>
          <p14:tracePt t="308529" x="5251450" y="2873375"/>
          <p14:tracePt t="308729" x="5251450" y="2867025"/>
          <p14:tracePt t="308829" x="5243513" y="2859088"/>
          <p14:tracePt t="308840" x="5237163" y="2859088"/>
          <p14:tracePt t="308849" x="5237163" y="2852738"/>
          <p14:tracePt t="308859" x="5237163" y="2846388"/>
          <p14:tracePt t="308879" x="5237163" y="2840038"/>
          <p14:tracePt t="308890" x="5230813" y="2840038"/>
          <p14:tracePt t="308920" x="5230813" y="2825750"/>
          <p14:tracePt t="308929" x="5210175" y="2819400"/>
          <p14:tracePt t="308939" x="5191125" y="2792413"/>
          <p14:tracePt t="308951" x="5156200" y="2765425"/>
          <p14:tracePt t="308968" x="5116513" y="2719388"/>
          <p14:tracePt t="308984" x="5089525" y="2698750"/>
          <p14:tracePt t="309001" x="5056188" y="2652713"/>
          <p14:tracePt t="309022" x="5037138" y="2625725"/>
          <p14:tracePt t="309038" x="5010150" y="2592388"/>
          <p14:tracePt t="309054" x="4995863" y="2578100"/>
          <p14:tracePt t="309072" x="4962525" y="2532063"/>
          <p14:tracePt t="309088" x="4935538" y="2498725"/>
          <p14:tracePt t="309101" x="4902200" y="2444750"/>
          <p14:tracePt t="309117" x="4875213" y="2411413"/>
          <p14:tracePt t="309134" x="4835525" y="2370138"/>
          <p14:tracePt t="309151" x="4808538" y="2344738"/>
          <p14:tracePt t="309167" x="4768850" y="2317750"/>
          <p14:tracePt t="309184" x="4741863" y="2309813"/>
          <p14:tracePt t="309201" x="4694238" y="2290763"/>
          <p14:tracePt t="309218" x="4654550" y="2276475"/>
          <p14:tracePt t="309234" x="4641850" y="2263775"/>
          <p14:tracePt t="309251" x="4581525" y="2251075"/>
          <p14:tracePt t="309267" x="4533900" y="2243138"/>
          <p14:tracePt t="309284" x="4452938" y="2230438"/>
          <p14:tracePt t="309301" x="4413250" y="2224088"/>
          <p14:tracePt t="309317" x="4340225" y="2209800"/>
          <p14:tracePt t="309334" x="4298950" y="2197100"/>
          <p14:tracePt t="309351" x="4286250" y="2197100"/>
          <p14:tracePt t="309367" x="4246563" y="2190750"/>
          <p14:tracePt t="309384" x="4225925" y="2190750"/>
          <p14:tracePt t="309400" x="4198938" y="2182813"/>
          <p14:tracePt t="309417" x="4192588" y="2182813"/>
          <p14:tracePt t="309434" x="4165600" y="2182813"/>
          <p14:tracePt t="309450" x="4159250" y="2182813"/>
          <p14:tracePt t="309467" x="4144963" y="2182813"/>
          <p14:tracePt t="309484" x="4138613" y="2182813"/>
          <p14:tracePt t="309500" x="4119563" y="2182813"/>
          <p14:tracePt t="309517" x="4111625" y="2182813"/>
          <p14:tracePt t="309534" x="4098925" y="2182813"/>
          <p14:tracePt t="309633" x="4098925" y="2190750"/>
          <p14:tracePt t="309667" x="4098925" y="2197100"/>
          <p14:tracePt t="309678" x="4105275" y="2197100"/>
          <p14:tracePt t="309690" x="4111625" y="2203450"/>
          <p14:tracePt t="309722" x="4119563" y="2203450"/>
          <p14:tracePt t="309743" x="4125913" y="2203450"/>
          <p14:tracePt t="309777" x="4132263" y="2209800"/>
          <p14:tracePt t="309787" x="4132263" y="2216150"/>
          <p14:tracePt t="309797" x="4138613" y="2224088"/>
          <p14:tracePt t="309808" x="4138613" y="2243138"/>
          <p14:tracePt t="309819" x="4144963" y="2251075"/>
          <p14:tracePt t="309834" x="4152900" y="2257425"/>
          <p14:tracePt t="309851" x="4159250" y="2270125"/>
          <p14:tracePt t="310136" x="4165600" y="2270125"/>
          <p14:tracePt t="310144" x="4165600" y="2276475"/>
          <p14:tracePt t="310162" x="4171950" y="2290763"/>
          <p14:tracePt t="310182" x="4171950" y="2297113"/>
          <p14:tracePt t="310193" x="4171950" y="2309813"/>
          <p14:tracePt t="310203" x="4179888" y="2317750"/>
          <p14:tracePt t="310217" x="4186238" y="2324100"/>
          <p14:tracePt t="310233" x="4192588" y="2351088"/>
          <p14:tracePt t="310252" x="4198938" y="2370138"/>
          <p14:tracePt t="310266" x="4198938" y="2390775"/>
          <p14:tracePt t="310283" x="4205288" y="2411413"/>
          <p14:tracePt t="310300" x="4213225" y="2451100"/>
          <p14:tracePt t="310317" x="4213225" y="2484438"/>
          <p14:tracePt t="310333" x="4213225" y="2490788"/>
          <p14:tracePt t="310350" x="4219575" y="2524125"/>
          <p14:tracePt t="310366" x="4219575" y="2538413"/>
          <p14:tracePt t="310383" x="4225925" y="2584450"/>
          <p14:tracePt t="310400" x="4232275" y="2619375"/>
          <p14:tracePt t="310416" x="4238625" y="2686050"/>
          <p14:tracePt t="310433" x="4238625" y="2773363"/>
          <p14:tracePt t="310450" x="4246563" y="2813050"/>
          <p14:tracePt t="310466" x="4259263" y="2940050"/>
          <p14:tracePt t="310483" x="4259263" y="3094038"/>
          <p14:tracePt t="310499" x="4259263" y="3175000"/>
          <p14:tracePt t="310516" x="4259263" y="3314700"/>
          <p14:tracePt t="310533" x="4259263" y="3422650"/>
          <p14:tracePt t="310550" x="4259263" y="3455988"/>
          <p14:tracePt t="310566" x="4259263" y="3489325"/>
          <p14:tracePt t="310620" x="4252913" y="3482975"/>
          <p14:tracePt t="310864" x="4252913" y="3489325"/>
          <p14:tracePt t="310875" x="4252913" y="3495675"/>
          <p14:tracePt t="310887" x="4252913" y="3516313"/>
          <p14:tracePt t="310899" x="4252913" y="3529013"/>
          <p14:tracePt t="310916" x="4252913" y="3549650"/>
          <p14:tracePt t="310932" x="4252913" y="3589338"/>
          <p14:tracePt t="310950" x="4259263" y="3643313"/>
          <p14:tracePt t="310966" x="4259263" y="3670300"/>
          <p14:tracePt t="310982" x="4265613" y="3736975"/>
          <p14:tracePt t="311002" x="4273550" y="3784600"/>
          <p14:tracePt t="311022" x="4279900" y="3824288"/>
          <p14:tracePt t="311037" x="4279900" y="3844925"/>
          <p14:tracePt t="311041" x="4286250" y="3863975"/>
          <p14:tracePt t="311056" x="4292600" y="3890963"/>
          <p14:tracePt t="311070" x="4298950" y="3938588"/>
          <p14:tracePt t="311086" x="4298950" y="3951288"/>
          <p14:tracePt t="311102" x="4298950" y="3971925"/>
          <p14:tracePt t="311116" x="4298950" y="3978275"/>
          <p14:tracePt t="311132" x="4298950" y="3984625"/>
          <p14:tracePt t="311165" x="4298950" y="3990975"/>
          <p14:tracePt t="311321" x="4298950" y="3998913"/>
          <p14:tracePt t="311330" x="4298950" y="4005263"/>
          <p14:tracePt t="311340" x="4298950" y="4011613"/>
          <p14:tracePt t="311352" x="4306888" y="4011613"/>
          <p14:tracePt t="311365" x="4306888" y="4017963"/>
          <p14:tracePt t="311391" x="4306888" y="4024313"/>
          <p14:tracePt t="311421" x="4306888" y="4038600"/>
          <p14:tracePt t="311441" x="4306888" y="4044950"/>
          <p14:tracePt t="311453" x="4306888" y="4051300"/>
          <p14:tracePt t="311461" x="4306888" y="4059238"/>
          <p14:tracePt t="311471" x="4306888" y="4065588"/>
          <p14:tracePt t="311491" x="4306888" y="4071938"/>
          <p14:tracePt t="311551" x="4306888" y="4078288"/>
          <p14:tracePt t="311881" x="4306888" y="4071938"/>
          <p14:tracePt t="311941" x="4306888" y="4065588"/>
          <p14:tracePt t="312121" x="4306888" y="4059238"/>
          <p14:tracePt t="312261" x="4306888" y="4051300"/>
          <p14:tracePt t="312311" x="4306888" y="4044950"/>
          <p14:tracePt t="312331" x="4306888" y="4038600"/>
          <p14:tracePt t="312352" x="4306888" y="4032250"/>
          <p14:tracePt t="312361" x="4306888" y="4024313"/>
          <p14:tracePt t="312381" x="4306888" y="4017963"/>
          <p14:tracePt t="312391" x="4306888" y="4005263"/>
          <p14:tracePt t="312401" x="4306888" y="3990975"/>
          <p14:tracePt t="312414" x="4313238" y="3971925"/>
          <p14:tracePt t="312431" x="4325938" y="3905250"/>
          <p14:tracePt t="312447" x="4333875" y="3870325"/>
          <p14:tracePt t="312464" x="4346575" y="3790950"/>
          <p14:tracePt t="312481" x="4359275" y="3743325"/>
          <p14:tracePt t="312497" x="4367213" y="3683000"/>
          <p14:tracePt t="312515" x="4379913" y="3589338"/>
          <p14:tracePt t="312531" x="4379913" y="3543300"/>
          <p14:tracePt t="312547" x="4379913" y="3455988"/>
          <p14:tracePt t="312564" x="4379913" y="3362325"/>
          <p14:tracePt t="312581" x="4379913" y="3314700"/>
          <p14:tracePt t="312597" x="4379913" y="3248025"/>
          <p14:tracePt t="312615" x="4379913" y="3181350"/>
          <p14:tracePt t="312631" x="4379913" y="3160713"/>
          <p14:tracePt t="312647" x="4373563" y="3121025"/>
          <p14:tracePt t="312664" x="4373563" y="3067050"/>
          <p14:tracePt t="312681" x="4373563" y="3033713"/>
          <p14:tracePt t="312697" x="4373563" y="2973388"/>
          <p14:tracePt t="312714" x="4373563" y="2919413"/>
          <p14:tracePt t="312731" x="4373563" y="2900363"/>
          <p14:tracePt t="312747" x="4373563" y="2894013"/>
          <p14:tracePt t="312764" x="4373563" y="2886075"/>
          <p14:tracePt t="313014" x="4367213" y="2879725"/>
          <p14:tracePt t="313024" x="4359275" y="2859088"/>
          <p14:tracePt t="313035" x="4346575" y="2825750"/>
          <p14:tracePt t="313052" x="4325938" y="2779713"/>
          <p14:tracePt t="313069" x="4279900" y="2686050"/>
          <p14:tracePt t="313085" x="4265613" y="2638425"/>
          <p14:tracePt t="313097" x="4238625" y="2565400"/>
          <p14:tracePt t="313114" x="4232275" y="2544763"/>
          <p14:tracePt t="313118" x="4232275" y="2532063"/>
          <p14:tracePt t="313130" x="4232275" y="2524125"/>
          <p14:tracePt t="313147" x="4225925" y="2517775"/>
          <p14:tracePt t="313164" x="4219575" y="2505075"/>
          <p14:tracePt t="313180" x="4219575" y="2465388"/>
          <p14:tracePt t="313197" x="4219575" y="2444750"/>
          <p14:tracePt t="313214" x="4219575" y="2397125"/>
          <p14:tracePt t="313230" x="4219575" y="2357438"/>
          <p14:tracePt t="313247" x="4225925" y="2344738"/>
          <p14:tracePt t="313264" x="4232275" y="2324100"/>
          <p14:tracePt t="313280" x="4232275" y="2309813"/>
          <p14:tracePt t="313297" x="4238625" y="2303463"/>
          <p14:tracePt t="313313" x="4238625" y="2297113"/>
          <p14:tracePt t="313330" x="4246563" y="2290763"/>
          <p14:tracePt t="313347" x="4265613" y="2284413"/>
          <p14:tracePt t="313363" x="4292600" y="2270125"/>
          <p14:tracePt t="313380" x="4298950" y="2257425"/>
          <p14:tracePt t="313397" x="4325938" y="2243138"/>
          <p14:tracePt t="313413" x="4346575" y="2236788"/>
          <p14:tracePt t="313430" x="4359275" y="2224088"/>
          <p14:tracePt t="313447" x="4386263" y="2216150"/>
          <p14:tracePt t="313463" x="4413250" y="2203450"/>
          <p14:tracePt t="313480" x="4446588" y="2190750"/>
          <p14:tracePt t="313496" x="4467225" y="2182813"/>
          <p14:tracePt t="313513" x="4500563" y="2176463"/>
          <p14:tracePt t="313530" x="4527550" y="2170113"/>
          <p14:tracePt t="313546" x="4540250" y="2163763"/>
          <p14:tracePt t="313563" x="4567238" y="2163763"/>
          <p14:tracePt t="313580" x="4594225" y="2163763"/>
          <p14:tracePt t="313596" x="4608513" y="2163763"/>
          <p14:tracePt t="313613" x="4648200" y="2163763"/>
          <p14:tracePt t="313632" x="4694238" y="2170113"/>
          <p14:tracePt t="313646" x="4714875" y="2176463"/>
          <p14:tracePt t="313663" x="4754563" y="2182813"/>
          <p14:tracePt t="313681" x="4781550" y="2197100"/>
          <p14:tracePt t="313696" x="4802188" y="2203450"/>
          <p14:tracePt t="313713" x="4841875" y="2224088"/>
          <p14:tracePt t="313730" x="4856163" y="2243138"/>
          <p14:tracePt t="313746" x="4889500" y="2263775"/>
          <p14:tracePt t="313763" x="4908550" y="2276475"/>
          <p14:tracePt t="313780" x="4922838" y="2284413"/>
          <p14:tracePt t="313796" x="4941888" y="2303463"/>
          <p14:tracePt t="313814" x="4962525" y="2336800"/>
          <p14:tracePt t="313830" x="4968875" y="2351088"/>
          <p14:tracePt t="313846" x="4976813" y="2363788"/>
          <p14:tracePt t="313863" x="4983163" y="2390775"/>
          <p14:tracePt t="313879" x="4989513" y="2397125"/>
          <p14:tracePt t="313896" x="4995863" y="2411413"/>
          <p14:tracePt t="313913" x="4995863" y="2417763"/>
          <p14:tracePt t="313929" x="4995863" y="2424113"/>
          <p14:tracePt t="313963" x="4995863" y="2451100"/>
          <p14:tracePt t="313979" x="4995863" y="2478088"/>
          <p14:tracePt t="313996" x="4983163" y="2505075"/>
          <p14:tracePt t="314017" x="4983163" y="2524125"/>
          <p14:tracePt t="314050" x="4983163" y="2532063"/>
          <p14:tracePt t="314076" x="4976813" y="2532063"/>
          <p14:tracePt t="314153" x="4968875" y="2532063"/>
          <p14:tracePt t="314220" x="4962525" y="2532063"/>
          <p14:tracePt t="314232" x="4956175" y="2532063"/>
          <p14:tracePt t="314241" x="4949825" y="2532063"/>
          <p14:tracePt t="314252" x="4935538" y="2524125"/>
          <p14:tracePt t="314263" x="4916488" y="2517775"/>
          <p14:tracePt t="314279" x="4881563" y="2511425"/>
          <p14:tracePt t="314296" x="4841875" y="2490788"/>
          <p14:tracePt t="314313" x="4822825" y="2484438"/>
          <p14:tracePt t="314329" x="4787900" y="2471738"/>
          <p14:tracePt t="314346" x="4775200" y="2457450"/>
          <p14:tracePt t="314362" x="4754563" y="2438400"/>
          <p14:tracePt t="314379" x="4727575" y="2405063"/>
          <p14:tracePt t="314396" x="4708525" y="2363788"/>
          <p14:tracePt t="314413" x="4702175" y="2344738"/>
          <p14:tracePt t="314429" x="4687888" y="2309813"/>
          <p14:tracePt t="314446" x="4687888" y="2284413"/>
          <p14:tracePt t="314462" x="4687888" y="2270125"/>
          <p14:tracePt t="314479" x="4687888" y="2251075"/>
          <p14:tracePt t="314496" x="4687888" y="2230438"/>
          <p14:tracePt t="314513" x="4687888" y="2216150"/>
          <p14:tracePt t="314545" x="4687888" y="2209800"/>
          <p14:tracePt t="314562" x="4702175" y="2197100"/>
          <p14:tracePt t="314579" x="4708525" y="2197100"/>
          <p14:tracePt t="314596" x="4721225" y="2190750"/>
          <p14:tracePt t="314612" x="4754563" y="2182813"/>
          <p14:tracePt t="314629" x="4768850" y="2182813"/>
          <p14:tracePt t="314646" x="4802188" y="2182813"/>
          <p14:tracePt t="314662" x="4841875" y="2182813"/>
          <p14:tracePt t="314679" x="4862513" y="2182813"/>
          <p14:tracePt t="314695" x="4895850" y="2190750"/>
          <p14:tracePt t="314713" x="4929188" y="2209800"/>
          <p14:tracePt t="314729" x="4941888" y="2216150"/>
          <p14:tracePt t="314745" x="4956175" y="2230438"/>
          <p14:tracePt t="314762" x="4962525" y="2236788"/>
          <p14:tracePt t="314779" x="4968875" y="2251075"/>
          <p14:tracePt t="314796" x="4976813" y="2263775"/>
          <p14:tracePt t="314812" x="4983163" y="2270125"/>
          <p14:tracePt t="314829" x="4983163" y="2290763"/>
          <p14:tracePt t="314845" x="4983163" y="2303463"/>
          <p14:tracePt t="314862" x="4983163" y="2344738"/>
          <p14:tracePt t="314879" x="4983163" y="2363788"/>
          <p14:tracePt t="314895" x="4983163" y="2405063"/>
          <p14:tracePt t="314912" x="4983163" y="2417763"/>
          <p14:tracePt t="314929" x="4983163" y="2451100"/>
          <p14:tracePt t="314945" x="4976813" y="2465388"/>
          <p14:tracePt t="314963" x="4968875" y="2478088"/>
          <p14:tracePt t="314978" x="4962525" y="2478088"/>
          <p14:tracePt t="314996" x="4956175" y="2484438"/>
          <p14:tracePt t="315033" x="4935538" y="2484438"/>
          <p14:tracePt t="315048" x="4929188" y="2484438"/>
          <p14:tracePt t="315067" x="4908550" y="2490788"/>
          <p14:tracePt t="315083" x="4881563" y="2498725"/>
          <p14:tracePt t="315098" x="4862513" y="2505075"/>
          <p14:tracePt t="315112" x="4841875" y="2505075"/>
          <p14:tracePt t="315116" x="4822825" y="2505075"/>
          <p14:tracePt t="315128" x="4808538" y="2505075"/>
          <p14:tracePt t="315145" x="4795838" y="2505075"/>
          <p14:tracePt t="315162" x="4781550" y="2498725"/>
          <p14:tracePt t="315178" x="4768850" y="2490788"/>
          <p14:tracePt t="315212" x="4762500" y="2484438"/>
          <p14:tracePt t="315228" x="4754563" y="2484438"/>
          <p14:tracePt t="315245" x="4748213" y="2478088"/>
          <p14:tracePt t="315265" x="4748213" y="2471738"/>
          <p14:tracePt t="315295" x="4741863" y="2465388"/>
          <p14:tracePt t="315346" x="4741863" y="2457450"/>
          <p14:tracePt t="315355" x="4741863" y="2451100"/>
          <p14:tracePt t="315374" x="4741863" y="2444750"/>
          <p14:tracePt t="315394" x="4741863" y="2438400"/>
          <p14:tracePt t="315403" x="4748213" y="2438400"/>
          <p14:tracePt t="315423" x="4748213" y="2424113"/>
          <p14:tracePt t="315443" x="4754563" y="2411413"/>
          <p14:tracePt t="315453" x="4754563" y="2405063"/>
          <p14:tracePt t="315464" x="4768850" y="2390775"/>
          <p14:tracePt t="315478" x="4775200" y="2384425"/>
          <p14:tracePt t="315495" x="4787900" y="2363788"/>
          <p14:tracePt t="315512" x="4802188" y="2351088"/>
          <p14:tracePt t="315545" x="4808538" y="2351088"/>
          <p14:tracePt t="315697" x="4808538" y="2357438"/>
          <p14:tracePt t="315719" x="4808538" y="2363788"/>
          <p14:tracePt t="315737" x="4808538" y="2370138"/>
          <p14:tracePt t="315754" x="4808538" y="2378075"/>
          <p14:tracePt t="315766" x="4808538" y="2384425"/>
          <p14:tracePt t="315778" x="4802188" y="2390775"/>
          <p14:tracePt t="315794" x="4795838" y="2397125"/>
          <p14:tracePt t="315811" x="4781550" y="2457450"/>
          <p14:tracePt t="315828" x="4754563" y="2524125"/>
          <p14:tracePt t="315844" x="4735513" y="2559050"/>
          <p14:tracePt t="315861" x="4721225" y="2592388"/>
          <p14:tracePt t="315878" x="4714875" y="2625725"/>
          <p14:tracePt t="315894" x="4708525" y="2632075"/>
          <p14:tracePt t="315911" x="4702175" y="2644775"/>
          <p14:tracePt t="315928" x="4694238" y="2652713"/>
          <p14:tracePt t="315944" x="4687888" y="2659063"/>
          <p14:tracePt t="315978" x="4681538" y="2665413"/>
          <p14:tracePt t="315996" x="4681538" y="2671763"/>
          <p14:tracePt t="317656" x="4681538" y="2738438"/>
          <p14:tracePt t="317677" x="4660900" y="2852738"/>
          <p14:tracePt t="317688" x="4654550" y="2987675"/>
          <p14:tracePt t="317693" x="4633913" y="3127375"/>
          <p14:tracePt t="317710" x="4608513" y="3395663"/>
          <p14:tracePt t="317726" x="4600575" y="3529013"/>
          <p14:tracePt t="317743" x="4594225" y="3697288"/>
          <p14:tracePt t="317759" x="4587875" y="3751263"/>
          <p14:tracePt t="317776" x="4581525" y="3824288"/>
          <p14:tracePt t="317792" x="4581525" y="3863975"/>
          <p14:tracePt t="317809" x="4581525" y="3878263"/>
          <p14:tracePt t="317826" x="4581525" y="3890963"/>
          <p14:tracePt t="317843" x="4581525" y="3905250"/>
          <p14:tracePt t="317859" x="4581525" y="3911600"/>
          <p14:tracePt t="317876" x="4581525" y="3917950"/>
          <p14:tracePt t="317937" x="4581525" y="3924300"/>
          <p14:tracePt t="317957" x="4581525" y="3930650"/>
          <p14:tracePt t="317980" x="4581525" y="3938588"/>
          <p14:tracePt t="317988" x="4581525" y="3957638"/>
          <p14:tracePt t="317998" x="4581525" y="3965575"/>
          <p14:tracePt t="318009" x="4587875" y="3984625"/>
          <p14:tracePt t="318030" x="4594225" y="4005263"/>
          <p14:tracePt t="318046" x="4600575" y="4038600"/>
          <p14:tracePt t="318063" x="4600575" y="4059238"/>
          <p14:tracePt t="318079" x="4608513" y="4078288"/>
          <p14:tracePt t="318096" x="4608513" y="4084638"/>
          <p14:tracePt t="318310" x="4608513" y="4092575"/>
          <p14:tracePt t="318319" x="4608513" y="4098925"/>
          <p14:tracePt t="318336" x="4608513" y="4105275"/>
          <p14:tracePt t="318346" x="4614863" y="4111625"/>
          <p14:tracePt t="318359" x="4614863" y="4119563"/>
          <p14:tracePt t="318385" x="4614863" y="4125913"/>
          <p14:tracePt t="318415" x="4614863" y="4132263"/>
          <p14:tracePt t="318436" x="4614863" y="4138613"/>
          <p14:tracePt t="318447" x="4600575" y="4144963"/>
          <p14:tracePt t="318456" x="4587875" y="4152900"/>
          <p14:tracePt t="318466" x="4560888" y="4165600"/>
          <p14:tracePt t="318479" x="4540250" y="4171950"/>
          <p14:tracePt t="318492" x="4506913" y="4186238"/>
          <p14:tracePt t="318509" x="4446588" y="4205288"/>
          <p14:tracePt t="318526" x="4413250" y="4205288"/>
          <p14:tracePt t="318542" x="4394200" y="4205288"/>
          <p14:tracePt t="318558" x="4367213" y="4205288"/>
          <p14:tracePt t="318576" x="4346575" y="4198938"/>
          <p14:tracePt t="318592" x="4340225" y="4198938"/>
          <p14:tracePt t="318608" x="4319588" y="4186238"/>
          <p14:tracePt t="318625" x="4313238" y="4186238"/>
          <p14:tracePt t="318642" x="4298950" y="4171950"/>
          <p14:tracePt t="318659" x="4292600" y="4165600"/>
          <p14:tracePt t="318676" x="4286250" y="4159250"/>
          <p14:tracePt t="318726" x="4286250" y="4152900"/>
          <p14:tracePt t="318756" x="4286250" y="4144963"/>
          <p14:tracePt t="318796" x="4286250" y="4138613"/>
          <p14:tracePt t="318907" x="4292600" y="4138613"/>
          <p14:tracePt t="318917" x="4298950" y="4138613"/>
          <p14:tracePt t="318929" x="4306888" y="4138613"/>
          <p14:tracePt t="318941" x="4319588" y="4138613"/>
          <p14:tracePt t="318958" x="4325938" y="4152900"/>
          <p14:tracePt t="318975" x="4340225" y="4152900"/>
          <p14:tracePt t="318991" x="4346575" y="4159250"/>
          <p14:tracePt t="319008" x="4359275" y="4159250"/>
          <p14:tracePt t="319031" x="4373563" y="4165600"/>
          <p14:tracePt t="319048" x="4386263" y="4171950"/>
          <p14:tracePt t="319063" x="4394200" y="4171950"/>
          <p14:tracePt t="319079" x="4400550" y="4171950"/>
          <p14:tracePt t="319108" x="4406900" y="4171950"/>
          <p14:tracePt t="319125" x="4406900" y="4179888"/>
          <p14:tracePt t="319163" x="4413250" y="4179888"/>
          <p14:tracePt t="319173" x="4419600" y="4179888"/>
          <p14:tracePt t="319183" x="4427538" y="4179888"/>
          <p14:tracePt t="319195" x="4433888" y="4179888"/>
          <p14:tracePt t="319208" x="4440238" y="4179888"/>
          <p14:tracePt t="319227" x="4446588" y="4179888"/>
          <p14:tracePt t="319276" x="4452938" y="4179888"/>
          <p14:tracePt t="319307" x="4460875" y="4179888"/>
          <p14:tracePt t="319318" x="4467225" y="4179888"/>
          <p14:tracePt t="319329" x="4479925" y="4179888"/>
          <p14:tracePt t="319341" x="4487863" y="4179888"/>
          <p14:tracePt t="319358" x="4527550" y="4171950"/>
          <p14:tracePt t="319375" x="4548188" y="4171950"/>
          <p14:tracePt t="319392" x="4594225" y="4165600"/>
          <p14:tracePt t="319408" x="4654550" y="4152900"/>
          <p14:tracePt t="319429" x="4721225" y="4132263"/>
          <p14:tracePt t="319441" x="4762500" y="4119563"/>
          <p14:tracePt t="319459" x="4829175" y="4105275"/>
          <p14:tracePt t="319475" x="4856163" y="4098925"/>
          <p14:tracePt t="319491" x="4889500" y="4084638"/>
          <p14:tracePt t="319509" x="4908550" y="4084638"/>
          <p14:tracePt t="319525" x="4916488" y="4078288"/>
          <p14:tracePt t="319541" x="4929188" y="4071938"/>
          <p14:tracePt t="319558" x="4935538" y="4071938"/>
          <p14:tracePt t="319630" x="4935538" y="4065588"/>
          <p14:tracePt t="319726" x="4935538" y="4059238"/>
          <p14:tracePt t="319794" x="4935538" y="4051300"/>
          <p14:tracePt t="319866" x="4929188" y="4044950"/>
          <p14:tracePt t="319915" x="4922838" y="4044950"/>
          <p14:tracePt t="319935" x="4916488" y="4044950"/>
          <p14:tracePt t="319973" x="4908550" y="4038600"/>
          <p14:tracePt t="319994" x="4902200" y="4038600"/>
          <p14:tracePt t="320004" x="4895850" y="4038600"/>
          <p14:tracePt t="320013" x="4889500" y="4038600"/>
          <p14:tracePt t="320028" x="4881563" y="4038600"/>
          <p14:tracePt t="320046" x="4868863" y="4024313"/>
          <p14:tracePt t="320062" x="4856163" y="4024313"/>
          <p14:tracePt t="320079" x="4829175" y="4011613"/>
          <p14:tracePt t="320096" x="4808538" y="4011613"/>
          <p14:tracePt t="320111" x="4802188" y="4005263"/>
          <p14:tracePt t="320124" x="4775200" y="3998913"/>
          <p14:tracePt t="320140" x="4768850" y="3990975"/>
          <p14:tracePt t="320157" x="4748213" y="3990975"/>
          <p14:tracePt t="320176" x="4735513" y="3990975"/>
          <p14:tracePt t="320190" x="4727575" y="3990975"/>
          <p14:tracePt t="320207" x="4721225" y="3984625"/>
          <p14:tracePt t="320224" x="4714875" y="3984625"/>
          <p14:tracePt t="320277" x="4708525" y="3984625"/>
          <p14:tracePt t="320661" x="4708525" y="3978275"/>
          <p14:tracePt t="320670" x="4708525" y="3965575"/>
          <p14:tracePt t="320682" x="4714875" y="3951288"/>
          <p14:tracePt t="320692" x="4721225" y="3930650"/>
          <p14:tracePt t="320707" x="4727575" y="3917950"/>
          <p14:tracePt t="320723" x="4735513" y="3897313"/>
          <p14:tracePt t="320740" x="4741863" y="3884613"/>
          <p14:tracePt t="320756" x="4741863" y="3878263"/>
          <p14:tracePt t="320773" x="4741863" y="38703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5.9|32.4|38.5|79.8"/>
</p:tagLst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C7F7E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1598</Words>
  <Application>Microsoft Office PowerPoint</Application>
  <PresentationFormat>Presentación en pantalla (16:9)</PresentationFormat>
  <Paragraphs>227</Paragraphs>
  <Slides>32</Slides>
  <Notes>32</Notes>
  <HiddenSlides>0</HiddenSlides>
  <MMClips>32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PT Sans Narrow</vt:lpstr>
      <vt:lpstr>Open Sans</vt:lpstr>
      <vt:lpstr>Arial</vt:lpstr>
      <vt:lpstr>Tropic</vt:lpstr>
      <vt:lpstr>Insuficiencia Cardíaca</vt:lpstr>
      <vt:lpstr>Pregunta 1</vt:lpstr>
      <vt:lpstr>Pregunta 1</vt:lpstr>
      <vt:lpstr>Pregunta 1</vt:lpstr>
      <vt:lpstr>Insuficiencia Cardíaca</vt:lpstr>
      <vt:lpstr>Insuficiencia Cardíaca</vt:lpstr>
      <vt:lpstr>Insuficiencia Cardíaca</vt:lpstr>
      <vt:lpstr>Insuficiencia Cardíaca</vt:lpstr>
      <vt:lpstr>Ciclo Cardíaco “Loop” Presión-Volumen</vt:lpstr>
      <vt:lpstr>Fisiopatología Insuficiencia Cardíaca “Loop” Presión-Volumen</vt:lpstr>
      <vt:lpstr>Fisiopatología Insuficiencia Cardíaca “Loop” Presión-Volumen</vt:lpstr>
      <vt:lpstr>Fisiopatología Insuficiencia Cardíaca “Loop” Presión-Volumen</vt:lpstr>
      <vt:lpstr>Fisiopatología Insuficiencia Cardíaca “Loop” Presión-Volumen - Sobrecarga de Presión</vt:lpstr>
      <vt:lpstr>Fisiopatología Insuficiencia Cardíaca “Loop” Presión-Volumen - Sobrecarga de Presión</vt:lpstr>
      <vt:lpstr>Fisiopatología Insuficiencia Cardíaca “Loop” Presión-Volumen - Sobrecarga de Presión</vt:lpstr>
      <vt:lpstr>Fisiopatología Insuficiencia Cardíaca “Loop” Presión-Volumen - Sobrecarga de Presión</vt:lpstr>
      <vt:lpstr>Fisiopatología Insuficiencia Cardíaca Síntomas/Signos</vt:lpstr>
      <vt:lpstr>Fisiopatología Insuficiencia Cardíaca Síntomas/Signos</vt:lpstr>
      <vt:lpstr>Pregunta 1</vt:lpstr>
      <vt:lpstr>Pregunta 2</vt:lpstr>
      <vt:lpstr>Insuficiencia Cardíaca Cambios neurohumorales</vt:lpstr>
      <vt:lpstr>Insuficiencia Cardíaca Cambios neurohumorales</vt:lpstr>
      <vt:lpstr>Insuficiencia Cardíaca Cambios neurohumorales</vt:lpstr>
      <vt:lpstr>Insuficiencia Cardíaca Cambios neurohumorales</vt:lpstr>
      <vt:lpstr>Insuficiencia Cardíaca Cambios Moleculares/Celulares</vt:lpstr>
      <vt:lpstr>Pregunta 2</vt:lpstr>
      <vt:lpstr>Pregunta 3</vt:lpstr>
      <vt:lpstr>Fisiopatología Insuficiencia Cardíaca Disfunción Diastólica</vt:lpstr>
      <vt:lpstr>Fisiopatología Insuficiencia Cardíaca Disfunción Diastólica</vt:lpstr>
      <vt:lpstr>Fisiopatología Insuficiencia Cardíaca Disfunción Diastólica</vt:lpstr>
      <vt:lpstr>Pregunta 3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Insuficiencia Cardíaca</dc:title>
  <dc:creator>Felipe Castillo</dc:creator>
  <cp:lastModifiedBy>Usuario</cp:lastModifiedBy>
  <cp:revision>4</cp:revision>
  <dcterms:modified xsi:type="dcterms:W3CDTF">2023-06-04T12:32:58Z</dcterms:modified>
</cp:coreProperties>
</file>