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9" r:id="rId3"/>
    <p:sldId id="278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61" r:id="rId21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53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Título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5" name="24 Subtítulo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1" name="30 Marcador de fecha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0E15364F-013D-4354-8064-BD2570D1B2C8}" type="datetimeFigureOut">
              <a:rPr lang="es-CL" smtClean="0"/>
              <a:pPr/>
              <a:t>16-04-2020</a:t>
            </a:fld>
            <a:endParaRPr lang="es-CL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s-CL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8C88D98E-D2AF-44F9-8C17-3F57A9E69341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15364F-013D-4354-8064-BD2570D1B2C8}" type="datetimeFigureOut">
              <a:rPr lang="es-CL" smtClean="0"/>
              <a:pPr/>
              <a:t>16-04-2020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88D98E-D2AF-44F9-8C17-3F57A9E69341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0E15364F-013D-4354-8064-BD2570D1B2C8}" type="datetimeFigureOut">
              <a:rPr lang="es-CL" smtClean="0"/>
              <a:pPr/>
              <a:t>16-04-2020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C88D98E-D2AF-44F9-8C17-3F57A9E69341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15364F-013D-4354-8064-BD2570D1B2C8}" type="datetimeFigureOut">
              <a:rPr lang="es-CL" smtClean="0"/>
              <a:pPr/>
              <a:t>16-04-2020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88D98E-D2AF-44F9-8C17-3F57A9E69341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E15364F-013D-4354-8064-BD2570D1B2C8}" type="datetimeFigureOut">
              <a:rPr lang="es-CL" smtClean="0"/>
              <a:pPr/>
              <a:t>16-04-2020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8C88D98E-D2AF-44F9-8C17-3F57A9E69341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15364F-013D-4354-8064-BD2570D1B2C8}" type="datetimeFigureOut">
              <a:rPr lang="es-CL" smtClean="0"/>
              <a:pPr/>
              <a:t>16-04-2020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88D98E-D2AF-44F9-8C17-3F57A9E69341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15364F-013D-4354-8064-BD2570D1B2C8}" type="datetimeFigureOut">
              <a:rPr lang="es-CL" smtClean="0"/>
              <a:pPr/>
              <a:t>16-04-2020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88D98E-D2AF-44F9-8C17-3F57A9E69341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15364F-013D-4354-8064-BD2570D1B2C8}" type="datetimeFigureOut">
              <a:rPr lang="es-CL" smtClean="0"/>
              <a:pPr/>
              <a:t>16-04-2020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88D98E-D2AF-44F9-8C17-3F57A9E69341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E15364F-013D-4354-8064-BD2570D1B2C8}" type="datetimeFigureOut">
              <a:rPr lang="es-CL" smtClean="0"/>
              <a:pPr/>
              <a:t>16-04-2020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88D98E-D2AF-44F9-8C17-3F57A9E69341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15364F-013D-4354-8064-BD2570D1B2C8}" type="datetimeFigureOut">
              <a:rPr lang="es-CL" smtClean="0"/>
              <a:pPr/>
              <a:t>16-04-2020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88D98E-D2AF-44F9-8C17-3F57A9E69341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15364F-013D-4354-8064-BD2570D1B2C8}" type="datetimeFigureOut">
              <a:rPr lang="es-CL" smtClean="0"/>
              <a:pPr/>
              <a:t>16-04-2020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88D98E-D2AF-44F9-8C17-3F57A9E69341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10" name="9 Marcador de posición de imagen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Marcador de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1" name="30 Marcador de texto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7" name="26 Marcador de fecha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0E15364F-013D-4354-8064-BD2570D1B2C8}" type="datetimeFigureOut">
              <a:rPr lang="es-CL" smtClean="0"/>
              <a:pPr/>
              <a:t>16-04-2020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s-CL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8C88D98E-D2AF-44F9-8C17-3F57A9E69341}" type="slidenum">
              <a:rPr lang="es-CL" smtClean="0"/>
              <a:pPr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http://1.bp.blogspot.com/_xMad6lLzCJE/R__9TeGSqCI/AAAAAAAAACM/POEd44NIxOA/s200/logo.gif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dirty="0" smtClean="0"/>
              <a:t>Question </a:t>
            </a:r>
            <a:r>
              <a:rPr lang="es-CL" dirty="0" err="1" smtClean="0"/>
              <a:t>Making</a:t>
            </a:r>
            <a:r>
              <a:rPr lang="es-CL" dirty="0" smtClean="0"/>
              <a:t> </a:t>
            </a:r>
            <a:endParaRPr lang="es-CL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L" dirty="0" err="1" smtClean="0"/>
              <a:t>Present</a:t>
            </a:r>
            <a:r>
              <a:rPr lang="es-CL" dirty="0" smtClean="0"/>
              <a:t> Simple and </a:t>
            </a:r>
            <a:r>
              <a:rPr lang="es-CL" dirty="0" err="1" smtClean="0"/>
              <a:t>Verb</a:t>
            </a:r>
            <a:r>
              <a:rPr lang="es-CL" dirty="0" smtClean="0"/>
              <a:t> </a:t>
            </a:r>
            <a:r>
              <a:rPr lang="es-CL" dirty="0" err="1" smtClean="0"/>
              <a:t>To</a:t>
            </a:r>
            <a:r>
              <a:rPr lang="es-CL" dirty="0" smtClean="0"/>
              <a:t> </a:t>
            </a:r>
            <a:r>
              <a:rPr lang="es-CL" dirty="0" err="1" smtClean="0"/>
              <a:t>be</a:t>
            </a:r>
            <a:r>
              <a:rPr lang="es-CL" dirty="0" smtClean="0"/>
              <a:t> </a:t>
            </a:r>
            <a:endParaRPr lang="es-CL" dirty="0"/>
          </a:p>
        </p:txBody>
      </p:sp>
      <p:pic>
        <p:nvPicPr>
          <p:cNvPr id="1026" name="il_fi" descr="http://1.bp.blogspot.com/_xMad6lLzCJE/R__9TeGSqCI/AAAAAAAAACM/POEd44NIxOA/s200/logo.gif"/>
          <p:cNvPicPr>
            <a:picLocks noChangeAspect="1" noChangeArrowheads="1"/>
          </p:cNvPicPr>
          <p:nvPr/>
        </p:nvPicPr>
        <p:blipFill>
          <a:blip r:embed="rId3" r:link="rId4"/>
          <a:srcRect/>
          <a:stretch>
            <a:fillRect/>
          </a:stretch>
        </p:blipFill>
        <p:spPr bwMode="auto">
          <a:xfrm>
            <a:off x="1079500" y="360363"/>
            <a:ext cx="1025525" cy="862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  <p:sndAc>
      <p:stSnd>
        <p:snd r:embed="rId2" name="push.wav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ctr"/>
            <a:r>
              <a:rPr lang="en-US" sz="4000" dirty="0" smtClean="0"/>
              <a:t>I am a speech therapist.</a:t>
            </a:r>
          </a:p>
          <a:p>
            <a:pPr lvl="0" algn="ctr">
              <a:buNone/>
            </a:pPr>
            <a:endParaRPr lang="en-US" sz="4000" dirty="0" smtClean="0"/>
          </a:p>
          <a:p>
            <a:pPr lvl="0" algn="ctr">
              <a:buNone/>
            </a:pPr>
            <a:endParaRPr lang="en-US" sz="4000" dirty="0" smtClean="0"/>
          </a:p>
          <a:p>
            <a:pPr lvl="0" algn="ctr"/>
            <a:endParaRPr lang="es-CL" sz="4000" dirty="0" smtClean="0"/>
          </a:p>
          <a:p>
            <a:endParaRPr lang="es-CL" dirty="0"/>
          </a:p>
        </p:txBody>
      </p:sp>
      <p:pic>
        <p:nvPicPr>
          <p:cNvPr id="4" name="3 Imagen" descr="images768QNMOP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4214810" y="3929066"/>
            <a:ext cx="3211249" cy="2071702"/>
          </a:xfrm>
          <a:prstGeom prst="rect">
            <a:avLst/>
          </a:prstGeom>
          <a:noFill/>
          <a:ln>
            <a:noFill/>
          </a:ln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ctr"/>
            <a:r>
              <a:rPr lang="en-US" sz="2400" b="1" dirty="0" smtClean="0"/>
              <a:t>That tall man works in the X- ray Department </a:t>
            </a:r>
          </a:p>
          <a:p>
            <a:pPr lvl="0" algn="ctr">
              <a:buNone/>
            </a:pPr>
            <a:endParaRPr lang="en-US" sz="2400" b="1" dirty="0" smtClean="0"/>
          </a:p>
          <a:p>
            <a:pPr lvl="0" algn="ctr">
              <a:buNone/>
            </a:pPr>
            <a:endParaRPr lang="en-US" sz="2400" b="1" dirty="0" smtClean="0"/>
          </a:p>
          <a:p>
            <a:pPr lvl="0" algn="ctr">
              <a:buNone/>
            </a:pPr>
            <a:endParaRPr lang="es-CL" sz="2400" b="1" dirty="0" smtClean="0"/>
          </a:p>
          <a:p>
            <a:endParaRPr lang="es-CL" dirty="0"/>
          </a:p>
        </p:txBody>
      </p:sp>
      <p:pic>
        <p:nvPicPr>
          <p:cNvPr id="4" name="3 Imagen" descr="x ray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5500694" y="3786190"/>
            <a:ext cx="1984984" cy="1500198"/>
          </a:xfrm>
          <a:prstGeom prst="rect">
            <a:avLst/>
          </a:prstGeom>
          <a:noFill/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/>
              <a:t>She is an oncologist.</a:t>
            </a:r>
          </a:p>
          <a:p>
            <a:pPr algn="ctr">
              <a:buNone/>
            </a:pPr>
            <a:endParaRPr lang="es-CL" sz="4000" dirty="0"/>
          </a:p>
        </p:txBody>
      </p:sp>
      <p:pic>
        <p:nvPicPr>
          <p:cNvPr id="4" name="3 Imagen" descr="onco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5000628" y="3786190"/>
            <a:ext cx="2133690" cy="2143116"/>
          </a:xfrm>
          <a:prstGeom prst="rect">
            <a:avLst/>
          </a:prstGeom>
          <a:noFill/>
          <a:ln>
            <a:noFill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sz="2800" b="1" dirty="0" smtClean="0"/>
              <a:t>Yes. I am always late for school.</a:t>
            </a:r>
          </a:p>
          <a:p>
            <a:pPr algn="ctr"/>
            <a:endParaRPr lang="en-US" sz="2800" b="1" dirty="0" smtClean="0"/>
          </a:p>
          <a:p>
            <a:pPr algn="ctr">
              <a:buNone/>
            </a:pPr>
            <a:endParaRPr lang="es-CL" b="1" dirty="0"/>
          </a:p>
        </p:txBody>
      </p:sp>
      <p:pic>
        <p:nvPicPr>
          <p:cNvPr id="4" name="3 Imagen" descr="late.pn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5429256" y="3659876"/>
            <a:ext cx="1785950" cy="2519282"/>
          </a:xfrm>
          <a:prstGeom prst="rect">
            <a:avLst/>
          </a:prstGeom>
          <a:noFill/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ctr"/>
            <a:r>
              <a:rPr lang="en-US" sz="2800" b="1" dirty="0" smtClean="0"/>
              <a:t>Sometimes we go to the intensive care unit to visit patients.</a:t>
            </a:r>
          </a:p>
          <a:p>
            <a:pPr lvl="0" algn="ctr"/>
            <a:endParaRPr lang="en-US" sz="2800" b="1" dirty="0" smtClean="0"/>
          </a:p>
          <a:p>
            <a:pPr lvl="0" algn="ctr">
              <a:buNone/>
            </a:pPr>
            <a:endParaRPr lang="es-CL" sz="2800" b="1" dirty="0" smtClean="0"/>
          </a:p>
          <a:p>
            <a:pPr>
              <a:buNone/>
            </a:pPr>
            <a:endParaRPr lang="es-CL" dirty="0" smtClean="0"/>
          </a:p>
          <a:p>
            <a:pPr>
              <a:buNone/>
            </a:pPr>
            <a:endParaRPr lang="es-CL" dirty="0"/>
          </a:p>
        </p:txBody>
      </p:sp>
      <p:pic>
        <p:nvPicPr>
          <p:cNvPr id="4" name="3 Imagen" descr="imagesADEU5L9L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4786314" y="4214818"/>
            <a:ext cx="2600152" cy="1349707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ctr"/>
            <a:r>
              <a:rPr lang="en-US" sz="3200" b="1" dirty="0" smtClean="0"/>
              <a:t>I am 22 years old.</a:t>
            </a:r>
            <a:r>
              <a:rPr lang="en-US" sz="2800" b="1" dirty="0" smtClean="0"/>
              <a:t> </a:t>
            </a:r>
          </a:p>
          <a:p>
            <a:pPr lvl="0" algn="ctr"/>
            <a:endParaRPr lang="es-CL" sz="2800" b="1" dirty="0" smtClean="0"/>
          </a:p>
          <a:p>
            <a:endParaRPr lang="es-CL" dirty="0"/>
          </a:p>
        </p:txBody>
      </p:sp>
      <p:pic>
        <p:nvPicPr>
          <p:cNvPr id="4" name="3 Imagen" descr="imagesD7CI7PLG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5857884" y="4000504"/>
            <a:ext cx="2006593" cy="2464738"/>
          </a:xfrm>
          <a:prstGeom prst="rect">
            <a:avLst/>
          </a:prstGeom>
          <a:noFill/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ctr"/>
            <a:r>
              <a:rPr lang="en-US" sz="2800" b="1" dirty="0" smtClean="0"/>
              <a:t>The teacher is 65 years old.</a:t>
            </a:r>
          </a:p>
          <a:p>
            <a:pPr lvl="0" algn="ctr">
              <a:buNone/>
            </a:pPr>
            <a:endParaRPr lang="en-US" sz="2800" b="1" dirty="0" smtClean="0"/>
          </a:p>
          <a:p>
            <a:pPr lvl="0" algn="ctr">
              <a:buNone/>
            </a:pPr>
            <a:endParaRPr lang="es-CL" sz="2800" b="1" dirty="0" smtClean="0"/>
          </a:p>
          <a:p>
            <a:endParaRPr lang="es-CL" dirty="0"/>
          </a:p>
        </p:txBody>
      </p:sp>
      <p:pic>
        <p:nvPicPr>
          <p:cNvPr id="4" name="3 Imagen" descr="leerkrachten08.gif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5214942" y="3857628"/>
            <a:ext cx="1928826" cy="1791837"/>
          </a:xfrm>
          <a:prstGeom prst="rect">
            <a:avLst/>
          </a:prstGeom>
          <a:noFill/>
          <a:ln>
            <a:noFill/>
          </a:ln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/>
            <a:r>
              <a:rPr lang="en-US" sz="2800" b="1" dirty="0" smtClean="0"/>
              <a:t>The physiotherapist lives alone in a big old house</a:t>
            </a:r>
            <a:r>
              <a:rPr lang="en-US" sz="2800" dirty="0" smtClean="0"/>
              <a:t>.</a:t>
            </a:r>
          </a:p>
          <a:p>
            <a:pPr marL="514350" indent="-514350">
              <a:buNone/>
            </a:pPr>
            <a:endParaRPr lang="es-CL" sz="2800" dirty="0" smtClean="0"/>
          </a:p>
        </p:txBody>
      </p:sp>
      <p:pic>
        <p:nvPicPr>
          <p:cNvPr id="4" name="3 Imagen" descr="imagesEIO8VYGH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4572000" y="3786190"/>
            <a:ext cx="3062956" cy="2121203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63500">
              <a:schemeClr val="accent5">
                <a:satMod val="175000"/>
                <a:alpha val="40000"/>
              </a:schemeClr>
            </a:glow>
          </a:effectLst>
          <a:scene3d>
            <a:camera prst="perspectiveFront"/>
            <a:lightRig rig="threePt" dir="t"/>
          </a:scene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800" b="1" dirty="0" smtClean="0"/>
              <a:t>My mother  always collects coins and stamps.</a:t>
            </a:r>
          </a:p>
          <a:p>
            <a:endParaRPr lang="es-CL" dirty="0"/>
          </a:p>
        </p:txBody>
      </p:sp>
      <p:pic>
        <p:nvPicPr>
          <p:cNvPr id="4" name="3 Imagen" descr="coins.pn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3428992" y="4572008"/>
            <a:ext cx="4055052" cy="1681020"/>
          </a:xfrm>
          <a:prstGeom prst="rect">
            <a:avLst/>
          </a:prstGeom>
          <a:noFill/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ctr"/>
            <a:r>
              <a:rPr lang="en-US" sz="3600" dirty="0" smtClean="0"/>
              <a:t>No, I don’t </a:t>
            </a:r>
            <a:endParaRPr lang="es-CL" sz="3600" dirty="0" smtClean="0"/>
          </a:p>
          <a:p>
            <a:pPr>
              <a:buNone/>
            </a:pPr>
            <a:endParaRPr lang="es-CL" dirty="0"/>
          </a:p>
        </p:txBody>
      </p:sp>
      <p:pic>
        <p:nvPicPr>
          <p:cNvPr id="4" name="3 Imagen" descr="no.pn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5492362" y="4500570"/>
            <a:ext cx="1579968" cy="1143008"/>
          </a:xfrm>
          <a:prstGeom prst="rect">
            <a:avLst/>
          </a:prstGeom>
          <a:noFill/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dirty="0" err="1" smtClean="0"/>
              <a:t>Pay</a:t>
            </a:r>
            <a:r>
              <a:rPr lang="es-CL" dirty="0" smtClean="0"/>
              <a:t> </a:t>
            </a:r>
            <a:r>
              <a:rPr lang="es-CL" dirty="0" err="1" smtClean="0"/>
              <a:t>attention</a:t>
            </a:r>
            <a:r>
              <a:rPr lang="es-CL" dirty="0" smtClean="0"/>
              <a:t> </a:t>
            </a:r>
            <a:r>
              <a:rPr lang="es-CL" dirty="0" err="1" smtClean="0"/>
              <a:t>to</a:t>
            </a:r>
            <a:r>
              <a:rPr lang="es-CL" dirty="0" smtClean="0"/>
              <a:t> </a:t>
            </a:r>
            <a:r>
              <a:rPr lang="es-CL" dirty="0" err="1" smtClean="0"/>
              <a:t>this</a:t>
            </a:r>
            <a:r>
              <a:rPr lang="es-CL" dirty="0" smtClean="0"/>
              <a:t> </a:t>
            </a:r>
            <a:r>
              <a:rPr lang="es-CL" dirty="0" err="1" smtClean="0"/>
              <a:t>formulae</a:t>
            </a:r>
            <a:r>
              <a:rPr lang="es-CL" dirty="0" smtClean="0"/>
              <a:t>: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 lnSpcReduction="10000"/>
          </a:bodyPr>
          <a:lstStyle/>
          <a:p>
            <a:pPr>
              <a:buNone/>
            </a:pPr>
            <a:endParaRPr lang="es-CL" dirty="0" smtClean="0"/>
          </a:p>
          <a:p>
            <a:r>
              <a:rPr lang="es-CL" sz="2800" b="1" dirty="0" err="1" smtClean="0">
                <a:solidFill>
                  <a:schemeClr val="tx2">
                    <a:lumMod val="75000"/>
                  </a:schemeClr>
                </a:solidFill>
              </a:rPr>
              <a:t>Questions</a:t>
            </a:r>
            <a:r>
              <a:rPr lang="es-CL" sz="28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CL" sz="2800" b="1" dirty="0" err="1" smtClean="0">
                <a:solidFill>
                  <a:schemeClr val="tx2">
                    <a:lumMod val="75000"/>
                  </a:schemeClr>
                </a:solidFill>
              </a:rPr>
              <a:t>with</a:t>
            </a:r>
            <a:r>
              <a:rPr lang="es-CL" sz="28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CL" sz="2800" b="1" dirty="0" err="1" smtClean="0">
                <a:solidFill>
                  <a:schemeClr val="tx2">
                    <a:lumMod val="75000"/>
                  </a:schemeClr>
                </a:solidFill>
              </a:rPr>
              <a:t>speak</a:t>
            </a:r>
            <a:r>
              <a:rPr lang="es-CL" sz="280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es-CL" sz="2800" b="1" dirty="0" err="1" smtClean="0">
                <a:solidFill>
                  <a:schemeClr val="tx2">
                    <a:lumMod val="75000"/>
                  </a:schemeClr>
                </a:solidFill>
              </a:rPr>
              <a:t>live</a:t>
            </a:r>
            <a:r>
              <a:rPr lang="es-CL" sz="280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es-CL" sz="2800" b="1" dirty="0" err="1" smtClean="0">
                <a:solidFill>
                  <a:schemeClr val="tx2">
                    <a:lumMod val="75000"/>
                  </a:schemeClr>
                </a:solidFill>
              </a:rPr>
              <a:t>study</a:t>
            </a:r>
            <a:r>
              <a:rPr lang="es-CL" sz="2800" b="1" dirty="0" smtClean="0">
                <a:solidFill>
                  <a:schemeClr val="tx2">
                    <a:lumMod val="75000"/>
                  </a:schemeClr>
                </a:solidFill>
              </a:rPr>
              <a:t>, etc.</a:t>
            </a:r>
          </a:p>
          <a:p>
            <a:pPr>
              <a:buNone/>
            </a:pPr>
            <a:r>
              <a:rPr lang="es-CL" sz="2000" b="1" dirty="0" smtClean="0"/>
              <a:t>(</a:t>
            </a:r>
            <a:r>
              <a:rPr lang="es-CL" sz="2000" b="1" dirty="0" err="1" smtClean="0"/>
              <a:t>Wh</a:t>
            </a:r>
            <a:r>
              <a:rPr lang="es-CL" sz="2000" b="1" dirty="0" smtClean="0"/>
              <a:t>- Question) + Do/</a:t>
            </a:r>
            <a:r>
              <a:rPr lang="es-CL" sz="2000" b="1" dirty="0" err="1" smtClean="0"/>
              <a:t>Does</a:t>
            </a:r>
            <a:r>
              <a:rPr lang="es-CL" sz="2000" b="1" dirty="0" smtClean="0"/>
              <a:t> + </a:t>
            </a:r>
            <a:r>
              <a:rPr lang="es-CL" sz="2000" b="1" dirty="0" err="1" smtClean="0"/>
              <a:t>Pronoun</a:t>
            </a:r>
            <a:r>
              <a:rPr lang="es-CL" sz="2000" b="1" dirty="0" smtClean="0"/>
              <a:t> +</a:t>
            </a:r>
            <a:r>
              <a:rPr lang="es-CL" sz="2000" b="1" dirty="0" err="1" smtClean="0"/>
              <a:t>Verb</a:t>
            </a:r>
            <a:r>
              <a:rPr lang="es-CL" sz="2000" b="1" dirty="0" smtClean="0"/>
              <a:t> +</a:t>
            </a:r>
            <a:r>
              <a:rPr lang="es-CL" sz="2000" b="1" dirty="0" err="1" smtClean="0"/>
              <a:t>Complement</a:t>
            </a:r>
            <a:endParaRPr lang="es-CL" sz="2000" b="1" dirty="0" smtClean="0"/>
          </a:p>
          <a:p>
            <a:pPr>
              <a:buNone/>
            </a:pPr>
            <a:r>
              <a:rPr lang="es-CL" sz="2000" b="1" dirty="0" smtClean="0"/>
              <a:t>Do </a:t>
            </a:r>
            <a:r>
              <a:rPr lang="es-CL" sz="2000" b="1" dirty="0" err="1" smtClean="0"/>
              <a:t>you</a:t>
            </a:r>
            <a:r>
              <a:rPr lang="es-CL" sz="2000" b="1" dirty="0" smtClean="0"/>
              <a:t> </a:t>
            </a:r>
            <a:r>
              <a:rPr lang="es-CL" sz="2000" b="1" dirty="0" err="1" smtClean="0"/>
              <a:t>study</a:t>
            </a:r>
            <a:r>
              <a:rPr lang="es-CL" sz="2000" b="1" dirty="0" smtClean="0"/>
              <a:t> </a:t>
            </a:r>
            <a:r>
              <a:rPr lang="es-CL" sz="2000" b="1" dirty="0" err="1" smtClean="0"/>
              <a:t>English</a:t>
            </a:r>
            <a:r>
              <a:rPr lang="es-CL" sz="2000" b="1" dirty="0" smtClean="0"/>
              <a:t> at home?</a:t>
            </a:r>
          </a:p>
          <a:p>
            <a:pPr>
              <a:buNone/>
            </a:pPr>
            <a:r>
              <a:rPr lang="es-CL" sz="2000" b="1" dirty="0" err="1" smtClean="0"/>
              <a:t>When</a:t>
            </a:r>
            <a:r>
              <a:rPr lang="es-CL" sz="2000" b="1" dirty="0" smtClean="0"/>
              <a:t> do </a:t>
            </a:r>
            <a:r>
              <a:rPr lang="es-CL" sz="2000" b="1" dirty="0" err="1" smtClean="0"/>
              <a:t>you</a:t>
            </a:r>
            <a:r>
              <a:rPr lang="es-CL" sz="2000" b="1" dirty="0" smtClean="0"/>
              <a:t> </a:t>
            </a:r>
            <a:r>
              <a:rPr lang="es-CL" sz="2000" b="1" dirty="0" err="1" smtClean="0"/>
              <a:t>study</a:t>
            </a:r>
            <a:r>
              <a:rPr lang="es-CL" sz="2000" b="1" dirty="0" smtClean="0"/>
              <a:t> </a:t>
            </a:r>
            <a:r>
              <a:rPr lang="es-CL" sz="2000" b="1" dirty="0" err="1" smtClean="0"/>
              <a:t>Math</a:t>
            </a:r>
            <a:r>
              <a:rPr lang="es-CL" sz="2000" b="1" dirty="0" smtClean="0"/>
              <a:t>?</a:t>
            </a:r>
          </a:p>
          <a:p>
            <a:pPr>
              <a:buNone/>
            </a:pPr>
            <a:r>
              <a:rPr lang="es-CL" sz="2000" b="1" dirty="0" err="1" smtClean="0"/>
              <a:t>How</a:t>
            </a:r>
            <a:r>
              <a:rPr lang="es-CL" sz="2000" b="1" dirty="0" smtClean="0"/>
              <a:t> </a:t>
            </a:r>
            <a:r>
              <a:rPr lang="es-CL" sz="2000" b="1" dirty="0" err="1" smtClean="0"/>
              <a:t>often</a:t>
            </a:r>
            <a:r>
              <a:rPr lang="es-CL" sz="2000" b="1" dirty="0" smtClean="0"/>
              <a:t> </a:t>
            </a:r>
            <a:r>
              <a:rPr lang="es-CL" sz="2000" b="1" dirty="0" err="1" smtClean="0"/>
              <a:t>does</a:t>
            </a:r>
            <a:r>
              <a:rPr lang="es-CL" sz="2000" b="1" dirty="0" smtClean="0"/>
              <a:t>  </a:t>
            </a:r>
            <a:r>
              <a:rPr lang="es-CL" sz="2000" b="1" dirty="0" err="1" smtClean="0"/>
              <a:t>she</a:t>
            </a:r>
            <a:r>
              <a:rPr lang="es-CL" sz="2000" b="1" dirty="0" smtClean="0"/>
              <a:t> </a:t>
            </a:r>
            <a:r>
              <a:rPr lang="es-CL" sz="2000" b="1" dirty="0" err="1" smtClean="0"/>
              <a:t>go</a:t>
            </a:r>
            <a:r>
              <a:rPr lang="es-CL" sz="2000" b="1" dirty="0" smtClean="0"/>
              <a:t> </a:t>
            </a:r>
            <a:r>
              <a:rPr lang="es-CL" sz="2000" b="1" dirty="0" err="1" smtClean="0"/>
              <a:t>to</a:t>
            </a:r>
            <a:r>
              <a:rPr lang="es-CL" sz="2000" b="1" dirty="0" smtClean="0"/>
              <a:t> </a:t>
            </a:r>
            <a:r>
              <a:rPr lang="es-CL" sz="2000" b="1" dirty="0" err="1" smtClean="0"/>
              <a:t>the</a:t>
            </a:r>
            <a:r>
              <a:rPr lang="es-CL" sz="2000" b="1" dirty="0" smtClean="0"/>
              <a:t> doctor)</a:t>
            </a:r>
          </a:p>
          <a:p>
            <a:pPr>
              <a:buNone/>
            </a:pPr>
            <a:r>
              <a:rPr lang="es-CL" sz="2000" b="1" dirty="0" err="1" smtClean="0"/>
              <a:t>How</a:t>
            </a:r>
            <a:r>
              <a:rPr lang="es-CL" sz="2000" b="1" dirty="0" smtClean="0"/>
              <a:t> </a:t>
            </a:r>
            <a:r>
              <a:rPr lang="es-CL" sz="2000" b="1" dirty="0" err="1" smtClean="0"/>
              <a:t>many</a:t>
            </a:r>
            <a:r>
              <a:rPr lang="es-CL" sz="2000" b="1" dirty="0" smtClean="0"/>
              <a:t> </a:t>
            </a:r>
            <a:r>
              <a:rPr lang="es-CL" sz="2000" b="1" dirty="0" err="1" smtClean="0"/>
              <a:t>kids</a:t>
            </a:r>
            <a:r>
              <a:rPr lang="es-CL" sz="2000" b="1" dirty="0" smtClean="0"/>
              <a:t> </a:t>
            </a:r>
            <a:r>
              <a:rPr lang="es-CL" sz="2000" b="1" dirty="0" err="1" smtClean="0"/>
              <a:t>does</a:t>
            </a:r>
            <a:r>
              <a:rPr lang="es-CL" sz="2000" b="1" dirty="0" smtClean="0"/>
              <a:t> he </a:t>
            </a:r>
            <a:r>
              <a:rPr lang="es-CL" sz="2000" b="1" dirty="0" err="1" smtClean="0"/>
              <a:t>have</a:t>
            </a:r>
            <a:r>
              <a:rPr lang="es-CL" sz="2000" b="1" dirty="0" smtClean="0"/>
              <a:t>?</a:t>
            </a:r>
          </a:p>
          <a:p>
            <a:r>
              <a:rPr lang="es-CL" sz="2800" b="1" dirty="0" err="1" smtClean="0">
                <a:solidFill>
                  <a:schemeClr val="tx2">
                    <a:lumMod val="75000"/>
                  </a:schemeClr>
                </a:solidFill>
              </a:rPr>
              <a:t>Questions</a:t>
            </a:r>
            <a:r>
              <a:rPr lang="es-CL" sz="28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CL" sz="2800" b="1" dirty="0" err="1" smtClean="0">
                <a:solidFill>
                  <a:schemeClr val="tx2">
                    <a:lumMod val="75000"/>
                  </a:schemeClr>
                </a:solidFill>
              </a:rPr>
              <a:t>with</a:t>
            </a:r>
            <a:r>
              <a:rPr lang="es-CL" sz="28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CL" sz="2800" b="1" dirty="0" err="1" smtClean="0">
                <a:solidFill>
                  <a:schemeClr val="tx2">
                    <a:lumMod val="75000"/>
                  </a:schemeClr>
                </a:solidFill>
              </a:rPr>
              <a:t>be</a:t>
            </a:r>
            <a:r>
              <a:rPr lang="es-CL" sz="28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>
              <a:buNone/>
            </a:pPr>
            <a:r>
              <a:rPr lang="es-CL" sz="2000" b="1" dirty="0" smtClean="0"/>
              <a:t>(</a:t>
            </a:r>
            <a:r>
              <a:rPr lang="es-CL" sz="2000" b="1" dirty="0" err="1" smtClean="0"/>
              <a:t>Question</a:t>
            </a:r>
            <a:r>
              <a:rPr lang="es-CL" sz="2000" b="1" dirty="0" smtClean="0"/>
              <a:t>) + </a:t>
            </a:r>
            <a:r>
              <a:rPr lang="es-CL" sz="2000" b="1" dirty="0" err="1" smtClean="0"/>
              <a:t>Verb</a:t>
            </a:r>
            <a:r>
              <a:rPr lang="es-CL" sz="2000" b="1" dirty="0" smtClean="0"/>
              <a:t> + </a:t>
            </a:r>
            <a:r>
              <a:rPr lang="es-CL" sz="2000" b="1" dirty="0" err="1" smtClean="0"/>
              <a:t>Subject</a:t>
            </a:r>
            <a:endParaRPr lang="es-CL" sz="2000" b="1" dirty="0" smtClean="0"/>
          </a:p>
          <a:p>
            <a:pPr>
              <a:buNone/>
            </a:pPr>
            <a:r>
              <a:rPr lang="es-CL" sz="2000" b="1" dirty="0" err="1" smtClean="0"/>
              <a:t>How</a:t>
            </a:r>
            <a:r>
              <a:rPr lang="es-CL" sz="2000" b="1" dirty="0" smtClean="0"/>
              <a:t> </a:t>
            </a:r>
            <a:r>
              <a:rPr lang="es-CL" sz="2000" b="1" dirty="0" err="1" smtClean="0"/>
              <a:t>old</a:t>
            </a:r>
            <a:r>
              <a:rPr lang="es-CL" sz="2000" b="1" dirty="0" smtClean="0"/>
              <a:t> are </a:t>
            </a:r>
            <a:r>
              <a:rPr lang="es-CL" sz="2000" b="1" dirty="0" err="1" smtClean="0"/>
              <a:t>you</a:t>
            </a:r>
            <a:r>
              <a:rPr lang="es-CL" sz="2000" b="1" dirty="0" smtClean="0"/>
              <a:t>?</a:t>
            </a:r>
          </a:p>
          <a:p>
            <a:pPr>
              <a:buNone/>
            </a:pPr>
            <a:r>
              <a:rPr lang="es-CL" sz="2000" b="1" dirty="0" err="1" smtClean="0"/>
              <a:t>Where</a:t>
            </a:r>
            <a:r>
              <a:rPr lang="es-CL" sz="2000" b="1" dirty="0" smtClean="0"/>
              <a:t> are </a:t>
            </a:r>
            <a:r>
              <a:rPr lang="es-CL" sz="2000" b="1" dirty="0" err="1" smtClean="0"/>
              <a:t>you</a:t>
            </a:r>
            <a:r>
              <a:rPr lang="es-CL" sz="2000" b="1" dirty="0" smtClean="0"/>
              <a:t> </a:t>
            </a:r>
            <a:r>
              <a:rPr lang="es-CL" sz="2000" b="1" dirty="0" err="1" smtClean="0"/>
              <a:t>from</a:t>
            </a:r>
            <a:r>
              <a:rPr lang="es-CL" sz="2000" b="1" dirty="0" smtClean="0"/>
              <a:t>?</a:t>
            </a:r>
          </a:p>
          <a:p>
            <a:pPr>
              <a:buNone/>
            </a:pPr>
            <a:r>
              <a:rPr lang="es-CL" sz="2000" b="1" dirty="0" err="1" smtClean="0"/>
              <a:t>What</a:t>
            </a:r>
            <a:r>
              <a:rPr lang="es-CL" sz="2000" b="1" dirty="0" smtClean="0"/>
              <a:t> time </a:t>
            </a:r>
            <a:r>
              <a:rPr lang="es-CL" sz="2000" b="1" dirty="0" err="1" smtClean="0"/>
              <a:t>is</a:t>
            </a:r>
            <a:r>
              <a:rPr lang="es-CL" sz="2000" b="1" dirty="0" smtClean="0"/>
              <a:t> </a:t>
            </a:r>
            <a:r>
              <a:rPr lang="es-CL" sz="2000" b="1" dirty="0" err="1" smtClean="0"/>
              <a:t>it</a:t>
            </a:r>
            <a:r>
              <a:rPr lang="es-CL" sz="2000" b="1" dirty="0" smtClean="0"/>
              <a:t>?</a:t>
            </a:r>
          </a:p>
        </p:txBody>
      </p:sp>
      <p:pic>
        <p:nvPicPr>
          <p:cNvPr id="4" name="3 Imagen" descr="untitled.pn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5572133" y="215024"/>
            <a:ext cx="2071702" cy="136135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 descr="great.png"/>
          <p:cNvPicPr>
            <a:picLocks noGrp="1" noChangeAspect="1"/>
          </p:cNvPicPr>
          <p:nvPr isPhoto="1">
            <p:ph idx="1"/>
          </p:nvPr>
        </p:nvPicPr>
        <p:blipFill>
          <a:blip r:embed="rId3">
            <a:lum/>
          </a:blip>
          <a:stretch>
            <a:fillRect/>
          </a:stretch>
        </p:blipFill>
        <p:spPr>
          <a:xfrm>
            <a:off x="1562120" y="1857364"/>
            <a:ext cx="4867268" cy="308950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wedge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dirty="0" err="1" smtClean="0"/>
              <a:t>Write</a:t>
            </a:r>
            <a:r>
              <a:rPr lang="es-CL" dirty="0" smtClean="0"/>
              <a:t> </a:t>
            </a:r>
            <a:r>
              <a:rPr lang="es-CL" dirty="0" err="1" smtClean="0"/>
              <a:t>the</a:t>
            </a:r>
            <a:r>
              <a:rPr lang="es-CL" dirty="0" smtClean="0"/>
              <a:t> </a:t>
            </a:r>
            <a:r>
              <a:rPr lang="es-CL" dirty="0" err="1" smtClean="0"/>
              <a:t>questions</a:t>
            </a:r>
            <a:r>
              <a:rPr lang="es-CL" dirty="0" smtClean="0"/>
              <a:t> </a:t>
            </a:r>
            <a:r>
              <a:rPr lang="es-CL" dirty="0" err="1" smtClean="0"/>
              <a:t>for</a:t>
            </a:r>
            <a:r>
              <a:rPr lang="es-CL" dirty="0" smtClean="0"/>
              <a:t> </a:t>
            </a:r>
            <a:r>
              <a:rPr lang="es-CL" dirty="0" err="1" smtClean="0"/>
              <a:t>the</a:t>
            </a:r>
            <a:r>
              <a:rPr lang="es-CL" dirty="0" smtClean="0"/>
              <a:t> </a:t>
            </a:r>
            <a:r>
              <a:rPr lang="es-CL" dirty="0" err="1" smtClean="0"/>
              <a:t>following</a:t>
            </a:r>
            <a:r>
              <a:rPr lang="es-CL" dirty="0" smtClean="0"/>
              <a:t> </a:t>
            </a:r>
            <a:r>
              <a:rPr lang="es-CL" dirty="0" err="1" smtClean="0"/>
              <a:t>answers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 err="1" smtClean="0"/>
              <a:t>Examples</a:t>
            </a:r>
            <a:r>
              <a:rPr lang="es-CL" dirty="0" smtClean="0"/>
              <a:t>:</a:t>
            </a:r>
          </a:p>
          <a:p>
            <a:endParaRPr lang="es-CL" dirty="0"/>
          </a:p>
          <a:p>
            <a:pPr marL="0" indent="0">
              <a:buNone/>
            </a:pPr>
            <a:r>
              <a:rPr lang="es-CL" dirty="0" smtClean="0"/>
              <a:t>1.  </a:t>
            </a:r>
            <a:r>
              <a:rPr lang="es-CL" dirty="0" err="1" smtClean="0"/>
              <a:t>My</a:t>
            </a:r>
            <a:r>
              <a:rPr lang="es-CL" dirty="0" smtClean="0"/>
              <a:t> </a:t>
            </a:r>
            <a:r>
              <a:rPr lang="es-CL" dirty="0" err="1" smtClean="0"/>
              <a:t>best</a:t>
            </a:r>
            <a:r>
              <a:rPr lang="es-CL" dirty="0" smtClean="0"/>
              <a:t> </a:t>
            </a:r>
            <a:r>
              <a:rPr lang="es-CL" dirty="0" err="1" smtClean="0"/>
              <a:t>friend</a:t>
            </a:r>
            <a:r>
              <a:rPr lang="es-CL" dirty="0" smtClean="0"/>
              <a:t> </a:t>
            </a:r>
            <a:r>
              <a:rPr lang="es-CL" dirty="0" err="1" smtClean="0"/>
              <a:t>lives</a:t>
            </a:r>
            <a:r>
              <a:rPr lang="es-CL" dirty="0" smtClean="0"/>
              <a:t> in Temuco.</a:t>
            </a:r>
          </a:p>
          <a:p>
            <a:pPr marL="0" indent="0">
              <a:buNone/>
            </a:pPr>
            <a:r>
              <a:rPr lang="es-CL" dirty="0" smtClean="0"/>
              <a:t>        </a:t>
            </a:r>
            <a:r>
              <a:rPr lang="es-CL" dirty="0" err="1" smtClean="0"/>
              <a:t>Where</a:t>
            </a:r>
            <a:r>
              <a:rPr lang="es-CL" dirty="0" smtClean="0"/>
              <a:t> </a:t>
            </a:r>
            <a:r>
              <a:rPr lang="es-CL" dirty="0" err="1" smtClean="0"/>
              <a:t>does</a:t>
            </a:r>
            <a:r>
              <a:rPr lang="es-CL" dirty="0" smtClean="0"/>
              <a:t> he (</a:t>
            </a:r>
            <a:r>
              <a:rPr lang="es-CL" dirty="0" err="1" smtClean="0"/>
              <a:t>she</a:t>
            </a:r>
            <a:r>
              <a:rPr lang="es-CL" dirty="0" smtClean="0"/>
              <a:t>)  </a:t>
            </a:r>
            <a:r>
              <a:rPr lang="es-CL" dirty="0" err="1" smtClean="0"/>
              <a:t>live</a:t>
            </a:r>
            <a:r>
              <a:rPr lang="es-CL" dirty="0" smtClean="0"/>
              <a:t> ?</a:t>
            </a:r>
          </a:p>
          <a:p>
            <a:pPr marL="0" indent="0">
              <a:buNone/>
            </a:pPr>
            <a:r>
              <a:rPr lang="es-CL" dirty="0" smtClean="0"/>
              <a:t>2. Laurita </a:t>
            </a:r>
            <a:r>
              <a:rPr lang="es-CL" dirty="0" err="1" smtClean="0"/>
              <a:t>studies</a:t>
            </a:r>
            <a:r>
              <a:rPr lang="es-CL" dirty="0" smtClean="0"/>
              <a:t> English </a:t>
            </a:r>
            <a:r>
              <a:rPr lang="es-CL" dirty="0" err="1" smtClean="0"/>
              <a:t>every</a:t>
            </a:r>
            <a:r>
              <a:rPr lang="es-CL" dirty="0" smtClean="0"/>
              <a:t> Friday.</a:t>
            </a:r>
          </a:p>
          <a:p>
            <a:pPr marL="0" indent="0">
              <a:buNone/>
            </a:pPr>
            <a:r>
              <a:rPr lang="es-CL" dirty="0"/>
              <a:t> 	</a:t>
            </a:r>
            <a:r>
              <a:rPr lang="es-CL" dirty="0" err="1" smtClean="0"/>
              <a:t>When</a:t>
            </a:r>
            <a:r>
              <a:rPr lang="es-CL" dirty="0" smtClean="0"/>
              <a:t> </a:t>
            </a:r>
            <a:r>
              <a:rPr lang="es-CL" dirty="0" err="1" smtClean="0"/>
              <a:t>does</a:t>
            </a:r>
            <a:r>
              <a:rPr lang="es-CL" dirty="0" smtClean="0"/>
              <a:t> </a:t>
            </a:r>
            <a:r>
              <a:rPr lang="es-CL" dirty="0" err="1" smtClean="0"/>
              <a:t>she</a:t>
            </a:r>
            <a:r>
              <a:rPr lang="es-CL" dirty="0" smtClean="0"/>
              <a:t> </a:t>
            </a:r>
            <a:r>
              <a:rPr lang="es-CL" dirty="0" err="1" smtClean="0"/>
              <a:t>study</a:t>
            </a:r>
            <a:r>
              <a:rPr lang="es-CL" dirty="0" smtClean="0"/>
              <a:t> English?</a:t>
            </a:r>
          </a:p>
          <a:p>
            <a:pPr marL="0" indent="0">
              <a:buNone/>
            </a:pPr>
            <a:r>
              <a:rPr lang="es-CL" dirty="0" smtClean="0"/>
              <a:t>3. Yes, I do</a:t>
            </a:r>
          </a:p>
          <a:p>
            <a:pPr marL="0" indent="0">
              <a:buNone/>
            </a:pPr>
            <a:r>
              <a:rPr lang="es-CL" dirty="0"/>
              <a:t> 	</a:t>
            </a:r>
            <a:r>
              <a:rPr lang="es-CL" dirty="0" smtClean="0"/>
              <a:t>Do </a:t>
            </a:r>
            <a:r>
              <a:rPr lang="es-CL" dirty="0" err="1" smtClean="0"/>
              <a:t>you</a:t>
            </a:r>
            <a:r>
              <a:rPr lang="es-CL" dirty="0" smtClean="0"/>
              <a:t> </a:t>
            </a:r>
            <a:r>
              <a:rPr lang="es-CL" dirty="0" err="1" smtClean="0"/>
              <a:t>like</a:t>
            </a:r>
            <a:r>
              <a:rPr lang="es-CL" dirty="0" smtClean="0"/>
              <a:t> </a:t>
            </a:r>
            <a:r>
              <a:rPr lang="es-CL" dirty="0" err="1" smtClean="0"/>
              <a:t>dancing</a:t>
            </a:r>
            <a:r>
              <a:rPr lang="es-CL" dirty="0" smtClean="0"/>
              <a:t> </a:t>
            </a:r>
            <a:r>
              <a:rPr lang="es-CL" dirty="0" err="1" smtClean="0"/>
              <a:t>on</a:t>
            </a:r>
            <a:r>
              <a:rPr lang="es-CL" dirty="0" smtClean="0"/>
              <a:t> </a:t>
            </a:r>
            <a:r>
              <a:rPr lang="es-CL" dirty="0" err="1" smtClean="0"/>
              <a:t>weekends</a:t>
            </a:r>
            <a:r>
              <a:rPr lang="es-CL" dirty="0" smtClean="0"/>
              <a:t>?</a:t>
            </a:r>
          </a:p>
          <a:p>
            <a:pPr marL="0" indent="0">
              <a:buNone/>
            </a:pPr>
            <a:r>
              <a:rPr lang="es-CL" dirty="0" smtClean="0"/>
              <a:t>4. I am at home </a:t>
            </a:r>
            <a:r>
              <a:rPr lang="es-CL" dirty="0" err="1" smtClean="0"/>
              <a:t>now</a:t>
            </a:r>
            <a:r>
              <a:rPr lang="es-CL" dirty="0" smtClean="0"/>
              <a:t> </a:t>
            </a:r>
          </a:p>
          <a:p>
            <a:pPr marL="0" indent="0">
              <a:buNone/>
            </a:pPr>
            <a:r>
              <a:rPr lang="es-CL" dirty="0"/>
              <a:t> </a:t>
            </a:r>
            <a:r>
              <a:rPr lang="es-CL" dirty="0" smtClean="0"/>
              <a:t>       </a:t>
            </a:r>
            <a:r>
              <a:rPr lang="es-CL" dirty="0" err="1" smtClean="0"/>
              <a:t>Where</a:t>
            </a:r>
            <a:r>
              <a:rPr lang="es-CL" dirty="0" smtClean="0"/>
              <a:t> are </a:t>
            </a:r>
            <a:r>
              <a:rPr lang="es-CL" dirty="0" err="1" smtClean="0"/>
              <a:t>you</a:t>
            </a:r>
            <a:r>
              <a:rPr lang="es-CL" dirty="0" smtClean="0"/>
              <a:t>? </a:t>
            </a:r>
          </a:p>
          <a:p>
            <a:pPr marL="0" indent="0">
              <a:buNone/>
            </a:pPr>
            <a:endParaRPr lang="es-CL" dirty="0" smtClean="0"/>
          </a:p>
          <a:p>
            <a:pPr marL="0" indent="0">
              <a:buNone/>
            </a:pPr>
            <a:endParaRPr lang="es-CL" dirty="0" smtClean="0"/>
          </a:p>
          <a:p>
            <a:endParaRPr lang="es-CL" dirty="0"/>
          </a:p>
          <a:p>
            <a:endParaRPr lang="es-CL" dirty="0" smtClean="0"/>
          </a:p>
        </p:txBody>
      </p:sp>
    </p:spTree>
    <p:extLst>
      <p:ext uri="{BB962C8B-B14F-4D97-AF65-F5344CB8AC3E}">
        <p14:creationId xmlns:p14="http://schemas.microsoft.com/office/powerpoint/2010/main" val="911076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ctr">
              <a:buNone/>
            </a:pPr>
            <a:r>
              <a:rPr lang="en-US" sz="6000" dirty="0" smtClean="0"/>
              <a:t>I have a sore throat.</a:t>
            </a:r>
          </a:p>
          <a:p>
            <a:pPr lvl="0" algn="ctr">
              <a:buNone/>
            </a:pPr>
            <a:endParaRPr lang="en-US" sz="6000" dirty="0" smtClean="0"/>
          </a:p>
          <a:p>
            <a:pPr lvl="0" algn="ctr">
              <a:buNone/>
            </a:pPr>
            <a:endParaRPr lang="es-CL" sz="6000" dirty="0" smtClean="0"/>
          </a:p>
          <a:p>
            <a:pPr>
              <a:buNone/>
            </a:pPr>
            <a:endParaRPr lang="es-CL" dirty="0"/>
          </a:p>
        </p:txBody>
      </p:sp>
      <p:pic>
        <p:nvPicPr>
          <p:cNvPr id="4" name="3 Imagen" descr="sore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5572132" y="4357694"/>
            <a:ext cx="1928826" cy="1582626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ctr"/>
            <a:r>
              <a:rPr lang="en-US" sz="3600" dirty="0" smtClean="0"/>
              <a:t>The nurse wears a white apron.</a:t>
            </a:r>
            <a:endParaRPr lang="es-CL" sz="3600" dirty="0" smtClean="0"/>
          </a:p>
          <a:p>
            <a:pPr>
              <a:buNone/>
            </a:pPr>
            <a:endParaRPr lang="es-CL" dirty="0"/>
          </a:p>
        </p:txBody>
      </p:sp>
      <p:pic>
        <p:nvPicPr>
          <p:cNvPr id="5" name="4 Imagen" descr="apron.pn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5429256" y="3929066"/>
            <a:ext cx="1928826" cy="2288527"/>
          </a:xfrm>
          <a:prstGeom prst="rect">
            <a:avLst/>
          </a:prstGeom>
          <a:noFill/>
          <a:ln>
            <a:noFill/>
          </a:ln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9416"/>
            <a:ext cx="7239000" cy="2891154"/>
          </a:xfrm>
        </p:spPr>
        <p:txBody>
          <a:bodyPr>
            <a:normAutofit/>
          </a:bodyPr>
          <a:lstStyle/>
          <a:p>
            <a:pPr algn="r"/>
            <a:r>
              <a:rPr lang="en-US" sz="2400" dirty="0" smtClean="0"/>
              <a:t>The cardiologist  works from Monday to Thursday</a:t>
            </a:r>
          </a:p>
          <a:p>
            <a:pPr algn="r">
              <a:buNone/>
            </a:pPr>
            <a:endParaRPr lang="en-US" sz="2400" dirty="0" smtClean="0"/>
          </a:p>
          <a:p>
            <a:pPr algn="r">
              <a:buNone/>
            </a:pPr>
            <a:endParaRPr lang="en-US" sz="2400" dirty="0" smtClean="0"/>
          </a:p>
          <a:p>
            <a:pPr algn="r">
              <a:buNone/>
            </a:pPr>
            <a:endParaRPr lang="es-CL" sz="2400" dirty="0"/>
          </a:p>
        </p:txBody>
      </p:sp>
      <p:pic>
        <p:nvPicPr>
          <p:cNvPr id="5" name="4 Imagen" descr="cardio.pn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4572000" y="3929066"/>
            <a:ext cx="3071834" cy="2044156"/>
          </a:xfrm>
          <a:prstGeom prst="rect">
            <a:avLst/>
          </a:prstGeom>
          <a:noFill/>
          <a:ln>
            <a:noFill/>
          </a:ln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b="1" dirty="0" smtClean="0"/>
              <a:t>Your teacher says your English is pretty good.</a:t>
            </a:r>
            <a:endParaRPr lang="es-CL" sz="2400" b="1" dirty="0"/>
          </a:p>
        </p:txBody>
      </p:sp>
      <p:pic>
        <p:nvPicPr>
          <p:cNvPr id="4" name="3 Imagen" descr="imagesTCM2H59P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4572000" y="4286256"/>
            <a:ext cx="3165221" cy="1285871"/>
          </a:xfrm>
          <a:prstGeom prst="rect">
            <a:avLst/>
          </a:prstGeom>
          <a:noFill/>
          <a:ln>
            <a:noFill/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sz="2800" b="1" dirty="0" smtClean="0"/>
              <a:t>Francisca feels very happy today.</a:t>
            </a:r>
          </a:p>
          <a:p>
            <a:pPr algn="ctr"/>
            <a:endParaRPr lang="en-US" sz="2800" b="1" dirty="0" smtClean="0"/>
          </a:p>
          <a:p>
            <a:pPr algn="ctr">
              <a:buNone/>
            </a:pPr>
            <a:endParaRPr lang="es-CL" b="1" dirty="0"/>
          </a:p>
        </p:txBody>
      </p:sp>
      <p:pic>
        <p:nvPicPr>
          <p:cNvPr id="4" name="3 Imagen" descr="imagesL31ASVA8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3857596" y="2571744"/>
            <a:ext cx="1928826" cy="1928826"/>
          </a:xfrm>
          <a:prstGeom prst="rect">
            <a:avLst/>
          </a:prstGeom>
          <a:noFill/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r"/>
            <a:r>
              <a:rPr lang="en-US" sz="4000" b="1" dirty="0" smtClean="0"/>
              <a:t>I never go to the pharmacy.</a:t>
            </a:r>
            <a:endParaRPr lang="es-CL" sz="4000" b="1" dirty="0" smtClean="0"/>
          </a:p>
          <a:p>
            <a:endParaRPr lang="es-CL" dirty="0"/>
          </a:p>
        </p:txBody>
      </p:sp>
      <p:pic>
        <p:nvPicPr>
          <p:cNvPr id="4" name="3 Imagen" descr="imagesP4ZM1CLO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4572000" y="3571877"/>
            <a:ext cx="2571768" cy="2106168"/>
          </a:xfrm>
          <a:prstGeom prst="rect">
            <a:avLst/>
          </a:prstGeom>
          <a:noFill/>
          <a:ln>
            <a:noFill/>
          </a:ln>
          <a:scene3d>
            <a:camera prst="isometricOffAxis1Right"/>
            <a:lightRig rig="threePt" dir="t"/>
          </a:scene3d>
        </p:spPr>
      </p:pic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o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o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o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267</TotalTime>
  <Words>244</Words>
  <Application>Microsoft Office PowerPoint</Application>
  <PresentationFormat>Presentación en pantalla (4:3)</PresentationFormat>
  <Paragraphs>53</Paragraphs>
  <Slides>20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1" baseType="lpstr">
      <vt:lpstr>Opulento</vt:lpstr>
      <vt:lpstr>Question Making </vt:lpstr>
      <vt:lpstr>Pay attention to this formulae:</vt:lpstr>
      <vt:lpstr>Write the questions for the following answers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Question Making</dc:title>
  <dc:creator>Usuario</dc:creator>
  <cp:lastModifiedBy>Usuario</cp:lastModifiedBy>
  <cp:revision>32</cp:revision>
  <dcterms:created xsi:type="dcterms:W3CDTF">2014-08-25T21:21:10Z</dcterms:created>
  <dcterms:modified xsi:type="dcterms:W3CDTF">2020-04-17T01:27:01Z</dcterms:modified>
</cp:coreProperties>
</file>