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6858000" cx="9144000"/>
  <p:notesSz cx="6858000" cy="9144000"/>
  <p:embeddedFontLst>
    <p:embeddedFont>
      <p:font typeface="Playfair Display"/>
      <p:regular r:id="rId24"/>
      <p:bold r:id="rId25"/>
      <p:italic r:id="rId26"/>
      <p:boldItalic r:id="rId27"/>
    </p:embeddedFont>
    <p:embeddedFont>
      <p:font typeface="Corbel"/>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2" roundtripDataSignature="AMtx7miuI/M4CffFKFqCK7p3K67pIvKS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0EFC9EE-0E6D-4DAD-8B22-3EA97233F72F}">
  <a:tblStyle styleId="{D0EFC9EE-0E6D-4DAD-8B22-3EA97233F72F}" styleName="Table_0">
    <a:wholeTbl>
      <a:tcTxStyle b="off" i="off">
        <a:font>
          <a:latin typeface="Verdana"/>
          <a:ea typeface="Verdana"/>
          <a:cs typeface="Verdan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CE6"/>
          </a:solidFill>
        </a:fill>
      </a:tcStyle>
    </a:wholeTbl>
    <a:band1H>
      <a:tcTxStyle b="off" i="off"/>
      <a:tcStyle>
        <a:fill>
          <a:solidFill>
            <a:srgbClr val="F9D7CA"/>
          </a:solidFill>
        </a:fill>
      </a:tcStyle>
    </a:band1H>
    <a:band2H>
      <a:tcTxStyle b="off" i="off"/>
    </a:band2H>
    <a:band1V>
      <a:tcTxStyle b="off" i="off"/>
      <a:tcStyle>
        <a:fill>
          <a:solidFill>
            <a:srgbClr val="F9D7CA"/>
          </a:solidFill>
        </a:fill>
      </a:tcStyle>
    </a:band1V>
    <a:band2V>
      <a:tcTxStyle b="off" i="off"/>
    </a:band2V>
    <a:lastCol>
      <a:tcTxStyle b="on" i="off">
        <a:font>
          <a:latin typeface="Verdana"/>
          <a:ea typeface="Verdana"/>
          <a:cs typeface="Verdana"/>
        </a:font>
        <a:schemeClr val="lt1"/>
      </a:tcTxStyle>
      <a:tcStyle>
        <a:fill>
          <a:solidFill>
            <a:schemeClr val="accent1"/>
          </a:solidFill>
        </a:fill>
      </a:tcStyle>
    </a:lastCol>
    <a:firstCol>
      <a:tcTxStyle b="on" i="off">
        <a:font>
          <a:latin typeface="Verdana"/>
          <a:ea typeface="Verdana"/>
          <a:cs typeface="Verdana"/>
        </a:font>
        <a:schemeClr val="lt1"/>
      </a:tcTxStyle>
      <a:tcStyle>
        <a:fill>
          <a:solidFill>
            <a:schemeClr val="accent1"/>
          </a:solidFill>
        </a:fill>
      </a:tcStyle>
    </a:firstCol>
    <a:lastRow>
      <a:tcTxStyle b="on" i="off">
        <a:font>
          <a:latin typeface="Verdana"/>
          <a:ea typeface="Verdana"/>
          <a:cs typeface="Verdan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Verdana"/>
          <a:ea typeface="Verdana"/>
          <a:cs typeface="Verdan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PlayfairDisplay-regular.fntdata"/><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Corbel-regular.fntdata"/><Relationship Id="rId27" Type="http://schemas.openxmlformats.org/officeDocument/2006/relationships/font" Target="fonts/PlayfairDisplay-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orbel-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orbel-boldItalic.fntdata"/><Relationship Id="rId30" Type="http://schemas.openxmlformats.org/officeDocument/2006/relationships/font" Target="fonts/Corbel-italic.fntdata"/><Relationship Id="rId11" Type="http://schemas.openxmlformats.org/officeDocument/2006/relationships/slide" Target="slides/slide4.xml"/><Relationship Id="rId10" Type="http://schemas.openxmlformats.org/officeDocument/2006/relationships/slide" Target="slides/slide3.xml"/><Relationship Id="rId32" Type="http://customschemas.google.com/relationships/presentationmetadata" Target="meta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75ceaee8ee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175ceaee8ee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g175ceaee8ee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C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17"/>
          <p:cNvGrpSpPr/>
          <p:nvPr/>
        </p:nvGrpSpPr>
        <p:grpSpPr>
          <a:xfrm>
            <a:off x="203200" y="0"/>
            <a:ext cx="3778250" cy="6858001"/>
            <a:chOff x="203200" y="0"/>
            <a:chExt cx="3778250" cy="6858001"/>
          </a:xfrm>
        </p:grpSpPr>
        <p:sp>
          <p:nvSpPr>
            <p:cNvPr id="24" name="Google Shape;24;p17"/>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chemeClr val="accent1"/>
            </a:solidFill>
            <a:ln>
              <a:noFill/>
            </a:ln>
          </p:spPr>
        </p:sp>
        <p:sp>
          <p:nvSpPr>
            <p:cNvPr id="25" name="Google Shape;25;p17"/>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595959"/>
            </a:solidFill>
            <a:ln>
              <a:noFill/>
            </a:ln>
          </p:spPr>
        </p:sp>
        <p:sp>
          <p:nvSpPr>
            <p:cNvPr id="26" name="Google Shape;26;p17"/>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27" name="Google Shape;27;p17"/>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0B5982"/>
            </a:solidFill>
            <a:ln>
              <a:noFill/>
            </a:ln>
          </p:spPr>
        </p:sp>
        <p:sp>
          <p:nvSpPr>
            <p:cNvPr id="28" name="Google Shape;28;p17"/>
            <p:cNvSpPr/>
            <p:nvPr/>
          </p:nvSpPr>
          <p:spPr>
            <a:xfrm>
              <a:off x="641350" y="3881438"/>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1186C3"/>
            </a:solidFill>
            <a:ln>
              <a:noFill/>
            </a:ln>
          </p:spPr>
        </p:sp>
        <p:sp>
          <p:nvSpPr>
            <p:cNvPr id="29" name="Google Shape;29;p17"/>
            <p:cNvSpPr/>
            <p:nvPr/>
          </p:nvSpPr>
          <p:spPr>
            <a:xfrm>
              <a:off x="203200" y="3771900"/>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30" name="Google Shape;30;p17"/>
          <p:cNvSpPr txBox="1"/>
          <p:nvPr>
            <p:ph type="ctrTitle"/>
          </p:nvPr>
        </p:nvSpPr>
        <p:spPr>
          <a:xfrm>
            <a:off x="1739673" y="914401"/>
            <a:ext cx="6947127" cy="3488266"/>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5400"/>
              <a:buFont typeface="Corbel"/>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 type="subTitle"/>
          </p:nvPr>
        </p:nvSpPr>
        <p:spPr>
          <a:xfrm>
            <a:off x="2924238" y="4402666"/>
            <a:ext cx="5762563" cy="1364531"/>
          </a:xfrm>
          <a:prstGeom prst="rect">
            <a:avLst/>
          </a:prstGeom>
          <a:noFill/>
          <a:ln>
            <a:noFill/>
          </a:ln>
        </p:spPr>
        <p:txBody>
          <a:bodyPr anchorCtr="0" anchor="t" bIns="45700" lIns="91425" spcFirstLastPara="1" rIns="91425" wrap="square" tIns="45700">
            <a:normAutofit/>
          </a:bodyPr>
          <a:lstStyle>
            <a:lvl1pPr lvl="0" algn="r">
              <a:spcBef>
                <a:spcPts val="360"/>
              </a:spcBef>
              <a:spcAft>
                <a:spcPts val="0"/>
              </a:spcAft>
              <a:buSzPts val="2610"/>
              <a:buNone/>
              <a:defRPr sz="18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p:txBody>
      </p:sp>
      <p:sp>
        <p:nvSpPr>
          <p:cNvPr id="32" name="Google Shape;32;p17"/>
          <p:cNvSpPr txBox="1"/>
          <p:nvPr>
            <p:ph idx="10" type="dt"/>
          </p:nvPr>
        </p:nvSpPr>
        <p:spPr>
          <a:xfrm>
            <a:off x="7325773" y="6117336"/>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7"/>
          <p:cNvSpPr txBox="1"/>
          <p:nvPr>
            <p:ph idx="11" type="ftr"/>
          </p:nvPr>
        </p:nvSpPr>
        <p:spPr>
          <a:xfrm>
            <a:off x="3623733" y="6117336"/>
            <a:ext cx="36094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2" type="sldNum"/>
          </p:nvPr>
        </p:nvSpPr>
        <p:spPr>
          <a:xfrm>
            <a:off x="8275320" y="6117336"/>
            <a:ext cx="41148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
        <p:nvSpPr>
          <p:cNvPr id="35" name="Google Shape;35;p17"/>
          <p:cNvSpPr/>
          <p:nvPr/>
        </p:nvSpPr>
        <p:spPr>
          <a:xfrm>
            <a:off x="203200" y="3771900"/>
            <a:ext cx="361950" cy="90488"/>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36" name="Google Shape;36;p17"/>
          <p:cNvSpPr/>
          <p:nvPr/>
        </p:nvSpPr>
        <p:spPr>
          <a:xfrm>
            <a:off x="560388" y="3867150"/>
            <a:ext cx="61913" cy="80963"/>
          </a:xfrm>
          <a:custGeom>
            <a:rect b="b" l="l" r="r" t="t"/>
            <a:pathLst>
              <a:path extrusionOk="0" h="51" w="39">
                <a:moveTo>
                  <a:pt x="0" y="0"/>
                </a:moveTo>
                <a:lnTo>
                  <a:pt x="39" y="51"/>
                </a:lnTo>
                <a:lnTo>
                  <a:pt x="3" y="0"/>
                </a:lnTo>
                <a:lnTo>
                  <a:pt x="0" y="0"/>
                </a:lnTo>
                <a:close/>
              </a:path>
            </a:pathLst>
          </a:custGeom>
          <a:solidFill>
            <a:srgbClr val="29ABE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29"/>
          <p:cNvSpPr txBox="1"/>
          <p:nvPr>
            <p:ph type="title"/>
          </p:nvPr>
        </p:nvSpPr>
        <p:spPr>
          <a:xfrm>
            <a:off x="1112332" y="1752599"/>
            <a:ext cx="4070679"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800"/>
              <a:buFont typeface="Corbel"/>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9"/>
          <p:cNvSpPr/>
          <p:nvPr>
            <p:ph idx="2" type="pic"/>
          </p:nvPr>
        </p:nvSpPr>
        <p:spPr>
          <a:xfrm>
            <a:off x="5697495" y="914400"/>
            <a:ext cx="2461371" cy="4572000"/>
          </a:xfrm>
          <a:prstGeom prst="roundRect">
            <a:avLst>
              <a:gd fmla="val 4280" name="adj"/>
            </a:avLst>
          </a:prstGeom>
          <a:noFill/>
          <a:ln cap="flat" cmpd="sng" w="38100">
            <a:solidFill>
              <a:schemeClr val="lt2"/>
            </a:solidFill>
            <a:prstDash val="solid"/>
            <a:round/>
            <a:headEnd len="sm" w="sm" type="none"/>
            <a:tailEnd len="sm" w="sm" type="none"/>
          </a:ln>
        </p:spPr>
      </p:sp>
      <p:sp>
        <p:nvSpPr>
          <p:cNvPr id="90" name="Google Shape;90;p29"/>
          <p:cNvSpPr txBox="1"/>
          <p:nvPr>
            <p:ph idx="1" type="body"/>
          </p:nvPr>
        </p:nvSpPr>
        <p:spPr>
          <a:xfrm>
            <a:off x="1112332" y="3124199"/>
            <a:ext cx="4070679" cy="1828800"/>
          </a:xfrm>
          <a:prstGeom prst="rect">
            <a:avLst/>
          </a:prstGeom>
          <a:noFill/>
          <a:ln>
            <a:noFill/>
          </a:ln>
        </p:spPr>
        <p:txBody>
          <a:bodyPr anchorCtr="0" anchor="ctr" bIns="45700" lIns="91425" spcFirstLastPara="1" rIns="91425" wrap="square" tIns="45700">
            <a:normAutofit/>
          </a:bodyPr>
          <a:lstStyle>
            <a:lvl1pPr indent="-228600" lvl="0" marL="457200" algn="ctr">
              <a:spcBef>
                <a:spcPts val="360"/>
              </a:spcBef>
              <a:spcAft>
                <a:spcPts val="0"/>
              </a:spcAft>
              <a:buSzPts val="2610"/>
              <a:buNone/>
              <a:defRPr sz="18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91" name="Google Shape;91;p29"/>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9"/>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9"/>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94" name="Shape 94"/>
        <p:cNvGrpSpPr/>
        <p:nvPr/>
      </p:nvGrpSpPr>
      <p:grpSpPr>
        <a:xfrm>
          <a:off x="0" y="0"/>
          <a:ext cx="0" cy="0"/>
          <a:chOff x="0" y="0"/>
          <a:chExt cx="0" cy="0"/>
        </a:xfrm>
      </p:grpSpPr>
      <p:sp>
        <p:nvSpPr>
          <p:cNvPr id="95" name="Google Shape;95;p30"/>
          <p:cNvSpPr txBox="1"/>
          <p:nvPr>
            <p:ph type="title"/>
          </p:nvPr>
        </p:nvSpPr>
        <p:spPr>
          <a:xfrm>
            <a:off x="1113523" y="4732865"/>
            <a:ext cx="7515991"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400"/>
              <a:buFont typeface="Corbel"/>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0"/>
          <p:cNvSpPr/>
          <p:nvPr>
            <p:ph idx="2" type="pic"/>
          </p:nvPr>
        </p:nvSpPr>
        <p:spPr>
          <a:xfrm>
            <a:off x="1789975" y="932112"/>
            <a:ext cx="6171065"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97" name="Google Shape;97;p30"/>
          <p:cNvSpPr txBox="1"/>
          <p:nvPr>
            <p:ph idx="1" type="body"/>
          </p:nvPr>
        </p:nvSpPr>
        <p:spPr>
          <a:xfrm>
            <a:off x="1113523" y="5299603"/>
            <a:ext cx="7515991" cy="493712"/>
          </a:xfrm>
          <a:prstGeom prst="rect">
            <a:avLst/>
          </a:prstGeom>
          <a:noFill/>
          <a:ln>
            <a:noFill/>
          </a:ln>
        </p:spPr>
        <p:txBody>
          <a:bodyPr anchorCtr="0" anchor="ctr" bIns="45700" lIns="91425" spcFirstLastPara="1" rIns="91425" wrap="square" tIns="45700">
            <a:normAutofit/>
          </a:bodyPr>
          <a:lstStyle>
            <a:lvl1pPr indent="-228600" lvl="0" marL="457200" algn="ctr">
              <a:spcBef>
                <a:spcPts val="280"/>
              </a:spcBef>
              <a:spcAft>
                <a:spcPts val="0"/>
              </a:spcAft>
              <a:buSzPts val="2030"/>
              <a:buNone/>
              <a:defRPr sz="14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98" name="Google Shape;98;p30"/>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0"/>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0"/>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1" name="Shape 101"/>
        <p:cNvGrpSpPr/>
        <p:nvPr/>
      </p:nvGrpSpPr>
      <p:grpSpPr>
        <a:xfrm>
          <a:off x="0" y="0"/>
          <a:ext cx="0" cy="0"/>
          <a:chOff x="0" y="0"/>
          <a:chExt cx="0" cy="0"/>
        </a:xfrm>
      </p:grpSpPr>
      <p:sp>
        <p:nvSpPr>
          <p:cNvPr id="102" name="Google Shape;102;p31"/>
          <p:cNvSpPr txBox="1"/>
          <p:nvPr>
            <p:ph type="title"/>
          </p:nvPr>
        </p:nvSpPr>
        <p:spPr>
          <a:xfrm>
            <a:off x="1113524" y="685800"/>
            <a:ext cx="7515991" cy="3048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1"/>
          <p:cNvSpPr txBox="1"/>
          <p:nvPr>
            <p:ph idx="1" type="body"/>
          </p:nvPr>
        </p:nvSpPr>
        <p:spPr>
          <a:xfrm>
            <a:off x="1113524" y="4343400"/>
            <a:ext cx="7515992" cy="1447800"/>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04" name="Google Shape;104;p31"/>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1"/>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1"/>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7" name="Shape 107"/>
        <p:cNvGrpSpPr/>
        <p:nvPr/>
      </p:nvGrpSpPr>
      <p:grpSpPr>
        <a:xfrm>
          <a:off x="0" y="0"/>
          <a:ext cx="0" cy="0"/>
          <a:chOff x="0" y="0"/>
          <a:chExt cx="0" cy="0"/>
        </a:xfrm>
      </p:grpSpPr>
      <p:sp>
        <p:nvSpPr>
          <p:cNvPr id="108" name="Google Shape;108;p32"/>
          <p:cNvSpPr txBox="1"/>
          <p:nvPr/>
        </p:nvSpPr>
        <p:spPr>
          <a:xfrm>
            <a:off x="969421" y="863023"/>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s-CL" sz="8000" u="none" cap="none" strike="noStrike">
                <a:solidFill>
                  <a:schemeClr val="dk1"/>
                </a:solidFill>
                <a:latin typeface="Arial"/>
                <a:ea typeface="Arial"/>
                <a:cs typeface="Arial"/>
                <a:sym typeface="Arial"/>
              </a:rPr>
              <a:t>“</a:t>
            </a:r>
            <a:endParaRPr/>
          </a:p>
        </p:txBody>
      </p:sp>
      <p:sp>
        <p:nvSpPr>
          <p:cNvPr id="109" name="Google Shape;109;p32"/>
          <p:cNvSpPr txBox="1"/>
          <p:nvPr/>
        </p:nvSpPr>
        <p:spPr>
          <a:xfrm>
            <a:off x="8172197" y="2819399"/>
            <a:ext cx="457319"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s-CL" sz="8000" u="none" cap="none" strike="noStrike">
                <a:solidFill>
                  <a:schemeClr val="dk1"/>
                </a:solidFill>
                <a:latin typeface="Arial"/>
                <a:ea typeface="Arial"/>
                <a:cs typeface="Arial"/>
                <a:sym typeface="Arial"/>
              </a:rPr>
              <a:t>”</a:t>
            </a:r>
            <a:endParaRPr/>
          </a:p>
        </p:txBody>
      </p:sp>
      <p:sp>
        <p:nvSpPr>
          <p:cNvPr id="110" name="Google Shape;110;p32"/>
          <p:cNvSpPr txBox="1"/>
          <p:nvPr>
            <p:ph type="title"/>
          </p:nvPr>
        </p:nvSpPr>
        <p:spPr>
          <a:xfrm>
            <a:off x="1426741" y="685801"/>
            <a:ext cx="6974115" cy="27431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2"/>
          <p:cNvSpPr txBox="1"/>
          <p:nvPr>
            <p:ph idx="1" type="body"/>
          </p:nvPr>
        </p:nvSpPr>
        <p:spPr>
          <a:xfrm>
            <a:off x="1598235" y="3428999"/>
            <a:ext cx="6631128"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2610"/>
              <a:buFont typeface="Corbel"/>
              <a:buNone/>
              <a:defRPr sz="1800"/>
            </a:lvl1pPr>
            <a:lvl2pPr indent="-228600" lvl="1" marL="914400" algn="l">
              <a:spcBef>
                <a:spcPts val="600"/>
              </a:spcBef>
              <a:spcAft>
                <a:spcPts val="0"/>
              </a:spcAft>
              <a:buSzPts val="2900"/>
              <a:buFont typeface="Corbel"/>
              <a:buNone/>
              <a:defRPr/>
            </a:lvl2pPr>
            <a:lvl3pPr indent="-228600" lvl="2" marL="1371600" algn="l">
              <a:spcBef>
                <a:spcPts val="600"/>
              </a:spcBef>
              <a:spcAft>
                <a:spcPts val="0"/>
              </a:spcAft>
              <a:buSzPts val="2610"/>
              <a:buFont typeface="Corbel"/>
              <a:buNone/>
              <a:defRPr/>
            </a:lvl3pPr>
            <a:lvl4pPr indent="-228600" lvl="3" marL="1828800" algn="l">
              <a:spcBef>
                <a:spcPts val="600"/>
              </a:spcBef>
              <a:spcAft>
                <a:spcPts val="0"/>
              </a:spcAft>
              <a:buSzPts val="2320"/>
              <a:buFont typeface="Corbel"/>
              <a:buNone/>
              <a:defRPr/>
            </a:lvl4pPr>
            <a:lvl5pPr indent="-228600" lvl="4" marL="2286000" algn="l">
              <a:spcBef>
                <a:spcPts val="600"/>
              </a:spcBef>
              <a:spcAft>
                <a:spcPts val="0"/>
              </a:spcAft>
              <a:buSzPts val="2030"/>
              <a:buFont typeface="Corbel"/>
              <a:buNone/>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12" name="Google Shape;112;p32"/>
          <p:cNvSpPr txBox="1"/>
          <p:nvPr>
            <p:ph idx="2" type="body"/>
          </p:nvPr>
        </p:nvSpPr>
        <p:spPr>
          <a:xfrm>
            <a:off x="1113523" y="4343400"/>
            <a:ext cx="7515991" cy="1447800"/>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13" name="Google Shape;113;p32"/>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2"/>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2"/>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6" name="Shape 116"/>
        <p:cNvGrpSpPr/>
        <p:nvPr/>
      </p:nvGrpSpPr>
      <p:grpSpPr>
        <a:xfrm>
          <a:off x="0" y="0"/>
          <a:ext cx="0" cy="0"/>
          <a:chOff x="0" y="0"/>
          <a:chExt cx="0" cy="0"/>
        </a:xfrm>
      </p:grpSpPr>
      <p:sp>
        <p:nvSpPr>
          <p:cNvPr id="117" name="Google Shape;117;p33"/>
          <p:cNvSpPr txBox="1"/>
          <p:nvPr>
            <p:ph type="title"/>
          </p:nvPr>
        </p:nvSpPr>
        <p:spPr>
          <a:xfrm>
            <a:off x="1113525" y="3308581"/>
            <a:ext cx="7515989" cy="146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3200"/>
              <a:buFont typeface="Corbel"/>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3"/>
          <p:cNvSpPr txBox="1"/>
          <p:nvPr>
            <p:ph idx="1" type="body"/>
          </p:nvPr>
        </p:nvSpPr>
        <p:spPr>
          <a:xfrm>
            <a:off x="1113524" y="4777381"/>
            <a:ext cx="7515990"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19" name="Google Shape;119;p33"/>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3"/>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3"/>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22" name="Shape 122"/>
        <p:cNvGrpSpPr/>
        <p:nvPr/>
      </p:nvGrpSpPr>
      <p:grpSpPr>
        <a:xfrm>
          <a:off x="0" y="0"/>
          <a:ext cx="0" cy="0"/>
          <a:chOff x="0" y="0"/>
          <a:chExt cx="0" cy="0"/>
        </a:xfrm>
      </p:grpSpPr>
      <p:sp>
        <p:nvSpPr>
          <p:cNvPr id="123" name="Google Shape;123;p34"/>
          <p:cNvSpPr txBox="1"/>
          <p:nvPr/>
        </p:nvSpPr>
        <p:spPr>
          <a:xfrm>
            <a:off x="969421" y="863023"/>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s-CL" sz="8000" u="none" cap="none" strike="noStrike">
                <a:solidFill>
                  <a:schemeClr val="dk1"/>
                </a:solidFill>
                <a:latin typeface="Arial"/>
                <a:ea typeface="Arial"/>
                <a:cs typeface="Arial"/>
                <a:sym typeface="Arial"/>
              </a:rPr>
              <a:t>“</a:t>
            </a:r>
            <a:endParaRPr/>
          </a:p>
        </p:txBody>
      </p:sp>
      <p:sp>
        <p:nvSpPr>
          <p:cNvPr id="124" name="Google Shape;124;p34"/>
          <p:cNvSpPr txBox="1"/>
          <p:nvPr/>
        </p:nvSpPr>
        <p:spPr>
          <a:xfrm>
            <a:off x="8172197" y="2819399"/>
            <a:ext cx="457319"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s-CL" sz="8000" u="none" cap="none" strike="noStrike">
                <a:solidFill>
                  <a:schemeClr val="dk1"/>
                </a:solidFill>
                <a:latin typeface="Arial"/>
                <a:ea typeface="Arial"/>
                <a:cs typeface="Arial"/>
                <a:sym typeface="Arial"/>
              </a:rPr>
              <a:t>”</a:t>
            </a:r>
            <a:endParaRPr/>
          </a:p>
        </p:txBody>
      </p:sp>
      <p:sp>
        <p:nvSpPr>
          <p:cNvPr id="125" name="Google Shape;125;p34"/>
          <p:cNvSpPr txBox="1"/>
          <p:nvPr>
            <p:ph type="title"/>
          </p:nvPr>
        </p:nvSpPr>
        <p:spPr>
          <a:xfrm>
            <a:off x="1426741" y="685801"/>
            <a:ext cx="6974115" cy="27431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4"/>
          <p:cNvSpPr txBox="1"/>
          <p:nvPr>
            <p:ph idx="1" type="body"/>
          </p:nvPr>
        </p:nvSpPr>
        <p:spPr>
          <a:xfrm>
            <a:off x="1113525" y="3886200"/>
            <a:ext cx="7515990" cy="889000"/>
          </a:xfrm>
          <a:prstGeom prst="rect">
            <a:avLst/>
          </a:prstGeom>
          <a:noFill/>
          <a:ln>
            <a:noFill/>
          </a:ln>
        </p:spPr>
        <p:txBody>
          <a:bodyPr anchorCtr="0" anchor="b" bIns="45700" lIns="91425" spcFirstLastPara="1" rIns="91425" wrap="square" tIns="45700">
            <a:normAutofit/>
          </a:bodyPr>
          <a:lstStyle>
            <a:lvl1pPr indent="-228600" lvl="0" marL="457200" algn="r">
              <a:spcBef>
                <a:spcPts val="480"/>
              </a:spcBef>
              <a:spcAft>
                <a:spcPts val="0"/>
              </a:spcAft>
              <a:buSzPts val="3480"/>
              <a:buNone/>
              <a:defRPr b="0" sz="2400" cap="none">
                <a:solidFill>
                  <a:schemeClr val="dk1"/>
                </a:solidFill>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27" name="Google Shape;127;p34"/>
          <p:cNvSpPr txBox="1"/>
          <p:nvPr>
            <p:ph idx="2" type="body"/>
          </p:nvPr>
        </p:nvSpPr>
        <p:spPr>
          <a:xfrm>
            <a:off x="1113524" y="4775200"/>
            <a:ext cx="7515990" cy="1016000"/>
          </a:xfrm>
          <a:prstGeom prst="rect">
            <a:avLst/>
          </a:prstGeom>
          <a:noFill/>
          <a:ln>
            <a:noFill/>
          </a:ln>
        </p:spPr>
        <p:txBody>
          <a:bodyPr anchorCtr="0" anchor="t" bIns="45700" lIns="91425" spcFirstLastPara="1" rIns="91425" wrap="square" tIns="45700">
            <a:normAutofit/>
          </a:bodyPr>
          <a:lstStyle>
            <a:lvl1pPr indent="-228600" lvl="0" marL="457200" algn="r">
              <a:spcBef>
                <a:spcPts val="360"/>
              </a:spcBef>
              <a:spcAft>
                <a:spcPts val="0"/>
              </a:spcAft>
              <a:buSzPts val="2610"/>
              <a:buNone/>
              <a:defRPr sz="18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28" name="Google Shape;128;p34"/>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4"/>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4"/>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31" name="Shape 131"/>
        <p:cNvGrpSpPr/>
        <p:nvPr/>
      </p:nvGrpSpPr>
      <p:grpSpPr>
        <a:xfrm>
          <a:off x="0" y="0"/>
          <a:ext cx="0" cy="0"/>
          <a:chOff x="0" y="0"/>
          <a:chExt cx="0" cy="0"/>
        </a:xfrm>
      </p:grpSpPr>
      <p:sp>
        <p:nvSpPr>
          <p:cNvPr id="132" name="Google Shape;132;p35"/>
          <p:cNvSpPr txBox="1"/>
          <p:nvPr>
            <p:ph type="title"/>
          </p:nvPr>
        </p:nvSpPr>
        <p:spPr>
          <a:xfrm>
            <a:off x="1113525" y="685801"/>
            <a:ext cx="7515991" cy="27273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5"/>
          <p:cNvSpPr txBox="1"/>
          <p:nvPr>
            <p:ph idx="1" type="body"/>
          </p:nvPr>
        </p:nvSpPr>
        <p:spPr>
          <a:xfrm>
            <a:off x="1113524" y="3505200"/>
            <a:ext cx="7515992"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560"/>
              </a:spcBef>
              <a:spcAft>
                <a:spcPts val="0"/>
              </a:spcAft>
              <a:buSzPts val="4060"/>
              <a:buNone/>
              <a:defRPr b="0" sz="2800" cap="none">
                <a:solidFill>
                  <a:schemeClr val="dk1"/>
                </a:solidFill>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34" name="Google Shape;134;p35"/>
          <p:cNvSpPr txBox="1"/>
          <p:nvPr>
            <p:ph idx="2" type="body"/>
          </p:nvPr>
        </p:nvSpPr>
        <p:spPr>
          <a:xfrm>
            <a:off x="1113524" y="4343400"/>
            <a:ext cx="7515992"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610"/>
              <a:buNone/>
              <a:defRPr sz="18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35" name="Google Shape;135;p35"/>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5"/>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5"/>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8" name="Shape 138"/>
        <p:cNvGrpSpPr/>
        <p:nvPr/>
      </p:nvGrpSpPr>
      <p:grpSpPr>
        <a:xfrm>
          <a:off x="0" y="0"/>
          <a:ext cx="0" cy="0"/>
          <a:chOff x="0" y="0"/>
          <a:chExt cx="0" cy="0"/>
        </a:xfrm>
      </p:grpSpPr>
      <p:sp>
        <p:nvSpPr>
          <p:cNvPr id="139" name="Google Shape;139;p36"/>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6"/>
          <p:cNvSpPr txBox="1"/>
          <p:nvPr>
            <p:ph idx="1" type="body"/>
          </p:nvPr>
        </p:nvSpPr>
        <p:spPr>
          <a:xfrm rot="5400000">
            <a:off x="3155970" y="493164"/>
            <a:ext cx="3356995" cy="7704666"/>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41" name="Google Shape;141;p36"/>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36"/>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36"/>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37"/>
          <p:cNvSpPr txBox="1"/>
          <p:nvPr>
            <p:ph type="title"/>
          </p:nvPr>
        </p:nvSpPr>
        <p:spPr>
          <a:xfrm rot="5400000">
            <a:off x="5412754" y="2574439"/>
            <a:ext cx="5105400" cy="132812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7"/>
          <p:cNvSpPr txBox="1"/>
          <p:nvPr>
            <p:ph idx="1" type="body"/>
          </p:nvPr>
        </p:nvSpPr>
        <p:spPr>
          <a:xfrm rot="5400000">
            <a:off x="1569011" y="230314"/>
            <a:ext cx="5105400" cy="6016373"/>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47" name="Google Shape;147;p37"/>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37"/>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37"/>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spTree>
      <p:nvGrpSpPr>
        <p:cNvPr id="150" name="Shape 150"/>
        <p:cNvGrpSpPr/>
        <p:nvPr/>
      </p:nvGrpSpPr>
      <p:grpSpPr>
        <a:xfrm>
          <a:off x="0" y="0"/>
          <a:ext cx="0" cy="0"/>
          <a:chOff x="0" y="0"/>
          <a:chExt cx="0" cy="0"/>
        </a:xfrm>
      </p:grpSpPr>
      <p:sp>
        <p:nvSpPr>
          <p:cNvPr id="151" name="Google Shape;151;p38"/>
          <p:cNvSpPr/>
          <p:nvPr/>
        </p:nvSpPr>
        <p:spPr>
          <a:xfrm rot="5400000">
            <a:off x="4543650" y="744450"/>
            <a:ext cx="56700" cy="8455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8"/>
          <p:cNvSpPr txBox="1"/>
          <p:nvPr>
            <p:ph type="title"/>
          </p:nvPr>
        </p:nvSpPr>
        <p:spPr>
          <a:xfrm>
            <a:off x="344250" y="1871800"/>
            <a:ext cx="8455500" cy="2862300"/>
          </a:xfrm>
          <a:prstGeom prst="rect">
            <a:avLst/>
          </a:prstGeom>
          <a:solidFill>
            <a:srgbClr val="FFFFFF"/>
          </a:solidFill>
          <a:ln>
            <a:noFill/>
          </a:ln>
        </p:spPr>
        <p:txBody>
          <a:bodyPr anchorCtr="0" anchor="ctr" bIns="91425" lIns="91425" spcFirstLastPara="1" rIns="91425" wrap="square" tIns="91425">
            <a:normAutofit/>
          </a:bodyPr>
          <a:lstStyle>
            <a:lvl1pPr lvl="0" algn="ctr">
              <a:spcBef>
                <a:spcPts val="0"/>
              </a:spcBef>
              <a:spcAft>
                <a:spcPts val="0"/>
              </a:spcAft>
              <a:buClr>
                <a:schemeClr val="dk1"/>
              </a:buClr>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Clr>
                <a:schemeClr val="dk2"/>
              </a:buClr>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Clr>
                <a:schemeClr val="dk2"/>
              </a:buClr>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Clr>
                <a:schemeClr val="dk2"/>
              </a:buClr>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Clr>
                <a:schemeClr val="dk2"/>
              </a:buClr>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Clr>
                <a:schemeClr val="dk2"/>
              </a:buClr>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Clr>
                <a:schemeClr val="dk2"/>
              </a:buClr>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Clr>
                <a:schemeClr val="dk2"/>
              </a:buClr>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Clr>
                <a:schemeClr val="dk2"/>
              </a:buClr>
              <a:buSzPts val="4800"/>
              <a:buFont typeface="Playfair Display"/>
              <a:buNone/>
              <a:defRPr b="1" sz="4800">
                <a:latin typeface="Playfair Display"/>
                <a:ea typeface="Playfair Display"/>
                <a:cs typeface="Playfair Display"/>
                <a:sym typeface="Playfair Display"/>
              </a:defRPr>
            </a:lvl9pPr>
          </a:lstStyle>
          <a:p/>
        </p:txBody>
      </p:sp>
      <p:sp>
        <p:nvSpPr>
          <p:cNvPr id="153" name="Google Shape;153;p38"/>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18"/>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 type="body"/>
          </p:nvPr>
        </p:nvSpPr>
        <p:spPr>
          <a:xfrm>
            <a:off x="982133" y="2667000"/>
            <a:ext cx="7704667" cy="3332816"/>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40" name="Google Shape;40;p18"/>
          <p:cNvSpPr txBox="1"/>
          <p:nvPr>
            <p:ph idx="10" type="dt"/>
          </p:nvPr>
        </p:nvSpPr>
        <p:spPr>
          <a:xfrm>
            <a:off x="7344329" y="6108173"/>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1" type="ftr"/>
          </p:nvPr>
        </p:nvSpPr>
        <p:spPr>
          <a:xfrm>
            <a:off x="1972647" y="6108173"/>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p:cSld name="1_Título y objetos">
    <p:spTree>
      <p:nvGrpSpPr>
        <p:cNvPr id="167" name="Shape 167"/>
        <p:cNvGrpSpPr/>
        <p:nvPr/>
      </p:nvGrpSpPr>
      <p:grpSpPr>
        <a:xfrm>
          <a:off x="0" y="0"/>
          <a:ext cx="0" cy="0"/>
          <a:chOff x="0" y="0"/>
          <a:chExt cx="0" cy="0"/>
        </a:xfrm>
      </p:grpSpPr>
      <p:sp>
        <p:nvSpPr>
          <p:cNvPr id="168" name="Google Shape;168;p21"/>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8C3C"/>
              </a:buClr>
              <a:buSzPts val="1800"/>
              <a:buFont typeface="Corbel"/>
              <a:buNone/>
              <a:defRPr/>
            </a:lvl1pPr>
            <a:lvl2pPr lvl="1" algn="l">
              <a:lnSpc>
                <a:spcPct val="100000"/>
              </a:lnSpc>
              <a:spcBef>
                <a:spcPts val="0"/>
              </a:spcBef>
              <a:spcAft>
                <a:spcPts val="0"/>
              </a:spcAft>
              <a:buClr>
                <a:schemeClr val="lt2"/>
              </a:buClr>
              <a:buSzPts val="2800"/>
              <a:buNone/>
              <a:defRPr/>
            </a:lvl2pPr>
            <a:lvl3pPr lvl="2" algn="l">
              <a:lnSpc>
                <a:spcPct val="100000"/>
              </a:lnSpc>
              <a:spcBef>
                <a:spcPts val="0"/>
              </a:spcBef>
              <a:spcAft>
                <a:spcPts val="0"/>
              </a:spcAft>
              <a:buClr>
                <a:schemeClr val="lt2"/>
              </a:buClr>
              <a:buSzPts val="2800"/>
              <a:buNone/>
              <a:defRPr/>
            </a:lvl3pPr>
            <a:lvl4pPr lvl="3" algn="l">
              <a:lnSpc>
                <a:spcPct val="100000"/>
              </a:lnSpc>
              <a:spcBef>
                <a:spcPts val="0"/>
              </a:spcBef>
              <a:spcAft>
                <a:spcPts val="0"/>
              </a:spcAft>
              <a:buClr>
                <a:schemeClr val="lt2"/>
              </a:buClr>
              <a:buSzPts val="2800"/>
              <a:buNone/>
              <a:defRPr/>
            </a:lvl4pPr>
            <a:lvl5pPr lvl="4" algn="l">
              <a:lnSpc>
                <a:spcPct val="100000"/>
              </a:lnSpc>
              <a:spcBef>
                <a:spcPts val="0"/>
              </a:spcBef>
              <a:spcAft>
                <a:spcPts val="0"/>
              </a:spcAft>
              <a:buClr>
                <a:schemeClr val="lt2"/>
              </a:buClr>
              <a:buSzPts val="2800"/>
              <a:buNone/>
              <a:defRPr/>
            </a:lvl5pPr>
            <a:lvl6pPr lvl="5" algn="l">
              <a:lnSpc>
                <a:spcPct val="100000"/>
              </a:lnSpc>
              <a:spcBef>
                <a:spcPts val="0"/>
              </a:spcBef>
              <a:spcAft>
                <a:spcPts val="0"/>
              </a:spcAft>
              <a:buClr>
                <a:schemeClr val="lt2"/>
              </a:buClr>
              <a:buSzPts val="2800"/>
              <a:buNone/>
              <a:defRPr/>
            </a:lvl6pPr>
            <a:lvl7pPr lvl="6" algn="l">
              <a:lnSpc>
                <a:spcPct val="100000"/>
              </a:lnSpc>
              <a:spcBef>
                <a:spcPts val="0"/>
              </a:spcBef>
              <a:spcAft>
                <a:spcPts val="0"/>
              </a:spcAft>
              <a:buClr>
                <a:schemeClr val="lt2"/>
              </a:buClr>
              <a:buSzPts val="2800"/>
              <a:buNone/>
              <a:defRPr/>
            </a:lvl7pPr>
            <a:lvl8pPr lvl="7" algn="l">
              <a:lnSpc>
                <a:spcPct val="100000"/>
              </a:lnSpc>
              <a:spcBef>
                <a:spcPts val="0"/>
              </a:spcBef>
              <a:spcAft>
                <a:spcPts val="0"/>
              </a:spcAft>
              <a:buClr>
                <a:schemeClr val="lt2"/>
              </a:buClr>
              <a:buSzPts val="2800"/>
              <a:buNone/>
              <a:defRPr/>
            </a:lvl8pPr>
            <a:lvl9pPr lvl="8" algn="l">
              <a:lnSpc>
                <a:spcPct val="100000"/>
              </a:lnSpc>
              <a:spcBef>
                <a:spcPts val="0"/>
              </a:spcBef>
              <a:spcAft>
                <a:spcPts val="0"/>
              </a:spcAft>
              <a:buClr>
                <a:schemeClr val="lt2"/>
              </a:buClr>
              <a:buSzPts val="2800"/>
              <a:buNone/>
              <a:defRPr/>
            </a:lvl9pPr>
          </a:lstStyle>
          <a:p/>
        </p:txBody>
      </p:sp>
      <p:sp>
        <p:nvSpPr>
          <p:cNvPr id="169" name="Google Shape;169;p21"/>
          <p:cNvSpPr txBox="1"/>
          <p:nvPr>
            <p:ph idx="10" type="dt"/>
          </p:nvPr>
        </p:nvSpPr>
        <p:spPr>
          <a:xfrm>
            <a:off x="3776328" y="6111875"/>
            <a:ext cx="2286000" cy="365100"/>
          </a:xfrm>
          <a:prstGeom prst="rect">
            <a:avLst/>
          </a:prstGeom>
          <a:noFill/>
          <a:ln>
            <a:noFill/>
          </a:ln>
        </p:spPr>
        <p:txBody>
          <a:bodyPr anchorCtr="0" anchor="b"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0" name="Google Shape;170;p21"/>
          <p:cNvSpPr txBox="1"/>
          <p:nvPr>
            <p:ph idx="11" type="ftr"/>
          </p:nvPr>
        </p:nvSpPr>
        <p:spPr>
          <a:xfrm>
            <a:off x="6062328" y="6111875"/>
            <a:ext cx="2286000" cy="3651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1" name="Google Shape;171;p21"/>
          <p:cNvSpPr txBox="1"/>
          <p:nvPr>
            <p:ph idx="12" type="sldNum"/>
          </p:nvPr>
        </p:nvSpPr>
        <p:spPr>
          <a:xfrm>
            <a:off x="8348328" y="6111875"/>
            <a:ext cx="457200" cy="3651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
        <p:nvSpPr>
          <p:cNvPr id="172" name="Google Shape;172;p21"/>
          <p:cNvSpPr txBox="1"/>
          <p:nvPr>
            <p:ph idx="1" type="body"/>
          </p:nvPr>
        </p:nvSpPr>
        <p:spPr>
          <a:xfrm>
            <a:off x="609600" y="1600200"/>
            <a:ext cx="7924800" cy="4114800"/>
          </a:xfrm>
          <a:prstGeom prst="rect">
            <a:avLst/>
          </a:prstGeom>
          <a:noFill/>
          <a:ln>
            <a:noFill/>
          </a:ln>
        </p:spPr>
        <p:txBody>
          <a:bodyPr anchorCtr="0" anchor="t" bIns="45700" lIns="182875" spcFirstLastPara="1" rIns="91425" wrap="square" tIns="91425">
            <a:normAutofit/>
          </a:bodyPr>
          <a:lstStyle>
            <a:lvl1pPr indent="-320040" lvl="0" marL="457200" algn="l">
              <a:lnSpc>
                <a:spcPct val="115000"/>
              </a:lnSpc>
              <a:spcBef>
                <a:spcPts val="250"/>
              </a:spcBef>
              <a:spcAft>
                <a:spcPts val="0"/>
              </a:spcAft>
              <a:buSzPts val="1440"/>
              <a:buChar char="●"/>
              <a:defRPr/>
            </a:lvl1pPr>
            <a:lvl2pPr indent="-342900" lvl="1" marL="914400" algn="l">
              <a:lnSpc>
                <a:spcPct val="115000"/>
              </a:lnSpc>
              <a:spcBef>
                <a:spcPts val="1200"/>
              </a:spcBef>
              <a:spcAft>
                <a:spcPts val="0"/>
              </a:spcAft>
              <a:buSzPts val="1800"/>
              <a:buChar char="○"/>
              <a:defRPr/>
            </a:lvl2pPr>
            <a:lvl3pPr indent="-342900" lvl="2" marL="1371600" algn="l">
              <a:lnSpc>
                <a:spcPct val="115000"/>
              </a:lnSpc>
              <a:spcBef>
                <a:spcPts val="1200"/>
              </a:spcBef>
              <a:spcAft>
                <a:spcPts val="0"/>
              </a:spcAft>
              <a:buSzPts val="1800"/>
              <a:buChar char="■"/>
              <a:defRPr/>
            </a:lvl3pPr>
            <a:lvl4pPr indent="-356616" lvl="3" marL="1828800" algn="l">
              <a:lnSpc>
                <a:spcPct val="115000"/>
              </a:lnSpc>
              <a:spcBef>
                <a:spcPts val="1200"/>
              </a:spcBef>
              <a:spcAft>
                <a:spcPts val="0"/>
              </a:spcAft>
              <a:buSzPts val="2016"/>
              <a:buChar char="●"/>
              <a:defRPr/>
            </a:lvl4pPr>
            <a:lvl5pPr indent="-342900" lvl="4" marL="2286000" algn="l">
              <a:lnSpc>
                <a:spcPct val="115000"/>
              </a:lnSpc>
              <a:spcBef>
                <a:spcPts val="1200"/>
              </a:spcBef>
              <a:spcAft>
                <a:spcPts val="0"/>
              </a:spcAft>
              <a:buSzPts val="1800"/>
              <a:buChar char="○"/>
              <a:defRPr/>
            </a:lvl5pPr>
            <a:lvl6pPr indent="-342900" lvl="5" marL="2743200" algn="l">
              <a:lnSpc>
                <a:spcPct val="115000"/>
              </a:lnSpc>
              <a:spcBef>
                <a:spcPts val="1200"/>
              </a:spcBef>
              <a:spcAft>
                <a:spcPts val="0"/>
              </a:spcAft>
              <a:buSzPts val="1800"/>
              <a:buChar char="■"/>
              <a:defRPr/>
            </a:lvl6pPr>
            <a:lvl7pPr indent="-342900" lvl="6" marL="3200400" algn="l">
              <a:lnSpc>
                <a:spcPct val="115000"/>
              </a:lnSpc>
              <a:spcBef>
                <a:spcPts val="1200"/>
              </a:spcBef>
              <a:spcAft>
                <a:spcPts val="0"/>
              </a:spcAft>
              <a:buSzPts val="1800"/>
              <a:buChar char="●"/>
              <a:defRPr/>
            </a:lvl7pPr>
            <a:lvl8pPr indent="-342900" lvl="7" marL="3657600" algn="l">
              <a:lnSpc>
                <a:spcPct val="115000"/>
              </a:lnSpc>
              <a:spcBef>
                <a:spcPts val="1200"/>
              </a:spcBef>
              <a:spcAft>
                <a:spcPts val="0"/>
              </a:spcAft>
              <a:buSzPts val="1800"/>
              <a:buChar char="○"/>
              <a:defRPr/>
            </a:lvl8pPr>
            <a:lvl9pPr indent="-342900" lvl="8" marL="4114800" algn="l">
              <a:lnSpc>
                <a:spcPct val="115000"/>
              </a:lnSpc>
              <a:spcBef>
                <a:spcPts val="1200"/>
              </a:spcBef>
              <a:spcAft>
                <a:spcPts val="1200"/>
              </a:spcAft>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3" name="Shape 173"/>
        <p:cNvGrpSpPr/>
        <p:nvPr/>
      </p:nvGrpSpPr>
      <p:grpSpPr>
        <a:xfrm>
          <a:off x="0" y="0"/>
          <a:ext cx="0" cy="0"/>
          <a:chOff x="0" y="0"/>
          <a:chExt cx="0" cy="0"/>
        </a:xfrm>
      </p:grpSpPr>
      <p:grpSp>
        <p:nvGrpSpPr>
          <p:cNvPr id="174" name="Google Shape;174;p22"/>
          <p:cNvGrpSpPr/>
          <p:nvPr/>
        </p:nvGrpSpPr>
        <p:grpSpPr>
          <a:xfrm>
            <a:off x="203200" y="0"/>
            <a:ext cx="3778250" cy="6858001"/>
            <a:chOff x="203200" y="0"/>
            <a:chExt cx="3778250" cy="6858001"/>
          </a:xfrm>
        </p:grpSpPr>
        <p:sp>
          <p:nvSpPr>
            <p:cNvPr id="175" name="Google Shape;175;p22"/>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chemeClr val="accent1"/>
            </a:solidFill>
            <a:ln>
              <a:noFill/>
            </a:ln>
          </p:spPr>
        </p:sp>
        <p:sp>
          <p:nvSpPr>
            <p:cNvPr id="176" name="Google Shape;176;p22"/>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FEFEFE"/>
            </a:solidFill>
            <a:ln>
              <a:noFill/>
            </a:ln>
          </p:spPr>
        </p:sp>
        <p:sp>
          <p:nvSpPr>
            <p:cNvPr id="177" name="Google Shape;177;p22"/>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FEFEFE"/>
            </a:solidFill>
            <a:ln>
              <a:noFill/>
            </a:ln>
          </p:spPr>
        </p:sp>
        <p:sp>
          <p:nvSpPr>
            <p:cNvPr id="178" name="Google Shape;178;p22"/>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0B5982"/>
            </a:solidFill>
            <a:ln>
              <a:noFill/>
            </a:ln>
          </p:spPr>
        </p:sp>
        <p:sp>
          <p:nvSpPr>
            <p:cNvPr id="179" name="Google Shape;179;p22"/>
            <p:cNvSpPr/>
            <p:nvPr/>
          </p:nvSpPr>
          <p:spPr>
            <a:xfrm>
              <a:off x="641350" y="3881438"/>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1186C3"/>
            </a:solidFill>
            <a:ln>
              <a:noFill/>
            </a:ln>
          </p:spPr>
        </p:sp>
        <p:sp>
          <p:nvSpPr>
            <p:cNvPr id="180" name="Google Shape;180;p22"/>
            <p:cNvSpPr/>
            <p:nvPr/>
          </p:nvSpPr>
          <p:spPr>
            <a:xfrm>
              <a:off x="203200" y="3771900"/>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FEFEFE"/>
            </a:solidFill>
            <a:ln>
              <a:noFill/>
            </a:ln>
          </p:spPr>
        </p:sp>
      </p:grpSp>
      <p:sp>
        <p:nvSpPr>
          <p:cNvPr id="181" name="Google Shape;181;p22"/>
          <p:cNvSpPr txBox="1"/>
          <p:nvPr>
            <p:ph type="ctrTitle"/>
          </p:nvPr>
        </p:nvSpPr>
        <p:spPr>
          <a:xfrm>
            <a:off x="1739673" y="914401"/>
            <a:ext cx="6947127" cy="3488266"/>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5400"/>
              <a:buFont typeface="Corbel"/>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2"/>
          <p:cNvSpPr txBox="1"/>
          <p:nvPr>
            <p:ph idx="1" type="subTitle"/>
          </p:nvPr>
        </p:nvSpPr>
        <p:spPr>
          <a:xfrm>
            <a:off x="2924238" y="4402666"/>
            <a:ext cx="5762563" cy="1364531"/>
          </a:xfrm>
          <a:prstGeom prst="rect">
            <a:avLst/>
          </a:prstGeom>
          <a:noFill/>
          <a:ln>
            <a:noFill/>
          </a:ln>
        </p:spPr>
        <p:txBody>
          <a:bodyPr anchorCtr="0" anchor="t" bIns="45700" lIns="91425" spcFirstLastPara="1" rIns="91425" wrap="square" tIns="45700">
            <a:normAutofit/>
          </a:bodyPr>
          <a:lstStyle>
            <a:lvl1pPr lvl="0" algn="r">
              <a:spcBef>
                <a:spcPts val="360"/>
              </a:spcBef>
              <a:spcAft>
                <a:spcPts val="0"/>
              </a:spcAft>
              <a:buSzPts val="2610"/>
              <a:buNone/>
              <a:defRPr sz="1800">
                <a:solidFill>
                  <a:schemeClr val="lt1"/>
                </a:solidFill>
              </a:defRPr>
            </a:lvl1pPr>
            <a:lvl2pPr lvl="1" algn="ctr">
              <a:spcBef>
                <a:spcPts val="600"/>
              </a:spcBef>
              <a:spcAft>
                <a:spcPts val="0"/>
              </a:spcAft>
              <a:buSzPts val="2900"/>
              <a:buNone/>
              <a:defRPr>
                <a:solidFill>
                  <a:schemeClr val="lt1"/>
                </a:solidFill>
              </a:defRPr>
            </a:lvl2pPr>
            <a:lvl3pPr lvl="2" algn="ctr">
              <a:spcBef>
                <a:spcPts val="600"/>
              </a:spcBef>
              <a:spcAft>
                <a:spcPts val="0"/>
              </a:spcAft>
              <a:buSzPts val="2610"/>
              <a:buNone/>
              <a:defRPr>
                <a:solidFill>
                  <a:schemeClr val="lt1"/>
                </a:solidFill>
              </a:defRPr>
            </a:lvl3pPr>
            <a:lvl4pPr lvl="3" algn="ctr">
              <a:spcBef>
                <a:spcPts val="600"/>
              </a:spcBef>
              <a:spcAft>
                <a:spcPts val="0"/>
              </a:spcAft>
              <a:buSzPts val="2320"/>
              <a:buNone/>
              <a:defRPr>
                <a:solidFill>
                  <a:schemeClr val="lt1"/>
                </a:solidFill>
              </a:defRPr>
            </a:lvl4pPr>
            <a:lvl5pPr lvl="4" algn="ctr">
              <a:spcBef>
                <a:spcPts val="600"/>
              </a:spcBef>
              <a:spcAft>
                <a:spcPts val="0"/>
              </a:spcAft>
              <a:buSzPts val="2030"/>
              <a:buNone/>
              <a:defRPr>
                <a:solidFill>
                  <a:schemeClr val="lt1"/>
                </a:solidFill>
              </a:defRPr>
            </a:lvl5pPr>
            <a:lvl6pPr lvl="5" algn="ctr">
              <a:spcBef>
                <a:spcPts val="600"/>
              </a:spcBef>
              <a:spcAft>
                <a:spcPts val="0"/>
              </a:spcAft>
              <a:buSzPts val="2030"/>
              <a:buNone/>
              <a:defRPr>
                <a:solidFill>
                  <a:schemeClr val="lt1"/>
                </a:solidFill>
              </a:defRPr>
            </a:lvl6pPr>
            <a:lvl7pPr lvl="6" algn="ctr">
              <a:spcBef>
                <a:spcPts val="600"/>
              </a:spcBef>
              <a:spcAft>
                <a:spcPts val="0"/>
              </a:spcAft>
              <a:buSzPts val="2030"/>
              <a:buNone/>
              <a:defRPr>
                <a:solidFill>
                  <a:schemeClr val="lt1"/>
                </a:solidFill>
              </a:defRPr>
            </a:lvl7pPr>
            <a:lvl8pPr lvl="7" algn="ctr">
              <a:spcBef>
                <a:spcPts val="600"/>
              </a:spcBef>
              <a:spcAft>
                <a:spcPts val="0"/>
              </a:spcAft>
              <a:buSzPts val="2030"/>
              <a:buNone/>
              <a:defRPr>
                <a:solidFill>
                  <a:schemeClr val="lt1"/>
                </a:solidFill>
              </a:defRPr>
            </a:lvl8pPr>
            <a:lvl9pPr lvl="8" algn="ctr">
              <a:spcBef>
                <a:spcPts val="600"/>
              </a:spcBef>
              <a:spcAft>
                <a:spcPts val="600"/>
              </a:spcAft>
              <a:buSzPts val="2030"/>
              <a:buNone/>
              <a:defRPr>
                <a:solidFill>
                  <a:schemeClr val="lt1"/>
                </a:solidFill>
              </a:defRPr>
            </a:lvl9pPr>
          </a:lstStyle>
          <a:p/>
        </p:txBody>
      </p:sp>
      <p:sp>
        <p:nvSpPr>
          <p:cNvPr id="183" name="Google Shape;183;p22"/>
          <p:cNvSpPr txBox="1"/>
          <p:nvPr>
            <p:ph idx="10" type="dt"/>
          </p:nvPr>
        </p:nvSpPr>
        <p:spPr>
          <a:xfrm>
            <a:off x="7325773" y="6117336"/>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2"/>
          <p:cNvSpPr txBox="1"/>
          <p:nvPr>
            <p:ph idx="11" type="ftr"/>
          </p:nvPr>
        </p:nvSpPr>
        <p:spPr>
          <a:xfrm>
            <a:off x="3623733" y="6117336"/>
            <a:ext cx="36094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2"/>
          <p:cNvSpPr txBox="1"/>
          <p:nvPr>
            <p:ph idx="12" type="sldNum"/>
          </p:nvPr>
        </p:nvSpPr>
        <p:spPr>
          <a:xfrm>
            <a:off x="8275320" y="6117336"/>
            <a:ext cx="41148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
        <p:nvSpPr>
          <p:cNvPr id="186" name="Google Shape;186;p22"/>
          <p:cNvSpPr/>
          <p:nvPr/>
        </p:nvSpPr>
        <p:spPr>
          <a:xfrm>
            <a:off x="203200" y="3771900"/>
            <a:ext cx="361950" cy="90488"/>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187" name="Google Shape;187;p22"/>
          <p:cNvSpPr/>
          <p:nvPr/>
        </p:nvSpPr>
        <p:spPr>
          <a:xfrm>
            <a:off x="560388" y="3867150"/>
            <a:ext cx="61913" cy="80963"/>
          </a:xfrm>
          <a:custGeom>
            <a:rect b="b" l="l" r="r" t="t"/>
            <a:pathLst>
              <a:path extrusionOk="0" h="51" w="39">
                <a:moveTo>
                  <a:pt x="0" y="0"/>
                </a:moveTo>
                <a:lnTo>
                  <a:pt x="39" y="51"/>
                </a:lnTo>
                <a:lnTo>
                  <a:pt x="3" y="0"/>
                </a:lnTo>
                <a:lnTo>
                  <a:pt x="0" y="0"/>
                </a:lnTo>
                <a:close/>
              </a:path>
            </a:pathLst>
          </a:custGeom>
          <a:solidFill>
            <a:srgbClr val="29ABE2"/>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p:cSld name="1_Título y objetos">
    <p:spTree>
      <p:nvGrpSpPr>
        <p:cNvPr id="43" name="Shape 43"/>
        <p:cNvGrpSpPr/>
        <p:nvPr/>
      </p:nvGrpSpPr>
      <p:grpSpPr>
        <a:xfrm>
          <a:off x="0" y="0"/>
          <a:ext cx="0" cy="0"/>
          <a:chOff x="0" y="0"/>
          <a:chExt cx="0" cy="0"/>
        </a:xfrm>
      </p:grpSpPr>
      <p:sp>
        <p:nvSpPr>
          <p:cNvPr id="44" name="Google Shape;44;p19"/>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8C3C"/>
              </a:buClr>
              <a:buSzPts val="1800"/>
              <a:buFont typeface="Corbel"/>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p:txBody>
      </p:sp>
      <p:sp>
        <p:nvSpPr>
          <p:cNvPr id="45" name="Google Shape;45;p19"/>
          <p:cNvSpPr txBox="1"/>
          <p:nvPr>
            <p:ph idx="10" type="dt"/>
          </p:nvPr>
        </p:nvSpPr>
        <p:spPr>
          <a:xfrm>
            <a:off x="3776328" y="6111875"/>
            <a:ext cx="2286000" cy="365100"/>
          </a:xfrm>
          <a:prstGeom prst="rect">
            <a:avLst/>
          </a:prstGeom>
          <a:noFill/>
          <a:ln>
            <a:noFill/>
          </a:ln>
        </p:spPr>
        <p:txBody>
          <a:bodyPr anchorCtr="0" anchor="b"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19"/>
          <p:cNvSpPr txBox="1"/>
          <p:nvPr>
            <p:ph idx="11" type="ftr"/>
          </p:nvPr>
        </p:nvSpPr>
        <p:spPr>
          <a:xfrm>
            <a:off x="6062328" y="6111875"/>
            <a:ext cx="2286000" cy="3651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19"/>
          <p:cNvSpPr txBox="1"/>
          <p:nvPr>
            <p:ph idx="12" type="sldNum"/>
          </p:nvPr>
        </p:nvSpPr>
        <p:spPr>
          <a:xfrm>
            <a:off x="8348328" y="6111875"/>
            <a:ext cx="457200" cy="3651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
        <p:nvSpPr>
          <p:cNvPr id="48" name="Google Shape;48;p19"/>
          <p:cNvSpPr txBox="1"/>
          <p:nvPr>
            <p:ph idx="1" type="body"/>
          </p:nvPr>
        </p:nvSpPr>
        <p:spPr>
          <a:xfrm>
            <a:off x="609600" y="1600200"/>
            <a:ext cx="7924800" cy="4114800"/>
          </a:xfrm>
          <a:prstGeom prst="rect">
            <a:avLst/>
          </a:prstGeom>
          <a:noFill/>
          <a:ln>
            <a:noFill/>
          </a:ln>
        </p:spPr>
        <p:txBody>
          <a:bodyPr anchorCtr="0" anchor="t" bIns="45700" lIns="182875" spcFirstLastPara="1" rIns="91425" wrap="square" tIns="91425">
            <a:normAutofit/>
          </a:bodyPr>
          <a:lstStyle>
            <a:lvl1pPr indent="-320040" lvl="0" marL="457200" algn="l">
              <a:lnSpc>
                <a:spcPct val="115000"/>
              </a:lnSpc>
              <a:spcBef>
                <a:spcPts val="250"/>
              </a:spcBef>
              <a:spcAft>
                <a:spcPts val="0"/>
              </a:spcAft>
              <a:buSzPts val="1440"/>
              <a:buChar char="●"/>
              <a:defRPr/>
            </a:lvl1pPr>
            <a:lvl2pPr indent="-342900" lvl="1" marL="914400" algn="l">
              <a:lnSpc>
                <a:spcPct val="115000"/>
              </a:lnSpc>
              <a:spcBef>
                <a:spcPts val="1200"/>
              </a:spcBef>
              <a:spcAft>
                <a:spcPts val="0"/>
              </a:spcAft>
              <a:buSzPts val="1800"/>
              <a:buChar char="○"/>
              <a:defRPr/>
            </a:lvl2pPr>
            <a:lvl3pPr indent="-342900" lvl="2" marL="1371600" algn="l">
              <a:lnSpc>
                <a:spcPct val="115000"/>
              </a:lnSpc>
              <a:spcBef>
                <a:spcPts val="1200"/>
              </a:spcBef>
              <a:spcAft>
                <a:spcPts val="0"/>
              </a:spcAft>
              <a:buSzPts val="1800"/>
              <a:buChar char="■"/>
              <a:defRPr/>
            </a:lvl3pPr>
            <a:lvl4pPr indent="-356616" lvl="3" marL="1828800" algn="l">
              <a:lnSpc>
                <a:spcPct val="115000"/>
              </a:lnSpc>
              <a:spcBef>
                <a:spcPts val="1200"/>
              </a:spcBef>
              <a:spcAft>
                <a:spcPts val="0"/>
              </a:spcAft>
              <a:buSzPts val="2016"/>
              <a:buChar char="●"/>
              <a:defRPr/>
            </a:lvl4pPr>
            <a:lvl5pPr indent="-342900" lvl="4" marL="2286000" algn="l">
              <a:lnSpc>
                <a:spcPct val="115000"/>
              </a:lnSpc>
              <a:spcBef>
                <a:spcPts val="1200"/>
              </a:spcBef>
              <a:spcAft>
                <a:spcPts val="0"/>
              </a:spcAft>
              <a:buSzPts val="1800"/>
              <a:buChar char="○"/>
              <a:defRPr/>
            </a:lvl5pPr>
            <a:lvl6pPr indent="-342900" lvl="5" marL="2743200" algn="l">
              <a:lnSpc>
                <a:spcPct val="115000"/>
              </a:lnSpc>
              <a:spcBef>
                <a:spcPts val="1200"/>
              </a:spcBef>
              <a:spcAft>
                <a:spcPts val="0"/>
              </a:spcAft>
              <a:buSzPts val="1800"/>
              <a:buChar char="■"/>
              <a:defRPr/>
            </a:lvl6pPr>
            <a:lvl7pPr indent="-342900" lvl="6" marL="3200400" algn="l">
              <a:lnSpc>
                <a:spcPct val="115000"/>
              </a:lnSpc>
              <a:spcBef>
                <a:spcPts val="1200"/>
              </a:spcBef>
              <a:spcAft>
                <a:spcPts val="0"/>
              </a:spcAft>
              <a:buSzPts val="1800"/>
              <a:buChar char="●"/>
              <a:defRPr/>
            </a:lvl7pPr>
            <a:lvl8pPr indent="-342900" lvl="7" marL="3657600" algn="l">
              <a:lnSpc>
                <a:spcPct val="115000"/>
              </a:lnSpc>
              <a:spcBef>
                <a:spcPts val="1200"/>
              </a:spcBef>
              <a:spcAft>
                <a:spcPts val="0"/>
              </a:spcAft>
              <a:buSzPts val="1800"/>
              <a:buChar char="○"/>
              <a:defRPr/>
            </a:lvl8pPr>
            <a:lvl9pPr indent="-342900" lvl="8" marL="4114800" algn="l">
              <a:lnSpc>
                <a:spcPct val="115000"/>
              </a:lnSpc>
              <a:spcBef>
                <a:spcPts val="1200"/>
              </a:spcBef>
              <a:spcAft>
                <a:spcPts val="120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23"/>
          <p:cNvSpPr txBox="1"/>
          <p:nvPr>
            <p:ph type="title"/>
          </p:nvPr>
        </p:nvSpPr>
        <p:spPr>
          <a:xfrm>
            <a:off x="1986995" y="2666998"/>
            <a:ext cx="6699805" cy="236007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4000"/>
              <a:buFont typeface="Corbel"/>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3"/>
          <p:cNvSpPr txBox="1"/>
          <p:nvPr>
            <p:ph idx="1" type="body"/>
          </p:nvPr>
        </p:nvSpPr>
        <p:spPr>
          <a:xfrm>
            <a:off x="1986998" y="5027070"/>
            <a:ext cx="6699802"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52" name="Google Shape;52;p23"/>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3"/>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24"/>
          <p:cNvSpPr txBox="1"/>
          <p:nvPr>
            <p:ph type="title"/>
          </p:nvPr>
        </p:nvSpPr>
        <p:spPr>
          <a:xfrm>
            <a:off x="982133" y="685801"/>
            <a:ext cx="7704667"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 type="body"/>
          </p:nvPr>
        </p:nvSpPr>
        <p:spPr>
          <a:xfrm>
            <a:off x="982133" y="2667000"/>
            <a:ext cx="3739896" cy="3368674"/>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58" name="Google Shape;58;p24"/>
          <p:cNvSpPr txBox="1"/>
          <p:nvPr>
            <p:ph idx="2" type="body"/>
          </p:nvPr>
        </p:nvSpPr>
        <p:spPr>
          <a:xfrm>
            <a:off x="4946904" y="2667000"/>
            <a:ext cx="3739896" cy="3346824"/>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59" name="Google Shape;59;p24"/>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4"/>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25"/>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 type="body"/>
          </p:nvPr>
        </p:nvSpPr>
        <p:spPr>
          <a:xfrm>
            <a:off x="1329481" y="2658533"/>
            <a:ext cx="3456291"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4060"/>
              <a:buNone/>
              <a:defRPr b="0" sz="2800">
                <a:solidFill>
                  <a:srgbClr val="1186C3"/>
                </a:solidFill>
              </a:defRPr>
            </a:lvl1pPr>
            <a:lvl2pPr indent="-228600" lvl="1" marL="914400" algn="l">
              <a:spcBef>
                <a:spcPts val="600"/>
              </a:spcBef>
              <a:spcAft>
                <a:spcPts val="0"/>
              </a:spcAft>
              <a:buSzPts val="2900"/>
              <a:buNone/>
              <a:defRPr b="1" sz="2000"/>
            </a:lvl2pPr>
            <a:lvl3pPr indent="-228600" lvl="2" marL="1371600" algn="l">
              <a:spcBef>
                <a:spcPts val="600"/>
              </a:spcBef>
              <a:spcAft>
                <a:spcPts val="0"/>
              </a:spcAft>
              <a:buSzPts val="2610"/>
              <a:buNone/>
              <a:defRPr b="1" sz="1800"/>
            </a:lvl3pPr>
            <a:lvl4pPr indent="-228600" lvl="3" marL="1828800" algn="l">
              <a:spcBef>
                <a:spcPts val="600"/>
              </a:spcBef>
              <a:spcAft>
                <a:spcPts val="0"/>
              </a:spcAft>
              <a:buSzPts val="2320"/>
              <a:buNone/>
              <a:defRPr b="1" sz="1600"/>
            </a:lvl4pPr>
            <a:lvl5pPr indent="-228600" lvl="4" marL="2286000" algn="l">
              <a:spcBef>
                <a:spcPts val="600"/>
              </a:spcBef>
              <a:spcAft>
                <a:spcPts val="0"/>
              </a:spcAft>
              <a:buSzPts val="2320"/>
              <a:buNone/>
              <a:defRPr b="1" sz="1600"/>
            </a:lvl5pPr>
            <a:lvl6pPr indent="-228600" lvl="5" marL="2743200" algn="l">
              <a:spcBef>
                <a:spcPts val="600"/>
              </a:spcBef>
              <a:spcAft>
                <a:spcPts val="0"/>
              </a:spcAft>
              <a:buSzPts val="2320"/>
              <a:buNone/>
              <a:defRPr b="1" sz="1600"/>
            </a:lvl6pPr>
            <a:lvl7pPr indent="-228600" lvl="6" marL="3200400" algn="l">
              <a:spcBef>
                <a:spcPts val="600"/>
              </a:spcBef>
              <a:spcAft>
                <a:spcPts val="0"/>
              </a:spcAft>
              <a:buSzPts val="2320"/>
              <a:buNone/>
              <a:defRPr b="1" sz="1600"/>
            </a:lvl7pPr>
            <a:lvl8pPr indent="-228600" lvl="7" marL="3657600" algn="l">
              <a:spcBef>
                <a:spcPts val="600"/>
              </a:spcBef>
              <a:spcAft>
                <a:spcPts val="0"/>
              </a:spcAft>
              <a:buSzPts val="2320"/>
              <a:buNone/>
              <a:defRPr b="1" sz="1600"/>
            </a:lvl8pPr>
            <a:lvl9pPr indent="-228600" lvl="8" marL="4114800" algn="l">
              <a:spcBef>
                <a:spcPts val="600"/>
              </a:spcBef>
              <a:spcAft>
                <a:spcPts val="600"/>
              </a:spcAft>
              <a:buSzPts val="2320"/>
              <a:buNone/>
              <a:defRPr b="1" sz="1600"/>
            </a:lvl9pPr>
          </a:lstStyle>
          <a:p/>
        </p:txBody>
      </p:sp>
      <p:sp>
        <p:nvSpPr>
          <p:cNvPr id="65" name="Google Shape;65;p25"/>
          <p:cNvSpPr txBox="1"/>
          <p:nvPr>
            <p:ph idx="2" type="body"/>
          </p:nvPr>
        </p:nvSpPr>
        <p:spPr>
          <a:xfrm>
            <a:off x="1113523" y="3335336"/>
            <a:ext cx="3672248" cy="2665259"/>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66" name="Google Shape;66;p25"/>
          <p:cNvSpPr txBox="1"/>
          <p:nvPr>
            <p:ph idx="3" type="body"/>
          </p:nvPr>
        </p:nvSpPr>
        <p:spPr>
          <a:xfrm>
            <a:off x="5161710" y="2667000"/>
            <a:ext cx="3467806"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4060"/>
              <a:buNone/>
              <a:defRPr b="0" sz="2800">
                <a:solidFill>
                  <a:srgbClr val="1186C3"/>
                </a:solidFill>
              </a:defRPr>
            </a:lvl1pPr>
            <a:lvl2pPr indent="-228600" lvl="1" marL="914400" algn="l">
              <a:spcBef>
                <a:spcPts val="600"/>
              </a:spcBef>
              <a:spcAft>
                <a:spcPts val="0"/>
              </a:spcAft>
              <a:buSzPts val="2900"/>
              <a:buNone/>
              <a:defRPr b="1" sz="2000"/>
            </a:lvl2pPr>
            <a:lvl3pPr indent="-228600" lvl="2" marL="1371600" algn="l">
              <a:spcBef>
                <a:spcPts val="600"/>
              </a:spcBef>
              <a:spcAft>
                <a:spcPts val="0"/>
              </a:spcAft>
              <a:buSzPts val="2610"/>
              <a:buNone/>
              <a:defRPr b="1" sz="1800"/>
            </a:lvl3pPr>
            <a:lvl4pPr indent="-228600" lvl="3" marL="1828800" algn="l">
              <a:spcBef>
                <a:spcPts val="600"/>
              </a:spcBef>
              <a:spcAft>
                <a:spcPts val="0"/>
              </a:spcAft>
              <a:buSzPts val="2320"/>
              <a:buNone/>
              <a:defRPr b="1" sz="1600"/>
            </a:lvl4pPr>
            <a:lvl5pPr indent="-228600" lvl="4" marL="2286000" algn="l">
              <a:spcBef>
                <a:spcPts val="600"/>
              </a:spcBef>
              <a:spcAft>
                <a:spcPts val="0"/>
              </a:spcAft>
              <a:buSzPts val="2320"/>
              <a:buNone/>
              <a:defRPr b="1" sz="1600"/>
            </a:lvl5pPr>
            <a:lvl6pPr indent="-228600" lvl="5" marL="2743200" algn="l">
              <a:spcBef>
                <a:spcPts val="600"/>
              </a:spcBef>
              <a:spcAft>
                <a:spcPts val="0"/>
              </a:spcAft>
              <a:buSzPts val="2320"/>
              <a:buNone/>
              <a:defRPr b="1" sz="1600"/>
            </a:lvl6pPr>
            <a:lvl7pPr indent="-228600" lvl="6" marL="3200400" algn="l">
              <a:spcBef>
                <a:spcPts val="600"/>
              </a:spcBef>
              <a:spcAft>
                <a:spcPts val="0"/>
              </a:spcAft>
              <a:buSzPts val="2320"/>
              <a:buNone/>
              <a:defRPr b="1" sz="1600"/>
            </a:lvl7pPr>
            <a:lvl8pPr indent="-228600" lvl="7" marL="3657600" algn="l">
              <a:spcBef>
                <a:spcPts val="600"/>
              </a:spcBef>
              <a:spcAft>
                <a:spcPts val="0"/>
              </a:spcAft>
              <a:buSzPts val="2320"/>
              <a:buNone/>
              <a:defRPr b="1" sz="1600"/>
            </a:lvl8pPr>
            <a:lvl9pPr indent="-228600" lvl="8" marL="4114800" algn="l">
              <a:spcBef>
                <a:spcPts val="600"/>
              </a:spcBef>
              <a:spcAft>
                <a:spcPts val="600"/>
              </a:spcAft>
              <a:buSzPts val="2320"/>
              <a:buNone/>
              <a:defRPr b="1" sz="1600"/>
            </a:lvl9pPr>
          </a:lstStyle>
          <a:p/>
        </p:txBody>
      </p:sp>
      <p:sp>
        <p:nvSpPr>
          <p:cNvPr id="67" name="Google Shape;67;p25"/>
          <p:cNvSpPr txBox="1"/>
          <p:nvPr>
            <p:ph idx="4" type="body"/>
          </p:nvPr>
        </p:nvSpPr>
        <p:spPr>
          <a:xfrm>
            <a:off x="4957266" y="3335336"/>
            <a:ext cx="3672248" cy="2665259"/>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68" name="Google Shape;68;p25"/>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5"/>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26"/>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6"/>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27"/>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28"/>
          <p:cNvSpPr txBox="1"/>
          <p:nvPr>
            <p:ph type="title"/>
          </p:nvPr>
        </p:nvSpPr>
        <p:spPr>
          <a:xfrm>
            <a:off x="1113524" y="1600200"/>
            <a:ext cx="2662534"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400"/>
              <a:buFont typeface="Corbel"/>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 type="body"/>
          </p:nvPr>
        </p:nvSpPr>
        <p:spPr>
          <a:xfrm>
            <a:off x="3947553" y="685800"/>
            <a:ext cx="4681962" cy="5105401"/>
          </a:xfrm>
          <a:prstGeom prst="rect">
            <a:avLst/>
          </a:prstGeom>
          <a:noFill/>
          <a:ln>
            <a:noFill/>
          </a:ln>
        </p:spPr>
        <p:txBody>
          <a:bodyPr anchorCtr="0" anchor="ctr" bIns="45700" lIns="91425" spcFirstLastPara="1" rIns="91425" wrap="square" tIns="45700">
            <a:normAutofit/>
          </a:bodyPr>
          <a:lstStyle>
            <a:lvl1pPr indent="-412750" lvl="0" marL="457200" algn="l">
              <a:spcBef>
                <a:spcPts val="400"/>
              </a:spcBef>
              <a:spcAft>
                <a:spcPts val="0"/>
              </a:spcAft>
              <a:buSzPts val="2900"/>
              <a:buChar char="•"/>
              <a:defRPr sz="2000"/>
            </a:lvl1pPr>
            <a:lvl2pPr indent="-394335" lvl="1" marL="914400" algn="l">
              <a:spcBef>
                <a:spcPts val="600"/>
              </a:spcBef>
              <a:spcAft>
                <a:spcPts val="0"/>
              </a:spcAft>
              <a:buSzPts val="2610"/>
              <a:buChar char="•"/>
              <a:defRPr sz="1800"/>
            </a:lvl2pPr>
            <a:lvl3pPr indent="-375919" lvl="2" marL="1371600" algn="l">
              <a:spcBef>
                <a:spcPts val="600"/>
              </a:spcBef>
              <a:spcAft>
                <a:spcPts val="0"/>
              </a:spcAft>
              <a:buSzPts val="2320"/>
              <a:buChar char="•"/>
              <a:defRPr sz="1600"/>
            </a:lvl3pPr>
            <a:lvl4pPr indent="-357505" lvl="3" marL="1828800" algn="l">
              <a:spcBef>
                <a:spcPts val="600"/>
              </a:spcBef>
              <a:spcAft>
                <a:spcPts val="0"/>
              </a:spcAft>
              <a:buSzPts val="2030"/>
              <a:buChar char="•"/>
              <a:defRPr sz="1400"/>
            </a:lvl4pPr>
            <a:lvl5pPr indent="-357504" lvl="4" marL="2286000" algn="l">
              <a:spcBef>
                <a:spcPts val="600"/>
              </a:spcBef>
              <a:spcAft>
                <a:spcPts val="0"/>
              </a:spcAft>
              <a:buSzPts val="2030"/>
              <a:buChar char="•"/>
              <a:defRPr sz="1400"/>
            </a:lvl5pPr>
            <a:lvl6pPr indent="-357504" lvl="5" marL="2743200" algn="l">
              <a:spcBef>
                <a:spcPts val="600"/>
              </a:spcBef>
              <a:spcAft>
                <a:spcPts val="0"/>
              </a:spcAft>
              <a:buSzPts val="2030"/>
              <a:buChar char="•"/>
              <a:defRPr sz="1400"/>
            </a:lvl6pPr>
            <a:lvl7pPr indent="-357504" lvl="6" marL="3200400" algn="l">
              <a:spcBef>
                <a:spcPts val="600"/>
              </a:spcBef>
              <a:spcAft>
                <a:spcPts val="0"/>
              </a:spcAft>
              <a:buSzPts val="2030"/>
              <a:buChar char="•"/>
              <a:defRPr sz="1400"/>
            </a:lvl7pPr>
            <a:lvl8pPr indent="-357504" lvl="7" marL="3657600" algn="l">
              <a:spcBef>
                <a:spcPts val="600"/>
              </a:spcBef>
              <a:spcAft>
                <a:spcPts val="0"/>
              </a:spcAft>
              <a:buSzPts val="2030"/>
              <a:buChar char="•"/>
              <a:defRPr sz="1400"/>
            </a:lvl8pPr>
            <a:lvl9pPr indent="-357504" lvl="8" marL="4114800" algn="l">
              <a:spcBef>
                <a:spcPts val="600"/>
              </a:spcBef>
              <a:spcAft>
                <a:spcPts val="600"/>
              </a:spcAft>
              <a:buSzPts val="2030"/>
              <a:buChar char="•"/>
              <a:defRPr sz="1400"/>
            </a:lvl9pPr>
          </a:lstStyle>
          <a:p/>
        </p:txBody>
      </p:sp>
      <p:sp>
        <p:nvSpPr>
          <p:cNvPr id="83" name="Google Shape;83;p28"/>
          <p:cNvSpPr txBox="1"/>
          <p:nvPr>
            <p:ph idx="2" type="body"/>
          </p:nvPr>
        </p:nvSpPr>
        <p:spPr>
          <a:xfrm>
            <a:off x="1113524" y="2971800"/>
            <a:ext cx="2662534" cy="1828800"/>
          </a:xfrm>
          <a:prstGeom prst="rect">
            <a:avLst/>
          </a:prstGeom>
          <a:noFill/>
          <a:ln>
            <a:noFill/>
          </a:ln>
        </p:spPr>
        <p:txBody>
          <a:bodyPr anchorCtr="0" anchor="ctr" bIns="45700" lIns="91425" spcFirstLastPara="1" rIns="91425" wrap="square" tIns="45700">
            <a:normAutofit/>
          </a:bodyPr>
          <a:lstStyle>
            <a:lvl1pPr indent="-228600" lvl="0" marL="457200" algn="ctr">
              <a:spcBef>
                <a:spcPts val="320"/>
              </a:spcBef>
              <a:spcAft>
                <a:spcPts val="0"/>
              </a:spcAft>
              <a:buSzPts val="2320"/>
              <a:buNone/>
              <a:defRPr sz="16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84" name="Google Shape;84;p28"/>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8"/>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8"/>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3.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16"/>
          <p:cNvGrpSpPr/>
          <p:nvPr/>
        </p:nvGrpSpPr>
        <p:grpSpPr>
          <a:xfrm>
            <a:off x="0" y="0"/>
            <a:ext cx="2132013" cy="6858001"/>
            <a:chOff x="0" y="0"/>
            <a:chExt cx="2132013" cy="6858001"/>
          </a:xfrm>
        </p:grpSpPr>
        <p:sp>
          <p:nvSpPr>
            <p:cNvPr id="11" name="Google Shape;11;p16"/>
            <p:cNvSpPr/>
            <p:nvPr/>
          </p:nvSpPr>
          <p:spPr>
            <a:xfrm>
              <a:off x="0" y="0"/>
              <a:ext cx="1073150" cy="5291138"/>
            </a:xfrm>
            <a:custGeom>
              <a:rect b="b" l="l" r="r" t="t"/>
              <a:pathLst>
                <a:path extrusionOk="0" h="3333" w="676">
                  <a:moveTo>
                    <a:pt x="0" y="3132"/>
                  </a:moveTo>
                  <a:lnTo>
                    <a:pt x="0" y="3312"/>
                  </a:lnTo>
                  <a:lnTo>
                    <a:pt x="126" y="3333"/>
                  </a:lnTo>
                  <a:lnTo>
                    <a:pt x="676" y="0"/>
                  </a:lnTo>
                  <a:lnTo>
                    <a:pt x="514" y="0"/>
                  </a:lnTo>
                  <a:lnTo>
                    <a:pt x="0" y="3132"/>
                  </a:lnTo>
                  <a:close/>
                </a:path>
              </a:pathLst>
            </a:custGeom>
            <a:solidFill>
              <a:schemeClr val="accent1"/>
            </a:solidFill>
            <a:ln>
              <a:noFill/>
            </a:ln>
          </p:spPr>
        </p:sp>
        <p:sp>
          <p:nvSpPr>
            <p:cNvPr id="12" name="Google Shape;12;p16"/>
            <p:cNvSpPr/>
            <p:nvPr/>
          </p:nvSpPr>
          <p:spPr>
            <a:xfrm>
              <a:off x="0" y="0"/>
              <a:ext cx="758825" cy="4624388"/>
            </a:xfrm>
            <a:custGeom>
              <a:rect b="b" l="l" r="r" t="t"/>
              <a:pathLst>
                <a:path extrusionOk="0" h="2913" w="478">
                  <a:moveTo>
                    <a:pt x="478" y="0"/>
                  </a:moveTo>
                  <a:lnTo>
                    <a:pt x="318" y="0"/>
                  </a:lnTo>
                  <a:lnTo>
                    <a:pt x="0" y="1938"/>
                  </a:lnTo>
                  <a:lnTo>
                    <a:pt x="0" y="2913"/>
                  </a:lnTo>
                  <a:lnTo>
                    <a:pt x="478" y="0"/>
                  </a:lnTo>
                  <a:close/>
                </a:path>
              </a:pathLst>
            </a:custGeom>
            <a:solidFill>
              <a:srgbClr val="595959"/>
            </a:solidFill>
            <a:ln>
              <a:noFill/>
            </a:ln>
          </p:spPr>
        </p:sp>
        <p:sp>
          <p:nvSpPr>
            <p:cNvPr id="13" name="Google Shape;13;p16"/>
            <p:cNvSpPr/>
            <p:nvPr/>
          </p:nvSpPr>
          <p:spPr>
            <a:xfrm>
              <a:off x="0" y="5662613"/>
              <a:ext cx="906463" cy="1195388"/>
            </a:xfrm>
            <a:custGeom>
              <a:rect b="b" l="l" r="r" t="t"/>
              <a:pathLst>
                <a:path extrusionOk="0" h="753" w="571">
                  <a:moveTo>
                    <a:pt x="0" y="0"/>
                  </a:moveTo>
                  <a:lnTo>
                    <a:pt x="0" y="12"/>
                  </a:lnTo>
                  <a:lnTo>
                    <a:pt x="538" y="753"/>
                  </a:lnTo>
                  <a:lnTo>
                    <a:pt x="571" y="753"/>
                  </a:lnTo>
                  <a:lnTo>
                    <a:pt x="0" y="0"/>
                  </a:lnTo>
                  <a:close/>
                </a:path>
              </a:pathLst>
            </a:custGeom>
            <a:solidFill>
              <a:srgbClr val="262626"/>
            </a:solidFill>
            <a:ln>
              <a:noFill/>
            </a:ln>
          </p:spPr>
        </p:sp>
        <p:sp>
          <p:nvSpPr>
            <p:cNvPr id="14" name="Google Shape;14;p16"/>
            <p:cNvSpPr/>
            <p:nvPr/>
          </p:nvSpPr>
          <p:spPr>
            <a:xfrm>
              <a:off x="0" y="5295900"/>
              <a:ext cx="1487488" cy="1562100"/>
            </a:xfrm>
            <a:custGeom>
              <a:rect b="b" l="l" r="r" t="t"/>
              <a:pathLst>
                <a:path extrusionOk="0" h="984" w="937">
                  <a:moveTo>
                    <a:pt x="0" y="0"/>
                  </a:moveTo>
                  <a:lnTo>
                    <a:pt x="0" y="3"/>
                  </a:lnTo>
                  <a:lnTo>
                    <a:pt x="901" y="984"/>
                  </a:lnTo>
                  <a:lnTo>
                    <a:pt x="937" y="984"/>
                  </a:lnTo>
                  <a:lnTo>
                    <a:pt x="0" y="0"/>
                  </a:lnTo>
                  <a:close/>
                </a:path>
              </a:pathLst>
            </a:custGeom>
            <a:solidFill>
              <a:srgbClr val="0B5982"/>
            </a:solidFill>
            <a:ln>
              <a:noFill/>
            </a:ln>
          </p:spPr>
        </p:sp>
        <p:sp>
          <p:nvSpPr>
            <p:cNvPr id="15" name="Google Shape;15;p16"/>
            <p:cNvSpPr/>
            <p:nvPr/>
          </p:nvSpPr>
          <p:spPr>
            <a:xfrm>
              <a:off x="0" y="5257800"/>
              <a:ext cx="2132013" cy="1600200"/>
            </a:xfrm>
            <a:custGeom>
              <a:rect b="b" l="l" r="r" t="t"/>
              <a:pathLst>
                <a:path extrusionOk="0" h="1008" w="1343">
                  <a:moveTo>
                    <a:pt x="0" y="24"/>
                  </a:moveTo>
                  <a:lnTo>
                    <a:pt x="937" y="1008"/>
                  </a:lnTo>
                  <a:lnTo>
                    <a:pt x="1343" y="1008"/>
                  </a:lnTo>
                  <a:lnTo>
                    <a:pt x="126" y="21"/>
                  </a:lnTo>
                  <a:lnTo>
                    <a:pt x="0" y="0"/>
                  </a:lnTo>
                  <a:lnTo>
                    <a:pt x="0" y="24"/>
                  </a:lnTo>
                  <a:close/>
                </a:path>
              </a:pathLst>
            </a:custGeom>
            <a:solidFill>
              <a:srgbClr val="1186C3"/>
            </a:solidFill>
            <a:ln>
              <a:noFill/>
            </a:ln>
          </p:spPr>
        </p:sp>
        <p:sp>
          <p:nvSpPr>
            <p:cNvPr id="16" name="Google Shape;16;p16"/>
            <p:cNvSpPr/>
            <p:nvPr/>
          </p:nvSpPr>
          <p:spPr>
            <a:xfrm>
              <a:off x="0" y="5357813"/>
              <a:ext cx="1377950" cy="1500188"/>
            </a:xfrm>
            <a:custGeom>
              <a:rect b="b" l="l" r="r" t="t"/>
              <a:pathLst>
                <a:path extrusionOk="0" h="945" w="868">
                  <a:moveTo>
                    <a:pt x="0" y="192"/>
                  </a:moveTo>
                  <a:lnTo>
                    <a:pt x="571" y="945"/>
                  </a:lnTo>
                  <a:lnTo>
                    <a:pt x="868" y="945"/>
                  </a:lnTo>
                  <a:lnTo>
                    <a:pt x="0" y="0"/>
                  </a:lnTo>
                  <a:lnTo>
                    <a:pt x="0" y="192"/>
                  </a:lnTo>
                  <a:close/>
                </a:path>
              </a:pathLst>
            </a:custGeom>
            <a:solidFill>
              <a:srgbClr val="3F3F3F"/>
            </a:solidFill>
            <a:ln>
              <a:noFill/>
            </a:ln>
          </p:spPr>
        </p:sp>
      </p:grpSp>
      <p:sp>
        <p:nvSpPr>
          <p:cNvPr id="17" name="Google Shape;17;p16"/>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000"/>
              <a:buFont typeface="Corbel"/>
              <a:buNone/>
              <a:defRPr b="0" i="0" sz="4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6"/>
          <p:cNvSpPr txBox="1"/>
          <p:nvPr>
            <p:ph idx="1" type="body"/>
          </p:nvPr>
        </p:nvSpPr>
        <p:spPr>
          <a:xfrm>
            <a:off x="982134" y="2667000"/>
            <a:ext cx="7704666" cy="3356995"/>
          </a:xfrm>
          <a:prstGeom prst="rect">
            <a:avLst/>
          </a:prstGeom>
          <a:noFill/>
          <a:ln>
            <a:noFill/>
          </a:ln>
        </p:spPr>
        <p:txBody>
          <a:bodyPr anchorCtr="0" anchor="ctr" bIns="45700" lIns="91425" spcFirstLastPara="1" rIns="91425" wrap="square" tIns="45700">
            <a:normAutofit/>
          </a:bodyPr>
          <a:lstStyle>
            <a:lvl1pPr indent="-449580" lvl="0" marL="457200" marR="0" rtl="0" algn="l">
              <a:spcBef>
                <a:spcPts val="480"/>
              </a:spcBef>
              <a:spcAft>
                <a:spcPts val="0"/>
              </a:spcAft>
              <a:buClr>
                <a:srgbClr val="1186C3"/>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spcBef>
                <a:spcPts val="600"/>
              </a:spcBef>
              <a:spcAft>
                <a:spcPts val="0"/>
              </a:spcAft>
              <a:buClr>
                <a:srgbClr val="1186C3"/>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spcBef>
                <a:spcPts val="600"/>
              </a:spcBef>
              <a:spcAft>
                <a:spcPts val="0"/>
              </a:spcAft>
              <a:buClr>
                <a:srgbClr val="1186C3"/>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spcBef>
                <a:spcPts val="600"/>
              </a:spcBef>
              <a:spcAft>
                <a:spcPts val="0"/>
              </a:spcAft>
              <a:buClr>
                <a:srgbClr val="1186C3"/>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1186C3"/>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9" name="Google Shape;19;p16"/>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 name="Google Shape;20;p16"/>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 name="Google Shape;21;p16"/>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000" u="none" cap="none" strike="noStrike">
                <a:solidFill>
                  <a:schemeClr val="dk1"/>
                </a:solidFill>
                <a:latin typeface="Corbel"/>
                <a:ea typeface="Corbel"/>
                <a:cs typeface="Corbel"/>
                <a:sym typeface="Corbel"/>
              </a:defRPr>
            </a:lvl1pPr>
            <a:lvl2pPr indent="0" lvl="1" marL="0" marR="0" rtl="0" algn="r">
              <a:lnSpc>
                <a:spcPct val="100000"/>
              </a:lnSpc>
              <a:spcBef>
                <a:spcPts val="0"/>
              </a:spcBef>
              <a:spcAft>
                <a:spcPts val="0"/>
              </a:spcAft>
              <a:buNone/>
              <a:defRPr b="0" i="0" sz="1000" u="none" cap="none" strike="noStrike">
                <a:solidFill>
                  <a:schemeClr val="dk1"/>
                </a:solidFill>
                <a:latin typeface="Corbel"/>
                <a:ea typeface="Corbel"/>
                <a:cs typeface="Corbel"/>
                <a:sym typeface="Corbel"/>
              </a:defRPr>
            </a:lvl2pPr>
            <a:lvl3pPr indent="0" lvl="2" marL="0" marR="0" rtl="0" algn="r">
              <a:lnSpc>
                <a:spcPct val="100000"/>
              </a:lnSpc>
              <a:spcBef>
                <a:spcPts val="0"/>
              </a:spcBef>
              <a:spcAft>
                <a:spcPts val="0"/>
              </a:spcAft>
              <a:buNone/>
              <a:defRPr b="0" i="0" sz="1000" u="none" cap="none" strike="noStrike">
                <a:solidFill>
                  <a:schemeClr val="dk1"/>
                </a:solidFill>
                <a:latin typeface="Corbel"/>
                <a:ea typeface="Corbel"/>
                <a:cs typeface="Corbel"/>
                <a:sym typeface="Corbel"/>
              </a:defRPr>
            </a:lvl3pPr>
            <a:lvl4pPr indent="0" lvl="3" marL="0" marR="0" rtl="0" algn="r">
              <a:lnSpc>
                <a:spcPct val="100000"/>
              </a:lnSpc>
              <a:spcBef>
                <a:spcPts val="0"/>
              </a:spcBef>
              <a:spcAft>
                <a:spcPts val="0"/>
              </a:spcAft>
              <a:buNone/>
              <a:defRPr b="0" i="0" sz="1000" u="none" cap="none" strike="noStrike">
                <a:solidFill>
                  <a:schemeClr val="dk1"/>
                </a:solidFill>
                <a:latin typeface="Corbel"/>
                <a:ea typeface="Corbel"/>
                <a:cs typeface="Corbel"/>
                <a:sym typeface="Corbel"/>
              </a:defRPr>
            </a:lvl4pPr>
            <a:lvl5pPr indent="0" lvl="4" marL="0" marR="0" rtl="0" algn="r">
              <a:lnSpc>
                <a:spcPct val="100000"/>
              </a:lnSpc>
              <a:spcBef>
                <a:spcPts val="0"/>
              </a:spcBef>
              <a:spcAft>
                <a:spcPts val="0"/>
              </a:spcAft>
              <a:buNone/>
              <a:defRPr b="0" i="0" sz="1000" u="none" cap="none" strike="noStrike">
                <a:solidFill>
                  <a:schemeClr val="dk1"/>
                </a:solidFill>
                <a:latin typeface="Corbel"/>
                <a:ea typeface="Corbel"/>
                <a:cs typeface="Corbel"/>
                <a:sym typeface="Corbel"/>
              </a:defRPr>
            </a:lvl5pPr>
            <a:lvl6pPr indent="0" lvl="5" marL="0" marR="0" rtl="0" algn="r">
              <a:lnSpc>
                <a:spcPct val="100000"/>
              </a:lnSpc>
              <a:spcBef>
                <a:spcPts val="0"/>
              </a:spcBef>
              <a:spcAft>
                <a:spcPts val="0"/>
              </a:spcAft>
              <a:buNone/>
              <a:defRPr b="0" i="0" sz="1000" u="none" cap="none" strike="noStrike">
                <a:solidFill>
                  <a:schemeClr val="dk1"/>
                </a:solidFill>
                <a:latin typeface="Corbel"/>
                <a:ea typeface="Corbel"/>
                <a:cs typeface="Corbel"/>
                <a:sym typeface="Corbel"/>
              </a:defRPr>
            </a:lvl6pPr>
            <a:lvl7pPr indent="0" lvl="6" marL="0" marR="0" rtl="0" algn="r">
              <a:lnSpc>
                <a:spcPct val="100000"/>
              </a:lnSpc>
              <a:spcBef>
                <a:spcPts val="0"/>
              </a:spcBef>
              <a:spcAft>
                <a:spcPts val="0"/>
              </a:spcAft>
              <a:buNone/>
              <a:defRPr b="0" i="0" sz="1000" u="none" cap="none" strike="noStrike">
                <a:solidFill>
                  <a:schemeClr val="dk1"/>
                </a:solidFill>
                <a:latin typeface="Corbel"/>
                <a:ea typeface="Corbel"/>
                <a:cs typeface="Corbel"/>
                <a:sym typeface="Corbel"/>
              </a:defRPr>
            </a:lvl7pPr>
            <a:lvl8pPr indent="0" lvl="7" marL="0" marR="0" rtl="0" algn="r">
              <a:lnSpc>
                <a:spcPct val="100000"/>
              </a:lnSpc>
              <a:spcBef>
                <a:spcPts val="0"/>
              </a:spcBef>
              <a:spcAft>
                <a:spcPts val="0"/>
              </a:spcAft>
              <a:buNone/>
              <a:defRPr b="0" i="0" sz="1000" u="none" cap="none" strike="noStrike">
                <a:solidFill>
                  <a:schemeClr val="dk1"/>
                </a:solidFill>
                <a:latin typeface="Corbel"/>
                <a:ea typeface="Corbel"/>
                <a:cs typeface="Corbel"/>
                <a:sym typeface="Corbel"/>
              </a:defRPr>
            </a:lvl8pPr>
            <a:lvl9pPr indent="0" lvl="8" marL="0" marR="0" rtl="0" algn="r">
              <a:lnSpc>
                <a:spcPct val="100000"/>
              </a:lnSpc>
              <a:spcBef>
                <a:spcPts val="0"/>
              </a:spcBef>
              <a:spcAft>
                <a:spcPts val="0"/>
              </a:spcAft>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4" name="Shape 154"/>
        <p:cNvGrpSpPr/>
        <p:nvPr/>
      </p:nvGrpSpPr>
      <p:grpSpPr>
        <a:xfrm>
          <a:off x="0" y="0"/>
          <a:ext cx="0" cy="0"/>
          <a:chOff x="0" y="0"/>
          <a:chExt cx="0" cy="0"/>
        </a:xfrm>
      </p:grpSpPr>
      <p:grpSp>
        <p:nvGrpSpPr>
          <p:cNvPr id="155" name="Google Shape;155;p20"/>
          <p:cNvGrpSpPr/>
          <p:nvPr/>
        </p:nvGrpSpPr>
        <p:grpSpPr>
          <a:xfrm>
            <a:off x="0" y="0"/>
            <a:ext cx="2132013" cy="6858001"/>
            <a:chOff x="0" y="0"/>
            <a:chExt cx="2132013" cy="6858001"/>
          </a:xfrm>
        </p:grpSpPr>
        <p:sp>
          <p:nvSpPr>
            <p:cNvPr id="156" name="Google Shape;156;p20"/>
            <p:cNvSpPr/>
            <p:nvPr/>
          </p:nvSpPr>
          <p:spPr>
            <a:xfrm>
              <a:off x="0" y="0"/>
              <a:ext cx="1073150" cy="5291138"/>
            </a:xfrm>
            <a:custGeom>
              <a:rect b="b" l="l" r="r" t="t"/>
              <a:pathLst>
                <a:path extrusionOk="0" h="3333" w="676">
                  <a:moveTo>
                    <a:pt x="0" y="3132"/>
                  </a:moveTo>
                  <a:lnTo>
                    <a:pt x="0" y="3312"/>
                  </a:lnTo>
                  <a:lnTo>
                    <a:pt x="126" y="3333"/>
                  </a:lnTo>
                  <a:lnTo>
                    <a:pt x="676" y="0"/>
                  </a:lnTo>
                  <a:lnTo>
                    <a:pt x="514" y="0"/>
                  </a:lnTo>
                  <a:lnTo>
                    <a:pt x="0" y="3132"/>
                  </a:lnTo>
                  <a:close/>
                </a:path>
              </a:pathLst>
            </a:custGeom>
            <a:solidFill>
              <a:schemeClr val="accent1"/>
            </a:solidFill>
            <a:ln>
              <a:noFill/>
            </a:ln>
          </p:spPr>
        </p:sp>
        <p:sp>
          <p:nvSpPr>
            <p:cNvPr id="157" name="Google Shape;157;p20"/>
            <p:cNvSpPr/>
            <p:nvPr/>
          </p:nvSpPr>
          <p:spPr>
            <a:xfrm>
              <a:off x="0" y="0"/>
              <a:ext cx="758825" cy="4624388"/>
            </a:xfrm>
            <a:custGeom>
              <a:rect b="b" l="l" r="r" t="t"/>
              <a:pathLst>
                <a:path extrusionOk="0" h="2913" w="478">
                  <a:moveTo>
                    <a:pt x="478" y="0"/>
                  </a:moveTo>
                  <a:lnTo>
                    <a:pt x="318" y="0"/>
                  </a:lnTo>
                  <a:lnTo>
                    <a:pt x="0" y="1938"/>
                  </a:lnTo>
                  <a:lnTo>
                    <a:pt x="0" y="2913"/>
                  </a:lnTo>
                  <a:lnTo>
                    <a:pt x="478" y="0"/>
                  </a:lnTo>
                  <a:close/>
                </a:path>
              </a:pathLst>
            </a:custGeom>
            <a:solidFill>
              <a:srgbClr val="FEFEFE"/>
            </a:solidFill>
            <a:ln>
              <a:noFill/>
            </a:ln>
          </p:spPr>
        </p:sp>
        <p:sp>
          <p:nvSpPr>
            <p:cNvPr id="158" name="Google Shape;158;p20"/>
            <p:cNvSpPr/>
            <p:nvPr/>
          </p:nvSpPr>
          <p:spPr>
            <a:xfrm>
              <a:off x="0" y="5662613"/>
              <a:ext cx="906463" cy="1195388"/>
            </a:xfrm>
            <a:custGeom>
              <a:rect b="b" l="l" r="r" t="t"/>
              <a:pathLst>
                <a:path extrusionOk="0" h="753" w="571">
                  <a:moveTo>
                    <a:pt x="0" y="0"/>
                  </a:moveTo>
                  <a:lnTo>
                    <a:pt x="0" y="12"/>
                  </a:lnTo>
                  <a:lnTo>
                    <a:pt x="538" y="753"/>
                  </a:lnTo>
                  <a:lnTo>
                    <a:pt x="571" y="753"/>
                  </a:lnTo>
                  <a:lnTo>
                    <a:pt x="0" y="0"/>
                  </a:lnTo>
                  <a:close/>
                </a:path>
              </a:pathLst>
            </a:custGeom>
            <a:solidFill>
              <a:srgbClr val="FEFEFE"/>
            </a:solidFill>
            <a:ln>
              <a:noFill/>
            </a:ln>
          </p:spPr>
        </p:sp>
        <p:sp>
          <p:nvSpPr>
            <p:cNvPr id="159" name="Google Shape;159;p20"/>
            <p:cNvSpPr/>
            <p:nvPr/>
          </p:nvSpPr>
          <p:spPr>
            <a:xfrm>
              <a:off x="0" y="5295900"/>
              <a:ext cx="1487488" cy="1562100"/>
            </a:xfrm>
            <a:custGeom>
              <a:rect b="b" l="l" r="r" t="t"/>
              <a:pathLst>
                <a:path extrusionOk="0" h="984" w="937">
                  <a:moveTo>
                    <a:pt x="0" y="0"/>
                  </a:moveTo>
                  <a:lnTo>
                    <a:pt x="0" y="3"/>
                  </a:lnTo>
                  <a:lnTo>
                    <a:pt x="901" y="984"/>
                  </a:lnTo>
                  <a:lnTo>
                    <a:pt x="937" y="984"/>
                  </a:lnTo>
                  <a:lnTo>
                    <a:pt x="0" y="0"/>
                  </a:lnTo>
                  <a:close/>
                </a:path>
              </a:pathLst>
            </a:custGeom>
            <a:solidFill>
              <a:srgbClr val="0B5982"/>
            </a:solidFill>
            <a:ln>
              <a:noFill/>
            </a:ln>
          </p:spPr>
        </p:sp>
        <p:sp>
          <p:nvSpPr>
            <p:cNvPr id="160" name="Google Shape;160;p20"/>
            <p:cNvSpPr/>
            <p:nvPr/>
          </p:nvSpPr>
          <p:spPr>
            <a:xfrm>
              <a:off x="0" y="5257800"/>
              <a:ext cx="2132013" cy="1600200"/>
            </a:xfrm>
            <a:custGeom>
              <a:rect b="b" l="l" r="r" t="t"/>
              <a:pathLst>
                <a:path extrusionOk="0" h="1008" w="1343">
                  <a:moveTo>
                    <a:pt x="0" y="24"/>
                  </a:moveTo>
                  <a:lnTo>
                    <a:pt x="937" y="1008"/>
                  </a:lnTo>
                  <a:lnTo>
                    <a:pt x="1343" y="1008"/>
                  </a:lnTo>
                  <a:lnTo>
                    <a:pt x="126" y="21"/>
                  </a:lnTo>
                  <a:lnTo>
                    <a:pt x="0" y="0"/>
                  </a:lnTo>
                  <a:lnTo>
                    <a:pt x="0" y="24"/>
                  </a:lnTo>
                  <a:close/>
                </a:path>
              </a:pathLst>
            </a:custGeom>
            <a:solidFill>
              <a:srgbClr val="1186C3"/>
            </a:solidFill>
            <a:ln>
              <a:noFill/>
            </a:ln>
          </p:spPr>
        </p:sp>
        <p:sp>
          <p:nvSpPr>
            <p:cNvPr id="161" name="Google Shape;161;p20"/>
            <p:cNvSpPr/>
            <p:nvPr/>
          </p:nvSpPr>
          <p:spPr>
            <a:xfrm>
              <a:off x="0" y="5357813"/>
              <a:ext cx="1377950" cy="1500188"/>
            </a:xfrm>
            <a:custGeom>
              <a:rect b="b" l="l" r="r" t="t"/>
              <a:pathLst>
                <a:path extrusionOk="0" h="945" w="868">
                  <a:moveTo>
                    <a:pt x="0" y="192"/>
                  </a:moveTo>
                  <a:lnTo>
                    <a:pt x="571" y="945"/>
                  </a:lnTo>
                  <a:lnTo>
                    <a:pt x="868" y="945"/>
                  </a:lnTo>
                  <a:lnTo>
                    <a:pt x="0" y="0"/>
                  </a:lnTo>
                  <a:lnTo>
                    <a:pt x="0" y="192"/>
                  </a:lnTo>
                  <a:close/>
                </a:path>
              </a:pathLst>
            </a:custGeom>
            <a:solidFill>
              <a:srgbClr val="FEFEFE"/>
            </a:solidFill>
            <a:ln>
              <a:noFill/>
            </a:ln>
          </p:spPr>
        </p:sp>
      </p:grpSp>
      <p:sp>
        <p:nvSpPr>
          <p:cNvPr id="162" name="Google Shape;162;p20"/>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4000"/>
              <a:buFont typeface="Corbel"/>
              <a:buNone/>
              <a:defRPr b="0" i="0" sz="4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63" name="Google Shape;163;p20"/>
          <p:cNvSpPr txBox="1"/>
          <p:nvPr>
            <p:ph idx="1" type="body"/>
          </p:nvPr>
        </p:nvSpPr>
        <p:spPr>
          <a:xfrm>
            <a:off x="982134" y="2667000"/>
            <a:ext cx="7704666" cy="3356995"/>
          </a:xfrm>
          <a:prstGeom prst="rect">
            <a:avLst/>
          </a:prstGeom>
          <a:noFill/>
          <a:ln>
            <a:noFill/>
          </a:ln>
        </p:spPr>
        <p:txBody>
          <a:bodyPr anchorCtr="0" anchor="ctr" bIns="45700" lIns="91425" spcFirstLastPara="1" rIns="91425" wrap="square" tIns="45700">
            <a:normAutofit/>
          </a:bodyPr>
          <a:lstStyle>
            <a:lvl1pPr indent="-449580" lvl="0" marL="457200" marR="0" rtl="0" algn="l">
              <a:spcBef>
                <a:spcPts val="480"/>
              </a:spcBef>
              <a:spcAft>
                <a:spcPts val="0"/>
              </a:spcAft>
              <a:buClr>
                <a:srgbClr val="1186C3"/>
              </a:buClr>
              <a:buSzPts val="3480"/>
              <a:buFont typeface="Arial"/>
              <a:buChar char="•"/>
              <a:defRPr b="0" i="0" sz="2400" u="none" cap="none" strike="noStrike">
                <a:solidFill>
                  <a:schemeClr val="lt1"/>
                </a:solidFill>
                <a:latin typeface="Corbel"/>
                <a:ea typeface="Corbel"/>
                <a:cs typeface="Corbel"/>
                <a:sym typeface="Corbel"/>
              </a:defRPr>
            </a:lvl1pPr>
            <a:lvl2pPr indent="-412750" lvl="1" marL="914400" marR="0" rtl="0" algn="l">
              <a:spcBef>
                <a:spcPts val="600"/>
              </a:spcBef>
              <a:spcAft>
                <a:spcPts val="0"/>
              </a:spcAft>
              <a:buClr>
                <a:srgbClr val="1186C3"/>
              </a:buClr>
              <a:buSzPts val="2900"/>
              <a:buFont typeface="Arial"/>
              <a:buChar char="•"/>
              <a:defRPr b="0" i="0" sz="2000" u="none" cap="none" strike="noStrike">
                <a:solidFill>
                  <a:schemeClr val="lt1"/>
                </a:solidFill>
                <a:latin typeface="Corbel"/>
                <a:ea typeface="Corbel"/>
                <a:cs typeface="Corbel"/>
                <a:sym typeface="Corbel"/>
              </a:defRPr>
            </a:lvl2pPr>
            <a:lvl3pPr indent="-394335" lvl="2" marL="1371600" marR="0" rtl="0" algn="l">
              <a:spcBef>
                <a:spcPts val="600"/>
              </a:spcBef>
              <a:spcAft>
                <a:spcPts val="0"/>
              </a:spcAft>
              <a:buClr>
                <a:srgbClr val="1186C3"/>
              </a:buClr>
              <a:buSzPts val="2610"/>
              <a:buFont typeface="Arial"/>
              <a:buChar char="•"/>
              <a:defRPr b="0" i="0" sz="1800" u="none" cap="none" strike="noStrike">
                <a:solidFill>
                  <a:schemeClr val="lt1"/>
                </a:solidFill>
                <a:latin typeface="Corbel"/>
                <a:ea typeface="Corbel"/>
                <a:cs typeface="Corbel"/>
                <a:sym typeface="Corbel"/>
              </a:defRPr>
            </a:lvl3pPr>
            <a:lvl4pPr indent="-375919" lvl="3" marL="1828800" marR="0" rtl="0" algn="l">
              <a:spcBef>
                <a:spcPts val="600"/>
              </a:spcBef>
              <a:spcAft>
                <a:spcPts val="0"/>
              </a:spcAft>
              <a:buClr>
                <a:srgbClr val="1186C3"/>
              </a:buClr>
              <a:buSzPts val="2320"/>
              <a:buFont typeface="Arial"/>
              <a:buChar char="•"/>
              <a:defRPr b="0" i="0" sz="1600" u="none" cap="none" strike="noStrike">
                <a:solidFill>
                  <a:schemeClr val="lt1"/>
                </a:solidFill>
                <a:latin typeface="Corbel"/>
                <a:ea typeface="Corbel"/>
                <a:cs typeface="Corbel"/>
                <a:sym typeface="Corbel"/>
              </a:defRPr>
            </a:lvl4pPr>
            <a:lvl5pPr indent="-357504" lvl="4" marL="2286000" marR="0" rtl="0" algn="l">
              <a:spcBef>
                <a:spcPts val="600"/>
              </a:spcBef>
              <a:spcAft>
                <a:spcPts val="0"/>
              </a:spcAft>
              <a:buClr>
                <a:srgbClr val="1186C3"/>
              </a:buClr>
              <a:buSzPts val="2030"/>
              <a:buFont typeface="Arial"/>
              <a:buChar char="•"/>
              <a:defRPr b="0" i="0" sz="1400" u="none" cap="none" strike="noStrike">
                <a:solidFill>
                  <a:schemeClr val="lt1"/>
                </a:solidFill>
                <a:latin typeface="Corbel"/>
                <a:ea typeface="Corbel"/>
                <a:cs typeface="Corbel"/>
                <a:sym typeface="Corbel"/>
              </a:defRPr>
            </a:lvl5pPr>
            <a:lvl6pPr indent="-357504" lvl="5" marL="2743200" marR="0" rtl="0" algn="l">
              <a:spcBef>
                <a:spcPts val="600"/>
              </a:spcBef>
              <a:spcAft>
                <a:spcPts val="0"/>
              </a:spcAft>
              <a:buClr>
                <a:srgbClr val="1186C3"/>
              </a:buClr>
              <a:buSzPts val="2030"/>
              <a:buFont typeface="Arial"/>
              <a:buChar char="•"/>
              <a:defRPr b="0" i="0" sz="1400" u="none" cap="none" strike="noStrike">
                <a:solidFill>
                  <a:schemeClr val="lt1"/>
                </a:solidFill>
                <a:latin typeface="Corbel"/>
                <a:ea typeface="Corbel"/>
                <a:cs typeface="Corbel"/>
                <a:sym typeface="Corbel"/>
              </a:defRPr>
            </a:lvl6pPr>
            <a:lvl7pPr indent="-357504" lvl="6" marL="3200400" marR="0" rtl="0" algn="l">
              <a:spcBef>
                <a:spcPts val="600"/>
              </a:spcBef>
              <a:spcAft>
                <a:spcPts val="0"/>
              </a:spcAft>
              <a:buClr>
                <a:srgbClr val="1186C3"/>
              </a:buClr>
              <a:buSzPts val="2030"/>
              <a:buFont typeface="Arial"/>
              <a:buChar char="•"/>
              <a:defRPr b="0" i="0" sz="1400" u="none" cap="none" strike="noStrike">
                <a:solidFill>
                  <a:schemeClr val="lt1"/>
                </a:solidFill>
                <a:latin typeface="Corbel"/>
                <a:ea typeface="Corbel"/>
                <a:cs typeface="Corbel"/>
                <a:sym typeface="Corbel"/>
              </a:defRPr>
            </a:lvl7pPr>
            <a:lvl8pPr indent="-357504" lvl="7" marL="3657600" marR="0" rtl="0" algn="l">
              <a:spcBef>
                <a:spcPts val="600"/>
              </a:spcBef>
              <a:spcAft>
                <a:spcPts val="0"/>
              </a:spcAft>
              <a:buClr>
                <a:srgbClr val="1186C3"/>
              </a:buClr>
              <a:buSzPts val="2030"/>
              <a:buFont typeface="Arial"/>
              <a:buChar char="•"/>
              <a:defRPr b="0" i="0" sz="1400" u="none" cap="none" strike="noStrike">
                <a:solidFill>
                  <a:schemeClr val="lt1"/>
                </a:solidFill>
                <a:latin typeface="Corbel"/>
                <a:ea typeface="Corbel"/>
                <a:cs typeface="Corbel"/>
                <a:sym typeface="Corbel"/>
              </a:defRPr>
            </a:lvl8pPr>
            <a:lvl9pPr indent="-357504" lvl="8" marL="4114800" marR="0" rtl="0" algn="l">
              <a:spcBef>
                <a:spcPts val="600"/>
              </a:spcBef>
              <a:spcAft>
                <a:spcPts val="600"/>
              </a:spcAft>
              <a:buClr>
                <a:srgbClr val="1186C3"/>
              </a:buClr>
              <a:buSzPts val="2030"/>
              <a:buFont typeface="Arial"/>
              <a:buChar char="•"/>
              <a:defRPr b="0" i="0" sz="1400" u="none" cap="none" strike="noStrike">
                <a:solidFill>
                  <a:schemeClr val="lt1"/>
                </a:solidFill>
                <a:latin typeface="Corbel"/>
                <a:ea typeface="Corbel"/>
                <a:cs typeface="Corbel"/>
                <a:sym typeface="Corbel"/>
              </a:defRPr>
            </a:lvl9pPr>
          </a:lstStyle>
          <a:p/>
        </p:txBody>
      </p:sp>
      <p:sp>
        <p:nvSpPr>
          <p:cNvPr id="164" name="Google Shape;164;p20"/>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000"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5" name="Google Shape;165;p20"/>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6" name="Google Shape;166;p20"/>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000" u="none" cap="none" strike="noStrike">
                <a:solidFill>
                  <a:schemeClr val="lt1"/>
                </a:solidFill>
                <a:latin typeface="Corbel"/>
                <a:ea typeface="Corbel"/>
                <a:cs typeface="Corbel"/>
                <a:sym typeface="Corbel"/>
              </a:defRPr>
            </a:lvl1pPr>
            <a:lvl2pPr indent="0" lvl="1" marL="0" marR="0" rtl="0" algn="r">
              <a:lnSpc>
                <a:spcPct val="100000"/>
              </a:lnSpc>
              <a:spcBef>
                <a:spcPts val="0"/>
              </a:spcBef>
              <a:spcAft>
                <a:spcPts val="0"/>
              </a:spcAft>
              <a:buNone/>
              <a:defRPr b="0" i="0" sz="1000" u="none" cap="none" strike="noStrike">
                <a:solidFill>
                  <a:schemeClr val="lt1"/>
                </a:solidFill>
                <a:latin typeface="Corbel"/>
                <a:ea typeface="Corbel"/>
                <a:cs typeface="Corbel"/>
                <a:sym typeface="Corbel"/>
              </a:defRPr>
            </a:lvl2pPr>
            <a:lvl3pPr indent="0" lvl="2" marL="0" marR="0" rtl="0" algn="r">
              <a:lnSpc>
                <a:spcPct val="100000"/>
              </a:lnSpc>
              <a:spcBef>
                <a:spcPts val="0"/>
              </a:spcBef>
              <a:spcAft>
                <a:spcPts val="0"/>
              </a:spcAft>
              <a:buNone/>
              <a:defRPr b="0" i="0" sz="1000" u="none" cap="none" strike="noStrike">
                <a:solidFill>
                  <a:schemeClr val="lt1"/>
                </a:solidFill>
                <a:latin typeface="Corbel"/>
                <a:ea typeface="Corbel"/>
                <a:cs typeface="Corbel"/>
                <a:sym typeface="Corbel"/>
              </a:defRPr>
            </a:lvl3pPr>
            <a:lvl4pPr indent="0" lvl="3" marL="0" marR="0" rtl="0" algn="r">
              <a:lnSpc>
                <a:spcPct val="100000"/>
              </a:lnSpc>
              <a:spcBef>
                <a:spcPts val="0"/>
              </a:spcBef>
              <a:spcAft>
                <a:spcPts val="0"/>
              </a:spcAft>
              <a:buNone/>
              <a:defRPr b="0" i="0" sz="1000" u="none" cap="none" strike="noStrike">
                <a:solidFill>
                  <a:schemeClr val="lt1"/>
                </a:solidFill>
                <a:latin typeface="Corbel"/>
                <a:ea typeface="Corbel"/>
                <a:cs typeface="Corbel"/>
                <a:sym typeface="Corbel"/>
              </a:defRPr>
            </a:lvl4pPr>
            <a:lvl5pPr indent="0" lvl="4" marL="0" marR="0" rtl="0" algn="r">
              <a:lnSpc>
                <a:spcPct val="100000"/>
              </a:lnSpc>
              <a:spcBef>
                <a:spcPts val="0"/>
              </a:spcBef>
              <a:spcAft>
                <a:spcPts val="0"/>
              </a:spcAft>
              <a:buNone/>
              <a:defRPr b="0" i="0" sz="1000" u="none" cap="none" strike="noStrike">
                <a:solidFill>
                  <a:schemeClr val="lt1"/>
                </a:solidFill>
                <a:latin typeface="Corbel"/>
                <a:ea typeface="Corbel"/>
                <a:cs typeface="Corbel"/>
                <a:sym typeface="Corbel"/>
              </a:defRPr>
            </a:lvl5pPr>
            <a:lvl6pPr indent="0" lvl="5" marL="0" marR="0" rtl="0" algn="r">
              <a:lnSpc>
                <a:spcPct val="100000"/>
              </a:lnSpc>
              <a:spcBef>
                <a:spcPts val="0"/>
              </a:spcBef>
              <a:spcAft>
                <a:spcPts val="0"/>
              </a:spcAft>
              <a:buNone/>
              <a:defRPr b="0" i="0" sz="1000" u="none" cap="none" strike="noStrike">
                <a:solidFill>
                  <a:schemeClr val="lt1"/>
                </a:solidFill>
                <a:latin typeface="Corbel"/>
                <a:ea typeface="Corbel"/>
                <a:cs typeface="Corbel"/>
                <a:sym typeface="Corbel"/>
              </a:defRPr>
            </a:lvl6pPr>
            <a:lvl7pPr indent="0" lvl="6" marL="0" marR="0" rtl="0" algn="r">
              <a:lnSpc>
                <a:spcPct val="100000"/>
              </a:lnSpc>
              <a:spcBef>
                <a:spcPts val="0"/>
              </a:spcBef>
              <a:spcAft>
                <a:spcPts val="0"/>
              </a:spcAft>
              <a:buNone/>
              <a:defRPr b="0" i="0" sz="1000" u="none" cap="none" strike="noStrike">
                <a:solidFill>
                  <a:schemeClr val="lt1"/>
                </a:solidFill>
                <a:latin typeface="Corbel"/>
                <a:ea typeface="Corbel"/>
                <a:cs typeface="Corbel"/>
                <a:sym typeface="Corbel"/>
              </a:defRPr>
            </a:lvl7pPr>
            <a:lvl8pPr indent="0" lvl="7" marL="0" marR="0" rtl="0" algn="r">
              <a:lnSpc>
                <a:spcPct val="100000"/>
              </a:lnSpc>
              <a:spcBef>
                <a:spcPts val="0"/>
              </a:spcBef>
              <a:spcAft>
                <a:spcPts val="0"/>
              </a:spcAft>
              <a:buNone/>
              <a:defRPr b="0" i="0" sz="1000" u="none" cap="none" strike="noStrike">
                <a:solidFill>
                  <a:schemeClr val="lt1"/>
                </a:solidFill>
                <a:latin typeface="Corbel"/>
                <a:ea typeface="Corbel"/>
                <a:cs typeface="Corbel"/>
                <a:sym typeface="Corbel"/>
              </a:defRPr>
            </a:lvl8pPr>
            <a:lvl9pPr indent="0" lvl="8" marL="0" marR="0" rtl="0" algn="r">
              <a:lnSpc>
                <a:spcPct val="100000"/>
              </a:lnSpc>
              <a:spcBef>
                <a:spcPts val="0"/>
              </a:spcBef>
              <a:spcAft>
                <a:spcPts val="0"/>
              </a:spcAft>
              <a:buNone/>
              <a:defRPr b="0"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69" r:id="rId2"/>
    <p:sldLayoutId id="214748367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hyperlink" Target="http://www.medicalnewstoday.com/articles/248002.php" TargetMode="External"/><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medicalnewstoday.com/articles/73936.ph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1"/>
          <p:cNvSpPr/>
          <p:nvPr/>
        </p:nvSpPr>
        <p:spPr>
          <a:xfrm>
            <a:off x="0" y="0"/>
            <a:ext cx="9144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93" name="Google Shape;193;p1"/>
          <p:cNvGrpSpPr/>
          <p:nvPr/>
        </p:nvGrpSpPr>
        <p:grpSpPr>
          <a:xfrm>
            <a:off x="2219326" y="-4763"/>
            <a:ext cx="3761187" cy="6862763"/>
            <a:chOff x="2928938" y="-4763"/>
            <a:chExt cx="5014912" cy="6862763"/>
          </a:xfrm>
        </p:grpSpPr>
        <p:sp>
          <p:nvSpPr>
            <p:cNvPr id="194" name="Google Shape;194;p1"/>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195" name="Google Shape;195;p1"/>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96" name="Google Shape;196;p1"/>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197" name="Google Shape;197;p1"/>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sp>
        <p:sp>
          <p:nvSpPr>
            <p:cNvPr id="198" name="Google Shape;198;p1"/>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sp>
        <p:sp>
          <p:nvSpPr>
            <p:cNvPr id="199" name="Google Shape;199;p1"/>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200" name="Google Shape;200;p1"/>
          <p:cNvSpPr txBox="1"/>
          <p:nvPr>
            <p:ph type="ctrTitle"/>
          </p:nvPr>
        </p:nvSpPr>
        <p:spPr>
          <a:xfrm>
            <a:off x="4086224" y="1380068"/>
            <a:ext cx="4541042" cy="2616199"/>
          </a:xfrm>
          <a:prstGeom prst="rect">
            <a:avLst/>
          </a:prstGeom>
          <a:noFill/>
          <a:ln>
            <a:noFill/>
          </a:ln>
        </p:spPr>
        <p:txBody>
          <a:bodyPr anchorCtr="0" anchor="b" bIns="45700" lIns="45700" spcFirstLastPara="1" rIns="45700" wrap="square" tIns="45700">
            <a:normAutofit/>
          </a:bodyPr>
          <a:lstStyle/>
          <a:p>
            <a:pPr indent="0" lvl="0" marL="0" rtl="0" algn="r">
              <a:lnSpc>
                <a:spcPct val="90000"/>
              </a:lnSpc>
              <a:spcBef>
                <a:spcPts val="0"/>
              </a:spcBef>
              <a:spcAft>
                <a:spcPts val="0"/>
              </a:spcAft>
              <a:buClr>
                <a:srgbClr val="FF8C3C"/>
              </a:buClr>
              <a:buSzPts val="2515"/>
              <a:buFont typeface="Verdana"/>
              <a:buNone/>
            </a:pPr>
            <a:r>
              <a:rPr lang="es-CL" sz="3800"/>
              <a:t>Present simple and continuous</a:t>
            </a:r>
            <a:br>
              <a:rPr lang="es-CL" sz="3800"/>
            </a:br>
            <a:r>
              <a:rPr lang="es-CL" sz="3800"/>
              <a:t>signs and symptoms</a:t>
            </a:r>
            <a:br>
              <a:rPr lang="es-CL" sz="3800"/>
            </a:br>
            <a:r>
              <a:rPr lang="es-CL" sz="3800"/>
              <a:t>Pronouns</a:t>
            </a:r>
            <a:endParaRPr/>
          </a:p>
        </p:txBody>
      </p:sp>
      <p:sp>
        <p:nvSpPr>
          <p:cNvPr id="201" name="Google Shape;201;p1"/>
          <p:cNvSpPr txBox="1"/>
          <p:nvPr>
            <p:ph idx="1" type="subTitle"/>
          </p:nvPr>
        </p:nvSpPr>
        <p:spPr>
          <a:xfrm>
            <a:off x="4752190" y="3996267"/>
            <a:ext cx="3875076" cy="1388534"/>
          </a:xfrm>
          <a:prstGeom prst="rect">
            <a:avLst/>
          </a:prstGeom>
          <a:noFill/>
          <a:ln>
            <a:noFill/>
          </a:ln>
        </p:spPr>
        <p:txBody>
          <a:bodyPr anchorCtr="0" anchor="t" bIns="45700" lIns="182875" spcFirstLastPara="1" rIns="91425" wrap="square" tIns="0">
            <a:normAutofit/>
          </a:bodyPr>
          <a:lstStyle/>
          <a:p>
            <a:pPr indent="0" lvl="0" marL="36576" rtl="0" algn="r">
              <a:spcBef>
                <a:spcPts val="0"/>
              </a:spcBef>
              <a:spcAft>
                <a:spcPts val="0"/>
              </a:spcAft>
              <a:buSzPts val="1600"/>
              <a:buNone/>
            </a:pPr>
            <a:r>
              <a:t/>
            </a:r>
            <a:endParaRPr/>
          </a:p>
        </p:txBody>
      </p:sp>
      <p:pic>
        <p:nvPicPr>
          <p:cNvPr descr="Coat hanger icon silhouette set" id="202" name="Google Shape;202;p1"/>
          <p:cNvPicPr preferRelativeResize="0"/>
          <p:nvPr/>
        </p:nvPicPr>
        <p:blipFill rotWithShape="1">
          <a:blip r:embed="rId4">
            <a:alphaModFix/>
          </a:blip>
          <a:srcRect b="4868" l="27882" r="15435" t="0"/>
          <a:stretch/>
        </p:blipFill>
        <p:spPr>
          <a:xfrm>
            <a:off x="20" y="10"/>
            <a:ext cx="4086205" cy="6857990"/>
          </a:xfrm>
          <a:custGeom>
            <a:rect b="b" l="l" r="r" t="t"/>
            <a:pathLst>
              <a:path extrusionOk="0" h="6858000" w="5448300">
                <a:moveTo>
                  <a:pt x="0" y="0"/>
                </a:moveTo>
                <a:lnTo>
                  <a:pt x="3513666" y="0"/>
                </a:lnTo>
                <a:lnTo>
                  <a:pt x="2861733" y="2548466"/>
                </a:lnTo>
                <a:lnTo>
                  <a:pt x="5448300" y="6853767"/>
                </a:lnTo>
                <a:lnTo>
                  <a:pt x="0" y="6858000"/>
                </a:lnTo>
                <a:lnTo>
                  <a:pt x="0" y="0"/>
                </a:lnTo>
                <a:close/>
              </a:path>
            </a:pathLst>
          </a:cu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00"/>
                                        </p:tgtEl>
                                        <p:attrNameLst>
                                          <p:attrName>style.visibility</p:attrName>
                                        </p:attrNameLst>
                                      </p:cBhvr>
                                      <p:to>
                                        <p:strVal val="visible"/>
                                      </p:to>
                                    </p:set>
                                    <p:animEffect filter="fade" transition="in">
                                      <p:cBhvr>
                                        <p:cTn dur="7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BBBBB"/>
            </a:gs>
          </a:gsLst>
          <a:lin ang="5400000" scaled="0"/>
        </a:gradFill>
      </p:bgPr>
    </p:bg>
    <p:spTree>
      <p:nvGrpSpPr>
        <p:cNvPr id="345" name="Shape 345"/>
        <p:cNvGrpSpPr/>
        <p:nvPr/>
      </p:nvGrpSpPr>
      <p:grpSpPr>
        <a:xfrm>
          <a:off x="0" y="0"/>
          <a:ext cx="0" cy="0"/>
          <a:chOff x="0" y="0"/>
          <a:chExt cx="0" cy="0"/>
        </a:xfrm>
      </p:grpSpPr>
      <p:grpSp>
        <p:nvGrpSpPr>
          <p:cNvPr id="346" name="Google Shape;346;p10"/>
          <p:cNvGrpSpPr/>
          <p:nvPr/>
        </p:nvGrpSpPr>
        <p:grpSpPr>
          <a:xfrm>
            <a:off x="113109" y="0"/>
            <a:ext cx="1827609" cy="6858001"/>
            <a:chOff x="1320800" y="0"/>
            <a:chExt cx="2436813" cy="6858001"/>
          </a:xfrm>
        </p:grpSpPr>
        <p:sp>
          <p:nvSpPr>
            <p:cNvPr id="347" name="Google Shape;347;p10"/>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348" name="Google Shape;348;p10"/>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349" name="Google Shape;349;p10"/>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350" name="Google Shape;350;p10"/>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sp>
        <p:sp>
          <p:nvSpPr>
            <p:cNvPr id="351" name="Google Shape;351;p10"/>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sp>
        <p:sp>
          <p:nvSpPr>
            <p:cNvPr id="352" name="Google Shape;352;p10"/>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353" name="Google Shape;353;p10"/>
          <p:cNvSpPr/>
          <p:nvPr/>
        </p:nvSpPr>
        <p:spPr>
          <a:xfrm>
            <a:off x="0" y="0"/>
            <a:ext cx="9144000" cy="6858000"/>
          </a:xfrm>
          <a:prstGeom prst="rect">
            <a:avLst/>
          </a:prstGeom>
          <a:gradFill>
            <a:gsLst>
              <a:gs pos="0">
                <a:srgbClr val="FFFFFF"/>
              </a:gs>
              <a:gs pos="100000">
                <a:srgbClr val="BBBBBB"/>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4" name="Google Shape;354;p10"/>
          <p:cNvSpPr/>
          <p:nvPr/>
        </p:nvSpPr>
        <p:spPr>
          <a:xfrm flipH="1" rot="10800000">
            <a:off x="0" y="-1"/>
            <a:ext cx="3302781" cy="6858001"/>
          </a:xfrm>
          <a:custGeom>
            <a:rect b="b" l="l" r="r" t="t"/>
            <a:pathLst>
              <a:path extrusionOk="0" h="6858001" w="4403709">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a:gsLst>
              <a:gs pos="0">
                <a:srgbClr val="636363"/>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55" name="Google Shape;355;p10"/>
          <p:cNvSpPr txBox="1"/>
          <p:nvPr>
            <p:ph type="title"/>
          </p:nvPr>
        </p:nvSpPr>
        <p:spPr>
          <a:xfrm>
            <a:off x="401265" y="685800"/>
            <a:ext cx="1979972" cy="5105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8C3C"/>
              </a:buClr>
              <a:buSzPts val="3600"/>
              <a:buFont typeface="Corbel"/>
              <a:buNone/>
            </a:pPr>
            <a:r>
              <a:rPr b="1" lang="es-CL" sz="2800">
                <a:solidFill>
                  <a:srgbClr val="FFFFFF"/>
                </a:solidFill>
              </a:rPr>
              <a:t>II.	 Choose the correct alternative.</a:t>
            </a:r>
            <a:br>
              <a:rPr lang="es-CL" sz="2800">
                <a:solidFill>
                  <a:srgbClr val="FFFFFF"/>
                </a:solidFill>
              </a:rPr>
            </a:br>
            <a:endParaRPr sz="2800">
              <a:solidFill>
                <a:srgbClr val="FFFFFF"/>
              </a:solidFill>
            </a:endParaRPr>
          </a:p>
        </p:txBody>
      </p:sp>
      <p:grpSp>
        <p:nvGrpSpPr>
          <p:cNvPr id="356" name="Google Shape;356;p10"/>
          <p:cNvGrpSpPr/>
          <p:nvPr/>
        </p:nvGrpSpPr>
        <p:grpSpPr>
          <a:xfrm>
            <a:off x="2486469" y="0"/>
            <a:ext cx="1827609" cy="6858001"/>
            <a:chOff x="1320800" y="0"/>
            <a:chExt cx="2436813" cy="6858001"/>
          </a:xfrm>
        </p:grpSpPr>
        <p:sp>
          <p:nvSpPr>
            <p:cNvPr id="357" name="Google Shape;357;p10"/>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358" name="Google Shape;358;p10"/>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359" name="Google Shape;359;p10"/>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360" name="Google Shape;360;p10"/>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sp>
        <p:sp>
          <p:nvSpPr>
            <p:cNvPr id="361" name="Google Shape;361;p10"/>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sp>
        <p:sp>
          <p:nvSpPr>
            <p:cNvPr id="362" name="Google Shape;362;p10"/>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grpSp>
        <p:nvGrpSpPr>
          <p:cNvPr id="363" name="Google Shape;363;p10"/>
          <p:cNvGrpSpPr/>
          <p:nvPr/>
        </p:nvGrpSpPr>
        <p:grpSpPr>
          <a:xfrm>
            <a:off x="3757612" y="685800"/>
            <a:ext cx="4869656" cy="5105400"/>
            <a:chOff x="0" y="0"/>
            <a:chExt cx="4869656" cy="5105400"/>
          </a:xfrm>
        </p:grpSpPr>
        <p:cxnSp>
          <p:nvCxnSpPr>
            <p:cNvPr id="364" name="Google Shape;364;p10"/>
            <p:cNvCxnSpPr/>
            <p:nvPr/>
          </p:nvCxnSpPr>
          <p:spPr>
            <a:xfrm>
              <a:off x="0" y="0"/>
              <a:ext cx="4869656" cy="0"/>
            </a:xfrm>
            <a:prstGeom prst="straightConnector1">
              <a:avLst/>
            </a:prstGeom>
            <a:solidFill>
              <a:schemeClr val="accent2"/>
            </a:solidFill>
            <a:ln cap="rnd" cmpd="sng" w="15875">
              <a:solidFill>
                <a:schemeClr val="accent2"/>
              </a:solidFill>
              <a:prstDash val="solid"/>
              <a:round/>
              <a:headEnd len="sm" w="sm" type="none"/>
              <a:tailEnd len="sm" w="sm" type="none"/>
            </a:ln>
          </p:spPr>
        </p:cxnSp>
        <p:sp>
          <p:nvSpPr>
            <p:cNvPr id="365" name="Google Shape;365;p10"/>
            <p:cNvSpPr/>
            <p:nvPr/>
          </p:nvSpPr>
          <p:spPr>
            <a:xfrm>
              <a:off x="0" y="0"/>
              <a:ext cx="4869656" cy="6381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0"/>
            <p:cNvSpPr txBox="1"/>
            <p:nvPr/>
          </p:nvSpPr>
          <p:spPr>
            <a:xfrm>
              <a:off x="0" y="0"/>
              <a:ext cx="4869656" cy="638175"/>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s-CL" sz="1900" u="none" cap="none" strike="noStrike">
                  <a:solidFill>
                    <a:srgbClr val="000000"/>
                  </a:solidFill>
                  <a:latin typeface="Arial"/>
                  <a:ea typeface="Arial"/>
                  <a:cs typeface="Arial"/>
                  <a:sym typeface="Arial"/>
                </a:rPr>
                <a:t>1.	I  _____________ from 9 to 5 every day.</a:t>
              </a:r>
              <a:endParaRPr b="0" i="0" sz="1900" u="none" cap="none" strike="noStrike">
                <a:solidFill>
                  <a:srgbClr val="000000"/>
                </a:solidFill>
                <a:latin typeface="Arial"/>
                <a:ea typeface="Arial"/>
                <a:cs typeface="Arial"/>
                <a:sym typeface="Arial"/>
              </a:endParaRPr>
            </a:p>
          </p:txBody>
        </p:sp>
        <p:cxnSp>
          <p:nvCxnSpPr>
            <p:cNvPr id="367" name="Google Shape;367;p10"/>
            <p:cNvCxnSpPr/>
            <p:nvPr/>
          </p:nvCxnSpPr>
          <p:spPr>
            <a:xfrm>
              <a:off x="0" y="638175"/>
              <a:ext cx="4869656" cy="0"/>
            </a:xfrm>
            <a:prstGeom prst="straightConnector1">
              <a:avLst/>
            </a:prstGeom>
            <a:solidFill>
              <a:srgbClr val="90C74B"/>
            </a:solidFill>
            <a:ln cap="rnd" cmpd="sng" w="15875">
              <a:solidFill>
                <a:srgbClr val="90C74B"/>
              </a:solidFill>
              <a:prstDash val="solid"/>
              <a:round/>
              <a:headEnd len="sm" w="sm" type="none"/>
              <a:tailEnd len="sm" w="sm" type="none"/>
            </a:ln>
          </p:spPr>
        </p:cxnSp>
        <p:sp>
          <p:nvSpPr>
            <p:cNvPr id="368" name="Google Shape;368;p10"/>
            <p:cNvSpPr/>
            <p:nvPr/>
          </p:nvSpPr>
          <p:spPr>
            <a:xfrm>
              <a:off x="0" y="638175"/>
              <a:ext cx="4869656" cy="6381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0"/>
            <p:cNvSpPr txBox="1"/>
            <p:nvPr/>
          </p:nvSpPr>
          <p:spPr>
            <a:xfrm>
              <a:off x="0" y="638175"/>
              <a:ext cx="4869656" cy="638175"/>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s-CL" sz="1900" u="none" cap="none" strike="noStrike">
                  <a:solidFill>
                    <a:srgbClr val="000000"/>
                  </a:solidFill>
                  <a:latin typeface="Arial"/>
                  <a:ea typeface="Arial"/>
                  <a:cs typeface="Arial"/>
                  <a:sym typeface="Arial"/>
                </a:rPr>
                <a:t>am working</a:t>
              </a:r>
              <a:endParaRPr b="0" i="0" sz="1900" u="none" cap="none" strike="noStrike">
                <a:solidFill>
                  <a:srgbClr val="000000"/>
                </a:solidFill>
                <a:latin typeface="Arial"/>
                <a:ea typeface="Arial"/>
                <a:cs typeface="Arial"/>
                <a:sym typeface="Arial"/>
              </a:endParaRPr>
            </a:p>
          </p:txBody>
        </p:sp>
        <p:cxnSp>
          <p:nvCxnSpPr>
            <p:cNvPr id="370" name="Google Shape;370;p10"/>
            <p:cNvCxnSpPr/>
            <p:nvPr/>
          </p:nvCxnSpPr>
          <p:spPr>
            <a:xfrm>
              <a:off x="0" y="1276350"/>
              <a:ext cx="4869656" cy="0"/>
            </a:xfrm>
            <a:prstGeom prst="straightConnector1">
              <a:avLst/>
            </a:prstGeom>
            <a:solidFill>
              <a:srgbClr val="A5CB49"/>
            </a:solidFill>
            <a:ln cap="rnd" cmpd="sng" w="15875">
              <a:solidFill>
                <a:srgbClr val="A5CB49"/>
              </a:solidFill>
              <a:prstDash val="solid"/>
              <a:round/>
              <a:headEnd len="sm" w="sm" type="none"/>
              <a:tailEnd len="sm" w="sm" type="none"/>
            </a:ln>
          </p:spPr>
        </p:cxnSp>
        <p:sp>
          <p:nvSpPr>
            <p:cNvPr id="371" name="Google Shape;371;p10"/>
            <p:cNvSpPr/>
            <p:nvPr/>
          </p:nvSpPr>
          <p:spPr>
            <a:xfrm>
              <a:off x="0" y="1276350"/>
              <a:ext cx="4869656" cy="6381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0"/>
            <p:cNvSpPr txBox="1"/>
            <p:nvPr/>
          </p:nvSpPr>
          <p:spPr>
            <a:xfrm>
              <a:off x="0" y="1276350"/>
              <a:ext cx="4869656" cy="638175"/>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s-CL" sz="1900" u="none" cap="none" strike="noStrike">
                  <a:solidFill>
                    <a:srgbClr val="000000"/>
                  </a:solidFill>
                  <a:latin typeface="Arial"/>
                  <a:ea typeface="Arial"/>
                  <a:cs typeface="Arial"/>
                  <a:sym typeface="Arial"/>
                </a:rPr>
                <a:t>work</a:t>
              </a:r>
              <a:endParaRPr b="0" i="0" sz="1900" u="none" cap="none" strike="noStrike">
                <a:solidFill>
                  <a:srgbClr val="000000"/>
                </a:solidFill>
                <a:latin typeface="Arial"/>
                <a:ea typeface="Arial"/>
                <a:cs typeface="Arial"/>
                <a:sym typeface="Arial"/>
              </a:endParaRPr>
            </a:p>
          </p:txBody>
        </p:sp>
        <p:cxnSp>
          <p:nvCxnSpPr>
            <p:cNvPr id="373" name="Google Shape;373;p10"/>
            <p:cNvCxnSpPr/>
            <p:nvPr/>
          </p:nvCxnSpPr>
          <p:spPr>
            <a:xfrm>
              <a:off x="0" y="1914524"/>
              <a:ext cx="4869656" cy="0"/>
            </a:xfrm>
            <a:prstGeom prst="straightConnector1">
              <a:avLst/>
            </a:prstGeom>
            <a:solidFill>
              <a:srgbClr val="BAD046"/>
            </a:solidFill>
            <a:ln cap="rnd" cmpd="sng" w="15875">
              <a:solidFill>
                <a:srgbClr val="BAD046"/>
              </a:solidFill>
              <a:prstDash val="solid"/>
              <a:round/>
              <a:headEnd len="sm" w="sm" type="none"/>
              <a:tailEnd len="sm" w="sm" type="none"/>
            </a:ln>
          </p:spPr>
        </p:cxnSp>
        <p:sp>
          <p:nvSpPr>
            <p:cNvPr id="374" name="Google Shape;374;p10"/>
            <p:cNvSpPr/>
            <p:nvPr/>
          </p:nvSpPr>
          <p:spPr>
            <a:xfrm>
              <a:off x="0" y="1914525"/>
              <a:ext cx="4869656" cy="6381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0"/>
            <p:cNvSpPr txBox="1"/>
            <p:nvPr/>
          </p:nvSpPr>
          <p:spPr>
            <a:xfrm>
              <a:off x="0" y="1914525"/>
              <a:ext cx="4869656" cy="638175"/>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s-CL" sz="1900" u="none" cap="none" strike="noStrike">
                  <a:solidFill>
                    <a:srgbClr val="000000"/>
                  </a:solidFill>
                  <a:latin typeface="Arial"/>
                  <a:ea typeface="Arial"/>
                  <a:cs typeface="Arial"/>
                  <a:sym typeface="Arial"/>
                </a:rPr>
                <a:t>works</a:t>
              </a:r>
              <a:endParaRPr b="0" i="0" sz="1900" u="none" cap="none" strike="noStrike">
                <a:solidFill>
                  <a:srgbClr val="000000"/>
                </a:solidFill>
                <a:latin typeface="Arial"/>
                <a:ea typeface="Arial"/>
                <a:cs typeface="Arial"/>
                <a:sym typeface="Arial"/>
              </a:endParaRPr>
            </a:p>
          </p:txBody>
        </p:sp>
        <p:cxnSp>
          <p:nvCxnSpPr>
            <p:cNvPr id="376" name="Google Shape;376;p10"/>
            <p:cNvCxnSpPr/>
            <p:nvPr/>
          </p:nvCxnSpPr>
          <p:spPr>
            <a:xfrm>
              <a:off x="0" y="2552700"/>
              <a:ext cx="4869656" cy="0"/>
            </a:xfrm>
            <a:prstGeom prst="straightConnector1">
              <a:avLst/>
            </a:prstGeom>
            <a:solidFill>
              <a:srgbClr val="D3D444"/>
            </a:solidFill>
            <a:ln cap="rnd" cmpd="sng" w="15875">
              <a:solidFill>
                <a:srgbClr val="D3D444"/>
              </a:solidFill>
              <a:prstDash val="solid"/>
              <a:round/>
              <a:headEnd len="sm" w="sm" type="none"/>
              <a:tailEnd len="sm" w="sm" type="none"/>
            </a:ln>
          </p:spPr>
        </p:cxnSp>
        <p:sp>
          <p:nvSpPr>
            <p:cNvPr id="377" name="Google Shape;377;p10"/>
            <p:cNvSpPr/>
            <p:nvPr/>
          </p:nvSpPr>
          <p:spPr>
            <a:xfrm>
              <a:off x="0" y="2552700"/>
              <a:ext cx="4869656" cy="6381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0"/>
            <p:cNvSpPr txBox="1"/>
            <p:nvPr/>
          </p:nvSpPr>
          <p:spPr>
            <a:xfrm>
              <a:off x="0" y="2552700"/>
              <a:ext cx="4869656" cy="638175"/>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s-CL" sz="1900" u="none" cap="none" strike="noStrike">
                  <a:solidFill>
                    <a:srgbClr val="000000"/>
                  </a:solidFill>
                  <a:latin typeface="Arial"/>
                  <a:ea typeface="Arial"/>
                  <a:cs typeface="Arial"/>
                  <a:sym typeface="Arial"/>
                </a:rPr>
                <a:t>2.	She  _____________ TV right now.</a:t>
              </a:r>
              <a:endParaRPr b="0" i="0" sz="1900" u="none" cap="none" strike="noStrike">
                <a:solidFill>
                  <a:srgbClr val="000000"/>
                </a:solidFill>
                <a:latin typeface="Arial"/>
                <a:ea typeface="Arial"/>
                <a:cs typeface="Arial"/>
                <a:sym typeface="Arial"/>
              </a:endParaRPr>
            </a:p>
          </p:txBody>
        </p:sp>
        <p:cxnSp>
          <p:nvCxnSpPr>
            <p:cNvPr id="379" name="Google Shape;379;p10"/>
            <p:cNvCxnSpPr/>
            <p:nvPr/>
          </p:nvCxnSpPr>
          <p:spPr>
            <a:xfrm>
              <a:off x="0" y="3190874"/>
              <a:ext cx="4869656" cy="0"/>
            </a:xfrm>
            <a:prstGeom prst="straightConnector1">
              <a:avLst/>
            </a:prstGeom>
            <a:solidFill>
              <a:srgbClr val="D8C442"/>
            </a:solidFill>
            <a:ln cap="rnd" cmpd="sng" w="15875">
              <a:solidFill>
                <a:srgbClr val="D8C442"/>
              </a:solidFill>
              <a:prstDash val="solid"/>
              <a:round/>
              <a:headEnd len="sm" w="sm" type="none"/>
              <a:tailEnd len="sm" w="sm" type="none"/>
            </a:ln>
          </p:spPr>
        </p:cxnSp>
        <p:sp>
          <p:nvSpPr>
            <p:cNvPr id="380" name="Google Shape;380;p10"/>
            <p:cNvSpPr/>
            <p:nvPr/>
          </p:nvSpPr>
          <p:spPr>
            <a:xfrm>
              <a:off x="0" y="3190875"/>
              <a:ext cx="4869656" cy="6381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0"/>
            <p:cNvSpPr txBox="1"/>
            <p:nvPr/>
          </p:nvSpPr>
          <p:spPr>
            <a:xfrm>
              <a:off x="0" y="3190875"/>
              <a:ext cx="4869656" cy="638175"/>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s-CL" sz="1900" u="none" cap="none" strike="noStrike">
                  <a:solidFill>
                    <a:srgbClr val="000000"/>
                  </a:solidFill>
                  <a:latin typeface="Arial"/>
                  <a:ea typeface="Arial"/>
                  <a:cs typeface="Arial"/>
                  <a:sym typeface="Arial"/>
                </a:rPr>
                <a:t>watching</a:t>
              </a:r>
              <a:endParaRPr b="0" i="0" sz="1900" u="none" cap="none" strike="noStrike">
                <a:solidFill>
                  <a:srgbClr val="000000"/>
                </a:solidFill>
                <a:latin typeface="Arial"/>
                <a:ea typeface="Arial"/>
                <a:cs typeface="Arial"/>
                <a:sym typeface="Arial"/>
              </a:endParaRPr>
            </a:p>
          </p:txBody>
        </p:sp>
        <p:cxnSp>
          <p:nvCxnSpPr>
            <p:cNvPr id="382" name="Google Shape;382;p10"/>
            <p:cNvCxnSpPr/>
            <p:nvPr/>
          </p:nvCxnSpPr>
          <p:spPr>
            <a:xfrm>
              <a:off x="0" y="3829050"/>
              <a:ext cx="4869656" cy="0"/>
            </a:xfrm>
            <a:prstGeom prst="straightConnector1">
              <a:avLst/>
            </a:prstGeom>
            <a:solidFill>
              <a:srgbClr val="DDB03F"/>
            </a:solidFill>
            <a:ln cap="rnd" cmpd="sng" w="15875">
              <a:solidFill>
                <a:srgbClr val="DDB03F"/>
              </a:solidFill>
              <a:prstDash val="solid"/>
              <a:round/>
              <a:headEnd len="sm" w="sm" type="none"/>
              <a:tailEnd len="sm" w="sm" type="none"/>
            </a:ln>
          </p:spPr>
        </p:cxnSp>
        <p:sp>
          <p:nvSpPr>
            <p:cNvPr id="383" name="Google Shape;383;p10"/>
            <p:cNvSpPr/>
            <p:nvPr/>
          </p:nvSpPr>
          <p:spPr>
            <a:xfrm>
              <a:off x="0" y="3829050"/>
              <a:ext cx="4869656" cy="6381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0"/>
            <p:cNvSpPr txBox="1"/>
            <p:nvPr/>
          </p:nvSpPr>
          <p:spPr>
            <a:xfrm>
              <a:off x="0" y="3829050"/>
              <a:ext cx="4869656" cy="638175"/>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s-CL" sz="1900" u="none" cap="none" strike="noStrike">
                  <a:solidFill>
                    <a:srgbClr val="000000"/>
                  </a:solidFill>
                  <a:latin typeface="Arial"/>
                  <a:ea typeface="Arial"/>
                  <a:cs typeface="Arial"/>
                  <a:sym typeface="Arial"/>
                </a:rPr>
                <a:t>watches</a:t>
              </a:r>
              <a:endParaRPr b="0" i="0" sz="1900" u="none" cap="none" strike="noStrike">
                <a:solidFill>
                  <a:srgbClr val="000000"/>
                </a:solidFill>
                <a:latin typeface="Arial"/>
                <a:ea typeface="Arial"/>
                <a:cs typeface="Arial"/>
                <a:sym typeface="Arial"/>
              </a:endParaRPr>
            </a:p>
          </p:txBody>
        </p:sp>
        <p:cxnSp>
          <p:nvCxnSpPr>
            <p:cNvPr id="385" name="Google Shape;385;p10"/>
            <p:cNvCxnSpPr/>
            <p:nvPr/>
          </p:nvCxnSpPr>
          <p:spPr>
            <a:xfrm>
              <a:off x="0" y="4467225"/>
              <a:ext cx="4869656" cy="0"/>
            </a:xfrm>
            <a:prstGeom prst="straightConnector1">
              <a:avLst/>
            </a:prstGeom>
            <a:solidFill>
              <a:srgbClr val="E19C3D"/>
            </a:solidFill>
            <a:ln cap="rnd" cmpd="sng" w="15875">
              <a:solidFill>
                <a:srgbClr val="E19C3D"/>
              </a:solidFill>
              <a:prstDash val="solid"/>
              <a:round/>
              <a:headEnd len="sm" w="sm" type="none"/>
              <a:tailEnd len="sm" w="sm" type="none"/>
            </a:ln>
          </p:spPr>
        </p:cxnSp>
        <p:sp>
          <p:nvSpPr>
            <p:cNvPr id="386" name="Google Shape;386;p10"/>
            <p:cNvSpPr/>
            <p:nvPr/>
          </p:nvSpPr>
          <p:spPr>
            <a:xfrm>
              <a:off x="0" y="4467225"/>
              <a:ext cx="4869656" cy="6381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0"/>
            <p:cNvSpPr txBox="1"/>
            <p:nvPr/>
          </p:nvSpPr>
          <p:spPr>
            <a:xfrm>
              <a:off x="0" y="4467225"/>
              <a:ext cx="4869656" cy="638175"/>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s-CL" sz="1900" u="none" cap="none" strike="noStrike">
                  <a:solidFill>
                    <a:srgbClr val="000000"/>
                  </a:solidFill>
                  <a:latin typeface="Arial"/>
                  <a:ea typeface="Arial"/>
                  <a:cs typeface="Arial"/>
                  <a:sym typeface="Arial"/>
                </a:rPr>
                <a:t>is watching</a:t>
              </a:r>
              <a:endParaRPr b="0" i="0" sz="19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1"/>
          <p:cNvSpPr txBox="1"/>
          <p:nvPr>
            <p:ph idx="1" type="body"/>
          </p:nvPr>
        </p:nvSpPr>
        <p:spPr>
          <a:xfrm>
            <a:off x="609600" y="548680"/>
            <a:ext cx="7924800" cy="6048672"/>
          </a:xfrm>
          <a:prstGeom prst="rect">
            <a:avLst/>
          </a:prstGeom>
          <a:noFill/>
          <a:ln>
            <a:noFill/>
          </a:ln>
        </p:spPr>
        <p:txBody>
          <a:bodyPr anchorCtr="0" anchor="t" bIns="45700" lIns="182875" spcFirstLastPara="1" rIns="91425" wrap="square" tIns="91425">
            <a:normAutofit fontScale="32500" lnSpcReduction="10000"/>
          </a:bodyPr>
          <a:lstStyle/>
          <a:p>
            <a:pPr indent="-234696" lvl="0" marL="265176" rtl="0" algn="l">
              <a:lnSpc>
                <a:spcPct val="115000"/>
              </a:lnSpc>
              <a:spcBef>
                <a:spcPts val="0"/>
              </a:spcBef>
              <a:spcAft>
                <a:spcPts val="0"/>
              </a:spcAft>
              <a:buSzPct val="80000"/>
              <a:buChar char="●"/>
            </a:pPr>
            <a:r>
              <a:rPr lang="es-CL" sz="8000"/>
              <a:t>3.	My brother always  _____________soccer on Saturday.</a:t>
            </a:r>
            <a:endParaRPr/>
          </a:p>
          <a:p>
            <a:pPr indent="-234696" lvl="0" marL="265176" rtl="0" algn="l">
              <a:lnSpc>
                <a:spcPct val="115000"/>
              </a:lnSpc>
              <a:spcBef>
                <a:spcPts val="250"/>
              </a:spcBef>
              <a:spcAft>
                <a:spcPts val="0"/>
              </a:spcAft>
              <a:buSzPct val="80000"/>
              <a:buChar char="●"/>
            </a:pPr>
            <a:r>
              <a:rPr lang="es-CL" sz="8000"/>
              <a:t> </a:t>
            </a:r>
            <a:endParaRPr/>
          </a:p>
          <a:p>
            <a:pPr indent="-234696" lvl="0" marL="265176" rtl="0" algn="l">
              <a:lnSpc>
                <a:spcPct val="115000"/>
              </a:lnSpc>
              <a:spcBef>
                <a:spcPts val="250"/>
              </a:spcBef>
              <a:spcAft>
                <a:spcPts val="0"/>
              </a:spcAft>
              <a:buSzPct val="80000"/>
              <a:buChar char="●"/>
            </a:pPr>
            <a:r>
              <a:rPr lang="es-CL" sz="8000"/>
              <a:t>Plays</a:t>
            </a:r>
            <a:endParaRPr sz="8000"/>
          </a:p>
          <a:p>
            <a:pPr indent="-234696" lvl="0" marL="265176" rtl="0" algn="l">
              <a:lnSpc>
                <a:spcPct val="115000"/>
              </a:lnSpc>
              <a:spcBef>
                <a:spcPts val="250"/>
              </a:spcBef>
              <a:spcAft>
                <a:spcPts val="0"/>
              </a:spcAft>
              <a:buSzPct val="80000"/>
              <a:buChar char="●"/>
            </a:pPr>
            <a:r>
              <a:rPr lang="es-CL" sz="8000"/>
              <a:t>is playing</a:t>
            </a:r>
            <a:endParaRPr sz="8000"/>
          </a:p>
          <a:p>
            <a:pPr indent="-234696" lvl="0" marL="265176" rtl="0" algn="l">
              <a:lnSpc>
                <a:spcPct val="115000"/>
              </a:lnSpc>
              <a:spcBef>
                <a:spcPts val="250"/>
              </a:spcBef>
              <a:spcAft>
                <a:spcPts val="0"/>
              </a:spcAft>
              <a:buSzPct val="80000"/>
              <a:buChar char="●"/>
            </a:pPr>
            <a:r>
              <a:rPr lang="es-CL" sz="8000"/>
              <a:t>doesn't play</a:t>
            </a:r>
            <a:endParaRPr sz="8000"/>
          </a:p>
          <a:p>
            <a:pPr indent="-133096" lvl="0" marL="265176" rtl="0" algn="l">
              <a:lnSpc>
                <a:spcPct val="115000"/>
              </a:lnSpc>
              <a:spcBef>
                <a:spcPts val="250"/>
              </a:spcBef>
              <a:spcAft>
                <a:spcPts val="0"/>
              </a:spcAft>
              <a:buSzPct val="80000"/>
              <a:buNone/>
            </a:pPr>
            <a:r>
              <a:t/>
            </a:r>
            <a:endParaRPr sz="8000"/>
          </a:p>
          <a:p>
            <a:pPr indent="0" lvl="0" marL="0" rtl="0" algn="l">
              <a:lnSpc>
                <a:spcPct val="115000"/>
              </a:lnSpc>
              <a:spcBef>
                <a:spcPts val="250"/>
              </a:spcBef>
              <a:spcAft>
                <a:spcPts val="0"/>
              </a:spcAft>
              <a:buSzPct val="80000"/>
              <a:buNone/>
            </a:pPr>
            <a:r>
              <a:rPr lang="es-CL" sz="8000"/>
              <a:t> </a:t>
            </a:r>
            <a:endParaRPr/>
          </a:p>
          <a:p>
            <a:pPr indent="-234696" lvl="0" marL="265176" rtl="0" algn="l">
              <a:lnSpc>
                <a:spcPct val="115000"/>
              </a:lnSpc>
              <a:spcBef>
                <a:spcPts val="250"/>
              </a:spcBef>
              <a:spcAft>
                <a:spcPts val="0"/>
              </a:spcAft>
              <a:buSzPct val="80000"/>
              <a:buChar char="●"/>
            </a:pPr>
            <a:r>
              <a:rPr lang="es-CL" sz="8000"/>
              <a:t>4.	Can your mother _____________ English?</a:t>
            </a:r>
            <a:endParaRPr/>
          </a:p>
          <a:p>
            <a:pPr indent="0" lvl="0" marL="0" rtl="0" algn="l">
              <a:lnSpc>
                <a:spcPct val="115000"/>
              </a:lnSpc>
              <a:spcBef>
                <a:spcPts val="250"/>
              </a:spcBef>
              <a:spcAft>
                <a:spcPts val="0"/>
              </a:spcAft>
              <a:buSzPct val="80000"/>
              <a:buNone/>
            </a:pPr>
            <a:r>
              <a:rPr lang="es-CL" sz="8000"/>
              <a:t> </a:t>
            </a:r>
            <a:endParaRPr/>
          </a:p>
          <a:p>
            <a:pPr indent="-234696" lvl="0" marL="265176" rtl="0" algn="l">
              <a:lnSpc>
                <a:spcPct val="115000"/>
              </a:lnSpc>
              <a:spcBef>
                <a:spcPts val="250"/>
              </a:spcBef>
              <a:spcAft>
                <a:spcPts val="0"/>
              </a:spcAft>
              <a:buSzPct val="80000"/>
              <a:buChar char="●"/>
            </a:pPr>
            <a:r>
              <a:rPr lang="es-CL" sz="8000"/>
              <a:t>Speak</a:t>
            </a:r>
            <a:endParaRPr sz="8000"/>
          </a:p>
          <a:p>
            <a:pPr indent="-234696" lvl="0" marL="265176" rtl="0" algn="l">
              <a:lnSpc>
                <a:spcPct val="115000"/>
              </a:lnSpc>
              <a:spcBef>
                <a:spcPts val="250"/>
              </a:spcBef>
              <a:spcAft>
                <a:spcPts val="0"/>
              </a:spcAft>
              <a:buSzPct val="80000"/>
              <a:buChar char="●"/>
            </a:pPr>
            <a:r>
              <a:rPr lang="es-CL" sz="8000"/>
              <a:t>Speaking</a:t>
            </a:r>
            <a:endParaRPr sz="8000"/>
          </a:p>
          <a:p>
            <a:pPr indent="-234696" lvl="0" marL="265176" rtl="0" algn="l">
              <a:lnSpc>
                <a:spcPct val="115000"/>
              </a:lnSpc>
              <a:spcBef>
                <a:spcPts val="250"/>
              </a:spcBef>
              <a:spcAft>
                <a:spcPts val="0"/>
              </a:spcAft>
              <a:buSzPct val="80000"/>
              <a:buChar char="●"/>
            </a:pPr>
            <a:r>
              <a:rPr lang="es-CL" sz="8000"/>
              <a:t>speaks</a:t>
            </a:r>
            <a:endParaRPr sz="8000"/>
          </a:p>
          <a:p>
            <a:pPr indent="0" lvl="0" marL="0" rtl="0" algn="l">
              <a:lnSpc>
                <a:spcPct val="115000"/>
              </a:lnSpc>
              <a:spcBef>
                <a:spcPts val="250"/>
              </a:spcBef>
              <a:spcAft>
                <a:spcPts val="0"/>
              </a:spcAft>
              <a:buSzPct val="80000"/>
              <a:buNone/>
            </a:pPr>
            <a:r>
              <a:rPr lang="es-CL" sz="8000"/>
              <a:t> </a:t>
            </a:r>
            <a:endParaRPr/>
          </a:p>
          <a:p>
            <a:pPr indent="0" lvl="0" marL="0" rtl="0" algn="l">
              <a:lnSpc>
                <a:spcPct val="115000"/>
              </a:lnSpc>
              <a:spcBef>
                <a:spcPts val="250"/>
              </a:spcBef>
              <a:spcAft>
                <a:spcPts val="0"/>
              </a:spcAft>
              <a:buSzPct val="80000"/>
              <a:buNone/>
            </a:pPr>
            <a:r>
              <a:rPr lang="es-CL" sz="8000"/>
              <a:t> </a:t>
            </a:r>
            <a:endParaRPr/>
          </a:p>
          <a:p>
            <a:pPr indent="-258318" lvl="0" marL="265176" rtl="0" algn="l">
              <a:lnSpc>
                <a:spcPct val="115000"/>
              </a:lnSpc>
              <a:spcBef>
                <a:spcPts val="250"/>
              </a:spcBef>
              <a:spcAft>
                <a:spcPts val="0"/>
              </a:spcAft>
              <a:buSzPct val="79999"/>
              <a:buChar char="●"/>
            </a:pPr>
            <a:r>
              <a:rPr lang="es-CL" sz="1800"/>
              <a:t> </a:t>
            </a:r>
            <a:endParaRPr/>
          </a:p>
          <a:p>
            <a:pPr indent="-235457" lvl="0" marL="265176" rtl="0" algn="l">
              <a:lnSpc>
                <a:spcPct val="115000"/>
              </a:lnSpc>
              <a:spcBef>
                <a:spcPts val="250"/>
              </a:spcBef>
              <a:spcAft>
                <a:spcPts val="0"/>
              </a:spcAft>
              <a:buSzPct val="79999"/>
              <a:buNone/>
            </a:pPr>
            <a:r>
              <a:t/>
            </a:r>
            <a:endParaRPr sz="1800"/>
          </a:p>
          <a:p>
            <a:pPr indent="-218948" lvl="0" marL="265176" rtl="0" algn="l">
              <a:lnSpc>
                <a:spcPct val="115000"/>
              </a:lnSpc>
              <a:spcBef>
                <a:spcPts val="250"/>
              </a:spcBef>
              <a:spcAft>
                <a:spcPts val="1200"/>
              </a:spcAft>
              <a:buSzPct val="124442"/>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2"/>
          <p:cNvSpPr txBox="1"/>
          <p:nvPr>
            <p:ph idx="1" type="body"/>
          </p:nvPr>
        </p:nvSpPr>
        <p:spPr>
          <a:xfrm>
            <a:off x="609600" y="548680"/>
            <a:ext cx="7924800" cy="6048672"/>
          </a:xfrm>
          <a:prstGeom prst="rect">
            <a:avLst/>
          </a:prstGeom>
          <a:noFill/>
          <a:ln>
            <a:noFill/>
          </a:ln>
        </p:spPr>
        <p:txBody>
          <a:bodyPr anchorCtr="0" anchor="t" bIns="45700" lIns="182875" spcFirstLastPara="1" rIns="91425" wrap="square" tIns="91425">
            <a:normAutofit fontScale="32500" lnSpcReduction="20000"/>
          </a:bodyPr>
          <a:lstStyle/>
          <a:p>
            <a:pPr indent="-234696" lvl="0" marL="265176" rtl="0" algn="l">
              <a:lnSpc>
                <a:spcPct val="115000"/>
              </a:lnSpc>
              <a:spcBef>
                <a:spcPts val="0"/>
              </a:spcBef>
              <a:spcAft>
                <a:spcPts val="0"/>
              </a:spcAft>
              <a:buSzPct val="80000"/>
              <a:buChar char="●"/>
            </a:pPr>
            <a:r>
              <a:rPr lang="es-CL" sz="8000"/>
              <a:t>5.	I  _____________ with my sister until I find a job.</a:t>
            </a:r>
            <a:endParaRPr/>
          </a:p>
          <a:p>
            <a:pPr indent="-234696" lvl="0" marL="265176" rtl="0" algn="l">
              <a:lnSpc>
                <a:spcPct val="115000"/>
              </a:lnSpc>
              <a:spcBef>
                <a:spcPts val="250"/>
              </a:spcBef>
              <a:spcAft>
                <a:spcPts val="0"/>
              </a:spcAft>
              <a:buSzPct val="80000"/>
              <a:buChar char="●"/>
            </a:pPr>
            <a:r>
              <a:rPr lang="es-CL" sz="8000"/>
              <a:t> </a:t>
            </a:r>
            <a:endParaRPr/>
          </a:p>
          <a:p>
            <a:pPr indent="-234696" lvl="0" marL="265176" rtl="0" algn="l">
              <a:lnSpc>
                <a:spcPct val="115000"/>
              </a:lnSpc>
              <a:spcBef>
                <a:spcPts val="250"/>
              </a:spcBef>
              <a:spcAft>
                <a:spcPts val="0"/>
              </a:spcAft>
              <a:buSzPct val="80000"/>
              <a:buChar char="●"/>
            </a:pPr>
            <a:r>
              <a:rPr lang="es-CL" sz="8000"/>
              <a:t>live</a:t>
            </a:r>
            <a:endParaRPr sz="8000"/>
          </a:p>
          <a:p>
            <a:pPr indent="-234696" lvl="0" marL="265176" rtl="0" algn="l">
              <a:lnSpc>
                <a:spcPct val="115000"/>
              </a:lnSpc>
              <a:spcBef>
                <a:spcPts val="250"/>
              </a:spcBef>
              <a:spcAft>
                <a:spcPts val="0"/>
              </a:spcAft>
              <a:buSzPct val="80000"/>
              <a:buChar char="●"/>
            </a:pPr>
            <a:r>
              <a:rPr lang="es-CL" sz="8000"/>
              <a:t>am living</a:t>
            </a:r>
            <a:endParaRPr/>
          </a:p>
          <a:p>
            <a:pPr indent="-234696" lvl="0" marL="265176" rtl="0" algn="l">
              <a:lnSpc>
                <a:spcPct val="115000"/>
              </a:lnSpc>
              <a:spcBef>
                <a:spcPts val="250"/>
              </a:spcBef>
              <a:spcAft>
                <a:spcPts val="0"/>
              </a:spcAft>
              <a:buSzPct val="80000"/>
              <a:buChar char="●"/>
            </a:pPr>
            <a:r>
              <a:rPr lang="es-CL" sz="8000"/>
              <a:t>don’t live</a:t>
            </a:r>
            <a:endParaRPr sz="8000"/>
          </a:p>
          <a:p>
            <a:pPr indent="-133096" lvl="0" marL="265176" rtl="0" algn="l">
              <a:lnSpc>
                <a:spcPct val="115000"/>
              </a:lnSpc>
              <a:spcBef>
                <a:spcPts val="250"/>
              </a:spcBef>
              <a:spcAft>
                <a:spcPts val="0"/>
              </a:spcAft>
              <a:buSzPct val="80000"/>
              <a:buNone/>
            </a:pPr>
            <a:r>
              <a:t/>
            </a:r>
            <a:endParaRPr sz="8000"/>
          </a:p>
          <a:p>
            <a:pPr indent="0" lvl="0" marL="0" rtl="0" algn="l">
              <a:lnSpc>
                <a:spcPct val="115000"/>
              </a:lnSpc>
              <a:spcBef>
                <a:spcPts val="250"/>
              </a:spcBef>
              <a:spcAft>
                <a:spcPts val="0"/>
              </a:spcAft>
              <a:buSzPct val="80000"/>
              <a:buNone/>
            </a:pPr>
            <a:r>
              <a:rPr lang="es-CL" sz="8000"/>
              <a:t> </a:t>
            </a:r>
            <a:endParaRPr/>
          </a:p>
          <a:p>
            <a:pPr indent="-234696" lvl="0" marL="265176" rtl="0" algn="l">
              <a:lnSpc>
                <a:spcPct val="115000"/>
              </a:lnSpc>
              <a:spcBef>
                <a:spcPts val="250"/>
              </a:spcBef>
              <a:spcAft>
                <a:spcPts val="0"/>
              </a:spcAft>
              <a:buSzPct val="80000"/>
              <a:buChar char="●"/>
            </a:pPr>
            <a:r>
              <a:rPr lang="es-CL" sz="8000"/>
              <a:t>6.	Gary _____________ a novel about a murderer and a policeman</a:t>
            </a:r>
            <a:endParaRPr sz="8000"/>
          </a:p>
          <a:p>
            <a:pPr indent="0" lvl="0" marL="0" rtl="0" algn="l">
              <a:lnSpc>
                <a:spcPct val="115000"/>
              </a:lnSpc>
              <a:spcBef>
                <a:spcPts val="250"/>
              </a:spcBef>
              <a:spcAft>
                <a:spcPts val="0"/>
              </a:spcAft>
              <a:buSzPct val="80000"/>
              <a:buNone/>
            </a:pPr>
            <a:r>
              <a:rPr lang="es-CL" sz="8000"/>
              <a:t> </a:t>
            </a:r>
            <a:endParaRPr/>
          </a:p>
          <a:p>
            <a:pPr indent="-234696" lvl="0" marL="265176" rtl="0" algn="l">
              <a:lnSpc>
                <a:spcPct val="115000"/>
              </a:lnSpc>
              <a:spcBef>
                <a:spcPts val="250"/>
              </a:spcBef>
              <a:spcAft>
                <a:spcPts val="0"/>
              </a:spcAft>
              <a:buSzPct val="80000"/>
              <a:buChar char="●"/>
            </a:pPr>
            <a:r>
              <a:rPr lang="es-CL" sz="8000"/>
              <a:t>is reading</a:t>
            </a:r>
            <a:endParaRPr sz="8000"/>
          </a:p>
          <a:p>
            <a:pPr indent="-234696" lvl="0" marL="265176" rtl="0" algn="l">
              <a:lnSpc>
                <a:spcPct val="115000"/>
              </a:lnSpc>
              <a:spcBef>
                <a:spcPts val="250"/>
              </a:spcBef>
              <a:spcAft>
                <a:spcPts val="0"/>
              </a:spcAft>
              <a:buSzPct val="80000"/>
              <a:buChar char="●"/>
            </a:pPr>
            <a:r>
              <a:rPr lang="es-CL" sz="8000"/>
              <a:t>read</a:t>
            </a:r>
            <a:endParaRPr sz="8000"/>
          </a:p>
          <a:p>
            <a:pPr indent="-234696" lvl="0" marL="265176" rtl="0" algn="l">
              <a:lnSpc>
                <a:spcPct val="115000"/>
              </a:lnSpc>
              <a:spcBef>
                <a:spcPts val="250"/>
              </a:spcBef>
              <a:spcAft>
                <a:spcPts val="0"/>
              </a:spcAft>
              <a:buSzPct val="80000"/>
              <a:buChar char="●"/>
            </a:pPr>
            <a:r>
              <a:rPr lang="es-CL" sz="8000"/>
              <a:t>reads</a:t>
            </a:r>
            <a:endParaRPr sz="8000"/>
          </a:p>
          <a:p>
            <a:pPr indent="0" lvl="0" marL="0" rtl="0" algn="l">
              <a:lnSpc>
                <a:spcPct val="115000"/>
              </a:lnSpc>
              <a:spcBef>
                <a:spcPts val="250"/>
              </a:spcBef>
              <a:spcAft>
                <a:spcPts val="0"/>
              </a:spcAft>
              <a:buSzPct val="80000"/>
              <a:buNone/>
            </a:pPr>
            <a:r>
              <a:rPr lang="es-CL" sz="8000"/>
              <a:t> </a:t>
            </a:r>
            <a:endParaRPr/>
          </a:p>
          <a:p>
            <a:pPr indent="0" lvl="0" marL="0" rtl="0" algn="l">
              <a:lnSpc>
                <a:spcPct val="115000"/>
              </a:lnSpc>
              <a:spcBef>
                <a:spcPts val="250"/>
              </a:spcBef>
              <a:spcAft>
                <a:spcPts val="0"/>
              </a:spcAft>
              <a:buSzPct val="80000"/>
              <a:buNone/>
            </a:pPr>
            <a:r>
              <a:rPr lang="es-CL" sz="8000"/>
              <a:t> </a:t>
            </a:r>
            <a:endParaRPr/>
          </a:p>
          <a:p>
            <a:pPr indent="-258318" lvl="0" marL="265176" rtl="0" algn="l">
              <a:lnSpc>
                <a:spcPct val="115000"/>
              </a:lnSpc>
              <a:spcBef>
                <a:spcPts val="250"/>
              </a:spcBef>
              <a:spcAft>
                <a:spcPts val="0"/>
              </a:spcAft>
              <a:buSzPct val="79999"/>
              <a:buChar char="●"/>
            </a:pPr>
            <a:r>
              <a:rPr lang="es-CL" sz="1800"/>
              <a:t> </a:t>
            </a:r>
            <a:endParaRPr/>
          </a:p>
          <a:p>
            <a:pPr indent="-235457" lvl="0" marL="265176" rtl="0" algn="l">
              <a:lnSpc>
                <a:spcPct val="115000"/>
              </a:lnSpc>
              <a:spcBef>
                <a:spcPts val="250"/>
              </a:spcBef>
              <a:spcAft>
                <a:spcPts val="0"/>
              </a:spcAft>
              <a:buSzPct val="79999"/>
              <a:buNone/>
            </a:pPr>
            <a:r>
              <a:t/>
            </a:r>
            <a:endParaRPr sz="1800"/>
          </a:p>
          <a:p>
            <a:pPr indent="-218948" lvl="0" marL="265176" rtl="0" algn="l">
              <a:lnSpc>
                <a:spcPct val="115000"/>
              </a:lnSpc>
              <a:spcBef>
                <a:spcPts val="250"/>
              </a:spcBef>
              <a:spcAft>
                <a:spcPts val="1200"/>
              </a:spcAft>
              <a:buSzPct val="124442"/>
              <a:buNone/>
            </a:pPr>
            <a:r>
              <a:t/>
            </a:r>
            <a:endParaRPr/>
          </a:p>
        </p:txBody>
      </p:sp>
      <p:sp>
        <p:nvSpPr>
          <p:cNvPr id="398" name="Google Shape;398;p12"/>
          <p:cNvSpPr/>
          <p:nvPr/>
        </p:nvSpPr>
        <p:spPr>
          <a:xfrm>
            <a:off x="2280083" y="6069018"/>
            <a:ext cx="784887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L" sz="1800" u="none" cap="none" strike="noStrike">
                <a:solidFill>
                  <a:schemeClr val="dk1"/>
                </a:solidFill>
                <a:latin typeface="Verdana"/>
                <a:ea typeface="Verdana"/>
                <a:cs typeface="Verdana"/>
                <a:sym typeface="Verdana"/>
              </a:rPr>
              <a:t>Take a look at this link for further practice: https://www.youtube.com/watch?v=VS7_qa6AL4s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2" name="Shape 402"/>
        <p:cNvGrpSpPr/>
        <p:nvPr/>
      </p:nvGrpSpPr>
      <p:grpSpPr>
        <a:xfrm>
          <a:off x="0" y="0"/>
          <a:ext cx="0" cy="0"/>
          <a:chOff x="0" y="0"/>
          <a:chExt cx="0" cy="0"/>
        </a:xfrm>
      </p:grpSpPr>
      <p:grpSp>
        <p:nvGrpSpPr>
          <p:cNvPr id="403" name="Google Shape;403;p13"/>
          <p:cNvGrpSpPr/>
          <p:nvPr/>
        </p:nvGrpSpPr>
        <p:grpSpPr>
          <a:xfrm>
            <a:off x="113109" y="0"/>
            <a:ext cx="1827609" cy="6858001"/>
            <a:chOff x="1320800" y="0"/>
            <a:chExt cx="2436813" cy="6858001"/>
          </a:xfrm>
        </p:grpSpPr>
        <p:sp>
          <p:nvSpPr>
            <p:cNvPr id="404" name="Google Shape;404;p13"/>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405" name="Google Shape;405;p13"/>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406" name="Google Shape;406;p13"/>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407" name="Google Shape;407;p13"/>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sp>
        <p:sp>
          <p:nvSpPr>
            <p:cNvPr id="408" name="Google Shape;408;p13"/>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sp>
        <p:sp>
          <p:nvSpPr>
            <p:cNvPr id="409" name="Google Shape;409;p13"/>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410" name="Google Shape;410;p13"/>
          <p:cNvSpPr txBox="1"/>
          <p:nvPr>
            <p:ph type="ctrTitle"/>
          </p:nvPr>
        </p:nvSpPr>
        <p:spPr>
          <a:xfrm>
            <a:off x="1790566" y="1166215"/>
            <a:ext cx="4292232" cy="1504335"/>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8C3C"/>
              </a:buClr>
              <a:buSzPct val="66176"/>
              <a:buFont typeface="Corbel"/>
              <a:buNone/>
            </a:pPr>
            <a:r>
              <a:rPr b="1" lang="es-CL" sz="3600"/>
              <a:t>Signs and Symptoms</a:t>
            </a:r>
            <a:br>
              <a:rPr lang="es-CL" sz="2100"/>
            </a:br>
            <a:endParaRPr sz="2100"/>
          </a:p>
        </p:txBody>
      </p:sp>
      <p:sp>
        <p:nvSpPr>
          <p:cNvPr id="411" name="Google Shape;411;p13"/>
          <p:cNvSpPr/>
          <p:nvPr/>
        </p:nvSpPr>
        <p:spPr>
          <a:xfrm>
            <a:off x="2062139" y="2192547"/>
            <a:ext cx="7075849" cy="4584833"/>
          </a:xfrm>
          <a:prstGeom prst="rect">
            <a:avLst/>
          </a:prstGeom>
          <a:noFill/>
          <a:ln>
            <a:noFill/>
          </a:ln>
        </p:spPr>
        <p:txBody>
          <a:bodyPr anchorCtr="0" anchor="t" bIns="45700" lIns="91425" spcFirstLastPara="1" rIns="91425" wrap="square" tIns="45700">
            <a:normAutofit/>
          </a:bodyPr>
          <a:lstStyle/>
          <a:p>
            <a:pPr indent="-204406" lvl="0" marL="0" marR="0" rtl="0" algn="l">
              <a:lnSpc>
                <a:spcPct val="90000"/>
              </a:lnSpc>
              <a:spcBef>
                <a:spcPts val="444"/>
              </a:spcBef>
              <a:spcAft>
                <a:spcPts val="0"/>
              </a:spcAft>
              <a:buClr>
                <a:srgbClr val="1186C3"/>
              </a:buClr>
              <a:buSzPts val="3219"/>
              <a:buFont typeface="Arial"/>
              <a:buChar char="•"/>
            </a:pPr>
            <a:r>
              <a:rPr b="0" i="0" lang="es-CL" sz="2220" u="none" cap="none" strike="noStrike">
                <a:solidFill>
                  <a:srgbClr val="000000"/>
                </a:solidFill>
                <a:latin typeface="Arial"/>
                <a:ea typeface="Arial"/>
                <a:cs typeface="Arial"/>
                <a:sym typeface="Arial"/>
              </a:rPr>
              <a:t>In medicine a symptom is generally subjective while a sign is objective. Any objective evidence of a disease, such as blood in the stool, a skin rash, is a sign - it can be recognized by the doctor, nurse, family members and the patient. However, stomachache, lower-back pain, </a:t>
            </a:r>
            <a:r>
              <a:rPr b="0" i="0" lang="es-CL" sz="2220" u="sng" cap="none" strike="noStrike">
                <a:solidFill>
                  <a:srgbClr val="000000"/>
                </a:solidFill>
                <a:latin typeface="Arial"/>
                <a:ea typeface="Arial"/>
                <a:cs typeface="Arial"/>
                <a:sym typeface="Arial"/>
                <a:hlinkClick r:id="rId4">
                  <a:extLst>
                    <a:ext uri="{A12FA001-AC4F-418D-AE19-62706E023703}">
                      <ahyp:hlinkClr val="tx"/>
                    </a:ext>
                  </a:extLst>
                </a:hlinkClick>
              </a:rPr>
              <a:t>fatigue</a:t>
            </a:r>
            <a:r>
              <a:rPr b="0" i="0" lang="es-CL" sz="2220" u="none" cap="none" strike="noStrike">
                <a:solidFill>
                  <a:srgbClr val="000000"/>
                </a:solidFill>
                <a:latin typeface="Arial"/>
                <a:ea typeface="Arial"/>
                <a:cs typeface="Arial"/>
                <a:sym typeface="Arial"/>
              </a:rPr>
              <a:t>, for example, can only be detected or sensed by the patient - others only know about it if the patient tells them. Who notices it defines whether it is a sign or a symptom.</a:t>
            </a:r>
            <a:endParaRPr b="0" i="0" sz="2220" u="none" cap="none" strike="noStrike">
              <a:solidFill>
                <a:srgbClr val="000000"/>
              </a:solidFill>
              <a:latin typeface="Arial"/>
              <a:ea typeface="Arial"/>
              <a:cs typeface="Arial"/>
              <a:sym typeface="Arial"/>
            </a:endParaRPr>
          </a:p>
          <a:p>
            <a:pPr indent="0" lvl="0" marL="0" marR="0" rtl="0" algn="l">
              <a:lnSpc>
                <a:spcPct val="90000"/>
              </a:lnSpc>
              <a:spcBef>
                <a:spcPts val="1044"/>
              </a:spcBef>
              <a:spcAft>
                <a:spcPts val="0"/>
              </a:spcAft>
              <a:buClr>
                <a:srgbClr val="1186C3"/>
              </a:buClr>
              <a:buSzPts val="3219"/>
              <a:buFont typeface="Arial"/>
              <a:buNone/>
            </a:pPr>
            <a:r>
              <a:t/>
            </a:r>
            <a:endParaRPr b="0" i="0" sz="2220" u="none" cap="none" strike="noStrike">
              <a:solidFill>
                <a:srgbClr val="000000"/>
              </a:solidFill>
              <a:latin typeface="Arial"/>
              <a:ea typeface="Arial"/>
              <a:cs typeface="Arial"/>
              <a:sym typeface="Arial"/>
            </a:endParaRPr>
          </a:p>
          <a:p>
            <a:pPr indent="-204406" lvl="0" marL="0" marR="0" rtl="0" algn="l">
              <a:lnSpc>
                <a:spcPct val="90000"/>
              </a:lnSpc>
              <a:spcBef>
                <a:spcPts val="1044"/>
              </a:spcBef>
              <a:spcAft>
                <a:spcPts val="600"/>
              </a:spcAft>
              <a:buClr>
                <a:srgbClr val="1186C3"/>
              </a:buClr>
              <a:buSzPts val="3219"/>
              <a:buFont typeface="Arial"/>
              <a:buChar char="•"/>
            </a:pPr>
            <a:r>
              <a:rPr b="0" i="0" lang="es-CL" sz="2220" u="none" cap="none" strike="noStrike">
                <a:solidFill>
                  <a:srgbClr val="000000"/>
                </a:solidFill>
                <a:latin typeface="Arial"/>
                <a:ea typeface="Arial"/>
                <a:cs typeface="Arial"/>
                <a:sym typeface="Arial"/>
              </a:rPr>
              <a:t>Many say it is not necessarily the nature of the sign or symptom, but rather who observers it that defines it.</a:t>
            </a:r>
            <a:r>
              <a:rPr b="0" i="0" lang="es-CL" sz="2220" u="none" cap="none" strike="noStrike">
                <a:solidFill>
                  <a:schemeClr val="dk1"/>
                </a:solidFill>
                <a:highlight>
                  <a:srgbClr val="FFFF00"/>
                </a:highlight>
                <a:latin typeface="Corbel"/>
                <a:ea typeface="Corbel"/>
                <a:cs typeface="Corbel"/>
                <a:sym typeface="Corbel"/>
              </a:rPr>
              <a:t> </a:t>
            </a:r>
            <a:br>
              <a:rPr b="0" i="0" lang="es-CL" sz="925" u="none" cap="none" strike="noStrike">
                <a:solidFill>
                  <a:srgbClr val="000000"/>
                </a:solidFill>
                <a:highlight>
                  <a:srgbClr val="FFFF00"/>
                </a:highlight>
                <a:latin typeface="Corbel"/>
                <a:ea typeface="Corbel"/>
                <a:cs typeface="Corbel"/>
                <a:sym typeface="Corbel"/>
              </a:rPr>
            </a:br>
            <a:endParaRPr b="0" i="0" sz="925" u="none" cap="none" strike="noStrike">
              <a:solidFill>
                <a:schemeClr val="dk1"/>
              </a:solidFill>
              <a:highlight>
                <a:srgbClr val="FFFF00"/>
              </a:highlight>
              <a:latin typeface="Corbel"/>
              <a:ea typeface="Corbel"/>
              <a:cs typeface="Corbel"/>
              <a:sym typeface="Corbel"/>
            </a:endParaRPr>
          </a:p>
        </p:txBody>
      </p:sp>
      <p:pic>
        <p:nvPicPr>
          <p:cNvPr descr="Estetoscopio" id="412" name="Google Shape;412;p13"/>
          <p:cNvPicPr preferRelativeResize="0"/>
          <p:nvPr/>
        </p:nvPicPr>
        <p:blipFill rotWithShape="1">
          <a:blip r:embed="rId5">
            <a:alphaModFix/>
          </a:blip>
          <a:srcRect b="0" l="0" r="0" t="0"/>
          <a:stretch/>
        </p:blipFill>
        <p:spPr>
          <a:xfrm>
            <a:off x="6876843" y="-5067"/>
            <a:ext cx="2253632" cy="2253632"/>
          </a:xfrm>
          <a:prstGeom prst="roundRect">
            <a:avLst>
              <a:gd fmla="val 4380" name="adj"/>
            </a:avLst>
          </a:prstGeom>
          <a:noFill/>
          <a:ln cap="flat" cmpd="sng" w="38100">
            <a:solidFill>
              <a:schemeClr val="lt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grpSp>
        <p:nvGrpSpPr>
          <p:cNvPr id="418" name="Google Shape;418;g175ceaee8ee_1_0"/>
          <p:cNvGrpSpPr/>
          <p:nvPr/>
        </p:nvGrpSpPr>
        <p:grpSpPr>
          <a:xfrm>
            <a:off x="841365" y="1038166"/>
            <a:ext cx="8172726" cy="5509284"/>
            <a:chOff x="0" y="0"/>
            <a:chExt cx="8172726" cy="5509284"/>
          </a:xfrm>
        </p:grpSpPr>
        <p:cxnSp>
          <p:nvCxnSpPr>
            <p:cNvPr id="419" name="Google Shape;419;g175ceaee8ee_1_0"/>
            <p:cNvCxnSpPr/>
            <p:nvPr/>
          </p:nvCxnSpPr>
          <p:spPr>
            <a:xfrm>
              <a:off x="0" y="0"/>
              <a:ext cx="8051831" cy="0"/>
            </a:xfrm>
            <a:prstGeom prst="straightConnector1">
              <a:avLst/>
            </a:prstGeom>
            <a:solidFill>
              <a:srgbClr val="2FACEA"/>
            </a:solidFill>
            <a:ln cap="rnd" cmpd="sng" w="15875">
              <a:solidFill>
                <a:srgbClr val="2FACEA"/>
              </a:solidFill>
              <a:prstDash val="solid"/>
              <a:round/>
              <a:headEnd len="sm" w="sm" type="none"/>
              <a:tailEnd len="sm" w="sm" type="none"/>
            </a:ln>
          </p:spPr>
        </p:cxnSp>
        <p:sp>
          <p:nvSpPr>
            <p:cNvPr id="420" name="Google Shape;420;g175ceaee8ee_1_0"/>
            <p:cNvSpPr/>
            <p:nvPr/>
          </p:nvSpPr>
          <p:spPr>
            <a:xfrm>
              <a:off x="0" y="0"/>
              <a:ext cx="1610366" cy="47797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175ceaee8ee_1_0"/>
            <p:cNvSpPr txBox="1"/>
            <p:nvPr/>
          </p:nvSpPr>
          <p:spPr>
            <a:xfrm>
              <a:off x="0" y="0"/>
              <a:ext cx="1610366" cy="4779740"/>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000000"/>
                </a:buClr>
                <a:buSzPts val="2800"/>
                <a:buFont typeface="Arial"/>
                <a:buNone/>
              </a:pPr>
              <a:r>
                <a:rPr b="0" i="0" lang="es-CL" sz="2800" u="none" cap="none" strike="noStrike">
                  <a:solidFill>
                    <a:srgbClr val="000000"/>
                  </a:solidFill>
                  <a:latin typeface="Arial"/>
                  <a:ea typeface="Arial"/>
                  <a:cs typeface="Arial"/>
                  <a:sym typeface="Arial"/>
                </a:rPr>
                <a:t>For </a:t>
              </a:r>
              <a:r>
                <a:rPr b="0" i="0" lang="es-CL" sz="2800" u="none" cap="none" strike="noStrike">
                  <a:solidFill>
                    <a:srgbClr val="000000"/>
                  </a:solidFill>
                  <a:latin typeface="Corbel"/>
                  <a:ea typeface="Corbel"/>
                  <a:cs typeface="Corbel"/>
                  <a:sym typeface="Corbel"/>
                </a:rPr>
                <a:t>example</a:t>
              </a:r>
              <a:r>
                <a:rPr b="0" i="0" lang="es-CL" sz="2800" u="none" cap="none" strike="noStrike">
                  <a:solidFill>
                    <a:srgbClr val="000000"/>
                  </a:solidFill>
                  <a:latin typeface="Arial"/>
                  <a:ea typeface="Arial"/>
                  <a:cs typeface="Arial"/>
                  <a:sym typeface="Arial"/>
                </a:rPr>
                <a:t>:</a:t>
              </a:r>
              <a:endParaRPr b="0" i="0" sz="2800" u="none" cap="none" strike="noStrike">
                <a:solidFill>
                  <a:srgbClr val="000000"/>
                </a:solidFill>
                <a:latin typeface="Arial"/>
                <a:ea typeface="Arial"/>
                <a:cs typeface="Arial"/>
                <a:sym typeface="Arial"/>
              </a:endParaRPr>
            </a:p>
          </p:txBody>
        </p:sp>
        <p:sp>
          <p:nvSpPr>
            <p:cNvPr id="422" name="Google Shape;422;g175ceaee8ee_1_0"/>
            <p:cNvSpPr/>
            <p:nvPr/>
          </p:nvSpPr>
          <p:spPr>
            <a:xfrm>
              <a:off x="1731143" y="32265"/>
              <a:ext cx="3099954" cy="6453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175ceaee8ee_1_0"/>
            <p:cNvSpPr txBox="1"/>
            <p:nvPr/>
          </p:nvSpPr>
          <p:spPr>
            <a:xfrm>
              <a:off x="1731128" y="32259"/>
              <a:ext cx="5856300" cy="645300"/>
            </a:xfrm>
            <a:prstGeom prst="rect">
              <a:avLst/>
            </a:prstGeom>
            <a:noFill/>
            <a:ln>
              <a:noFill/>
            </a:ln>
          </p:spPr>
          <p:txBody>
            <a:bodyPr anchorCtr="0" anchor="t" bIns="49525" lIns="49525" spcFirstLastPara="1" rIns="49525" wrap="square" tIns="49525">
              <a:noAutofit/>
            </a:bodyPr>
            <a:lstStyle/>
            <a:p>
              <a:pPr indent="0" lvl="0" marL="0" marR="0" rtl="0" algn="l">
                <a:lnSpc>
                  <a:spcPct val="90000"/>
                </a:lnSpc>
                <a:spcBef>
                  <a:spcPts val="0"/>
                </a:spcBef>
                <a:spcAft>
                  <a:spcPts val="0"/>
                </a:spcAft>
                <a:buClr>
                  <a:srgbClr val="000000"/>
                </a:buClr>
                <a:buSzPts val="1300"/>
                <a:buFont typeface="Arial"/>
                <a:buNone/>
              </a:pPr>
              <a:r>
                <a:rPr b="0" i="0" lang="es-CL" sz="2100" u="none" cap="none" strike="noStrike">
                  <a:solidFill>
                    <a:srgbClr val="000000"/>
                  </a:solidFill>
                  <a:latin typeface="Arial"/>
                  <a:ea typeface="Arial"/>
                  <a:cs typeface="Arial"/>
                  <a:sym typeface="Arial"/>
                </a:rPr>
                <a:t>·</a:t>
              </a:r>
              <a:r>
                <a:rPr b="0" i="0" lang="es-CL" sz="2100" u="none" cap="none" strike="noStrike">
                  <a:solidFill>
                    <a:srgbClr val="000000"/>
                  </a:solidFill>
                  <a:latin typeface="Corbel"/>
                  <a:ea typeface="Corbel"/>
                  <a:cs typeface="Corbel"/>
                  <a:sym typeface="Corbel"/>
                </a:rPr>
                <a:t>        </a:t>
              </a:r>
              <a:r>
                <a:rPr b="0" i="0" lang="es-CL" sz="2100" u="none" cap="none" strike="noStrike">
                  <a:solidFill>
                    <a:srgbClr val="000000"/>
                  </a:solidFill>
                  <a:latin typeface="Arial"/>
                  <a:ea typeface="Arial"/>
                  <a:cs typeface="Arial"/>
                  <a:sym typeface="Arial"/>
                </a:rPr>
                <a:t> A rash - this could be a sign, symptom, or both.</a:t>
              </a:r>
              <a:endParaRPr b="0" i="0" sz="2100" u="none" cap="none" strike="noStrike">
                <a:solidFill>
                  <a:srgbClr val="000000"/>
                </a:solidFill>
                <a:latin typeface="Arial"/>
                <a:ea typeface="Arial"/>
                <a:cs typeface="Arial"/>
                <a:sym typeface="Arial"/>
              </a:endParaRPr>
            </a:p>
          </p:txBody>
        </p:sp>
        <p:cxnSp>
          <p:nvCxnSpPr>
            <p:cNvPr id="424" name="Google Shape;424;g175ceaee8ee_1_0"/>
            <p:cNvCxnSpPr/>
            <p:nvPr/>
          </p:nvCxnSpPr>
          <p:spPr>
            <a:xfrm>
              <a:off x="1610366" y="677577"/>
              <a:ext cx="6441464" cy="0"/>
            </a:xfrm>
            <a:prstGeom prst="straightConnector1">
              <a:avLst/>
            </a:prstGeom>
            <a:solidFill>
              <a:srgbClr val="2FACEA"/>
            </a:solidFill>
            <a:ln cap="rnd" cmpd="sng" w="15875">
              <a:solidFill>
                <a:srgbClr val="BCDAF5"/>
              </a:solidFill>
              <a:prstDash val="solid"/>
              <a:round/>
              <a:headEnd len="sm" w="sm" type="none"/>
              <a:tailEnd len="sm" w="sm" type="none"/>
            </a:ln>
          </p:spPr>
        </p:cxnSp>
        <p:sp>
          <p:nvSpPr>
            <p:cNvPr id="425" name="Google Shape;425;g175ceaee8ee_1_0"/>
            <p:cNvSpPr/>
            <p:nvPr/>
          </p:nvSpPr>
          <p:spPr>
            <a:xfrm>
              <a:off x="1731143" y="709842"/>
              <a:ext cx="3099954" cy="6453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175ceaee8ee_1_0"/>
            <p:cNvSpPr txBox="1"/>
            <p:nvPr/>
          </p:nvSpPr>
          <p:spPr>
            <a:xfrm>
              <a:off x="1731127" y="709834"/>
              <a:ext cx="6143700" cy="645300"/>
            </a:xfrm>
            <a:prstGeom prst="rect">
              <a:avLst/>
            </a:prstGeom>
            <a:noFill/>
            <a:ln>
              <a:noFill/>
            </a:ln>
          </p:spPr>
          <p:txBody>
            <a:bodyPr anchorCtr="0" anchor="t" bIns="49525" lIns="49525" spcFirstLastPara="1" rIns="49525" wrap="square" tIns="49525">
              <a:noAutofit/>
            </a:bodyPr>
            <a:lstStyle/>
            <a:p>
              <a:pPr indent="0" lvl="0" marL="0" marR="0" rtl="0" algn="l">
                <a:lnSpc>
                  <a:spcPct val="90000"/>
                </a:lnSpc>
                <a:spcBef>
                  <a:spcPts val="0"/>
                </a:spcBef>
                <a:spcAft>
                  <a:spcPts val="0"/>
                </a:spcAft>
                <a:buClr>
                  <a:srgbClr val="000000"/>
                </a:buClr>
                <a:buSzPts val="1300"/>
                <a:buFont typeface="Arial"/>
                <a:buNone/>
              </a:pPr>
              <a:r>
                <a:rPr b="0" i="0" lang="es-CL" sz="2200" u="none" cap="none" strike="noStrike">
                  <a:solidFill>
                    <a:srgbClr val="000000"/>
                  </a:solidFill>
                  <a:latin typeface="Arial"/>
                  <a:ea typeface="Arial"/>
                  <a:cs typeface="Arial"/>
                  <a:sym typeface="Arial"/>
                </a:rPr>
                <a:t>·</a:t>
              </a:r>
              <a:r>
                <a:rPr b="0" i="0" lang="es-CL" sz="2200" u="none" cap="none" strike="noStrike">
                  <a:solidFill>
                    <a:srgbClr val="000000"/>
                  </a:solidFill>
                  <a:latin typeface="Corbel"/>
                  <a:ea typeface="Corbel"/>
                  <a:cs typeface="Corbel"/>
                  <a:sym typeface="Corbel"/>
                </a:rPr>
                <a:t>        </a:t>
              </a:r>
              <a:r>
                <a:rPr b="0" i="0" lang="es-CL" sz="2200" u="none" cap="none" strike="noStrike">
                  <a:solidFill>
                    <a:srgbClr val="000000"/>
                  </a:solidFill>
                  <a:latin typeface="Arial"/>
                  <a:ea typeface="Arial"/>
                  <a:cs typeface="Arial"/>
                  <a:sym typeface="Arial"/>
                </a:rPr>
                <a:t> If the patient notices the rash it is a symptom.</a:t>
              </a:r>
              <a:endParaRPr b="0" i="0" sz="2100" u="none" cap="none" strike="noStrike">
                <a:solidFill>
                  <a:srgbClr val="000000"/>
                </a:solidFill>
                <a:latin typeface="Arial"/>
                <a:ea typeface="Arial"/>
                <a:cs typeface="Arial"/>
                <a:sym typeface="Arial"/>
              </a:endParaRPr>
            </a:p>
          </p:txBody>
        </p:sp>
        <p:cxnSp>
          <p:nvCxnSpPr>
            <p:cNvPr id="427" name="Google Shape;427;g175ceaee8ee_1_0"/>
            <p:cNvCxnSpPr/>
            <p:nvPr/>
          </p:nvCxnSpPr>
          <p:spPr>
            <a:xfrm>
              <a:off x="1610366" y="1355154"/>
              <a:ext cx="6441464" cy="0"/>
            </a:xfrm>
            <a:prstGeom prst="straightConnector1">
              <a:avLst/>
            </a:prstGeom>
            <a:solidFill>
              <a:srgbClr val="2FACEA"/>
            </a:solidFill>
            <a:ln cap="rnd" cmpd="sng" w="15875">
              <a:solidFill>
                <a:srgbClr val="BCDAF5"/>
              </a:solidFill>
              <a:prstDash val="solid"/>
              <a:round/>
              <a:headEnd len="sm" w="sm" type="none"/>
              <a:tailEnd len="sm" w="sm" type="none"/>
            </a:ln>
          </p:spPr>
        </p:cxnSp>
        <p:sp>
          <p:nvSpPr>
            <p:cNvPr id="428" name="Google Shape;428;g175ceaee8ee_1_0"/>
            <p:cNvSpPr/>
            <p:nvPr/>
          </p:nvSpPr>
          <p:spPr>
            <a:xfrm>
              <a:off x="1731143" y="1387419"/>
              <a:ext cx="3099954" cy="6453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175ceaee8ee_1_0"/>
            <p:cNvSpPr txBox="1"/>
            <p:nvPr/>
          </p:nvSpPr>
          <p:spPr>
            <a:xfrm>
              <a:off x="1731127" y="1387409"/>
              <a:ext cx="6067200" cy="645300"/>
            </a:xfrm>
            <a:prstGeom prst="rect">
              <a:avLst/>
            </a:prstGeom>
            <a:noFill/>
            <a:ln>
              <a:noFill/>
            </a:ln>
          </p:spPr>
          <p:txBody>
            <a:bodyPr anchorCtr="0" anchor="t" bIns="49525" lIns="49525" spcFirstLastPara="1" rIns="49525" wrap="square" tIns="49525">
              <a:noAutofit/>
            </a:bodyPr>
            <a:lstStyle/>
            <a:p>
              <a:pPr indent="0" lvl="0" marL="0" marR="0" rtl="0" algn="l">
                <a:lnSpc>
                  <a:spcPct val="90000"/>
                </a:lnSpc>
                <a:spcBef>
                  <a:spcPts val="0"/>
                </a:spcBef>
                <a:spcAft>
                  <a:spcPts val="0"/>
                </a:spcAft>
                <a:buClr>
                  <a:srgbClr val="000000"/>
                </a:buClr>
                <a:buSzPts val="1300"/>
                <a:buFont typeface="Arial"/>
                <a:buNone/>
              </a:pPr>
              <a:r>
                <a:rPr b="0" i="0" lang="es-CL" sz="2100" u="none" cap="none" strike="noStrike">
                  <a:solidFill>
                    <a:srgbClr val="000000"/>
                  </a:solidFill>
                  <a:latin typeface="Arial"/>
                  <a:ea typeface="Arial"/>
                  <a:cs typeface="Arial"/>
                  <a:sym typeface="Arial"/>
                </a:rPr>
                <a:t>·</a:t>
              </a:r>
              <a:r>
                <a:rPr b="0" i="0" lang="es-CL" sz="2100" u="none" cap="none" strike="noStrike">
                  <a:solidFill>
                    <a:srgbClr val="000000"/>
                  </a:solidFill>
                  <a:latin typeface="Corbel"/>
                  <a:ea typeface="Corbel"/>
                  <a:cs typeface="Corbel"/>
                  <a:sym typeface="Corbel"/>
                </a:rPr>
                <a:t>        </a:t>
              </a:r>
              <a:r>
                <a:rPr b="0" i="0" lang="es-CL" sz="2100" u="none" cap="none" strike="noStrike">
                  <a:solidFill>
                    <a:srgbClr val="000000"/>
                  </a:solidFill>
                  <a:latin typeface="Arial"/>
                  <a:ea typeface="Arial"/>
                  <a:cs typeface="Arial"/>
                  <a:sym typeface="Arial"/>
                </a:rPr>
                <a:t> If the doctor, nurse or anyone else (but not the patient) notices the rash it is a sign.</a:t>
              </a:r>
              <a:endParaRPr b="0" i="0" sz="2100" u="none" cap="none" strike="noStrike">
                <a:solidFill>
                  <a:srgbClr val="000000"/>
                </a:solidFill>
                <a:latin typeface="Arial"/>
                <a:ea typeface="Arial"/>
                <a:cs typeface="Arial"/>
                <a:sym typeface="Arial"/>
              </a:endParaRPr>
            </a:p>
          </p:txBody>
        </p:sp>
        <p:cxnSp>
          <p:nvCxnSpPr>
            <p:cNvPr id="430" name="Google Shape;430;g175ceaee8ee_1_0"/>
            <p:cNvCxnSpPr/>
            <p:nvPr/>
          </p:nvCxnSpPr>
          <p:spPr>
            <a:xfrm>
              <a:off x="1610366" y="2032731"/>
              <a:ext cx="6441464" cy="0"/>
            </a:xfrm>
            <a:prstGeom prst="straightConnector1">
              <a:avLst/>
            </a:prstGeom>
            <a:solidFill>
              <a:srgbClr val="2FACEA"/>
            </a:solidFill>
            <a:ln cap="rnd" cmpd="sng" w="15875">
              <a:solidFill>
                <a:srgbClr val="BCDAF5"/>
              </a:solidFill>
              <a:prstDash val="solid"/>
              <a:round/>
              <a:headEnd len="sm" w="sm" type="none"/>
              <a:tailEnd len="sm" w="sm" type="none"/>
            </a:ln>
          </p:spPr>
        </p:cxnSp>
        <p:sp>
          <p:nvSpPr>
            <p:cNvPr id="431" name="Google Shape;431;g175ceaee8ee_1_0"/>
            <p:cNvSpPr/>
            <p:nvPr/>
          </p:nvSpPr>
          <p:spPr>
            <a:xfrm>
              <a:off x="1731143" y="2064997"/>
              <a:ext cx="3099954" cy="6453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175ceaee8ee_1_0"/>
            <p:cNvSpPr txBox="1"/>
            <p:nvPr/>
          </p:nvSpPr>
          <p:spPr>
            <a:xfrm>
              <a:off x="1731128" y="2065009"/>
              <a:ext cx="5952000" cy="645300"/>
            </a:xfrm>
            <a:prstGeom prst="rect">
              <a:avLst/>
            </a:prstGeom>
            <a:noFill/>
            <a:ln>
              <a:noFill/>
            </a:ln>
          </p:spPr>
          <p:txBody>
            <a:bodyPr anchorCtr="0" anchor="t" bIns="49525" lIns="49525" spcFirstLastPara="1" rIns="49525" wrap="square" tIns="49525">
              <a:noAutofit/>
            </a:bodyPr>
            <a:lstStyle/>
            <a:p>
              <a:pPr indent="0" lvl="0" marL="0" marR="0" rtl="0" algn="l">
                <a:lnSpc>
                  <a:spcPct val="90000"/>
                </a:lnSpc>
                <a:spcBef>
                  <a:spcPts val="0"/>
                </a:spcBef>
                <a:spcAft>
                  <a:spcPts val="0"/>
                </a:spcAft>
                <a:buClr>
                  <a:srgbClr val="000000"/>
                </a:buClr>
                <a:buSzPts val="1300"/>
                <a:buFont typeface="Arial"/>
                <a:buNone/>
              </a:pPr>
              <a:r>
                <a:rPr b="0" i="0" lang="es-CL" sz="2100" u="none" cap="none" strike="noStrike">
                  <a:solidFill>
                    <a:srgbClr val="000000"/>
                  </a:solidFill>
                  <a:latin typeface="Arial"/>
                  <a:ea typeface="Arial"/>
                  <a:cs typeface="Arial"/>
                  <a:sym typeface="Arial"/>
                </a:rPr>
                <a:t>·</a:t>
              </a:r>
              <a:r>
                <a:rPr b="0" i="0" lang="es-CL" sz="2100" u="none" cap="none" strike="noStrike">
                  <a:solidFill>
                    <a:srgbClr val="000000"/>
                  </a:solidFill>
                  <a:latin typeface="Corbel"/>
                  <a:ea typeface="Corbel"/>
                  <a:cs typeface="Corbel"/>
                  <a:sym typeface="Corbel"/>
                </a:rPr>
                <a:t>        </a:t>
              </a:r>
              <a:r>
                <a:rPr b="0" i="0" lang="es-CL" sz="2100" u="none" cap="none" strike="noStrike">
                  <a:solidFill>
                    <a:srgbClr val="000000"/>
                  </a:solidFill>
                  <a:latin typeface="Arial"/>
                  <a:ea typeface="Arial"/>
                  <a:cs typeface="Arial"/>
                  <a:sym typeface="Arial"/>
                </a:rPr>
                <a:t> If both the patient and doctor notice the rash it is both a sign and a symptom.</a:t>
              </a:r>
              <a:endParaRPr b="0" i="0" sz="2100" u="none" cap="none" strike="noStrike">
                <a:solidFill>
                  <a:srgbClr val="000000"/>
                </a:solidFill>
                <a:latin typeface="Arial"/>
                <a:ea typeface="Arial"/>
                <a:cs typeface="Arial"/>
                <a:sym typeface="Arial"/>
              </a:endParaRPr>
            </a:p>
          </p:txBody>
        </p:sp>
        <p:cxnSp>
          <p:nvCxnSpPr>
            <p:cNvPr id="433" name="Google Shape;433;g175ceaee8ee_1_0"/>
            <p:cNvCxnSpPr/>
            <p:nvPr/>
          </p:nvCxnSpPr>
          <p:spPr>
            <a:xfrm>
              <a:off x="1610366" y="2710308"/>
              <a:ext cx="6441464" cy="0"/>
            </a:xfrm>
            <a:prstGeom prst="straightConnector1">
              <a:avLst/>
            </a:prstGeom>
            <a:solidFill>
              <a:srgbClr val="2FACEA"/>
            </a:solidFill>
            <a:ln cap="rnd" cmpd="sng" w="15875">
              <a:solidFill>
                <a:srgbClr val="BCDAF5"/>
              </a:solidFill>
              <a:prstDash val="solid"/>
              <a:round/>
              <a:headEnd len="sm" w="sm" type="none"/>
              <a:tailEnd len="sm" w="sm" type="none"/>
            </a:ln>
          </p:spPr>
        </p:cxnSp>
        <p:sp>
          <p:nvSpPr>
            <p:cNvPr id="434" name="Google Shape;434;g175ceaee8ee_1_0"/>
            <p:cNvSpPr/>
            <p:nvPr/>
          </p:nvSpPr>
          <p:spPr>
            <a:xfrm>
              <a:off x="1731143" y="2742574"/>
              <a:ext cx="3099954" cy="6453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175ceaee8ee_1_0"/>
            <p:cNvSpPr txBox="1"/>
            <p:nvPr/>
          </p:nvSpPr>
          <p:spPr>
            <a:xfrm>
              <a:off x="1731126" y="2742584"/>
              <a:ext cx="6441600" cy="645300"/>
            </a:xfrm>
            <a:prstGeom prst="rect">
              <a:avLst/>
            </a:prstGeom>
            <a:noFill/>
            <a:ln>
              <a:noFill/>
            </a:ln>
          </p:spPr>
          <p:txBody>
            <a:bodyPr anchorCtr="0" anchor="t" bIns="49525" lIns="49525" spcFirstLastPara="1" rIns="49525" wrap="square" tIns="49525">
              <a:noAutofit/>
            </a:bodyPr>
            <a:lstStyle/>
            <a:p>
              <a:pPr indent="0" lvl="0" marL="0" marR="0" rtl="0" algn="l">
                <a:lnSpc>
                  <a:spcPct val="90000"/>
                </a:lnSpc>
                <a:spcBef>
                  <a:spcPts val="0"/>
                </a:spcBef>
                <a:spcAft>
                  <a:spcPts val="0"/>
                </a:spcAft>
                <a:buClr>
                  <a:srgbClr val="000000"/>
                </a:buClr>
                <a:buSzPts val="1300"/>
                <a:buFont typeface="Arial"/>
                <a:buNone/>
              </a:pPr>
              <a:r>
                <a:rPr b="0" i="0" lang="es-CL" sz="2100" u="none" cap="none" strike="noStrike">
                  <a:solidFill>
                    <a:srgbClr val="000000"/>
                  </a:solidFill>
                  <a:latin typeface="Arial"/>
                  <a:ea typeface="Arial"/>
                  <a:cs typeface="Arial"/>
                  <a:sym typeface="Arial"/>
                </a:rPr>
                <a:t>·</a:t>
              </a:r>
              <a:r>
                <a:rPr b="0" i="0" lang="es-CL" sz="2100" u="none" cap="none" strike="noStrike">
                  <a:solidFill>
                    <a:srgbClr val="000000"/>
                  </a:solidFill>
                  <a:latin typeface="Corbel"/>
                  <a:ea typeface="Corbel"/>
                  <a:cs typeface="Corbel"/>
                  <a:sym typeface="Corbel"/>
                </a:rPr>
                <a:t>        </a:t>
              </a:r>
              <a:r>
                <a:rPr b="0" i="0" lang="es-CL" sz="2100" u="none" cap="none" strike="noStrike">
                  <a:solidFill>
                    <a:srgbClr val="000000"/>
                  </a:solidFill>
                  <a:latin typeface="Arial"/>
                  <a:ea typeface="Arial"/>
                  <a:cs typeface="Arial"/>
                  <a:sym typeface="Arial"/>
                </a:rPr>
                <a:t> Light</a:t>
              </a:r>
              <a:r>
                <a:rPr b="0" i="0" lang="es-CL" sz="2100" u="sng" cap="none" strike="noStrike">
                  <a:solidFill>
                    <a:srgbClr val="000000"/>
                  </a:solidFill>
                  <a:latin typeface="Arial"/>
                  <a:ea typeface="Arial"/>
                  <a:cs typeface="Arial"/>
                  <a:sym typeface="Arial"/>
                  <a:hlinkClick r:id="rId3">
                    <a:extLst>
                      <a:ext uri="{A12FA001-AC4F-418D-AE19-62706E023703}">
                        <ahyp:hlinkClr val="tx"/>
                      </a:ext>
                    </a:extLst>
                  </a:hlinkClick>
                </a:rPr>
                <a:t> headache</a:t>
              </a:r>
              <a:r>
                <a:rPr b="0" i="0" lang="es-CL" sz="2100" u="none" cap="none" strike="noStrike">
                  <a:solidFill>
                    <a:srgbClr val="000000"/>
                  </a:solidFill>
                  <a:latin typeface="Arial"/>
                  <a:ea typeface="Arial"/>
                  <a:cs typeface="Arial"/>
                  <a:sym typeface="Arial"/>
                </a:rPr>
                <a:t> - this can only be a symptom.</a:t>
              </a:r>
              <a:endParaRPr b="0" i="0" sz="2100" u="none" cap="none" strike="noStrike">
                <a:solidFill>
                  <a:srgbClr val="000000"/>
                </a:solidFill>
                <a:latin typeface="Arial"/>
                <a:ea typeface="Arial"/>
                <a:cs typeface="Arial"/>
                <a:sym typeface="Arial"/>
              </a:endParaRPr>
            </a:p>
          </p:txBody>
        </p:sp>
        <p:cxnSp>
          <p:nvCxnSpPr>
            <p:cNvPr id="436" name="Google Shape;436;g175ceaee8ee_1_0"/>
            <p:cNvCxnSpPr/>
            <p:nvPr/>
          </p:nvCxnSpPr>
          <p:spPr>
            <a:xfrm>
              <a:off x="1610366" y="3387885"/>
              <a:ext cx="6441464" cy="0"/>
            </a:xfrm>
            <a:prstGeom prst="straightConnector1">
              <a:avLst/>
            </a:prstGeom>
            <a:solidFill>
              <a:srgbClr val="2FACEA"/>
            </a:solidFill>
            <a:ln cap="rnd" cmpd="sng" w="15875">
              <a:solidFill>
                <a:srgbClr val="BCDAF5"/>
              </a:solidFill>
              <a:prstDash val="solid"/>
              <a:round/>
              <a:headEnd len="sm" w="sm" type="none"/>
              <a:tailEnd len="sm" w="sm" type="none"/>
            </a:ln>
          </p:spPr>
        </p:cxnSp>
        <p:sp>
          <p:nvSpPr>
            <p:cNvPr id="437" name="Google Shape;437;g175ceaee8ee_1_0"/>
            <p:cNvSpPr/>
            <p:nvPr/>
          </p:nvSpPr>
          <p:spPr>
            <a:xfrm>
              <a:off x="1731143" y="3420151"/>
              <a:ext cx="3099954" cy="6453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175ceaee8ee_1_0"/>
            <p:cNvSpPr txBox="1"/>
            <p:nvPr/>
          </p:nvSpPr>
          <p:spPr>
            <a:xfrm>
              <a:off x="1731127" y="3420159"/>
              <a:ext cx="6143700" cy="645300"/>
            </a:xfrm>
            <a:prstGeom prst="rect">
              <a:avLst/>
            </a:prstGeom>
            <a:noFill/>
            <a:ln>
              <a:noFill/>
            </a:ln>
          </p:spPr>
          <p:txBody>
            <a:bodyPr anchorCtr="0" anchor="t" bIns="49525" lIns="49525" spcFirstLastPara="1" rIns="49525" wrap="square" tIns="49525">
              <a:noAutofit/>
            </a:bodyPr>
            <a:lstStyle/>
            <a:p>
              <a:pPr indent="0" lvl="0" marL="0" marR="0" rtl="0" algn="l">
                <a:lnSpc>
                  <a:spcPct val="90000"/>
                </a:lnSpc>
                <a:spcBef>
                  <a:spcPts val="0"/>
                </a:spcBef>
                <a:spcAft>
                  <a:spcPts val="0"/>
                </a:spcAft>
                <a:buClr>
                  <a:srgbClr val="000000"/>
                </a:buClr>
                <a:buSzPts val="1300"/>
                <a:buFont typeface="Arial"/>
                <a:buNone/>
              </a:pPr>
              <a:r>
                <a:rPr b="0" i="0" lang="es-CL" sz="2100" u="none" cap="none" strike="noStrike">
                  <a:solidFill>
                    <a:srgbClr val="000000"/>
                  </a:solidFill>
                  <a:latin typeface="Arial"/>
                  <a:ea typeface="Arial"/>
                  <a:cs typeface="Arial"/>
                  <a:sym typeface="Arial"/>
                </a:rPr>
                <a:t>·</a:t>
              </a:r>
              <a:r>
                <a:rPr b="0" i="0" lang="es-CL" sz="2100" u="none" cap="none" strike="noStrike">
                  <a:solidFill>
                    <a:srgbClr val="000000"/>
                  </a:solidFill>
                  <a:latin typeface="Corbel"/>
                  <a:ea typeface="Corbel"/>
                  <a:cs typeface="Corbel"/>
                  <a:sym typeface="Corbel"/>
                </a:rPr>
                <a:t>        </a:t>
              </a:r>
              <a:r>
                <a:rPr b="0" i="0" lang="es-CL" sz="2100" u="none" cap="none" strike="noStrike">
                  <a:solidFill>
                    <a:srgbClr val="000000"/>
                  </a:solidFill>
                  <a:latin typeface="Arial"/>
                  <a:ea typeface="Arial"/>
                  <a:cs typeface="Arial"/>
                  <a:sym typeface="Arial"/>
                </a:rPr>
                <a:t> A light headache can only be a symptom because it is only ever detected by the patient.</a:t>
              </a:r>
              <a:endParaRPr b="0" i="0" sz="2100" u="none" cap="none" strike="noStrike">
                <a:solidFill>
                  <a:srgbClr val="000000"/>
                </a:solidFill>
                <a:latin typeface="Arial"/>
                <a:ea typeface="Arial"/>
                <a:cs typeface="Arial"/>
                <a:sym typeface="Arial"/>
              </a:endParaRPr>
            </a:p>
          </p:txBody>
        </p:sp>
        <p:cxnSp>
          <p:nvCxnSpPr>
            <p:cNvPr id="439" name="Google Shape;439;g175ceaee8ee_1_0"/>
            <p:cNvCxnSpPr/>
            <p:nvPr/>
          </p:nvCxnSpPr>
          <p:spPr>
            <a:xfrm>
              <a:off x="1610366" y="4065462"/>
              <a:ext cx="6441464" cy="0"/>
            </a:xfrm>
            <a:prstGeom prst="straightConnector1">
              <a:avLst/>
            </a:prstGeom>
            <a:solidFill>
              <a:srgbClr val="2FACEA"/>
            </a:solidFill>
            <a:ln cap="rnd" cmpd="sng" w="15875">
              <a:solidFill>
                <a:srgbClr val="BCDAF5"/>
              </a:solidFill>
              <a:prstDash val="solid"/>
              <a:round/>
              <a:headEnd len="sm" w="sm" type="none"/>
              <a:tailEnd len="sm" w="sm" type="none"/>
            </a:ln>
          </p:spPr>
        </p:cxnSp>
        <p:sp>
          <p:nvSpPr>
            <p:cNvPr id="440" name="Google Shape;440;g175ceaee8ee_1_0"/>
            <p:cNvSpPr/>
            <p:nvPr/>
          </p:nvSpPr>
          <p:spPr>
            <a:xfrm>
              <a:off x="1731143" y="4097728"/>
              <a:ext cx="3099954" cy="6453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175ceaee8ee_1_0"/>
            <p:cNvSpPr txBox="1"/>
            <p:nvPr/>
          </p:nvSpPr>
          <p:spPr>
            <a:xfrm>
              <a:off x="1731128" y="4097734"/>
              <a:ext cx="5952000" cy="645300"/>
            </a:xfrm>
            <a:prstGeom prst="rect">
              <a:avLst/>
            </a:prstGeom>
            <a:noFill/>
            <a:ln>
              <a:noFill/>
            </a:ln>
          </p:spPr>
          <p:txBody>
            <a:bodyPr anchorCtr="0" anchor="t" bIns="49525" lIns="49525" spcFirstLastPara="1" rIns="49525" wrap="square" tIns="49525">
              <a:noAutofit/>
            </a:bodyPr>
            <a:lstStyle/>
            <a:p>
              <a:pPr indent="0" lvl="0" marL="0" marR="0" rtl="0" algn="l">
                <a:lnSpc>
                  <a:spcPct val="90000"/>
                </a:lnSpc>
                <a:spcBef>
                  <a:spcPts val="0"/>
                </a:spcBef>
                <a:spcAft>
                  <a:spcPts val="0"/>
                </a:spcAft>
                <a:buClr>
                  <a:srgbClr val="000000"/>
                </a:buClr>
                <a:buSzPts val="1300"/>
                <a:buFont typeface="Arial"/>
                <a:buNone/>
              </a:pPr>
              <a:r>
                <a:rPr b="0" i="0" lang="es-CL" sz="2100" u="none" cap="none" strike="noStrike">
                  <a:solidFill>
                    <a:srgbClr val="000000"/>
                  </a:solidFill>
                  <a:latin typeface="Arial"/>
                  <a:ea typeface="Arial"/>
                  <a:cs typeface="Arial"/>
                  <a:sym typeface="Arial"/>
                </a:rPr>
                <a:t>·</a:t>
              </a:r>
              <a:r>
                <a:rPr b="0" i="0" lang="es-CL" sz="2100" u="none" cap="none" strike="noStrike">
                  <a:solidFill>
                    <a:srgbClr val="000000"/>
                  </a:solidFill>
                  <a:latin typeface="Corbel"/>
                  <a:ea typeface="Corbel"/>
                  <a:cs typeface="Corbel"/>
                  <a:sym typeface="Corbel"/>
                </a:rPr>
                <a:t>        </a:t>
              </a:r>
              <a:r>
                <a:rPr b="0" i="0" lang="es-CL" sz="2100" u="none" cap="none" strike="noStrike">
                  <a:solidFill>
                    <a:srgbClr val="000000"/>
                  </a:solidFill>
                  <a:latin typeface="Arial"/>
                  <a:ea typeface="Arial"/>
                  <a:cs typeface="Arial"/>
                  <a:sym typeface="Arial"/>
                </a:rPr>
                <a:t> High blood sugar - this can only be a sign</a:t>
              </a:r>
              <a:endParaRPr b="0" i="0" sz="2100" u="none" cap="none" strike="noStrike">
                <a:solidFill>
                  <a:srgbClr val="000000"/>
                </a:solidFill>
                <a:latin typeface="Arial"/>
                <a:ea typeface="Arial"/>
                <a:cs typeface="Arial"/>
                <a:sym typeface="Arial"/>
              </a:endParaRPr>
            </a:p>
          </p:txBody>
        </p:sp>
        <p:sp>
          <p:nvSpPr>
            <p:cNvPr id="442" name="Google Shape;442;g175ceaee8ee_1_0"/>
            <p:cNvSpPr/>
            <p:nvPr/>
          </p:nvSpPr>
          <p:spPr>
            <a:xfrm>
              <a:off x="4951876" y="4097728"/>
              <a:ext cx="3099954" cy="6453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175ceaee8ee_1_0"/>
            <p:cNvSpPr txBox="1"/>
            <p:nvPr/>
          </p:nvSpPr>
          <p:spPr>
            <a:xfrm>
              <a:off x="1610369" y="4863984"/>
              <a:ext cx="6264600" cy="645300"/>
            </a:xfrm>
            <a:prstGeom prst="rect">
              <a:avLst/>
            </a:prstGeom>
            <a:noFill/>
            <a:ln>
              <a:noFill/>
            </a:ln>
          </p:spPr>
          <p:txBody>
            <a:bodyPr anchorCtr="0" anchor="t" bIns="49525" lIns="49525" spcFirstLastPara="1" rIns="49525" wrap="square" tIns="49525">
              <a:noAutofit/>
            </a:bodyPr>
            <a:lstStyle/>
            <a:p>
              <a:pPr indent="0" lvl="0" marL="0" marR="0" rtl="0" algn="l">
                <a:lnSpc>
                  <a:spcPct val="90000"/>
                </a:lnSpc>
                <a:spcBef>
                  <a:spcPts val="0"/>
                </a:spcBef>
                <a:spcAft>
                  <a:spcPts val="0"/>
                </a:spcAft>
                <a:buClr>
                  <a:srgbClr val="000000"/>
                </a:buClr>
                <a:buSzPts val="1300"/>
                <a:buFont typeface="Arial"/>
                <a:buNone/>
              </a:pPr>
              <a:r>
                <a:rPr b="0" i="0" lang="es-CL" sz="2100" u="none" cap="none" strike="noStrike">
                  <a:solidFill>
                    <a:srgbClr val="000000"/>
                  </a:solidFill>
                  <a:latin typeface="Arial"/>
                  <a:ea typeface="Arial"/>
                  <a:cs typeface="Arial"/>
                  <a:sym typeface="Arial"/>
                </a:rPr>
                <a:t>High blood sugar can only be a sign because the patient cannot detect it; it can only be measured in a medical laboratory.</a:t>
              </a:r>
              <a:r>
                <a:rPr b="0" i="0" lang="es-CL" sz="2100" u="none" cap="none" strike="noStrike">
                  <a:solidFill>
                    <a:srgbClr val="000000"/>
                  </a:solidFill>
                  <a:latin typeface="Corbel"/>
                  <a:ea typeface="Corbel"/>
                  <a:cs typeface="Corbel"/>
                  <a:sym typeface="Corbel"/>
                </a:rPr>
                <a:t> </a:t>
              </a:r>
              <a:endParaRPr b="0" i="0" sz="2100" u="none" cap="none" strike="noStrike">
                <a:solidFill>
                  <a:srgbClr val="000000"/>
                </a:solidFill>
                <a:latin typeface="Arial"/>
                <a:ea typeface="Arial"/>
                <a:cs typeface="Arial"/>
                <a:sym typeface="Arial"/>
              </a:endParaRPr>
            </a:p>
          </p:txBody>
        </p:sp>
        <p:cxnSp>
          <p:nvCxnSpPr>
            <p:cNvPr id="444" name="Google Shape;444;g175ceaee8ee_1_0"/>
            <p:cNvCxnSpPr/>
            <p:nvPr/>
          </p:nvCxnSpPr>
          <p:spPr>
            <a:xfrm>
              <a:off x="1610366" y="4743040"/>
              <a:ext cx="6441464" cy="0"/>
            </a:xfrm>
            <a:prstGeom prst="straightConnector1">
              <a:avLst/>
            </a:prstGeom>
            <a:solidFill>
              <a:srgbClr val="2FACEA"/>
            </a:solidFill>
            <a:ln cap="rnd" cmpd="sng" w="15875">
              <a:solidFill>
                <a:srgbClr val="BCDAF5"/>
              </a:solidFill>
              <a:prstDash val="solid"/>
              <a:round/>
              <a:headEnd len="sm" w="sm" type="none"/>
              <a:tailEnd len="sm" w="sm" type="none"/>
            </a:ln>
          </p:spPr>
        </p:cxn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8" name="Shape 448"/>
        <p:cNvGrpSpPr/>
        <p:nvPr/>
      </p:nvGrpSpPr>
      <p:grpSpPr>
        <a:xfrm>
          <a:off x="0" y="0"/>
          <a:ext cx="0" cy="0"/>
          <a:chOff x="0" y="0"/>
          <a:chExt cx="0" cy="0"/>
        </a:xfrm>
      </p:grpSpPr>
      <p:grpSp>
        <p:nvGrpSpPr>
          <p:cNvPr id="449" name="Google Shape;449;p14"/>
          <p:cNvGrpSpPr/>
          <p:nvPr/>
        </p:nvGrpSpPr>
        <p:grpSpPr>
          <a:xfrm>
            <a:off x="409576" y="-4763"/>
            <a:ext cx="3761187" cy="6862763"/>
            <a:chOff x="2928938" y="-4763"/>
            <a:chExt cx="5014912" cy="6862763"/>
          </a:xfrm>
        </p:grpSpPr>
        <p:sp>
          <p:nvSpPr>
            <p:cNvPr id="450" name="Google Shape;450;p14"/>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451" name="Google Shape;451;p14"/>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452" name="Google Shape;452;p14"/>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453" name="Google Shape;453;p14"/>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sp>
        <p:sp>
          <p:nvSpPr>
            <p:cNvPr id="454" name="Google Shape;454;p14"/>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sp>
        <p:sp>
          <p:nvSpPr>
            <p:cNvPr id="455" name="Google Shape;455;p14"/>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456" name="Google Shape;456;p14"/>
          <p:cNvSpPr/>
          <p:nvPr/>
        </p:nvSpPr>
        <p:spPr>
          <a:xfrm>
            <a:off x="0" y="0"/>
            <a:ext cx="9144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457" name="Google Shape;457;p14"/>
          <p:cNvGrpSpPr/>
          <p:nvPr/>
        </p:nvGrpSpPr>
        <p:grpSpPr>
          <a:xfrm>
            <a:off x="2219326" y="-4763"/>
            <a:ext cx="3761187" cy="6862763"/>
            <a:chOff x="2928938" y="-4763"/>
            <a:chExt cx="5014912" cy="6862763"/>
          </a:xfrm>
        </p:grpSpPr>
        <p:sp>
          <p:nvSpPr>
            <p:cNvPr id="458" name="Google Shape;458;p14"/>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459" name="Google Shape;459;p14"/>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460" name="Google Shape;460;p14"/>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461" name="Google Shape;461;p14"/>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sp>
        <p:sp>
          <p:nvSpPr>
            <p:cNvPr id="462" name="Google Shape;462;p14"/>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sp>
        <p:sp>
          <p:nvSpPr>
            <p:cNvPr id="463" name="Google Shape;463;p14"/>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464" name="Google Shape;464;p14"/>
          <p:cNvSpPr txBox="1"/>
          <p:nvPr>
            <p:ph type="title"/>
          </p:nvPr>
        </p:nvSpPr>
        <p:spPr>
          <a:xfrm>
            <a:off x="4086224" y="1380068"/>
            <a:ext cx="4541042" cy="2616199"/>
          </a:xfrm>
          <a:prstGeom prst="rect">
            <a:avLst/>
          </a:prstGeom>
          <a:noFill/>
          <a:ln>
            <a:noFill/>
          </a:ln>
        </p:spPr>
        <p:txBody>
          <a:bodyPr anchorCtr="0" anchor="b" bIns="45700" lIns="91425" spcFirstLastPara="1" rIns="91425" wrap="square" tIns="45700">
            <a:normAutofit fontScale="90000"/>
          </a:bodyPr>
          <a:lstStyle/>
          <a:p>
            <a:pPr indent="-285750" lvl="2" marL="285750" rtl="0" algn="l">
              <a:lnSpc>
                <a:spcPct val="90000"/>
              </a:lnSpc>
              <a:spcBef>
                <a:spcPts val="0"/>
              </a:spcBef>
              <a:spcAft>
                <a:spcPts val="0"/>
              </a:spcAft>
              <a:buNone/>
            </a:pPr>
            <a:r>
              <a:rPr b="1" lang="es-CL" sz="2400">
                <a:solidFill>
                  <a:schemeClr val="dk1"/>
                </a:solidFill>
                <a:latin typeface="Corbel"/>
                <a:ea typeface="Corbel"/>
                <a:cs typeface="Corbel"/>
                <a:sym typeface="Corbel"/>
              </a:rPr>
              <a:t>Write your own definition of signs and symptoms.</a:t>
            </a:r>
            <a:endParaRPr sz="2400">
              <a:solidFill>
                <a:schemeClr val="dk1"/>
              </a:solidFill>
              <a:latin typeface="Corbel"/>
              <a:ea typeface="Corbel"/>
              <a:cs typeface="Corbel"/>
              <a:sym typeface="Corbel"/>
            </a:endParaRPr>
          </a:p>
          <a:p>
            <a:pPr indent="0" lvl="2" marL="0" rtl="0" algn="l">
              <a:lnSpc>
                <a:spcPct val="90000"/>
              </a:lnSpc>
              <a:spcBef>
                <a:spcPts val="0"/>
              </a:spcBef>
              <a:spcAft>
                <a:spcPts val="0"/>
              </a:spcAft>
              <a:buNone/>
            </a:pPr>
            <a:r>
              <a:rPr lang="es-CL" sz="2400">
                <a:solidFill>
                  <a:schemeClr val="dk1"/>
                </a:solidFill>
                <a:latin typeface="Corbel"/>
                <a:ea typeface="Corbel"/>
                <a:cs typeface="Corbel"/>
                <a:sym typeface="Corbel"/>
              </a:rPr>
              <a:t>________________________________________________________________________________________________________________________</a:t>
            </a:r>
            <a:endParaRPr/>
          </a:p>
          <a:p>
            <a:pPr indent="0" lvl="0" marL="0" rtl="0" algn="l">
              <a:lnSpc>
                <a:spcPct val="90000"/>
              </a:lnSpc>
              <a:spcBef>
                <a:spcPts val="0"/>
              </a:spcBef>
              <a:spcAft>
                <a:spcPts val="0"/>
              </a:spcAft>
              <a:buClr>
                <a:schemeClr val="dk1"/>
              </a:buClr>
              <a:buSzPct val="100000"/>
              <a:buFont typeface="Corbel"/>
              <a:buNone/>
            </a:pPr>
            <a:r>
              <a:rPr lang="es-CL" sz="2400"/>
              <a:t>______________________________________________________________________________________________________________________________________________________ </a:t>
            </a:r>
            <a:endParaRPr/>
          </a:p>
        </p:txBody>
      </p:sp>
      <p:pic>
        <p:nvPicPr>
          <p:cNvPr descr="Different coloured question marks" id="465" name="Google Shape;465;p14"/>
          <p:cNvPicPr preferRelativeResize="0"/>
          <p:nvPr/>
        </p:nvPicPr>
        <p:blipFill rotWithShape="1">
          <a:blip r:embed="rId4">
            <a:alphaModFix/>
          </a:blip>
          <a:srcRect b="9084" l="38718" r="30811" t="0"/>
          <a:stretch/>
        </p:blipFill>
        <p:spPr>
          <a:xfrm>
            <a:off x="20" y="10"/>
            <a:ext cx="4086205" cy="6857990"/>
          </a:xfrm>
          <a:custGeom>
            <a:rect b="b" l="l" r="r" t="t"/>
            <a:pathLst>
              <a:path extrusionOk="0" h="6858000" w="5448300">
                <a:moveTo>
                  <a:pt x="0" y="0"/>
                </a:moveTo>
                <a:lnTo>
                  <a:pt x="3513666" y="0"/>
                </a:lnTo>
                <a:lnTo>
                  <a:pt x="2861733" y="2548466"/>
                </a:lnTo>
                <a:lnTo>
                  <a:pt x="5448300" y="6853767"/>
                </a:lnTo>
                <a:lnTo>
                  <a:pt x="0" y="6858000"/>
                </a:lnTo>
                <a:lnTo>
                  <a:pt x="0" y="0"/>
                </a:lnTo>
                <a:close/>
              </a:path>
            </a:pathLst>
          </a:cu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64"/>
                                        </p:tgtEl>
                                        <p:attrNameLst>
                                          <p:attrName>style.visibility</p:attrName>
                                        </p:attrNameLst>
                                      </p:cBhvr>
                                      <p:to>
                                        <p:strVal val="visible"/>
                                      </p:to>
                                    </p:set>
                                    <p:animEffect filter="fade" transition="in">
                                      <p:cBhvr>
                                        <p:cTn dur="7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graphicFrame>
        <p:nvGraphicFramePr>
          <p:cNvPr id="470" name="Google Shape;470;p15"/>
          <p:cNvGraphicFramePr/>
          <p:nvPr/>
        </p:nvGraphicFramePr>
        <p:xfrm>
          <a:off x="934528" y="2659811"/>
          <a:ext cx="3000000" cy="3000000"/>
        </p:xfrm>
        <a:graphic>
          <a:graphicData uri="http://schemas.openxmlformats.org/drawingml/2006/table">
            <a:tbl>
              <a:tblPr bandCol="1" bandRow="1" firstCol="1" firstRow="1" lastCol="1" lastRow="1">
                <a:noFill/>
                <a:tableStyleId>{D0EFC9EE-0E6D-4DAD-8B22-3EA97233F72F}</a:tableStyleId>
              </a:tblPr>
              <a:tblGrid>
                <a:gridCol w="3875725"/>
                <a:gridCol w="3875725"/>
              </a:tblGrid>
              <a:tr h="655850">
                <a:tc>
                  <a:txBody>
                    <a:bodyPr/>
                    <a:lstStyle/>
                    <a:p>
                      <a:pPr indent="0" lvl="0" marL="0" marR="0" rtl="0" algn="ctr">
                        <a:lnSpc>
                          <a:spcPct val="150000"/>
                        </a:lnSpc>
                        <a:spcBef>
                          <a:spcPts val="0"/>
                        </a:spcBef>
                        <a:spcAft>
                          <a:spcPts val="0"/>
                        </a:spcAft>
                        <a:buNone/>
                      </a:pPr>
                      <a:r>
                        <a:rPr lang="es-CL" sz="2000" u="none" cap="none" strike="noStrike"/>
                        <a:t>SIGN</a:t>
                      </a:r>
                      <a:endParaRPr/>
                    </a:p>
                  </a:txBody>
                  <a:tcPr marT="0" marB="0" marR="68575" marL="68575" anchor="ctr"/>
                </a:tc>
                <a:tc>
                  <a:txBody>
                    <a:bodyPr/>
                    <a:lstStyle/>
                    <a:p>
                      <a:pPr indent="0" lvl="0" marL="0" marR="0" rtl="0" algn="ctr">
                        <a:lnSpc>
                          <a:spcPct val="150000"/>
                        </a:lnSpc>
                        <a:spcBef>
                          <a:spcPts val="0"/>
                        </a:spcBef>
                        <a:spcAft>
                          <a:spcPts val="0"/>
                        </a:spcAft>
                        <a:buNone/>
                      </a:pPr>
                      <a:r>
                        <a:rPr lang="es-CL" sz="2000" u="none" cap="none" strike="noStrike"/>
                        <a:t>SYMPTOM</a:t>
                      </a:r>
                      <a:endParaRPr/>
                    </a:p>
                  </a:txBody>
                  <a:tcPr marT="0" marB="0" marR="68575" marL="68575" anchor="ctr"/>
                </a:tc>
              </a:tr>
              <a:tr h="655850">
                <a:tc>
                  <a:txBody>
                    <a:bodyPr/>
                    <a:lstStyle/>
                    <a:p>
                      <a:pPr indent="0" lvl="0" marL="0" marR="0" rtl="0" algn="l">
                        <a:lnSpc>
                          <a:spcPct val="150000"/>
                        </a:lnSpc>
                        <a:spcBef>
                          <a:spcPts val="0"/>
                        </a:spcBef>
                        <a:spcAft>
                          <a:spcPts val="0"/>
                        </a:spcAft>
                        <a:buNone/>
                      </a:pPr>
                      <a:r>
                        <a:t/>
                      </a:r>
                      <a:endParaRPr sz="1800" u="none" cap="none" strike="noStrike"/>
                    </a:p>
                  </a:txBody>
                  <a:tcPr marT="0" marB="0" marR="68575" marL="68575"/>
                </a:tc>
                <a:tc>
                  <a:txBody>
                    <a:bodyPr/>
                    <a:lstStyle/>
                    <a:p>
                      <a:pPr indent="0" lvl="0" marL="0" marR="0" rtl="0" algn="l">
                        <a:lnSpc>
                          <a:spcPct val="150000"/>
                        </a:lnSpc>
                        <a:spcBef>
                          <a:spcPts val="0"/>
                        </a:spcBef>
                        <a:spcAft>
                          <a:spcPts val="0"/>
                        </a:spcAft>
                        <a:buNone/>
                      </a:pPr>
                      <a:r>
                        <a:t/>
                      </a:r>
                      <a:endParaRPr sz="1800" u="none" cap="none" strike="noStrike"/>
                    </a:p>
                  </a:txBody>
                  <a:tcPr marT="0" marB="0" marR="68575" marL="68575"/>
                </a:tc>
              </a:tr>
              <a:tr h="655850">
                <a:tc>
                  <a:txBody>
                    <a:bodyPr/>
                    <a:lstStyle/>
                    <a:p>
                      <a:pPr indent="0" lvl="0" marL="0" marR="0" rtl="0" algn="l">
                        <a:lnSpc>
                          <a:spcPct val="150000"/>
                        </a:lnSpc>
                        <a:spcBef>
                          <a:spcPts val="0"/>
                        </a:spcBef>
                        <a:spcAft>
                          <a:spcPts val="0"/>
                        </a:spcAft>
                        <a:buNone/>
                      </a:pPr>
                      <a:r>
                        <a:t/>
                      </a:r>
                      <a:endParaRPr sz="1800" u="none" cap="none" strike="noStrike"/>
                    </a:p>
                  </a:txBody>
                  <a:tcPr marT="0" marB="0" marR="68575" marL="68575"/>
                </a:tc>
                <a:tc>
                  <a:txBody>
                    <a:bodyPr/>
                    <a:lstStyle/>
                    <a:p>
                      <a:pPr indent="0" lvl="0" marL="0" marR="0" rtl="0" algn="l">
                        <a:lnSpc>
                          <a:spcPct val="150000"/>
                        </a:lnSpc>
                        <a:spcBef>
                          <a:spcPts val="0"/>
                        </a:spcBef>
                        <a:spcAft>
                          <a:spcPts val="0"/>
                        </a:spcAft>
                        <a:buNone/>
                      </a:pPr>
                      <a:r>
                        <a:t/>
                      </a:r>
                      <a:endParaRPr sz="1800" u="none" cap="none" strike="noStrike"/>
                    </a:p>
                  </a:txBody>
                  <a:tcPr marT="0" marB="0" marR="68575" marL="68575"/>
                </a:tc>
              </a:tr>
              <a:tr h="655850">
                <a:tc>
                  <a:txBody>
                    <a:bodyPr/>
                    <a:lstStyle/>
                    <a:p>
                      <a:pPr indent="0" lvl="0" marL="0" marR="0" rtl="0" algn="l">
                        <a:lnSpc>
                          <a:spcPct val="150000"/>
                        </a:lnSpc>
                        <a:spcBef>
                          <a:spcPts val="0"/>
                        </a:spcBef>
                        <a:spcAft>
                          <a:spcPts val="0"/>
                        </a:spcAft>
                        <a:buNone/>
                      </a:pPr>
                      <a:r>
                        <a:t/>
                      </a:r>
                      <a:endParaRPr sz="1800" u="none" cap="none" strike="noStrike"/>
                    </a:p>
                  </a:txBody>
                  <a:tcPr marT="0" marB="0" marR="68575" marL="68575"/>
                </a:tc>
                <a:tc>
                  <a:txBody>
                    <a:bodyPr/>
                    <a:lstStyle/>
                    <a:p>
                      <a:pPr indent="0" lvl="0" marL="0" marR="0" rtl="0" algn="l">
                        <a:lnSpc>
                          <a:spcPct val="150000"/>
                        </a:lnSpc>
                        <a:spcBef>
                          <a:spcPts val="0"/>
                        </a:spcBef>
                        <a:spcAft>
                          <a:spcPts val="0"/>
                        </a:spcAft>
                        <a:buNone/>
                      </a:pPr>
                      <a:r>
                        <a:t/>
                      </a:r>
                      <a:endParaRPr sz="1800" u="none" cap="none" strike="noStrike"/>
                    </a:p>
                  </a:txBody>
                  <a:tcPr marT="0" marB="0" marR="68575" marL="68575"/>
                </a:tc>
              </a:tr>
              <a:tr h="655850">
                <a:tc>
                  <a:txBody>
                    <a:bodyPr/>
                    <a:lstStyle/>
                    <a:p>
                      <a:pPr indent="0" lvl="0" marL="0" marR="0" rtl="0" algn="l">
                        <a:lnSpc>
                          <a:spcPct val="150000"/>
                        </a:lnSpc>
                        <a:spcBef>
                          <a:spcPts val="0"/>
                        </a:spcBef>
                        <a:spcAft>
                          <a:spcPts val="0"/>
                        </a:spcAft>
                        <a:buNone/>
                      </a:pPr>
                      <a:r>
                        <a:t/>
                      </a:r>
                      <a:endParaRPr sz="1800" u="none" cap="none" strike="noStrike"/>
                    </a:p>
                  </a:txBody>
                  <a:tcPr marT="0" marB="0" marR="68575" marL="68575"/>
                </a:tc>
                <a:tc>
                  <a:txBody>
                    <a:bodyPr/>
                    <a:lstStyle/>
                    <a:p>
                      <a:pPr indent="0" lvl="0" marL="0" marR="0" rtl="0" algn="l">
                        <a:lnSpc>
                          <a:spcPct val="150000"/>
                        </a:lnSpc>
                        <a:spcBef>
                          <a:spcPts val="0"/>
                        </a:spcBef>
                        <a:spcAft>
                          <a:spcPts val="0"/>
                        </a:spcAft>
                        <a:buNone/>
                      </a:pPr>
                      <a:r>
                        <a:t/>
                      </a:r>
                      <a:endParaRPr sz="1800" u="none" cap="none" strike="noStrike"/>
                    </a:p>
                  </a:txBody>
                  <a:tcPr marT="0" marB="0" marR="68575" marL="68575"/>
                </a:tc>
              </a:tr>
            </a:tbl>
          </a:graphicData>
        </a:graphic>
      </p:graphicFrame>
      <p:sp>
        <p:nvSpPr>
          <p:cNvPr id="471" name="Google Shape;471;p15"/>
          <p:cNvSpPr txBox="1"/>
          <p:nvPr/>
        </p:nvSpPr>
        <p:spPr>
          <a:xfrm>
            <a:off x="986287" y="454325"/>
            <a:ext cx="7645879"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CL" sz="2800" u="none" cap="none" strike="noStrike">
                <a:solidFill>
                  <a:srgbClr val="000000"/>
                </a:solidFill>
                <a:latin typeface="Arial"/>
                <a:ea typeface="Arial"/>
                <a:cs typeface="Arial"/>
                <a:sym typeface="Arial"/>
              </a:rPr>
              <a:t>Complete the following table with signs and symptoms of your own.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p2"/>
          <p:cNvSpPr txBox="1"/>
          <p:nvPr>
            <p:ph type="title"/>
          </p:nvPr>
        </p:nvSpPr>
        <p:spPr>
          <a:xfrm>
            <a:off x="1113233" y="1081548"/>
            <a:ext cx="2500121" cy="150433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8C3C"/>
              </a:buClr>
              <a:buSzPts val="3200"/>
              <a:buFont typeface="Corbel"/>
              <a:buNone/>
            </a:pPr>
            <a:r>
              <a:rPr lang="es-CL" sz="2100"/>
              <a:t>	</a:t>
            </a:r>
            <a:r>
              <a:rPr b="1" lang="es-CL" sz="2100"/>
              <a:t>Present simple v/s Present continuous</a:t>
            </a:r>
            <a:endParaRPr sz="2100"/>
          </a:p>
        </p:txBody>
      </p:sp>
      <p:sp>
        <p:nvSpPr>
          <p:cNvPr id="208" name="Google Shape;208;p2"/>
          <p:cNvSpPr txBox="1"/>
          <p:nvPr/>
        </p:nvSpPr>
        <p:spPr>
          <a:xfrm>
            <a:off x="1409566" y="2652888"/>
            <a:ext cx="2500122" cy="3124201"/>
          </a:xfrm>
          <a:prstGeom prst="rect">
            <a:avLst/>
          </a:prstGeom>
          <a:noFill/>
          <a:ln>
            <a:noFill/>
          </a:ln>
        </p:spPr>
        <p:txBody>
          <a:bodyPr anchorCtr="0" anchor="t" bIns="45700" lIns="91425" spcFirstLastPara="1" rIns="91425" wrap="square" tIns="45700">
            <a:normAutofit/>
          </a:bodyPr>
          <a:lstStyle/>
          <a:p>
            <a:pPr indent="-128904" lvl="0" marL="0" marR="0" rtl="0" algn="l">
              <a:lnSpc>
                <a:spcPct val="100000"/>
              </a:lnSpc>
              <a:spcBef>
                <a:spcPts val="280"/>
              </a:spcBef>
              <a:spcAft>
                <a:spcPts val="600"/>
              </a:spcAft>
              <a:buClr>
                <a:srgbClr val="1186C3"/>
              </a:buClr>
              <a:buSzPts val="2030"/>
              <a:buFont typeface="Arial"/>
              <a:buChar char="•"/>
            </a:pPr>
            <a:r>
              <a:rPr b="0" i="0" lang="es-CL" sz="1400" u="none" cap="none" strike="noStrike">
                <a:solidFill>
                  <a:schemeClr val="dk1"/>
                </a:solidFill>
                <a:latin typeface="Corbel"/>
                <a:ea typeface="Corbel"/>
                <a:cs typeface="Corbel"/>
                <a:sym typeface="Corbel"/>
              </a:rPr>
              <a:t>In general or right now?</a:t>
            </a:r>
            <a:endParaRPr/>
          </a:p>
        </p:txBody>
      </p:sp>
      <p:graphicFrame>
        <p:nvGraphicFramePr>
          <p:cNvPr id="209" name="Google Shape;209;p2"/>
          <p:cNvGraphicFramePr/>
          <p:nvPr/>
        </p:nvGraphicFramePr>
        <p:xfrm>
          <a:off x="3946524" y="1632967"/>
          <a:ext cx="3000000" cy="3000000"/>
        </p:xfrm>
        <a:graphic>
          <a:graphicData uri="http://schemas.openxmlformats.org/drawingml/2006/table">
            <a:tbl>
              <a:tblPr>
                <a:solidFill>
                  <a:srgbClr val="3F3F3F"/>
                </a:solidFill>
                <a:tableStyleId>{D0EFC9EE-0E6D-4DAD-8B22-3EA97233F72F}</a:tableStyleId>
              </a:tblPr>
              <a:tblGrid>
                <a:gridCol w="2105100"/>
                <a:gridCol w="2575650"/>
              </a:tblGrid>
              <a:tr h="489675">
                <a:tc>
                  <a:txBody>
                    <a:bodyPr/>
                    <a:lstStyle/>
                    <a:p>
                      <a:pPr indent="0" lvl="0" marL="0" marR="0" rtl="0" algn="l">
                        <a:lnSpc>
                          <a:spcPct val="100000"/>
                        </a:lnSpc>
                        <a:spcBef>
                          <a:spcPts val="0"/>
                        </a:spcBef>
                        <a:spcAft>
                          <a:spcPts val="0"/>
                        </a:spcAft>
                        <a:buClr>
                          <a:srgbClr val="000000"/>
                        </a:buClr>
                        <a:buSzPts val="1100"/>
                        <a:buFont typeface="Arial"/>
                        <a:buNone/>
                      </a:pPr>
                      <a:r>
                        <a:rPr lang="es-CL" sz="1800" u="none" cap="none" strike="noStrike">
                          <a:solidFill>
                            <a:schemeClr val="lt1"/>
                          </a:solidFill>
                        </a:rPr>
                        <a:t>Present simple</a:t>
                      </a:r>
                      <a:endParaRPr sz="1800" u="none" cap="none" strike="noStrike">
                        <a:solidFill>
                          <a:schemeClr val="lt1"/>
                        </a:solidFill>
                      </a:endParaRPr>
                    </a:p>
                  </a:txBody>
                  <a:tcPr marT="103450" marB="103450" marR="0" marL="134475" anchor="ctr">
                    <a:lnL cap="flat" cmpd="sng" w="9525">
                      <a:solidFill>
                        <a:srgbClr val="000000">
                          <a:alpha val="0"/>
                        </a:srgbClr>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solidFill>
                      <a:srgbClr val="3F3F3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s-CL" sz="1800" u="none" cap="none" strike="noStrike">
                          <a:solidFill>
                            <a:schemeClr val="lt1"/>
                          </a:solidFill>
                        </a:rPr>
                        <a:t>Present Continuous </a:t>
                      </a:r>
                      <a:endParaRPr sz="1800" u="none" cap="none" strike="noStrike">
                        <a:solidFill>
                          <a:schemeClr val="lt1"/>
                        </a:solidFill>
                        <a:latin typeface="Times New Roman"/>
                        <a:ea typeface="Times New Roman"/>
                        <a:cs typeface="Times New Roman"/>
                        <a:sym typeface="Times New Roman"/>
                      </a:endParaRPr>
                    </a:p>
                  </a:txBody>
                  <a:tcPr marT="103450" marB="103450" marR="0" marL="134475" anchor="ctr">
                    <a:lnL cap="flat" cmpd="sng" w="9525">
                      <a:solidFill>
                        <a:srgbClr val="7F7F7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solidFill>
                      <a:srgbClr val="3F3F3F"/>
                    </a:solidFill>
                  </a:tcPr>
                </a:tc>
              </a:tr>
              <a:tr h="2179375">
                <a:tc>
                  <a:txBody>
                    <a:bodyPr/>
                    <a:lstStyle/>
                    <a:p>
                      <a:pPr indent="0" lvl="0" marL="0" marR="0" rtl="0" algn="l">
                        <a:lnSpc>
                          <a:spcPct val="100000"/>
                        </a:lnSpc>
                        <a:spcBef>
                          <a:spcPts val="0"/>
                        </a:spcBef>
                        <a:spcAft>
                          <a:spcPts val="0"/>
                        </a:spcAft>
                        <a:buClr>
                          <a:srgbClr val="000000"/>
                        </a:buClr>
                        <a:buSzPts val="1100"/>
                        <a:buFont typeface="Arial"/>
                        <a:buNone/>
                      </a:pPr>
                      <a:r>
                        <a:rPr lang="es-CL" sz="1600" u="none" cap="none" strike="noStrike">
                          <a:solidFill>
                            <a:schemeClr val="lt1"/>
                          </a:solidFill>
                        </a:rPr>
                        <a:t>infinitive</a:t>
                      </a:r>
                      <a:br>
                        <a:rPr lang="es-CL" sz="1600" u="none" cap="none" strike="noStrike">
                          <a:solidFill>
                            <a:srgbClr val="FFFFFF"/>
                          </a:solidFill>
                        </a:rPr>
                      </a:br>
                      <a:r>
                        <a:rPr lang="es-CL" sz="1600" u="none" cap="none" strike="noStrike">
                          <a:solidFill>
                            <a:schemeClr val="lt1"/>
                          </a:solidFill>
                        </a:rPr>
                        <a:t>(3rd person singular: infinitive + 's')</a:t>
                      </a:r>
                      <a:endParaRPr sz="1600" u="none" cap="none" strike="noStrike">
                        <a:solidFill>
                          <a:schemeClr val="lt1"/>
                        </a:solidFill>
                      </a:endParaRPr>
                    </a:p>
                    <a:p>
                      <a:pPr indent="0" lvl="0" marL="0" marR="0" rtl="0" algn="l">
                        <a:lnSpc>
                          <a:spcPct val="100000"/>
                        </a:lnSpc>
                        <a:spcBef>
                          <a:spcPts val="0"/>
                        </a:spcBef>
                        <a:spcAft>
                          <a:spcPts val="0"/>
                        </a:spcAft>
                        <a:buClr>
                          <a:srgbClr val="000000"/>
                        </a:buClr>
                        <a:buSzPts val="1100"/>
                        <a:buFont typeface="Arial"/>
                        <a:buNone/>
                      </a:pPr>
                      <a:r>
                        <a:rPr lang="es-CL" sz="1600" u="none" cap="none" strike="noStrike">
                          <a:solidFill>
                            <a:schemeClr val="lt1"/>
                          </a:solidFill>
                        </a:rPr>
                        <a:t>I speak</a:t>
                      </a:r>
                      <a:br>
                        <a:rPr lang="es-CL" sz="1600" u="none" cap="none" strike="noStrike">
                          <a:solidFill>
                            <a:srgbClr val="FFFFFF"/>
                          </a:solidFill>
                        </a:rPr>
                      </a:br>
                      <a:r>
                        <a:rPr lang="es-CL" sz="1600" u="none" cap="none" strike="noStrike">
                          <a:solidFill>
                            <a:schemeClr val="lt1"/>
                          </a:solidFill>
                        </a:rPr>
                        <a:t>you speak</a:t>
                      </a:r>
                      <a:br>
                        <a:rPr lang="es-CL" sz="1600" u="none" cap="none" strike="noStrike">
                          <a:solidFill>
                            <a:srgbClr val="FFFFFF"/>
                          </a:solidFill>
                        </a:rPr>
                      </a:br>
                      <a:r>
                        <a:rPr lang="es-CL" sz="1600" u="none" cap="none" strike="noStrike">
                          <a:solidFill>
                            <a:schemeClr val="lt1"/>
                          </a:solidFill>
                        </a:rPr>
                        <a:t>he / she / it speaks</a:t>
                      </a:r>
                      <a:br>
                        <a:rPr lang="es-CL" sz="1600" u="none" cap="none" strike="noStrike">
                          <a:solidFill>
                            <a:srgbClr val="FFFFFF"/>
                          </a:solidFill>
                        </a:rPr>
                      </a:br>
                      <a:r>
                        <a:rPr lang="es-CL" sz="1600" u="none" cap="none" strike="noStrike">
                          <a:solidFill>
                            <a:schemeClr val="lt1"/>
                          </a:solidFill>
                        </a:rPr>
                        <a:t>we speak</a:t>
                      </a:r>
                      <a:br>
                        <a:rPr lang="es-CL" sz="1600" u="none" cap="none" strike="noStrike">
                          <a:solidFill>
                            <a:srgbClr val="FFFFFF"/>
                          </a:solidFill>
                        </a:rPr>
                      </a:br>
                      <a:r>
                        <a:rPr lang="es-CL" sz="1600" u="none" cap="none" strike="noStrike">
                          <a:solidFill>
                            <a:schemeClr val="lt1"/>
                          </a:solidFill>
                        </a:rPr>
                        <a:t>they speak</a:t>
                      </a:r>
                      <a:endParaRPr sz="1600" u="none" cap="none" strike="noStrike">
                        <a:solidFill>
                          <a:schemeClr val="lt1"/>
                        </a:solidFill>
                        <a:latin typeface="Times New Roman"/>
                        <a:ea typeface="Times New Roman"/>
                        <a:cs typeface="Times New Roman"/>
                        <a:sym typeface="Times New Roman"/>
                      </a:endParaRPr>
                    </a:p>
                  </a:txBody>
                  <a:tcPr marT="103450" marB="103450" marR="0" marL="134475" anchor="ctr">
                    <a:lnL cap="flat" cmpd="sng" w="9525">
                      <a:solidFill>
                        <a:srgbClr val="000000">
                          <a:alpha val="0"/>
                        </a:srgbClr>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3F3F3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s-CL" sz="1600" u="none" cap="none" strike="noStrike">
                          <a:solidFill>
                            <a:schemeClr val="lt1"/>
                          </a:solidFill>
                        </a:rPr>
                        <a:t>form of 'be' and verb + ing</a:t>
                      </a:r>
                      <a:br>
                        <a:rPr lang="es-CL" sz="1600" u="none" cap="none" strike="noStrike">
                          <a:solidFill>
                            <a:srgbClr val="FFFFFF"/>
                          </a:solidFill>
                        </a:rPr>
                      </a:br>
                      <a:r>
                        <a:rPr lang="es-CL" sz="1600" u="none" cap="none" strike="noStrike">
                          <a:solidFill>
                            <a:schemeClr val="lt1"/>
                          </a:solidFill>
                        </a:rPr>
                        <a:t> </a:t>
                      </a:r>
                      <a:endParaRPr sz="1600" u="none" cap="none" strike="noStrike">
                        <a:solidFill>
                          <a:schemeClr val="lt1"/>
                        </a:solidFill>
                      </a:endParaRPr>
                    </a:p>
                    <a:p>
                      <a:pPr indent="0" lvl="0" marL="0" marR="0" rtl="0" algn="l">
                        <a:lnSpc>
                          <a:spcPct val="100000"/>
                        </a:lnSpc>
                        <a:spcBef>
                          <a:spcPts val="0"/>
                        </a:spcBef>
                        <a:spcAft>
                          <a:spcPts val="0"/>
                        </a:spcAft>
                        <a:buClr>
                          <a:srgbClr val="000000"/>
                        </a:buClr>
                        <a:buSzPts val="1100"/>
                        <a:buFont typeface="Arial"/>
                        <a:buNone/>
                      </a:pPr>
                      <a:r>
                        <a:rPr lang="es-CL" sz="1600" u="none" cap="none" strike="noStrike">
                          <a:solidFill>
                            <a:schemeClr val="lt1"/>
                          </a:solidFill>
                        </a:rPr>
                        <a:t>I am speaking</a:t>
                      </a:r>
                      <a:br>
                        <a:rPr lang="es-CL" sz="1600" u="none" cap="none" strike="noStrike">
                          <a:solidFill>
                            <a:srgbClr val="FFFFFF"/>
                          </a:solidFill>
                        </a:rPr>
                      </a:br>
                      <a:r>
                        <a:rPr lang="es-CL" sz="1600" u="none" cap="none" strike="noStrike">
                          <a:solidFill>
                            <a:schemeClr val="lt1"/>
                          </a:solidFill>
                        </a:rPr>
                        <a:t>you are speaking</a:t>
                      </a:r>
                      <a:br>
                        <a:rPr lang="es-CL" sz="1600" u="none" cap="none" strike="noStrike">
                          <a:solidFill>
                            <a:srgbClr val="FFFFFF"/>
                          </a:solidFill>
                        </a:rPr>
                      </a:br>
                      <a:r>
                        <a:rPr lang="es-CL" sz="1600" u="none" cap="none" strike="noStrike">
                          <a:solidFill>
                            <a:schemeClr val="lt1"/>
                          </a:solidFill>
                        </a:rPr>
                        <a:t>he / she / it is speaking</a:t>
                      </a:r>
                      <a:br>
                        <a:rPr lang="es-CL" sz="1600" u="none" cap="none" strike="noStrike">
                          <a:solidFill>
                            <a:srgbClr val="FFFFFF"/>
                          </a:solidFill>
                        </a:rPr>
                      </a:br>
                      <a:r>
                        <a:rPr lang="es-CL" sz="1600" u="none" cap="none" strike="noStrike">
                          <a:solidFill>
                            <a:schemeClr val="lt1"/>
                          </a:solidFill>
                        </a:rPr>
                        <a:t>we are speaking</a:t>
                      </a:r>
                      <a:br>
                        <a:rPr lang="es-CL" sz="1600" u="none" cap="none" strike="noStrike">
                          <a:solidFill>
                            <a:srgbClr val="FFFFFF"/>
                          </a:solidFill>
                        </a:rPr>
                      </a:br>
                      <a:r>
                        <a:rPr lang="es-CL" sz="1600" u="none" cap="none" strike="noStrike">
                          <a:solidFill>
                            <a:schemeClr val="lt1"/>
                          </a:solidFill>
                        </a:rPr>
                        <a:t>they are speaking</a:t>
                      </a:r>
                      <a:endParaRPr sz="1600" u="none" cap="none" strike="noStrike">
                        <a:solidFill>
                          <a:schemeClr val="lt1"/>
                        </a:solidFill>
                        <a:latin typeface="Times New Roman"/>
                        <a:ea typeface="Times New Roman"/>
                        <a:cs typeface="Times New Roman"/>
                        <a:sym typeface="Times New Roman"/>
                      </a:endParaRPr>
                    </a:p>
                  </a:txBody>
                  <a:tcPr marT="103450" marB="103450" marR="0" marL="134475" anchor="ctr">
                    <a:lnL cap="flat" cmpd="sng" w="9525">
                      <a:solidFill>
                        <a:srgbClr val="7F7F7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3F3F3F"/>
                    </a:solidFill>
                  </a:tcPr>
                </a:tc>
              </a:tr>
              <a:tr h="489675">
                <a:tc gridSpan="2">
                  <a:txBody>
                    <a:bodyPr/>
                    <a:lstStyle/>
                    <a:p>
                      <a:pPr indent="0" lvl="0" marL="0" marR="0" rtl="0" algn="l">
                        <a:lnSpc>
                          <a:spcPct val="100000"/>
                        </a:lnSpc>
                        <a:spcBef>
                          <a:spcPts val="0"/>
                        </a:spcBef>
                        <a:spcAft>
                          <a:spcPts val="0"/>
                        </a:spcAft>
                        <a:buClr>
                          <a:srgbClr val="000000"/>
                        </a:buClr>
                        <a:buSzPts val="1000"/>
                        <a:buFont typeface="Arial"/>
                        <a:buNone/>
                      </a:pPr>
                      <a:r>
                        <a:t/>
                      </a:r>
                      <a:endParaRPr sz="1600" u="none" cap="none" strike="noStrike">
                        <a:solidFill>
                          <a:schemeClr val="lt1"/>
                        </a:solidFill>
                        <a:latin typeface="Times New Roman"/>
                        <a:ea typeface="Times New Roman"/>
                        <a:cs typeface="Times New Roman"/>
                        <a:sym typeface="Times New Roman"/>
                      </a:endParaRPr>
                    </a:p>
                  </a:txBody>
                  <a:tcPr marT="103450" marB="103450" marR="0" marL="134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F3F3F"/>
                    </a:solidFill>
                  </a:tcPr>
                </a:tc>
                <a:tc hMerge="1"/>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
          <p:cNvSpPr txBox="1"/>
          <p:nvPr>
            <p:ph type="ctrTitle"/>
          </p:nvPr>
        </p:nvSpPr>
        <p:spPr>
          <a:xfrm>
            <a:off x="179499" y="260650"/>
            <a:ext cx="9250800" cy="936000"/>
          </a:xfrm>
          <a:prstGeom prst="rect">
            <a:avLst/>
          </a:prstGeom>
          <a:noFill/>
          <a:ln>
            <a:noFill/>
          </a:ln>
        </p:spPr>
        <p:txBody>
          <a:bodyPr anchorCtr="0" anchor="b" bIns="45700" lIns="45700" spcFirstLastPara="1" rIns="45700" wrap="square" tIns="45700">
            <a:noAutofit/>
          </a:bodyPr>
          <a:lstStyle/>
          <a:p>
            <a:pPr indent="0" lvl="0" marL="0" rtl="0" algn="ctr">
              <a:lnSpc>
                <a:spcPct val="100000"/>
              </a:lnSpc>
              <a:spcBef>
                <a:spcPts val="0"/>
              </a:spcBef>
              <a:spcAft>
                <a:spcPts val="0"/>
              </a:spcAft>
              <a:buClr>
                <a:srgbClr val="FF8C3C"/>
              </a:buClr>
              <a:buSzPts val="3200"/>
              <a:buFont typeface="Verdana"/>
              <a:buNone/>
            </a:pPr>
            <a:r>
              <a:rPr b="1" lang="es-CL" sz="3200"/>
              <a:t>Present simple v/s Present continuous</a:t>
            </a:r>
            <a:endParaRPr sz="3200"/>
          </a:p>
        </p:txBody>
      </p:sp>
      <p:graphicFrame>
        <p:nvGraphicFramePr>
          <p:cNvPr id="215" name="Google Shape;215;p3"/>
          <p:cNvGraphicFramePr/>
          <p:nvPr/>
        </p:nvGraphicFramePr>
        <p:xfrm>
          <a:off x="323528" y="1196753"/>
          <a:ext cx="3000000" cy="3000000"/>
        </p:xfrm>
        <a:graphic>
          <a:graphicData uri="http://schemas.openxmlformats.org/drawingml/2006/table">
            <a:tbl>
              <a:tblPr>
                <a:noFill/>
                <a:tableStyleId>{D0EFC9EE-0E6D-4DAD-8B22-3EA97233F72F}</a:tableStyleId>
              </a:tblPr>
              <a:tblGrid>
                <a:gridCol w="4320475"/>
                <a:gridCol w="4320475"/>
              </a:tblGrid>
              <a:tr h="1234425">
                <a:tc>
                  <a:txBody>
                    <a:bodyPr/>
                    <a:lstStyle/>
                    <a:p>
                      <a:pPr indent="0" lvl="0" marL="0" marR="0" rtl="0" algn="l">
                        <a:lnSpc>
                          <a:spcPct val="100000"/>
                        </a:lnSpc>
                        <a:spcBef>
                          <a:spcPts val="0"/>
                        </a:spcBef>
                        <a:spcAft>
                          <a:spcPts val="0"/>
                        </a:spcAft>
                        <a:buClr>
                          <a:srgbClr val="000000"/>
                        </a:buClr>
                        <a:buSzPts val="1200"/>
                        <a:buFont typeface="Arial"/>
                        <a:buNone/>
                      </a:pPr>
                      <a:r>
                        <a:rPr b="1" lang="es-CL" sz="1800" u="none" cap="none" strike="noStrike">
                          <a:solidFill>
                            <a:schemeClr val="lt1"/>
                          </a:solidFill>
                        </a:rPr>
                        <a:t>Simple Present</a:t>
                      </a:r>
                      <a:endParaRPr b="1"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t/>
                      </a:r>
                      <a:endParaRPr b="1"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in general (regularly, often, never)</a:t>
                      </a:r>
                      <a:endParaRPr sz="1800" u="none" cap="none" strike="noStrike">
                        <a:solidFill>
                          <a:schemeClr val="lt1"/>
                        </a:solidFill>
                        <a:latin typeface="Times New Roman"/>
                        <a:ea typeface="Times New Roman"/>
                        <a:cs typeface="Times New Roman"/>
                        <a:sym typeface="Times New Roman"/>
                      </a:endParaRPr>
                    </a:p>
                  </a:txBody>
                  <a:tcPr marT="0" marB="0" marR="0" marL="0" anchor="ctr">
                    <a:solidFill>
                      <a:schemeClr val="dk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s-CL" sz="1800" u="none" cap="none" strike="noStrike">
                          <a:solidFill>
                            <a:schemeClr val="lt1"/>
                          </a:solidFill>
                        </a:rPr>
                        <a:t>Present Continuous </a:t>
                      </a:r>
                      <a:endParaRPr b="1"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t/>
                      </a:r>
                      <a:endParaRPr b="1"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right now</a:t>
                      </a:r>
                      <a:endParaRPr sz="1800" u="none" cap="none" strike="noStrike">
                        <a:solidFill>
                          <a:schemeClr val="lt1"/>
                        </a:solidFill>
                        <a:latin typeface="Times New Roman"/>
                        <a:ea typeface="Times New Roman"/>
                        <a:cs typeface="Times New Roman"/>
                        <a:sym typeface="Times New Roman"/>
                      </a:endParaRPr>
                    </a:p>
                  </a:txBody>
                  <a:tcPr marT="0" marB="0" marR="0" marL="0" anchor="ctr">
                    <a:solidFill>
                      <a:schemeClr val="dk2"/>
                    </a:solidFill>
                  </a:tcPr>
                </a:tc>
              </a:tr>
              <a:tr h="1543025">
                <a:tc>
                  <a:txBody>
                    <a:bodyPr/>
                    <a:lstStyle/>
                    <a:p>
                      <a:pPr indent="0" lvl="0" marL="0" marR="0" rtl="0" algn="l">
                        <a:lnSpc>
                          <a:spcPct val="100000"/>
                        </a:lnSpc>
                        <a:spcBef>
                          <a:spcPts val="0"/>
                        </a:spcBef>
                        <a:spcAft>
                          <a:spcPts val="0"/>
                        </a:spcAft>
                        <a:buClr>
                          <a:srgbClr val="000000"/>
                        </a:buClr>
                        <a:buSzPts val="1200"/>
                        <a:buFont typeface="Arial"/>
                        <a:buNone/>
                      </a:pPr>
                      <a:r>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Colin plays football every Tuesday.</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t/>
                      </a:r>
                      <a:endParaRPr sz="1800" u="none" cap="none" strike="noStrike">
                        <a:solidFill>
                          <a:schemeClr val="lt1"/>
                        </a:solidFill>
                      </a:endParaRPr>
                    </a:p>
                    <a:p>
                      <a:pPr indent="0" lvl="0" marL="0" marR="0" rtl="0" algn="l">
                        <a:lnSpc>
                          <a:spcPct val="100000"/>
                        </a:lnSpc>
                        <a:spcBef>
                          <a:spcPts val="0"/>
                        </a:spcBef>
                        <a:spcAft>
                          <a:spcPts val="0"/>
                        </a:spcAft>
                        <a:buClr>
                          <a:schemeClr val="lt1"/>
                        </a:buClr>
                        <a:buSzPts val="1200"/>
                        <a:buFont typeface="Arial"/>
                        <a:buNone/>
                      </a:pPr>
                      <a:r>
                        <a:rPr b="1" lang="es-CL" sz="1800" u="none" cap="none" strike="noStrike">
                          <a:solidFill>
                            <a:schemeClr val="lt1"/>
                          </a:solidFill>
                        </a:rPr>
                        <a:t>               Signal words</a:t>
                      </a:r>
                      <a:endParaRPr b="1" sz="1800" u="none" cap="none" strike="noStrike">
                        <a:solidFill>
                          <a:schemeClr val="lt1"/>
                        </a:solidFill>
                        <a:latin typeface="Times New Roman"/>
                        <a:ea typeface="Times New Roman"/>
                        <a:cs typeface="Times New Roman"/>
                        <a:sym typeface="Times New Roman"/>
                      </a:endParaRPr>
                    </a:p>
                  </a:txBody>
                  <a:tcPr marT="0" marB="0" marR="0" marL="0" anchor="ctr">
                    <a:solidFill>
                      <a:schemeClr val="dk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Look! Colin is playing football now.</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t/>
                      </a:r>
                      <a:endParaRPr sz="1800" u="none" cap="none" strike="noStrike">
                        <a:solidFill>
                          <a:schemeClr val="lt1"/>
                        </a:solidFill>
                      </a:endParaRPr>
                    </a:p>
                    <a:p>
                      <a:pPr indent="0" lvl="0" marL="0" marR="0" rtl="0" algn="l">
                        <a:lnSpc>
                          <a:spcPct val="100000"/>
                        </a:lnSpc>
                        <a:spcBef>
                          <a:spcPts val="0"/>
                        </a:spcBef>
                        <a:spcAft>
                          <a:spcPts val="0"/>
                        </a:spcAft>
                        <a:buClr>
                          <a:schemeClr val="dk1"/>
                        </a:buClr>
                        <a:buSzPts val="1800"/>
                        <a:buFont typeface="Corbel"/>
                        <a:buNone/>
                      </a:pPr>
                      <a:r>
                        <a:t/>
                      </a:r>
                      <a:endParaRPr b="0" i="0" sz="1800" u="none" cap="none" strike="noStrike"/>
                    </a:p>
                    <a:p>
                      <a:pPr indent="0" lvl="0" marL="0" marR="0" rtl="0" algn="l">
                        <a:lnSpc>
                          <a:spcPct val="100000"/>
                        </a:lnSpc>
                        <a:spcBef>
                          <a:spcPts val="0"/>
                        </a:spcBef>
                        <a:spcAft>
                          <a:spcPts val="0"/>
                        </a:spcAft>
                        <a:buClr>
                          <a:schemeClr val="lt1"/>
                        </a:buClr>
                        <a:buSzPts val="1800"/>
                        <a:buFont typeface="Corbel"/>
                        <a:buNone/>
                      </a:pPr>
                      <a:r>
                        <a:rPr b="1" i="0" lang="es-CL" sz="1800" u="none" cap="none" strike="noStrike">
                          <a:solidFill>
                            <a:schemeClr val="lt1"/>
                          </a:solidFill>
                        </a:rPr>
                        <a:t>               Signal words</a:t>
                      </a:r>
                      <a:endParaRPr sz="1800" u="none" cap="none" strike="noStrike"/>
                    </a:p>
                  </a:txBody>
                  <a:tcPr marT="0" marB="0" marR="0" marL="0" anchor="ctr">
                    <a:solidFill>
                      <a:schemeClr val="dk2"/>
                    </a:solidFill>
                  </a:tcPr>
                </a:tc>
              </a:tr>
              <a:tr h="154300">
                <a:tc gridSpan="2">
                  <a:txBody>
                    <a:bodyPr/>
                    <a:lstStyle/>
                    <a:p>
                      <a:pPr indent="0" lvl="0" marL="0" marR="0" rtl="0" algn="l">
                        <a:lnSpc>
                          <a:spcPct val="100000"/>
                        </a:lnSpc>
                        <a:spcBef>
                          <a:spcPts val="0"/>
                        </a:spcBef>
                        <a:spcAft>
                          <a:spcPts val="0"/>
                        </a:spcAft>
                        <a:buClr>
                          <a:srgbClr val="000000"/>
                        </a:buClr>
                        <a:buSzPts val="1200"/>
                        <a:buFont typeface="Arial"/>
                        <a:buNone/>
                      </a:pPr>
                      <a:r>
                        <a:t/>
                      </a:r>
                      <a:endParaRPr sz="1800" u="none" cap="none" strike="noStrike">
                        <a:solidFill>
                          <a:schemeClr val="lt1"/>
                        </a:solidFill>
                        <a:latin typeface="Times New Roman"/>
                        <a:ea typeface="Times New Roman"/>
                        <a:cs typeface="Times New Roman"/>
                        <a:sym typeface="Times New Roman"/>
                      </a:endParaRPr>
                    </a:p>
                  </a:txBody>
                  <a:tcPr marT="0" marB="0" marR="0" marL="0" anchor="ctr">
                    <a:solidFill>
                      <a:schemeClr val="dk2"/>
                    </a:solidFill>
                  </a:tcPr>
                </a:tc>
                <a:tc hMerge="1"/>
              </a:tr>
              <a:tr h="1543025">
                <a:tc>
                  <a:txBody>
                    <a:bodyPr/>
                    <a:lstStyle/>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always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every ...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often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normally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usually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sometimes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seldom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never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first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then </a:t>
                      </a:r>
                      <a:endParaRPr sz="1800" u="none" cap="none" strike="noStrike">
                        <a:solidFill>
                          <a:schemeClr val="lt1"/>
                        </a:solidFill>
                        <a:latin typeface="Times New Roman"/>
                        <a:ea typeface="Times New Roman"/>
                        <a:cs typeface="Times New Roman"/>
                        <a:sym typeface="Times New Roman"/>
                      </a:endParaRPr>
                    </a:p>
                  </a:txBody>
                  <a:tcPr marT="0" marB="0" marR="0" marL="0" anchor="ctr">
                    <a:solidFill>
                      <a:schemeClr val="dk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at the moment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at this moment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today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now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right now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Listen! </a:t>
                      </a:r>
                      <a:endParaRPr sz="18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Look! </a:t>
                      </a:r>
                      <a:endParaRPr sz="1800" u="none" cap="none" strike="noStrike">
                        <a:solidFill>
                          <a:schemeClr val="lt1"/>
                        </a:solidFill>
                        <a:latin typeface="Times New Roman"/>
                        <a:ea typeface="Times New Roman"/>
                        <a:cs typeface="Times New Roman"/>
                        <a:sym typeface="Times New Roman"/>
                      </a:endParaRPr>
                    </a:p>
                  </a:txBody>
                  <a:tcPr marT="0" marB="0" marR="0" marL="0" anchor="ctr">
                    <a:solidFill>
                      <a:schemeClr val="dk2"/>
                    </a:solidFill>
                  </a:tcPr>
                </a:tc>
              </a:tr>
              <a:tr h="925825">
                <a:tc gridSpan="2">
                  <a:txBody>
                    <a:bodyPr/>
                    <a:lstStyle/>
                    <a:p>
                      <a:pPr indent="0" lvl="0" marL="0" marR="0" rtl="0" algn="l">
                        <a:lnSpc>
                          <a:spcPct val="100000"/>
                        </a:lnSpc>
                        <a:spcBef>
                          <a:spcPts val="0"/>
                        </a:spcBef>
                        <a:spcAft>
                          <a:spcPts val="0"/>
                        </a:spcAft>
                        <a:buClr>
                          <a:srgbClr val="000000"/>
                        </a:buClr>
                        <a:buSzPts val="1200"/>
                        <a:buFont typeface="Arial"/>
                        <a:buNone/>
                      </a:pPr>
                      <a:r>
                        <a:rPr lang="es-CL" sz="1800" u="none" cap="none" strike="noStrike">
                          <a:solidFill>
                            <a:schemeClr val="lt1"/>
                          </a:solidFill>
                        </a:rPr>
                        <a:t>Note: The following verbs are usually only used in Simple Present:</a:t>
                      </a:r>
                      <a:br>
                        <a:rPr lang="es-CL" sz="1800" u="none" cap="none" strike="noStrike">
                          <a:solidFill>
                            <a:srgbClr val="FFFFFF"/>
                          </a:solidFill>
                        </a:rPr>
                      </a:br>
                      <a:r>
                        <a:rPr lang="es-CL" sz="1800" u="none" cap="none" strike="noStrike">
                          <a:solidFill>
                            <a:schemeClr val="lt1"/>
                          </a:solidFill>
                        </a:rPr>
                        <a:t>be, have, hear, know, like, love, see, smell, think, want</a:t>
                      </a:r>
                      <a:endParaRPr sz="1800" u="none" cap="none" strike="noStrike">
                        <a:solidFill>
                          <a:schemeClr val="lt1"/>
                        </a:solidFill>
                        <a:latin typeface="Times New Roman"/>
                        <a:ea typeface="Times New Roman"/>
                        <a:cs typeface="Times New Roman"/>
                        <a:sym typeface="Times New Roman"/>
                      </a:endParaRPr>
                    </a:p>
                  </a:txBody>
                  <a:tcPr marT="0" marB="0" marR="0" marL="0" anchor="ctr">
                    <a:solidFill>
                      <a:schemeClr val="dk2"/>
                    </a:solidFill>
                  </a:tcPr>
                </a:tc>
                <a:tc hMerge="1"/>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aphicFrame>
        <p:nvGraphicFramePr>
          <p:cNvPr id="220" name="Google Shape;220;p4"/>
          <p:cNvGraphicFramePr/>
          <p:nvPr/>
        </p:nvGraphicFramePr>
        <p:xfrm>
          <a:off x="467544" y="404664"/>
          <a:ext cx="3000000" cy="3000000"/>
        </p:xfrm>
        <a:graphic>
          <a:graphicData uri="http://schemas.openxmlformats.org/drawingml/2006/table">
            <a:tbl>
              <a:tblPr bandRow="1" firstCol="1" firstRow="1">
                <a:noFill/>
                <a:tableStyleId>{D0EFC9EE-0E6D-4DAD-8B22-3EA97233F72F}</a:tableStyleId>
              </a:tblPr>
              <a:tblGrid>
                <a:gridCol w="8280925"/>
              </a:tblGrid>
              <a:tr h="145525">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000000"/>
                        </a:solidFill>
                        <a:latin typeface="Arial"/>
                        <a:ea typeface="Arial"/>
                        <a:cs typeface="Arial"/>
                        <a:sym typeface="Arial"/>
                      </a:endParaRPr>
                    </a:p>
                  </a:txBody>
                  <a:tcPr marT="0" marB="0" marR="0" marL="0" anchor="ctr"/>
                </a:tc>
              </a:tr>
              <a:tr h="598250">
                <a:tc>
                  <a:txBody>
                    <a:bodyPr/>
                    <a:lstStyle/>
                    <a:p>
                      <a:pPr indent="0" lvl="0" marL="0" marR="0" rtl="0" algn="l">
                        <a:lnSpc>
                          <a:spcPct val="150000"/>
                        </a:lnSpc>
                        <a:spcBef>
                          <a:spcPts val="0"/>
                        </a:spcBef>
                        <a:spcAft>
                          <a:spcPts val="0"/>
                        </a:spcAft>
                        <a:buClr>
                          <a:srgbClr val="000000"/>
                        </a:buClr>
                        <a:buSzPts val="2000"/>
                        <a:buFont typeface="Arial"/>
                        <a:buNone/>
                      </a:pPr>
                      <a:r>
                        <a:t/>
                      </a:r>
                      <a:endParaRPr sz="2000" u="none" cap="none" strike="noStrike"/>
                    </a:p>
                  </a:txBody>
                  <a:tcPr marT="0" marB="0" marR="0" marL="0" anchor="ctr"/>
                </a:tc>
              </a:tr>
              <a:tr h="4656825">
                <a:tc>
                  <a:txBody>
                    <a:bodyPr/>
                    <a:lstStyle/>
                    <a:p>
                      <a:pPr indent="0" lvl="0" marL="0" marR="0" rtl="0" algn="l">
                        <a:lnSpc>
                          <a:spcPct val="100000"/>
                        </a:lnSpc>
                        <a:spcBef>
                          <a:spcPts val="0"/>
                        </a:spcBef>
                        <a:spcAft>
                          <a:spcPts val="0"/>
                        </a:spcAft>
                        <a:buClr>
                          <a:srgbClr val="000000"/>
                        </a:buClr>
                        <a:buSzPts val="2000"/>
                        <a:buFont typeface="Arial"/>
                        <a:buNone/>
                      </a:pPr>
                      <a:r>
                        <a:rPr lang="es-CL" sz="2000" u="none" cap="none" strike="noStrike">
                          <a:solidFill>
                            <a:srgbClr val="E5E0D4"/>
                          </a:solidFill>
                        </a:rPr>
                        <a:t>English speakers often use the present continuous tense (subject + 'be' = verb-ing) to talk about future arrangements. A future arrangement is a plan that you have decided and organized with another person</a:t>
                      </a:r>
                      <a:r>
                        <a:rPr lang="es-CL" sz="2000" u="none" cap="none" strike="noStrike"/>
                        <a:t>.</a:t>
                      </a:r>
                      <a:br>
                        <a:rPr lang="es-CL" sz="2000" u="none" cap="none" strike="noStrike"/>
                      </a:br>
                      <a:br>
                        <a:rPr lang="es-CL" sz="2000" u="none" cap="none" strike="noStrike"/>
                      </a:br>
                      <a:r>
                        <a:rPr lang="es-CL" sz="2000" u="none" cap="none" strike="noStrike"/>
                        <a:t>I'm spending Christmas and New Year with my Mum and Dad.</a:t>
                      </a:r>
                      <a:br>
                        <a:rPr lang="es-CL" sz="2000" u="none" cap="none" strike="noStrike"/>
                      </a:br>
                      <a:r>
                        <a:rPr lang="es-CL" sz="2000" u="none" cap="none" strike="noStrike"/>
                        <a:t>We're meeting Susan at 3 o'clock tomorrow afternoon.</a:t>
                      </a:r>
                      <a:br>
                        <a:rPr lang="es-CL" sz="2000" u="none" cap="none" strike="noStrike"/>
                      </a:br>
                      <a:br>
                        <a:rPr lang="es-CL" sz="2000" u="none" cap="none" strike="noStrike"/>
                      </a:br>
                      <a:r>
                        <a:rPr lang="es-CL" sz="2000" u="none" cap="none" strike="noStrike"/>
                        <a:t>Sometimes the arrangement is between a person and a group of people, or an organization or company:</a:t>
                      </a:r>
                      <a:br>
                        <a:rPr lang="es-CL" sz="2000" u="none" cap="none" strike="noStrike"/>
                      </a:br>
                      <a:br>
                        <a:rPr lang="es-CL" sz="2000" u="none" cap="none" strike="noStrike"/>
                      </a:br>
                      <a:r>
                        <a:rPr lang="es-CL" sz="2000" u="none" cap="none" strike="noStrike"/>
                        <a:t>I'm working over the New Year. (this arrangement is between Alice and her employer)</a:t>
                      </a:r>
                      <a:br>
                        <a:rPr lang="es-CL" sz="2000" u="none" cap="none" strike="noStrike"/>
                      </a:br>
                      <a:r>
                        <a:rPr lang="es-CL" sz="2000" u="none" cap="none" strike="noStrike"/>
                        <a:t>They are flying to New York tomorrow morning. (they have made this arrangement with the airline)</a:t>
                      </a:r>
                      <a:endParaRPr sz="2000" u="none" cap="none" strike="noStrike">
                        <a:latin typeface="Times New Roman"/>
                        <a:ea typeface="Times New Roman"/>
                        <a:cs typeface="Times New Roman"/>
                        <a:sym typeface="Times New Roman"/>
                      </a:endParaRPr>
                    </a:p>
                  </a:txBody>
                  <a:tcPr marT="0" marB="0" marR="0" marL="0"/>
                </a:tc>
              </a:tr>
            </a:tbl>
          </a:graphicData>
        </a:graphic>
      </p:graphicFrame>
      <p:sp>
        <p:nvSpPr>
          <p:cNvPr id="221" name="Google Shape;221;p4"/>
          <p:cNvSpPr/>
          <p:nvPr/>
        </p:nvSpPr>
        <p:spPr>
          <a:xfrm>
            <a:off x="1975168" y="548680"/>
            <a:ext cx="5832648" cy="661720"/>
          </a:xfrm>
          <a:prstGeom prst="rect">
            <a:avLst/>
          </a:prstGeom>
          <a:noFill/>
          <a:ln>
            <a:noFill/>
          </a:ln>
        </p:spPr>
        <p:txBody>
          <a:bodyPr anchorCtr="0" anchor="ctr" bIns="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s-CL" sz="2000" u="none" cap="none" strike="noStrike">
                <a:solidFill>
                  <a:srgbClr val="000000"/>
                </a:solidFill>
                <a:latin typeface="Arial"/>
                <a:ea typeface="Arial"/>
                <a:cs typeface="Arial"/>
                <a:sym typeface="Arial"/>
              </a:rPr>
              <a:t>Present continuous for future arrangements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Verdana"/>
              <a:buNone/>
            </a:pPr>
            <a:r>
              <a:t/>
            </a:r>
            <a:endParaRPr b="0" i="0" sz="2000" u="none" cap="none" strike="noStrike">
              <a:solidFill>
                <a:schemeClr val="dk1"/>
              </a:solidFill>
              <a:latin typeface="Arial"/>
              <a:ea typeface="Arial"/>
              <a:cs typeface="Arial"/>
              <a:sym typeface="Arial"/>
            </a:endParaRPr>
          </a:p>
        </p:txBody>
      </p:sp>
      <p:pic>
        <p:nvPicPr>
          <p:cNvPr descr="http://www.bbc.co.uk/staticarchive/faaacf6350afde3ead1e7b25148beeb02d5dbbae.gif" id="222" name="Google Shape;222;p4"/>
          <p:cNvPicPr preferRelativeResize="0"/>
          <p:nvPr/>
        </p:nvPicPr>
        <p:blipFill rotWithShape="1">
          <a:blip r:embed="rId3">
            <a:alphaModFix/>
          </a:blip>
          <a:srcRect b="0" l="0" r="0" t="0"/>
          <a:stretch/>
        </p:blipFill>
        <p:spPr>
          <a:xfrm>
            <a:off x="1827213" y="2111375"/>
            <a:ext cx="4229100" cy="98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aphicFrame>
        <p:nvGraphicFramePr>
          <p:cNvPr id="227" name="Google Shape;227;p5"/>
          <p:cNvGraphicFramePr/>
          <p:nvPr/>
        </p:nvGraphicFramePr>
        <p:xfrm>
          <a:off x="395536" y="188640"/>
          <a:ext cx="3000000" cy="3000000"/>
        </p:xfrm>
        <a:graphic>
          <a:graphicData uri="http://schemas.openxmlformats.org/drawingml/2006/table">
            <a:tbl>
              <a:tblPr bandRow="1" firstCol="1" firstRow="1">
                <a:noFill/>
                <a:tableStyleId>{D0EFC9EE-0E6D-4DAD-8B22-3EA97233F72F}</a:tableStyleId>
              </a:tblPr>
              <a:tblGrid>
                <a:gridCol w="8640950"/>
              </a:tblGrid>
              <a:tr h="317800">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000000"/>
                        </a:solidFill>
                        <a:latin typeface="Arial"/>
                        <a:ea typeface="Arial"/>
                        <a:cs typeface="Arial"/>
                        <a:sym typeface="Arial"/>
                      </a:endParaRPr>
                    </a:p>
                  </a:txBody>
                  <a:tcPr marT="0" marB="0" marR="0" marL="0" anchor="ctr"/>
                </a:tc>
              </a:tr>
              <a:tr h="675950">
                <a:tc>
                  <a:txBody>
                    <a:bodyPr/>
                    <a:lstStyle/>
                    <a:p>
                      <a:pPr indent="0" lvl="0" marL="0" marR="0" rtl="0" algn="l">
                        <a:lnSpc>
                          <a:spcPct val="150000"/>
                        </a:lnSpc>
                        <a:spcBef>
                          <a:spcPts val="0"/>
                        </a:spcBef>
                        <a:spcAft>
                          <a:spcPts val="0"/>
                        </a:spcAft>
                        <a:buClr>
                          <a:srgbClr val="000000"/>
                        </a:buClr>
                        <a:buSzPts val="2000"/>
                        <a:buFont typeface="Arial"/>
                        <a:buNone/>
                      </a:pPr>
                      <a:r>
                        <a:t/>
                      </a:r>
                      <a:endParaRPr sz="2000" u="none" cap="none" strike="noStrike"/>
                    </a:p>
                  </a:txBody>
                  <a:tcPr marT="0" marB="0" marR="0" marL="0" anchor="ctr"/>
                </a:tc>
              </a:tr>
              <a:tr h="4766900">
                <a:tc>
                  <a:txBody>
                    <a:bodyPr/>
                    <a:lstStyle/>
                    <a:p>
                      <a:pPr indent="0" lvl="0" marL="0" marR="0" rtl="0" algn="l">
                        <a:lnSpc>
                          <a:spcPct val="100000"/>
                        </a:lnSpc>
                        <a:spcBef>
                          <a:spcPts val="0"/>
                        </a:spcBef>
                        <a:spcAft>
                          <a:spcPts val="0"/>
                        </a:spcAft>
                        <a:buClr>
                          <a:srgbClr val="000000"/>
                        </a:buClr>
                        <a:buSzPts val="2000"/>
                        <a:buFont typeface="Arial"/>
                        <a:buNone/>
                      </a:pPr>
                      <a:br>
                        <a:rPr lang="es-CL" sz="2000" u="none" cap="none" strike="noStrike"/>
                      </a:br>
                      <a:br>
                        <a:rPr lang="es-CL" sz="2000" u="none" cap="none" strike="noStrike"/>
                      </a:br>
                      <a:r>
                        <a:rPr lang="es-CL" sz="2000" u="none" cap="none" strike="noStrike"/>
                        <a:t>It is not always necessary to state who the arrangement is with. For example, Tim says:</a:t>
                      </a:r>
                      <a:br>
                        <a:rPr lang="es-CL" sz="2000" u="none" cap="none" strike="noStrike"/>
                      </a:br>
                      <a:r>
                        <a:rPr lang="es-CL" sz="2000" u="none" cap="none" strike="noStrike"/>
                        <a:t>So what are we all doing at Christmas?</a:t>
                      </a:r>
                      <a:br>
                        <a:rPr lang="es-CL" sz="2000" u="none" cap="none" strike="noStrike"/>
                      </a:br>
                      <a:r>
                        <a:rPr lang="es-CL" sz="2000" u="none" cap="none" strike="noStrike"/>
                        <a:t>I'm popping over to Poland for a few days.</a:t>
                      </a:r>
                      <a:br>
                        <a:rPr lang="es-CL" sz="2000" u="none" cap="none" strike="noStrike"/>
                      </a:br>
                      <a:r>
                        <a:rPr lang="es-CL" sz="2000" u="none" cap="none" strike="noStrike"/>
                        <a:t>I'm looking forward to a nice cozy Christmas.</a:t>
                      </a:r>
                      <a:br>
                        <a:rPr lang="es-CL" sz="2000" u="none" cap="none" strike="noStrike"/>
                      </a:br>
                      <a:br>
                        <a:rPr lang="es-CL" sz="2000" u="none" cap="none" strike="noStrike"/>
                      </a:br>
                      <a:r>
                        <a:rPr lang="es-CL" sz="2000" u="none" cap="none" strike="noStrike"/>
                        <a:t>Alice and Helen understand that Tim is talking about arrangements, even though he does not say who the arrangements are with.</a:t>
                      </a:r>
                      <a:endParaRPr sz="2000" u="none" cap="none" strike="noStrike">
                        <a:latin typeface="Times New Roman"/>
                        <a:ea typeface="Times New Roman"/>
                        <a:cs typeface="Times New Roman"/>
                        <a:sym typeface="Times New Roman"/>
                      </a:endParaRPr>
                    </a:p>
                  </a:txBody>
                  <a:tcPr marT="0" marB="0" marR="0" marL="0"/>
                </a:tc>
              </a:tr>
            </a:tbl>
          </a:graphicData>
        </a:graphic>
      </p:graphicFrame>
      <p:sp>
        <p:nvSpPr>
          <p:cNvPr id="228" name="Google Shape;228;p5"/>
          <p:cNvSpPr/>
          <p:nvPr/>
        </p:nvSpPr>
        <p:spPr>
          <a:xfrm>
            <a:off x="1975168" y="548680"/>
            <a:ext cx="5832648" cy="661720"/>
          </a:xfrm>
          <a:prstGeom prst="rect">
            <a:avLst/>
          </a:prstGeom>
          <a:noFill/>
          <a:ln>
            <a:noFill/>
          </a:ln>
        </p:spPr>
        <p:txBody>
          <a:bodyPr anchorCtr="0" anchor="ctr" bIns="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s-CL" sz="2000" u="none" cap="none" strike="noStrike">
                <a:solidFill>
                  <a:srgbClr val="000000"/>
                </a:solidFill>
                <a:latin typeface="Arial"/>
                <a:ea typeface="Arial"/>
                <a:cs typeface="Arial"/>
                <a:sym typeface="Arial"/>
              </a:rPr>
              <a:t>Present continuous for future arrangements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Verdana"/>
              <a:buNone/>
            </a:pPr>
            <a:r>
              <a:t/>
            </a:r>
            <a:endParaRPr b="0" i="0" sz="2000" u="none" cap="none" strike="noStrike">
              <a:solidFill>
                <a:schemeClr val="dk1"/>
              </a:solidFill>
              <a:latin typeface="Arial"/>
              <a:ea typeface="Arial"/>
              <a:cs typeface="Arial"/>
              <a:sym typeface="Arial"/>
            </a:endParaRPr>
          </a:p>
        </p:txBody>
      </p:sp>
      <p:pic>
        <p:nvPicPr>
          <p:cNvPr descr="http://www.bbc.co.uk/staticarchive/faaacf6350afde3ead1e7b25148beeb02d5dbbae.gif" id="229" name="Google Shape;229;p5"/>
          <p:cNvPicPr preferRelativeResize="0"/>
          <p:nvPr/>
        </p:nvPicPr>
        <p:blipFill rotWithShape="1">
          <a:blip r:embed="rId3">
            <a:alphaModFix/>
          </a:blip>
          <a:srcRect b="0" l="0" r="0" t="0"/>
          <a:stretch/>
        </p:blipFill>
        <p:spPr>
          <a:xfrm>
            <a:off x="1827213" y="2111375"/>
            <a:ext cx="4229100" cy="98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grpSp>
        <p:nvGrpSpPr>
          <p:cNvPr id="234" name="Google Shape;234;p6"/>
          <p:cNvGrpSpPr/>
          <p:nvPr/>
        </p:nvGrpSpPr>
        <p:grpSpPr>
          <a:xfrm>
            <a:off x="113109" y="0"/>
            <a:ext cx="1827609" cy="6858001"/>
            <a:chOff x="1320800" y="0"/>
            <a:chExt cx="2436813" cy="6858001"/>
          </a:xfrm>
        </p:grpSpPr>
        <p:sp>
          <p:nvSpPr>
            <p:cNvPr id="235" name="Google Shape;235;p6"/>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236" name="Google Shape;236;p6"/>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237" name="Google Shape;237;p6"/>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238" name="Google Shape;238;p6"/>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sp>
        <p:sp>
          <p:nvSpPr>
            <p:cNvPr id="239" name="Google Shape;239;p6"/>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sp>
        <p:sp>
          <p:nvSpPr>
            <p:cNvPr id="240" name="Google Shape;240;p6"/>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241" name="Google Shape;241;p6"/>
          <p:cNvSpPr/>
          <p:nvPr/>
        </p:nvSpPr>
        <p:spPr>
          <a:xfrm>
            <a:off x="0" y="0"/>
            <a:ext cx="9144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42" name="Google Shape;242;p6"/>
          <p:cNvGrpSpPr/>
          <p:nvPr/>
        </p:nvGrpSpPr>
        <p:grpSpPr>
          <a:xfrm>
            <a:off x="1717698" y="-12875"/>
            <a:ext cx="1953297" cy="6890194"/>
            <a:chOff x="2199787" y="-12875"/>
            <a:chExt cx="2679011" cy="6890194"/>
          </a:xfrm>
        </p:grpSpPr>
        <p:sp>
          <p:nvSpPr>
            <p:cNvPr id="243" name="Google Shape;243;p6"/>
            <p:cNvSpPr/>
            <p:nvPr/>
          </p:nvSpPr>
          <p:spPr>
            <a:xfrm>
              <a:off x="2199787" y="-12875"/>
              <a:ext cx="2679011" cy="5301468"/>
            </a:xfrm>
            <a:custGeom>
              <a:rect b="b" l="l" r="r" t="t"/>
              <a:pathLst>
                <a:path extrusionOk="0" h="2540977" w="2679012">
                  <a:moveTo>
                    <a:pt x="921784" y="0"/>
                  </a:moveTo>
                  <a:lnTo>
                    <a:pt x="2678853" y="6171"/>
                  </a:lnTo>
                  <a:cubicBezTo>
                    <a:pt x="2682925" y="861394"/>
                    <a:pt x="2607511" y="1685754"/>
                    <a:pt x="2611583" y="2540977"/>
                  </a:cubicBezTo>
                  <a:lnTo>
                    <a:pt x="0" y="2527229"/>
                  </a:lnTo>
                  <a:lnTo>
                    <a:pt x="921784" y="0"/>
                  </a:lnTo>
                  <a:close/>
                </a:path>
              </a:pathLst>
            </a:cu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4" name="Google Shape;244;p6"/>
            <p:cNvSpPr/>
            <p:nvPr/>
          </p:nvSpPr>
          <p:spPr>
            <a:xfrm>
              <a:off x="2211875" y="5257482"/>
              <a:ext cx="2586931" cy="1619837"/>
            </a:xfrm>
            <a:custGeom>
              <a:rect b="b" l="l" r="r" t="t"/>
              <a:pathLst>
                <a:path extrusionOk="0" h="4305273" w="3664846">
                  <a:moveTo>
                    <a:pt x="0" y="15785"/>
                  </a:moveTo>
                  <a:lnTo>
                    <a:pt x="3664846" y="0"/>
                  </a:lnTo>
                  <a:cubicBezTo>
                    <a:pt x="3664841" y="1428496"/>
                    <a:pt x="3664837" y="2856992"/>
                    <a:pt x="3664832" y="4285488"/>
                  </a:cubicBezTo>
                  <a:lnTo>
                    <a:pt x="1705997" y="4305273"/>
                  </a:lnTo>
                  <a:lnTo>
                    <a:pt x="0" y="15785"/>
                  </a:lnTo>
                  <a:close/>
                </a:path>
              </a:pathLst>
            </a:cu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245" name="Google Shape;245;p6"/>
          <p:cNvGrpSpPr/>
          <p:nvPr/>
        </p:nvGrpSpPr>
        <p:grpSpPr>
          <a:xfrm>
            <a:off x="1770459" y="0"/>
            <a:ext cx="1827609" cy="6858001"/>
            <a:chOff x="1320800" y="0"/>
            <a:chExt cx="2436813" cy="6858001"/>
          </a:xfrm>
        </p:grpSpPr>
        <p:sp>
          <p:nvSpPr>
            <p:cNvPr id="246" name="Google Shape;246;p6"/>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247" name="Google Shape;247;p6"/>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248" name="Google Shape;248;p6"/>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249" name="Google Shape;249;p6"/>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sp>
        <p:sp>
          <p:nvSpPr>
            <p:cNvPr id="250" name="Google Shape;250;p6"/>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sp>
        <p:sp>
          <p:nvSpPr>
            <p:cNvPr id="251" name="Google Shape;251;p6"/>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252" name="Google Shape;252;p6"/>
          <p:cNvSpPr txBox="1"/>
          <p:nvPr>
            <p:ph type="title"/>
          </p:nvPr>
        </p:nvSpPr>
        <p:spPr>
          <a:xfrm>
            <a:off x="2971799" y="685800"/>
            <a:ext cx="5509418" cy="141393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8C3C"/>
              </a:buClr>
              <a:buSzPts val="1560"/>
              <a:buFont typeface="Corbel"/>
              <a:buNone/>
            </a:pPr>
            <a:r>
              <a:rPr lang="es-CL" sz="1300"/>
              <a:t> </a:t>
            </a:r>
            <a:r>
              <a:rPr b="1" lang="es-CL" sz="3155"/>
              <a:t>Present continuous for things which you are about to start doing </a:t>
            </a:r>
            <a:endParaRPr sz="3155"/>
          </a:p>
        </p:txBody>
      </p:sp>
      <p:pic>
        <p:nvPicPr>
          <p:cNvPr descr="Side view of a bed with side table and on it is an alarm clock and a white lamp" id="253" name="Google Shape;253;p6"/>
          <p:cNvPicPr preferRelativeResize="0"/>
          <p:nvPr/>
        </p:nvPicPr>
        <p:blipFill rotWithShape="1">
          <a:blip r:embed="rId4">
            <a:alphaModFix/>
          </a:blip>
          <a:srcRect b="4" l="61711" r="13040" t="0"/>
          <a:stretch/>
        </p:blipFill>
        <p:spPr>
          <a:xfrm>
            <a:off x="20" y="10"/>
            <a:ext cx="2594352" cy="6857990"/>
          </a:xfrm>
          <a:custGeom>
            <a:rect b="b" l="l" r="r" t="t"/>
            <a:pathLst>
              <a:path extrusionOk="0" h="6858000" w="3458633">
                <a:moveTo>
                  <a:pt x="0" y="0"/>
                </a:moveTo>
                <a:lnTo>
                  <a:pt x="3174999" y="0"/>
                </a:lnTo>
                <a:lnTo>
                  <a:pt x="2294466" y="5223932"/>
                </a:lnTo>
                <a:lnTo>
                  <a:pt x="3458633" y="6853767"/>
                </a:lnTo>
                <a:lnTo>
                  <a:pt x="0" y="6858000"/>
                </a:lnTo>
                <a:lnTo>
                  <a:pt x="0" y="0"/>
                </a:lnTo>
                <a:close/>
              </a:path>
            </a:pathLst>
          </a:custGeom>
          <a:noFill/>
          <a:ln>
            <a:noFill/>
          </a:ln>
        </p:spPr>
      </p:pic>
      <p:sp>
        <p:nvSpPr>
          <p:cNvPr id="254" name="Google Shape;254;p6"/>
          <p:cNvSpPr txBox="1"/>
          <p:nvPr>
            <p:ph idx="1" type="body"/>
          </p:nvPr>
        </p:nvSpPr>
        <p:spPr>
          <a:xfrm>
            <a:off x="2882900" y="2048933"/>
            <a:ext cx="5744367" cy="3742267"/>
          </a:xfrm>
          <a:prstGeom prst="rect">
            <a:avLst/>
          </a:prstGeom>
          <a:noFill/>
          <a:ln>
            <a:noFill/>
          </a:ln>
        </p:spPr>
        <p:txBody>
          <a:bodyPr anchorCtr="0" anchor="ctr" bIns="45700" lIns="91425" spcFirstLastPara="1" rIns="91425" wrap="square" tIns="45700">
            <a:normAutofit/>
          </a:bodyPr>
          <a:lstStyle/>
          <a:p>
            <a:pPr indent="-265176" lvl="0" marL="265176" rtl="0" algn="l">
              <a:lnSpc>
                <a:spcPct val="105000"/>
              </a:lnSpc>
              <a:spcBef>
                <a:spcPts val="480"/>
              </a:spcBef>
              <a:spcAft>
                <a:spcPts val="600"/>
              </a:spcAft>
              <a:buSzPts val="3480"/>
              <a:buFont typeface="Arial"/>
              <a:buChar char="•"/>
            </a:pPr>
            <a:r>
              <a:rPr lang="es-CL"/>
              <a:t>English speakers often use the present continuous tense to talk about things they are about to start doing. This is especially common with verbs of movement, such as go, come, leave etc.</a:t>
            </a:r>
            <a:br>
              <a:rPr lang="es-CL"/>
            </a:br>
            <a:br>
              <a:rPr lang="es-CL"/>
            </a:br>
            <a:r>
              <a:rPr b="1" lang="es-CL"/>
              <a:t>I'm going</a:t>
            </a:r>
            <a:r>
              <a:rPr lang="es-CL"/>
              <a:t> to bed now - goodnight.</a:t>
            </a:r>
            <a:br>
              <a:rPr lang="es-CL"/>
            </a:br>
            <a:r>
              <a:rPr lang="es-CL"/>
              <a:t>Will you help me finish the housework? - Sorry, I can't: </a:t>
            </a:r>
            <a:r>
              <a:rPr b="1" lang="es-CL"/>
              <a:t>I'm leaving</a:t>
            </a:r>
            <a:r>
              <a:rPr lang="es-CL"/>
              <a:t> for work now.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 calcmode="lin" valueType="num">
                                      <p:cBhvr additive="base">
                                        <p:cTn dur="500"/>
                                        <p:tgtEl>
                                          <p:spTgt spid="25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8" name="Shape 258"/>
        <p:cNvGrpSpPr/>
        <p:nvPr/>
      </p:nvGrpSpPr>
      <p:grpSpPr>
        <a:xfrm>
          <a:off x="0" y="0"/>
          <a:ext cx="0" cy="0"/>
          <a:chOff x="0" y="0"/>
          <a:chExt cx="0" cy="0"/>
        </a:xfrm>
      </p:grpSpPr>
      <p:grpSp>
        <p:nvGrpSpPr>
          <p:cNvPr id="259" name="Google Shape;259;p7"/>
          <p:cNvGrpSpPr/>
          <p:nvPr/>
        </p:nvGrpSpPr>
        <p:grpSpPr>
          <a:xfrm>
            <a:off x="113109" y="0"/>
            <a:ext cx="1827609" cy="6858001"/>
            <a:chOff x="1320800" y="0"/>
            <a:chExt cx="2436813" cy="6858001"/>
          </a:xfrm>
        </p:grpSpPr>
        <p:sp>
          <p:nvSpPr>
            <p:cNvPr id="260" name="Google Shape;260;p7"/>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261" name="Google Shape;261;p7"/>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FEFEFE"/>
            </a:solidFill>
            <a:ln>
              <a:noFill/>
            </a:ln>
          </p:spPr>
        </p:sp>
        <p:sp>
          <p:nvSpPr>
            <p:cNvPr id="262" name="Google Shape;262;p7"/>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FEFEFE"/>
            </a:solidFill>
            <a:ln>
              <a:noFill/>
            </a:ln>
          </p:spPr>
        </p:sp>
        <p:sp>
          <p:nvSpPr>
            <p:cNvPr id="263" name="Google Shape;263;p7"/>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sp>
        <p:sp>
          <p:nvSpPr>
            <p:cNvPr id="264" name="Google Shape;264;p7"/>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sp>
        <p:sp>
          <p:nvSpPr>
            <p:cNvPr id="265" name="Google Shape;265;p7"/>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FEFEFE"/>
            </a:solidFill>
            <a:ln>
              <a:noFill/>
            </a:ln>
          </p:spPr>
        </p:sp>
      </p:grpSp>
      <p:sp>
        <p:nvSpPr>
          <p:cNvPr id="266" name="Google Shape;266;p7"/>
          <p:cNvSpPr/>
          <p:nvPr/>
        </p:nvSpPr>
        <p:spPr>
          <a:xfrm>
            <a:off x="0" y="0"/>
            <a:ext cx="9144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67" name="Google Shape;267;p7"/>
          <p:cNvGrpSpPr/>
          <p:nvPr/>
        </p:nvGrpSpPr>
        <p:grpSpPr>
          <a:xfrm flipH="1">
            <a:off x="4894654" y="0"/>
            <a:ext cx="3761187" cy="6862763"/>
            <a:chOff x="2928938" y="-4763"/>
            <a:chExt cx="5014912" cy="6862763"/>
          </a:xfrm>
        </p:grpSpPr>
        <p:sp>
          <p:nvSpPr>
            <p:cNvPr id="268" name="Google Shape;268;p7"/>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269" name="Google Shape;269;p7"/>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70" name="Google Shape;270;p7"/>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271" name="Google Shape;271;p7"/>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sp>
        <p:sp>
          <p:nvSpPr>
            <p:cNvPr id="272" name="Google Shape;272;p7"/>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sp>
        <p:sp>
          <p:nvSpPr>
            <p:cNvPr id="273" name="Google Shape;273;p7"/>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74" name="Google Shape;274;p7"/>
          <p:cNvSpPr txBox="1"/>
          <p:nvPr>
            <p:ph type="title"/>
          </p:nvPr>
        </p:nvSpPr>
        <p:spPr>
          <a:xfrm>
            <a:off x="763643" y="685800"/>
            <a:ext cx="5558869" cy="1752599"/>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F8C3C"/>
              </a:buClr>
              <a:buSzPts val="3600"/>
              <a:buFont typeface="Corbel"/>
              <a:buNone/>
            </a:pPr>
            <a:r>
              <a:rPr b="1" lang="es-CL"/>
              <a:t>Time expressions </a:t>
            </a:r>
            <a:endParaRPr/>
          </a:p>
        </p:txBody>
      </p:sp>
      <p:sp>
        <p:nvSpPr>
          <p:cNvPr id="275" name="Google Shape;275;p7"/>
          <p:cNvSpPr txBox="1"/>
          <p:nvPr>
            <p:ph idx="1" type="body"/>
          </p:nvPr>
        </p:nvSpPr>
        <p:spPr>
          <a:xfrm>
            <a:off x="834198" y="2187221"/>
            <a:ext cx="5432702" cy="2719193"/>
          </a:xfrm>
          <a:prstGeom prst="rect">
            <a:avLst/>
          </a:prstGeom>
          <a:noFill/>
          <a:ln>
            <a:noFill/>
          </a:ln>
        </p:spPr>
        <p:txBody>
          <a:bodyPr anchorCtr="0" anchor="t" bIns="45700" lIns="91425" spcFirstLastPara="1" rIns="91425" wrap="square" tIns="45700">
            <a:noAutofit/>
          </a:bodyPr>
          <a:lstStyle/>
          <a:p>
            <a:pPr indent="-264795" lvl="0" marL="264795" rtl="0" algn="l">
              <a:lnSpc>
                <a:spcPct val="105000"/>
              </a:lnSpc>
              <a:spcBef>
                <a:spcPts val="400"/>
              </a:spcBef>
              <a:spcAft>
                <a:spcPts val="600"/>
              </a:spcAft>
              <a:buSzPts val="2900"/>
              <a:buFont typeface="Arial"/>
              <a:buChar char="•"/>
            </a:pPr>
            <a:r>
              <a:rPr lang="es-CL" sz="2000"/>
              <a:t>Time expressions are often (but not always) used when present continuous is used to talk about future arrangements.</a:t>
            </a:r>
            <a:br>
              <a:rPr lang="es-CL" sz="2000"/>
            </a:br>
            <a:br>
              <a:rPr lang="es-CL" sz="2000"/>
            </a:br>
            <a:r>
              <a:rPr lang="es-CL" sz="2000"/>
              <a:t>I'm working </a:t>
            </a:r>
            <a:r>
              <a:rPr b="1" lang="es-CL" sz="2000"/>
              <a:t>over the New Year</a:t>
            </a:r>
            <a:r>
              <a:rPr lang="es-CL" sz="2000"/>
              <a:t>.</a:t>
            </a:r>
            <a:br>
              <a:rPr lang="es-CL" sz="2000"/>
            </a:br>
            <a:r>
              <a:rPr lang="es-CL" sz="2000"/>
              <a:t>They are flying to New York </a:t>
            </a:r>
            <a:r>
              <a:rPr b="1" lang="es-CL" sz="2000"/>
              <a:t>tomorrow morning</a:t>
            </a:r>
            <a:r>
              <a:rPr lang="es-CL" sz="2000"/>
              <a:t>.</a:t>
            </a:r>
            <a:br>
              <a:rPr lang="es-CL" sz="2000"/>
            </a:br>
            <a:r>
              <a:rPr lang="es-CL" sz="2000"/>
              <a:t>So what are we all doing </a:t>
            </a:r>
            <a:r>
              <a:rPr b="1" lang="es-CL" sz="2000"/>
              <a:t>at Christmas</a:t>
            </a:r>
            <a:r>
              <a:rPr lang="es-CL" sz="2000"/>
              <a:t>?</a:t>
            </a:r>
            <a:br>
              <a:rPr lang="es-CL" sz="2000"/>
            </a:br>
            <a:r>
              <a:rPr lang="es-CL" sz="2000"/>
              <a:t>I'm popping over to Poland </a:t>
            </a:r>
            <a:r>
              <a:rPr b="1" lang="es-CL" sz="2000"/>
              <a:t>for a few days</a:t>
            </a:r>
            <a:r>
              <a:rPr lang="es-CL" sz="2000"/>
              <a:t>.</a:t>
            </a:r>
            <a:br>
              <a:rPr lang="es-CL" sz="2000"/>
            </a:br>
            <a:r>
              <a:rPr lang="es-CL" sz="2000"/>
              <a:t>I'm going to bed </a:t>
            </a:r>
            <a:r>
              <a:rPr b="1" lang="es-CL" sz="2000"/>
              <a:t>now.</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500"/>
                                        <p:tgtEl>
                                          <p:spTgt spid="2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9" name="Shape 279"/>
        <p:cNvGrpSpPr/>
        <p:nvPr/>
      </p:nvGrpSpPr>
      <p:grpSpPr>
        <a:xfrm>
          <a:off x="0" y="0"/>
          <a:ext cx="0" cy="0"/>
          <a:chOff x="0" y="0"/>
          <a:chExt cx="0" cy="0"/>
        </a:xfrm>
      </p:grpSpPr>
      <p:pic>
        <p:nvPicPr>
          <p:cNvPr descr="One glowing cube among white dim cubes" id="280" name="Google Shape;280;p8"/>
          <p:cNvPicPr preferRelativeResize="0"/>
          <p:nvPr/>
        </p:nvPicPr>
        <p:blipFill rotWithShape="1">
          <a:blip r:embed="rId3">
            <a:alphaModFix amt="35000"/>
          </a:blip>
          <a:srcRect b="4" l="0" r="4" t="0"/>
          <a:stretch/>
        </p:blipFill>
        <p:spPr>
          <a:xfrm>
            <a:off x="20" y="10"/>
            <a:ext cx="9143980" cy="6857990"/>
          </a:xfrm>
          <a:prstGeom prst="rect">
            <a:avLst/>
          </a:prstGeom>
          <a:noFill/>
          <a:ln>
            <a:noFill/>
          </a:ln>
        </p:spPr>
      </p:pic>
      <p:sp>
        <p:nvSpPr>
          <p:cNvPr id="281" name="Google Shape;281;p8"/>
          <p:cNvSpPr txBox="1"/>
          <p:nvPr>
            <p:ph type="ctrTitle"/>
          </p:nvPr>
        </p:nvSpPr>
        <p:spPr>
          <a:xfrm>
            <a:off x="2196300" y="1380068"/>
            <a:ext cx="6430967" cy="2616199"/>
          </a:xfrm>
          <a:prstGeom prst="rect">
            <a:avLst/>
          </a:prstGeom>
          <a:noFill/>
          <a:ln>
            <a:noFill/>
          </a:ln>
        </p:spPr>
        <p:txBody>
          <a:bodyPr anchorCtr="0" anchor="b" bIns="45700" lIns="45700" spcFirstLastPara="1" rIns="45700" wrap="square" tIns="45700">
            <a:normAutofit/>
          </a:bodyPr>
          <a:lstStyle/>
          <a:p>
            <a:pPr indent="0" lvl="0" marL="0" rtl="0" algn="r">
              <a:spcBef>
                <a:spcPts val="0"/>
              </a:spcBef>
              <a:spcAft>
                <a:spcPts val="0"/>
              </a:spcAft>
              <a:buClr>
                <a:srgbClr val="FF8C3C"/>
              </a:buClr>
              <a:buSzPts val="3574"/>
              <a:buFont typeface="Verdana"/>
              <a:buNone/>
            </a:pPr>
            <a:r>
              <a:rPr lang="es-CL"/>
              <a:t>Present simple versus present continuous</a:t>
            </a:r>
            <a:endParaRPr/>
          </a:p>
        </p:txBody>
      </p:sp>
      <p:sp>
        <p:nvSpPr>
          <p:cNvPr id="282" name="Google Shape;282;p8"/>
          <p:cNvSpPr txBox="1"/>
          <p:nvPr>
            <p:ph idx="1" type="subTitle"/>
          </p:nvPr>
        </p:nvSpPr>
        <p:spPr>
          <a:xfrm>
            <a:off x="3386532" y="3996267"/>
            <a:ext cx="5240734" cy="1388534"/>
          </a:xfrm>
          <a:prstGeom prst="rect">
            <a:avLst/>
          </a:prstGeom>
          <a:noFill/>
          <a:ln>
            <a:noFill/>
          </a:ln>
        </p:spPr>
        <p:txBody>
          <a:bodyPr anchorCtr="0" anchor="t" bIns="45700" lIns="182875" spcFirstLastPara="1" rIns="91425" wrap="square" tIns="0">
            <a:normAutofit/>
          </a:bodyPr>
          <a:lstStyle/>
          <a:p>
            <a:pPr indent="0" lvl="0" marL="36576" rtl="0" algn="r">
              <a:spcBef>
                <a:spcPts val="0"/>
              </a:spcBef>
              <a:spcAft>
                <a:spcPts val="600"/>
              </a:spcAft>
              <a:buSzPts val="3520"/>
              <a:buNone/>
            </a:pPr>
            <a:r>
              <a:rPr lang="es-CL"/>
              <a:t>Exercises</a:t>
            </a:r>
            <a:endParaRPr/>
          </a:p>
        </p:txBody>
      </p:sp>
      <p:grpSp>
        <p:nvGrpSpPr>
          <p:cNvPr id="283" name="Google Shape;283;p8"/>
          <p:cNvGrpSpPr/>
          <p:nvPr/>
        </p:nvGrpSpPr>
        <p:grpSpPr>
          <a:xfrm>
            <a:off x="409576" y="-4763"/>
            <a:ext cx="3761187" cy="6862763"/>
            <a:chOff x="2928938" y="-4763"/>
            <a:chExt cx="5014912" cy="6862763"/>
          </a:xfrm>
        </p:grpSpPr>
        <p:sp>
          <p:nvSpPr>
            <p:cNvPr id="284" name="Google Shape;284;p8"/>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rgbClr val="30ACEC"/>
            </a:solidFill>
            <a:ln>
              <a:noFill/>
            </a:ln>
          </p:spPr>
        </p:sp>
        <p:sp>
          <p:nvSpPr>
            <p:cNvPr id="285" name="Google Shape;285;p8"/>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000000"/>
            </a:solidFill>
            <a:ln>
              <a:noFill/>
            </a:ln>
          </p:spPr>
        </p:sp>
        <p:sp>
          <p:nvSpPr>
            <p:cNvPr id="286" name="Google Shape;286;p8"/>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000000"/>
            </a:solidFill>
            <a:ln>
              <a:noFill/>
            </a:ln>
          </p:spPr>
        </p:sp>
        <p:sp>
          <p:nvSpPr>
            <p:cNvPr id="287" name="Google Shape;287;p8"/>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sp>
        <p:sp>
          <p:nvSpPr>
            <p:cNvPr id="288" name="Google Shape;288;p8"/>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sp>
        <p:sp>
          <p:nvSpPr>
            <p:cNvPr id="289" name="Google Shape;289;p8"/>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000000"/>
            </a:solidFill>
            <a:ln>
              <a:noFill/>
            </a:ln>
          </p:spPr>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282">
                                            <p:txEl>
                                              <p:pRg end="0" st="0"/>
                                            </p:txEl>
                                          </p:spTgt>
                                        </p:tgtEl>
                                        <p:attrNameLst>
                                          <p:attrName>style.visibility</p:attrName>
                                        </p:attrNameLst>
                                      </p:cBhvr>
                                      <p:to>
                                        <p:strVal val="visible"/>
                                      </p:to>
                                    </p:set>
                                    <p:animEffect filter="fade" transition="in">
                                      <p:cBhvr>
                                        <p:cTn dur="400"/>
                                        <p:tgtEl>
                                          <p:spTgt spid="282">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81"/>
                                        </p:tgtEl>
                                        <p:attrNameLst>
                                          <p:attrName>style.visibility</p:attrName>
                                        </p:attrNameLst>
                                      </p:cBhvr>
                                      <p:to>
                                        <p:strVal val="visible"/>
                                      </p:to>
                                    </p:set>
                                    <p:animEffect filter="fade" transition="in">
                                      <p:cBhvr>
                                        <p:cTn dur="4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BBBBB"/>
            </a:gs>
          </a:gsLst>
          <a:lin ang="5400000" scaled="0"/>
        </a:gradFill>
      </p:bgPr>
    </p:bg>
    <p:spTree>
      <p:nvGrpSpPr>
        <p:cNvPr id="293" name="Shape 293"/>
        <p:cNvGrpSpPr/>
        <p:nvPr/>
      </p:nvGrpSpPr>
      <p:grpSpPr>
        <a:xfrm>
          <a:off x="0" y="0"/>
          <a:ext cx="0" cy="0"/>
          <a:chOff x="0" y="0"/>
          <a:chExt cx="0" cy="0"/>
        </a:xfrm>
      </p:grpSpPr>
      <p:grpSp>
        <p:nvGrpSpPr>
          <p:cNvPr id="294" name="Google Shape;294;p9"/>
          <p:cNvGrpSpPr/>
          <p:nvPr/>
        </p:nvGrpSpPr>
        <p:grpSpPr>
          <a:xfrm>
            <a:off x="113109" y="0"/>
            <a:ext cx="1827609" cy="6858001"/>
            <a:chOff x="1320800" y="0"/>
            <a:chExt cx="2436813" cy="6858001"/>
          </a:xfrm>
        </p:grpSpPr>
        <p:sp>
          <p:nvSpPr>
            <p:cNvPr id="295" name="Google Shape;295;p9"/>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296" name="Google Shape;296;p9"/>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297" name="Google Shape;297;p9"/>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298" name="Google Shape;298;p9"/>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sp>
        <p:sp>
          <p:nvSpPr>
            <p:cNvPr id="299" name="Google Shape;299;p9"/>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sp>
        <p:sp>
          <p:nvSpPr>
            <p:cNvPr id="300" name="Google Shape;300;p9"/>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301" name="Google Shape;301;p9"/>
          <p:cNvSpPr/>
          <p:nvPr/>
        </p:nvSpPr>
        <p:spPr>
          <a:xfrm>
            <a:off x="0" y="0"/>
            <a:ext cx="9144000" cy="6858000"/>
          </a:xfrm>
          <a:prstGeom prst="rect">
            <a:avLst/>
          </a:prstGeom>
          <a:gradFill>
            <a:gsLst>
              <a:gs pos="0">
                <a:srgbClr val="FFFFFF"/>
              </a:gs>
              <a:gs pos="100000">
                <a:srgbClr val="BBBBBB"/>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2" name="Google Shape;302;p9"/>
          <p:cNvSpPr/>
          <p:nvPr/>
        </p:nvSpPr>
        <p:spPr>
          <a:xfrm flipH="1" rot="10800000">
            <a:off x="0" y="-1"/>
            <a:ext cx="3302781" cy="6858001"/>
          </a:xfrm>
          <a:custGeom>
            <a:rect b="b" l="l" r="r" t="t"/>
            <a:pathLst>
              <a:path extrusionOk="0" h="6858001" w="4403709">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a:gsLst>
              <a:gs pos="0">
                <a:srgbClr val="636363"/>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03" name="Google Shape;303;p9"/>
          <p:cNvSpPr txBox="1"/>
          <p:nvPr>
            <p:ph type="title"/>
          </p:nvPr>
        </p:nvSpPr>
        <p:spPr>
          <a:xfrm>
            <a:off x="401265" y="685800"/>
            <a:ext cx="1979972" cy="5105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8C3C"/>
              </a:buClr>
              <a:buSzPts val="3600"/>
              <a:buFont typeface="Corbel"/>
              <a:buNone/>
            </a:pPr>
            <a:r>
              <a:rPr b="1" lang="es-CL" sz="2800">
                <a:solidFill>
                  <a:srgbClr val="FFFFFF"/>
                </a:solidFill>
              </a:rPr>
              <a:t>I. Complete the sentences. Use Simple Present or Present Continuous</a:t>
            </a:r>
            <a:endParaRPr sz="2800">
              <a:solidFill>
                <a:srgbClr val="FFFFFF"/>
              </a:solidFill>
            </a:endParaRPr>
          </a:p>
        </p:txBody>
      </p:sp>
      <p:grpSp>
        <p:nvGrpSpPr>
          <p:cNvPr id="304" name="Google Shape;304;p9"/>
          <p:cNvGrpSpPr/>
          <p:nvPr/>
        </p:nvGrpSpPr>
        <p:grpSpPr>
          <a:xfrm>
            <a:off x="2486469" y="0"/>
            <a:ext cx="1827609" cy="6858001"/>
            <a:chOff x="1320800" y="0"/>
            <a:chExt cx="2436813" cy="6858001"/>
          </a:xfrm>
        </p:grpSpPr>
        <p:sp>
          <p:nvSpPr>
            <p:cNvPr id="305" name="Google Shape;305;p9"/>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306" name="Google Shape;306;p9"/>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307" name="Google Shape;307;p9"/>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308" name="Google Shape;308;p9"/>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sp>
        <p:sp>
          <p:nvSpPr>
            <p:cNvPr id="309" name="Google Shape;309;p9"/>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sp>
        <p:sp>
          <p:nvSpPr>
            <p:cNvPr id="310" name="Google Shape;310;p9"/>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grpSp>
        <p:nvGrpSpPr>
          <p:cNvPr id="311" name="Google Shape;311;p9"/>
          <p:cNvGrpSpPr/>
          <p:nvPr/>
        </p:nvGrpSpPr>
        <p:grpSpPr>
          <a:xfrm>
            <a:off x="3757612" y="686423"/>
            <a:ext cx="4869656" cy="5104153"/>
            <a:chOff x="0" y="623"/>
            <a:chExt cx="4869656" cy="5104153"/>
          </a:xfrm>
        </p:grpSpPr>
        <p:cxnSp>
          <p:nvCxnSpPr>
            <p:cNvPr id="312" name="Google Shape;312;p9"/>
            <p:cNvCxnSpPr/>
            <p:nvPr/>
          </p:nvCxnSpPr>
          <p:spPr>
            <a:xfrm>
              <a:off x="0" y="623"/>
              <a:ext cx="4869656" cy="0"/>
            </a:xfrm>
            <a:prstGeom prst="straightConnector1">
              <a:avLst/>
            </a:prstGeom>
            <a:solidFill>
              <a:schemeClr val="accent2"/>
            </a:solidFill>
            <a:ln cap="rnd" cmpd="sng" w="15875">
              <a:solidFill>
                <a:schemeClr val="accent2"/>
              </a:solidFill>
              <a:prstDash val="solid"/>
              <a:round/>
              <a:headEnd len="sm" w="sm" type="none"/>
              <a:tailEnd len="sm" w="sm" type="none"/>
            </a:ln>
          </p:spPr>
        </p:cxnSp>
        <p:sp>
          <p:nvSpPr>
            <p:cNvPr id="313" name="Google Shape;313;p9"/>
            <p:cNvSpPr/>
            <p:nvPr/>
          </p:nvSpPr>
          <p:spPr>
            <a:xfrm>
              <a:off x="0" y="623"/>
              <a:ext cx="4869656" cy="5104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9"/>
            <p:cNvSpPr txBox="1"/>
            <p:nvPr/>
          </p:nvSpPr>
          <p:spPr>
            <a:xfrm>
              <a:off x="0" y="623"/>
              <a:ext cx="4869656" cy="510415"/>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es-CL" sz="1500" u="none" cap="none" strike="noStrike">
                  <a:solidFill>
                    <a:srgbClr val="000000"/>
                  </a:solidFill>
                  <a:latin typeface="Arial"/>
                  <a:ea typeface="Arial"/>
                  <a:cs typeface="Arial"/>
                  <a:sym typeface="Arial"/>
                </a:rPr>
                <a:t>The lesson (start) </a:t>
              </a:r>
              <a:r>
                <a:rPr b="0" i="0" lang="es-CL" sz="1500" u="sng" cap="none" strike="noStrike">
                  <a:solidFill>
                    <a:srgbClr val="000000"/>
                  </a:solidFill>
                  <a:latin typeface="Arial"/>
                  <a:ea typeface="Arial"/>
                  <a:cs typeface="Arial"/>
                  <a:sym typeface="Arial"/>
                </a:rPr>
                <a:t>		</a:t>
              </a:r>
              <a:r>
                <a:rPr b="0" i="0" lang="es-CL" sz="1500" u="none" cap="none" strike="noStrike">
                  <a:solidFill>
                    <a:srgbClr val="000000"/>
                  </a:solidFill>
                  <a:latin typeface="Arial"/>
                  <a:ea typeface="Arial"/>
                  <a:cs typeface="Arial"/>
                  <a:sym typeface="Arial"/>
                </a:rPr>
                <a:t>at 9 o'clock. </a:t>
              </a:r>
              <a:endParaRPr b="0" i="0" sz="1500" u="none" cap="none" strike="noStrike">
                <a:solidFill>
                  <a:srgbClr val="000000"/>
                </a:solidFill>
                <a:latin typeface="Arial"/>
                <a:ea typeface="Arial"/>
                <a:cs typeface="Arial"/>
                <a:sym typeface="Arial"/>
              </a:endParaRPr>
            </a:p>
          </p:txBody>
        </p:sp>
        <p:cxnSp>
          <p:nvCxnSpPr>
            <p:cNvPr id="315" name="Google Shape;315;p9"/>
            <p:cNvCxnSpPr/>
            <p:nvPr/>
          </p:nvCxnSpPr>
          <p:spPr>
            <a:xfrm>
              <a:off x="0" y="511038"/>
              <a:ext cx="4869656" cy="0"/>
            </a:xfrm>
            <a:prstGeom prst="straightConnector1">
              <a:avLst/>
            </a:prstGeom>
            <a:solidFill>
              <a:srgbClr val="8CC64C"/>
            </a:solidFill>
            <a:ln cap="rnd" cmpd="sng" w="15875">
              <a:solidFill>
                <a:srgbClr val="8CC64C"/>
              </a:solidFill>
              <a:prstDash val="solid"/>
              <a:round/>
              <a:headEnd len="sm" w="sm" type="none"/>
              <a:tailEnd len="sm" w="sm" type="none"/>
            </a:ln>
          </p:spPr>
        </p:cxnSp>
        <p:sp>
          <p:nvSpPr>
            <p:cNvPr id="316" name="Google Shape;316;p9"/>
            <p:cNvSpPr/>
            <p:nvPr/>
          </p:nvSpPr>
          <p:spPr>
            <a:xfrm>
              <a:off x="0" y="511038"/>
              <a:ext cx="4869656" cy="5104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9"/>
            <p:cNvSpPr txBox="1"/>
            <p:nvPr/>
          </p:nvSpPr>
          <p:spPr>
            <a:xfrm>
              <a:off x="0" y="511038"/>
              <a:ext cx="4869656" cy="510415"/>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es-CL" sz="1500" u="none" cap="none" strike="noStrike">
                  <a:solidFill>
                    <a:srgbClr val="000000"/>
                  </a:solidFill>
                  <a:latin typeface="Arial"/>
                  <a:ea typeface="Arial"/>
                  <a:cs typeface="Arial"/>
                  <a:sym typeface="Arial"/>
                </a:rPr>
                <a:t>He often (wear) </a:t>
              </a:r>
              <a:r>
                <a:rPr b="0" i="0" lang="es-CL" sz="1500" u="sng" cap="none" strike="noStrike">
                  <a:solidFill>
                    <a:srgbClr val="000000"/>
                  </a:solidFill>
                  <a:latin typeface="Arial"/>
                  <a:ea typeface="Arial"/>
                  <a:cs typeface="Arial"/>
                  <a:sym typeface="Arial"/>
                </a:rPr>
                <a:t>		</a:t>
              </a:r>
              <a:r>
                <a:rPr b="0" i="0" lang="es-CL" sz="1500" u="none" cap="none" strike="noStrike">
                  <a:solidFill>
                    <a:srgbClr val="000000"/>
                  </a:solidFill>
                  <a:latin typeface="Arial"/>
                  <a:ea typeface="Arial"/>
                  <a:cs typeface="Arial"/>
                  <a:sym typeface="Arial"/>
                </a:rPr>
                <a:t> a black cap. </a:t>
              </a:r>
              <a:endParaRPr b="0" i="0" sz="1500" u="none" cap="none" strike="noStrike">
                <a:solidFill>
                  <a:srgbClr val="000000"/>
                </a:solidFill>
                <a:latin typeface="Arial"/>
                <a:ea typeface="Arial"/>
                <a:cs typeface="Arial"/>
                <a:sym typeface="Arial"/>
              </a:endParaRPr>
            </a:p>
          </p:txBody>
        </p:sp>
        <p:cxnSp>
          <p:nvCxnSpPr>
            <p:cNvPr id="318" name="Google Shape;318;p9"/>
            <p:cNvCxnSpPr/>
            <p:nvPr/>
          </p:nvCxnSpPr>
          <p:spPr>
            <a:xfrm>
              <a:off x="0" y="1021453"/>
              <a:ext cx="4869656" cy="0"/>
            </a:xfrm>
            <a:prstGeom prst="straightConnector1">
              <a:avLst/>
            </a:prstGeom>
            <a:solidFill>
              <a:srgbClr val="9BC94A"/>
            </a:solidFill>
            <a:ln cap="rnd" cmpd="sng" w="15875">
              <a:solidFill>
                <a:srgbClr val="9BC94A"/>
              </a:solidFill>
              <a:prstDash val="solid"/>
              <a:round/>
              <a:headEnd len="sm" w="sm" type="none"/>
              <a:tailEnd len="sm" w="sm" type="none"/>
            </a:ln>
          </p:spPr>
        </p:cxnSp>
        <p:sp>
          <p:nvSpPr>
            <p:cNvPr id="319" name="Google Shape;319;p9"/>
            <p:cNvSpPr/>
            <p:nvPr/>
          </p:nvSpPr>
          <p:spPr>
            <a:xfrm>
              <a:off x="0" y="1021453"/>
              <a:ext cx="4869656" cy="5104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9"/>
            <p:cNvSpPr txBox="1"/>
            <p:nvPr/>
          </p:nvSpPr>
          <p:spPr>
            <a:xfrm>
              <a:off x="0" y="1021453"/>
              <a:ext cx="4869656" cy="510415"/>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es-CL" sz="1500" u="none" cap="none" strike="noStrike">
                  <a:solidFill>
                    <a:srgbClr val="000000"/>
                  </a:solidFill>
                  <a:latin typeface="Arial"/>
                  <a:ea typeface="Arial"/>
                  <a:cs typeface="Arial"/>
                  <a:sym typeface="Arial"/>
                </a:rPr>
                <a:t>I (meet) </a:t>
              </a:r>
              <a:r>
                <a:rPr b="0" i="0" lang="es-CL" sz="1500" u="sng" cap="none" strike="noStrike">
                  <a:solidFill>
                    <a:srgbClr val="000000"/>
                  </a:solidFill>
                  <a:latin typeface="Arial"/>
                  <a:ea typeface="Arial"/>
                  <a:cs typeface="Arial"/>
                  <a:sym typeface="Arial"/>
                </a:rPr>
                <a:t>			</a:t>
              </a:r>
              <a:r>
                <a:rPr b="0" i="0" lang="es-CL" sz="1500" u="none" cap="none" strike="noStrike">
                  <a:solidFill>
                    <a:srgbClr val="000000"/>
                  </a:solidFill>
                  <a:latin typeface="Arial"/>
                  <a:ea typeface="Arial"/>
                  <a:cs typeface="Arial"/>
                  <a:sym typeface="Arial"/>
                </a:rPr>
                <a:t>my friends in the pub tonight. </a:t>
              </a:r>
              <a:endParaRPr b="0" i="0" sz="1500" u="none" cap="none" strike="noStrike">
                <a:solidFill>
                  <a:srgbClr val="000000"/>
                </a:solidFill>
                <a:latin typeface="Arial"/>
                <a:ea typeface="Arial"/>
                <a:cs typeface="Arial"/>
                <a:sym typeface="Arial"/>
              </a:endParaRPr>
            </a:p>
          </p:txBody>
        </p:sp>
        <p:cxnSp>
          <p:nvCxnSpPr>
            <p:cNvPr id="321" name="Google Shape;321;p9"/>
            <p:cNvCxnSpPr/>
            <p:nvPr/>
          </p:nvCxnSpPr>
          <p:spPr>
            <a:xfrm>
              <a:off x="0" y="1531869"/>
              <a:ext cx="4869656" cy="0"/>
            </a:xfrm>
            <a:prstGeom prst="straightConnector1">
              <a:avLst/>
            </a:prstGeom>
            <a:solidFill>
              <a:srgbClr val="ABCD48"/>
            </a:solidFill>
            <a:ln cap="rnd" cmpd="sng" w="15875">
              <a:solidFill>
                <a:srgbClr val="ABCD48"/>
              </a:solidFill>
              <a:prstDash val="solid"/>
              <a:round/>
              <a:headEnd len="sm" w="sm" type="none"/>
              <a:tailEnd len="sm" w="sm" type="none"/>
            </a:ln>
          </p:spPr>
        </p:cxnSp>
        <p:sp>
          <p:nvSpPr>
            <p:cNvPr id="322" name="Google Shape;322;p9"/>
            <p:cNvSpPr/>
            <p:nvPr/>
          </p:nvSpPr>
          <p:spPr>
            <a:xfrm>
              <a:off x="0" y="1531869"/>
              <a:ext cx="4869656" cy="5104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9"/>
            <p:cNvSpPr txBox="1"/>
            <p:nvPr/>
          </p:nvSpPr>
          <p:spPr>
            <a:xfrm>
              <a:off x="0" y="1531869"/>
              <a:ext cx="4869656" cy="510415"/>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es-CL" sz="1500" u="none" cap="none" strike="noStrike">
                  <a:solidFill>
                    <a:srgbClr val="000000"/>
                  </a:solidFill>
                  <a:latin typeface="Arial"/>
                  <a:ea typeface="Arial"/>
                  <a:cs typeface="Arial"/>
                  <a:sym typeface="Arial"/>
                </a:rPr>
                <a:t>My friend (move) </a:t>
              </a:r>
              <a:r>
                <a:rPr b="0" i="0" lang="es-CL" sz="1500" u="sng" cap="none" strike="noStrike">
                  <a:solidFill>
                    <a:srgbClr val="000000"/>
                  </a:solidFill>
                  <a:latin typeface="Arial"/>
                  <a:ea typeface="Arial"/>
                  <a:cs typeface="Arial"/>
                  <a:sym typeface="Arial"/>
                </a:rPr>
                <a:t>			</a:t>
              </a:r>
              <a:r>
                <a:rPr b="0" i="0" lang="es-CL" sz="1500" u="none" cap="none" strike="noStrike">
                  <a:solidFill>
                    <a:srgbClr val="000000"/>
                  </a:solidFill>
                  <a:latin typeface="Arial"/>
                  <a:ea typeface="Arial"/>
                  <a:cs typeface="Arial"/>
                  <a:sym typeface="Arial"/>
                </a:rPr>
                <a:t> house tomorrow. </a:t>
              </a:r>
              <a:endParaRPr b="0" i="0" sz="1500" u="none" cap="none" strike="noStrike">
                <a:solidFill>
                  <a:srgbClr val="000000"/>
                </a:solidFill>
                <a:latin typeface="Arial"/>
                <a:ea typeface="Arial"/>
                <a:cs typeface="Arial"/>
                <a:sym typeface="Arial"/>
              </a:endParaRPr>
            </a:p>
          </p:txBody>
        </p:sp>
        <p:cxnSp>
          <p:nvCxnSpPr>
            <p:cNvPr id="324" name="Google Shape;324;p9"/>
            <p:cNvCxnSpPr/>
            <p:nvPr/>
          </p:nvCxnSpPr>
          <p:spPr>
            <a:xfrm>
              <a:off x="0" y="2042284"/>
              <a:ext cx="4869656" cy="0"/>
            </a:xfrm>
            <a:prstGeom prst="straightConnector1">
              <a:avLst/>
            </a:prstGeom>
            <a:solidFill>
              <a:srgbClr val="BDD046"/>
            </a:solidFill>
            <a:ln cap="rnd" cmpd="sng" w="15875">
              <a:solidFill>
                <a:srgbClr val="BDD046"/>
              </a:solidFill>
              <a:prstDash val="solid"/>
              <a:round/>
              <a:headEnd len="sm" w="sm" type="none"/>
              <a:tailEnd len="sm" w="sm" type="none"/>
            </a:ln>
          </p:spPr>
        </p:cxnSp>
        <p:sp>
          <p:nvSpPr>
            <p:cNvPr id="325" name="Google Shape;325;p9"/>
            <p:cNvSpPr/>
            <p:nvPr/>
          </p:nvSpPr>
          <p:spPr>
            <a:xfrm>
              <a:off x="0" y="2042284"/>
              <a:ext cx="4869656" cy="5104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9"/>
            <p:cNvSpPr txBox="1"/>
            <p:nvPr/>
          </p:nvSpPr>
          <p:spPr>
            <a:xfrm>
              <a:off x="0" y="2042284"/>
              <a:ext cx="4869656" cy="510415"/>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es-CL" sz="1500" u="none" cap="none" strike="noStrike">
                  <a:solidFill>
                    <a:srgbClr val="000000"/>
                  </a:solidFill>
                  <a:latin typeface="Arial"/>
                  <a:ea typeface="Arial"/>
                  <a:cs typeface="Arial"/>
                  <a:sym typeface="Arial"/>
                </a:rPr>
                <a:t>My birthday (be) _______________in September.</a:t>
              </a:r>
              <a:endParaRPr b="0" i="0" sz="1500" u="none" cap="none" strike="noStrike">
                <a:solidFill>
                  <a:srgbClr val="000000"/>
                </a:solidFill>
                <a:latin typeface="Arial"/>
                <a:ea typeface="Arial"/>
                <a:cs typeface="Arial"/>
                <a:sym typeface="Arial"/>
              </a:endParaRPr>
            </a:p>
          </p:txBody>
        </p:sp>
        <p:cxnSp>
          <p:nvCxnSpPr>
            <p:cNvPr id="327" name="Google Shape;327;p9"/>
            <p:cNvCxnSpPr/>
            <p:nvPr/>
          </p:nvCxnSpPr>
          <p:spPr>
            <a:xfrm>
              <a:off x="0" y="2552700"/>
              <a:ext cx="4869656" cy="0"/>
            </a:xfrm>
            <a:prstGeom prst="straightConnector1">
              <a:avLst/>
            </a:prstGeom>
            <a:solidFill>
              <a:srgbClr val="D0D444"/>
            </a:solidFill>
            <a:ln cap="rnd" cmpd="sng" w="15875">
              <a:solidFill>
                <a:srgbClr val="D0D444"/>
              </a:solidFill>
              <a:prstDash val="solid"/>
              <a:round/>
              <a:headEnd len="sm" w="sm" type="none"/>
              <a:tailEnd len="sm" w="sm" type="none"/>
            </a:ln>
          </p:spPr>
        </p:cxnSp>
        <p:sp>
          <p:nvSpPr>
            <p:cNvPr id="328" name="Google Shape;328;p9"/>
            <p:cNvSpPr/>
            <p:nvPr/>
          </p:nvSpPr>
          <p:spPr>
            <a:xfrm>
              <a:off x="0" y="2552700"/>
              <a:ext cx="4869656" cy="5104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9"/>
            <p:cNvSpPr txBox="1"/>
            <p:nvPr/>
          </p:nvSpPr>
          <p:spPr>
            <a:xfrm>
              <a:off x="0" y="2552700"/>
              <a:ext cx="4869656" cy="510415"/>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es-CL" sz="1500" u="none" cap="none" strike="noStrike">
                  <a:solidFill>
                    <a:srgbClr val="000000"/>
                  </a:solidFill>
                  <a:latin typeface="Arial"/>
                  <a:ea typeface="Arial"/>
                  <a:cs typeface="Arial"/>
                  <a:sym typeface="Arial"/>
                </a:rPr>
                <a:t>She (not / ride) _______________her bike right now. </a:t>
              </a:r>
              <a:endParaRPr b="0" i="0" sz="1500" u="none" cap="none" strike="noStrike">
                <a:solidFill>
                  <a:srgbClr val="000000"/>
                </a:solidFill>
                <a:latin typeface="Arial"/>
                <a:ea typeface="Arial"/>
                <a:cs typeface="Arial"/>
                <a:sym typeface="Arial"/>
              </a:endParaRPr>
            </a:p>
          </p:txBody>
        </p:sp>
        <p:cxnSp>
          <p:nvCxnSpPr>
            <p:cNvPr id="330" name="Google Shape;330;p9"/>
            <p:cNvCxnSpPr/>
            <p:nvPr/>
          </p:nvCxnSpPr>
          <p:spPr>
            <a:xfrm>
              <a:off x="0" y="3063115"/>
              <a:ext cx="4869656" cy="0"/>
            </a:xfrm>
            <a:prstGeom prst="straightConnector1">
              <a:avLst/>
            </a:prstGeom>
            <a:solidFill>
              <a:srgbClr val="D7C942"/>
            </a:solidFill>
            <a:ln cap="rnd" cmpd="sng" w="15875">
              <a:solidFill>
                <a:srgbClr val="D7C942"/>
              </a:solidFill>
              <a:prstDash val="solid"/>
              <a:round/>
              <a:headEnd len="sm" w="sm" type="none"/>
              <a:tailEnd len="sm" w="sm" type="none"/>
            </a:ln>
          </p:spPr>
        </p:cxnSp>
        <p:sp>
          <p:nvSpPr>
            <p:cNvPr id="331" name="Google Shape;331;p9"/>
            <p:cNvSpPr/>
            <p:nvPr/>
          </p:nvSpPr>
          <p:spPr>
            <a:xfrm>
              <a:off x="0" y="3063115"/>
              <a:ext cx="4869656" cy="5104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9"/>
            <p:cNvSpPr txBox="1"/>
            <p:nvPr/>
          </p:nvSpPr>
          <p:spPr>
            <a:xfrm>
              <a:off x="0" y="3063115"/>
              <a:ext cx="4869656" cy="510415"/>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es-CL" sz="1500" u="none" cap="none" strike="noStrike">
                  <a:solidFill>
                    <a:srgbClr val="000000"/>
                  </a:solidFill>
                  <a:latin typeface="Arial"/>
                  <a:ea typeface="Arial"/>
                  <a:cs typeface="Arial"/>
                  <a:sym typeface="Arial"/>
                </a:rPr>
                <a:t>We (not / stay) _______________at home tonight. </a:t>
              </a:r>
              <a:endParaRPr b="0" i="0" sz="1500" u="none" cap="none" strike="noStrike">
                <a:solidFill>
                  <a:srgbClr val="000000"/>
                </a:solidFill>
                <a:latin typeface="Arial"/>
                <a:ea typeface="Arial"/>
                <a:cs typeface="Arial"/>
                <a:sym typeface="Arial"/>
              </a:endParaRPr>
            </a:p>
          </p:txBody>
        </p:sp>
        <p:cxnSp>
          <p:nvCxnSpPr>
            <p:cNvPr id="333" name="Google Shape;333;p9"/>
            <p:cNvCxnSpPr/>
            <p:nvPr/>
          </p:nvCxnSpPr>
          <p:spPr>
            <a:xfrm>
              <a:off x="0" y="3573530"/>
              <a:ext cx="4869656" cy="0"/>
            </a:xfrm>
            <a:prstGeom prst="straightConnector1">
              <a:avLst/>
            </a:prstGeom>
            <a:solidFill>
              <a:srgbClr val="DABB41"/>
            </a:solidFill>
            <a:ln cap="rnd" cmpd="sng" w="15875">
              <a:solidFill>
                <a:srgbClr val="DABB41"/>
              </a:solidFill>
              <a:prstDash val="solid"/>
              <a:round/>
              <a:headEnd len="sm" w="sm" type="none"/>
              <a:tailEnd len="sm" w="sm" type="none"/>
            </a:ln>
          </p:spPr>
        </p:cxnSp>
        <p:sp>
          <p:nvSpPr>
            <p:cNvPr id="334" name="Google Shape;334;p9"/>
            <p:cNvSpPr/>
            <p:nvPr/>
          </p:nvSpPr>
          <p:spPr>
            <a:xfrm>
              <a:off x="0" y="3573530"/>
              <a:ext cx="4869656" cy="5104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9"/>
            <p:cNvSpPr txBox="1"/>
            <p:nvPr/>
          </p:nvSpPr>
          <p:spPr>
            <a:xfrm>
              <a:off x="0" y="3573530"/>
              <a:ext cx="4869656" cy="510415"/>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es-CL" sz="1500" u="none" cap="none" strike="noStrike">
                  <a:solidFill>
                    <a:srgbClr val="000000"/>
                  </a:solidFill>
                  <a:latin typeface="Arial"/>
                  <a:ea typeface="Arial"/>
                  <a:cs typeface="Arial"/>
                  <a:sym typeface="Arial"/>
                </a:rPr>
                <a:t>I (not / like) _______________bananas. </a:t>
              </a:r>
              <a:endParaRPr b="0" i="0" sz="1500" u="none" cap="none" strike="noStrike">
                <a:solidFill>
                  <a:srgbClr val="000000"/>
                </a:solidFill>
                <a:latin typeface="Arial"/>
                <a:ea typeface="Arial"/>
                <a:cs typeface="Arial"/>
                <a:sym typeface="Arial"/>
              </a:endParaRPr>
            </a:p>
          </p:txBody>
        </p:sp>
        <p:cxnSp>
          <p:nvCxnSpPr>
            <p:cNvPr id="336" name="Google Shape;336;p9"/>
            <p:cNvCxnSpPr/>
            <p:nvPr/>
          </p:nvCxnSpPr>
          <p:spPr>
            <a:xfrm>
              <a:off x="0" y="4083946"/>
              <a:ext cx="4869656" cy="0"/>
            </a:xfrm>
            <a:prstGeom prst="straightConnector1">
              <a:avLst/>
            </a:prstGeom>
            <a:solidFill>
              <a:srgbClr val="DDAC3F"/>
            </a:solidFill>
            <a:ln cap="rnd" cmpd="sng" w="15875">
              <a:solidFill>
                <a:srgbClr val="DDAC3F"/>
              </a:solidFill>
              <a:prstDash val="solid"/>
              <a:round/>
              <a:headEnd len="sm" w="sm" type="none"/>
              <a:tailEnd len="sm" w="sm" type="none"/>
            </a:ln>
          </p:spPr>
        </p:cxnSp>
        <p:sp>
          <p:nvSpPr>
            <p:cNvPr id="337" name="Google Shape;337;p9"/>
            <p:cNvSpPr/>
            <p:nvPr/>
          </p:nvSpPr>
          <p:spPr>
            <a:xfrm>
              <a:off x="0" y="4083946"/>
              <a:ext cx="4869656" cy="5104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9"/>
            <p:cNvSpPr txBox="1"/>
            <p:nvPr/>
          </p:nvSpPr>
          <p:spPr>
            <a:xfrm>
              <a:off x="0" y="4083946"/>
              <a:ext cx="4869656" cy="510415"/>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es-CL" sz="1500" u="none" cap="none" strike="noStrike">
                  <a:solidFill>
                    <a:srgbClr val="000000"/>
                  </a:solidFill>
                  <a:latin typeface="Arial"/>
                  <a:ea typeface="Arial"/>
                  <a:cs typeface="Arial"/>
                  <a:sym typeface="Arial"/>
                </a:rPr>
                <a:t>They (not / know) _______________the answer. </a:t>
              </a:r>
              <a:endParaRPr b="0" i="0" sz="1500" u="none" cap="none" strike="noStrike">
                <a:solidFill>
                  <a:srgbClr val="000000"/>
                </a:solidFill>
                <a:latin typeface="Arial"/>
                <a:ea typeface="Arial"/>
                <a:cs typeface="Arial"/>
                <a:sym typeface="Arial"/>
              </a:endParaRPr>
            </a:p>
          </p:txBody>
        </p:sp>
        <p:cxnSp>
          <p:nvCxnSpPr>
            <p:cNvPr id="339" name="Google Shape;339;p9"/>
            <p:cNvCxnSpPr/>
            <p:nvPr/>
          </p:nvCxnSpPr>
          <p:spPr>
            <a:xfrm>
              <a:off x="0" y="4594361"/>
              <a:ext cx="4869656" cy="0"/>
            </a:xfrm>
            <a:prstGeom prst="straightConnector1">
              <a:avLst/>
            </a:prstGeom>
            <a:solidFill>
              <a:srgbClr val="E19C3D"/>
            </a:solidFill>
            <a:ln cap="rnd" cmpd="sng" w="15875">
              <a:solidFill>
                <a:srgbClr val="E19C3D"/>
              </a:solidFill>
              <a:prstDash val="solid"/>
              <a:round/>
              <a:headEnd len="sm" w="sm" type="none"/>
              <a:tailEnd len="sm" w="sm" type="none"/>
            </a:ln>
          </p:spPr>
        </p:cxnSp>
        <p:sp>
          <p:nvSpPr>
            <p:cNvPr id="340" name="Google Shape;340;p9"/>
            <p:cNvSpPr/>
            <p:nvPr/>
          </p:nvSpPr>
          <p:spPr>
            <a:xfrm>
              <a:off x="0" y="4594361"/>
              <a:ext cx="4869656" cy="5104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9"/>
            <p:cNvSpPr txBox="1"/>
            <p:nvPr/>
          </p:nvSpPr>
          <p:spPr>
            <a:xfrm>
              <a:off x="0" y="4594361"/>
              <a:ext cx="4869656" cy="510415"/>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es-CL" sz="1500" u="none" cap="none" strike="noStrike">
                  <a:solidFill>
                    <a:srgbClr val="000000"/>
                  </a:solidFill>
                  <a:latin typeface="Arial"/>
                  <a:ea typeface="Arial"/>
                  <a:cs typeface="Arial"/>
                  <a:sym typeface="Arial"/>
                </a:rPr>
                <a:t>I (not / sit) _______________in the garden at the moment. </a:t>
              </a:r>
              <a:endParaRPr b="0" i="0" sz="15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2020-03-24T23:11:59Z</dcterms:created>
  <dc:creator>Usuario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0x01010002207C87C27D3A4DA8F7577EC42E2AB0</vt:lpwstr>
  </property>
</Properties>
</file>