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 lvl="0">
      <a:defRPr lang="es-CL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merita Opazo" userId="5138e9ae2f9da48d" providerId="LiveId" clId="{BB79E356-C599-46C5-AD86-10F0115C2453}"/>
    <pc:docChg chg="modSld">
      <pc:chgData name="Esmerita Opazo" userId="5138e9ae2f9da48d" providerId="LiveId" clId="{BB79E356-C599-46C5-AD86-10F0115C2453}" dt="2023-06-03T18:15:45.829" v="1" actId="20577"/>
      <pc:docMkLst>
        <pc:docMk/>
      </pc:docMkLst>
      <pc:sldChg chg="modSp mod">
        <pc:chgData name="Esmerita Opazo" userId="5138e9ae2f9da48d" providerId="LiveId" clId="{BB79E356-C599-46C5-AD86-10F0115C2453}" dt="2023-06-03T18:15:45.829" v="1" actId="20577"/>
        <pc:sldMkLst>
          <pc:docMk/>
          <pc:sldMk cId="860515740" sldId="266"/>
        </pc:sldMkLst>
        <pc:spChg chg="mod">
          <ac:chgData name="Esmerita Opazo" userId="5138e9ae2f9da48d" providerId="LiveId" clId="{BB79E356-C599-46C5-AD86-10F0115C2453}" dt="2023-06-03T18:15:45.829" v="1" actId="20577"/>
          <ac:spMkLst>
            <pc:docMk/>
            <pc:sldMk cId="860515740" sldId="266"/>
            <ac:spMk id="7" creationId="{41D6528E-692A-6969-6659-930C355E53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  <p:pic>
        <p:nvPicPr>
          <p:cNvPr id="8" name="Imagen 7" descr="Texto, Carta&#10;&#10;Descripción generada automáticamente">
            <a:extLst>
              <a:ext uri="{FF2B5EF4-FFF2-40B4-BE49-F238E27FC236}">
                <a16:creationId xmlns:a16="http://schemas.microsoft.com/office/drawing/2014/main" xmlns="" id="{07BD52C3-DAA0-F0B2-93EE-2C28055802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496572"/>
            <a:ext cx="2516163" cy="1348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9CDF-0DEE-4DB4-949B-B2ABB03A5BC4}" type="datetimeFigureOut">
              <a:rPr lang="es-CL" smtClean="0"/>
              <a:pPr/>
              <a:t>05-06-2023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3DA40-71BF-4359-9B31-3FE33FB9F10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1D6528E-692A-6969-6659-930C355E53E2}"/>
              </a:ext>
            </a:extLst>
          </p:cNvPr>
          <p:cNvSpPr txBox="1"/>
          <p:nvPr/>
        </p:nvSpPr>
        <p:spPr>
          <a:xfrm>
            <a:off x="1209821" y="858129"/>
            <a:ext cx="987552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LINEAMIENTOS PRESENTACION PROYECTOS INVESTIGACION 2023.</a:t>
            </a:r>
          </a:p>
          <a:p>
            <a:r>
              <a:rPr lang="es-MX" sz="2400" dirty="0"/>
              <a:t> </a:t>
            </a:r>
          </a:p>
          <a:p>
            <a:r>
              <a:rPr lang="es-MX" sz="2400" dirty="0"/>
              <a:t> La presentación ante comisión es solo del grupo que presenta.</a:t>
            </a:r>
          </a:p>
          <a:p>
            <a:endParaRPr lang="es-MX" sz="2400" dirty="0"/>
          </a:p>
          <a:p>
            <a:r>
              <a:rPr lang="es-MX" sz="2400" dirty="0"/>
              <a:t> • Cada grupo debe presentarse 5 minutos de la hora citada y esperar a ser llamados por la comisión evaluadora. </a:t>
            </a:r>
          </a:p>
          <a:p>
            <a:r>
              <a:rPr lang="es-MX" sz="2400" dirty="0"/>
              <a:t>• Cada grupo tiene 12 minutos para presentar y 8 minutos para responder las dudas de la comisión evaluadora. </a:t>
            </a:r>
          </a:p>
          <a:p>
            <a:r>
              <a:rPr lang="es-MX" sz="2400" dirty="0"/>
              <a:t>• Presentan 2 integrantes del grupo y el resto debe responder las dudas de la comisión. </a:t>
            </a:r>
          </a:p>
          <a:p>
            <a:r>
              <a:rPr lang="es-MX" sz="2400" dirty="0"/>
              <a:t>• Presentación personal: ropa semiformal o uniforme (Todos los integrantes con una u otra) </a:t>
            </a:r>
          </a:p>
          <a:p>
            <a:r>
              <a:rPr lang="es-MX" sz="2400" dirty="0"/>
              <a:t>• Uso plantilla para presentación o formato similar (</a:t>
            </a:r>
            <a:r>
              <a:rPr lang="es-MX" sz="2400" dirty="0" err="1"/>
              <a:t>Canva</a:t>
            </a:r>
            <a:r>
              <a:rPr lang="es-MX" sz="2400" dirty="0"/>
              <a:t>, </a:t>
            </a:r>
            <a:r>
              <a:rPr lang="es-MX" sz="2400" dirty="0" err="1"/>
              <a:t>Genially</a:t>
            </a:r>
            <a:r>
              <a:rPr lang="es-MX" sz="2400" dirty="0"/>
              <a:t> u otro). </a:t>
            </a:r>
          </a:p>
          <a:p>
            <a:r>
              <a:rPr lang="es-MX" sz="2400" dirty="0"/>
              <a:t>• La presentación debe ser enviada con antelación: hasta el lunes 12 de junio; 13:00 horas, vía u curso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860515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Anexos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CL" dirty="0"/>
              <a:t>Consentimiento informado (aspectos relevantes)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Anexos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CL" dirty="0"/>
              <a:t>Instrumentos de recolección de datos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Nombre Proyecto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Integrantes</a:t>
            </a:r>
          </a:p>
          <a:p>
            <a:r>
              <a:rPr lang="es-CL" dirty="0"/>
              <a:t>Tutor/a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FA27F3B3-0DEF-74B2-BC8C-5A63576C9F71}"/>
              </a:ext>
            </a:extLst>
          </p:cNvPr>
          <p:cNvSpPr txBox="1"/>
          <p:nvPr/>
        </p:nvSpPr>
        <p:spPr>
          <a:xfrm>
            <a:off x="8382980" y="58145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(DISEÑO FONDO A ELECCIÓN)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Planteamiento del problema de investigación</a:t>
            </a:r>
          </a:p>
          <a:p>
            <a:endParaRPr lang="es-CL" dirty="0"/>
          </a:p>
          <a:p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Pregunta de investigación y/o hipótesis (esta última en cuantitativo)</a:t>
            </a:r>
          </a:p>
          <a:p>
            <a:endParaRPr lang="es-CL" dirty="0"/>
          </a:p>
          <a:p>
            <a:r>
              <a:rPr lang="es-CL" dirty="0"/>
              <a:t>Objetivos (general y específicos)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Marco teórico (considerando referente de la disciplina de enfermería)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(REPETIR SEGÚN NECESIDAD)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Marco metodológico</a:t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dirty="0"/>
              <a:t>Tipo de estudio. </a:t>
            </a:r>
          </a:p>
          <a:p>
            <a:pPr lvl="0"/>
            <a:r>
              <a:rPr lang="es-CL" dirty="0"/>
              <a:t>Diseño muestral/ Participantes </a:t>
            </a:r>
          </a:p>
          <a:p>
            <a:pPr lvl="0"/>
            <a:r>
              <a:rPr lang="es-CL" dirty="0"/>
              <a:t>Instrumentos de recolección de datos. </a:t>
            </a:r>
          </a:p>
          <a:p>
            <a:r>
              <a:rPr lang="es-CL" dirty="0"/>
              <a:t>Tipo de análisis. </a:t>
            </a:r>
          </a:p>
          <a:p>
            <a:pPr lvl="0"/>
            <a:endParaRPr lang="es-CL" dirty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Marco metodológico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dirty="0"/>
              <a:t>Aspectos éticos de la investigación</a:t>
            </a:r>
          </a:p>
          <a:p>
            <a:pPr lvl="0"/>
            <a:r>
              <a:rPr lang="es-CL" dirty="0"/>
              <a:t>Criterios de rigor 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Referencias bibliográfica (norma APA o Vancouver)</a:t>
            </a:r>
            <a:endParaRPr lang="es-CL" dirty="0"/>
          </a:p>
          <a:p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Anexos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CL" dirty="0"/>
              <a:t>Carta Gantt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Personalizado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Nombre Proyecto</vt:lpstr>
      <vt:lpstr>Presentación de PowerPoint</vt:lpstr>
      <vt:lpstr>Presentación de PowerPoint</vt:lpstr>
      <vt:lpstr>Presentación de PowerPoint</vt:lpstr>
      <vt:lpstr>Marco metodológico </vt:lpstr>
      <vt:lpstr>Marco metodológico</vt:lpstr>
      <vt:lpstr>Presentación de PowerPoint</vt:lpstr>
      <vt:lpstr>Anexos</vt:lpstr>
      <vt:lpstr>Anexos</vt:lpstr>
      <vt:lpstr>Anexos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Esmerita Opazo</dc:creator>
  <cp:lastModifiedBy>Usuario</cp:lastModifiedBy>
  <cp:revision>1</cp:revision>
  <dcterms:modified xsi:type="dcterms:W3CDTF">2023-06-05T20:55:25Z</dcterms:modified>
</cp:coreProperties>
</file>