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49"/>
    <p:restoredTop sz="94675"/>
  </p:normalViewPr>
  <p:slideViewPr>
    <p:cSldViewPr>
      <p:cViewPr varScale="1">
        <p:scale>
          <a:sx n="77" d="100"/>
          <a:sy n="77" d="100"/>
        </p:scale>
        <p:origin x="75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21D3A-5C96-4358-921E-30D2562E7F27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4D5EB-B20A-46D2-9286-2D6BCB6B5E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80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405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8909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9111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452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625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113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365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632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79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640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687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0648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285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34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00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708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3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258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90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92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784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100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902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360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20F5-8507-4798-A27A-C18E62EDAC2B}" type="datetimeFigureOut">
              <a:rPr lang="es-CL" smtClean="0"/>
              <a:t>21-06-2021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AE8D9-8A93-4996-8420-D56716422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06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1143000" y="16308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s-CL" sz="5400" dirty="0"/>
              <a:t>Taller de Diarrea Aguda</a:t>
            </a:r>
            <a:endParaRPr sz="5400" dirty="0"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Departamento de Pediatría 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Universidad de Chile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69414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>
            <a:spLocks noGrp="1"/>
          </p:cNvSpPr>
          <p:nvPr>
            <p:ph type="title"/>
          </p:nvPr>
        </p:nvSpPr>
        <p:spPr>
          <a:xfrm>
            <a:off x="452628" y="365126"/>
            <a:ext cx="818845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4000" dirty="0"/>
              <a:t>Diagnósticos, tratamiento y recomendaciones</a:t>
            </a:r>
            <a:r>
              <a:rPr lang="es-CL" dirty="0"/>
              <a:t>:</a:t>
            </a:r>
            <a:endParaRPr dirty="0"/>
          </a:p>
        </p:txBody>
      </p:sp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395536" y="1340768"/>
            <a:ext cx="8392050" cy="50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title"/>
          </p:nvPr>
        </p:nvSpPr>
        <p:spPr>
          <a:xfrm>
            <a:off x="395536" y="33265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Continuación del caso</a:t>
            </a:r>
            <a:endParaRPr dirty="0"/>
          </a:p>
        </p:txBody>
      </p:sp>
      <p:sp>
        <p:nvSpPr>
          <p:cNvPr id="150" name="Google Shape;150;p23"/>
          <p:cNvSpPr txBox="1">
            <a:spLocks noGrp="1"/>
          </p:cNvSpPr>
          <p:nvPr>
            <p:ph type="body" idx="1"/>
          </p:nvPr>
        </p:nvSpPr>
        <p:spPr>
          <a:xfrm>
            <a:off x="628650" y="1825624"/>
            <a:ext cx="7886700" cy="4843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A las 48 horas de haber consultado recurre a Servicio de Urgencia nuevamente por persistencia de diarrea (6) y vómitos (5) en últimas 12h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Irritable, sedienta, pálida, FC 156 lpm, pulso disminuido, FR 34p, PA 65/45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Ojos Levemente hundidos</a:t>
            </a:r>
            <a:endParaRPr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A pesar de estar irritable lágrimas disminu</a:t>
            </a:r>
            <a:r>
              <a:rPr lang="es-ES" sz="2590" dirty="0"/>
              <a:t>í</a:t>
            </a:r>
            <a:r>
              <a:rPr lang="es-CL" sz="2590" dirty="0"/>
              <a:t>das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Mucosa secas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Pliegue cutáneo con recuperación en &lt;3 segundos</a:t>
            </a:r>
            <a:endParaRPr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Llene capilar algo prolongado &gt;3 </a:t>
            </a:r>
            <a:r>
              <a:rPr lang="es-CL" sz="2590" dirty="0" err="1"/>
              <a:t>seg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>
                <a:solidFill>
                  <a:srgbClr val="000000"/>
                </a:solidFill>
              </a:rPr>
              <a:t>Extremidades frías</a:t>
            </a:r>
          </a:p>
          <a:p>
            <a:pPr marL="228600" lvl="0" indent="-228600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ts val="2590"/>
            </a:pPr>
            <a:r>
              <a:rPr lang="es-CL" sz="2590" dirty="0">
                <a:solidFill>
                  <a:srgbClr val="000000"/>
                </a:solidFill>
              </a:rPr>
              <a:t>Peso :8,500  ( peso anterior consulta 9,500 ) </a:t>
            </a:r>
          </a:p>
        </p:txBody>
      </p:sp>
    </p:spTree>
    <p:extLst>
      <p:ext uri="{BB962C8B-B14F-4D97-AF65-F5344CB8AC3E}">
        <p14:creationId xmlns:p14="http://schemas.microsoft.com/office/powerpoint/2010/main" val="3078843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s-CL" sz="3959"/>
              <a:t>Continuación del caso</a:t>
            </a:r>
            <a:br>
              <a:rPr lang="es-CL" sz="3959"/>
            </a:br>
            <a:r>
              <a:rPr lang="es-CL" sz="3959"/>
              <a:t>Diagnóstico, manejo con indicaciones </a:t>
            </a:r>
            <a:endParaRPr sz="3959"/>
          </a:p>
        </p:txBody>
      </p:sp>
      <p:sp>
        <p:nvSpPr>
          <p:cNvPr id="156" name="Google Shape;156;p24"/>
          <p:cNvSpPr txBox="1">
            <a:spLocks noGrp="1"/>
          </p:cNvSpPr>
          <p:nvPr>
            <p:ph type="body" idx="1"/>
          </p:nvPr>
        </p:nvSpPr>
        <p:spPr>
          <a:xfrm>
            <a:off x="539552" y="184482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129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/>
              <a:t>Evolución del caso</a:t>
            </a:r>
            <a:endParaRPr/>
          </a:p>
        </p:txBody>
      </p:sp>
      <p:sp>
        <p:nvSpPr>
          <p:cNvPr id="162" name="Google Shape;162;p2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dirty="0"/>
              <a:t>Si buena tolerancia oral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dirty="0"/>
              <a:t>Si persiste vómitos y mala tolerancia oral</a:t>
            </a:r>
            <a:endParaRPr dirty="0"/>
          </a:p>
          <a:p>
            <a:pPr marL="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 dirty="0"/>
              <a:t>   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dirty="0"/>
              <a:t>Explicar a la madre situación y pronóstico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 dirty="0"/>
              <a:t>  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dirty="0"/>
              <a:t>Prevención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>
                <a:solidFill>
                  <a:srgbClr val="FF0000"/>
                </a:solidFill>
              </a:rPr>
              <a:t>   </a:t>
            </a:r>
            <a:endParaRPr dirty="0">
              <a:solidFill>
                <a:srgbClr val="FF0000"/>
              </a:solidFill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498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Objetivo General</a:t>
            </a:r>
            <a:endParaRPr dirty="0"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 sz="2800" dirty="0"/>
              <a:t>Conocer en que consiste la evaluación de un niño con diarrea aguda utilizando la bibliografía entregada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205747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615263" y="159221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Objetivos Específicos</a:t>
            </a:r>
            <a:endParaRPr dirty="0"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395536" y="1484784"/>
            <a:ext cx="8496944" cy="5040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r>
              <a:rPr lang="es-CL" sz="2800" dirty="0"/>
              <a:t>Al evaluar un niño con diarrea, el alumno ser</a:t>
            </a:r>
            <a:r>
              <a:rPr lang="es-ES" sz="2800" dirty="0"/>
              <a:t>á capaz de :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s-ES" sz="2800" dirty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/>
              <a:t>Realizar una historia clínica pertinente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/>
              <a:t>Realizar examen físico adecuado y ser capaz de categorizar el estado de hidratacióndel paciente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/>
              <a:t>Conocer estudios diagn</a:t>
            </a:r>
            <a:r>
              <a:rPr lang="es-ES" sz="2800" dirty="0" err="1"/>
              <a:t>ósticos</a:t>
            </a:r>
            <a:r>
              <a:rPr lang="es-ES" sz="2800" dirty="0"/>
              <a:t> complementarios</a:t>
            </a:r>
            <a:endParaRPr lang="es-CL" sz="2800" dirty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/>
              <a:t>Plantear diagnósticos diferenciales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/>
              <a:t>Ser capaz de decidir  destino del paciente : Alta/ Derivaci</a:t>
            </a:r>
            <a:r>
              <a:rPr lang="es-ES" sz="2800" dirty="0" err="1"/>
              <a:t>ón</a:t>
            </a:r>
            <a:r>
              <a:rPr lang="es-ES" sz="2800" dirty="0"/>
              <a:t>/ Hospitalización</a:t>
            </a:r>
            <a:endParaRPr lang="es-CL" sz="2800" dirty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/>
              <a:t>Dar indicaciones basadas en la evidencia disponible con respecto a: Tratamiento, Manejo y Educaci</a:t>
            </a:r>
            <a:r>
              <a:rPr lang="es-ES" sz="2800" dirty="0" err="1"/>
              <a:t>ón</a:t>
            </a:r>
            <a:r>
              <a:rPr lang="es-ES" sz="2800" dirty="0"/>
              <a:t> en signos de alerta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66695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Metodología </a:t>
            </a:r>
            <a:endParaRPr dirty="0"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Resolver el caso clínico y enviarlo en formato Word a su tutor hasta la 23:00 horas del día anterior a la fecha asignada al taller.</a:t>
            </a:r>
            <a:endParaRPr sz="28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Durante el taller se discutirá el caso clínico y los temas incluidos en él y se resolverán la dudas</a:t>
            </a:r>
            <a:endParaRPr sz="28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71722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Caso clínico		</a:t>
            </a:r>
            <a:endParaRPr dirty="0"/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1"/>
          </p:nvPr>
        </p:nvSpPr>
        <p:spPr>
          <a:xfrm>
            <a:off x="617174" y="2506662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 dirty="0"/>
              <a:t>Lucía es una lactante de 11 meses que acude al Servicio de Urgencia por un cuadro de diarrea, fiebre y vómitos de 2 </a:t>
            </a:r>
            <a:r>
              <a:rPr lang="es-CL" sz="2800" dirty="0"/>
              <a:t>días</a:t>
            </a:r>
            <a:r>
              <a:rPr lang="es-CL" dirty="0"/>
              <a:t> de duración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847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Anamnesis próxima</a:t>
            </a:r>
            <a:endParaRPr dirty="0"/>
          </a:p>
        </p:txBody>
      </p:sp>
      <p:sp>
        <p:nvSpPr>
          <p:cNvPr id="120" name="Google Shape;120;p1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 dirty="0"/>
              <a:t>¿Qué le preguntaría a la mamá y/o papá?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928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Anamnesis remota</a:t>
            </a:r>
            <a:endParaRPr dirty="0"/>
          </a:p>
        </p:txBody>
      </p:sp>
      <p:sp>
        <p:nvSpPr>
          <p:cNvPr id="126" name="Google Shape;126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lvl="1" indent="-8763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endParaRPr sz="2220" dirty="0"/>
          </a:p>
          <a:p>
            <a:pPr marL="228600" lvl="0" indent="-6413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 dirty="0"/>
          </a:p>
        </p:txBody>
      </p:sp>
    </p:spTree>
    <p:extLst>
      <p:ext uri="{BB962C8B-B14F-4D97-AF65-F5344CB8AC3E}">
        <p14:creationId xmlns:p14="http://schemas.microsoft.com/office/powerpoint/2010/main" val="2784156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Examen físico: ¿QU</a:t>
            </a:r>
            <a:r>
              <a:rPr lang="es-ES" dirty="0"/>
              <a:t>É</a:t>
            </a:r>
            <a:r>
              <a:rPr lang="es-CL" dirty="0"/>
              <a:t> BUSCAR?</a:t>
            </a:r>
            <a:endParaRPr dirty="0"/>
          </a:p>
        </p:txBody>
      </p:sp>
      <p:sp>
        <p:nvSpPr>
          <p:cNvPr id="132" name="Google Shape;132;p20"/>
          <p:cNvSpPr txBox="1">
            <a:spLocks noGrp="1"/>
          </p:cNvSpPr>
          <p:nvPr>
            <p:ph type="body" idx="1"/>
          </p:nvPr>
        </p:nvSpPr>
        <p:spPr>
          <a:xfrm>
            <a:off x="456501" y="1548043"/>
            <a:ext cx="7886700" cy="4521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anchor="t" anchorCtr="0">
            <a:noAutofit/>
          </a:bodyPr>
          <a:lstStyle/>
          <a:p>
            <a:pPr marL="22860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72"/>
              <a:buNone/>
            </a:pPr>
            <a:endParaRPr sz="5272" dirty="0"/>
          </a:p>
        </p:txBody>
      </p:sp>
    </p:spTree>
    <p:extLst>
      <p:ext uri="{BB962C8B-B14F-4D97-AF65-F5344CB8AC3E}">
        <p14:creationId xmlns:p14="http://schemas.microsoft.com/office/powerpoint/2010/main" val="825775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Historia y examen  físico</a:t>
            </a:r>
            <a:endParaRPr dirty="0"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1"/>
          </p:nvPr>
        </p:nvSpPr>
        <p:spPr>
          <a:xfrm>
            <a:off x="611560" y="1700808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2 días de evolución, deposiciones 4 a 5 episodios por día, líquida, amarilla, pasa pañal, sin sangre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Vómitos intercurrentes 1 a 2 por día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Temperatura hasta 37,8ºC oscilante 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LM  alimentación papillas de carne y verduras y postre de frutas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Llanto con lágrimas, se alimenta bien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Parece hay enfermos en sala cuna </a:t>
            </a:r>
            <a:r>
              <a:rPr lang="es-CL" sz="2800" dirty="0">
                <a:solidFill>
                  <a:srgbClr val="000000"/>
                </a:solidFill>
              </a:rPr>
              <a:t>esta semana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Ex físico, estado general N, mucosas oral algo seca, llene normal, cardiopulmonar normal</a:t>
            </a:r>
            <a:r>
              <a:rPr lang="es-CL" sz="2800" dirty="0">
                <a:solidFill>
                  <a:srgbClr val="000000"/>
                </a:solidFill>
              </a:rPr>
              <a:t>, abdomen BD algo distendido, RHA aumentados</a:t>
            </a:r>
            <a:endParaRPr sz="2800"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FF0000"/>
              </a:solidFill>
            </a:endParaRPr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2655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425</Words>
  <Application>Microsoft Office PowerPoint</Application>
  <PresentationFormat>Presentación en pantalla (4:3)</PresentationFormat>
  <Paragraphs>57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Taller de Diarrea Aguda</vt:lpstr>
      <vt:lpstr>Objetivo General</vt:lpstr>
      <vt:lpstr>Objetivos Específicos</vt:lpstr>
      <vt:lpstr>Metodología </vt:lpstr>
      <vt:lpstr>Caso clínico  </vt:lpstr>
      <vt:lpstr>Anamnesis próxima</vt:lpstr>
      <vt:lpstr>Anamnesis remota</vt:lpstr>
      <vt:lpstr>Examen físico: ¿QUÉ BUSCAR?</vt:lpstr>
      <vt:lpstr>Historia y examen  físico</vt:lpstr>
      <vt:lpstr>Diagnósticos, tratamiento y recomendaciones:</vt:lpstr>
      <vt:lpstr>Continuación del caso</vt:lpstr>
      <vt:lpstr>Continuación del caso Diagnóstico, manejo con indicaciones </vt:lpstr>
      <vt:lpstr>Evolución del caso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General</dc:title>
  <dc:creator>usuario</dc:creator>
  <cp:lastModifiedBy>Cote</cp:lastModifiedBy>
  <cp:revision>12</cp:revision>
  <dcterms:created xsi:type="dcterms:W3CDTF">2020-05-28T19:21:59Z</dcterms:created>
  <dcterms:modified xsi:type="dcterms:W3CDTF">2021-06-21T21:27:08Z</dcterms:modified>
</cp:coreProperties>
</file>