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ags/tag10.xml" ContentType="application/vnd.openxmlformats-officedocument.presentationml.tags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ags/tag11.xml" ContentType="application/vnd.openxmlformats-officedocument.presentationml.tag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tags/tag12.xml" ContentType="application/vnd.openxmlformats-officedocument.presentationml.tags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7"/>
  </p:notesMasterIdLst>
  <p:sldIdLst>
    <p:sldId id="256" r:id="rId2"/>
    <p:sldId id="257" r:id="rId3"/>
    <p:sldId id="338" r:id="rId4"/>
    <p:sldId id="339" r:id="rId5"/>
    <p:sldId id="263" r:id="rId6"/>
    <p:sldId id="345" r:id="rId7"/>
    <p:sldId id="356" r:id="rId8"/>
    <p:sldId id="357" r:id="rId9"/>
    <p:sldId id="347" r:id="rId10"/>
    <p:sldId id="348" r:id="rId11"/>
    <p:sldId id="349" r:id="rId12"/>
    <p:sldId id="352" r:id="rId13"/>
    <p:sldId id="353" r:id="rId14"/>
    <p:sldId id="272" r:id="rId15"/>
    <p:sldId id="354" r:id="rId16"/>
    <p:sldId id="274" r:id="rId17"/>
    <p:sldId id="355" r:id="rId18"/>
    <p:sldId id="358" r:id="rId19"/>
    <p:sldId id="359" r:id="rId20"/>
    <p:sldId id="333" r:id="rId21"/>
    <p:sldId id="275" r:id="rId22"/>
    <p:sldId id="276" r:id="rId23"/>
    <p:sldId id="278" r:id="rId24"/>
    <p:sldId id="340" r:id="rId25"/>
    <p:sldId id="341" r:id="rId26"/>
    <p:sldId id="342" r:id="rId27"/>
    <p:sldId id="343" r:id="rId28"/>
    <p:sldId id="344" r:id="rId29"/>
    <p:sldId id="270" r:id="rId30"/>
    <p:sldId id="311" r:id="rId31"/>
    <p:sldId id="312" r:id="rId32"/>
    <p:sldId id="313" r:id="rId33"/>
    <p:sldId id="314" r:id="rId34"/>
    <p:sldId id="316" r:id="rId35"/>
    <p:sldId id="317" r:id="rId36"/>
    <p:sldId id="264" r:id="rId37"/>
    <p:sldId id="318" r:id="rId38"/>
    <p:sldId id="320" r:id="rId39"/>
    <p:sldId id="267" r:id="rId40"/>
    <p:sldId id="323" r:id="rId41"/>
    <p:sldId id="319" r:id="rId42"/>
    <p:sldId id="322" r:id="rId43"/>
    <p:sldId id="330" r:id="rId44"/>
    <p:sldId id="331" r:id="rId45"/>
    <p:sldId id="332" r:id="rId46"/>
    <p:sldId id="360" r:id="rId47"/>
    <p:sldId id="281" r:id="rId48"/>
    <p:sldId id="280" r:id="rId49"/>
    <p:sldId id="282" r:id="rId50"/>
    <p:sldId id="283" r:id="rId51"/>
    <p:sldId id="284" r:id="rId52"/>
    <p:sldId id="285" r:id="rId53"/>
    <p:sldId id="288" r:id="rId54"/>
    <p:sldId id="290" r:id="rId55"/>
    <p:sldId id="292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4660"/>
  </p:normalViewPr>
  <p:slideViewPr>
    <p:cSldViewPr snapToGrid="0">
      <p:cViewPr varScale="1">
        <p:scale>
          <a:sx n="62" d="100"/>
          <a:sy n="62" d="100"/>
        </p:scale>
        <p:origin x="748" y="32"/>
      </p:cViewPr>
      <p:guideLst/>
    </p:cSldViewPr>
  </p:slideViewPr>
  <p:notesTextViewPr>
    <p:cViewPr>
      <p:scale>
        <a:sx n="1" d="1"/>
        <a:sy n="1" d="1"/>
      </p:scale>
      <p:origin x="0" y="-612"/>
    </p:cViewPr>
  </p:notesTextViewPr>
  <p:sorterViewPr>
    <p:cViewPr>
      <p:scale>
        <a:sx n="100" d="100"/>
        <a:sy n="100" d="100"/>
      </p:scale>
      <p:origin x="0" y="-8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#1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A1C4A0-F790-4A2E-92E8-124835D911FA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s-ES"/>
        </a:p>
      </dgm:t>
    </dgm:pt>
    <dgm:pt modelId="{59D5E9B0-6007-4640-924B-57D1489B3476}">
      <dgm:prSet phldrT="[Texto]" custT="1"/>
      <dgm:spPr/>
      <dgm:t>
        <a:bodyPr/>
        <a:lstStyle/>
        <a:p>
          <a:r>
            <a:rPr lang="es-CL" sz="1700" dirty="0"/>
            <a:t>Edema</a:t>
          </a:r>
          <a:endParaRPr lang="es-ES" sz="1700" dirty="0"/>
        </a:p>
      </dgm:t>
    </dgm:pt>
    <dgm:pt modelId="{FA4955F2-49FA-4E59-8A81-F1523749EEA9}" type="parTrans" cxnId="{21FD1672-71FE-4A7E-A042-A4E30A2D773E}">
      <dgm:prSet/>
      <dgm:spPr/>
      <dgm:t>
        <a:bodyPr/>
        <a:lstStyle/>
        <a:p>
          <a:endParaRPr lang="es-ES"/>
        </a:p>
      </dgm:t>
    </dgm:pt>
    <dgm:pt modelId="{D061F438-8C74-4D4D-8A30-6823A1936C39}" type="sibTrans" cxnId="{21FD1672-71FE-4A7E-A042-A4E30A2D773E}">
      <dgm:prSet/>
      <dgm:spPr/>
      <dgm:t>
        <a:bodyPr/>
        <a:lstStyle/>
        <a:p>
          <a:endParaRPr lang="es-ES"/>
        </a:p>
      </dgm:t>
    </dgm:pt>
    <dgm:pt modelId="{A0952FC0-9E85-466C-8BFA-D895098E90DC}">
      <dgm:prSet phldrT="[Texto]" custT="1"/>
      <dgm:spPr/>
      <dgm:t>
        <a:bodyPr/>
        <a:lstStyle/>
        <a:p>
          <a:r>
            <a:rPr lang="es-CL" sz="1700" dirty="0"/>
            <a:t>Local</a:t>
          </a:r>
          <a:endParaRPr lang="es-ES" sz="1700" dirty="0"/>
        </a:p>
      </dgm:t>
    </dgm:pt>
    <dgm:pt modelId="{79B44986-BD67-4C88-BD22-2BF636226FC6}" type="parTrans" cxnId="{379B0529-F07A-4955-95BB-62843E8E92BE}">
      <dgm:prSet custT="1"/>
      <dgm:spPr/>
      <dgm:t>
        <a:bodyPr/>
        <a:lstStyle/>
        <a:p>
          <a:endParaRPr lang="es-ES" sz="1700"/>
        </a:p>
      </dgm:t>
    </dgm:pt>
    <dgm:pt modelId="{2DC537AF-5B23-4D1B-9723-210764F9F08D}" type="sibTrans" cxnId="{379B0529-F07A-4955-95BB-62843E8E92BE}">
      <dgm:prSet/>
      <dgm:spPr/>
      <dgm:t>
        <a:bodyPr/>
        <a:lstStyle/>
        <a:p>
          <a:endParaRPr lang="es-ES"/>
        </a:p>
      </dgm:t>
    </dgm:pt>
    <dgm:pt modelId="{2A498D3B-34EF-409D-8387-B9E6952DE845}">
      <dgm:prSet phldrT="[Texto]" custT="1"/>
      <dgm:spPr/>
      <dgm:t>
        <a:bodyPr/>
        <a:lstStyle/>
        <a:p>
          <a:r>
            <a:rPr lang="es-CL" sz="1700" dirty="0"/>
            <a:t>Traumas</a:t>
          </a:r>
          <a:endParaRPr lang="es-ES" sz="1700" dirty="0"/>
        </a:p>
      </dgm:t>
    </dgm:pt>
    <dgm:pt modelId="{D71635D7-BE96-4AB9-98AE-1F435ED2AC45}" type="parTrans" cxnId="{C6CD57BC-3825-435D-AFB2-7DA5BF6C53EC}">
      <dgm:prSet custT="1"/>
      <dgm:spPr/>
      <dgm:t>
        <a:bodyPr/>
        <a:lstStyle/>
        <a:p>
          <a:endParaRPr lang="es-ES" sz="1700"/>
        </a:p>
      </dgm:t>
    </dgm:pt>
    <dgm:pt modelId="{49656DDD-20EA-421A-BFE9-25926A782143}" type="sibTrans" cxnId="{C6CD57BC-3825-435D-AFB2-7DA5BF6C53EC}">
      <dgm:prSet/>
      <dgm:spPr/>
      <dgm:t>
        <a:bodyPr/>
        <a:lstStyle/>
        <a:p>
          <a:endParaRPr lang="es-ES"/>
        </a:p>
      </dgm:t>
    </dgm:pt>
    <dgm:pt modelId="{3C1C31B1-8D90-4142-A52F-4FADB2CCB30B}">
      <dgm:prSet phldrT="[Texto]" custT="1"/>
      <dgm:spPr/>
      <dgm:t>
        <a:bodyPr/>
        <a:lstStyle/>
        <a:p>
          <a:r>
            <a:rPr lang="es-CL" sz="1700" dirty="0"/>
            <a:t>Inflamación</a:t>
          </a:r>
          <a:endParaRPr lang="es-ES" sz="1700" dirty="0"/>
        </a:p>
      </dgm:t>
    </dgm:pt>
    <dgm:pt modelId="{50C50692-8B71-495D-AFD1-3D5E13F64176}" type="parTrans" cxnId="{6B32E41C-14F1-4D2E-87F4-9DB1201EC6CB}">
      <dgm:prSet custT="1"/>
      <dgm:spPr/>
      <dgm:t>
        <a:bodyPr/>
        <a:lstStyle/>
        <a:p>
          <a:endParaRPr lang="es-ES" sz="1700"/>
        </a:p>
      </dgm:t>
    </dgm:pt>
    <dgm:pt modelId="{09C6E670-3DF1-4DB5-9E23-030D0D5D5093}" type="sibTrans" cxnId="{6B32E41C-14F1-4D2E-87F4-9DB1201EC6CB}">
      <dgm:prSet/>
      <dgm:spPr/>
      <dgm:t>
        <a:bodyPr/>
        <a:lstStyle/>
        <a:p>
          <a:endParaRPr lang="es-ES"/>
        </a:p>
      </dgm:t>
    </dgm:pt>
    <dgm:pt modelId="{9DEF115C-FB50-4C7D-B199-BF944C7F432F}">
      <dgm:prSet custT="1"/>
      <dgm:spPr/>
      <dgm:t>
        <a:bodyPr/>
        <a:lstStyle/>
        <a:p>
          <a:r>
            <a:rPr lang="es-CL" sz="1700" dirty="0"/>
            <a:t>Vasculitis</a:t>
          </a:r>
          <a:endParaRPr lang="es-ES" sz="1700" dirty="0"/>
        </a:p>
      </dgm:t>
    </dgm:pt>
    <dgm:pt modelId="{120EB0CB-A36E-4646-9216-5B46C49700CB}" type="parTrans" cxnId="{538A1AED-59B1-45F2-8AE1-861DB25DD9D4}">
      <dgm:prSet custT="1"/>
      <dgm:spPr/>
      <dgm:t>
        <a:bodyPr/>
        <a:lstStyle/>
        <a:p>
          <a:endParaRPr lang="es-ES" sz="1700"/>
        </a:p>
      </dgm:t>
    </dgm:pt>
    <dgm:pt modelId="{827DBE4F-C7B5-46DD-BD69-792529823316}" type="sibTrans" cxnId="{538A1AED-59B1-45F2-8AE1-861DB25DD9D4}">
      <dgm:prSet/>
      <dgm:spPr/>
      <dgm:t>
        <a:bodyPr/>
        <a:lstStyle/>
        <a:p>
          <a:endParaRPr lang="es-ES"/>
        </a:p>
      </dgm:t>
    </dgm:pt>
    <dgm:pt modelId="{C732EA05-F87C-40A9-90B8-16C53D502A24}" type="pres">
      <dgm:prSet presAssocID="{C3A1C4A0-F790-4A2E-92E8-124835D911F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3BC98CD-92EA-4F7B-B54D-ED0989D1AC1F}" type="pres">
      <dgm:prSet presAssocID="{59D5E9B0-6007-4640-924B-57D1489B3476}" presName="root1" presStyleCnt="0"/>
      <dgm:spPr/>
    </dgm:pt>
    <dgm:pt modelId="{08290F2B-E25C-4984-AB29-0DB27EBCBB81}" type="pres">
      <dgm:prSet presAssocID="{59D5E9B0-6007-4640-924B-57D1489B3476}" presName="LevelOneTextNode" presStyleLbl="node0" presStyleIdx="0" presStyleCnt="1" custLinFactNeighborX="-42947">
        <dgm:presLayoutVars>
          <dgm:chPref val="3"/>
        </dgm:presLayoutVars>
      </dgm:prSet>
      <dgm:spPr/>
    </dgm:pt>
    <dgm:pt modelId="{D97466D2-8D53-4280-906C-D87D699D5845}" type="pres">
      <dgm:prSet presAssocID="{59D5E9B0-6007-4640-924B-57D1489B3476}" presName="level2hierChild" presStyleCnt="0"/>
      <dgm:spPr/>
    </dgm:pt>
    <dgm:pt modelId="{5D3C7FC8-EA43-4F38-97D8-1A50F0AE14A6}" type="pres">
      <dgm:prSet presAssocID="{79B44986-BD67-4C88-BD22-2BF636226FC6}" presName="conn2-1" presStyleLbl="parChTrans1D2" presStyleIdx="0" presStyleCnt="1"/>
      <dgm:spPr/>
    </dgm:pt>
    <dgm:pt modelId="{1990F0B5-AD74-4FD5-8A14-911AF92070ED}" type="pres">
      <dgm:prSet presAssocID="{79B44986-BD67-4C88-BD22-2BF636226FC6}" presName="connTx" presStyleLbl="parChTrans1D2" presStyleIdx="0" presStyleCnt="1"/>
      <dgm:spPr/>
    </dgm:pt>
    <dgm:pt modelId="{02412AB4-1C79-40EF-8A92-FCCF49E2E861}" type="pres">
      <dgm:prSet presAssocID="{A0952FC0-9E85-466C-8BFA-D895098E90DC}" presName="root2" presStyleCnt="0"/>
      <dgm:spPr/>
    </dgm:pt>
    <dgm:pt modelId="{515DA9D8-FBEC-40B4-8D0C-381A7178A1BB}" type="pres">
      <dgm:prSet presAssocID="{A0952FC0-9E85-466C-8BFA-D895098E90DC}" presName="LevelTwoTextNode" presStyleLbl="node2" presStyleIdx="0" presStyleCnt="1" custLinFactNeighborX="-18102" custLinFactNeighborY="-45920">
        <dgm:presLayoutVars>
          <dgm:chPref val="3"/>
        </dgm:presLayoutVars>
      </dgm:prSet>
      <dgm:spPr/>
    </dgm:pt>
    <dgm:pt modelId="{269E4491-81BD-4DBD-8B1C-7500B6711EEF}" type="pres">
      <dgm:prSet presAssocID="{A0952FC0-9E85-466C-8BFA-D895098E90DC}" presName="level3hierChild" presStyleCnt="0"/>
      <dgm:spPr/>
    </dgm:pt>
    <dgm:pt modelId="{6D290426-37D4-44AF-8127-88C1084CE2AC}" type="pres">
      <dgm:prSet presAssocID="{D71635D7-BE96-4AB9-98AE-1F435ED2AC45}" presName="conn2-1" presStyleLbl="parChTrans1D3" presStyleIdx="0" presStyleCnt="3"/>
      <dgm:spPr/>
    </dgm:pt>
    <dgm:pt modelId="{000732A3-1BEF-4812-B75C-4076C5CD822B}" type="pres">
      <dgm:prSet presAssocID="{D71635D7-BE96-4AB9-98AE-1F435ED2AC45}" presName="connTx" presStyleLbl="parChTrans1D3" presStyleIdx="0" presStyleCnt="3"/>
      <dgm:spPr/>
    </dgm:pt>
    <dgm:pt modelId="{500FE31B-AB25-4606-B5CE-812F791CA995}" type="pres">
      <dgm:prSet presAssocID="{2A498D3B-34EF-409D-8387-B9E6952DE845}" presName="root2" presStyleCnt="0"/>
      <dgm:spPr/>
    </dgm:pt>
    <dgm:pt modelId="{2851148D-6951-433F-8D40-16E1B254AD1F}" type="pres">
      <dgm:prSet presAssocID="{2A498D3B-34EF-409D-8387-B9E6952DE845}" presName="LevelTwoTextNode" presStyleLbl="node3" presStyleIdx="0" presStyleCnt="3" custLinFactNeighborX="-34448">
        <dgm:presLayoutVars>
          <dgm:chPref val="3"/>
        </dgm:presLayoutVars>
      </dgm:prSet>
      <dgm:spPr/>
    </dgm:pt>
    <dgm:pt modelId="{D57336C3-05BB-4522-A39F-35FC12E95B00}" type="pres">
      <dgm:prSet presAssocID="{2A498D3B-34EF-409D-8387-B9E6952DE845}" presName="level3hierChild" presStyleCnt="0"/>
      <dgm:spPr/>
    </dgm:pt>
    <dgm:pt modelId="{1FD85A44-6590-4FCD-8CBE-C3E2531A84F7}" type="pres">
      <dgm:prSet presAssocID="{120EB0CB-A36E-4646-9216-5B46C49700CB}" presName="conn2-1" presStyleLbl="parChTrans1D3" presStyleIdx="1" presStyleCnt="3"/>
      <dgm:spPr/>
    </dgm:pt>
    <dgm:pt modelId="{08A4EA00-68E1-4304-98DC-FB6F071CEDB9}" type="pres">
      <dgm:prSet presAssocID="{120EB0CB-A36E-4646-9216-5B46C49700CB}" presName="connTx" presStyleLbl="parChTrans1D3" presStyleIdx="1" presStyleCnt="3"/>
      <dgm:spPr/>
    </dgm:pt>
    <dgm:pt modelId="{6DB9310F-2F32-4151-B7F6-6EF14335EA91}" type="pres">
      <dgm:prSet presAssocID="{9DEF115C-FB50-4C7D-B199-BF944C7F432F}" presName="root2" presStyleCnt="0"/>
      <dgm:spPr/>
    </dgm:pt>
    <dgm:pt modelId="{DE88D682-344B-4B01-A3E5-4C4DDA18F592}" type="pres">
      <dgm:prSet presAssocID="{9DEF115C-FB50-4C7D-B199-BF944C7F432F}" presName="LevelTwoTextNode" presStyleLbl="node3" presStyleIdx="1" presStyleCnt="3" custLinFactNeighborX="-34448">
        <dgm:presLayoutVars>
          <dgm:chPref val="3"/>
        </dgm:presLayoutVars>
      </dgm:prSet>
      <dgm:spPr/>
    </dgm:pt>
    <dgm:pt modelId="{FFC508A3-68A1-4C20-80C8-01D7C0D8703B}" type="pres">
      <dgm:prSet presAssocID="{9DEF115C-FB50-4C7D-B199-BF944C7F432F}" presName="level3hierChild" presStyleCnt="0"/>
      <dgm:spPr/>
    </dgm:pt>
    <dgm:pt modelId="{32A4D166-0D93-4610-88FE-063F6946CD02}" type="pres">
      <dgm:prSet presAssocID="{50C50692-8B71-495D-AFD1-3D5E13F64176}" presName="conn2-1" presStyleLbl="parChTrans1D3" presStyleIdx="2" presStyleCnt="3"/>
      <dgm:spPr/>
    </dgm:pt>
    <dgm:pt modelId="{10B7500E-CD05-4B67-9F74-6A2CDA84E18B}" type="pres">
      <dgm:prSet presAssocID="{50C50692-8B71-495D-AFD1-3D5E13F64176}" presName="connTx" presStyleLbl="parChTrans1D3" presStyleIdx="2" presStyleCnt="3"/>
      <dgm:spPr/>
    </dgm:pt>
    <dgm:pt modelId="{465B6AD9-151A-4DF9-926D-DD2364DB51A2}" type="pres">
      <dgm:prSet presAssocID="{3C1C31B1-8D90-4142-A52F-4FADB2CCB30B}" presName="root2" presStyleCnt="0"/>
      <dgm:spPr/>
    </dgm:pt>
    <dgm:pt modelId="{6EEC95F6-D9F3-4234-9999-E82937F992C1}" type="pres">
      <dgm:prSet presAssocID="{3C1C31B1-8D90-4142-A52F-4FADB2CCB30B}" presName="LevelTwoTextNode" presStyleLbl="node3" presStyleIdx="2" presStyleCnt="3" custLinFactNeighborX="-34448">
        <dgm:presLayoutVars>
          <dgm:chPref val="3"/>
        </dgm:presLayoutVars>
      </dgm:prSet>
      <dgm:spPr/>
    </dgm:pt>
    <dgm:pt modelId="{2D335CCE-7951-4978-80A8-CA486AB2C442}" type="pres">
      <dgm:prSet presAssocID="{3C1C31B1-8D90-4142-A52F-4FADB2CCB30B}" presName="level3hierChild" presStyleCnt="0"/>
      <dgm:spPr/>
    </dgm:pt>
  </dgm:ptLst>
  <dgm:cxnLst>
    <dgm:cxn modelId="{6B32E41C-14F1-4D2E-87F4-9DB1201EC6CB}" srcId="{A0952FC0-9E85-466C-8BFA-D895098E90DC}" destId="{3C1C31B1-8D90-4142-A52F-4FADB2CCB30B}" srcOrd="2" destOrd="0" parTransId="{50C50692-8B71-495D-AFD1-3D5E13F64176}" sibTransId="{09C6E670-3DF1-4DB5-9E23-030D0D5D5093}"/>
    <dgm:cxn modelId="{06742A23-B602-4A8A-ACB5-B0AAF1AEFC69}" type="presOf" srcId="{50C50692-8B71-495D-AFD1-3D5E13F64176}" destId="{32A4D166-0D93-4610-88FE-063F6946CD02}" srcOrd="0" destOrd="0" presId="urn:microsoft.com/office/officeart/2005/8/layout/hierarchy2"/>
    <dgm:cxn modelId="{379B0529-F07A-4955-95BB-62843E8E92BE}" srcId="{59D5E9B0-6007-4640-924B-57D1489B3476}" destId="{A0952FC0-9E85-466C-8BFA-D895098E90DC}" srcOrd="0" destOrd="0" parTransId="{79B44986-BD67-4C88-BD22-2BF636226FC6}" sibTransId="{2DC537AF-5B23-4D1B-9723-210764F9F08D}"/>
    <dgm:cxn modelId="{1A6B2329-4698-4338-9F35-2F3C36C9B510}" type="presOf" srcId="{A0952FC0-9E85-466C-8BFA-D895098E90DC}" destId="{515DA9D8-FBEC-40B4-8D0C-381A7178A1BB}" srcOrd="0" destOrd="0" presId="urn:microsoft.com/office/officeart/2005/8/layout/hierarchy2"/>
    <dgm:cxn modelId="{D4A4AA5E-90CC-44DA-8140-3118DA3A1303}" type="presOf" srcId="{D71635D7-BE96-4AB9-98AE-1F435ED2AC45}" destId="{6D290426-37D4-44AF-8127-88C1084CE2AC}" srcOrd="0" destOrd="0" presId="urn:microsoft.com/office/officeart/2005/8/layout/hierarchy2"/>
    <dgm:cxn modelId="{103BB160-F02D-4BB2-802A-B303F9D24EE9}" type="presOf" srcId="{3C1C31B1-8D90-4142-A52F-4FADB2CCB30B}" destId="{6EEC95F6-D9F3-4234-9999-E82937F992C1}" srcOrd="0" destOrd="0" presId="urn:microsoft.com/office/officeart/2005/8/layout/hierarchy2"/>
    <dgm:cxn modelId="{0326A766-194D-4545-BF09-6DF440F4FAEF}" type="presOf" srcId="{D71635D7-BE96-4AB9-98AE-1F435ED2AC45}" destId="{000732A3-1BEF-4812-B75C-4076C5CD822B}" srcOrd="1" destOrd="0" presId="urn:microsoft.com/office/officeart/2005/8/layout/hierarchy2"/>
    <dgm:cxn modelId="{21FD1672-71FE-4A7E-A042-A4E30A2D773E}" srcId="{C3A1C4A0-F790-4A2E-92E8-124835D911FA}" destId="{59D5E9B0-6007-4640-924B-57D1489B3476}" srcOrd="0" destOrd="0" parTransId="{FA4955F2-49FA-4E59-8A81-F1523749EEA9}" sibTransId="{D061F438-8C74-4D4D-8A30-6823A1936C39}"/>
    <dgm:cxn modelId="{9379D858-AB33-43F5-AA06-B6BF86A7681E}" type="presOf" srcId="{50C50692-8B71-495D-AFD1-3D5E13F64176}" destId="{10B7500E-CD05-4B67-9F74-6A2CDA84E18B}" srcOrd="1" destOrd="0" presId="urn:microsoft.com/office/officeart/2005/8/layout/hierarchy2"/>
    <dgm:cxn modelId="{54E00E59-66D7-4EF6-B288-861E15286357}" type="presOf" srcId="{9DEF115C-FB50-4C7D-B199-BF944C7F432F}" destId="{DE88D682-344B-4B01-A3E5-4C4DDA18F592}" srcOrd="0" destOrd="0" presId="urn:microsoft.com/office/officeart/2005/8/layout/hierarchy2"/>
    <dgm:cxn modelId="{C07BFA59-1135-47FA-A40D-737DE610B801}" type="presOf" srcId="{C3A1C4A0-F790-4A2E-92E8-124835D911FA}" destId="{C732EA05-F87C-40A9-90B8-16C53D502A24}" srcOrd="0" destOrd="0" presId="urn:microsoft.com/office/officeart/2005/8/layout/hierarchy2"/>
    <dgm:cxn modelId="{F894E095-BD2C-4CE4-AEC6-83DC62F9D6AA}" type="presOf" srcId="{120EB0CB-A36E-4646-9216-5B46C49700CB}" destId="{08A4EA00-68E1-4304-98DC-FB6F071CEDB9}" srcOrd="1" destOrd="0" presId="urn:microsoft.com/office/officeart/2005/8/layout/hierarchy2"/>
    <dgm:cxn modelId="{02B8D1A2-D116-45F1-B457-8C0BAD9603FE}" type="presOf" srcId="{59D5E9B0-6007-4640-924B-57D1489B3476}" destId="{08290F2B-E25C-4984-AB29-0DB27EBCBB81}" srcOrd="0" destOrd="0" presId="urn:microsoft.com/office/officeart/2005/8/layout/hierarchy2"/>
    <dgm:cxn modelId="{07D15CAF-A159-432C-8B8E-56156DA2D5C2}" type="presOf" srcId="{2A498D3B-34EF-409D-8387-B9E6952DE845}" destId="{2851148D-6951-433F-8D40-16E1B254AD1F}" srcOrd="0" destOrd="0" presId="urn:microsoft.com/office/officeart/2005/8/layout/hierarchy2"/>
    <dgm:cxn modelId="{C6CD57BC-3825-435D-AFB2-7DA5BF6C53EC}" srcId="{A0952FC0-9E85-466C-8BFA-D895098E90DC}" destId="{2A498D3B-34EF-409D-8387-B9E6952DE845}" srcOrd="0" destOrd="0" parTransId="{D71635D7-BE96-4AB9-98AE-1F435ED2AC45}" sibTransId="{49656DDD-20EA-421A-BFE9-25926A782143}"/>
    <dgm:cxn modelId="{0AB329CD-3E90-4AB9-8CB5-C7F24FEC0FD0}" type="presOf" srcId="{120EB0CB-A36E-4646-9216-5B46C49700CB}" destId="{1FD85A44-6590-4FCD-8CBE-C3E2531A84F7}" srcOrd="0" destOrd="0" presId="urn:microsoft.com/office/officeart/2005/8/layout/hierarchy2"/>
    <dgm:cxn modelId="{EFA705D9-CD7E-4DEB-9233-1E945E5E9B9B}" type="presOf" srcId="{79B44986-BD67-4C88-BD22-2BF636226FC6}" destId="{1990F0B5-AD74-4FD5-8A14-911AF92070ED}" srcOrd="1" destOrd="0" presId="urn:microsoft.com/office/officeart/2005/8/layout/hierarchy2"/>
    <dgm:cxn modelId="{538A1AED-59B1-45F2-8AE1-861DB25DD9D4}" srcId="{A0952FC0-9E85-466C-8BFA-D895098E90DC}" destId="{9DEF115C-FB50-4C7D-B199-BF944C7F432F}" srcOrd="1" destOrd="0" parTransId="{120EB0CB-A36E-4646-9216-5B46C49700CB}" sibTransId="{827DBE4F-C7B5-46DD-BD69-792529823316}"/>
    <dgm:cxn modelId="{0B979FF1-7927-4158-B931-D82847038CF6}" type="presOf" srcId="{79B44986-BD67-4C88-BD22-2BF636226FC6}" destId="{5D3C7FC8-EA43-4F38-97D8-1A50F0AE14A6}" srcOrd="0" destOrd="0" presId="urn:microsoft.com/office/officeart/2005/8/layout/hierarchy2"/>
    <dgm:cxn modelId="{B82F2C90-2FA8-47E3-8C24-D794B9540C10}" type="presParOf" srcId="{C732EA05-F87C-40A9-90B8-16C53D502A24}" destId="{A3BC98CD-92EA-4F7B-B54D-ED0989D1AC1F}" srcOrd="0" destOrd="0" presId="urn:microsoft.com/office/officeart/2005/8/layout/hierarchy2"/>
    <dgm:cxn modelId="{C022EF29-9E85-4FB3-8575-884E7B11B517}" type="presParOf" srcId="{A3BC98CD-92EA-4F7B-B54D-ED0989D1AC1F}" destId="{08290F2B-E25C-4984-AB29-0DB27EBCBB81}" srcOrd="0" destOrd="0" presId="urn:microsoft.com/office/officeart/2005/8/layout/hierarchy2"/>
    <dgm:cxn modelId="{EC172C71-C2F2-4ACA-AB32-AFA5EC1AF5F3}" type="presParOf" srcId="{A3BC98CD-92EA-4F7B-B54D-ED0989D1AC1F}" destId="{D97466D2-8D53-4280-906C-D87D699D5845}" srcOrd="1" destOrd="0" presId="urn:microsoft.com/office/officeart/2005/8/layout/hierarchy2"/>
    <dgm:cxn modelId="{F2865E2A-3561-43B7-8B62-2D9EDC7709DE}" type="presParOf" srcId="{D97466D2-8D53-4280-906C-D87D699D5845}" destId="{5D3C7FC8-EA43-4F38-97D8-1A50F0AE14A6}" srcOrd="0" destOrd="0" presId="urn:microsoft.com/office/officeart/2005/8/layout/hierarchy2"/>
    <dgm:cxn modelId="{AA9445CB-F438-4A05-9F7E-AF0C695DA94C}" type="presParOf" srcId="{5D3C7FC8-EA43-4F38-97D8-1A50F0AE14A6}" destId="{1990F0B5-AD74-4FD5-8A14-911AF92070ED}" srcOrd="0" destOrd="0" presId="urn:microsoft.com/office/officeart/2005/8/layout/hierarchy2"/>
    <dgm:cxn modelId="{D92F7416-A6D7-4EA1-A525-36D596E1B396}" type="presParOf" srcId="{D97466D2-8D53-4280-906C-D87D699D5845}" destId="{02412AB4-1C79-40EF-8A92-FCCF49E2E861}" srcOrd="1" destOrd="0" presId="urn:microsoft.com/office/officeart/2005/8/layout/hierarchy2"/>
    <dgm:cxn modelId="{13BD3D66-1052-42A5-99EE-EA970D9E77F2}" type="presParOf" srcId="{02412AB4-1C79-40EF-8A92-FCCF49E2E861}" destId="{515DA9D8-FBEC-40B4-8D0C-381A7178A1BB}" srcOrd="0" destOrd="0" presId="urn:microsoft.com/office/officeart/2005/8/layout/hierarchy2"/>
    <dgm:cxn modelId="{26B2CD9A-CBB4-443D-9334-F39F60B21B85}" type="presParOf" srcId="{02412AB4-1C79-40EF-8A92-FCCF49E2E861}" destId="{269E4491-81BD-4DBD-8B1C-7500B6711EEF}" srcOrd="1" destOrd="0" presId="urn:microsoft.com/office/officeart/2005/8/layout/hierarchy2"/>
    <dgm:cxn modelId="{17A3298A-30D4-4DC3-A1A4-798EF3DADC40}" type="presParOf" srcId="{269E4491-81BD-4DBD-8B1C-7500B6711EEF}" destId="{6D290426-37D4-44AF-8127-88C1084CE2AC}" srcOrd="0" destOrd="0" presId="urn:microsoft.com/office/officeart/2005/8/layout/hierarchy2"/>
    <dgm:cxn modelId="{B873FC2B-FFEF-499F-A0FD-08DC528F166D}" type="presParOf" srcId="{6D290426-37D4-44AF-8127-88C1084CE2AC}" destId="{000732A3-1BEF-4812-B75C-4076C5CD822B}" srcOrd="0" destOrd="0" presId="urn:microsoft.com/office/officeart/2005/8/layout/hierarchy2"/>
    <dgm:cxn modelId="{3AEA7B93-D2C6-418C-B96E-F42004FDE279}" type="presParOf" srcId="{269E4491-81BD-4DBD-8B1C-7500B6711EEF}" destId="{500FE31B-AB25-4606-B5CE-812F791CA995}" srcOrd="1" destOrd="0" presId="urn:microsoft.com/office/officeart/2005/8/layout/hierarchy2"/>
    <dgm:cxn modelId="{F8544006-D69D-4559-8484-F0A1F1068234}" type="presParOf" srcId="{500FE31B-AB25-4606-B5CE-812F791CA995}" destId="{2851148D-6951-433F-8D40-16E1B254AD1F}" srcOrd="0" destOrd="0" presId="urn:microsoft.com/office/officeart/2005/8/layout/hierarchy2"/>
    <dgm:cxn modelId="{F74A8A3F-F6A4-4B31-B744-22AB7E672C9C}" type="presParOf" srcId="{500FE31B-AB25-4606-B5CE-812F791CA995}" destId="{D57336C3-05BB-4522-A39F-35FC12E95B00}" srcOrd="1" destOrd="0" presId="urn:microsoft.com/office/officeart/2005/8/layout/hierarchy2"/>
    <dgm:cxn modelId="{134264D9-B8F9-4AC0-BDF0-0FE413327558}" type="presParOf" srcId="{269E4491-81BD-4DBD-8B1C-7500B6711EEF}" destId="{1FD85A44-6590-4FCD-8CBE-C3E2531A84F7}" srcOrd="2" destOrd="0" presId="urn:microsoft.com/office/officeart/2005/8/layout/hierarchy2"/>
    <dgm:cxn modelId="{6028C34F-B564-4CAE-85D5-8F13E062DA04}" type="presParOf" srcId="{1FD85A44-6590-4FCD-8CBE-C3E2531A84F7}" destId="{08A4EA00-68E1-4304-98DC-FB6F071CEDB9}" srcOrd="0" destOrd="0" presId="urn:microsoft.com/office/officeart/2005/8/layout/hierarchy2"/>
    <dgm:cxn modelId="{D12A87E6-9C30-4CEC-9517-7E80EF683C58}" type="presParOf" srcId="{269E4491-81BD-4DBD-8B1C-7500B6711EEF}" destId="{6DB9310F-2F32-4151-B7F6-6EF14335EA91}" srcOrd="3" destOrd="0" presId="urn:microsoft.com/office/officeart/2005/8/layout/hierarchy2"/>
    <dgm:cxn modelId="{6298373F-7659-446E-A5DA-E46BC7433C4A}" type="presParOf" srcId="{6DB9310F-2F32-4151-B7F6-6EF14335EA91}" destId="{DE88D682-344B-4B01-A3E5-4C4DDA18F592}" srcOrd="0" destOrd="0" presId="urn:microsoft.com/office/officeart/2005/8/layout/hierarchy2"/>
    <dgm:cxn modelId="{A9518C09-4692-424F-8068-364437AEA39C}" type="presParOf" srcId="{6DB9310F-2F32-4151-B7F6-6EF14335EA91}" destId="{FFC508A3-68A1-4C20-80C8-01D7C0D8703B}" srcOrd="1" destOrd="0" presId="urn:microsoft.com/office/officeart/2005/8/layout/hierarchy2"/>
    <dgm:cxn modelId="{26008D95-ED47-4E98-8B8F-876EEB84B108}" type="presParOf" srcId="{269E4491-81BD-4DBD-8B1C-7500B6711EEF}" destId="{32A4D166-0D93-4610-88FE-063F6946CD02}" srcOrd="4" destOrd="0" presId="urn:microsoft.com/office/officeart/2005/8/layout/hierarchy2"/>
    <dgm:cxn modelId="{9532E9F1-7F44-42D3-B1A1-F29E48826899}" type="presParOf" srcId="{32A4D166-0D93-4610-88FE-063F6946CD02}" destId="{10B7500E-CD05-4B67-9F74-6A2CDA84E18B}" srcOrd="0" destOrd="0" presId="urn:microsoft.com/office/officeart/2005/8/layout/hierarchy2"/>
    <dgm:cxn modelId="{5D7A64DD-808B-4564-A7C0-534591A4E259}" type="presParOf" srcId="{269E4491-81BD-4DBD-8B1C-7500B6711EEF}" destId="{465B6AD9-151A-4DF9-926D-DD2364DB51A2}" srcOrd="5" destOrd="0" presId="urn:microsoft.com/office/officeart/2005/8/layout/hierarchy2"/>
    <dgm:cxn modelId="{4EA1FAF7-D12C-4DA9-A08B-25FA111CA939}" type="presParOf" srcId="{465B6AD9-151A-4DF9-926D-DD2364DB51A2}" destId="{6EEC95F6-D9F3-4234-9999-E82937F992C1}" srcOrd="0" destOrd="0" presId="urn:microsoft.com/office/officeart/2005/8/layout/hierarchy2"/>
    <dgm:cxn modelId="{EF521BA9-26A3-44DA-97F0-8D6D14266E94}" type="presParOf" srcId="{465B6AD9-151A-4DF9-926D-DD2364DB51A2}" destId="{2D335CCE-7951-4978-80A8-CA486AB2C44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07A5733-97E5-4084-9C9C-0F49ACF7BEC0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407090C3-CE5B-4259-A872-E0A448FE9090}">
      <dgm:prSet custT="1"/>
      <dgm:spPr/>
      <dgm:t>
        <a:bodyPr/>
        <a:lstStyle/>
        <a:p>
          <a:pPr rtl="0"/>
          <a:r>
            <a:rPr lang="es-ES" sz="2400" b="1" dirty="0"/>
            <a:t>Infecciones</a:t>
          </a:r>
          <a:endParaRPr lang="es-CL" sz="2400" dirty="0"/>
        </a:p>
      </dgm:t>
    </dgm:pt>
    <dgm:pt modelId="{92B75FC4-B339-46C9-9A33-5278E00D0508}" type="parTrans" cxnId="{7D4D14F7-866A-49B7-A2A5-201D39BA95ED}">
      <dgm:prSet/>
      <dgm:spPr/>
      <dgm:t>
        <a:bodyPr/>
        <a:lstStyle/>
        <a:p>
          <a:endParaRPr lang="es-CL" sz="2000"/>
        </a:p>
      </dgm:t>
    </dgm:pt>
    <dgm:pt modelId="{AD55BC77-C234-4709-BCD5-9AD638D9ED5A}" type="sibTrans" cxnId="{7D4D14F7-866A-49B7-A2A5-201D39BA95ED}">
      <dgm:prSet/>
      <dgm:spPr/>
      <dgm:t>
        <a:bodyPr/>
        <a:lstStyle/>
        <a:p>
          <a:endParaRPr lang="es-CL" sz="2000"/>
        </a:p>
      </dgm:t>
    </dgm:pt>
    <dgm:pt modelId="{CC4F8B4B-12A7-4210-A6CA-6CEB7D59717A}">
      <dgm:prSet custT="1"/>
      <dgm:spPr/>
      <dgm:t>
        <a:bodyPr/>
        <a:lstStyle/>
        <a:p>
          <a:pPr rtl="0"/>
          <a:r>
            <a:rPr lang="es-CL" sz="2000" dirty="0"/>
            <a:t>Perdida urinaria de factor B: </a:t>
          </a:r>
          <a:r>
            <a:rPr lang="es-CL" sz="2000" dirty="0" err="1"/>
            <a:t>opsonización</a:t>
          </a:r>
          <a:r>
            <a:rPr lang="es-CL" sz="2000" dirty="0"/>
            <a:t> de bacterias</a:t>
          </a:r>
        </a:p>
      </dgm:t>
    </dgm:pt>
    <dgm:pt modelId="{03482A13-75BF-45A6-8DF8-3674018EFB86}" type="parTrans" cxnId="{B7441F1C-BFB9-43C8-8E81-C40135F867D3}">
      <dgm:prSet/>
      <dgm:spPr/>
      <dgm:t>
        <a:bodyPr/>
        <a:lstStyle/>
        <a:p>
          <a:endParaRPr lang="es-CL" sz="2000"/>
        </a:p>
      </dgm:t>
    </dgm:pt>
    <dgm:pt modelId="{9C874D5E-4C81-4E41-A573-C07B64FE5DCD}" type="sibTrans" cxnId="{B7441F1C-BFB9-43C8-8E81-C40135F867D3}">
      <dgm:prSet/>
      <dgm:spPr/>
      <dgm:t>
        <a:bodyPr/>
        <a:lstStyle/>
        <a:p>
          <a:endParaRPr lang="es-CL" sz="2000"/>
        </a:p>
      </dgm:t>
    </dgm:pt>
    <dgm:pt modelId="{FD97EAFB-400F-4478-A1ED-35675E548B7B}">
      <dgm:prSet custT="1"/>
      <dgm:spPr/>
      <dgm:t>
        <a:bodyPr/>
        <a:lstStyle/>
        <a:p>
          <a:pPr rtl="0"/>
          <a:r>
            <a:rPr lang="es-CL" sz="2000" dirty="0"/>
            <a:t>&lt; síntesis de </a:t>
          </a:r>
          <a:r>
            <a:rPr lang="es-CL" sz="2000" dirty="0" err="1"/>
            <a:t>IgG</a:t>
          </a:r>
          <a:r>
            <a:rPr lang="es-CL" sz="2000" dirty="0"/>
            <a:t> + Disfunción LT</a:t>
          </a:r>
        </a:p>
      </dgm:t>
    </dgm:pt>
    <dgm:pt modelId="{7668D887-5F02-420A-942F-6BC02544735B}" type="parTrans" cxnId="{09C42321-4015-42DA-8F27-C00AD1633E2C}">
      <dgm:prSet/>
      <dgm:spPr/>
      <dgm:t>
        <a:bodyPr/>
        <a:lstStyle/>
        <a:p>
          <a:endParaRPr lang="es-CL" sz="2000"/>
        </a:p>
      </dgm:t>
    </dgm:pt>
    <dgm:pt modelId="{5A7AAA53-6E2D-4096-82FD-3C3AB2D301A5}" type="sibTrans" cxnId="{09C42321-4015-42DA-8F27-C00AD1633E2C}">
      <dgm:prSet/>
      <dgm:spPr/>
      <dgm:t>
        <a:bodyPr/>
        <a:lstStyle/>
        <a:p>
          <a:endParaRPr lang="es-CL" sz="2000"/>
        </a:p>
      </dgm:t>
    </dgm:pt>
    <dgm:pt modelId="{168C9F89-8EFB-444A-953C-6D3E220DC75D}">
      <dgm:prSet custT="1"/>
      <dgm:spPr/>
      <dgm:t>
        <a:bodyPr/>
        <a:lstStyle/>
        <a:p>
          <a:pPr rtl="0"/>
          <a:r>
            <a:rPr lang="es-ES" sz="2400" dirty="0"/>
            <a:t>Inmunizaciones.</a:t>
          </a:r>
          <a:endParaRPr lang="es-CL" sz="2400" dirty="0"/>
        </a:p>
      </dgm:t>
    </dgm:pt>
    <dgm:pt modelId="{D5E5C1A8-BF7F-4B62-A477-2F140A730B3A}" type="parTrans" cxnId="{E4823B1B-B341-40E5-8EA7-9C0E5A38499F}">
      <dgm:prSet/>
      <dgm:spPr/>
      <dgm:t>
        <a:bodyPr/>
        <a:lstStyle/>
        <a:p>
          <a:endParaRPr lang="es-CL" sz="2000"/>
        </a:p>
      </dgm:t>
    </dgm:pt>
    <dgm:pt modelId="{D6AD3C73-22AF-41A3-8A4C-1C76F6738E0F}" type="sibTrans" cxnId="{E4823B1B-B341-40E5-8EA7-9C0E5A38499F}">
      <dgm:prSet/>
      <dgm:spPr/>
      <dgm:t>
        <a:bodyPr/>
        <a:lstStyle/>
        <a:p>
          <a:endParaRPr lang="es-CL" sz="2000"/>
        </a:p>
      </dgm:t>
    </dgm:pt>
    <dgm:pt modelId="{B3483A0C-D45C-4FFA-B01D-102FE93CFDA5}">
      <dgm:prSet custT="1"/>
      <dgm:spPr/>
      <dgm:t>
        <a:bodyPr/>
        <a:lstStyle/>
        <a:p>
          <a:pPr rtl="0"/>
          <a:r>
            <a:rPr lang="es-ES" sz="2000" dirty="0"/>
            <a:t>peritonitis (80%), celulitis, meningitis, neumonía.</a:t>
          </a:r>
          <a:endParaRPr lang="es-CL" sz="2000" dirty="0"/>
        </a:p>
      </dgm:t>
    </dgm:pt>
    <dgm:pt modelId="{618DFF95-1403-4F21-9743-F9E82504A4E9}" type="parTrans" cxnId="{9BD357DA-E659-4CA3-BC49-2FB93EF3686E}">
      <dgm:prSet/>
      <dgm:spPr/>
      <dgm:t>
        <a:bodyPr/>
        <a:lstStyle/>
        <a:p>
          <a:endParaRPr lang="es-CL" sz="2000"/>
        </a:p>
      </dgm:t>
    </dgm:pt>
    <dgm:pt modelId="{9F0593E4-7B55-4CF2-BEC0-2AF9D2920303}" type="sibTrans" cxnId="{9BD357DA-E659-4CA3-BC49-2FB93EF3686E}">
      <dgm:prSet/>
      <dgm:spPr/>
      <dgm:t>
        <a:bodyPr/>
        <a:lstStyle/>
        <a:p>
          <a:endParaRPr lang="es-CL" sz="2000"/>
        </a:p>
      </dgm:t>
    </dgm:pt>
    <dgm:pt modelId="{F3D80761-45A0-4E5B-B932-00CDCDE732C6}">
      <dgm:prSet custT="1"/>
      <dgm:spPr/>
      <dgm:t>
        <a:bodyPr/>
        <a:lstStyle/>
        <a:p>
          <a:pPr rtl="0"/>
          <a:r>
            <a:rPr lang="es-ES" sz="2000"/>
            <a:t> </a:t>
          </a:r>
          <a:r>
            <a:rPr lang="es-ES" sz="2000" b="1" dirty="0" err="1"/>
            <a:t>Sp</a:t>
          </a:r>
          <a:r>
            <a:rPr lang="es-ES" sz="2000" b="1" dirty="0"/>
            <a:t> </a:t>
          </a:r>
          <a:r>
            <a:rPr lang="es-ES" sz="2000" b="1" dirty="0" err="1"/>
            <a:t>neumoniae</a:t>
          </a:r>
          <a:r>
            <a:rPr lang="es-ES" sz="2000" dirty="0"/>
            <a:t>, hepatitis, varicela, influenza.</a:t>
          </a:r>
          <a:endParaRPr lang="es-CL" sz="2000" dirty="0"/>
        </a:p>
      </dgm:t>
    </dgm:pt>
    <dgm:pt modelId="{388BD5AD-BE41-41EE-8E3F-FC7F0AE8F25F}" type="parTrans" cxnId="{A046B44C-6D0D-451D-822D-217FDC5D59F8}">
      <dgm:prSet/>
      <dgm:spPr/>
      <dgm:t>
        <a:bodyPr/>
        <a:lstStyle/>
        <a:p>
          <a:endParaRPr lang="es-CL" sz="2000"/>
        </a:p>
      </dgm:t>
    </dgm:pt>
    <dgm:pt modelId="{1D3CFA11-FE44-4C36-8474-B98270DC8423}" type="sibTrans" cxnId="{A046B44C-6D0D-451D-822D-217FDC5D59F8}">
      <dgm:prSet/>
      <dgm:spPr/>
      <dgm:t>
        <a:bodyPr/>
        <a:lstStyle/>
        <a:p>
          <a:endParaRPr lang="es-CL" sz="2000"/>
        </a:p>
      </dgm:t>
    </dgm:pt>
    <dgm:pt modelId="{9B39DCA5-AEBA-41E4-8480-761716E272B4}" type="pres">
      <dgm:prSet presAssocID="{E07A5733-97E5-4084-9C9C-0F49ACF7BEC0}" presName="linear" presStyleCnt="0">
        <dgm:presLayoutVars>
          <dgm:animLvl val="lvl"/>
          <dgm:resizeHandles val="exact"/>
        </dgm:presLayoutVars>
      </dgm:prSet>
      <dgm:spPr/>
    </dgm:pt>
    <dgm:pt modelId="{37DDAC72-36C2-427D-A2CD-04A9C4662857}" type="pres">
      <dgm:prSet presAssocID="{407090C3-CE5B-4259-A872-E0A448FE909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8D6840E-5135-44AB-807D-7AFAD9ED1129}" type="pres">
      <dgm:prSet presAssocID="{407090C3-CE5B-4259-A872-E0A448FE9090}" presName="childText" presStyleLbl="revTx" presStyleIdx="0" presStyleCnt="2">
        <dgm:presLayoutVars>
          <dgm:bulletEnabled val="1"/>
        </dgm:presLayoutVars>
      </dgm:prSet>
      <dgm:spPr/>
    </dgm:pt>
    <dgm:pt modelId="{F2153ABC-4458-4325-9A09-16378360AB5D}" type="pres">
      <dgm:prSet presAssocID="{168C9F89-8EFB-444A-953C-6D3E220DC75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72DF783-877C-4940-8DDC-ADC6A7D39588}" type="pres">
      <dgm:prSet presAssocID="{168C9F89-8EFB-444A-953C-6D3E220DC75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4823B1B-B341-40E5-8EA7-9C0E5A38499F}" srcId="{E07A5733-97E5-4084-9C9C-0F49ACF7BEC0}" destId="{168C9F89-8EFB-444A-953C-6D3E220DC75D}" srcOrd="1" destOrd="0" parTransId="{D5E5C1A8-BF7F-4B62-A477-2F140A730B3A}" sibTransId="{D6AD3C73-22AF-41A3-8A4C-1C76F6738E0F}"/>
    <dgm:cxn modelId="{B7441F1C-BFB9-43C8-8E81-C40135F867D3}" srcId="{407090C3-CE5B-4259-A872-E0A448FE9090}" destId="{CC4F8B4B-12A7-4210-A6CA-6CEB7D59717A}" srcOrd="1" destOrd="0" parTransId="{03482A13-75BF-45A6-8DF8-3674018EFB86}" sibTransId="{9C874D5E-4C81-4E41-A573-C07B64FE5DCD}"/>
    <dgm:cxn modelId="{9EB0051F-6228-4C2F-875E-EA04BE590AE1}" type="presOf" srcId="{CC4F8B4B-12A7-4210-A6CA-6CEB7D59717A}" destId="{A8D6840E-5135-44AB-807D-7AFAD9ED1129}" srcOrd="0" destOrd="1" presId="urn:microsoft.com/office/officeart/2005/8/layout/vList2"/>
    <dgm:cxn modelId="{09C42321-4015-42DA-8F27-C00AD1633E2C}" srcId="{407090C3-CE5B-4259-A872-E0A448FE9090}" destId="{FD97EAFB-400F-4478-A1ED-35675E548B7B}" srcOrd="2" destOrd="0" parTransId="{7668D887-5F02-420A-942F-6BC02544735B}" sibTransId="{5A7AAA53-6E2D-4096-82FD-3C3AB2D301A5}"/>
    <dgm:cxn modelId="{A046B44C-6D0D-451D-822D-217FDC5D59F8}" srcId="{168C9F89-8EFB-444A-953C-6D3E220DC75D}" destId="{F3D80761-45A0-4E5B-B932-00CDCDE732C6}" srcOrd="0" destOrd="0" parTransId="{388BD5AD-BE41-41EE-8E3F-FC7F0AE8F25F}" sibTransId="{1D3CFA11-FE44-4C36-8474-B98270DC8423}"/>
    <dgm:cxn modelId="{C22B01B0-C8B7-40AD-AFDF-32E23F577FA1}" type="presOf" srcId="{F3D80761-45A0-4E5B-B932-00CDCDE732C6}" destId="{272DF783-877C-4940-8DDC-ADC6A7D39588}" srcOrd="0" destOrd="0" presId="urn:microsoft.com/office/officeart/2005/8/layout/vList2"/>
    <dgm:cxn modelId="{8F674CC1-360A-4C60-8CCC-F83B4FFAEB3C}" type="presOf" srcId="{B3483A0C-D45C-4FFA-B01D-102FE93CFDA5}" destId="{A8D6840E-5135-44AB-807D-7AFAD9ED1129}" srcOrd="0" destOrd="0" presId="urn:microsoft.com/office/officeart/2005/8/layout/vList2"/>
    <dgm:cxn modelId="{300F49D9-F6F5-4D3A-9B99-D36154DED8E0}" type="presOf" srcId="{407090C3-CE5B-4259-A872-E0A448FE9090}" destId="{37DDAC72-36C2-427D-A2CD-04A9C4662857}" srcOrd="0" destOrd="0" presId="urn:microsoft.com/office/officeart/2005/8/layout/vList2"/>
    <dgm:cxn modelId="{A555D6D9-0153-46F3-B50D-9E469679226F}" type="presOf" srcId="{FD97EAFB-400F-4478-A1ED-35675E548B7B}" destId="{A8D6840E-5135-44AB-807D-7AFAD9ED1129}" srcOrd="0" destOrd="2" presId="urn:microsoft.com/office/officeart/2005/8/layout/vList2"/>
    <dgm:cxn modelId="{9BD357DA-E659-4CA3-BC49-2FB93EF3686E}" srcId="{407090C3-CE5B-4259-A872-E0A448FE9090}" destId="{B3483A0C-D45C-4FFA-B01D-102FE93CFDA5}" srcOrd="0" destOrd="0" parTransId="{618DFF95-1403-4F21-9743-F9E82504A4E9}" sibTransId="{9F0593E4-7B55-4CF2-BEC0-2AF9D2920303}"/>
    <dgm:cxn modelId="{D372F0E0-1545-4998-811C-7959AEF8E54D}" type="presOf" srcId="{E07A5733-97E5-4084-9C9C-0F49ACF7BEC0}" destId="{9B39DCA5-AEBA-41E4-8480-761716E272B4}" srcOrd="0" destOrd="0" presId="urn:microsoft.com/office/officeart/2005/8/layout/vList2"/>
    <dgm:cxn modelId="{0DD816E6-353C-434E-973D-998A8964AC72}" type="presOf" srcId="{168C9F89-8EFB-444A-953C-6D3E220DC75D}" destId="{F2153ABC-4458-4325-9A09-16378360AB5D}" srcOrd="0" destOrd="0" presId="urn:microsoft.com/office/officeart/2005/8/layout/vList2"/>
    <dgm:cxn modelId="{7D4D14F7-866A-49B7-A2A5-201D39BA95ED}" srcId="{E07A5733-97E5-4084-9C9C-0F49ACF7BEC0}" destId="{407090C3-CE5B-4259-A872-E0A448FE9090}" srcOrd="0" destOrd="0" parTransId="{92B75FC4-B339-46C9-9A33-5278E00D0508}" sibTransId="{AD55BC77-C234-4709-BCD5-9AD638D9ED5A}"/>
    <dgm:cxn modelId="{4D2C5EED-1554-435B-B60E-6FC43AD66AA6}" type="presParOf" srcId="{9B39DCA5-AEBA-41E4-8480-761716E272B4}" destId="{37DDAC72-36C2-427D-A2CD-04A9C4662857}" srcOrd="0" destOrd="0" presId="urn:microsoft.com/office/officeart/2005/8/layout/vList2"/>
    <dgm:cxn modelId="{14F72D8C-DADB-49F2-8FCA-8BBF59544B1E}" type="presParOf" srcId="{9B39DCA5-AEBA-41E4-8480-761716E272B4}" destId="{A8D6840E-5135-44AB-807D-7AFAD9ED1129}" srcOrd="1" destOrd="0" presId="urn:microsoft.com/office/officeart/2005/8/layout/vList2"/>
    <dgm:cxn modelId="{73E0285F-1E62-414E-A377-4FC260C7C31B}" type="presParOf" srcId="{9B39DCA5-AEBA-41E4-8480-761716E272B4}" destId="{F2153ABC-4458-4325-9A09-16378360AB5D}" srcOrd="2" destOrd="0" presId="urn:microsoft.com/office/officeart/2005/8/layout/vList2"/>
    <dgm:cxn modelId="{54B4A77C-5E4D-4154-9294-C0BA049F813B}" type="presParOf" srcId="{9B39DCA5-AEBA-41E4-8480-761716E272B4}" destId="{272DF783-877C-4940-8DDC-ADC6A7D3958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8C6E85B-6529-4341-897C-A50B68D1CA3E}" type="doc">
      <dgm:prSet loTypeId="urn:microsoft.com/office/officeart/2005/8/layout/vList6" loCatId="list" qsTypeId="urn:microsoft.com/office/officeart/2005/8/quickstyle/3d1" qsCatId="3D" csTypeId="urn:microsoft.com/office/officeart/2005/8/colors/colorful1#7" csCatId="colorful" phldr="1"/>
      <dgm:spPr/>
      <dgm:t>
        <a:bodyPr/>
        <a:lstStyle/>
        <a:p>
          <a:endParaRPr lang="es-CL"/>
        </a:p>
      </dgm:t>
    </dgm:pt>
    <dgm:pt modelId="{4312FE4C-2E5D-4354-B41D-5037875D0FB6}">
      <dgm:prSet phldrT="[Texto]"/>
      <dgm:spPr/>
      <dgm:t>
        <a:bodyPr/>
        <a:lstStyle/>
        <a:p>
          <a:pPr algn="ctr"/>
          <a:r>
            <a:rPr lang="es-CL" dirty="0"/>
            <a:t>Causas</a:t>
          </a:r>
        </a:p>
      </dgm:t>
    </dgm:pt>
    <dgm:pt modelId="{17D7762D-752A-4D58-A7C4-81E99DD1F3BB}" type="parTrans" cxnId="{C40A7C62-373E-43A9-BC25-BAFC0F99F38B}">
      <dgm:prSet/>
      <dgm:spPr/>
      <dgm:t>
        <a:bodyPr/>
        <a:lstStyle/>
        <a:p>
          <a:endParaRPr lang="es-CL"/>
        </a:p>
      </dgm:t>
    </dgm:pt>
    <dgm:pt modelId="{B71007B4-D33B-4C86-8A23-8A9E7DD7D9FE}" type="sibTrans" cxnId="{C40A7C62-373E-43A9-BC25-BAFC0F99F38B}">
      <dgm:prSet/>
      <dgm:spPr/>
      <dgm:t>
        <a:bodyPr/>
        <a:lstStyle/>
        <a:p>
          <a:endParaRPr lang="es-CL"/>
        </a:p>
      </dgm:t>
    </dgm:pt>
    <dgm:pt modelId="{69963795-8F9F-41E2-9E44-E3A3EA073DE1}">
      <dgm:prSet phldrT="[Texto]"/>
      <dgm:spPr/>
      <dgm:t>
        <a:bodyPr/>
        <a:lstStyle/>
        <a:p>
          <a:pPr algn="ctr"/>
          <a:r>
            <a:rPr lang="es-CL" dirty="0"/>
            <a:t>Diagnóstico</a:t>
          </a:r>
        </a:p>
      </dgm:t>
    </dgm:pt>
    <dgm:pt modelId="{D92588BF-F5E4-4314-942D-29678468788E}" type="parTrans" cxnId="{7BEDCF1A-A1FC-46B9-9B24-6D9143099DAC}">
      <dgm:prSet/>
      <dgm:spPr/>
      <dgm:t>
        <a:bodyPr/>
        <a:lstStyle/>
        <a:p>
          <a:endParaRPr lang="es-CL"/>
        </a:p>
      </dgm:t>
    </dgm:pt>
    <dgm:pt modelId="{7B9FCB58-E5B5-4BCA-9BCC-27CC4A637EB2}" type="sibTrans" cxnId="{7BEDCF1A-A1FC-46B9-9B24-6D9143099DAC}">
      <dgm:prSet/>
      <dgm:spPr/>
      <dgm:t>
        <a:bodyPr/>
        <a:lstStyle/>
        <a:p>
          <a:endParaRPr lang="es-CL"/>
        </a:p>
      </dgm:t>
    </dgm:pt>
    <dgm:pt modelId="{C170C8C3-D054-40F5-9BE2-093500DA9BF6}">
      <dgm:prSet phldrT="[Texto]" custT="1"/>
      <dgm:spPr>
        <a:gradFill rotWithShape="0">
          <a:gsLst>
            <a:gs pos="100000">
              <a:srgbClr val="92D050"/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</a:gradFill>
      </dgm:spPr>
      <dgm:t>
        <a:bodyPr/>
        <a:lstStyle/>
        <a:p>
          <a:pPr algn="ctr"/>
          <a:r>
            <a:rPr lang="es-CL" sz="3000"/>
            <a:t>Sd. Nefrítico</a:t>
          </a:r>
          <a:endParaRPr lang="es-CL" dirty="0"/>
        </a:p>
      </dgm:t>
    </dgm:pt>
    <dgm:pt modelId="{94E12029-AF67-476A-8C46-6E4295008013}" type="parTrans" cxnId="{34061748-CA31-4807-AFF6-AC72649F463E}">
      <dgm:prSet/>
      <dgm:spPr/>
      <dgm:t>
        <a:bodyPr/>
        <a:lstStyle/>
        <a:p>
          <a:endParaRPr lang="es-CL"/>
        </a:p>
      </dgm:t>
    </dgm:pt>
    <dgm:pt modelId="{351C4489-1F8F-43D4-86FE-B8CE85FCA9EC}" type="sibTrans" cxnId="{34061748-CA31-4807-AFF6-AC72649F463E}">
      <dgm:prSet/>
      <dgm:spPr/>
      <dgm:t>
        <a:bodyPr/>
        <a:lstStyle/>
        <a:p>
          <a:endParaRPr lang="es-CL"/>
        </a:p>
      </dgm:t>
    </dgm:pt>
    <dgm:pt modelId="{640E6041-E0FE-4982-8DC7-3891F0B5052D}">
      <dgm:prSet phldrT="[Texto]"/>
      <dgm:spPr/>
      <dgm:t>
        <a:bodyPr/>
        <a:lstStyle/>
        <a:p>
          <a:pPr algn="ctr"/>
          <a:r>
            <a:rPr lang="es-CL" dirty="0" err="1"/>
            <a:t>Glomerulonefritis</a:t>
          </a:r>
          <a:r>
            <a:rPr lang="es-CL" dirty="0"/>
            <a:t> </a:t>
          </a:r>
          <a:r>
            <a:rPr lang="es-CL" dirty="0" err="1"/>
            <a:t>Postestreptocócica</a:t>
          </a:r>
          <a:r>
            <a:rPr lang="es-CL" dirty="0"/>
            <a:t> </a:t>
          </a:r>
        </a:p>
      </dgm:t>
    </dgm:pt>
    <dgm:pt modelId="{D523DC57-4BB8-4349-A4C2-CB61A7CC3356}" type="parTrans" cxnId="{1EF11698-4921-495E-BC29-93AF5793E051}">
      <dgm:prSet/>
      <dgm:spPr/>
      <dgm:t>
        <a:bodyPr/>
        <a:lstStyle/>
        <a:p>
          <a:endParaRPr lang="es-CL"/>
        </a:p>
      </dgm:t>
    </dgm:pt>
    <dgm:pt modelId="{819556D9-F5FC-4E65-955C-DA6659B6A90F}" type="sibTrans" cxnId="{1EF11698-4921-495E-BC29-93AF5793E051}">
      <dgm:prSet/>
      <dgm:spPr/>
      <dgm:t>
        <a:bodyPr/>
        <a:lstStyle/>
        <a:p>
          <a:endParaRPr lang="es-CL"/>
        </a:p>
      </dgm:t>
    </dgm:pt>
    <dgm:pt modelId="{07D201DC-51DC-4AFA-8BB5-1B7EBD112C54}" type="pres">
      <dgm:prSet presAssocID="{A8C6E85B-6529-4341-897C-A50B68D1CA3E}" presName="Name0" presStyleCnt="0">
        <dgm:presLayoutVars>
          <dgm:dir/>
          <dgm:animLvl val="lvl"/>
          <dgm:resizeHandles/>
        </dgm:presLayoutVars>
      </dgm:prSet>
      <dgm:spPr/>
    </dgm:pt>
    <dgm:pt modelId="{4B9AEB74-80C1-421D-BBEE-5C0501F0553C}" type="pres">
      <dgm:prSet presAssocID="{C170C8C3-D054-40F5-9BE2-093500DA9BF6}" presName="linNode" presStyleCnt="0"/>
      <dgm:spPr/>
    </dgm:pt>
    <dgm:pt modelId="{48296981-86D6-4D9D-95E3-71E99C214923}" type="pres">
      <dgm:prSet presAssocID="{C170C8C3-D054-40F5-9BE2-093500DA9BF6}" presName="parentShp" presStyleLbl="node1" presStyleIdx="0" presStyleCnt="1">
        <dgm:presLayoutVars>
          <dgm:bulletEnabled val="1"/>
        </dgm:presLayoutVars>
      </dgm:prSet>
      <dgm:spPr/>
    </dgm:pt>
    <dgm:pt modelId="{8A227119-CDDA-4EE1-BF28-D9CAA7015F15}" type="pres">
      <dgm:prSet presAssocID="{C170C8C3-D054-40F5-9BE2-093500DA9BF6}" presName="childShp" presStyleLbl="bgAccFollowNode1" presStyleIdx="0" presStyleCnt="1">
        <dgm:presLayoutVars>
          <dgm:bulletEnabled val="1"/>
        </dgm:presLayoutVars>
      </dgm:prSet>
      <dgm:spPr/>
    </dgm:pt>
  </dgm:ptLst>
  <dgm:cxnLst>
    <dgm:cxn modelId="{7BEDCF1A-A1FC-46B9-9B24-6D9143099DAC}" srcId="{C170C8C3-D054-40F5-9BE2-093500DA9BF6}" destId="{69963795-8F9F-41E2-9E44-E3A3EA073DE1}" srcOrd="1" destOrd="0" parTransId="{D92588BF-F5E4-4314-942D-29678468788E}" sibTransId="{7B9FCB58-E5B5-4BCA-9BCC-27CC4A637EB2}"/>
    <dgm:cxn modelId="{C40A7C62-373E-43A9-BC25-BAFC0F99F38B}" srcId="{C170C8C3-D054-40F5-9BE2-093500DA9BF6}" destId="{4312FE4C-2E5D-4354-B41D-5037875D0FB6}" srcOrd="0" destOrd="0" parTransId="{17D7762D-752A-4D58-A7C4-81E99DD1F3BB}" sibTransId="{B71007B4-D33B-4C86-8A23-8A9E7DD7D9FE}"/>
    <dgm:cxn modelId="{34061748-CA31-4807-AFF6-AC72649F463E}" srcId="{A8C6E85B-6529-4341-897C-A50B68D1CA3E}" destId="{C170C8C3-D054-40F5-9BE2-093500DA9BF6}" srcOrd="0" destOrd="0" parTransId="{94E12029-AF67-476A-8C46-6E4295008013}" sibTransId="{351C4489-1F8F-43D4-86FE-B8CE85FCA9EC}"/>
    <dgm:cxn modelId="{68CE996A-4A00-44E8-A3A6-1CF80133D741}" type="presOf" srcId="{69963795-8F9F-41E2-9E44-E3A3EA073DE1}" destId="{8A227119-CDDA-4EE1-BF28-D9CAA7015F15}" srcOrd="0" destOrd="1" presId="urn:microsoft.com/office/officeart/2005/8/layout/vList6"/>
    <dgm:cxn modelId="{3122D075-E862-4D78-995A-CD974DFD929A}" type="presOf" srcId="{640E6041-E0FE-4982-8DC7-3891F0B5052D}" destId="{8A227119-CDDA-4EE1-BF28-D9CAA7015F15}" srcOrd="0" destOrd="2" presId="urn:microsoft.com/office/officeart/2005/8/layout/vList6"/>
    <dgm:cxn modelId="{1EF11698-4921-495E-BC29-93AF5793E051}" srcId="{C170C8C3-D054-40F5-9BE2-093500DA9BF6}" destId="{640E6041-E0FE-4982-8DC7-3891F0B5052D}" srcOrd="2" destOrd="0" parTransId="{D523DC57-4BB8-4349-A4C2-CB61A7CC3356}" sibTransId="{819556D9-F5FC-4E65-955C-DA6659B6A90F}"/>
    <dgm:cxn modelId="{043B0AE2-DA18-4D7E-99BE-AA5A4A897493}" type="presOf" srcId="{C170C8C3-D054-40F5-9BE2-093500DA9BF6}" destId="{48296981-86D6-4D9D-95E3-71E99C214923}" srcOrd="0" destOrd="0" presId="urn:microsoft.com/office/officeart/2005/8/layout/vList6"/>
    <dgm:cxn modelId="{9E635CE2-F986-4219-90AD-C698C063C59C}" type="presOf" srcId="{4312FE4C-2E5D-4354-B41D-5037875D0FB6}" destId="{8A227119-CDDA-4EE1-BF28-D9CAA7015F15}" srcOrd="0" destOrd="0" presId="urn:microsoft.com/office/officeart/2005/8/layout/vList6"/>
    <dgm:cxn modelId="{F70A62E2-5039-4175-892F-D1A64B3A0811}" type="presOf" srcId="{A8C6E85B-6529-4341-897C-A50B68D1CA3E}" destId="{07D201DC-51DC-4AFA-8BB5-1B7EBD112C54}" srcOrd="0" destOrd="0" presId="urn:microsoft.com/office/officeart/2005/8/layout/vList6"/>
    <dgm:cxn modelId="{A6F2F35D-448E-458E-B71F-066546EDD254}" type="presParOf" srcId="{07D201DC-51DC-4AFA-8BB5-1B7EBD112C54}" destId="{4B9AEB74-80C1-421D-BBEE-5C0501F0553C}" srcOrd="0" destOrd="0" presId="urn:microsoft.com/office/officeart/2005/8/layout/vList6"/>
    <dgm:cxn modelId="{53E1B3CA-ADEC-4F10-B6FB-5388593B0BB5}" type="presParOf" srcId="{4B9AEB74-80C1-421D-BBEE-5C0501F0553C}" destId="{48296981-86D6-4D9D-95E3-71E99C214923}" srcOrd="0" destOrd="0" presId="urn:microsoft.com/office/officeart/2005/8/layout/vList6"/>
    <dgm:cxn modelId="{645657CD-FBEB-4DE4-8361-821AAA72AADD}" type="presParOf" srcId="{4B9AEB74-80C1-421D-BBEE-5C0501F0553C}" destId="{8A227119-CDDA-4EE1-BF28-D9CAA7015F1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1B82382-9961-4424-A349-3AFFC48B1333}" type="doc">
      <dgm:prSet loTypeId="urn:microsoft.com/office/officeart/2005/8/layout/list1" loCatId="list" qsTypeId="urn:microsoft.com/office/officeart/2005/8/quickstyle/simple1" qsCatId="simple" csTypeId="urn:microsoft.com/office/officeart/2005/8/colors/colorful1#8" csCatId="colorful" phldr="1"/>
      <dgm:spPr/>
      <dgm:t>
        <a:bodyPr/>
        <a:lstStyle/>
        <a:p>
          <a:endParaRPr lang="es-ES"/>
        </a:p>
      </dgm:t>
    </dgm:pt>
    <dgm:pt modelId="{8E2B9738-CCC4-404A-A992-0A1D12C6A37C}">
      <dgm:prSet phldrT="[Texto]"/>
      <dgm:spPr/>
      <dgm:t>
        <a:bodyPr/>
        <a:lstStyle/>
        <a:p>
          <a:r>
            <a:rPr lang="es-CL" dirty="0"/>
            <a:t>Edema</a:t>
          </a:r>
          <a:endParaRPr lang="es-ES" dirty="0"/>
        </a:p>
      </dgm:t>
    </dgm:pt>
    <dgm:pt modelId="{34EE05E5-365E-4B88-9E4B-AA44723AD18E}" type="parTrans" cxnId="{678BBC3C-92B4-4A20-BA3C-C6D4911FF77B}">
      <dgm:prSet/>
      <dgm:spPr/>
      <dgm:t>
        <a:bodyPr/>
        <a:lstStyle/>
        <a:p>
          <a:endParaRPr lang="es-ES"/>
        </a:p>
      </dgm:t>
    </dgm:pt>
    <dgm:pt modelId="{AECC2077-A832-485E-B5D2-0BC461E26D8B}" type="sibTrans" cxnId="{678BBC3C-92B4-4A20-BA3C-C6D4911FF77B}">
      <dgm:prSet/>
      <dgm:spPr/>
      <dgm:t>
        <a:bodyPr/>
        <a:lstStyle/>
        <a:p>
          <a:endParaRPr lang="es-ES"/>
        </a:p>
      </dgm:t>
    </dgm:pt>
    <dgm:pt modelId="{BF922809-F577-46D6-9F84-0FA2496C24FB}">
      <dgm:prSet phldrT="[Texto]"/>
      <dgm:spPr/>
      <dgm:t>
        <a:bodyPr/>
        <a:lstStyle/>
        <a:p>
          <a:r>
            <a:rPr lang="es-CL" dirty="0"/>
            <a:t>Hematuria</a:t>
          </a:r>
          <a:endParaRPr lang="es-ES" dirty="0"/>
        </a:p>
      </dgm:t>
    </dgm:pt>
    <dgm:pt modelId="{A5628FE0-1EB6-4A10-B1B2-48A656E9C5E4}" type="parTrans" cxnId="{049D25B5-BBCD-4C0D-9B9B-3C0DE0C64234}">
      <dgm:prSet/>
      <dgm:spPr/>
      <dgm:t>
        <a:bodyPr/>
        <a:lstStyle/>
        <a:p>
          <a:endParaRPr lang="es-ES"/>
        </a:p>
      </dgm:t>
    </dgm:pt>
    <dgm:pt modelId="{AEB232D3-EB00-4981-AC4C-2FC4465153BF}" type="sibTrans" cxnId="{049D25B5-BBCD-4C0D-9B9B-3C0DE0C64234}">
      <dgm:prSet/>
      <dgm:spPr/>
      <dgm:t>
        <a:bodyPr/>
        <a:lstStyle/>
        <a:p>
          <a:endParaRPr lang="es-ES"/>
        </a:p>
      </dgm:t>
    </dgm:pt>
    <dgm:pt modelId="{2A57A5C3-0861-4A1E-96E0-289F449D3A14}">
      <dgm:prSet phldrT="[Texto]"/>
      <dgm:spPr/>
      <dgm:t>
        <a:bodyPr/>
        <a:lstStyle/>
        <a:p>
          <a:r>
            <a:rPr lang="es-CL" dirty="0"/>
            <a:t>Proteinuria Leve</a:t>
          </a:r>
          <a:endParaRPr lang="es-ES" dirty="0"/>
        </a:p>
      </dgm:t>
    </dgm:pt>
    <dgm:pt modelId="{7DCE4C7C-3A8D-4E40-8E8A-44BAEA51D80D}" type="parTrans" cxnId="{53DBCC11-CC05-4D95-A7C2-D7419E3E0B29}">
      <dgm:prSet/>
      <dgm:spPr/>
      <dgm:t>
        <a:bodyPr/>
        <a:lstStyle/>
        <a:p>
          <a:endParaRPr lang="es-ES"/>
        </a:p>
      </dgm:t>
    </dgm:pt>
    <dgm:pt modelId="{904323AE-B456-47A1-BF0E-540BC3C5CEC3}" type="sibTrans" cxnId="{53DBCC11-CC05-4D95-A7C2-D7419E3E0B29}">
      <dgm:prSet/>
      <dgm:spPr/>
      <dgm:t>
        <a:bodyPr/>
        <a:lstStyle/>
        <a:p>
          <a:endParaRPr lang="es-ES"/>
        </a:p>
      </dgm:t>
    </dgm:pt>
    <dgm:pt modelId="{0E8CD22F-5950-456F-896D-EE498263716D}">
      <dgm:prSet/>
      <dgm:spPr/>
      <dgm:t>
        <a:bodyPr/>
        <a:lstStyle/>
        <a:p>
          <a:r>
            <a:rPr lang="es-CL" dirty="0"/>
            <a:t>Hipertensión Arterial</a:t>
          </a:r>
          <a:endParaRPr lang="es-ES" dirty="0"/>
        </a:p>
      </dgm:t>
    </dgm:pt>
    <dgm:pt modelId="{E3613AE3-018C-438E-B99B-BEA355416258}" type="parTrans" cxnId="{135AFD35-C22A-4CA1-859F-6A8840B1AACF}">
      <dgm:prSet/>
      <dgm:spPr/>
    </dgm:pt>
    <dgm:pt modelId="{07254A24-D3A4-4BC8-947B-AF961A727E71}" type="sibTrans" cxnId="{135AFD35-C22A-4CA1-859F-6A8840B1AACF}">
      <dgm:prSet/>
      <dgm:spPr/>
    </dgm:pt>
    <dgm:pt modelId="{01E51A78-DE5C-4547-B72F-07C75DE9D8B7}" type="pres">
      <dgm:prSet presAssocID="{11B82382-9961-4424-A349-3AFFC48B1333}" presName="linear" presStyleCnt="0">
        <dgm:presLayoutVars>
          <dgm:dir/>
          <dgm:animLvl val="lvl"/>
          <dgm:resizeHandles val="exact"/>
        </dgm:presLayoutVars>
      </dgm:prSet>
      <dgm:spPr/>
    </dgm:pt>
    <dgm:pt modelId="{F9F174C8-7508-4123-B160-13CB5D4A1DCA}" type="pres">
      <dgm:prSet presAssocID="{8E2B9738-CCC4-404A-A992-0A1D12C6A37C}" presName="parentLin" presStyleCnt="0"/>
      <dgm:spPr/>
    </dgm:pt>
    <dgm:pt modelId="{8A577898-3E78-4D9A-935E-CA2257431AB7}" type="pres">
      <dgm:prSet presAssocID="{8E2B9738-CCC4-404A-A992-0A1D12C6A37C}" presName="parentLeftMargin" presStyleLbl="node1" presStyleIdx="0" presStyleCnt="4"/>
      <dgm:spPr/>
    </dgm:pt>
    <dgm:pt modelId="{A1965C51-4CC9-4845-B0A8-233C1E09DE44}" type="pres">
      <dgm:prSet presAssocID="{8E2B9738-CCC4-404A-A992-0A1D12C6A37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4C2BAFA-0B7A-401F-842E-8C0BB61A8164}" type="pres">
      <dgm:prSet presAssocID="{8E2B9738-CCC4-404A-A992-0A1D12C6A37C}" presName="negativeSpace" presStyleCnt="0"/>
      <dgm:spPr/>
    </dgm:pt>
    <dgm:pt modelId="{A6EFA854-9EEB-499F-B23A-569A1666F4F1}" type="pres">
      <dgm:prSet presAssocID="{8E2B9738-CCC4-404A-A992-0A1D12C6A37C}" presName="childText" presStyleLbl="conFgAcc1" presStyleIdx="0" presStyleCnt="4">
        <dgm:presLayoutVars>
          <dgm:bulletEnabled val="1"/>
        </dgm:presLayoutVars>
      </dgm:prSet>
      <dgm:spPr/>
    </dgm:pt>
    <dgm:pt modelId="{02D7805A-A667-4AB7-95C0-28932B574D92}" type="pres">
      <dgm:prSet presAssocID="{AECC2077-A832-485E-B5D2-0BC461E26D8B}" presName="spaceBetweenRectangles" presStyleCnt="0"/>
      <dgm:spPr/>
    </dgm:pt>
    <dgm:pt modelId="{CDD49598-5A83-4740-9CA3-1781E21E97F9}" type="pres">
      <dgm:prSet presAssocID="{BF922809-F577-46D6-9F84-0FA2496C24FB}" presName="parentLin" presStyleCnt="0"/>
      <dgm:spPr/>
    </dgm:pt>
    <dgm:pt modelId="{0BFC3F66-05AE-43E2-B139-3118A741CAE6}" type="pres">
      <dgm:prSet presAssocID="{BF922809-F577-46D6-9F84-0FA2496C24FB}" presName="parentLeftMargin" presStyleLbl="node1" presStyleIdx="0" presStyleCnt="4"/>
      <dgm:spPr/>
    </dgm:pt>
    <dgm:pt modelId="{73CD0376-194D-464D-8F2B-930005CCA3DA}" type="pres">
      <dgm:prSet presAssocID="{BF922809-F577-46D6-9F84-0FA2496C24F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5846531-B237-4435-B4BC-B661853A9976}" type="pres">
      <dgm:prSet presAssocID="{BF922809-F577-46D6-9F84-0FA2496C24FB}" presName="negativeSpace" presStyleCnt="0"/>
      <dgm:spPr/>
    </dgm:pt>
    <dgm:pt modelId="{5802B73D-4900-43FA-8529-CCD57B720DA7}" type="pres">
      <dgm:prSet presAssocID="{BF922809-F577-46D6-9F84-0FA2496C24FB}" presName="childText" presStyleLbl="conFgAcc1" presStyleIdx="1" presStyleCnt="4">
        <dgm:presLayoutVars>
          <dgm:bulletEnabled val="1"/>
        </dgm:presLayoutVars>
      </dgm:prSet>
      <dgm:spPr/>
    </dgm:pt>
    <dgm:pt modelId="{F73612A9-FA9D-43F0-BC43-D356256B8247}" type="pres">
      <dgm:prSet presAssocID="{AEB232D3-EB00-4981-AC4C-2FC4465153BF}" presName="spaceBetweenRectangles" presStyleCnt="0"/>
      <dgm:spPr/>
    </dgm:pt>
    <dgm:pt modelId="{EEF04E77-AB7F-4BB1-B4E9-1433D882DA78}" type="pres">
      <dgm:prSet presAssocID="{0E8CD22F-5950-456F-896D-EE498263716D}" presName="parentLin" presStyleCnt="0"/>
      <dgm:spPr/>
    </dgm:pt>
    <dgm:pt modelId="{FA64F5D2-9F51-4357-B014-4FF9E1152008}" type="pres">
      <dgm:prSet presAssocID="{0E8CD22F-5950-456F-896D-EE498263716D}" presName="parentLeftMargin" presStyleLbl="node1" presStyleIdx="1" presStyleCnt="4"/>
      <dgm:spPr/>
    </dgm:pt>
    <dgm:pt modelId="{CBBECF33-CE51-4902-A4B8-84180C5CC4E5}" type="pres">
      <dgm:prSet presAssocID="{0E8CD22F-5950-456F-896D-EE498263716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D9B9992-0A07-4AF2-A1C9-DF04D2327CF6}" type="pres">
      <dgm:prSet presAssocID="{0E8CD22F-5950-456F-896D-EE498263716D}" presName="negativeSpace" presStyleCnt="0"/>
      <dgm:spPr/>
    </dgm:pt>
    <dgm:pt modelId="{345BC5F8-FB93-4CD1-B5CE-37223B7CE164}" type="pres">
      <dgm:prSet presAssocID="{0E8CD22F-5950-456F-896D-EE498263716D}" presName="childText" presStyleLbl="conFgAcc1" presStyleIdx="2" presStyleCnt="4">
        <dgm:presLayoutVars>
          <dgm:bulletEnabled val="1"/>
        </dgm:presLayoutVars>
      </dgm:prSet>
      <dgm:spPr/>
    </dgm:pt>
    <dgm:pt modelId="{74E4C4AE-35C0-4894-AF7D-A37FDDD4E1B8}" type="pres">
      <dgm:prSet presAssocID="{07254A24-D3A4-4BC8-947B-AF961A727E71}" presName="spaceBetweenRectangles" presStyleCnt="0"/>
      <dgm:spPr/>
    </dgm:pt>
    <dgm:pt modelId="{F94AC88E-D029-441B-92E6-349F38124660}" type="pres">
      <dgm:prSet presAssocID="{2A57A5C3-0861-4A1E-96E0-289F449D3A14}" presName="parentLin" presStyleCnt="0"/>
      <dgm:spPr/>
    </dgm:pt>
    <dgm:pt modelId="{A3A545D4-6365-47A0-8A53-41A367350454}" type="pres">
      <dgm:prSet presAssocID="{2A57A5C3-0861-4A1E-96E0-289F449D3A14}" presName="parentLeftMargin" presStyleLbl="node1" presStyleIdx="2" presStyleCnt="4"/>
      <dgm:spPr/>
    </dgm:pt>
    <dgm:pt modelId="{83D52BCD-5E9F-4F44-A847-A2C39CB05E1B}" type="pres">
      <dgm:prSet presAssocID="{2A57A5C3-0861-4A1E-96E0-289F449D3A1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D3D67C8C-7EDD-49FA-8DDC-FD3594488583}" type="pres">
      <dgm:prSet presAssocID="{2A57A5C3-0861-4A1E-96E0-289F449D3A14}" presName="negativeSpace" presStyleCnt="0"/>
      <dgm:spPr/>
    </dgm:pt>
    <dgm:pt modelId="{0843B886-13DC-4ECC-BD45-D10CC28C8032}" type="pres">
      <dgm:prSet presAssocID="{2A57A5C3-0861-4A1E-96E0-289F449D3A1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AD69800-F709-47F2-9E9A-2C820C8ABE4F}" type="presOf" srcId="{0E8CD22F-5950-456F-896D-EE498263716D}" destId="{FA64F5D2-9F51-4357-B014-4FF9E1152008}" srcOrd="0" destOrd="0" presId="urn:microsoft.com/office/officeart/2005/8/layout/list1"/>
    <dgm:cxn modelId="{53DBCC11-CC05-4D95-A7C2-D7419E3E0B29}" srcId="{11B82382-9961-4424-A349-3AFFC48B1333}" destId="{2A57A5C3-0861-4A1E-96E0-289F449D3A14}" srcOrd="3" destOrd="0" parTransId="{7DCE4C7C-3A8D-4E40-8E8A-44BAEA51D80D}" sibTransId="{904323AE-B456-47A1-BF0E-540BC3C5CEC3}"/>
    <dgm:cxn modelId="{2AA0A616-400D-4BBD-89A9-2942E642FBE2}" type="presOf" srcId="{BF922809-F577-46D6-9F84-0FA2496C24FB}" destId="{0BFC3F66-05AE-43E2-B139-3118A741CAE6}" srcOrd="0" destOrd="0" presId="urn:microsoft.com/office/officeart/2005/8/layout/list1"/>
    <dgm:cxn modelId="{BC2DBB25-40BF-4830-8FAC-1C6B806FC0F0}" type="presOf" srcId="{0E8CD22F-5950-456F-896D-EE498263716D}" destId="{CBBECF33-CE51-4902-A4B8-84180C5CC4E5}" srcOrd="1" destOrd="0" presId="urn:microsoft.com/office/officeart/2005/8/layout/list1"/>
    <dgm:cxn modelId="{135AFD35-C22A-4CA1-859F-6A8840B1AACF}" srcId="{11B82382-9961-4424-A349-3AFFC48B1333}" destId="{0E8CD22F-5950-456F-896D-EE498263716D}" srcOrd="2" destOrd="0" parTransId="{E3613AE3-018C-438E-B99B-BEA355416258}" sibTransId="{07254A24-D3A4-4BC8-947B-AF961A727E71}"/>
    <dgm:cxn modelId="{F4F3933B-EF46-4141-A010-44395CD9ADAD}" type="presOf" srcId="{8E2B9738-CCC4-404A-A992-0A1D12C6A37C}" destId="{A1965C51-4CC9-4845-B0A8-233C1E09DE44}" srcOrd="1" destOrd="0" presId="urn:microsoft.com/office/officeart/2005/8/layout/list1"/>
    <dgm:cxn modelId="{678BBC3C-92B4-4A20-BA3C-C6D4911FF77B}" srcId="{11B82382-9961-4424-A349-3AFFC48B1333}" destId="{8E2B9738-CCC4-404A-A992-0A1D12C6A37C}" srcOrd="0" destOrd="0" parTransId="{34EE05E5-365E-4B88-9E4B-AA44723AD18E}" sibTransId="{AECC2077-A832-485E-B5D2-0BC461E26D8B}"/>
    <dgm:cxn modelId="{1F2D2060-DB20-49FA-B7A2-20BC8A86BBBF}" type="presOf" srcId="{8E2B9738-CCC4-404A-A992-0A1D12C6A37C}" destId="{8A577898-3E78-4D9A-935E-CA2257431AB7}" srcOrd="0" destOrd="0" presId="urn:microsoft.com/office/officeart/2005/8/layout/list1"/>
    <dgm:cxn modelId="{B55CB041-ADB1-47B5-A9FE-C069651A7811}" type="presOf" srcId="{BF922809-F577-46D6-9F84-0FA2496C24FB}" destId="{73CD0376-194D-464D-8F2B-930005CCA3DA}" srcOrd="1" destOrd="0" presId="urn:microsoft.com/office/officeart/2005/8/layout/list1"/>
    <dgm:cxn modelId="{1C8F988E-3CD6-4820-B9F3-EDCD64B4728F}" type="presOf" srcId="{11B82382-9961-4424-A349-3AFFC48B1333}" destId="{01E51A78-DE5C-4547-B72F-07C75DE9D8B7}" srcOrd="0" destOrd="0" presId="urn:microsoft.com/office/officeart/2005/8/layout/list1"/>
    <dgm:cxn modelId="{14B4E19C-192D-4BA2-816D-586DC7E5DA7C}" type="presOf" srcId="{2A57A5C3-0861-4A1E-96E0-289F449D3A14}" destId="{83D52BCD-5E9F-4F44-A847-A2C39CB05E1B}" srcOrd="1" destOrd="0" presId="urn:microsoft.com/office/officeart/2005/8/layout/list1"/>
    <dgm:cxn modelId="{049D25B5-BBCD-4C0D-9B9B-3C0DE0C64234}" srcId="{11B82382-9961-4424-A349-3AFFC48B1333}" destId="{BF922809-F577-46D6-9F84-0FA2496C24FB}" srcOrd="1" destOrd="0" parTransId="{A5628FE0-1EB6-4A10-B1B2-48A656E9C5E4}" sibTransId="{AEB232D3-EB00-4981-AC4C-2FC4465153BF}"/>
    <dgm:cxn modelId="{86C871CB-762D-40D2-A4CC-01106BF2C37E}" type="presOf" srcId="{2A57A5C3-0861-4A1E-96E0-289F449D3A14}" destId="{A3A545D4-6365-47A0-8A53-41A367350454}" srcOrd="0" destOrd="0" presId="urn:microsoft.com/office/officeart/2005/8/layout/list1"/>
    <dgm:cxn modelId="{A93ACBE6-1760-40C7-A6D1-65C290A6895D}" type="presParOf" srcId="{01E51A78-DE5C-4547-B72F-07C75DE9D8B7}" destId="{F9F174C8-7508-4123-B160-13CB5D4A1DCA}" srcOrd="0" destOrd="0" presId="urn:microsoft.com/office/officeart/2005/8/layout/list1"/>
    <dgm:cxn modelId="{0145F6E1-81EC-4559-9DA3-50E7DB2B1683}" type="presParOf" srcId="{F9F174C8-7508-4123-B160-13CB5D4A1DCA}" destId="{8A577898-3E78-4D9A-935E-CA2257431AB7}" srcOrd="0" destOrd="0" presId="urn:microsoft.com/office/officeart/2005/8/layout/list1"/>
    <dgm:cxn modelId="{74743981-6043-4523-B29A-2EAFE8FA204B}" type="presParOf" srcId="{F9F174C8-7508-4123-B160-13CB5D4A1DCA}" destId="{A1965C51-4CC9-4845-B0A8-233C1E09DE44}" srcOrd="1" destOrd="0" presId="urn:microsoft.com/office/officeart/2005/8/layout/list1"/>
    <dgm:cxn modelId="{4A22538A-E1B9-45B5-A0BC-CA0E6BA1AB98}" type="presParOf" srcId="{01E51A78-DE5C-4547-B72F-07C75DE9D8B7}" destId="{D4C2BAFA-0B7A-401F-842E-8C0BB61A8164}" srcOrd="1" destOrd="0" presId="urn:microsoft.com/office/officeart/2005/8/layout/list1"/>
    <dgm:cxn modelId="{5636575C-8EFF-4B03-A586-41E68560A9E4}" type="presParOf" srcId="{01E51A78-DE5C-4547-B72F-07C75DE9D8B7}" destId="{A6EFA854-9EEB-499F-B23A-569A1666F4F1}" srcOrd="2" destOrd="0" presId="urn:microsoft.com/office/officeart/2005/8/layout/list1"/>
    <dgm:cxn modelId="{F2970C80-D1D8-4704-A289-BFEAE209EE45}" type="presParOf" srcId="{01E51A78-DE5C-4547-B72F-07C75DE9D8B7}" destId="{02D7805A-A667-4AB7-95C0-28932B574D92}" srcOrd="3" destOrd="0" presId="urn:microsoft.com/office/officeart/2005/8/layout/list1"/>
    <dgm:cxn modelId="{30EDCAE5-97C6-454D-8C06-81B8BB954A57}" type="presParOf" srcId="{01E51A78-DE5C-4547-B72F-07C75DE9D8B7}" destId="{CDD49598-5A83-4740-9CA3-1781E21E97F9}" srcOrd="4" destOrd="0" presId="urn:microsoft.com/office/officeart/2005/8/layout/list1"/>
    <dgm:cxn modelId="{D8B7EE40-36F9-40F3-84CE-7C1A49082C62}" type="presParOf" srcId="{CDD49598-5A83-4740-9CA3-1781E21E97F9}" destId="{0BFC3F66-05AE-43E2-B139-3118A741CAE6}" srcOrd="0" destOrd="0" presId="urn:microsoft.com/office/officeart/2005/8/layout/list1"/>
    <dgm:cxn modelId="{3ED6FE9A-FB51-4421-ABF2-A0D4566CD64D}" type="presParOf" srcId="{CDD49598-5A83-4740-9CA3-1781E21E97F9}" destId="{73CD0376-194D-464D-8F2B-930005CCA3DA}" srcOrd="1" destOrd="0" presId="urn:microsoft.com/office/officeart/2005/8/layout/list1"/>
    <dgm:cxn modelId="{D4D3E6A1-888A-4D66-B128-539D17E7CC27}" type="presParOf" srcId="{01E51A78-DE5C-4547-B72F-07C75DE9D8B7}" destId="{85846531-B237-4435-B4BC-B661853A9976}" srcOrd="5" destOrd="0" presId="urn:microsoft.com/office/officeart/2005/8/layout/list1"/>
    <dgm:cxn modelId="{815F418E-ACB6-4CB9-891A-D2C71AAF9DD9}" type="presParOf" srcId="{01E51A78-DE5C-4547-B72F-07C75DE9D8B7}" destId="{5802B73D-4900-43FA-8529-CCD57B720DA7}" srcOrd="6" destOrd="0" presId="urn:microsoft.com/office/officeart/2005/8/layout/list1"/>
    <dgm:cxn modelId="{C9B63600-ADC3-4C6B-8968-0B81553385FA}" type="presParOf" srcId="{01E51A78-DE5C-4547-B72F-07C75DE9D8B7}" destId="{F73612A9-FA9D-43F0-BC43-D356256B8247}" srcOrd="7" destOrd="0" presId="urn:microsoft.com/office/officeart/2005/8/layout/list1"/>
    <dgm:cxn modelId="{B78D2B82-9712-48A1-9EE2-EE44DADADF23}" type="presParOf" srcId="{01E51A78-DE5C-4547-B72F-07C75DE9D8B7}" destId="{EEF04E77-AB7F-4BB1-B4E9-1433D882DA78}" srcOrd="8" destOrd="0" presId="urn:microsoft.com/office/officeart/2005/8/layout/list1"/>
    <dgm:cxn modelId="{6A7A8A7F-3DC2-4629-8382-7C5B8A9BB99C}" type="presParOf" srcId="{EEF04E77-AB7F-4BB1-B4E9-1433D882DA78}" destId="{FA64F5D2-9F51-4357-B014-4FF9E1152008}" srcOrd="0" destOrd="0" presId="urn:microsoft.com/office/officeart/2005/8/layout/list1"/>
    <dgm:cxn modelId="{FA3C60A4-E08C-4D19-A47C-909B1139A2A2}" type="presParOf" srcId="{EEF04E77-AB7F-4BB1-B4E9-1433D882DA78}" destId="{CBBECF33-CE51-4902-A4B8-84180C5CC4E5}" srcOrd="1" destOrd="0" presId="urn:microsoft.com/office/officeart/2005/8/layout/list1"/>
    <dgm:cxn modelId="{7A7BF819-3C21-40F9-BF86-6A5A410B48CD}" type="presParOf" srcId="{01E51A78-DE5C-4547-B72F-07C75DE9D8B7}" destId="{FD9B9992-0A07-4AF2-A1C9-DF04D2327CF6}" srcOrd="9" destOrd="0" presId="urn:microsoft.com/office/officeart/2005/8/layout/list1"/>
    <dgm:cxn modelId="{F9F672F2-9FDE-4D5C-AC48-2E6742239BF3}" type="presParOf" srcId="{01E51A78-DE5C-4547-B72F-07C75DE9D8B7}" destId="{345BC5F8-FB93-4CD1-B5CE-37223B7CE164}" srcOrd="10" destOrd="0" presId="urn:microsoft.com/office/officeart/2005/8/layout/list1"/>
    <dgm:cxn modelId="{EA2B8313-7C17-46CD-B1AC-5401E5BCC67F}" type="presParOf" srcId="{01E51A78-DE5C-4547-B72F-07C75DE9D8B7}" destId="{74E4C4AE-35C0-4894-AF7D-A37FDDD4E1B8}" srcOrd="11" destOrd="0" presId="urn:microsoft.com/office/officeart/2005/8/layout/list1"/>
    <dgm:cxn modelId="{DF59F24F-B864-4772-B9FE-0C81D3CAED16}" type="presParOf" srcId="{01E51A78-DE5C-4547-B72F-07C75DE9D8B7}" destId="{F94AC88E-D029-441B-92E6-349F38124660}" srcOrd="12" destOrd="0" presId="urn:microsoft.com/office/officeart/2005/8/layout/list1"/>
    <dgm:cxn modelId="{A5736EEF-5C53-4496-963E-F209B2B4714D}" type="presParOf" srcId="{F94AC88E-D029-441B-92E6-349F38124660}" destId="{A3A545D4-6365-47A0-8A53-41A367350454}" srcOrd="0" destOrd="0" presId="urn:microsoft.com/office/officeart/2005/8/layout/list1"/>
    <dgm:cxn modelId="{841E1369-37E2-4050-A80D-63C560DA4EF2}" type="presParOf" srcId="{F94AC88E-D029-441B-92E6-349F38124660}" destId="{83D52BCD-5E9F-4F44-A847-A2C39CB05E1B}" srcOrd="1" destOrd="0" presId="urn:microsoft.com/office/officeart/2005/8/layout/list1"/>
    <dgm:cxn modelId="{6B97A331-23A4-4E72-8D9A-36564BA8E477}" type="presParOf" srcId="{01E51A78-DE5C-4547-B72F-07C75DE9D8B7}" destId="{D3D67C8C-7EDD-49FA-8DDC-FD3594488583}" srcOrd="13" destOrd="0" presId="urn:microsoft.com/office/officeart/2005/8/layout/list1"/>
    <dgm:cxn modelId="{18F74E52-AF0B-4525-A7B0-6EFDAAC7A1A2}" type="presParOf" srcId="{01E51A78-DE5C-4547-B72F-07C75DE9D8B7}" destId="{0843B886-13DC-4ECC-BD45-D10CC28C803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6E5AEC1-2885-49A9-9955-D80DC96FB1BE}" type="doc">
      <dgm:prSet loTypeId="urn:microsoft.com/office/officeart/2005/8/layout/cycle2" loCatId="cycle" qsTypeId="urn:microsoft.com/office/officeart/2005/8/quickstyle/simple1" qsCatId="simple" csTypeId="urn:microsoft.com/office/officeart/2005/8/colors/colorful1#9" csCatId="colorful" phldr="1"/>
      <dgm:spPr/>
      <dgm:t>
        <a:bodyPr/>
        <a:lstStyle/>
        <a:p>
          <a:endParaRPr lang="es-ES"/>
        </a:p>
      </dgm:t>
    </dgm:pt>
    <dgm:pt modelId="{0C892481-C6A0-442F-85D1-11F76AD5E88B}">
      <dgm:prSet custT="1"/>
      <dgm:spPr/>
      <dgm:t>
        <a:bodyPr/>
        <a:lstStyle/>
        <a:p>
          <a:pPr rtl="0"/>
          <a:r>
            <a:rPr lang="es-CL" sz="1100" b="1" dirty="0">
              <a:solidFill>
                <a:schemeClr val="tx1"/>
              </a:solidFill>
            </a:rPr>
            <a:t>Inmunológicos</a:t>
          </a:r>
          <a:endParaRPr lang="es-ES" sz="1100" b="1" dirty="0">
            <a:solidFill>
              <a:schemeClr val="tx1"/>
            </a:solidFill>
          </a:endParaRPr>
        </a:p>
      </dgm:t>
    </dgm:pt>
    <dgm:pt modelId="{1BF55F38-672D-4BB5-871B-CBED00E8D54A}" type="parTrans" cxnId="{EC54FCB7-4646-4C50-9DAA-A45B523FF5A4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5B2F966C-0D5F-4423-B67C-089DEF315996}" type="sibTrans" cxnId="{EC54FCB7-4646-4C50-9DAA-A45B523FF5A4}">
      <dgm:prSet custT="1"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019CE4FE-65B5-44BF-B1DD-B1ACEB5FAECC}">
      <dgm:prSet custT="1"/>
      <dgm:spPr/>
      <dgm:t>
        <a:bodyPr/>
        <a:lstStyle/>
        <a:p>
          <a:pPr rtl="0"/>
          <a:r>
            <a:rPr lang="es-CL" sz="1100" b="1" dirty="0">
              <a:solidFill>
                <a:schemeClr val="tx1"/>
              </a:solidFill>
            </a:rPr>
            <a:t>Infecciosos</a:t>
          </a:r>
          <a:endParaRPr lang="es-ES" sz="1100" b="1" dirty="0">
            <a:solidFill>
              <a:schemeClr val="tx1"/>
            </a:solidFill>
          </a:endParaRPr>
        </a:p>
      </dgm:t>
    </dgm:pt>
    <dgm:pt modelId="{9DC92C9B-265E-45B8-ABD4-2F2B38133242}" type="parTrans" cxnId="{3CDA5AD3-E476-486E-8158-E50A841AA358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0457A2F2-2A68-4EE0-8B68-650CE55CBA63}" type="sibTrans" cxnId="{3CDA5AD3-E476-486E-8158-E50A841AA358}">
      <dgm:prSet custT="1"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A682B61E-3DBC-41B8-A786-03838D413CFE}">
      <dgm:prSet custT="1"/>
      <dgm:spPr/>
      <dgm:t>
        <a:bodyPr/>
        <a:lstStyle/>
        <a:p>
          <a:pPr rtl="0"/>
          <a:r>
            <a:rPr lang="es-CL" sz="1100" b="1" dirty="0">
              <a:solidFill>
                <a:schemeClr val="tx1"/>
              </a:solidFill>
            </a:rPr>
            <a:t>Metabólicos</a:t>
          </a:r>
          <a:endParaRPr lang="es-ES" sz="1100" b="1" dirty="0">
            <a:solidFill>
              <a:schemeClr val="tx1"/>
            </a:solidFill>
          </a:endParaRPr>
        </a:p>
      </dgm:t>
    </dgm:pt>
    <dgm:pt modelId="{55672FDF-6E8F-4241-8BF4-7507259C6C6F}" type="parTrans" cxnId="{27EDD069-38F2-4FBD-9A71-2E35F0211DFE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EB70ACDD-E822-4D2F-A5E8-3D17BEFB6A80}" type="sibTrans" cxnId="{27EDD069-38F2-4FBD-9A71-2E35F0211DFE}">
      <dgm:prSet custT="1"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CB1EA6A6-891C-47C5-BD62-810DCAA9E44D}">
      <dgm:prSet custT="1"/>
      <dgm:spPr/>
      <dgm:t>
        <a:bodyPr/>
        <a:lstStyle/>
        <a:p>
          <a:pPr rtl="0"/>
          <a:r>
            <a:rPr lang="es-CL" sz="1100" b="1" dirty="0">
              <a:solidFill>
                <a:schemeClr val="tx1"/>
              </a:solidFill>
            </a:rPr>
            <a:t>Vasculares</a:t>
          </a:r>
          <a:endParaRPr lang="es-ES" sz="1100" b="1" dirty="0">
            <a:solidFill>
              <a:schemeClr val="tx1"/>
            </a:solidFill>
          </a:endParaRPr>
        </a:p>
      </dgm:t>
    </dgm:pt>
    <dgm:pt modelId="{E098D031-D190-4E0C-9BF3-C55394D75343}" type="parTrans" cxnId="{1D771BF2-1E48-4B9F-990C-FC72D8EEE4E6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F7AB1CF8-889B-404A-BB1B-C95F507B4DA2}" type="sibTrans" cxnId="{1D771BF2-1E48-4B9F-990C-FC72D8EEE4E6}">
      <dgm:prSet custT="1"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B84EE8BA-834F-4531-839F-0FCE02A11718}">
      <dgm:prSet custT="1"/>
      <dgm:spPr/>
      <dgm:t>
        <a:bodyPr/>
        <a:lstStyle/>
        <a:p>
          <a:pPr rtl="0"/>
          <a:r>
            <a:rPr lang="es-CL" sz="1100" b="1" dirty="0">
              <a:solidFill>
                <a:schemeClr val="tx1"/>
              </a:solidFill>
            </a:rPr>
            <a:t>Genéticos</a:t>
          </a:r>
          <a:endParaRPr lang="es-ES" sz="1100" b="1" dirty="0">
            <a:solidFill>
              <a:schemeClr val="tx1"/>
            </a:solidFill>
          </a:endParaRPr>
        </a:p>
      </dgm:t>
    </dgm:pt>
    <dgm:pt modelId="{374243B3-DD64-43C6-81EE-5E3093E9EC24}" type="parTrans" cxnId="{479F31E8-BC95-4481-AE66-1EDBA06BBEAF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55829090-8B40-4E2F-AB70-9629D7244423}" type="sibTrans" cxnId="{479F31E8-BC95-4481-AE66-1EDBA06BBEAF}">
      <dgm:prSet custT="1"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7A914F44-3EE1-4EC8-8123-8B4EEEA4ABCA}">
      <dgm:prSet custT="1"/>
      <dgm:spPr/>
      <dgm:t>
        <a:bodyPr/>
        <a:lstStyle/>
        <a:p>
          <a:pPr rtl="0"/>
          <a:r>
            <a:rPr lang="es-CL" sz="1100" b="1" dirty="0">
              <a:solidFill>
                <a:schemeClr val="tx1"/>
              </a:solidFill>
            </a:rPr>
            <a:t>Tóxicos.</a:t>
          </a:r>
          <a:endParaRPr lang="es-ES" sz="1100" b="1" dirty="0">
            <a:solidFill>
              <a:schemeClr val="tx1"/>
            </a:solidFill>
          </a:endParaRPr>
        </a:p>
      </dgm:t>
    </dgm:pt>
    <dgm:pt modelId="{0E8419D2-ABC3-4788-AE55-CBA24B2ACAE4}" type="parTrans" cxnId="{11800D3A-10B1-4F74-8E62-E7E77985D2E6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0B7891A8-9FBF-4427-A5E0-E1CC32D415AE}" type="sibTrans" cxnId="{11800D3A-10B1-4F74-8E62-E7E77985D2E6}">
      <dgm:prSet custT="1"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6C61FD55-470B-4DFA-9CA7-D1C821B196A3}" type="pres">
      <dgm:prSet presAssocID="{D6E5AEC1-2885-49A9-9955-D80DC96FB1BE}" presName="cycle" presStyleCnt="0">
        <dgm:presLayoutVars>
          <dgm:dir/>
          <dgm:resizeHandles val="exact"/>
        </dgm:presLayoutVars>
      </dgm:prSet>
      <dgm:spPr/>
    </dgm:pt>
    <dgm:pt modelId="{E2763041-132A-4FE3-8C8F-00FC6CB1EC2C}" type="pres">
      <dgm:prSet presAssocID="{0C892481-C6A0-442F-85D1-11F76AD5E88B}" presName="node" presStyleLbl="node1" presStyleIdx="0" presStyleCnt="6" custScaleX="130315">
        <dgm:presLayoutVars>
          <dgm:bulletEnabled val="1"/>
        </dgm:presLayoutVars>
      </dgm:prSet>
      <dgm:spPr/>
    </dgm:pt>
    <dgm:pt modelId="{720B48ED-0E3D-4E9B-AF80-6FAF9A8B0281}" type="pres">
      <dgm:prSet presAssocID="{5B2F966C-0D5F-4423-B67C-089DEF315996}" presName="sibTrans" presStyleLbl="sibTrans2D1" presStyleIdx="0" presStyleCnt="6"/>
      <dgm:spPr/>
    </dgm:pt>
    <dgm:pt modelId="{34441E54-3290-4811-882C-6B6E3E1455D0}" type="pres">
      <dgm:prSet presAssocID="{5B2F966C-0D5F-4423-B67C-089DEF315996}" presName="connectorText" presStyleLbl="sibTrans2D1" presStyleIdx="0" presStyleCnt="6"/>
      <dgm:spPr/>
    </dgm:pt>
    <dgm:pt modelId="{2B58DDF8-A6D4-4205-B5E6-30A852944B91}" type="pres">
      <dgm:prSet presAssocID="{019CE4FE-65B5-44BF-B1DD-B1ACEB5FAECC}" presName="node" presStyleLbl="node1" presStyleIdx="1" presStyleCnt="6" custScaleX="105994">
        <dgm:presLayoutVars>
          <dgm:bulletEnabled val="1"/>
        </dgm:presLayoutVars>
      </dgm:prSet>
      <dgm:spPr/>
    </dgm:pt>
    <dgm:pt modelId="{8F1242FE-9FA9-4B9E-A4BB-F0160042979C}" type="pres">
      <dgm:prSet presAssocID="{0457A2F2-2A68-4EE0-8B68-650CE55CBA63}" presName="sibTrans" presStyleLbl="sibTrans2D1" presStyleIdx="1" presStyleCnt="6"/>
      <dgm:spPr/>
    </dgm:pt>
    <dgm:pt modelId="{5C64C992-48C7-41C5-9226-0F8BC9B84902}" type="pres">
      <dgm:prSet presAssocID="{0457A2F2-2A68-4EE0-8B68-650CE55CBA63}" presName="connectorText" presStyleLbl="sibTrans2D1" presStyleIdx="1" presStyleCnt="6"/>
      <dgm:spPr/>
    </dgm:pt>
    <dgm:pt modelId="{1964A917-6AA7-4A21-B147-943F73BF4787}" type="pres">
      <dgm:prSet presAssocID="{A682B61E-3DBC-41B8-A786-03838D413CFE}" presName="node" presStyleLbl="node1" presStyleIdx="2" presStyleCnt="6" custScaleX="108991">
        <dgm:presLayoutVars>
          <dgm:bulletEnabled val="1"/>
        </dgm:presLayoutVars>
      </dgm:prSet>
      <dgm:spPr/>
    </dgm:pt>
    <dgm:pt modelId="{AB856CC5-8F7B-4A55-95AF-1DDF868F1A96}" type="pres">
      <dgm:prSet presAssocID="{EB70ACDD-E822-4D2F-A5E8-3D17BEFB6A80}" presName="sibTrans" presStyleLbl="sibTrans2D1" presStyleIdx="2" presStyleCnt="6"/>
      <dgm:spPr/>
    </dgm:pt>
    <dgm:pt modelId="{329D0B96-A7D9-4698-82E9-AF2198B7DCB3}" type="pres">
      <dgm:prSet presAssocID="{EB70ACDD-E822-4D2F-A5E8-3D17BEFB6A80}" presName="connectorText" presStyleLbl="sibTrans2D1" presStyleIdx="2" presStyleCnt="6"/>
      <dgm:spPr/>
    </dgm:pt>
    <dgm:pt modelId="{76967C3D-1E73-4ED1-8B4D-C323BE1D6AC1}" type="pres">
      <dgm:prSet presAssocID="{CB1EA6A6-891C-47C5-BD62-810DCAA9E44D}" presName="node" presStyleLbl="node1" presStyleIdx="3" presStyleCnt="6">
        <dgm:presLayoutVars>
          <dgm:bulletEnabled val="1"/>
        </dgm:presLayoutVars>
      </dgm:prSet>
      <dgm:spPr/>
    </dgm:pt>
    <dgm:pt modelId="{647FF986-C093-44C5-BAF1-2128087D4F32}" type="pres">
      <dgm:prSet presAssocID="{F7AB1CF8-889B-404A-BB1B-C95F507B4DA2}" presName="sibTrans" presStyleLbl="sibTrans2D1" presStyleIdx="3" presStyleCnt="6"/>
      <dgm:spPr/>
    </dgm:pt>
    <dgm:pt modelId="{57C54AF9-7BC2-4475-9E9E-F7FFDFCE4743}" type="pres">
      <dgm:prSet presAssocID="{F7AB1CF8-889B-404A-BB1B-C95F507B4DA2}" presName="connectorText" presStyleLbl="sibTrans2D1" presStyleIdx="3" presStyleCnt="6"/>
      <dgm:spPr/>
    </dgm:pt>
    <dgm:pt modelId="{F03E2065-1D7F-4544-921F-FC89DFDB214A}" type="pres">
      <dgm:prSet presAssocID="{B84EE8BA-834F-4531-839F-0FCE02A11718}" presName="node" presStyleLbl="node1" presStyleIdx="4" presStyleCnt="6">
        <dgm:presLayoutVars>
          <dgm:bulletEnabled val="1"/>
        </dgm:presLayoutVars>
      </dgm:prSet>
      <dgm:spPr/>
    </dgm:pt>
    <dgm:pt modelId="{3BA2252A-5705-4551-B880-B3144B63ED5D}" type="pres">
      <dgm:prSet presAssocID="{55829090-8B40-4E2F-AB70-9629D7244423}" presName="sibTrans" presStyleLbl="sibTrans2D1" presStyleIdx="4" presStyleCnt="6"/>
      <dgm:spPr/>
    </dgm:pt>
    <dgm:pt modelId="{6448BF6D-7048-4EBF-B864-3E78174E77D4}" type="pres">
      <dgm:prSet presAssocID="{55829090-8B40-4E2F-AB70-9629D7244423}" presName="connectorText" presStyleLbl="sibTrans2D1" presStyleIdx="4" presStyleCnt="6"/>
      <dgm:spPr/>
    </dgm:pt>
    <dgm:pt modelId="{A3C7E335-D5C0-41B7-8BE8-D1434B37C86F}" type="pres">
      <dgm:prSet presAssocID="{7A914F44-3EE1-4EC8-8123-8B4EEEA4ABCA}" presName="node" presStyleLbl="node1" presStyleIdx="5" presStyleCnt="6">
        <dgm:presLayoutVars>
          <dgm:bulletEnabled val="1"/>
        </dgm:presLayoutVars>
      </dgm:prSet>
      <dgm:spPr/>
    </dgm:pt>
    <dgm:pt modelId="{520B624E-70B8-41CB-8C81-2DC05B92D276}" type="pres">
      <dgm:prSet presAssocID="{0B7891A8-9FBF-4427-A5E0-E1CC32D415AE}" presName="sibTrans" presStyleLbl="sibTrans2D1" presStyleIdx="5" presStyleCnt="6"/>
      <dgm:spPr/>
    </dgm:pt>
    <dgm:pt modelId="{96245872-B7B7-4AD0-AE4A-7D62D541773A}" type="pres">
      <dgm:prSet presAssocID="{0B7891A8-9FBF-4427-A5E0-E1CC32D415AE}" presName="connectorText" presStyleLbl="sibTrans2D1" presStyleIdx="5" presStyleCnt="6"/>
      <dgm:spPr/>
    </dgm:pt>
  </dgm:ptLst>
  <dgm:cxnLst>
    <dgm:cxn modelId="{E3219026-DBA1-4A03-9590-45045A239BD1}" type="presOf" srcId="{0C892481-C6A0-442F-85D1-11F76AD5E88B}" destId="{E2763041-132A-4FE3-8C8F-00FC6CB1EC2C}" srcOrd="0" destOrd="0" presId="urn:microsoft.com/office/officeart/2005/8/layout/cycle2"/>
    <dgm:cxn modelId="{4AF03328-2E8D-44E1-94DF-AC2A92A1006C}" type="presOf" srcId="{A682B61E-3DBC-41B8-A786-03838D413CFE}" destId="{1964A917-6AA7-4A21-B147-943F73BF4787}" srcOrd="0" destOrd="0" presId="urn:microsoft.com/office/officeart/2005/8/layout/cycle2"/>
    <dgm:cxn modelId="{B3C71829-83AE-4642-9A5A-3A0048BA463D}" type="presOf" srcId="{5B2F966C-0D5F-4423-B67C-089DEF315996}" destId="{720B48ED-0E3D-4E9B-AF80-6FAF9A8B0281}" srcOrd="0" destOrd="0" presId="urn:microsoft.com/office/officeart/2005/8/layout/cycle2"/>
    <dgm:cxn modelId="{08103F2E-36CE-48DF-9866-BDD7DDAABB4E}" type="presOf" srcId="{EB70ACDD-E822-4D2F-A5E8-3D17BEFB6A80}" destId="{329D0B96-A7D9-4698-82E9-AF2198B7DCB3}" srcOrd="1" destOrd="0" presId="urn:microsoft.com/office/officeart/2005/8/layout/cycle2"/>
    <dgm:cxn modelId="{11800D3A-10B1-4F74-8E62-E7E77985D2E6}" srcId="{D6E5AEC1-2885-49A9-9955-D80DC96FB1BE}" destId="{7A914F44-3EE1-4EC8-8123-8B4EEEA4ABCA}" srcOrd="5" destOrd="0" parTransId="{0E8419D2-ABC3-4788-AE55-CBA24B2ACAE4}" sibTransId="{0B7891A8-9FBF-4427-A5E0-E1CC32D415AE}"/>
    <dgm:cxn modelId="{282B865B-34D1-4F04-96C1-FF0C5A12835B}" type="presOf" srcId="{55829090-8B40-4E2F-AB70-9629D7244423}" destId="{6448BF6D-7048-4EBF-B864-3E78174E77D4}" srcOrd="1" destOrd="0" presId="urn:microsoft.com/office/officeart/2005/8/layout/cycle2"/>
    <dgm:cxn modelId="{6A026D5D-C17F-4956-BF19-8FFD09D60F61}" type="presOf" srcId="{CB1EA6A6-891C-47C5-BD62-810DCAA9E44D}" destId="{76967C3D-1E73-4ED1-8B4D-C323BE1D6AC1}" srcOrd="0" destOrd="0" presId="urn:microsoft.com/office/officeart/2005/8/layout/cycle2"/>
    <dgm:cxn modelId="{166A2641-4E01-4695-BB9F-B3E4B34CB030}" type="presOf" srcId="{EB70ACDD-E822-4D2F-A5E8-3D17BEFB6A80}" destId="{AB856CC5-8F7B-4A55-95AF-1DDF868F1A96}" srcOrd="0" destOrd="0" presId="urn:microsoft.com/office/officeart/2005/8/layout/cycle2"/>
    <dgm:cxn modelId="{F8BC6661-0A5F-4E13-870F-644D35DE3865}" type="presOf" srcId="{B84EE8BA-834F-4531-839F-0FCE02A11718}" destId="{F03E2065-1D7F-4544-921F-FC89DFDB214A}" srcOrd="0" destOrd="0" presId="urn:microsoft.com/office/officeart/2005/8/layout/cycle2"/>
    <dgm:cxn modelId="{27EDD069-38F2-4FBD-9A71-2E35F0211DFE}" srcId="{D6E5AEC1-2885-49A9-9955-D80DC96FB1BE}" destId="{A682B61E-3DBC-41B8-A786-03838D413CFE}" srcOrd="2" destOrd="0" parTransId="{55672FDF-6E8F-4241-8BF4-7507259C6C6F}" sibTransId="{EB70ACDD-E822-4D2F-A5E8-3D17BEFB6A80}"/>
    <dgm:cxn modelId="{E6207D57-E0F2-4960-B496-A7E3E4B962C7}" type="presOf" srcId="{0457A2F2-2A68-4EE0-8B68-650CE55CBA63}" destId="{5C64C992-48C7-41C5-9226-0F8BC9B84902}" srcOrd="1" destOrd="0" presId="urn:microsoft.com/office/officeart/2005/8/layout/cycle2"/>
    <dgm:cxn modelId="{94F9377A-29CA-46CE-8DE8-2F66A9E89CFE}" type="presOf" srcId="{7A914F44-3EE1-4EC8-8123-8B4EEEA4ABCA}" destId="{A3C7E335-D5C0-41B7-8BE8-D1434B37C86F}" srcOrd="0" destOrd="0" presId="urn:microsoft.com/office/officeart/2005/8/layout/cycle2"/>
    <dgm:cxn modelId="{B788707F-06E1-4CF7-948D-C6F1C4EDBF0D}" type="presOf" srcId="{F7AB1CF8-889B-404A-BB1B-C95F507B4DA2}" destId="{57C54AF9-7BC2-4475-9E9E-F7FFDFCE4743}" srcOrd="1" destOrd="0" presId="urn:microsoft.com/office/officeart/2005/8/layout/cycle2"/>
    <dgm:cxn modelId="{F41B3386-FE89-4F92-8087-5027DB69E24D}" type="presOf" srcId="{0B7891A8-9FBF-4427-A5E0-E1CC32D415AE}" destId="{96245872-B7B7-4AD0-AE4A-7D62D541773A}" srcOrd="1" destOrd="0" presId="urn:microsoft.com/office/officeart/2005/8/layout/cycle2"/>
    <dgm:cxn modelId="{EC54FCB7-4646-4C50-9DAA-A45B523FF5A4}" srcId="{D6E5AEC1-2885-49A9-9955-D80DC96FB1BE}" destId="{0C892481-C6A0-442F-85D1-11F76AD5E88B}" srcOrd="0" destOrd="0" parTransId="{1BF55F38-672D-4BB5-871B-CBED00E8D54A}" sibTransId="{5B2F966C-0D5F-4423-B67C-089DEF315996}"/>
    <dgm:cxn modelId="{23CF12C4-7027-424A-A016-A3E0FC6C1124}" type="presOf" srcId="{55829090-8B40-4E2F-AB70-9629D7244423}" destId="{3BA2252A-5705-4551-B880-B3144B63ED5D}" srcOrd="0" destOrd="0" presId="urn:microsoft.com/office/officeart/2005/8/layout/cycle2"/>
    <dgm:cxn modelId="{412C46CE-C4F6-4907-B88C-93EECF212176}" type="presOf" srcId="{0457A2F2-2A68-4EE0-8B68-650CE55CBA63}" destId="{8F1242FE-9FA9-4B9E-A4BB-F0160042979C}" srcOrd="0" destOrd="0" presId="urn:microsoft.com/office/officeart/2005/8/layout/cycle2"/>
    <dgm:cxn modelId="{EA78E9CF-6D4C-4D0D-A4CF-B73985C8D10B}" type="presOf" srcId="{5B2F966C-0D5F-4423-B67C-089DEF315996}" destId="{34441E54-3290-4811-882C-6B6E3E1455D0}" srcOrd="1" destOrd="0" presId="urn:microsoft.com/office/officeart/2005/8/layout/cycle2"/>
    <dgm:cxn modelId="{887EB5D1-260B-432E-A76D-92DD0F4FBB06}" type="presOf" srcId="{D6E5AEC1-2885-49A9-9955-D80DC96FB1BE}" destId="{6C61FD55-470B-4DFA-9CA7-D1C821B196A3}" srcOrd="0" destOrd="0" presId="urn:microsoft.com/office/officeart/2005/8/layout/cycle2"/>
    <dgm:cxn modelId="{3CDA5AD3-E476-486E-8158-E50A841AA358}" srcId="{D6E5AEC1-2885-49A9-9955-D80DC96FB1BE}" destId="{019CE4FE-65B5-44BF-B1DD-B1ACEB5FAECC}" srcOrd="1" destOrd="0" parTransId="{9DC92C9B-265E-45B8-ABD4-2F2B38133242}" sibTransId="{0457A2F2-2A68-4EE0-8B68-650CE55CBA63}"/>
    <dgm:cxn modelId="{4E0881E5-CD0F-45F5-B9FE-43480F247F9C}" type="presOf" srcId="{F7AB1CF8-889B-404A-BB1B-C95F507B4DA2}" destId="{647FF986-C093-44C5-BAF1-2128087D4F32}" srcOrd="0" destOrd="0" presId="urn:microsoft.com/office/officeart/2005/8/layout/cycle2"/>
    <dgm:cxn modelId="{479F31E8-BC95-4481-AE66-1EDBA06BBEAF}" srcId="{D6E5AEC1-2885-49A9-9955-D80DC96FB1BE}" destId="{B84EE8BA-834F-4531-839F-0FCE02A11718}" srcOrd="4" destOrd="0" parTransId="{374243B3-DD64-43C6-81EE-5E3093E9EC24}" sibTransId="{55829090-8B40-4E2F-AB70-9629D7244423}"/>
    <dgm:cxn modelId="{1D771BF2-1E48-4B9F-990C-FC72D8EEE4E6}" srcId="{D6E5AEC1-2885-49A9-9955-D80DC96FB1BE}" destId="{CB1EA6A6-891C-47C5-BD62-810DCAA9E44D}" srcOrd="3" destOrd="0" parTransId="{E098D031-D190-4E0C-9BF3-C55394D75343}" sibTransId="{F7AB1CF8-889B-404A-BB1B-C95F507B4DA2}"/>
    <dgm:cxn modelId="{3651CEF3-C685-4F37-B39B-234248853783}" type="presOf" srcId="{0B7891A8-9FBF-4427-A5E0-E1CC32D415AE}" destId="{520B624E-70B8-41CB-8C81-2DC05B92D276}" srcOrd="0" destOrd="0" presId="urn:microsoft.com/office/officeart/2005/8/layout/cycle2"/>
    <dgm:cxn modelId="{F4CB01F4-DC51-4521-95CB-BA4A55B1790A}" type="presOf" srcId="{019CE4FE-65B5-44BF-B1DD-B1ACEB5FAECC}" destId="{2B58DDF8-A6D4-4205-B5E6-30A852944B91}" srcOrd="0" destOrd="0" presId="urn:microsoft.com/office/officeart/2005/8/layout/cycle2"/>
    <dgm:cxn modelId="{878CA678-996F-4A34-AC70-18D0C89DD808}" type="presParOf" srcId="{6C61FD55-470B-4DFA-9CA7-D1C821B196A3}" destId="{E2763041-132A-4FE3-8C8F-00FC6CB1EC2C}" srcOrd="0" destOrd="0" presId="urn:microsoft.com/office/officeart/2005/8/layout/cycle2"/>
    <dgm:cxn modelId="{C661171A-E8C2-45DE-9975-E1E1B4B1F0D9}" type="presParOf" srcId="{6C61FD55-470B-4DFA-9CA7-D1C821B196A3}" destId="{720B48ED-0E3D-4E9B-AF80-6FAF9A8B0281}" srcOrd="1" destOrd="0" presId="urn:microsoft.com/office/officeart/2005/8/layout/cycle2"/>
    <dgm:cxn modelId="{34AC8AC6-4490-4DED-941A-40535F244A29}" type="presParOf" srcId="{720B48ED-0E3D-4E9B-AF80-6FAF9A8B0281}" destId="{34441E54-3290-4811-882C-6B6E3E1455D0}" srcOrd="0" destOrd="0" presId="urn:microsoft.com/office/officeart/2005/8/layout/cycle2"/>
    <dgm:cxn modelId="{95F46634-4B4E-41CE-81C1-CAFC1B2A367B}" type="presParOf" srcId="{6C61FD55-470B-4DFA-9CA7-D1C821B196A3}" destId="{2B58DDF8-A6D4-4205-B5E6-30A852944B91}" srcOrd="2" destOrd="0" presId="urn:microsoft.com/office/officeart/2005/8/layout/cycle2"/>
    <dgm:cxn modelId="{D54EE67A-494C-4731-91FE-C01A37B3104C}" type="presParOf" srcId="{6C61FD55-470B-4DFA-9CA7-D1C821B196A3}" destId="{8F1242FE-9FA9-4B9E-A4BB-F0160042979C}" srcOrd="3" destOrd="0" presId="urn:microsoft.com/office/officeart/2005/8/layout/cycle2"/>
    <dgm:cxn modelId="{D6873485-64CA-4566-901A-52CDE22A0288}" type="presParOf" srcId="{8F1242FE-9FA9-4B9E-A4BB-F0160042979C}" destId="{5C64C992-48C7-41C5-9226-0F8BC9B84902}" srcOrd="0" destOrd="0" presId="urn:microsoft.com/office/officeart/2005/8/layout/cycle2"/>
    <dgm:cxn modelId="{B12664E4-ABE0-41B6-8BFE-0D69F0B30C56}" type="presParOf" srcId="{6C61FD55-470B-4DFA-9CA7-D1C821B196A3}" destId="{1964A917-6AA7-4A21-B147-943F73BF4787}" srcOrd="4" destOrd="0" presId="urn:microsoft.com/office/officeart/2005/8/layout/cycle2"/>
    <dgm:cxn modelId="{6AAAB79D-70CE-4C14-8CF5-66F0790C9F27}" type="presParOf" srcId="{6C61FD55-470B-4DFA-9CA7-D1C821B196A3}" destId="{AB856CC5-8F7B-4A55-95AF-1DDF868F1A96}" srcOrd="5" destOrd="0" presId="urn:microsoft.com/office/officeart/2005/8/layout/cycle2"/>
    <dgm:cxn modelId="{DFFCA53C-6908-48BA-9473-E70207A54D44}" type="presParOf" srcId="{AB856CC5-8F7B-4A55-95AF-1DDF868F1A96}" destId="{329D0B96-A7D9-4698-82E9-AF2198B7DCB3}" srcOrd="0" destOrd="0" presId="urn:microsoft.com/office/officeart/2005/8/layout/cycle2"/>
    <dgm:cxn modelId="{B2F9FF2B-D0EB-4FF3-B443-B76690F48DAA}" type="presParOf" srcId="{6C61FD55-470B-4DFA-9CA7-D1C821B196A3}" destId="{76967C3D-1E73-4ED1-8B4D-C323BE1D6AC1}" srcOrd="6" destOrd="0" presId="urn:microsoft.com/office/officeart/2005/8/layout/cycle2"/>
    <dgm:cxn modelId="{980143BB-637C-40A4-890F-4E324920B1CE}" type="presParOf" srcId="{6C61FD55-470B-4DFA-9CA7-D1C821B196A3}" destId="{647FF986-C093-44C5-BAF1-2128087D4F32}" srcOrd="7" destOrd="0" presId="urn:microsoft.com/office/officeart/2005/8/layout/cycle2"/>
    <dgm:cxn modelId="{45D2B748-2939-41BA-87EA-BA872E7DBC0D}" type="presParOf" srcId="{647FF986-C093-44C5-BAF1-2128087D4F32}" destId="{57C54AF9-7BC2-4475-9E9E-F7FFDFCE4743}" srcOrd="0" destOrd="0" presId="urn:microsoft.com/office/officeart/2005/8/layout/cycle2"/>
    <dgm:cxn modelId="{2CDFA7AA-1F01-4DBA-B460-72494AC2EB08}" type="presParOf" srcId="{6C61FD55-470B-4DFA-9CA7-D1C821B196A3}" destId="{F03E2065-1D7F-4544-921F-FC89DFDB214A}" srcOrd="8" destOrd="0" presId="urn:microsoft.com/office/officeart/2005/8/layout/cycle2"/>
    <dgm:cxn modelId="{F443D13A-D08C-48C8-8227-DF02F5BB7B06}" type="presParOf" srcId="{6C61FD55-470B-4DFA-9CA7-D1C821B196A3}" destId="{3BA2252A-5705-4551-B880-B3144B63ED5D}" srcOrd="9" destOrd="0" presId="urn:microsoft.com/office/officeart/2005/8/layout/cycle2"/>
    <dgm:cxn modelId="{42C0E939-2AD6-4F05-BDF8-FF453F47C264}" type="presParOf" srcId="{3BA2252A-5705-4551-B880-B3144B63ED5D}" destId="{6448BF6D-7048-4EBF-B864-3E78174E77D4}" srcOrd="0" destOrd="0" presId="urn:microsoft.com/office/officeart/2005/8/layout/cycle2"/>
    <dgm:cxn modelId="{C0A64F6F-E3E3-4A73-8D22-A03DFA633E88}" type="presParOf" srcId="{6C61FD55-470B-4DFA-9CA7-D1C821B196A3}" destId="{A3C7E335-D5C0-41B7-8BE8-D1434B37C86F}" srcOrd="10" destOrd="0" presId="urn:microsoft.com/office/officeart/2005/8/layout/cycle2"/>
    <dgm:cxn modelId="{6BF418A9-24C3-4D0A-91AB-2F790BCC36FB}" type="presParOf" srcId="{6C61FD55-470B-4DFA-9CA7-D1C821B196A3}" destId="{520B624E-70B8-41CB-8C81-2DC05B92D276}" srcOrd="11" destOrd="0" presId="urn:microsoft.com/office/officeart/2005/8/layout/cycle2"/>
    <dgm:cxn modelId="{22990711-2883-4A95-905F-01A477E3EA50}" type="presParOf" srcId="{520B624E-70B8-41CB-8C81-2DC05B92D276}" destId="{96245872-B7B7-4AD0-AE4A-7D62D541773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CDA5451-E190-469D-933F-37977FCC85CA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#10" csCatId="colorful" phldr="1"/>
      <dgm:spPr/>
      <dgm:t>
        <a:bodyPr/>
        <a:lstStyle/>
        <a:p>
          <a:endParaRPr lang="es-ES"/>
        </a:p>
      </dgm:t>
    </dgm:pt>
    <dgm:pt modelId="{F7FD5FDB-5A01-4396-A2EC-864F5502088C}">
      <dgm:prSet phldrT="[Texto]"/>
      <dgm:spPr/>
      <dgm:t>
        <a:bodyPr/>
        <a:lstStyle/>
        <a:p>
          <a:r>
            <a:rPr lang="es-CL" b="1" dirty="0" err="1">
              <a:solidFill>
                <a:schemeClr val="tx1"/>
              </a:solidFill>
            </a:rPr>
            <a:t>Sd.</a:t>
          </a:r>
          <a:r>
            <a:rPr lang="es-CL" b="1" dirty="0">
              <a:solidFill>
                <a:schemeClr val="tx1"/>
              </a:solidFill>
            </a:rPr>
            <a:t> Nefrítico</a:t>
          </a:r>
          <a:endParaRPr lang="es-ES" b="1" dirty="0">
            <a:solidFill>
              <a:schemeClr val="tx1"/>
            </a:solidFill>
          </a:endParaRPr>
        </a:p>
      </dgm:t>
    </dgm:pt>
    <dgm:pt modelId="{B007809A-EDCA-4AA6-8B79-91DF85B47E5D}" type="parTrans" cxnId="{C08C8ED3-618E-4E08-95BB-043C1F908EE9}">
      <dgm:prSet/>
      <dgm:spPr/>
      <dgm:t>
        <a:bodyPr/>
        <a:lstStyle/>
        <a:p>
          <a:endParaRPr lang="es-ES"/>
        </a:p>
      </dgm:t>
    </dgm:pt>
    <dgm:pt modelId="{0BFBDCEA-0444-495B-83AA-439F1BAF120B}" type="sibTrans" cxnId="{C08C8ED3-618E-4E08-95BB-043C1F908EE9}">
      <dgm:prSet/>
      <dgm:spPr/>
      <dgm:t>
        <a:bodyPr/>
        <a:lstStyle/>
        <a:p>
          <a:endParaRPr lang="es-ES"/>
        </a:p>
      </dgm:t>
    </dgm:pt>
    <dgm:pt modelId="{1C75582C-5527-4855-AF76-C5973A359007}">
      <dgm:prSet phldrT="[Texto]"/>
      <dgm:spPr/>
      <dgm:t>
        <a:bodyPr/>
        <a:lstStyle/>
        <a:p>
          <a:r>
            <a:rPr lang="es-CL" dirty="0"/>
            <a:t>Congénito</a:t>
          </a:r>
          <a:endParaRPr lang="es-ES" dirty="0"/>
        </a:p>
      </dgm:t>
    </dgm:pt>
    <dgm:pt modelId="{BF5101AB-0406-4CF9-9F14-44B14A1E78C1}" type="parTrans" cxnId="{C05FA2FB-3817-42EE-A79E-66EF58320FFD}">
      <dgm:prSet/>
      <dgm:spPr/>
      <dgm:t>
        <a:bodyPr/>
        <a:lstStyle/>
        <a:p>
          <a:endParaRPr lang="es-ES"/>
        </a:p>
      </dgm:t>
    </dgm:pt>
    <dgm:pt modelId="{C1623A97-0EEF-4BD9-9C13-1FCA5EBC8603}" type="sibTrans" cxnId="{C05FA2FB-3817-42EE-A79E-66EF58320FFD}">
      <dgm:prSet/>
      <dgm:spPr/>
      <dgm:t>
        <a:bodyPr/>
        <a:lstStyle/>
        <a:p>
          <a:endParaRPr lang="es-ES"/>
        </a:p>
      </dgm:t>
    </dgm:pt>
    <dgm:pt modelId="{D812AF39-1413-469E-A8F6-87B5C233218A}">
      <dgm:prSet phldrT="[Texto]"/>
      <dgm:spPr/>
      <dgm:t>
        <a:bodyPr/>
        <a:lstStyle/>
        <a:p>
          <a:pPr algn="ctr"/>
          <a:r>
            <a:rPr lang="es-CL" dirty="0"/>
            <a:t>Enfermedad de </a:t>
          </a:r>
          <a:r>
            <a:rPr lang="es-CL" dirty="0" err="1"/>
            <a:t>Alport</a:t>
          </a:r>
          <a:endParaRPr lang="es-ES" dirty="0"/>
        </a:p>
      </dgm:t>
    </dgm:pt>
    <dgm:pt modelId="{29E50A06-0206-400C-AB71-C92EDC4242F8}" type="parTrans" cxnId="{D8BC5F33-38FF-436B-9A8E-99E454043780}">
      <dgm:prSet/>
      <dgm:spPr/>
      <dgm:t>
        <a:bodyPr/>
        <a:lstStyle/>
        <a:p>
          <a:endParaRPr lang="es-ES"/>
        </a:p>
      </dgm:t>
    </dgm:pt>
    <dgm:pt modelId="{0171D935-BFAD-4567-9F10-5975BF8C7C3A}" type="sibTrans" cxnId="{D8BC5F33-38FF-436B-9A8E-99E454043780}">
      <dgm:prSet/>
      <dgm:spPr/>
      <dgm:t>
        <a:bodyPr/>
        <a:lstStyle/>
        <a:p>
          <a:endParaRPr lang="es-ES"/>
        </a:p>
      </dgm:t>
    </dgm:pt>
    <dgm:pt modelId="{5D4D8A3B-803E-4387-B9DC-57429BEBE973}">
      <dgm:prSet phldrT="[Texto]"/>
      <dgm:spPr/>
      <dgm:t>
        <a:bodyPr/>
        <a:lstStyle/>
        <a:p>
          <a:r>
            <a:rPr lang="es-CL" dirty="0"/>
            <a:t>Primario</a:t>
          </a:r>
          <a:endParaRPr lang="es-ES" dirty="0"/>
        </a:p>
      </dgm:t>
    </dgm:pt>
    <dgm:pt modelId="{6BC1FCCE-1E2D-44EB-8DA7-FEFD4D0B2027}" type="parTrans" cxnId="{5FE28A8C-BF62-4E65-B940-57727887AAE2}">
      <dgm:prSet/>
      <dgm:spPr/>
      <dgm:t>
        <a:bodyPr/>
        <a:lstStyle/>
        <a:p>
          <a:endParaRPr lang="es-ES"/>
        </a:p>
      </dgm:t>
    </dgm:pt>
    <dgm:pt modelId="{CDD11357-0432-4B74-80E2-4BCEEE090E85}" type="sibTrans" cxnId="{5FE28A8C-BF62-4E65-B940-57727887AAE2}">
      <dgm:prSet/>
      <dgm:spPr/>
      <dgm:t>
        <a:bodyPr/>
        <a:lstStyle/>
        <a:p>
          <a:endParaRPr lang="es-ES"/>
        </a:p>
      </dgm:t>
    </dgm:pt>
    <dgm:pt modelId="{F7F8F077-4752-4BC8-97C4-CE5D517B0432}">
      <dgm:prSet phldrT="[Texto]"/>
      <dgm:spPr/>
      <dgm:t>
        <a:bodyPr/>
        <a:lstStyle/>
        <a:p>
          <a:r>
            <a:rPr lang="es-CL" dirty="0"/>
            <a:t>Glomerulonefritis Aguda post-estreptocócica</a:t>
          </a:r>
          <a:endParaRPr lang="es-ES" dirty="0"/>
        </a:p>
      </dgm:t>
    </dgm:pt>
    <dgm:pt modelId="{BEB072CE-5899-4E1E-AFA2-E987F199841B}" type="parTrans" cxnId="{3440407D-FE49-4C0B-A83D-DF4A8041DC60}">
      <dgm:prSet/>
      <dgm:spPr/>
      <dgm:t>
        <a:bodyPr/>
        <a:lstStyle/>
        <a:p>
          <a:endParaRPr lang="es-ES"/>
        </a:p>
      </dgm:t>
    </dgm:pt>
    <dgm:pt modelId="{FC577620-5938-4B2B-BD8E-7876302211B8}" type="sibTrans" cxnId="{3440407D-FE49-4C0B-A83D-DF4A8041DC60}">
      <dgm:prSet/>
      <dgm:spPr/>
      <dgm:t>
        <a:bodyPr/>
        <a:lstStyle/>
        <a:p>
          <a:endParaRPr lang="es-ES"/>
        </a:p>
      </dgm:t>
    </dgm:pt>
    <dgm:pt modelId="{7EFCEF6C-6158-472B-9F76-A282BB090205}">
      <dgm:prSet/>
      <dgm:spPr/>
      <dgm:t>
        <a:bodyPr/>
        <a:lstStyle/>
        <a:p>
          <a:r>
            <a:rPr lang="es-CL" dirty="0"/>
            <a:t>Glomerulonefritis </a:t>
          </a:r>
          <a:r>
            <a:rPr lang="es-CL" dirty="0" err="1"/>
            <a:t>Postinfecciosas</a:t>
          </a:r>
          <a:endParaRPr lang="es-ES" dirty="0"/>
        </a:p>
      </dgm:t>
    </dgm:pt>
    <dgm:pt modelId="{0002F85A-6751-4CB7-82A4-AFFC397242EF}" type="parTrans" cxnId="{ECFEDA12-80A9-4FF6-A65B-17E842360724}">
      <dgm:prSet/>
      <dgm:spPr/>
      <dgm:t>
        <a:bodyPr/>
        <a:lstStyle/>
        <a:p>
          <a:endParaRPr lang="es-ES"/>
        </a:p>
      </dgm:t>
    </dgm:pt>
    <dgm:pt modelId="{8FAB96CA-C11D-42B3-AD27-BE74A6B6D37B}" type="sibTrans" cxnId="{ECFEDA12-80A9-4FF6-A65B-17E842360724}">
      <dgm:prSet/>
      <dgm:spPr/>
      <dgm:t>
        <a:bodyPr/>
        <a:lstStyle/>
        <a:p>
          <a:endParaRPr lang="es-ES"/>
        </a:p>
      </dgm:t>
    </dgm:pt>
    <dgm:pt modelId="{5F08A9DE-2DC6-4B28-AB9D-23995F187B4E}">
      <dgm:prSet/>
      <dgm:spPr/>
      <dgm:t>
        <a:bodyPr/>
        <a:lstStyle/>
        <a:p>
          <a:r>
            <a:rPr lang="es-CL" dirty="0"/>
            <a:t>Secundario</a:t>
          </a:r>
          <a:endParaRPr lang="es-ES" dirty="0"/>
        </a:p>
      </dgm:t>
    </dgm:pt>
    <dgm:pt modelId="{8E152CEB-B278-4847-AA3F-02D11031C8BA}" type="parTrans" cxnId="{A6C5A33A-9D3C-47CE-A630-E863F5AA1CBB}">
      <dgm:prSet/>
      <dgm:spPr/>
      <dgm:t>
        <a:bodyPr/>
        <a:lstStyle/>
        <a:p>
          <a:endParaRPr lang="es-ES"/>
        </a:p>
      </dgm:t>
    </dgm:pt>
    <dgm:pt modelId="{83D8D080-B27D-43DB-B6AD-6EFB53151DCC}" type="sibTrans" cxnId="{A6C5A33A-9D3C-47CE-A630-E863F5AA1CBB}">
      <dgm:prSet/>
      <dgm:spPr/>
      <dgm:t>
        <a:bodyPr/>
        <a:lstStyle/>
        <a:p>
          <a:endParaRPr lang="es-ES"/>
        </a:p>
      </dgm:t>
    </dgm:pt>
    <dgm:pt modelId="{B4B55EB0-DC7A-413C-8691-DCE736C5D332}">
      <dgm:prSet/>
      <dgm:spPr/>
      <dgm:t>
        <a:bodyPr/>
        <a:lstStyle/>
        <a:p>
          <a:r>
            <a:rPr lang="es-CL" dirty="0"/>
            <a:t>Adquirido</a:t>
          </a:r>
          <a:endParaRPr lang="es-ES" dirty="0"/>
        </a:p>
      </dgm:t>
    </dgm:pt>
    <dgm:pt modelId="{4132C321-BD61-4DB1-94BF-5AA1CBF88E30}" type="parTrans" cxnId="{48D75755-9CFE-4131-823E-C682A364F15F}">
      <dgm:prSet/>
      <dgm:spPr/>
      <dgm:t>
        <a:bodyPr/>
        <a:lstStyle/>
        <a:p>
          <a:endParaRPr lang="es-ES"/>
        </a:p>
      </dgm:t>
    </dgm:pt>
    <dgm:pt modelId="{6C4A0CDE-8F82-4153-A7CC-81BD530F20D5}" type="sibTrans" cxnId="{48D75755-9CFE-4131-823E-C682A364F15F}">
      <dgm:prSet/>
      <dgm:spPr/>
      <dgm:t>
        <a:bodyPr/>
        <a:lstStyle/>
        <a:p>
          <a:endParaRPr lang="es-ES"/>
        </a:p>
      </dgm:t>
    </dgm:pt>
    <dgm:pt modelId="{BD0E8A7D-F0A9-41DA-8DE7-E254610C62EF}">
      <dgm:prSet/>
      <dgm:spPr/>
      <dgm:t>
        <a:bodyPr/>
        <a:lstStyle/>
        <a:p>
          <a:r>
            <a:rPr lang="es-CL" dirty="0"/>
            <a:t>Lupus Eritematoso</a:t>
          </a:r>
        </a:p>
        <a:p>
          <a:r>
            <a:rPr lang="es-CL" dirty="0"/>
            <a:t>Púrpura de </a:t>
          </a:r>
          <a:r>
            <a:rPr lang="es-CL" dirty="0" err="1"/>
            <a:t>Shoenlein</a:t>
          </a:r>
          <a:endParaRPr lang="es-ES" dirty="0"/>
        </a:p>
      </dgm:t>
    </dgm:pt>
    <dgm:pt modelId="{A7437E67-5256-4A8B-B930-88ACC29988A8}" type="parTrans" cxnId="{2278BD58-C489-42A2-BAF5-2BEC121329D4}">
      <dgm:prSet/>
      <dgm:spPr/>
      <dgm:t>
        <a:bodyPr/>
        <a:lstStyle/>
        <a:p>
          <a:endParaRPr lang="es-ES"/>
        </a:p>
      </dgm:t>
    </dgm:pt>
    <dgm:pt modelId="{4A9D86A7-1E88-49DB-BE72-F801FE74B3FC}" type="sibTrans" cxnId="{2278BD58-C489-42A2-BAF5-2BEC121329D4}">
      <dgm:prSet/>
      <dgm:spPr/>
      <dgm:t>
        <a:bodyPr/>
        <a:lstStyle/>
        <a:p>
          <a:endParaRPr lang="es-ES"/>
        </a:p>
      </dgm:t>
    </dgm:pt>
    <dgm:pt modelId="{ACA54188-910B-449A-A3D3-BD39B7BE2E1C}" type="pres">
      <dgm:prSet presAssocID="{9CDA5451-E190-469D-933F-37977FCC85C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B08590C-2863-4B12-A494-7F47CE6D81B6}" type="pres">
      <dgm:prSet presAssocID="{F7FD5FDB-5A01-4396-A2EC-864F5502088C}" presName="root1" presStyleCnt="0"/>
      <dgm:spPr/>
    </dgm:pt>
    <dgm:pt modelId="{8DC5856D-E5A8-45B1-AB23-63DCCD32F46E}" type="pres">
      <dgm:prSet presAssocID="{F7FD5FDB-5A01-4396-A2EC-864F5502088C}" presName="LevelOneTextNode" presStyleLbl="node0" presStyleIdx="0" presStyleCnt="1">
        <dgm:presLayoutVars>
          <dgm:chPref val="3"/>
        </dgm:presLayoutVars>
      </dgm:prSet>
      <dgm:spPr/>
    </dgm:pt>
    <dgm:pt modelId="{69781672-AD56-413A-9637-D3497DC7248E}" type="pres">
      <dgm:prSet presAssocID="{F7FD5FDB-5A01-4396-A2EC-864F5502088C}" presName="level2hierChild" presStyleCnt="0"/>
      <dgm:spPr/>
    </dgm:pt>
    <dgm:pt modelId="{6F32117A-9C57-4388-97AF-0F4CB3BE0BCF}" type="pres">
      <dgm:prSet presAssocID="{4132C321-BD61-4DB1-94BF-5AA1CBF88E30}" presName="conn2-1" presStyleLbl="parChTrans1D2" presStyleIdx="0" presStyleCnt="4"/>
      <dgm:spPr/>
    </dgm:pt>
    <dgm:pt modelId="{29AF14FE-A971-45E3-9EE0-DBE842F0E0F6}" type="pres">
      <dgm:prSet presAssocID="{4132C321-BD61-4DB1-94BF-5AA1CBF88E30}" presName="connTx" presStyleLbl="parChTrans1D2" presStyleIdx="0" presStyleCnt="4"/>
      <dgm:spPr/>
    </dgm:pt>
    <dgm:pt modelId="{7D8640FD-CFE8-4FDF-BD78-16A55F7B4964}" type="pres">
      <dgm:prSet presAssocID="{B4B55EB0-DC7A-413C-8691-DCE736C5D332}" presName="root2" presStyleCnt="0"/>
      <dgm:spPr/>
    </dgm:pt>
    <dgm:pt modelId="{DD903B1A-6F04-4EFE-9954-8144410F46F6}" type="pres">
      <dgm:prSet presAssocID="{B4B55EB0-DC7A-413C-8691-DCE736C5D332}" presName="LevelTwoTextNode" presStyleLbl="node2" presStyleIdx="0" presStyleCnt="4">
        <dgm:presLayoutVars>
          <dgm:chPref val="3"/>
        </dgm:presLayoutVars>
      </dgm:prSet>
      <dgm:spPr/>
    </dgm:pt>
    <dgm:pt modelId="{F0FF210A-9858-4C93-93BA-432EAF8852E9}" type="pres">
      <dgm:prSet presAssocID="{B4B55EB0-DC7A-413C-8691-DCE736C5D332}" presName="level3hierChild" presStyleCnt="0"/>
      <dgm:spPr/>
    </dgm:pt>
    <dgm:pt modelId="{AEFFCB9C-4974-473D-B892-96517D5B07AB}" type="pres">
      <dgm:prSet presAssocID="{0002F85A-6751-4CB7-82A4-AFFC397242EF}" presName="conn2-1" presStyleLbl="parChTrans1D3" presStyleIdx="0" presStyleCnt="4"/>
      <dgm:spPr/>
    </dgm:pt>
    <dgm:pt modelId="{DCA94D77-38D5-4302-BFDC-6CECF62B4036}" type="pres">
      <dgm:prSet presAssocID="{0002F85A-6751-4CB7-82A4-AFFC397242EF}" presName="connTx" presStyleLbl="parChTrans1D3" presStyleIdx="0" presStyleCnt="4"/>
      <dgm:spPr/>
    </dgm:pt>
    <dgm:pt modelId="{2BEF4174-6FF7-462F-BCC7-02CDCA16E824}" type="pres">
      <dgm:prSet presAssocID="{7EFCEF6C-6158-472B-9F76-A282BB090205}" presName="root2" presStyleCnt="0"/>
      <dgm:spPr/>
    </dgm:pt>
    <dgm:pt modelId="{A56E01A0-6B23-4B6D-84EB-BBA6578A5ACC}" type="pres">
      <dgm:prSet presAssocID="{7EFCEF6C-6158-472B-9F76-A282BB090205}" presName="LevelTwoTextNode" presStyleLbl="node3" presStyleIdx="0" presStyleCnt="4">
        <dgm:presLayoutVars>
          <dgm:chPref val="3"/>
        </dgm:presLayoutVars>
      </dgm:prSet>
      <dgm:spPr/>
    </dgm:pt>
    <dgm:pt modelId="{2B5EF5E7-042C-42F0-8614-29CF04BBE3F3}" type="pres">
      <dgm:prSet presAssocID="{7EFCEF6C-6158-472B-9F76-A282BB090205}" presName="level3hierChild" presStyleCnt="0"/>
      <dgm:spPr/>
    </dgm:pt>
    <dgm:pt modelId="{59645BBD-A519-469D-89F9-6C45FC8B848B}" type="pres">
      <dgm:prSet presAssocID="{BF5101AB-0406-4CF9-9F14-44B14A1E78C1}" presName="conn2-1" presStyleLbl="parChTrans1D2" presStyleIdx="1" presStyleCnt="4"/>
      <dgm:spPr/>
    </dgm:pt>
    <dgm:pt modelId="{92C27C57-AE6C-4B96-BC7E-6FF151DB319E}" type="pres">
      <dgm:prSet presAssocID="{BF5101AB-0406-4CF9-9F14-44B14A1E78C1}" presName="connTx" presStyleLbl="parChTrans1D2" presStyleIdx="1" presStyleCnt="4"/>
      <dgm:spPr/>
    </dgm:pt>
    <dgm:pt modelId="{3D9B60AB-EB2B-4B07-B48B-8728E9D2D1A1}" type="pres">
      <dgm:prSet presAssocID="{1C75582C-5527-4855-AF76-C5973A359007}" presName="root2" presStyleCnt="0"/>
      <dgm:spPr/>
    </dgm:pt>
    <dgm:pt modelId="{F159A979-C8FD-4A79-972A-FFEDDC38786D}" type="pres">
      <dgm:prSet presAssocID="{1C75582C-5527-4855-AF76-C5973A359007}" presName="LevelTwoTextNode" presStyleLbl="node2" presStyleIdx="1" presStyleCnt="4">
        <dgm:presLayoutVars>
          <dgm:chPref val="3"/>
        </dgm:presLayoutVars>
      </dgm:prSet>
      <dgm:spPr/>
    </dgm:pt>
    <dgm:pt modelId="{FC3C47E5-C555-4847-9F22-325C26DB40EC}" type="pres">
      <dgm:prSet presAssocID="{1C75582C-5527-4855-AF76-C5973A359007}" presName="level3hierChild" presStyleCnt="0"/>
      <dgm:spPr/>
    </dgm:pt>
    <dgm:pt modelId="{4221A556-8D66-4A95-B1AF-E5800B930FA6}" type="pres">
      <dgm:prSet presAssocID="{29E50A06-0206-400C-AB71-C92EDC4242F8}" presName="conn2-1" presStyleLbl="parChTrans1D3" presStyleIdx="1" presStyleCnt="4"/>
      <dgm:spPr/>
    </dgm:pt>
    <dgm:pt modelId="{557E1381-87B1-4083-8377-85C6EC25D8BA}" type="pres">
      <dgm:prSet presAssocID="{29E50A06-0206-400C-AB71-C92EDC4242F8}" presName="connTx" presStyleLbl="parChTrans1D3" presStyleIdx="1" presStyleCnt="4"/>
      <dgm:spPr/>
    </dgm:pt>
    <dgm:pt modelId="{CA1F0564-FE9B-43ED-91D9-F615181BDB6F}" type="pres">
      <dgm:prSet presAssocID="{D812AF39-1413-469E-A8F6-87B5C233218A}" presName="root2" presStyleCnt="0"/>
      <dgm:spPr/>
    </dgm:pt>
    <dgm:pt modelId="{34969DB3-1580-4541-9496-245786C65812}" type="pres">
      <dgm:prSet presAssocID="{D812AF39-1413-469E-A8F6-87B5C233218A}" presName="LevelTwoTextNode" presStyleLbl="node3" presStyleIdx="1" presStyleCnt="4">
        <dgm:presLayoutVars>
          <dgm:chPref val="3"/>
        </dgm:presLayoutVars>
      </dgm:prSet>
      <dgm:spPr/>
    </dgm:pt>
    <dgm:pt modelId="{3E248599-5263-48D4-BF58-E96FB042947D}" type="pres">
      <dgm:prSet presAssocID="{D812AF39-1413-469E-A8F6-87B5C233218A}" presName="level3hierChild" presStyleCnt="0"/>
      <dgm:spPr/>
    </dgm:pt>
    <dgm:pt modelId="{928EAF46-38A8-4600-AE51-EAF2CB27B79B}" type="pres">
      <dgm:prSet presAssocID="{6BC1FCCE-1E2D-44EB-8DA7-FEFD4D0B2027}" presName="conn2-1" presStyleLbl="parChTrans1D2" presStyleIdx="2" presStyleCnt="4"/>
      <dgm:spPr/>
    </dgm:pt>
    <dgm:pt modelId="{57E664E5-8B3B-48A8-8D2B-4C81A1E6227B}" type="pres">
      <dgm:prSet presAssocID="{6BC1FCCE-1E2D-44EB-8DA7-FEFD4D0B2027}" presName="connTx" presStyleLbl="parChTrans1D2" presStyleIdx="2" presStyleCnt="4"/>
      <dgm:spPr/>
    </dgm:pt>
    <dgm:pt modelId="{B9E1EE60-5CF3-4448-86F1-DF5E6298E7E2}" type="pres">
      <dgm:prSet presAssocID="{5D4D8A3B-803E-4387-B9DC-57429BEBE973}" presName="root2" presStyleCnt="0"/>
      <dgm:spPr/>
    </dgm:pt>
    <dgm:pt modelId="{97BA9705-49E8-4165-8DCB-DF3864C348E3}" type="pres">
      <dgm:prSet presAssocID="{5D4D8A3B-803E-4387-B9DC-57429BEBE973}" presName="LevelTwoTextNode" presStyleLbl="node2" presStyleIdx="2" presStyleCnt="4">
        <dgm:presLayoutVars>
          <dgm:chPref val="3"/>
        </dgm:presLayoutVars>
      </dgm:prSet>
      <dgm:spPr/>
    </dgm:pt>
    <dgm:pt modelId="{79D584F9-7982-4039-B2CD-724156954D54}" type="pres">
      <dgm:prSet presAssocID="{5D4D8A3B-803E-4387-B9DC-57429BEBE973}" presName="level3hierChild" presStyleCnt="0"/>
      <dgm:spPr/>
    </dgm:pt>
    <dgm:pt modelId="{F4FDFB71-435D-44DC-B785-3E981856F01D}" type="pres">
      <dgm:prSet presAssocID="{BEB072CE-5899-4E1E-AFA2-E987F199841B}" presName="conn2-1" presStyleLbl="parChTrans1D3" presStyleIdx="2" presStyleCnt="4"/>
      <dgm:spPr/>
    </dgm:pt>
    <dgm:pt modelId="{F35F0ED5-378A-47E4-8461-18B70E1AE06A}" type="pres">
      <dgm:prSet presAssocID="{BEB072CE-5899-4E1E-AFA2-E987F199841B}" presName="connTx" presStyleLbl="parChTrans1D3" presStyleIdx="2" presStyleCnt="4"/>
      <dgm:spPr/>
    </dgm:pt>
    <dgm:pt modelId="{9FB625B6-5FC2-4754-9F07-38CEADA8989A}" type="pres">
      <dgm:prSet presAssocID="{F7F8F077-4752-4BC8-97C4-CE5D517B0432}" presName="root2" presStyleCnt="0"/>
      <dgm:spPr/>
    </dgm:pt>
    <dgm:pt modelId="{C60AF6EF-2669-4C6C-86D9-BCA0ED03ED01}" type="pres">
      <dgm:prSet presAssocID="{F7F8F077-4752-4BC8-97C4-CE5D517B0432}" presName="LevelTwoTextNode" presStyleLbl="node3" presStyleIdx="2" presStyleCnt="4">
        <dgm:presLayoutVars>
          <dgm:chPref val="3"/>
        </dgm:presLayoutVars>
      </dgm:prSet>
      <dgm:spPr/>
    </dgm:pt>
    <dgm:pt modelId="{55F6CA51-90A4-44D6-877C-C2420C7403BB}" type="pres">
      <dgm:prSet presAssocID="{F7F8F077-4752-4BC8-97C4-CE5D517B0432}" presName="level3hierChild" presStyleCnt="0"/>
      <dgm:spPr/>
    </dgm:pt>
    <dgm:pt modelId="{4A1E09AC-2A0A-4BE0-BAB7-E7FB9FF9F3DC}" type="pres">
      <dgm:prSet presAssocID="{8E152CEB-B278-4847-AA3F-02D11031C8BA}" presName="conn2-1" presStyleLbl="parChTrans1D2" presStyleIdx="3" presStyleCnt="4"/>
      <dgm:spPr/>
    </dgm:pt>
    <dgm:pt modelId="{3B60F780-AA21-4DE4-94E0-FD58796C664C}" type="pres">
      <dgm:prSet presAssocID="{8E152CEB-B278-4847-AA3F-02D11031C8BA}" presName="connTx" presStyleLbl="parChTrans1D2" presStyleIdx="3" presStyleCnt="4"/>
      <dgm:spPr/>
    </dgm:pt>
    <dgm:pt modelId="{8C416192-9F7C-4FAB-BB8E-56FE4D72A561}" type="pres">
      <dgm:prSet presAssocID="{5F08A9DE-2DC6-4B28-AB9D-23995F187B4E}" presName="root2" presStyleCnt="0"/>
      <dgm:spPr/>
    </dgm:pt>
    <dgm:pt modelId="{C265AD2B-4701-4554-835A-B98E4F46C43B}" type="pres">
      <dgm:prSet presAssocID="{5F08A9DE-2DC6-4B28-AB9D-23995F187B4E}" presName="LevelTwoTextNode" presStyleLbl="node2" presStyleIdx="3" presStyleCnt="4">
        <dgm:presLayoutVars>
          <dgm:chPref val="3"/>
        </dgm:presLayoutVars>
      </dgm:prSet>
      <dgm:spPr/>
    </dgm:pt>
    <dgm:pt modelId="{3CF13BEA-9D3A-47A7-AEB1-075CE086B21B}" type="pres">
      <dgm:prSet presAssocID="{5F08A9DE-2DC6-4B28-AB9D-23995F187B4E}" presName="level3hierChild" presStyleCnt="0"/>
      <dgm:spPr/>
    </dgm:pt>
    <dgm:pt modelId="{6D7435A6-4CF2-4CA4-A53A-B047653AA3EE}" type="pres">
      <dgm:prSet presAssocID="{A7437E67-5256-4A8B-B930-88ACC29988A8}" presName="conn2-1" presStyleLbl="parChTrans1D3" presStyleIdx="3" presStyleCnt="4"/>
      <dgm:spPr/>
    </dgm:pt>
    <dgm:pt modelId="{139B10FF-9156-43C3-A1A8-2B6504916401}" type="pres">
      <dgm:prSet presAssocID="{A7437E67-5256-4A8B-B930-88ACC29988A8}" presName="connTx" presStyleLbl="parChTrans1D3" presStyleIdx="3" presStyleCnt="4"/>
      <dgm:spPr/>
    </dgm:pt>
    <dgm:pt modelId="{1AC2E65C-E547-45AB-B31A-4B45DDAB268B}" type="pres">
      <dgm:prSet presAssocID="{BD0E8A7D-F0A9-41DA-8DE7-E254610C62EF}" presName="root2" presStyleCnt="0"/>
      <dgm:spPr/>
    </dgm:pt>
    <dgm:pt modelId="{326B10AA-01FB-45C3-B4C7-0E040C04388D}" type="pres">
      <dgm:prSet presAssocID="{BD0E8A7D-F0A9-41DA-8DE7-E254610C62EF}" presName="LevelTwoTextNode" presStyleLbl="node3" presStyleIdx="3" presStyleCnt="4">
        <dgm:presLayoutVars>
          <dgm:chPref val="3"/>
        </dgm:presLayoutVars>
      </dgm:prSet>
      <dgm:spPr/>
    </dgm:pt>
    <dgm:pt modelId="{A359296F-94A8-4331-BE78-C62C402643E6}" type="pres">
      <dgm:prSet presAssocID="{BD0E8A7D-F0A9-41DA-8DE7-E254610C62EF}" presName="level3hierChild" presStyleCnt="0"/>
      <dgm:spPr/>
    </dgm:pt>
  </dgm:ptLst>
  <dgm:cxnLst>
    <dgm:cxn modelId="{4743E60C-8EEF-466E-8079-3278B6AAE8A8}" type="presOf" srcId="{8E152CEB-B278-4847-AA3F-02D11031C8BA}" destId="{4A1E09AC-2A0A-4BE0-BAB7-E7FB9FF9F3DC}" srcOrd="0" destOrd="0" presId="urn:microsoft.com/office/officeart/2005/8/layout/hierarchy2"/>
    <dgm:cxn modelId="{ECFEDA12-80A9-4FF6-A65B-17E842360724}" srcId="{B4B55EB0-DC7A-413C-8691-DCE736C5D332}" destId="{7EFCEF6C-6158-472B-9F76-A282BB090205}" srcOrd="0" destOrd="0" parTransId="{0002F85A-6751-4CB7-82A4-AFFC397242EF}" sibTransId="{8FAB96CA-C11D-42B3-AD27-BE74A6B6D37B}"/>
    <dgm:cxn modelId="{7EA1971A-3630-4C6B-959E-30787B6FD686}" type="presOf" srcId="{0002F85A-6751-4CB7-82A4-AFFC397242EF}" destId="{AEFFCB9C-4974-473D-B892-96517D5B07AB}" srcOrd="0" destOrd="0" presId="urn:microsoft.com/office/officeart/2005/8/layout/hierarchy2"/>
    <dgm:cxn modelId="{C175701E-044E-4DC4-A7AC-A5FAF22CF9B6}" type="presOf" srcId="{7EFCEF6C-6158-472B-9F76-A282BB090205}" destId="{A56E01A0-6B23-4B6D-84EB-BBA6578A5ACC}" srcOrd="0" destOrd="0" presId="urn:microsoft.com/office/officeart/2005/8/layout/hierarchy2"/>
    <dgm:cxn modelId="{D8BC5F33-38FF-436B-9A8E-99E454043780}" srcId="{1C75582C-5527-4855-AF76-C5973A359007}" destId="{D812AF39-1413-469E-A8F6-87B5C233218A}" srcOrd="0" destOrd="0" parTransId="{29E50A06-0206-400C-AB71-C92EDC4242F8}" sibTransId="{0171D935-BFAD-4567-9F10-5975BF8C7C3A}"/>
    <dgm:cxn modelId="{5FE83238-8E7F-454E-84D9-A90D30F07FDC}" type="presOf" srcId="{6BC1FCCE-1E2D-44EB-8DA7-FEFD4D0B2027}" destId="{928EAF46-38A8-4600-AE51-EAF2CB27B79B}" srcOrd="0" destOrd="0" presId="urn:microsoft.com/office/officeart/2005/8/layout/hierarchy2"/>
    <dgm:cxn modelId="{DA666F3A-3B0F-4D01-8069-57CBCF3B7278}" type="presOf" srcId="{4132C321-BD61-4DB1-94BF-5AA1CBF88E30}" destId="{29AF14FE-A971-45E3-9EE0-DBE842F0E0F6}" srcOrd="1" destOrd="0" presId="urn:microsoft.com/office/officeart/2005/8/layout/hierarchy2"/>
    <dgm:cxn modelId="{A6C5A33A-9D3C-47CE-A630-E863F5AA1CBB}" srcId="{F7FD5FDB-5A01-4396-A2EC-864F5502088C}" destId="{5F08A9DE-2DC6-4B28-AB9D-23995F187B4E}" srcOrd="3" destOrd="0" parTransId="{8E152CEB-B278-4847-AA3F-02D11031C8BA}" sibTransId="{83D8D080-B27D-43DB-B6AD-6EFB53151DCC}"/>
    <dgm:cxn modelId="{BAA5BB5D-8E42-43CD-B2DE-6E93A1760AC6}" type="presOf" srcId="{6BC1FCCE-1E2D-44EB-8DA7-FEFD4D0B2027}" destId="{57E664E5-8B3B-48A8-8D2B-4C81A1E6227B}" srcOrd="1" destOrd="0" presId="urn:microsoft.com/office/officeart/2005/8/layout/hierarchy2"/>
    <dgm:cxn modelId="{76668741-BACD-431F-9BE4-A01CA22F8219}" type="presOf" srcId="{BD0E8A7D-F0A9-41DA-8DE7-E254610C62EF}" destId="{326B10AA-01FB-45C3-B4C7-0E040C04388D}" srcOrd="0" destOrd="0" presId="urn:microsoft.com/office/officeart/2005/8/layout/hierarchy2"/>
    <dgm:cxn modelId="{186E6962-65FD-4E88-BE49-D9B2C1A8F41B}" type="presOf" srcId="{1C75582C-5527-4855-AF76-C5973A359007}" destId="{F159A979-C8FD-4A79-972A-FFEDDC38786D}" srcOrd="0" destOrd="0" presId="urn:microsoft.com/office/officeart/2005/8/layout/hierarchy2"/>
    <dgm:cxn modelId="{425F1945-8CF8-457E-AC29-819C28A5E909}" type="presOf" srcId="{9CDA5451-E190-469D-933F-37977FCC85CA}" destId="{ACA54188-910B-449A-A3D3-BD39B7BE2E1C}" srcOrd="0" destOrd="0" presId="urn:microsoft.com/office/officeart/2005/8/layout/hierarchy2"/>
    <dgm:cxn modelId="{64111047-9F17-47BB-9044-28476A06430C}" type="presOf" srcId="{A7437E67-5256-4A8B-B930-88ACC29988A8}" destId="{139B10FF-9156-43C3-A1A8-2B6504916401}" srcOrd="1" destOrd="0" presId="urn:microsoft.com/office/officeart/2005/8/layout/hierarchy2"/>
    <dgm:cxn modelId="{C1D4A648-F399-45FB-AD86-DA2EC2F2115E}" type="presOf" srcId="{29E50A06-0206-400C-AB71-C92EDC4242F8}" destId="{4221A556-8D66-4A95-B1AF-E5800B930FA6}" srcOrd="0" destOrd="0" presId="urn:microsoft.com/office/officeart/2005/8/layout/hierarchy2"/>
    <dgm:cxn modelId="{1D534A6A-EA2F-4CAF-BAD5-D45D09AA1399}" type="presOf" srcId="{F7FD5FDB-5A01-4396-A2EC-864F5502088C}" destId="{8DC5856D-E5A8-45B1-AB23-63DCCD32F46E}" srcOrd="0" destOrd="0" presId="urn:microsoft.com/office/officeart/2005/8/layout/hierarchy2"/>
    <dgm:cxn modelId="{48D75755-9CFE-4131-823E-C682A364F15F}" srcId="{F7FD5FDB-5A01-4396-A2EC-864F5502088C}" destId="{B4B55EB0-DC7A-413C-8691-DCE736C5D332}" srcOrd="0" destOrd="0" parTransId="{4132C321-BD61-4DB1-94BF-5AA1CBF88E30}" sibTransId="{6C4A0CDE-8F82-4153-A7CC-81BD530F20D5}"/>
    <dgm:cxn modelId="{2278BD58-C489-42A2-BAF5-2BEC121329D4}" srcId="{5F08A9DE-2DC6-4B28-AB9D-23995F187B4E}" destId="{BD0E8A7D-F0A9-41DA-8DE7-E254610C62EF}" srcOrd="0" destOrd="0" parTransId="{A7437E67-5256-4A8B-B930-88ACC29988A8}" sibTransId="{4A9D86A7-1E88-49DB-BE72-F801FE74B3FC}"/>
    <dgm:cxn modelId="{3440407D-FE49-4C0B-A83D-DF4A8041DC60}" srcId="{5D4D8A3B-803E-4387-B9DC-57429BEBE973}" destId="{F7F8F077-4752-4BC8-97C4-CE5D517B0432}" srcOrd="0" destOrd="0" parTransId="{BEB072CE-5899-4E1E-AFA2-E987F199841B}" sibTransId="{FC577620-5938-4B2B-BD8E-7876302211B8}"/>
    <dgm:cxn modelId="{7C679484-6046-4FD4-838C-62A5D06B7F85}" type="presOf" srcId="{A7437E67-5256-4A8B-B930-88ACC29988A8}" destId="{6D7435A6-4CF2-4CA4-A53A-B047653AA3EE}" srcOrd="0" destOrd="0" presId="urn:microsoft.com/office/officeart/2005/8/layout/hierarchy2"/>
    <dgm:cxn modelId="{13974388-68B8-4920-A813-DE7A4BFE7963}" type="presOf" srcId="{B4B55EB0-DC7A-413C-8691-DCE736C5D332}" destId="{DD903B1A-6F04-4EFE-9954-8144410F46F6}" srcOrd="0" destOrd="0" presId="urn:microsoft.com/office/officeart/2005/8/layout/hierarchy2"/>
    <dgm:cxn modelId="{5FE28A8C-BF62-4E65-B940-57727887AAE2}" srcId="{F7FD5FDB-5A01-4396-A2EC-864F5502088C}" destId="{5D4D8A3B-803E-4387-B9DC-57429BEBE973}" srcOrd="2" destOrd="0" parTransId="{6BC1FCCE-1E2D-44EB-8DA7-FEFD4D0B2027}" sibTransId="{CDD11357-0432-4B74-80E2-4BCEEE090E85}"/>
    <dgm:cxn modelId="{D1884297-495F-4603-93D5-CA10F004B718}" type="presOf" srcId="{BEB072CE-5899-4E1E-AFA2-E987F199841B}" destId="{F35F0ED5-378A-47E4-8461-18B70E1AE06A}" srcOrd="1" destOrd="0" presId="urn:microsoft.com/office/officeart/2005/8/layout/hierarchy2"/>
    <dgm:cxn modelId="{A3E04CA0-A446-4B68-8280-7589686221F1}" type="presOf" srcId="{D812AF39-1413-469E-A8F6-87B5C233218A}" destId="{34969DB3-1580-4541-9496-245786C65812}" srcOrd="0" destOrd="0" presId="urn:microsoft.com/office/officeart/2005/8/layout/hierarchy2"/>
    <dgm:cxn modelId="{47CD36A1-C57A-4DF5-B258-AC1CDD421EAF}" type="presOf" srcId="{29E50A06-0206-400C-AB71-C92EDC4242F8}" destId="{557E1381-87B1-4083-8377-85C6EC25D8BA}" srcOrd="1" destOrd="0" presId="urn:microsoft.com/office/officeart/2005/8/layout/hierarchy2"/>
    <dgm:cxn modelId="{A582F3A3-BECD-4FB4-8879-212FEC456656}" type="presOf" srcId="{BEB072CE-5899-4E1E-AFA2-E987F199841B}" destId="{F4FDFB71-435D-44DC-B785-3E981856F01D}" srcOrd="0" destOrd="0" presId="urn:microsoft.com/office/officeart/2005/8/layout/hierarchy2"/>
    <dgm:cxn modelId="{A791A6AD-FAA1-4E9A-9F52-56BF8387B8B6}" type="presOf" srcId="{F7F8F077-4752-4BC8-97C4-CE5D517B0432}" destId="{C60AF6EF-2669-4C6C-86D9-BCA0ED03ED01}" srcOrd="0" destOrd="0" presId="urn:microsoft.com/office/officeart/2005/8/layout/hierarchy2"/>
    <dgm:cxn modelId="{23ED32B3-20E4-4751-8ECF-E79F5EA28E5A}" type="presOf" srcId="{5D4D8A3B-803E-4387-B9DC-57429BEBE973}" destId="{97BA9705-49E8-4165-8DCB-DF3864C348E3}" srcOrd="0" destOrd="0" presId="urn:microsoft.com/office/officeart/2005/8/layout/hierarchy2"/>
    <dgm:cxn modelId="{374AFED2-08FB-4C53-871E-2DCBFF8FEA78}" type="presOf" srcId="{BF5101AB-0406-4CF9-9F14-44B14A1E78C1}" destId="{92C27C57-AE6C-4B96-BC7E-6FF151DB319E}" srcOrd="1" destOrd="0" presId="urn:microsoft.com/office/officeart/2005/8/layout/hierarchy2"/>
    <dgm:cxn modelId="{C08C8ED3-618E-4E08-95BB-043C1F908EE9}" srcId="{9CDA5451-E190-469D-933F-37977FCC85CA}" destId="{F7FD5FDB-5A01-4396-A2EC-864F5502088C}" srcOrd="0" destOrd="0" parTransId="{B007809A-EDCA-4AA6-8B79-91DF85B47E5D}" sibTransId="{0BFBDCEA-0444-495B-83AA-439F1BAF120B}"/>
    <dgm:cxn modelId="{8AE371DE-37F9-4F93-845B-A8A2645E558A}" type="presOf" srcId="{8E152CEB-B278-4847-AA3F-02D11031C8BA}" destId="{3B60F780-AA21-4DE4-94E0-FD58796C664C}" srcOrd="1" destOrd="0" presId="urn:microsoft.com/office/officeart/2005/8/layout/hierarchy2"/>
    <dgm:cxn modelId="{A9F481EA-C250-468F-BA7A-66ED4584940C}" type="presOf" srcId="{0002F85A-6751-4CB7-82A4-AFFC397242EF}" destId="{DCA94D77-38D5-4302-BFDC-6CECF62B4036}" srcOrd="1" destOrd="0" presId="urn:microsoft.com/office/officeart/2005/8/layout/hierarchy2"/>
    <dgm:cxn modelId="{C6E732F9-106C-419A-AE55-1EEAEA76C0C5}" type="presOf" srcId="{5F08A9DE-2DC6-4B28-AB9D-23995F187B4E}" destId="{C265AD2B-4701-4554-835A-B98E4F46C43B}" srcOrd="0" destOrd="0" presId="urn:microsoft.com/office/officeart/2005/8/layout/hierarchy2"/>
    <dgm:cxn modelId="{C05FA2FB-3817-42EE-A79E-66EF58320FFD}" srcId="{F7FD5FDB-5A01-4396-A2EC-864F5502088C}" destId="{1C75582C-5527-4855-AF76-C5973A359007}" srcOrd="1" destOrd="0" parTransId="{BF5101AB-0406-4CF9-9F14-44B14A1E78C1}" sibTransId="{C1623A97-0EEF-4BD9-9C13-1FCA5EBC8603}"/>
    <dgm:cxn modelId="{580009FE-9EAF-4CB8-9B53-BBB2F1FE936A}" type="presOf" srcId="{BF5101AB-0406-4CF9-9F14-44B14A1E78C1}" destId="{59645BBD-A519-469D-89F9-6C45FC8B848B}" srcOrd="0" destOrd="0" presId="urn:microsoft.com/office/officeart/2005/8/layout/hierarchy2"/>
    <dgm:cxn modelId="{7A7B77FE-1E95-4AF6-8F71-46E86238C657}" type="presOf" srcId="{4132C321-BD61-4DB1-94BF-5AA1CBF88E30}" destId="{6F32117A-9C57-4388-97AF-0F4CB3BE0BCF}" srcOrd="0" destOrd="0" presId="urn:microsoft.com/office/officeart/2005/8/layout/hierarchy2"/>
    <dgm:cxn modelId="{CC7ACA9D-6493-440E-9A4E-7314727A0598}" type="presParOf" srcId="{ACA54188-910B-449A-A3D3-BD39B7BE2E1C}" destId="{0B08590C-2863-4B12-A494-7F47CE6D81B6}" srcOrd="0" destOrd="0" presId="urn:microsoft.com/office/officeart/2005/8/layout/hierarchy2"/>
    <dgm:cxn modelId="{D2DA779C-404C-4FFC-9AEA-B4ECB8CBA2DA}" type="presParOf" srcId="{0B08590C-2863-4B12-A494-7F47CE6D81B6}" destId="{8DC5856D-E5A8-45B1-AB23-63DCCD32F46E}" srcOrd="0" destOrd="0" presId="urn:microsoft.com/office/officeart/2005/8/layout/hierarchy2"/>
    <dgm:cxn modelId="{122EA4AD-5399-424F-AFC6-FD20FE9803C9}" type="presParOf" srcId="{0B08590C-2863-4B12-A494-7F47CE6D81B6}" destId="{69781672-AD56-413A-9637-D3497DC7248E}" srcOrd="1" destOrd="0" presId="urn:microsoft.com/office/officeart/2005/8/layout/hierarchy2"/>
    <dgm:cxn modelId="{981AB222-5ABA-4AB6-ABBE-750057DA81EE}" type="presParOf" srcId="{69781672-AD56-413A-9637-D3497DC7248E}" destId="{6F32117A-9C57-4388-97AF-0F4CB3BE0BCF}" srcOrd="0" destOrd="0" presId="urn:microsoft.com/office/officeart/2005/8/layout/hierarchy2"/>
    <dgm:cxn modelId="{B5E59750-53C4-4AA1-A9F5-C4273CC3F039}" type="presParOf" srcId="{6F32117A-9C57-4388-97AF-0F4CB3BE0BCF}" destId="{29AF14FE-A971-45E3-9EE0-DBE842F0E0F6}" srcOrd="0" destOrd="0" presId="urn:microsoft.com/office/officeart/2005/8/layout/hierarchy2"/>
    <dgm:cxn modelId="{AE066A9F-26A3-4F84-9DB4-2DF9A34F9A44}" type="presParOf" srcId="{69781672-AD56-413A-9637-D3497DC7248E}" destId="{7D8640FD-CFE8-4FDF-BD78-16A55F7B4964}" srcOrd="1" destOrd="0" presId="urn:microsoft.com/office/officeart/2005/8/layout/hierarchy2"/>
    <dgm:cxn modelId="{6AD5CCFE-CA33-4BFE-AC40-674EE7829854}" type="presParOf" srcId="{7D8640FD-CFE8-4FDF-BD78-16A55F7B4964}" destId="{DD903B1A-6F04-4EFE-9954-8144410F46F6}" srcOrd="0" destOrd="0" presId="urn:microsoft.com/office/officeart/2005/8/layout/hierarchy2"/>
    <dgm:cxn modelId="{FEC9C78B-5B89-4392-8B27-FCF16FC97B67}" type="presParOf" srcId="{7D8640FD-CFE8-4FDF-BD78-16A55F7B4964}" destId="{F0FF210A-9858-4C93-93BA-432EAF8852E9}" srcOrd="1" destOrd="0" presId="urn:microsoft.com/office/officeart/2005/8/layout/hierarchy2"/>
    <dgm:cxn modelId="{6A85D813-C7F2-416D-B9D7-2B68A59E399C}" type="presParOf" srcId="{F0FF210A-9858-4C93-93BA-432EAF8852E9}" destId="{AEFFCB9C-4974-473D-B892-96517D5B07AB}" srcOrd="0" destOrd="0" presId="urn:microsoft.com/office/officeart/2005/8/layout/hierarchy2"/>
    <dgm:cxn modelId="{479480B2-2E6A-43A0-8F41-76317DECAE81}" type="presParOf" srcId="{AEFFCB9C-4974-473D-B892-96517D5B07AB}" destId="{DCA94D77-38D5-4302-BFDC-6CECF62B4036}" srcOrd="0" destOrd="0" presId="urn:microsoft.com/office/officeart/2005/8/layout/hierarchy2"/>
    <dgm:cxn modelId="{8DA10DE4-65AF-4E07-91E3-844A9C2C0F01}" type="presParOf" srcId="{F0FF210A-9858-4C93-93BA-432EAF8852E9}" destId="{2BEF4174-6FF7-462F-BCC7-02CDCA16E824}" srcOrd="1" destOrd="0" presId="urn:microsoft.com/office/officeart/2005/8/layout/hierarchy2"/>
    <dgm:cxn modelId="{F386F68F-BBF5-4C52-8219-07CA73B41D7A}" type="presParOf" srcId="{2BEF4174-6FF7-462F-BCC7-02CDCA16E824}" destId="{A56E01A0-6B23-4B6D-84EB-BBA6578A5ACC}" srcOrd="0" destOrd="0" presId="urn:microsoft.com/office/officeart/2005/8/layout/hierarchy2"/>
    <dgm:cxn modelId="{83DB12E0-1161-4077-926D-6B6C887AF9D7}" type="presParOf" srcId="{2BEF4174-6FF7-462F-BCC7-02CDCA16E824}" destId="{2B5EF5E7-042C-42F0-8614-29CF04BBE3F3}" srcOrd="1" destOrd="0" presId="urn:microsoft.com/office/officeart/2005/8/layout/hierarchy2"/>
    <dgm:cxn modelId="{DC5575E7-244A-4FC3-8DEB-D93541971A1F}" type="presParOf" srcId="{69781672-AD56-413A-9637-D3497DC7248E}" destId="{59645BBD-A519-469D-89F9-6C45FC8B848B}" srcOrd="2" destOrd="0" presId="urn:microsoft.com/office/officeart/2005/8/layout/hierarchy2"/>
    <dgm:cxn modelId="{38358343-E0F3-4842-874E-728B08A894F6}" type="presParOf" srcId="{59645BBD-A519-469D-89F9-6C45FC8B848B}" destId="{92C27C57-AE6C-4B96-BC7E-6FF151DB319E}" srcOrd="0" destOrd="0" presId="urn:microsoft.com/office/officeart/2005/8/layout/hierarchy2"/>
    <dgm:cxn modelId="{34DF46EC-EABE-4EAD-BF8F-9E00D1C1F65F}" type="presParOf" srcId="{69781672-AD56-413A-9637-D3497DC7248E}" destId="{3D9B60AB-EB2B-4B07-B48B-8728E9D2D1A1}" srcOrd="3" destOrd="0" presId="urn:microsoft.com/office/officeart/2005/8/layout/hierarchy2"/>
    <dgm:cxn modelId="{7A599250-26EF-4CFB-9DA8-20E839CAEB31}" type="presParOf" srcId="{3D9B60AB-EB2B-4B07-B48B-8728E9D2D1A1}" destId="{F159A979-C8FD-4A79-972A-FFEDDC38786D}" srcOrd="0" destOrd="0" presId="urn:microsoft.com/office/officeart/2005/8/layout/hierarchy2"/>
    <dgm:cxn modelId="{80AAA437-6668-4814-8A86-157E3C6D73CF}" type="presParOf" srcId="{3D9B60AB-EB2B-4B07-B48B-8728E9D2D1A1}" destId="{FC3C47E5-C555-4847-9F22-325C26DB40EC}" srcOrd="1" destOrd="0" presId="urn:microsoft.com/office/officeart/2005/8/layout/hierarchy2"/>
    <dgm:cxn modelId="{D3C5AB5B-729B-446B-B222-1D652F6AFECA}" type="presParOf" srcId="{FC3C47E5-C555-4847-9F22-325C26DB40EC}" destId="{4221A556-8D66-4A95-B1AF-E5800B930FA6}" srcOrd="0" destOrd="0" presId="urn:microsoft.com/office/officeart/2005/8/layout/hierarchy2"/>
    <dgm:cxn modelId="{A98F933D-A911-4910-B27E-CE38F31A4D71}" type="presParOf" srcId="{4221A556-8D66-4A95-B1AF-E5800B930FA6}" destId="{557E1381-87B1-4083-8377-85C6EC25D8BA}" srcOrd="0" destOrd="0" presId="urn:microsoft.com/office/officeart/2005/8/layout/hierarchy2"/>
    <dgm:cxn modelId="{F36E5D3C-804C-49E6-B80E-F2FCA3DC8DB4}" type="presParOf" srcId="{FC3C47E5-C555-4847-9F22-325C26DB40EC}" destId="{CA1F0564-FE9B-43ED-91D9-F615181BDB6F}" srcOrd="1" destOrd="0" presId="urn:microsoft.com/office/officeart/2005/8/layout/hierarchy2"/>
    <dgm:cxn modelId="{11CBA188-2CF4-4EF9-93C5-88CC57254F88}" type="presParOf" srcId="{CA1F0564-FE9B-43ED-91D9-F615181BDB6F}" destId="{34969DB3-1580-4541-9496-245786C65812}" srcOrd="0" destOrd="0" presId="urn:microsoft.com/office/officeart/2005/8/layout/hierarchy2"/>
    <dgm:cxn modelId="{84E4BB51-5852-4C93-84DB-7D3F63691F06}" type="presParOf" srcId="{CA1F0564-FE9B-43ED-91D9-F615181BDB6F}" destId="{3E248599-5263-48D4-BF58-E96FB042947D}" srcOrd="1" destOrd="0" presId="urn:microsoft.com/office/officeart/2005/8/layout/hierarchy2"/>
    <dgm:cxn modelId="{8E2CB0E5-A71C-421B-BBFE-BBB14006B7DB}" type="presParOf" srcId="{69781672-AD56-413A-9637-D3497DC7248E}" destId="{928EAF46-38A8-4600-AE51-EAF2CB27B79B}" srcOrd="4" destOrd="0" presId="urn:microsoft.com/office/officeart/2005/8/layout/hierarchy2"/>
    <dgm:cxn modelId="{BCBD5F17-CAAA-49AC-A2D9-3FD0472A5C72}" type="presParOf" srcId="{928EAF46-38A8-4600-AE51-EAF2CB27B79B}" destId="{57E664E5-8B3B-48A8-8D2B-4C81A1E6227B}" srcOrd="0" destOrd="0" presId="urn:microsoft.com/office/officeart/2005/8/layout/hierarchy2"/>
    <dgm:cxn modelId="{63237F77-6455-4F10-97A8-69B59B416987}" type="presParOf" srcId="{69781672-AD56-413A-9637-D3497DC7248E}" destId="{B9E1EE60-5CF3-4448-86F1-DF5E6298E7E2}" srcOrd="5" destOrd="0" presId="urn:microsoft.com/office/officeart/2005/8/layout/hierarchy2"/>
    <dgm:cxn modelId="{C1C63E2B-4CA0-4EC3-9858-873D5A3DC0FB}" type="presParOf" srcId="{B9E1EE60-5CF3-4448-86F1-DF5E6298E7E2}" destId="{97BA9705-49E8-4165-8DCB-DF3864C348E3}" srcOrd="0" destOrd="0" presId="urn:microsoft.com/office/officeart/2005/8/layout/hierarchy2"/>
    <dgm:cxn modelId="{F5901056-994B-4478-A2E7-6CBBE250A86A}" type="presParOf" srcId="{B9E1EE60-5CF3-4448-86F1-DF5E6298E7E2}" destId="{79D584F9-7982-4039-B2CD-724156954D54}" srcOrd="1" destOrd="0" presId="urn:microsoft.com/office/officeart/2005/8/layout/hierarchy2"/>
    <dgm:cxn modelId="{29A50888-A6CE-4760-A685-0233924D5302}" type="presParOf" srcId="{79D584F9-7982-4039-B2CD-724156954D54}" destId="{F4FDFB71-435D-44DC-B785-3E981856F01D}" srcOrd="0" destOrd="0" presId="urn:microsoft.com/office/officeart/2005/8/layout/hierarchy2"/>
    <dgm:cxn modelId="{20C334F3-0ECB-45D6-8C90-CCE55D732396}" type="presParOf" srcId="{F4FDFB71-435D-44DC-B785-3E981856F01D}" destId="{F35F0ED5-378A-47E4-8461-18B70E1AE06A}" srcOrd="0" destOrd="0" presId="urn:microsoft.com/office/officeart/2005/8/layout/hierarchy2"/>
    <dgm:cxn modelId="{BF23FB37-DA99-4FF4-9707-3E0C440F2247}" type="presParOf" srcId="{79D584F9-7982-4039-B2CD-724156954D54}" destId="{9FB625B6-5FC2-4754-9F07-38CEADA8989A}" srcOrd="1" destOrd="0" presId="urn:microsoft.com/office/officeart/2005/8/layout/hierarchy2"/>
    <dgm:cxn modelId="{19B5E395-2BA8-43F9-B768-977F3A502808}" type="presParOf" srcId="{9FB625B6-5FC2-4754-9F07-38CEADA8989A}" destId="{C60AF6EF-2669-4C6C-86D9-BCA0ED03ED01}" srcOrd="0" destOrd="0" presId="urn:microsoft.com/office/officeart/2005/8/layout/hierarchy2"/>
    <dgm:cxn modelId="{37CCA0FA-0189-4CEB-A568-754493A30E3D}" type="presParOf" srcId="{9FB625B6-5FC2-4754-9F07-38CEADA8989A}" destId="{55F6CA51-90A4-44D6-877C-C2420C7403BB}" srcOrd="1" destOrd="0" presId="urn:microsoft.com/office/officeart/2005/8/layout/hierarchy2"/>
    <dgm:cxn modelId="{90E983C9-7D6F-4292-87F8-CB4423304BC9}" type="presParOf" srcId="{69781672-AD56-413A-9637-D3497DC7248E}" destId="{4A1E09AC-2A0A-4BE0-BAB7-E7FB9FF9F3DC}" srcOrd="6" destOrd="0" presId="urn:microsoft.com/office/officeart/2005/8/layout/hierarchy2"/>
    <dgm:cxn modelId="{D07A60D2-D087-4C7D-B42B-B3A04BBF8788}" type="presParOf" srcId="{4A1E09AC-2A0A-4BE0-BAB7-E7FB9FF9F3DC}" destId="{3B60F780-AA21-4DE4-94E0-FD58796C664C}" srcOrd="0" destOrd="0" presId="urn:microsoft.com/office/officeart/2005/8/layout/hierarchy2"/>
    <dgm:cxn modelId="{CA389B08-8949-4A86-B79C-B4EF90BDF8CC}" type="presParOf" srcId="{69781672-AD56-413A-9637-D3497DC7248E}" destId="{8C416192-9F7C-4FAB-BB8E-56FE4D72A561}" srcOrd="7" destOrd="0" presId="urn:microsoft.com/office/officeart/2005/8/layout/hierarchy2"/>
    <dgm:cxn modelId="{400BC197-805B-4EBE-9DFF-15069ACFD7A9}" type="presParOf" srcId="{8C416192-9F7C-4FAB-BB8E-56FE4D72A561}" destId="{C265AD2B-4701-4554-835A-B98E4F46C43B}" srcOrd="0" destOrd="0" presId="urn:microsoft.com/office/officeart/2005/8/layout/hierarchy2"/>
    <dgm:cxn modelId="{3A6F92B3-4C64-4A99-A5CD-56D885FF18BF}" type="presParOf" srcId="{8C416192-9F7C-4FAB-BB8E-56FE4D72A561}" destId="{3CF13BEA-9D3A-47A7-AEB1-075CE086B21B}" srcOrd="1" destOrd="0" presId="urn:microsoft.com/office/officeart/2005/8/layout/hierarchy2"/>
    <dgm:cxn modelId="{459E01E0-78B7-4D43-AB90-E463D1D4FA1C}" type="presParOf" srcId="{3CF13BEA-9D3A-47A7-AEB1-075CE086B21B}" destId="{6D7435A6-4CF2-4CA4-A53A-B047653AA3EE}" srcOrd="0" destOrd="0" presId="urn:microsoft.com/office/officeart/2005/8/layout/hierarchy2"/>
    <dgm:cxn modelId="{F6583D7F-354D-425C-8C62-7A4D39C0973C}" type="presParOf" srcId="{6D7435A6-4CF2-4CA4-A53A-B047653AA3EE}" destId="{139B10FF-9156-43C3-A1A8-2B6504916401}" srcOrd="0" destOrd="0" presId="urn:microsoft.com/office/officeart/2005/8/layout/hierarchy2"/>
    <dgm:cxn modelId="{C4EF5F64-BB0F-402F-BFE0-DB0ED9223916}" type="presParOf" srcId="{3CF13BEA-9D3A-47A7-AEB1-075CE086B21B}" destId="{1AC2E65C-E547-45AB-B31A-4B45DDAB268B}" srcOrd="1" destOrd="0" presId="urn:microsoft.com/office/officeart/2005/8/layout/hierarchy2"/>
    <dgm:cxn modelId="{F3F3D90C-6110-4316-AC75-3386F098B050}" type="presParOf" srcId="{1AC2E65C-E547-45AB-B31A-4B45DDAB268B}" destId="{326B10AA-01FB-45C3-B4C7-0E040C04388D}" srcOrd="0" destOrd="0" presId="urn:microsoft.com/office/officeart/2005/8/layout/hierarchy2"/>
    <dgm:cxn modelId="{89934601-2613-46BF-AD6B-2E3BEDA56977}" type="presParOf" srcId="{1AC2E65C-E547-45AB-B31A-4B45DDAB268B}" destId="{A359296F-94A8-4331-BE78-C62C402643E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22F0BF-65BD-40A8-8A84-64CD9ECE967D}" type="doc">
      <dgm:prSet loTypeId="urn:microsoft.com/office/officeart/2005/8/layout/vList2" loCatId="list" qsTypeId="urn:microsoft.com/office/officeart/2005/8/quickstyle/3d1" qsCatId="3D" csTypeId="urn:microsoft.com/office/officeart/2005/8/colors/accent6_5" csCatId="accent6" phldr="1"/>
      <dgm:spPr/>
      <dgm:t>
        <a:bodyPr/>
        <a:lstStyle/>
        <a:p>
          <a:endParaRPr lang="es-CL"/>
        </a:p>
      </dgm:t>
    </dgm:pt>
    <dgm:pt modelId="{FEFAFA77-B6F7-4169-9743-4014A6B3FBEA}">
      <dgm:prSet/>
      <dgm:spPr>
        <a:gradFill rotWithShape="0">
          <a:gsLst>
            <a:gs pos="100000">
              <a:srgbClr val="00B05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30000"/>
                <a:shade val="94000"/>
                <a:lumMod val="88000"/>
              </a:schemeClr>
            </a:gs>
          </a:gsLst>
        </a:gradFill>
      </dgm:spPr>
      <dgm:t>
        <a:bodyPr/>
        <a:lstStyle/>
        <a:p>
          <a:pPr algn="ctr" rtl="0"/>
          <a:r>
            <a:rPr lang="es-CL" b="0" dirty="0">
              <a:solidFill>
                <a:schemeClr val="tx1"/>
              </a:solidFill>
            </a:rPr>
            <a:t>Historia Psicosocial </a:t>
          </a:r>
        </a:p>
      </dgm:t>
    </dgm:pt>
    <dgm:pt modelId="{20443724-030A-41F1-907C-7335DE0386DC}" type="parTrans" cxnId="{748C8EA9-1312-4A40-9900-FF6303905B4C}">
      <dgm:prSet/>
      <dgm:spPr/>
      <dgm:t>
        <a:bodyPr/>
        <a:lstStyle/>
        <a:p>
          <a:pPr algn="ctr"/>
          <a:endParaRPr lang="es-CL" b="0">
            <a:solidFill>
              <a:schemeClr val="tx1"/>
            </a:solidFill>
          </a:endParaRPr>
        </a:p>
      </dgm:t>
    </dgm:pt>
    <dgm:pt modelId="{1828A9F6-A36F-4433-BB04-7383BB044E15}" type="sibTrans" cxnId="{748C8EA9-1312-4A40-9900-FF6303905B4C}">
      <dgm:prSet/>
      <dgm:spPr/>
      <dgm:t>
        <a:bodyPr/>
        <a:lstStyle/>
        <a:p>
          <a:pPr algn="ctr"/>
          <a:endParaRPr lang="es-CL" b="0">
            <a:solidFill>
              <a:schemeClr val="tx1"/>
            </a:solidFill>
          </a:endParaRPr>
        </a:p>
      </dgm:t>
    </dgm:pt>
    <dgm:pt modelId="{41BD44E5-A92D-4DE7-8091-B89C12947B90}">
      <dgm:prSet/>
      <dgm:spPr>
        <a:gradFill rotWithShape="0">
          <a:gsLst>
            <a:gs pos="100000">
              <a:srgbClr val="00B050"/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</a:gradFill>
      </dgm:spPr>
      <dgm:t>
        <a:bodyPr/>
        <a:lstStyle/>
        <a:p>
          <a:pPr algn="ctr" rtl="0"/>
          <a:r>
            <a:rPr lang="es-CL" b="0" dirty="0">
              <a:solidFill>
                <a:schemeClr val="tx1"/>
              </a:solidFill>
            </a:rPr>
            <a:t>Edad de inicio</a:t>
          </a:r>
        </a:p>
      </dgm:t>
    </dgm:pt>
    <dgm:pt modelId="{BB2F3707-1151-4B0E-B3E1-41A39C42B7C5}" type="parTrans" cxnId="{BB0EC837-6B6C-4674-ACA1-AD32FBEC436D}">
      <dgm:prSet/>
      <dgm:spPr/>
      <dgm:t>
        <a:bodyPr/>
        <a:lstStyle/>
        <a:p>
          <a:endParaRPr lang="es-CL" b="0"/>
        </a:p>
      </dgm:t>
    </dgm:pt>
    <dgm:pt modelId="{05942D22-EA0F-4D93-92B5-E0F4EEC9E95A}" type="sibTrans" cxnId="{BB0EC837-6B6C-4674-ACA1-AD32FBEC436D}">
      <dgm:prSet/>
      <dgm:spPr/>
      <dgm:t>
        <a:bodyPr/>
        <a:lstStyle/>
        <a:p>
          <a:endParaRPr lang="es-CL" b="0"/>
        </a:p>
      </dgm:t>
    </dgm:pt>
    <dgm:pt modelId="{CD21C934-46B3-4678-9FE7-99D870B1951E}">
      <dgm:prSet/>
      <dgm:spPr>
        <a:gradFill rotWithShape="0">
          <a:gsLst>
            <a:gs pos="100000">
              <a:srgbClr val="00B05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5000"/>
                <a:shade val="94000"/>
                <a:lumMod val="88000"/>
              </a:schemeClr>
            </a:gs>
          </a:gsLst>
        </a:gradFill>
      </dgm:spPr>
      <dgm:t>
        <a:bodyPr/>
        <a:lstStyle/>
        <a:p>
          <a:pPr algn="ctr" rtl="0"/>
          <a:r>
            <a:rPr lang="es-CL" b="0" dirty="0">
              <a:solidFill>
                <a:schemeClr val="tx1"/>
              </a:solidFill>
            </a:rPr>
            <a:t>Severidad</a:t>
          </a:r>
        </a:p>
      </dgm:t>
    </dgm:pt>
    <dgm:pt modelId="{F1862165-D056-45CC-942B-DC53AC3005C9}" type="parTrans" cxnId="{CC1EDF26-992B-40F4-9A1B-2391D2252534}">
      <dgm:prSet/>
      <dgm:spPr/>
      <dgm:t>
        <a:bodyPr/>
        <a:lstStyle/>
        <a:p>
          <a:endParaRPr lang="es-CL" b="0"/>
        </a:p>
      </dgm:t>
    </dgm:pt>
    <dgm:pt modelId="{193E7D07-D418-45B5-87D1-7453928433DD}" type="sibTrans" cxnId="{CC1EDF26-992B-40F4-9A1B-2391D2252534}">
      <dgm:prSet/>
      <dgm:spPr/>
      <dgm:t>
        <a:bodyPr/>
        <a:lstStyle/>
        <a:p>
          <a:endParaRPr lang="es-CL" b="0"/>
        </a:p>
      </dgm:t>
    </dgm:pt>
    <dgm:pt modelId="{5FB401ED-2566-49D2-B9F5-4350141D4FBA}">
      <dgm:prSet/>
      <dgm:spPr>
        <a:gradFill rotWithShape="0">
          <a:gsLst>
            <a:gs pos="100000">
              <a:srgbClr val="00B050"/>
            </a:gs>
            <a:gs pos="100000">
              <a:srgbClr val="00B05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15000"/>
                <a:shade val="94000"/>
                <a:lumMod val="88000"/>
              </a:schemeClr>
            </a:gs>
          </a:gsLst>
        </a:gradFill>
      </dgm:spPr>
      <dgm:t>
        <a:bodyPr/>
        <a:lstStyle/>
        <a:p>
          <a:pPr algn="ctr" rtl="0"/>
          <a:r>
            <a:rPr lang="es-CL" b="0" dirty="0">
              <a:solidFill>
                <a:schemeClr val="tx1"/>
              </a:solidFill>
            </a:rPr>
            <a:t>Factores precipitantes y aliviadores</a:t>
          </a:r>
        </a:p>
      </dgm:t>
    </dgm:pt>
    <dgm:pt modelId="{BA565A54-0D70-4C48-BCE7-0EB0823DCD2F}" type="parTrans" cxnId="{AD3A8BD8-C00C-41A2-9DB6-B4E875D2B327}">
      <dgm:prSet/>
      <dgm:spPr/>
      <dgm:t>
        <a:bodyPr/>
        <a:lstStyle/>
        <a:p>
          <a:endParaRPr lang="es-CL" b="0"/>
        </a:p>
      </dgm:t>
    </dgm:pt>
    <dgm:pt modelId="{518CF4B4-D6C0-448D-80CA-DB41AA6F6CCE}" type="sibTrans" cxnId="{AD3A8BD8-C00C-41A2-9DB6-B4E875D2B327}">
      <dgm:prSet/>
      <dgm:spPr/>
      <dgm:t>
        <a:bodyPr/>
        <a:lstStyle/>
        <a:p>
          <a:endParaRPr lang="es-CL" b="0"/>
        </a:p>
      </dgm:t>
    </dgm:pt>
    <dgm:pt modelId="{FF4F3348-8112-43E3-B83A-25629A38743A}">
      <dgm:prSet/>
      <dgm:spPr>
        <a:gradFill rotWithShape="0">
          <a:gsLst>
            <a:gs pos="100000">
              <a:srgbClr val="00B05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20000"/>
                <a:shade val="94000"/>
                <a:lumMod val="88000"/>
              </a:schemeClr>
            </a:gs>
          </a:gsLst>
        </a:gradFill>
      </dgm:spPr>
      <dgm:t>
        <a:bodyPr/>
        <a:lstStyle/>
        <a:p>
          <a:pPr algn="ctr" rtl="0"/>
          <a:r>
            <a:rPr lang="es-CL" b="0" dirty="0">
              <a:solidFill>
                <a:schemeClr val="tx1"/>
              </a:solidFill>
            </a:rPr>
            <a:t>Síntomas Asociados</a:t>
          </a:r>
        </a:p>
      </dgm:t>
    </dgm:pt>
    <dgm:pt modelId="{7F80E41A-BC31-41F8-B641-A3FADC41FC14}" type="parTrans" cxnId="{B1DCF6B6-3893-4F5A-95EE-02C6B78E9CF6}">
      <dgm:prSet/>
      <dgm:spPr/>
      <dgm:t>
        <a:bodyPr/>
        <a:lstStyle/>
        <a:p>
          <a:endParaRPr lang="es-CL" b="0"/>
        </a:p>
      </dgm:t>
    </dgm:pt>
    <dgm:pt modelId="{E7F98791-1380-4815-944B-36322674A617}" type="sibTrans" cxnId="{B1DCF6B6-3893-4F5A-95EE-02C6B78E9CF6}">
      <dgm:prSet/>
      <dgm:spPr/>
      <dgm:t>
        <a:bodyPr/>
        <a:lstStyle/>
        <a:p>
          <a:endParaRPr lang="es-CL" b="0"/>
        </a:p>
      </dgm:t>
    </dgm:pt>
    <dgm:pt modelId="{1813780C-E67A-492C-A6CF-77992435BBC3}">
      <dgm:prSet/>
      <dgm:spPr>
        <a:gradFill rotWithShape="0">
          <a:gsLst>
            <a:gs pos="100000">
              <a:srgbClr val="00B05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25000"/>
                <a:shade val="94000"/>
                <a:lumMod val="88000"/>
              </a:schemeClr>
            </a:gs>
          </a:gsLst>
        </a:gradFill>
      </dgm:spPr>
      <dgm:t>
        <a:bodyPr/>
        <a:lstStyle/>
        <a:p>
          <a:pPr algn="ctr" rtl="0"/>
          <a:r>
            <a:rPr lang="es-CL" b="0" dirty="0">
              <a:solidFill>
                <a:schemeClr val="tx1"/>
              </a:solidFill>
            </a:rPr>
            <a:t>Historia Alimentación</a:t>
          </a:r>
        </a:p>
      </dgm:t>
    </dgm:pt>
    <dgm:pt modelId="{7F8E6670-2C35-4660-86F3-3E6D14B294D4}" type="parTrans" cxnId="{54A2D8FA-8AE8-4939-A56B-3278D5C6EE9C}">
      <dgm:prSet/>
      <dgm:spPr/>
      <dgm:t>
        <a:bodyPr/>
        <a:lstStyle/>
        <a:p>
          <a:endParaRPr lang="es-CL" b="0"/>
        </a:p>
      </dgm:t>
    </dgm:pt>
    <dgm:pt modelId="{D8BDF6ED-815C-4647-B900-79CC0DC2E57D}" type="sibTrans" cxnId="{54A2D8FA-8AE8-4939-A56B-3278D5C6EE9C}">
      <dgm:prSet/>
      <dgm:spPr/>
      <dgm:t>
        <a:bodyPr/>
        <a:lstStyle/>
        <a:p>
          <a:endParaRPr lang="es-CL" b="0"/>
        </a:p>
      </dgm:t>
    </dgm:pt>
    <dgm:pt modelId="{293409F7-00FF-4303-A7B6-5D4AECAED57D}">
      <dgm:prSet/>
      <dgm:spPr>
        <a:gradFill rotWithShape="0">
          <a:gsLst>
            <a:gs pos="100000">
              <a:srgbClr val="00B05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35000"/>
                <a:shade val="94000"/>
                <a:lumMod val="88000"/>
              </a:schemeClr>
            </a:gs>
          </a:gsLst>
        </a:gradFill>
      </dgm:spPr>
      <dgm:t>
        <a:bodyPr/>
        <a:lstStyle/>
        <a:p>
          <a:pPr algn="ctr" rtl="0"/>
          <a:r>
            <a:rPr lang="es-CL" b="0" dirty="0">
              <a:solidFill>
                <a:schemeClr val="tx1"/>
              </a:solidFill>
            </a:rPr>
            <a:t>Medicamentos </a:t>
          </a:r>
          <a:r>
            <a:rPr lang="es-CL" b="0" dirty="0">
              <a:solidFill>
                <a:schemeClr val="tx1"/>
              </a:solidFill>
              <a:sym typeface="Wingdings" pitchFamily="2" charset="2"/>
            </a:rPr>
            <a:t> Efectos adversos.</a:t>
          </a:r>
          <a:endParaRPr lang="es-CL" b="0" dirty="0">
            <a:solidFill>
              <a:schemeClr val="tx1"/>
            </a:solidFill>
          </a:endParaRPr>
        </a:p>
      </dgm:t>
    </dgm:pt>
    <dgm:pt modelId="{746C2B46-BF30-4BF5-9E14-2662A6DF34C0}" type="parTrans" cxnId="{5C39B5F0-37B6-4DE1-AB9D-214BF33C1A7F}">
      <dgm:prSet/>
      <dgm:spPr/>
      <dgm:t>
        <a:bodyPr/>
        <a:lstStyle/>
        <a:p>
          <a:endParaRPr lang="es-CL" b="0"/>
        </a:p>
      </dgm:t>
    </dgm:pt>
    <dgm:pt modelId="{95ED6D13-6D44-4085-BA83-19671B178755}" type="sibTrans" cxnId="{5C39B5F0-37B6-4DE1-AB9D-214BF33C1A7F}">
      <dgm:prSet/>
      <dgm:spPr/>
      <dgm:t>
        <a:bodyPr/>
        <a:lstStyle/>
        <a:p>
          <a:endParaRPr lang="es-CL" b="0"/>
        </a:p>
      </dgm:t>
    </dgm:pt>
    <dgm:pt modelId="{6BD28750-342C-4AE6-9BDC-20BD24102D22}">
      <dgm:prSet/>
      <dgm:spPr>
        <a:gradFill rotWithShape="0">
          <a:gsLst>
            <a:gs pos="100000">
              <a:srgbClr val="00B05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shade val="94000"/>
                <a:lumMod val="88000"/>
              </a:schemeClr>
            </a:gs>
          </a:gsLst>
        </a:gradFill>
      </dgm:spPr>
      <dgm:t>
        <a:bodyPr/>
        <a:lstStyle/>
        <a:p>
          <a:pPr algn="ctr" rtl="0"/>
          <a:r>
            <a:rPr lang="es-CL" b="0" dirty="0">
              <a:solidFill>
                <a:schemeClr val="tx1"/>
              </a:solidFill>
            </a:rPr>
            <a:t>Viajes al extranjero (insectos) </a:t>
          </a:r>
        </a:p>
      </dgm:t>
    </dgm:pt>
    <dgm:pt modelId="{34E7618A-CB04-4D4F-954E-CB146151F4E4}" type="parTrans" cxnId="{DCB73C06-2CCD-4B00-A644-6ED6F1C1F8B6}">
      <dgm:prSet/>
      <dgm:spPr/>
      <dgm:t>
        <a:bodyPr/>
        <a:lstStyle/>
        <a:p>
          <a:endParaRPr lang="es-CL" b="0"/>
        </a:p>
      </dgm:t>
    </dgm:pt>
    <dgm:pt modelId="{E3FF553E-C88D-4300-A674-49501F538A9C}" type="sibTrans" cxnId="{DCB73C06-2CCD-4B00-A644-6ED6F1C1F8B6}">
      <dgm:prSet/>
      <dgm:spPr/>
      <dgm:t>
        <a:bodyPr/>
        <a:lstStyle/>
        <a:p>
          <a:endParaRPr lang="es-CL" b="0"/>
        </a:p>
      </dgm:t>
    </dgm:pt>
    <dgm:pt modelId="{68D49E10-02C3-42C5-8748-BDF1705ABF72}">
      <dgm:prSet/>
      <dgm:spPr>
        <a:gradFill rotWithShape="0">
          <a:gsLst>
            <a:gs pos="100000">
              <a:srgbClr val="00B05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10000"/>
                <a:shade val="94000"/>
                <a:lumMod val="88000"/>
              </a:schemeClr>
            </a:gs>
          </a:gsLst>
        </a:gradFill>
      </dgm:spPr>
      <dgm:t>
        <a:bodyPr/>
        <a:lstStyle/>
        <a:p>
          <a:pPr algn="ctr" rtl="0"/>
          <a:r>
            <a:rPr lang="es-CL" b="0">
              <a:solidFill>
                <a:schemeClr val="tx1"/>
              </a:solidFill>
            </a:rPr>
            <a:t>Cronicidad</a:t>
          </a:r>
          <a:endParaRPr lang="es-CL" b="0" dirty="0">
            <a:solidFill>
              <a:schemeClr val="tx1"/>
            </a:solidFill>
          </a:endParaRPr>
        </a:p>
      </dgm:t>
    </dgm:pt>
    <dgm:pt modelId="{042ADFD8-5DAE-42D4-96EB-0F60B2FFBDE1}" type="parTrans" cxnId="{D652C1BC-9B6A-4A5A-AA02-D797F964B437}">
      <dgm:prSet/>
      <dgm:spPr/>
      <dgm:t>
        <a:bodyPr/>
        <a:lstStyle/>
        <a:p>
          <a:endParaRPr lang="es-CL"/>
        </a:p>
      </dgm:t>
    </dgm:pt>
    <dgm:pt modelId="{C62D8778-8E8A-4571-A1E7-47E6CE86B328}" type="sibTrans" cxnId="{D652C1BC-9B6A-4A5A-AA02-D797F964B437}">
      <dgm:prSet/>
      <dgm:spPr/>
      <dgm:t>
        <a:bodyPr/>
        <a:lstStyle/>
        <a:p>
          <a:endParaRPr lang="es-CL"/>
        </a:p>
      </dgm:t>
    </dgm:pt>
    <dgm:pt modelId="{FE500E0D-C748-4DBE-8DA9-37137A17CAE6}" type="pres">
      <dgm:prSet presAssocID="{8022F0BF-65BD-40A8-8A84-64CD9ECE967D}" presName="linear" presStyleCnt="0">
        <dgm:presLayoutVars>
          <dgm:animLvl val="lvl"/>
          <dgm:resizeHandles val="exact"/>
        </dgm:presLayoutVars>
      </dgm:prSet>
      <dgm:spPr/>
    </dgm:pt>
    <dgm:pt modelId="{547D5362-77CF-41B3-BBDF-8FEBB491EE19}" type="pres">
      <dgm:prSet presAssocID="{41BD44E5-A92D-4DE7-8091-B89C12947B90}" presName="parentText" presStyleLbl="node1" presStyleIdx="0" presStyleCnt="9" custScaleY="116084">
        <dgm:presLayoutVars>
          <dgm:chMax val="0"/>
          <dgm:bulletEnabled val="1"/>
        </dgm:presLayoutVars>
      </dgm:prSet>
      <dgm:spPr/>
    </dgm:pt>
    <dgm:pt modelId="{C69BD478-F495-4BDE-806C-06A6C43881ED}" type="pres">
      <dgm:prSet presAssocID="{05942D22-EA0F-4D93-92B5-E0F4EEC9E95A}" presName="spacer" presStyleCnt="0"/>
      <dgm:spPr/>
    </dgm:pt>
    <dgm:pt modelId="{357409C1-9032-46BF-A62C-1CD91774CD98}" type="pres">
      <dgm:prSet presAssocID="{CD21C934-46B3-4678-9FE7-99D870B1951E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85C24236-734D-4C63-84ED-9BA951E234D9}" type="pres">
      <dgm:prSet presAssocID="{193E7D07-D418-45B5-87D1-7453928433DD}" presName="spacer" presStyleCnt="0"/>
      <dgm:spPr/>
    </dgm:pt>
    <dgm:pt modelId="{329F3A1C-7D85-47D7-8582-DD5ECB4492C9}" type="pres">
      <dgm:prSet presAssocID="{68D49E10-02C3-42C5-8748-BDF1705ABF72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B22B2638-C9F6-4FD2-80A1-BDD012F2EF93}" type="pres">
      <dgm:prSet presAssocID="{C62D8778-8E8A-4571-A1E7-47E6CE86B328}" presName="spacer" presStyleCnt="0"/>
      <dgm:spPr/>
    </dgm:pt>
    <dgm:pt modelId="{E72499C9-88C8-4DD9-AF78-E2796389435B}" type="pres">
      <dgm:prSet presAssocID="{5FB401ED-2566-49D2-B9F5-4350141D4FBA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1A99FF42-C33C-4122-AE71-1B294F8DE8F7}" type="pres">
      <dgm:prSet presAssocID="{518CF4B4-D6C0-448D-80CA-DB41AA6F6CCE}" presName="spacer" presStyleCnt="0"/>
      <dgm:spPr/>
    </dgm:pt>
    <dgm:pt modelId="{77BE8A02-745E-426C-80D4-1E8850EDD2BB}" type="pres">
      <dgm:prSet presAssocID="{FF4F3348-8112-43E3-B83A-25629A38743A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A5847292-D85C-41AA-B3C7-EFBA95A37B33}" type="pres">
      <dgm:prSet presAssocID="{E7F98791-1380-4815-944B-36322674A617}" presName="spacer" presStyleCnt="0"/>
      <dgm:spPr/>
    </dgm:pt>
    <dgm:pt modelId="{691550FE-3ECC-490E-A762-AD6763C90285}" type="pres">
      <dgm:prSet presAssocID="{1813780C-E67A-492C-A6CF-77992435BBC3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3BDC767A-55BE-4ED2-9E14-DACE9D3F38E8}" type="pres">
      <dgm:prSet presAssocID="{D8BDF6ED-815C-4647-B900-79CC0DC2E57D}" presName="spacer" presStyleCnt="0"/>
      <dgm:spPr/>
    </dgm:pt>
    <dgm:pt modelId="{ED914F32-39F2-4611-9FF0-35664B3090DC}" type="pres">
      <dgm:prSet presAssocID="{FEFAFA77-B6F7-4169-9743-4014A6B3FBEA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460611E8-BA45-408B-B6F0-A0A59B29859C}" type="pres">
      <dgm:prSet presAssocID="{1828A9F6-A36F-4433-BB04-7383BB044E15}" presName="spacer" presStyleCnt="0"/>
      <dgm:spPr/>
    </dgm:pt>
    <dgm:pt modelId="{E495596D-3AE8-4225-9BB7-05D9133BBBAB}" type="pres">
      <dgm:prSet presAssocID="{293409F7-00FF-4303-A7B6-5D4AECAED57D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1DA0E02B-7AF7-4DAF-B97A-C0F04FEF8833}" type="pres">
      <dgm:prSet presAssocID="{95ED6D13-6D44-4085-BA83-19671B178755}" presName="spacer" presStyleCnt="0"/>
      <dgm:spPr/>
    </dgm:pt>
    <dgm:pt modelId="{9D3EAE0F-B1FF-402E-A210-8767734C4072}" type="pres">
      <dgm:prSet presAssocID="{6BD28750-342C-4AE6-9BDC-20BD24102D22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DCB73C06-2CCD-4B00-A644-6ED6F1C1F8B6}" srcId="{8022F0BF-65BD-40A8-8A84-64CD9ECE967D}" destId="{6BD28750-342C-4AE6-9BDC-20BD24102D22}" srcOrd="8" destOrd="0" parTransId="{34E7618A-CB04-4D4F-954E-CB146151F4E4}" sibTransId="{E3FF553E-C88D-4300-A674-49501F538A9C}"/>
    <dgm:cxn modelId="{41651411-D412-44A2-84F5-B3B7920E911F}" type="presOf" srcId="{1813780C-E67A-492C-A6CF-77992435BBC3}" destId="{691550FE-3ECC-490E-A762-AD6763C90285}" srcOrd="0" destOrd="0" presId="urn:microsoft.com/office/officeart/2005/8/layout/vList2"/>
    <dgm:cxn modelId="{CC1EDF26-992B-40F4-9A1B-2391D2252534}" srcId="{8022F0BF-65BD-40A8-8A84-64CD9ECE967D}" destId="{CD21C934-46B3-4678-9FE7-99D870B1951E}" srcOrd="1" destOrd="0" parTransId="{F1862165-D056-45CC-942B-DC53AC3005C9}" sibTransId="{193E7D07-D418-45B5-87D1-7453928433DD}"/>
    <dgm:cxn modelId="{BB0EC837-6B6C-4674-ACA1-AD32FBEC436D}" srcId="{8022F0BF-65BD-40A8-8A84-64CD9ECE967D}" destId="{41BD44E5-A92D-4DE7-8091-B89C12947B90}" srcOrd="0" destOrd="0" parTransId="{BB2F3707-1151-4B0E-B3E1-41A39C42B7C5}" sibTransId="{05942D22-EA0F-4D93-92B5-E0F4EEC9E95A}"/>
    <dgm:cxn modelId="{9FF33F65-744E-480E-BDAE-707E430277D7}" type="presOf" srcId="{41BD44E5-A92D-4DE7-8091-B89C12947B90}" destId="{547D5362-77CF-41B3-BBDF-8FEBB491EE19}" srcOrd="0" destOrd="0" presId="urn:microsoft.com/office/officeart/2005/8/layout/vList2"/>
    <dgm:cxn modelId="{A5FE6D69-37EF-4F5E-9D4E-BB62466DD60E}" type="presOf" srcId="{293409F7-00FF-4303-A7B6-5D4AECAED57D}" destId="{E495596D-3AE8-4225-9BB7-05D9133BBBAB}" srcOrd="0" destOrd="0" presId="urn:microsoft.com/office/officeart/2005/8/layout/vList2"/>
    <dgm:cxn modelId="{AEED4255-ED85-44A1-864C-7175D727B429}" type="presOf" srcId="{CD21C934-46B3-4678-9FE7-99D870B1951E}" destId="{357409C1-9032-46BF-A62C-1CD91774CD98}" srcOrd="0" destOrd="0" presId="urn:microsoft.com/office/officeart/2005/8/layout/vList2"/>
    <dgm:cxn modelId="{C3423377-7630-41FE-B4FA-457DB645C5D5}" type="presOf" srcId="{FEFAFA77-B6F7-4169-9743-4014A6B3FBEA}" destId="{ED914F32-39F2-4611-9FF0-35664B3090DC}" srcOrd="0" destOrd="0" presId="urn:microsoft.com/office/officeart/2005/8/layout/vList2"/>
    <dgm:cxn modelId="{748C8EA9-1312-4A40-9900-FF6303905B4C}" srcId="{8022F0BF-65BD-40A8-8A84-64CD9ECE967D}" destId="{FEFAFA77-B6F7-4169-9743-4014A6B3FBEA}" srcOrd="6" destOrd="0" parTransId="{20443724-030A-41F1-907C-7335DE0386DC}" sibTransId="{1828A9F6-A36F-4433-BB04-7383BB044E15}"/>
    <dgm:cxn modelId="{B1DCF6B6-3893-4F5A-95EE-02C6B78E9CF6}" srcId="{8022F0BF-65BD-40A8-8A84-64CD9ECE967D}" destId="{FF4F3348-8112-43E3-B83A-25629A38743A}" srcOrd="4" destOrd="0" parTransId="{7F80E41A-BC31-41F8-B641-A3FADC41FC14}" sibTransId="{E7F98791-1380-4815-944B-36322674A617}"/>
    <dgm:cxn modelId="{D652C1BC-9B6A-4A5A-AA02-D797F964B437}" srcId="{8022F0BF-65BD-40A8-8A84-64CD9ECE967D}" destId="{68D49E10-02C3-42C5-8748-BDF1705ABF72}" srcOrd="2" destOrd="0" parTransId="{042ADFD8-5DAE-42D4-96EB-0F60B2FFBDE1}" sibTransId="{C62D8778-8E8A-4571-A1E7-47E6CE86B328}"/>
    <dgm:cxn modelId="{4D858ECD-D6C0-4967-881A-4943A82F2C27}" type="presOf" srcId="{68D49E10-02C3-42C5-8748-BDF1705ABF72}" destId="{329F3A1C-7D85-47D7-8582-DD5ECB4492C9}" srcOrd="0" destOrd="0" presId="urn:microsoft.com/office/officeart/2005/8/layout/vList2"/>
    <dgm:cxn modelId="{C994ECCF-E8D8-43BC-B244-7B75D21F8522}" type="presOf" srcId="{5FB401ED-2566-49D2-B9F5-4350141D4FBA}" destId="{E72499C9-88C8-4DD9-AF78-E2796389435B}" srcOrd="0" destOrd="0" presId="urn:microsoft.com/office/officeart/2005/8/layout/vList2"/>
    <dgm:cxn modelId="{AD3A8BD8-C00C-41A2-9DB6-B4E875D2B327}" srcId="{8022F0BF-65BD-40A8-8A84-64CD9ECE967D}" destId="{5FB401ED-2566-49D2-B9F5-4350141D4FBA}" srcOrd="3" destOrd="0" parTransId="{BA565A54-0D70-4C48-BCE7-0EB0823DCD2F}" sibTransId="{518CF4B4-D6C0-448D-80CA-DB41AA6F6CCE}"/>
    <dgm:cxn modelId="{74E31EDA-CFFA-467E-BAD2-DD65E989524D}" type="presOf" srcId="{FF4F3348-8112-43E3-B83A-25629A38743A}" destId="{77BE8A02-745E-426C-80D4-1E8850EDD2BB}" srcOrd="0" destOrd="0" presId="urn:microsoft.com/office/officeart/2005/8/layout/vList2"/>
    <dgm:cxn modelId="{7248B4EB-B2DD-443E-AD1F-9DAD15F0E8FA}" type="presOf" srcId="{8022F0BF-65BD-40A8-8A84-64CD9ECE967D}" destId="{FE500E0D-C748-4DBE-8DA9-37137A17CAE6}" srcOrd="0" destOrd="0" presId="urn:microsoft.com/office/officeart/2005/8/layout/vList2"/>
    <dgm:cxn modelId="{5C39B5F0-37B6-4DE1-AB9D-214BF33C1A7F}" srcId="{8022F0BF-65BD-40A8-8A84-64CD9ECE967D}" destId="{293409F7-00FF-4303-A7B6-5D4AECAED57D}" srcOrd="7" destOrd="0" parTransId="{746C2B46-BF30-4BF5-9E14-2662A6DF34C0}" sibTransId="{95ED6D13-6D44-4085-BA83-19671B178755}"/>
    <dgm:cxn modelId="{3DE22CF5-974B-4A8B-A567-AA6357B1BE8B}" type="presOf" srcId="{6BD28750-342C-4AE6-9BDC-20BD24102D22}" destId="{9D3EAE0F-B1FF-402E-A210-8767734C4072}" srcOrd="0" destOrd="0" presId="urn:microsoft.com/office/officeart/2005/8/layout/vList2"/>
    <dgm:cxn modelId="{54A2D8FA-8AE8-4939-A56B-3278D5C6EE9C}" srcId="{8022F0BF-65BD-40A8-8A84-64CD9ECE967D}" destId="{1813780C-E67A-492C-A6CF-77992435BBC3}" srcOrd="5" destOrd="0" parTransId="{7F8E6670-2C35-4660-86F3-3E6D14B294D4}" sibTransId="{D8BDF6ED-815C-4647-B900-79CC0DC2E57D}"/>
    <dgm:cxn modelId="{AF2D4AB4-DF29-46DA-8DEB-6A89E53EB127}" type="presParOf" srcId="{FE500E0D-C748-4DBE-8DA9-37137A17CAE6}" destId="{547D5362-77CF-41B3-BBDF-8FEBB491EE19}" srcOrd="0" destOrd="0" presId="urn:microsoft.com/office/officeart/2005/8/layout/vList2"/>
    <dgm:cxn modelId="{99E1C674-D514-4662-B6DD-DAABCF3496C1}" type="presParOf" srcId="{FE500E0D-C748-4DBE-8DA9-37137A17CAE6}" destId="{C69BD478-F495-4BDE-806C-06A6C43881ED}" srcOrd="1" destOrd="0" presId="urn:microsoft.com/office/officeart/2005/8/layout/vList2"/>
    <dgm:cxn modelId="{2A258EBC-B7FB-4EF6-BD2E-0D8A246159C6}" type="presParOf" srcId="{FE500E0D-C748-4DBE-8DA9-37137A17CAE6}" destId="{357409C1-9032-46BF-A62C-1CD91774CD98}" srcOrd="2" destOrd="0" presId="urn:microsoft.com/office/officeart/2005/8/layout/vList2"/>
    <dgm:cxn modelId="{A8E68BFC-DDFF-4B37-B007-C6C85490D730}" type="presParOf" srcId="{FE500E0D-C748-4DBE-8DA9-37137A17CAE6}" destId="{85C24236-734D-4C63-84ED-9BA951E234D9}" srcOrd="3" destOrd="0" presId="urn:microsoft.com/office/officeart/2005/8/layout/vList2"/>
    <dgm:cxn modelId="{EDB4D4AA-2F31-45DC-8D2C-37614F09C4B0}" type="presParOf" srcId="{FE500E0D-C748-4DBE-8DA9-37137A17CAE6}" destId="{329F3A1C-7D85-47D7-8582-DD5ECB4492C9}" srcOrd="4" destOrd="0" presId="urn:microsoft.com/office/officeart/2005/8/layout/vList2"/>
    <dgm:cxn modelId="{32A543E3-C318-425E-9E4C-E1F1FA333468}" type="presParOf" srcId="{FE500E0D-C748-4DBE-8DA9-37137A17CAE6}" destId="{B22B2638-C9F6-4FD2-80A1-BDD012F2EF93}" srcOrd="5" destOrd="0" presId="urn:microsoft.com/office/officeart/2005/8/layout/vList2"/>
    <dgm:cxn modelId="{03A2379D-8210-439F-9A38-22B5C1D3379E}" type="presParOf" srcId="{FE500E0D-C748-4DBE-8DA9-37137A17CAE6}" destId="{E72499C9-88C8-4DD9-AF78-E2796389435B}" srcOrd="6" destOrd="0" presId="urn:microsoft.com/office/officeart/2005/8/layout/vList2"/>
    <dgm:cxn modelId="{CC38863D-A7B7-406A-8FF0-7394C160A15E}" type="presParOf" srcId="{FE500E0D-C748-4DBE-8DA9-37137A17CAE6}" destId="{1A99FF42-C33C-4122-AE71-1B294F8DE8F7}" srcOrd="7" destOrd="0" presId="urn:microsoft.com/office/officeart/2005/8/layout/vList2"/>
    <dgm:cxn modelId="{94CF2578-8235-4773-9028-0C2D16EF9102}" type="presParOf" srcId="{FE500E0D-C748-4DBE-8DA9-37137A17CAE6}" destId="{77BE8A02-745E-426C-80D4-1E8850EDD2BB}" srcOrd="8" destOrd="0" presId="urn:microsoft.com/office/officeart/2005/8/layout/vList2"/>
    <dgm:cxn modelId="{3140126C-2C48-4308-B06E-617822DEF27E}" type="presParOf" srcId="{FE500E0D-C748-4DBE-8DA9-37137A17CAE6}" destId="{A5847292-D85C-41AA-B3C7-EFBA95A37B33}" srcOrd="9" destOrd="0" presId="urn:microsoft.com/office/officeart/2005/8/layout/vList2"/>
    <dgm:cxn modelId="{495A2FEF-B469-4CF0-AA02-7AF900155AD3}" type="presParOf" srcId="{FE500E0D-C748-4DBE-8DA9-37137A17CAE6}" destId="{691550FE-3ECC-490E-A762-AD6763C90285}" srcOrd="10" destOrd="0" presId="urn:microsoft.com/office/officeart/2005/8/layout/vList2"/>
    <dgm:cxn modelId="{B41B19F6-678C-45D5-9795-59B276EDBE1D}" type="presParOf" srcId="{FE500E0D-C748-4DBE-8DA9-37137A17CAE6}" destId="{3BDC767A-55BE-4ED2-9E14-DACE9D3F38E8}" srcOrd="11" destOrd="0" presId="urn:microsoft.com/office/officeart/2005/8/layout/vList2"/>
    <dgm:cxn modelId="{1BBBFBEF-258F-49A9-B5D9-FB4B34A9D481}" type="presParOf" srcId="{FE500E0D-C748-4DBE-8DA9-37137A17CAE6}" destId="{ED914F32-39F2-4611-9FF0-35664B3090DC}" srcOrd="12" destOrd="0" presId="urn:microsoft.com/office/officeart/2005/8/layout/vList2"/>
    <dgm:cxn modelId="{8B09304C-5255-49CA-9C07-D6E8E5DE6FB3}" type="presParOf" srcId="{FE500E0D-C748-4DBE-8DA9-37137A17CAE6}" destId="{460611E8-BA45-408B-B6F0-A0A59B29859C}" srcOrd="13" destOrd="0" presId="urn:microsoft.com/office/officeart/2005/8/layout/vList2"/>
    <dgm:cxn modelId="{4979FB7C-758C-428A-B3DF-50F074622D66}" type="presParOf" srcId="{FE500E0D-C748-4DBE-8DA9-37137A17CAE6}" destId="{E495596D-3AE8-4225-9BB7-05D9133BBBAB}" srcOrd="14" destOrd="0" presId="urn:microsoft.com/office/officeart/2005/8/layout/vList2"/>
    <dgm:cxn modelId="{77CF6C71-32B3-42AD-ADF4-491AD7A72753}" type="presParOf" srcId="{FE500E0D-C748-4DBE-8DA9-37137A17CAE6}" destId="{1DA0E02B-7AF7-4DAF-B97A-C0F04FEF8833}" srcOrd="15" destOrd="0" presId="urn:microsoft.com/office/officeart/2005/8/layout/vList2"/>
    <dgm:cxn modelId="{21D63511-502B-4DC0-A57A-620B8F45D246}" type="presParOf" srcId="{FE500E0D-C748-4DBE-8DA9-37137A17CAE6}" destId="{9D3EAE0F-B1FF-402E-A210-8767734C4072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42AF63-92E2-4E8F-9ECC-3474FC12B224}" type="doc">
      <dgm:prSet loTypeId="urn:microsoft.com/office/officeart/2005/8/layout/vList2" loCatId="list" qsTypeId="urn:microsoft.com/office/officeart/2005/8/quickstyle/3d1" qsCatId="3D" csTypeId="urn:microsoft.com/office/officeart/2005/8/colors/accent6_5" csCatId="accent6" phldr="1"/>
      <dgm:spPr/>
      <dgm:t>
        <a:bodyPr/>
        <a:lstStyle/>
        <a:p>
          <a:endParaRPr lang="es-CL"/>
        </a:p>
      </dgm:t>
    </dgm:pt>
    <dgm:pt modelId="{D76F020B-1567-491D-AAFE-563903CFDF70}">
      <dgm:prSet/>
      <dgm:spPr>
        <a:gradFill rotWithShape="0">
          <a:gsLst>
            <a:gs pos="100000">
              <a:srgbClr val="0070C0"/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</a:gradFill>
      </dgm:spPr>
      <dgm:t>
        <a:bodyPr/>
        <a:lstStyle/>
        <a:p>
          <a:pPr algn="ctr" rtl="0"/>
          <a:r>
            <a:rPr lang="es-CL" b="1" dirty="0">
              <a:solidFill>
                <a:schemeClr val="tx1"/>
              </a:solidFill>
            </a:rPr>
            <a:t>Signos vitales </a:t>
          </a:r>
          <a:r>
            <a:rPr lang="es-CL" b="1" dirty="0">
              <a:solidFill>
                <a:schemeClr val="tx1"/>
              </a:solidFill>
              <a:sym typeface="Wingdings"/>
            </a:rPr>
            <a:t></a:t>
          </a:r>
          <a:r>
            <a:rPr lang="es-CL" b="1" dirty="0">
              <a:solidFill>
                <a:schemeClr val="tx1"/>
              </a:solidFill>
            </a:rPr>
            <a:t> T°, FC, FR, y PA.</a:t>
          </a:r>
        </a:p>
      </dgm:t>
    </dgm:pt>
    <dgm:pt modelId="{04F516C1-290A-4946-847C-8752A52D1341}" type="parTrans" cxnId="{94E229BC-0E08-4524-A366-EA75F623E548}">
      <dgm:prSet/>
      <dgm:spPr/>
      <dgm:t>
        <a:bodyPr/>
        <a:lstStyle/>
        <a:p>
          <a:pPr algn="ctr"/>
          <a:endParaRPr lang="es-CL" b="1">
            <a:solidFill>
              <a:schemeClr val="tx1"/>
            </a:solidFill>
          </a:endParaRPr>
        </a:p>
      </dgm:t>
    </dgm:pt>
    <dgm:pt modelId="{29FF8313-BAF9-4F79-B38B-933AF66071B7}" type="sibTrans" cxnId="{94E229BC-0E08-4524-A366-EA75F623E548}">
      <dgm:prSet/>
      <dgm:spPr/>
      <dgm:t>
        <a:bodyPr/>
        <a:lstStyle/>
        <a:p>
          <a:pPr algn="ctr"/>
          <a:endParaRPr lang="es-CL" b="1">
            <a:solidFill>
              <a:schemeClr val="tx1"/>
            </a:solidFill>
          </a:endParaRPr>
        </a:p>
      </dgm:t>
    </dgm:pt>
    <dgm:pt modelId="{725012D5-C8C9-42DE-8326-72AA47949D47}">
      <dgm:prSet/>
      <dgm:spPr>
        <a:gradFill rotWithShape="0">
          <a:gsLst>
            <a:gs pos="89000">
              <a:srgbClr val="0070C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8889"/>
                <a:shade val="94000"/>
                <a:lumMod val="88000"/>
              </a:schemeClr>
            </a:gs>
          </a:gsLst>
        </a:gradFill>
      </dgm:spPr>
      <dgm:t>
        <a:bodyPr/>
        <a:lstStyle/>
        <a:p>
          <a:pPr algn="ctr" rtl="0"/>
          <a:r>
            <a:rPr lang="es-CL" b="1" dirty="0">
              <a:solidFill>
                <a:schemeClr val="tx1"/>
              </a:solidFill>
            </a:rPr>
            <a:t>Estado de conciencia. </a:t>
          </a:r>
        </a:p>
      </dgm:t>
    </dgm:pt>
    <dgm:pt modelId="{59DEA533-901E-40F2-A7AA-4FFCE36E41D1}" type="parTrans" cxnId="{1F360081-2066-43D8-A2CB-DF2CF91B55D9}">
      <dgm:prSet/>
      <dgm:spPr/>
      <dgm:t>
        <a:bodyPr/>
        <a:lstStyle/>
        <a:p>
          <a:pPr algn="ctr"/>
          <a:endParaRPr lang="es-CL" b="1">
            <a:solidFill>
              <a:schemeClr val="tx1"/>
            </a:solidFill>
          </a:endParaRPr>
        </a:p>
      </dgm:t>
    </dgm:pt>
    <dgm:pt modelId="{342C8F07-3D1D-4951-B167-3CC52E62279D}" type="sibTrans" cxnId="{1F360081-2066-43D8-A2CB-DF2CF91B55D9}">
      <dgm:prSet/>
      <dgm:spPr/>
      <dgm:t>
        <a:bodyPr/>
        <a:lstStyle/>
        <a:p>
          <a:pPr algn="ctr"/>
          <a:endParaRPr lang="es-CL" b="1">
            <a:solidFill>
              <a:schemeClr val="tx1"/>
            </a:solidFill>
          </a:endParaRPr>
        </a:p>
      </dgm:t>
    </dgm:pt>
    <dgm:pt modelId="{122343E1-098C-4C3B-8313-F16D6B574BDF}">
      <dgm:prSet/>
      <dgm:spPr>
        <a:gradFill rotWithShape="0">
          <a:gsLst>
            <a:gs pos="100000">
              <a:srgbClr val="0070C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22222"/>
                <a:shade val="94000"/>
                <a:lumMod val="88000"/>
              </a:schemeClr>
            </a:gs>
          </a:gsLst>
        </a:gradFill>
      </dgm:spPr>
      <dgm:t>
        <a:bodyPr/>
        <a:lstStyle/>
        <a:p>
          <a:pPr algn="ctr" rtl="0"/>
          <a:r>
            <a:rPr lang="es-CL" b="1" dirty="0">
              <a:solidFill>
                <a:schemeClr val="tx1"/>
              </a:solidFill>
            </a:rPr>
            <a:t>Signos asociados</a:t>
          </a:r>
        </a:p>
      </dgm:t>
    </dgm:pt>
    <dgm:pt modelId="{2C55FE1B-6D57-41CD-986F-095C8E3BBBEC}" type="parTrans" cxnId="{382643B5-DE6D-424C-B66E-200D1766F747}">
      <dgm:prSet/>
      <dgm:spPr/>
      <dgm:t>
        <a:bodyPr/>
        <a:lstStyle/>
        <a:p>
          <a:pPr algn="ctr"/>
          <a:endParaRPr lang="es-CL" b="1">
            <a:solidFill>
              <a:schemeClr val="tx1"/>
            </a:solidFill>
          </a:endParaRPr>
        </a:p>
      </dgm:t>
    </dgm:pt>
    <dgm:pt modelId="{02D8F81A-6DA8-4B86-AE12-047428B307F1}" type="sibTrans" cxnId="{382643B5-DE6D-424C-B66E-200D1766F747}">
      <dgm:prSet/>
      <dgm:spPr/>
      <dgm:t>
        <a:bodyPr/>
        <a:lstStyle/>
        <a:p>
          <a:pPr algn="ctr"/>
          <a:endParaRPr lang="es-CL" b="1">
            <a:solidFill>
              <a:schemeClr val="tx1"/>
            </a:solidFill>
          </a:endParaRPr>
        </a:p>
      </dgm:t>
    </dgm:pt>
    <dgm:pt modelId="{6C413DCB-CCCB-4A1A-8C20-729FF800DE91}">
      <dgm:prSet/>
      <dgm:spPr>
        <a:gradFill rotWithShape="0">
          <a:gsLst>
            <a:gs pos="100000">
              <a:srgbClr val="0070C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26667"/>
                <a:shade val="94000"/>
                <a:lumMod val="88000"/>
              </a:schemeClr>
            </a:gs>
          </a:gsLst>
        </a:gradFill>
      </dgm:spPr>
      <dgm:t>
        <a:bodyPr/>
        <a:lstStyle/>
        <a:p>
          <a:pPr algn="ctr" rtl="0"/>
          <a:r>
            <a:rPr lang="es-CL" b="1" dirty="0">
              <a:solidFill>
                <a:schemeClr val="tx1"/>
              </a:solidFill>
            </a:rPr>
            <a:t>Cardiopulmonar </a:t>
          </a:r>
        </a:p>
      </dgm:t>
    </dgm:pt>
    <dgm:pt modelId="{8962AB74-0D8B-4B84-9D8B-FC1B9BD8DD8B}" type="parTrans" cxnId="{73C9D956-77BE-4D47-BE0B-5C15893EA859}">
      <dgm:prSet/>
      <dgm:spPr/>
      <dgm:t>
        <a:bodyPr/>
        <a:lstStyle/>
        <a:p>
          <a:pPr algn="ctr"/>
          <a:endParaRPr lang="es-CL" b="1">
            <a:solidFill>
              <a:schemeClr val="tx1"/>
            </a:solidFill>
          </a:endParaRPr>
        </a:p>
      </dgm:t>
    </dgm:pt>
    <dgm:pt modelId="{57DAD99D-2690-4F18-9E79-27D7A95876E8}" type="sibTrans" cxnId="{73C9D956-77BE-4D47-BE0B-5C15893EA859}">
      <dgm:prSet/>
      <dgm:spPr/>
      <dgm:t>
        <a:bodyPr/>
        <a:lstStyle/>
        <a:p>
          <a:pPr algn="ctr"/>
          <a:endParaRPr lang="es-CL" b="1">
            <a:solidFill>
              <a:schemeClr val="tx1"/>
            </a:solidFill>
          </a:endParaRPr>
        </a:p>
      </dgm:t>
    </dgm:pt>
    <dgm:pt modelId="{FE739644-6B93-444B-9709-077E243D480B}">
      <dgm:prSet/>
      <dgm:spPr>
        <a:gradFill rotWithShape="0">
          <a:gsLst>
            <a:gs pos="100000">
              <a:srgbClr val="0070C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31111"/>
                <a:shade val="94000"/>
                <a:lumMod val="88000"/>
              </a:schemeClr>
            </a:gs>
          </a:gsLst>
        </a:gradFill>
      </dgm:spPr>
      <dgm:t>
        <a:bodyPr/>
        <a:lstStyle/>
        <a:p>
          <a:pPr algn="ctr" rtl="0"/>
          <a:r>
            <a:rPr lang="es-CL" b="1" dirty="0">
              <a:solidFill>
                <a:schemeClr val="tx1"/>
              </a:solidFill>
            </a:rPr>
            <a:t>Abdomen </a:t>
          </a:r>
          <a:r>
            <a:rPr lang="es-CL" b="1" dirty="0">
              <a:solidFill>
                <a:schemeClr val="tx1"/>
              </a:solidFill>
              <a:sym typeface="Wingdings"/>
            </a:rPr>
            <a:t></a:t>
          </a:r>
          <a:r>
            <a:rPr lang="es-CL" b="1" dirty="0">
              <a:solidFill>
                <a:schemeClr val="tx1"/>
              </a:solidFill>
            </a:rPr>
            <a:t> Ascitis, </a:t>
          </a:r>
          <a:r>
            <a:rPr lang="es-CL" b="1" dirty="0" err="1">
              <a:solidFill>
                <a:schemeClr val="tx1"/>
              </a:solidFill>
            </a:rPr>
            <a:t>hepato</a:t>
          </a:r>
          <a:r>
            <a:rPr lang="es-CL" b="1" dirty="0">
              <a:solidFill>
                <a:schemeClr val="tx1"/>
              </a:solidFill>
            </a:rPr>
            <a:t>- esplenomegalia, dolor.</a:t>
          </a:r>
        </a:p>
      </dgm:t>
    </dgm:pt>
    <dgm:pt modelId="{332407C5-F836-4C99-B6EE-8B789DA95313}" type="parTrans" cxnId="{313776A5-259D-466F-90AE-88B10F5DE84E}">
      <dgm:prSet/>
      <dgm:spPr/>
      <dgm:t>
        <a:bodyPr/>
        <a:lstStyle/>
        <a:p>
          <a:pPr algn="ctr"/>
          <a:endParaRPr lang="es-CL" b="1">
            <a:solidFill>
              <a:schemeClr val="tx1"/>
            </a:solidFill>
          </a:endParaRPr>
        </a:p>
      </dgm:t>
    </dgm:pt>
    <dgm:pt modelId="{BBCEE75A-E623-49A3-977B-5626D33F95E0}" type="sibTrans" cxnId="{313776A5-259D-466F-90AE-88B10F5DE84E}">
      <dgm:prSet/>
      <dgm:spPr/>
      <dgm:t>
        <a:bodyPr/>
        <a:lstStyle/>
        <a:p>
          <a:pPr algn="ctr"/>
          <a:endParaRPr lang="es-CL" b="1">
            <a:solidFill>
              <a:schemeClr val="tx1"/>
            </a:solidFill>
          </a:endParaRPr>
        </a:p>
      </dgm:t>
    </dgm:pt>
    <dgm:pt modelId="{A7B0E778-690A-4B54-876D-035BF3A50359}">
      <dgm:prSet/>
      <dgm:spPr>
        <a:gradFill rotWithShape="0">
          <a:gsLst>
            <a:gs pos="100000">
              <a:srgbClr val="0070C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35556"/>
                <a:shade val="94000"/>
                <a:lumMod val="88000"/>
              </a:schemeClr>
            </a:gs>
          </a:gsLst>
        </a:gradFill>
      </dgm:spPr>
      <dgm:t>
        <a:bodyPr/>
        <a:lstStyle/>
        <a:p>
          <a:pPr algn="ctr" rtl="0"/>
          <a:r>
            <a:rPr lang="es-CL" b="1" dirty="0">
              <a:solidFill>
                <a:schemeClr val="tx1"/>
              </a:solidFill>
            </a:rPr>
            <a:t>Piel </a:t>
          </a:r>
          <a:r>
            <a:rPr lang="es-CL" b="1" dirty="0">
              <a:solidFill>
                <a:schemeClr val="tx1"/>
              </a:solidFill>
              <a:sym typeface="Wingdings"/>
            </a:rPr>
            <a:t></a:t>
          </a:r>
          <a:r>
            <a:rPr lang="es-CL" b="1" dirty="0">
              <a:solidFill>
                <a:schemeClr val="tx1"/>
              </a:solidFill>
            </a:rPr>
            <a:t> </a:t>
          </a:r>
          <a:r>
            <a:rPr lang="es-CL" b="1" dirty="0" err="1">
              <a:solidFill>
                <a:schemeClr val="tx1"/>
              </a:solidFill>
            </a:rPr>
            <a:t>rash</a:t>
          </a:r>
          <a:r>
            <a:rPr lang="es-CL" b="1" dirty="0">
              <a:solidFill>
                <a:schemeClr val="tx1"/>
              </a:solidFill>
            </a:rPr>
            <a:t>, edema periférico.</a:t>
          </a:r>
        </a:p>
      </dgm:t>
    </dgm:pt>
    <dgm:pt modelId="{3499B729-6681-42C5-BE9A-356A0846136E}" type="parTrans" cxnId="{7730FABC-7F67-450E-AF3D-1C2A2510CB52}">
      <dgm:prSet/>
      <dgm:spPr/>
      <dgm:t>
        <a:bodyPr/>
        <a:lstStyle/>
        <a:p>
          <a:pPr algn="ctr"/>
          <a:endParaRPr lang="es-CL" b="1">
            <a:solidFill>
              <a:schemeClr val="tx1"/>
            </a:solidFill>
          </a:endParaRPr>
        </a:p>
      </dgm:t>
    </dgm:pt>
    <dgm:pt modelId="{23DCE39E-F757-4C32-9D27-BDA1A1AE9292}" type="sibTrans" cxnId="{7730FABC-7F67-450E-AF3D-1C2A2510CB52}">
      <dgm:prSet/>
      <dgm:spPr/>
      <dgm:t>
        <a:bodyPr/>
        <a:lstStyle/>
        <a:p>
          <a:pPr algn="ctr"/>
          <a:endParaRPr lang="es-CL" b="1">
            <a:solidFill>
              <a:schemeClr val="tx1"/>
            </a:solidFill>
          </a:endParaRPr>
        </a:p>
      </dgm:t>
    </dgm:pt>
    <dgm:pt modelId="{F3694A70-F582-4DB7-8B17-ACF075E1DBCE}">
      <dgm:prSet/>
      <dgm:spPr>
        <a:gradFill rotWithShape="0">
          <a:gsLst>
            <a:gs pos="100000">
              <a:srgbClr val="0070C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shade val="94000"/>
                <a:lumMod val="88000"/>
              </a:schemeClr>
            </a:gs>
          </a:gsLst>
        </a:gradFill>
      </dgm:spPr>
      <dgm:t>
        <a:bodyPr/>
        <a:lstStyle/>
        <a:p>
          <a:pPr algn="ctr" rtl="0"/>
          <a:r>
            <a:rPr lang="es-CL" b="1">
              <a:solidFill>
                <a:schemeClr val="tx1"/>
              </a:solidFill>
            </a:rPr>
            <a:t>Dolor articular.</a:t>
          </a:r>
          <a:endParaRPr lang="es-CL" b="1" dirty="0">
            <a:solidFill>
              <a:schemeClr val="tx1"/>
            </a:solidFill>
          </a:endParaRPr>
        </a:p>
      </dgm:t>
    </dgm:pt>
    <dgm:pt modelId="{BB024D77-030A-4081-B2A4-AE017683D482}" type="parTrans" cxnId="{78FCC88A-FFD1-41D6-B582-7EC0A3CC562E}">
      <dgm:prSet/>
      <dgm:spPr/>
      <dgm:t>
        <a:bodyPr/>
        <a:lstStyle/>
        <a:p>
          <a:pPr algn="ctr"/>
          <a:endParaRPr lang="es-CL" b="1">
            <a:solidFill>
              <a:schemeClr val="tx1"/>
            </a:solidFill>
          </a:endParaRPr>
        </a:p>
      </dgm:t>
    </dgm:pt>
    <dgm:pt modelId="{84BFEFA5-8193-4A67-8E1D-FC8BB3011307}" type="sibTrans" cxnId="{78FCC88A-FFD1-41D6-B582-7EC0A3CC562E}">
      <dgm:prSet/>
      <dgm:spPr/>
      <dgm:t>
        <a:bodyPr/>
        <a:lstStyle/>
        <a:p>
          <a:pPr algn="ctr"/>
          <a:endParaRPr lang="es-CL" b="1">
            <a:solidFill>
              <a:schemeClr val="tx1"/>
            </a:solidFill>
          </a:endParaRPr>
        </a:p>
      </dgm:t>
    </dgm:pt>
    <dgm:pt modelId="{E0EB270F-1F11-4733-B5A6-6879E588B5D5}">
      <dgm:prSet/>
      <dgm:spPr>
        <a:gradFill rotWithShape="0">
          <a:gsLst>
            <a:gs pos="100000">
              <a:srgbClr val="0070C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4444"/>
                <a:shade val="94000"/>
                <a:lumMod val="88000"/>
              </a:schemeClr>
            </a:gs>
          </a:gsLst>
        </a:gradFill>
      </dgm:spPr>
      <dgm:t>
        <a:bodyPr/>
        <a:lstStyle/>
        <a:p>
          <a:pPr algn="ctr" rtl="0"/>
          <a:r>
            <a:rPr lang="es-CL" b="1" dirty="0">
              <a:solidFill>
                <a:schemeClr val="tx1"/>
              </a:solidFill>
            </a:rPr>
            <a:t>Registrar peso, talla ( curvas)</a:t>
          </a:r>
        </a:p>
      </dgm:t>
    </dgm:pt>
    <dgm:pt modelId="{DDF7148B-2992-4A71-8C57-9A0F9450D9CB}" type="parTrans" cxnId="{9C7E6D98-6E69-443F-B46E-7E749AE69784}">
      <dgm:prSet/>
      <dgm:spPr/>
      <dgm:t>
        <a:bodyPr/>
        <a:lstStyle/>
        <a:p>
          <a:endParaRPr lang="es-CL"/>
        </a:p>
      </dgm:t>
    </dgm:pt>
    <dgm:pt modelId="{E2EA8977-0834-4C67-B180-D42CC5A145B4}" type="sibTrans" cxnId="{9C7E6D98-6E69-443F-B46E-7E749AE69784}">
      <dgm:prSet/>
      <dgm:spPr/>
      <dgm:t>
        <a:bodyPr/>
        <a:lstStyle/>
        <a:p>
          <a:endParaRPr lang="es-CL"/>
        </a:p>
      </dgm:t>
    </dgm:pt>
    <dgm:pt modelId="{FF579CFA-9025-4907-99B8-72C64BD71E28}">
      <dgm:prSet/>
      <dgm:spPr>
        <a:gradFill rotWithShape="0">
          <a:gsLst>
            <a:gs pos="100000">
              <a:srgbClr val="0070C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13333"/>
                <a:shade val="94000"/>
                <a:lumMod val="88000"/>
              </a:schemeClr>
            </a:gs>
          </a:gsLst>
        </a:gradFill>
      </dgm:spPr>
      <dgm:t>
        <a:bodyPr/>
        <a:lstStyle/>
        <a:p>
          <a:pPr algn="ctr" rtl="0"/>
          <a:r>
            <a:rPr lang="es-CL" b="1" dirty="0">
              <a:solidFill>
                <a:schemeClr val="tx1"/>
              </a:solidFill>
            </a:rPr>
            <a:t>Localización del edema</a:t>
          </a:r>
        </a:p>
      </dgm:t>
    </dgm:pt>
    <dgm:pt modelId="{3D49D799-2E35-4367-A8FE-330DF3DF31EB}" type="parTrans" cxnId="{343D8B47-7A9D-4456-8140-16C57F7E35B7}">
      <dgm:prSet/>
      <dgm:spPr/>
      <dgm:t>
        <a:bodyPr/>
        <a:lstStyle/>
        <a:p>
          <a:endParaRPr lang="es-CL"/>
        </a:p>
      </dgm:t>
    </dgm:pt>
    <dgm:pt modelId="{F7CD3FCE-CA33-4115-AF92-639CB7BFDECE}" type="sibTrans" cxnId="{343D8B47-7A9D-4456-8140-16C57F7E35B7}">
      <dgm:prSet/>
      <dgm:spPr/>
      <dgm:t>
        <a:bodyPr/>
        <a:lstStyle/>
        <a:p>
          <a:endParaRPr lang="es-CL"/>
        </a:p>
      </dgm:t>
    </dgm:pt>
    <dgm:pt modelId="{EA3C880B-68A7-4C51-8252-CFFCA7857D53}">
      <dgm:prSet/>
      <dgm:spPr>
        <a:gradFill rotWithShape="0">
          <a:gsLst>
            <a:gs pos="100000">
              <a:srgbClr val="0070C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17778"/>
                <a:shade val="94000"/>
                <a:lumMod val="88000"/>
              </a:schemeClr>
            </a:gs>
          </a:gsLst>
        </a:gradFill>
      </dgm:spPr>
      <dgm:t>
        <a:bodyPr/>
        <a:lstStyle/>
        <a:p>
          <a:pPr algn="ctr" rtl="0"/>
          <a:r>
            <a:rPr lang="es-CL" b="1" dirty="0">
              <a:solidFill>
                <a:schemeClr val="tx1"/>
              </a:solidFill>
            </a:rPr>
            <a:t>Características del edema</a:t>
          </a:r>
        </a:p>
      </dgm:t>
    </dgm:pt>
    <dgm:pt modelId="{05756E22-7C2C-47D6-8FA1-A75038B76B3A}" type="parTrans" cxnId="{BD7995B3-8025-4BC7-B8C6-B9D700F6FA73}">
      <dgm:prSet/>
      <dgm:spPr/>
      <dgm:t>
        <a:bodyPr/>
        <a:lstStyle/>
        <a:p>
          <a:endParaRPr lang="es-CL"/>
        </a:p>
      </dgm:t>
    </dgm:pt>
    <dgm:pt modelId="{18E1C9F8-7949-446E-A9D6-68F0926A0124}" type="sibTrans" cxnId="{BD7995B3-8025-4BC7-B8C6-B9D700F6FA73}">
      <dgm:prSet/>
      <dgm:spPr/>
      <dgm:t>
        <a:bodyPr/>
        <a:lstStyle/>
        <a:p>
          <a:endParaRPr lang="es-CL"/>
        </a:p>
      </dgm:t>
    </dgm:pt>
    <dgm:pt modelId="{5F19157E-80FC-4F0F-9650-5E5E91BAD33D}" type="pres">
      <dgm:prSet presAssocID="{6442AF63-92E2-4E8F-9ECC-3474FC12B224}" presName="linear" presStyleCnt="0">
        <dgm:presLayoutVars>
          <dgm:animLvl val="lvl"/>
          <dgm:resizeHandles val="exact"/>
        </dgm:presLayoutVars>
      </dgm:prSet>
      <dgm:spPr/>
    </dgm:pt>
    <dgm:pt modelId="{F1931D72-3B30-4938-9050-9A2040FFF8D1}" type="pres">
      <dgm:prSet presAssocID="{D76F020B-1567-491D-AAFE-563903CFDF70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8DC77C9B-ACBB-4BB3-96A6-C3EEC1E1D260}" type="pres">
      <dgm:prSet presAssocID="{29FF8313-BAF9-4F79-B38B-933AF66071B7}" presName="spacer" presStyleCnt="0"/>
      <dgm:spPr/>
    </dgm:pt>
    <dgm:pt modelId="{C55C55DA-AD7D-4BBE-B5C9-B10E95AD6EB0}" type="pres">
      <dgm:prSet presAssocID="{E0EB270F-1F11-4733-B5A6-6879E588B5D5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7705A4C6-AA9A-4972-AFAD-317B7A167A75}" type="pres">
      <dgm:prSet presAssocID="{E2EA8977-0834-4C67-B180-D42CC5A145B4}" presName="spacer" presStyleCnt="0"/>
      <dgm:spPr/>
    </dgm:pt>
    <dgm:pt modelId="{EEA52C7B-5F35-4A9C-9039-090E8F4567BE}" type="pres">
      <dgm:prSet presAssocID="{725012D5-C8C9-42DE-8326-72AA47949D47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CB0C076B-0CCD-45B5-BE14-1BBB2BEF4D85}" type="pres">
      <dgm:prSet presAssocID="{342C8F07-3D1D-4951-B167-3CC52E62279D}" presName="spacer" presStyleCnt="0"/>
      <dgm:spPr/>
    </dgm:pt>
    <dgm:pt modelId="{572374B0-919B-4AA4-91DD-A6C57D6D1A21}" type="pres">
      <dgm:prSet presAssocID="{FF579CFA-9025-4907-99B8-72C64BD71E28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F3F1E192-226E-45AA-803D-12805568EDFE}" type="pres">
      <dgm:prSet presAssocID="{F7CD3FCE-CA33-4115-AF92-639CB7BFDECE}" presName="spacer" presStyleCnt="0"/>
      <dgm:spPr/>
    </dgm:pt>
    <dgm:pt modelId="{6A9710FE-A060-4EB6-9525-2A8DABDF74E3}" type="pres">
      <dgm:prSet presAssocID="{EA3C880B-68A7-4C51-8252-CFFCA7857D53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FBC33351-68D7-451D-BE74-A0164197AC6F}" type="pres">
      <dgm:prSet presAssocID="{18E1C9F8-7949-446E-A9D6-68F0926A0124}" presName="spacer" presStyleCnt="0"/>
      <dgm:spPr/>
    </dgm:pt>
    <dgm:pt modelId="{34DE90DA-FF23-48EC-B19B-65AD638FBDD2}" type="pres">
      <dgm:prSet presAssocID="{122343E1-098C-4C3B-8313-F16D6B574BDF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A843D84E-220B-454F-BF5C-5E311F414D7A}" type="pres">
      <dgm:prSet presAssocID="{02D8F81A-6DA8-4B86-AE12-047428B307F1}" presName="spacer" presStyleCnt="0"/>
      <dgm:spPr/>
    </dgm:pt>
    <dgm:pt modelId="{0B1B32A1-9C6F-4D02-8228-A1A2A4BD88FF}" type="pres">
      <dgm:prSet presAssocID="{6C413DCB-CCCB-4A1A-8C20-729FF800DE91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D416A5BB-F17F-4AE0-AFFC-66CD2424617E}" type="pres">
      <dgm:prSet presAssocID="{57DAD99D-2690-4F18-9E79-27D7A95876E8}" presName="spacer" presStyleCnt="0"/>
      <dgm:spPr/>
    </dgm:pt>
    <dgm:pt modelId="{1BDE64B8-9B95-41A9-9E47-38E989D198B6}" type="pres">
      <dgm:prSet presAssocID="{FE739644-6B93-444B-9709-077E243D480B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6FCD6327-6D7B-4ABE-9852-48F8BE74467E}" type="pres">
      <dgm:prSet presAssocID="{BBCEE75A-E623-49A3-977B-5626D33F95E0}" presName="spacer" presStyleCnt="0"/>
      <dgm:spPr/>
    </dgm:pt>
    <dgm:pt modelId="{1CEE7914-3787-4008-9798-AECB11A1FA1A}" type="pres">
      <dgm:prSet presAssocID="{A7B0E778-690A-4B54-876D-035BF3A50359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87773BE8-1F37-47F5-A54D-E92C94116790}" type="pres">
      <dgm:prSet presAssocID="{23DCE39E-F757-4C32-9D27-BDA1A1AE9292}" presName="spacer" presStyleCnt="0"/>
      <dgm:spPr/>
    </dgm:pt>
    <dgm:pt modelId="{3144BA49-5F5B-4CDA-A8CF-B00FAB2E25E8}" type="pres">
      <dgm:prSet presAssocID="{F3694A70-F582-4DB7-8B17-ACF075E1DBCE}" presName="parentText" presStyleLbl="node1" presStyleIdx="9" presStyleCnt="10" custLinFactY="6111" custLinFactNeighborX="-1818" custLinFactNeighborY="100000">
        <dgm:presLayoutVars>
          <dgm:chMax val="0"/>
          <dgm:bulletEnabled val="1"/>
        </dgm:presLayoutVars>
      </dgm:prSet>
      <dgm:spPr/>
    </dgm:pt>
  </dgm:ptLst>
  <dgm:cxnLst>
    <dgm:cxn modelId="{5DF8A711-8887-4BFA-85D8-D58120585375}" type="presOf" srcId="{122343E1-098C-4C3B-8313-F16D6B574BDF}" destId="{34DE90DA-FF23-48EC-B19B-65AD638FBDD2}" srcOrd="0" destOrd="0" presId="urn:microsoft.com/office/officeart/2005/8/layout/vList2"/>
    <dgm:cxn modelId="{B0B7A91D-FEAE-4470-84C4-AC5125746393}" type="presOf" srcId="{A7B0E778-690A-4B54-876D-035BF3A50359}" destId="{1CEE7914-3787-4008-9798-AECB11A1FA1A}" srcOrd="0" destOrd="0" presId="urn:microsoft.com/office/officeart/2005/8/layout/vList2"/>
    <dgm:cxn modelId="{9DC46929-039B-41AE-807C-B471F3D67CA8}" type="presOf" srcId="{EA3C880B-68A7-4C51-8252-CFFCA7857D53}" destId="{6A9710FE-A060-4EB6-9525-2A8DABDF74E3}" srcOrd="0" destOrd="0" presId="urn:microsoft.com/office/officeart/2005/8/layout/vList2"/>
    <dgm:cxn modelId="{7CA64A29-EE16-43CD-81D1-7F9D728EE3ED}" type="presOf" srcId="{6C413DCB-CCCB-4A1A-8C20-729FF800DE91}" destId="{0B1B32A1-9C6F-4D02-8228-A1A2A4BD88FF}" srcOrd="0" destOrd="0" presId="urn:microsoft.com/office/officeart/2005/8/layout/vList2"/>
    <dgm:cxn modelId="{4CBE992B-14B5-4E29-B946-CAC616322C9F}" type="presOf" srcId="{F3694A70-F582-4DB7-8B17-ACF075E1DBCE}" destId="{3144BA49-5F5B-4CDA-A8CF-B00FAB2E25E8}" srcOrd="0" destOrd="0" presId="urn:microsoft.com/office/officeart/2005/8/layout/vList2"/>
    <dgm:cxn modelId="{F67A1E2D-6612-45E0-B123-85397CA5EA2E}" type="presOf" srcId="{6442AF63-92E2-4E8F-9ECC-3474FC12B224}" destId="{5F19157E-80FC-4F0F-9650-5E5E91BAD33D}" srcOrd="0" destOrd="0" presId="urn:microsoft.com/office/officeart/2005/8/layout/vList2"/>
    <dgm:cxn modelId="{9546C43F-75F6-4A25-BB50-16FEA0D6D12B}" type="presOf" srcId="{D76F020B-1567-491D-AAFE-563903CFDF70}" destId="{F1931D72-3B30-4938-9050-9A2040FFF8D1}" srcOrd="0" destOrd="0" presId="urn:microsoft.com/office/officeart/2005/8/layout/vList2"/>
    <dgm:cxn modelId="{343D8B47-7A9D-4456-8140-16C57F7E35B7}" srcId="{6442AF63-92E2-4E8F-9ECC-3474FC12B224}" destId="{FF579CFA-9025-4907-99B8-72C64BD71E28}" srcOrd="3" destOrd="0" parTransId="{3D49D799-2E35-4367-A8FE-330DF3DF31EB}" sibTransId="{F7CD3FCE-CA33-4115-AF92-639CB7BFDECE}"/>
    <dgm:cxn modelId="{73C9D956-77BE-4D47-BE0B-5C15893EA859}" srcId="{6442AF63-92E2-4E8F-9ECC-3474FC12B224}" destId="{6C413DCB-CCCB-4A1A-8C20-729FF800DE91}" srcOrd="6" destOrd="0" parTransId="{8962AB74-0D8B-4B84-9D8B-FC1B9BD8DD8B}" sibTransId="{57DAD99D-2690-4F18-9E79-27D7A95876E8}"/>
    <dgm:cxn modelId="{43E2C95A-137B-415B-91B9-0B84E8D917D8}" type="presOf" srcId="{725012D5-C8C9-42DE-8326-72AA47949D47}" destId="{EEA52C7B-5F35-4A9C-9039-090E8F4567BE}" srcOrd="0" destOrd="0" presId="urn:microsoft.com/office/officeart/2005/8/layout/vList2"/>
    <dgm:cxn modelId="{1F360081-2066-43D8-A2CB-DF2CF91B55D9}" srcId="{6442AF63-92E2-4E8F-9ECC-3474FC12B224}" destId="{725012D5-C8C9-42DE-8326-72AA47949D47}" srcOrd="2" destOrd="0" parTransId="{59DEA533-901E-40F2-A7AA-4FFCE36E41D1}" sibTransId="{342C8F07-3D1D-4951-B167-3CC52E62279D}"/>
    <dgm:cxn modelId="{78FCC88A-FFD1-41D6-B582-7EC0A3CC562E}" srcId="{6442AF63-92E2-4E8F-9ECC-3474FC12B224}" destId="{F3694A70-F582-4DB7-8B17-ACF075E1DBCE}" srcOrd="9" destOrd="0" parTransId="{BB024D77-030A-4081-B2A4-AE017683D482}" sibTransId="{84BFEFA5-8193-4A67-8E1D-FC8BB3011307}"/>
    <dgm:cxn modelId="{9C7E6D98-6E69-443F-B46E-7E749AE69784}" srcId="{6442AF63-92E2-4E8F-9ECC-3474FC12B224}" destId="{E0EB270F-1F11-4733-B5A6-6879E588B5D5}" srcOrd="1" destOrd="0" parTransId="{DDF7148B-2992-4A71-8C57-9A0F9450D9CB}" sibTransId="{E2EA8977-0834-4C67-B180-D42CC5A145B4}"/>
    <dgm:cxn modelId="{111405A0-81FD-47F8-9851-C90F05B8EAD8}" type="presOf" srcId="{FF579CFA-9025-4907-99B8-72C64BD71E28}" destId="{572374B0-919B-4AA4-91DD-A6C57D6D1A21}" srcOrd="0" destOrd="0" presId="urn:microsoft.com/office/officeart/2005/8/layout/vList2"/>
    <dgm:cxn modelId="{313776A5-259D-466F-90AE-88B10F5DE84E}" srcId="{6442AF63-92E2-4E8F-9ECC-3474FC12B224}" destId="{FE739644-6B93-444B-9709-077E243D480B}" srcOrd="7" destOrd="0" parTransId="{332407C5-F836-4C99-B6EE-8B789DA95313}" sibTransId="{BBCEE75A-E623-49A3-977B-5626D33F95E0}"/>
    <dgm:cxn modelId="{BD7995B3-8025-4BC7-B8C6-B9D700F6FA73}" srcId="{6442AF63-92E2-4E8F-9ECC-3474FC12B224}" destId="{EA3C880B-68A7-4C51-8252-CFFCA7857D53}" srcOrd="4" destOrd="0" parTransId="{05756E22-7C2C-47D6-8FA1-A75038B76B3A}" sibTransId="{18E1C9F8-7949-446E-A9D6-68F0926A0124}"/>
    <dgm:cxn modelId="{382643B5-DE6D-424C-B66E-200D1766F747}" srcId="{6442AF63-92E2-4E8F-9ECC-3474FC12B224}" destId="{122343E1-098C-4C3B-8313-F16D6B574BDF}" srcOrd="5" destOrd="0" parTransId="{2C55FE1B-6D57-41CD-986F-095C8E3BBBEC}" sibTransId="{02D8F81A-6DA8-4B86-AE12-047428B307F1}"/>
    <dgm:cxn modelId="{94E229BC-0E08-4524-A366-EA75F623E548}" srcId="{6442AF63-92E2-4E8F-9ECC-3474FC12B224}" destId="{D76F020B-1567-491D-AAFE-563903CFDF70}" srcOrd="0" destOrd="0" parTransId="{04F516C1-290A-4946-847C-8752A52D1341}" sibTransId="{29FF8313-BAF9-4F79-B38B-933AF66071B7}"/>
    <dgm:cxn modelId="{7730FABC-7F67-450E-AF3D-1C2A2510CB52}" srcId="{6442AF63-92E2-4E8F-9ECC-3474FC12B224}" destId="{A7B0E778-690A-4B54-876D-035BF3A50359}" srcOrd="8" destOrd="0" parTransId="{3499B729-6681-42C5-BE9A-356A0846136E}" sibTransId="{23DCE39E-F757-4C32-9D27-BDA1A1AE9292}"/>
    <dgm:cxn modelId="{8A13EABD-3174-43F6-B2E3-F7FDE26727F5}" type="presOf" srcId="{FE739644-6B93-444B-9709-077E243D480B}" destId="{1BDE64B8-9B95-41A9-9E47-38E989D198B6}" srcOrd="0" destOrd="0" presId="urn:microsoft.com/office/officeart/2005/8/layout/vList2"/>
    <dgm:cxn modelId="{FD5AE7DE-7570-46B0-BEE4-9879EA381561}" type="presOf" srcId="{E0EB270F-1F11-4733-B5A6-6879E588B5D5}" destId="{C55C55DA-AD7D-4BBE-B5C9-B10E95AD6EB0}" srcOrd="0" destOrd="0" presId="urn:microsoft.com/office/officeart/2005/8/layout/vList2"/>
    <dgm:cxn modelId="{BC9B983E-3955-476E-A75C-8313D9AF0460}" type="presParOf" srcId="{5F19157E-80FC-4F0F-9650-5E5E91BAD33D}" destId="{F1931D72-3B30-4938-9050-9A2040FFF8D1}" srcOrd="0" destOrd="0" presId="urn:microsoft.com/office/officeart/2005/8/layout/vList2"/>
    <dgm:cxn modelId="{895309C1-3BA8-41D0-9565-3A192D1F766F}" type="presParOf" srcId="{5F19157E-80FC-4F0F-9650-5E5E91BAD33D}" destId="{8DC77C9B-ACBB-4BB3-96A6-C3EEC1E1D260}" srcOrd="1" destOrd="0" presId="urn:microsoft.com/office/officeart/2005/8/layout/vList2"/>
    <dgm:cxn modelId="{F9EED724-90AE-4F73-84D0-1E8DEA55FB49}" type="presParOf" srcId="{5F19157E-80FC-4F0F-9650-5E5E91BAD33D}" destId="{C55C55DA-AD7D-4BBE-B5C9-B10E95AD6EB0}" srcOrd="2" destOrd="0" presId="urn:microsoft.com/office/officeart/2005/8/layout/vList2"/>
    <dgm:cxn modelId="{9DC2CFFB-F4B8-41B6-AD19-AA4DB6E58875}" type="presParOf" srcId="{5F19157E-80FC-4F0F-9650-5E5E91BAD33D}" destId="{7705A4C6-AA9A-4972-AFAD-317B7A167A75}" srcOrd="3" destOrd="0" presId="urn:microsoft.com/office/officeart/2005/8/layout/vList2"/>
    <dgm:cxn modelId="{31C6F8D5-F654-4336-90A8-933C64987EA7}" type="presParOf" srcId="{5F19157E-80FC-4F0F-9650-5E5E91BAD33D}" destId="{EEA52C7B-5F35-4A9C-9039-090E8F4567BE}" srcOrd="4" destOrd="0" presId="urn:microsoft.com/office/officeart/2005/8/layout/vList2"/>
    <dgm:cxn modelId="{F5A8C181-C51B-4FCC-95F6-3C3EABD6AEFC}" type="presParOf" srcId="{5F19157E-80FC-4F0F-9650-5E5E91BAD33D}" destId="{CB0C076B-0CCD-45B5-BE14-1BBB2BEF4D85}" srcOrd="5" destOrd="0" presId="urn:microsoft.com/office/officeart/2005/8/layout/vList2"/>
    <dgm:cxn modelId="{E3EAE096-32BD-4535-99A8-35063A882BBF}" type="presParOf" srcId="{5F19157E-80FC-4F0F-9650-5E5E91BAD33D}" destId="{572374B0-919B-4AA4-91DD-A6C57D6D1A21}" srcOrd="6" destOrd="0" presId="urn:microsoft.com/office/officeart/2005/8/layout/vList2"/>
    <dgm:cxn modelId="{96447CD5-8C11-45D4-9D02-F1F39BF5C5CE}" type="presParOf" srcId="{5F19157E-80FC-4F0F-9650-5E5E91BAD33D}" destId="{F3F1E192-226E-45AA-803D-12805568EDFE}" srcOrd="7" destOrd="0" presId="urn:microsoft.com/office/officeart/2005/8/layout/vList2"/>
    <dgm:cxn modelId="{337783BE-A447-4006-B8B5-6468001225EB}" type="presParOf" srcId="{5F19157E-80FC-4F0F-9650-5E5E91BAD33D}" destId="{6A9710FE-A060-4EB6-9525-2A8DABDF74E3}" srcOrd="8" destOrd="0" presId="urn:microsoft.com/office/officeart/2005/8/layout/vList2"/>
    <dgm:cxn modelId="{CF0F84F7-E4F3-42EB-86D9-C5327A23EB75}" type="presParOf" srcId="{5F19157E-80FC-4F0F-9650-5E5E91BAD33D}" destId="{FBC33351-68D7-451D-BE74-A0164197AC6F}" srcOrd="9" destOrd="0" presId="urn:microsoft.com/office/officeart/2005/8/layout/vList2"/>
    <dgm:cxn modelId="{104FE515-5A74-4255-AEDE-699129C0CF51}" type="presParOf" srcId="{5F19157E-80FC-4F0F-9650-5E5E91BAD33D}" destId="{34DE90DA-FF23-48EC-B19B-65AD638FBDD2}" srcOrd="10" destOrd="0" presId="urn:microsoft.com/office/officeart/2005/8/layout/vList2"/>
    <dgm:cxn modelId="{DE41B469-1085-45DA-8D6E-9924E0609F94}" type="presParOf" srcId="{5F19157E-80FC-4F0F-9650-5E5E91BAD33D}" destId="{A843D84E-220B-454F-BF5C-5E311F414D7A}" srcOrd="11" destOrd="0" presId="urn:microsoft.com/office/officeart/2005/8/layout/vList2"/>
    <dgm:cxn modelId="{AE15A1D6-D15C-4C60-A3A4-470A9CA2B146}" type="presParOf" srcId="{5F19157E-80FC-4F0F-9650-5E5E91BAD33D}" destId="{0B1B32A1-9C6F-4D02-8228-A1A2A4BD88FF}" srcOrd="12" destOrd="0" presId="urn:microsoft.com/office/officeart/2005/8/layout/vList2"/>
    <dgm:cxn modelId="{264335BC-9772-4BFD-A440-9670BA03617E}" type="presParOf" srcId="{5F19157E-80FC-4F0F-9650-5E5E91BAD33D}" destId="{D416A5BB-F17F-4AE0-AFFC-66CD2424617E}" srcOrd="13" destOrd="0" presId="urn:microsoft.com/office/officeart/2005/8/layout/vList2"/>
    <dgm:cxn modelId="{E795A43E-3D6D-48F7-825F-2E9F83C0C612}" type="presParOf" srcId="{5F19157E-80FC-4F0F-9650-5E5E91BAD33D}" destId="{1BDE64B8-9B95-41A9-9E47-38E989D198B6}" srcOrd="14" destOrd="0" presId="urn:microsoft.com/office/officeart/2005/8/layout/vList2"/>
    <dgm:cxn modelId="{DA8F41E5-8A58-409A-9D99-19CBF5DA4586}" type="presParOf" srcId="{5F19157E-80FC-4F0F-9650-5E5E91BAD33D}" destId="{6FCD6327-6D7B-4ABE-9852-48F8BE74467E}" srcOrd="15" destOrd="0" presId="urn:microsoft.com/office/officeart/2005/8/layout/vList2"/>
    <dgm:cxn modelId="{FF7B435D-9C58-4541-9425-52916D77DFF7}" type="presParOf" srcId="{5F19157E-80FC-4F0F-9650-5E5E91BAD33D}" destId="{1CEE7914-3787-4008-9798-AECB11A1FA1A}" srcOrd="16" destOrd="0" presId="urn:microsoft.com/office/officeart/2005/8/layout/vList2"/>
    <dgm:cxn modelId="{64936C34-1FB7-404C-8BB9-C1F3DE362018}" type="presParOf" srcId="{5F19157E-80FC-4F0F-9650-5E5E91BAD33D}" destId="{87773BE8-1F37-47F5-A54D-E92C94116790}" srcOrd="17" destOrd="0" presId="urn:microsoft.com/office/officeart/2005/8/layout/vList2"/>
    <dgm:cxn modelId="{0EDCC4CD-D62A-4B94-A8C1-E317BA8E27A9}" type="presParOf" srcId="{5F19157E-80FC-4F0F-9650-5E5E91BAD33D}" destId="{3144BA49-5F5B-4CDA-A8CF-B00FAB2E25E8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A1C4A0-F790-4A2E-92E8-124835D911FA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s-ES"/>
        </a:p>
      </dgm:t>
    </dgm:pt>
    <dgm:pt modelId="{59D5E9B0-6007-4640-924B-57D1489B3476}">
      <dgm:prSet phldrT="[Texto]" custT="1"/>
      <dgm:spPr/>
      <dgm:t>
        <a:bodyPr/>
        <a:lstStyle/>
        <a:p>
          <a:r>
            <a:rPr lang="es-CL" sz="1700" dirty="0"/>
            <a:t>Edema</a:t>
          </a:r>
          <a:endParaRPr lang="es-ES" sz="1700" dirty="0"/>
        </a:p>
      </dgm:t>
    </dgm:pt>
    <dgm:pt modelId="{FA4955F2-49FA-4E59-8A81-F1523749EEA9}" type="parTrans" cxnId="{21FD1672-71FE-4A7E-A042-A4E30A2D773E}">
      <dgm:prSet/>
      <dgm:spPr/>
      <dgm:t>
        <a:bodyPr/>
        <a:lstStyle/>
        <a:p>
          <a:endParaRPr lang="es-ES"/>
        </a:p>
      </dgm:t>
    </dgm:pt>
    <dgm:pt modelId="{D061F438-8C74-4D4D-8A30-6823A1936C39}" type="sibTrans" cxnId="{21FD1672-71FE-4A7E-A042-A4E30A2D773E}">
      <dgm:prSet/>
      <dgm:spPr/>
      <dgm:t>
        <a:bodyPr/>
        <a:lstStyle/>
        <a:p>
          <a:endParaRPr lang="es-ES"/>
        </a:p>
      </dgm:t>
    </dgm:pt>
    <dgm:pt modelId="{4E2814F9-450D-46CE-8FCC-0A5DC4AC20BD}">
      <dgm:prSet phldrT="[Texto]" custT="1"/>
      <dgm:spPr/>
      <dgm:t>
        <a:bodyPr/>
        <a:lstStyle/>
        <a:p>
          <a:r>
            <a:rPr lang="es-CL" sz="1700" dirty="0"/>
            <a:t>Generalizado</a:t>
          </a:r>
          <a:endParaRPr lang="es-ES" sz="1700" dirty="0"/>
        </a:p>
      </dgm:t>
    </dgm:pt>
    <dgm:pt modelId="{ECA996F2-9FE6-4FAA-97BE-573939687DD5}" type="parTrans" cxnId="{0C9B6A65-9168-451D-9877-7A7240A257E4}">
      <dgm:prSet custT="1"/>
      <dgm:spPr/>
      <dgm:t>
        <a:bodyPr/>
        <a:lstStyle/>
        <a:p>
          <a:endParaRPr lang="es-ES" sz="1700"/>
        </a:p>
      </dgm:t>
    </dgm:pt>
    <dgm:pt modelId="{619B11A1-C3A5-497A-9EC5-BDE29ADE95B6}" type="sibTrans" cxnId="{0C9B6A65-9168-451D-9877-7A7240A257E4}">
      <dgm:prSet/>
      <dgm:spPr/>
      <dgm:t>
        <a:bodyPr/>
        <a:lstStyle/>
        <a:p>
          <a:endParaRPr lang="es-ES"/>
        </a:p>
      </dgm:t>
    </dgm:pt>
    <dgm:pt modelId="{B94BFCA4-778B-4120-8818-86692C856C64}">
      <dgm:prSet phldrT="[Texto]" custT="1"/>
      <dgm:spPr/>
      <dgm:t>
        <a:bodyPr/>
        <a:lstStyle/>
        <a:p>
          <a:pPr algn="ctr"/>
          <a:r>
            <a:rPr lang="es-CL" sz="1700" dirty="0"/>
            <a:t>DNT proteica o Kwashiorkor</a:t>
          </a:r>
          <a:endParaRPr lang="es-ES" sz="1700" dirty="0"/>
        </a:p>
      </dgm:t>
    </dgm:pt>
    <dgm:pt modelId="{6095ED9E-B53A-4D9A-B30C-4486157AE4EF}" type="parTrans" cxnId="{130D1724-EE2D-4598-86B7-2282096A7A23}">
      <dgm:prSet custT="1"/>
      <dgm:spPr/>
      <dgm:t>
        <a:bodyPr/>
        <a:lstStyle/>
        <a:p>
          <a:endParaRPr lang="es-ES" sz="1700"/>
        </a:p>
      </dgm:t>
    </dgm:pt>
    <dgm:pt modelId="{B70889B1-DFE4-46A7-AAEE-29519D4C57D1}" type="sibTrans" cxnId="{130D1724-EE2D-4598-86B7-2282096A7A23}">
      <dgm:prSet/>
      <dgm:spPr/>
      <dgm:t>
        <a:bodyPr/>
        <a:lstStyle/>
        <a:p>
          <a:endParaRPr lang="es-ES"/>
        </a:p>
      </dgm:t>
    </dgm:pt>
    <dgm:pt modelId="{67809C25-BF09-4F36-A0CC-31A035BBB67E}">
      <dgm:prSet custT="1"/>
      <dgm:spPr/>
      <dgm:t>
        <a:bodyPr/>
        <a:lstStyle/>
        <a:p>
          <a:r>
            <a:rPr lang="es-CL" sz="1700" dirty="0"/>
            <a:t>Cardiaca</a:t>
          </a:r>
          <a:endParaRPr lang="es-ES" sz="1700" dirty="0"/>
        </a:p>
      </dgm:t>
    </dgm:pt>
    <dgm:pt modelId="{F46B1301-7A01-479B-98A6-D2CF3D640AE9}" type="parTrans" cxnId="{8DDCB533-27BA-4A3E-856D-0A1A1B856FEB}">
      <dgm:prSet custT="1"/>
      <dgm:spPr/>
      <dgm:t>
        <a:bodyPr/>
        <a:lstStyle/>
        <a:p>
          <a:endParaRPr lang="es-ES" sz="1700"/>
        </a:p>
      </dgm:t>
    </dgm:pt>
    <dgm:pt modelId="{9E4B1EDC-6131-4C22-88C2-0C355F493E62}" type="sibTrans" cxnId="{8DDCB533-27BA-4A3E-856D-0A1A1B856FEB}">
      <dgm:prSet/>
      <dgm:spPr/>
      <dgm:t>
        <a:bodyPr/>
        <a:lstStyle/>
        <a:p>
          <a:endParaRPr lang="es-ES"/>
        </a:p>
      </dgm:t>
    </dgm:pt>
    <dgm:pt modelId="{3C3345D7-71BA-48C8-975B-D304F94911E4}">
      <dgm:prSet custT="1"/>
      <dgm:spPr/>
      <dgm:t>
        <a:bodyPr/>
        <a:lstStyle/>
        <a:p>
          <a:r>
            <a:rPr lang="es-CL" sz="1700" dirty="0"/>
            <a:t>Renal</a:t>
          </a:r>
          <a:endParaRPr lang="es-ES" sz="1700" dirty="0"/>
        </a:p>
      </dgm:t>
    </dgm:pt>
    <dgm:pt modelId="{713EB1BF-7B6B-403C-9FF1-102CDB7FDE4E}" type="parTrans" cxnId="{F64A5515-D774-44CF-9C16-8E79230C09AF}">
      <dgm:prSet custT="1"/>
      <dgm:spPr/>
      <dgm:t>
        <a:bodyPr/>
        <a:lstStyle/>
        <a:p>
          <a:endParaRPr lang="es-ES" sz="1700"/>
        </a:p>
      </dgm:t>
    </dgm:pt>
    <dgm:pt modelId="{AD627629-BEC6-4525-939E-E4DDE7C938A0}" type="sibTrans" cxnId="{F64A5515-D774-44CF-9C16-8E79230C09AF}">
      <dgm:prSet/>
      <dgm:spPr/>
      <dgm:t>
        <a:bodyPr/>
        <a:lstStyle/>
        <a:p>
          <a:endParaRPr lang="es-ES"/>
        </a:p>
      </dgm:t>
    </dgm:pt>
    <dgm:pt modelId="{55C9E2AA-A1E0-44B5-B80B-DB8B55967307}">
      <dgm:prSet custT="1"/>
      <dgm:spPr/>
      <dgm:t>
        <a:bodyPr/>
        <a:lstStyle/>
        <a:p>
          <a:r>
            <a:rPr lang="es-CL" sz="1700" dirty="0"/>
            <a:t>Sd. Nefrótico</a:t>
          </a:r>
          <a:endParaRPr lang="es-ES" sz="1700" dirty="0"/>
        </a:p>
      </dgm:t>
    </dgm:pt>
    <dgm:pt modelId="{D6CC3C69-6707-4A81-ABBC-64A46C20ABF6}" type="parTrans" cxnId="{E3CB74C3-1EBD-4CFF-AAB0-B312E0940993}">
      <dgm:prSet/>
      <dgm:spPr/>
      <dgm:t>
        <a:bodyPr/>
        <a:lstStyle/>
        <a:p>
          <a:endParaRPr lang="es-ES"/>
        </a:p>
      </dgm:t>
    </dgm:pt>
    <dgm:pt modelId="{EE33C3C5-2200-4C31-8D8F-9365B634B8D6}" type="sibTrans" cxnId="{E3CB74C3-1EBD-4CFF-AAB0-B312E0940993}">
      <dgm:prSet/>
      <dgm:spPr/>
      <dgm:t>
        <a:bodyPr/>
        <a:lstStyle/>
        <a:p>
          <a:endParaRPr lang="es-ES"/>
        </a:p>
      </dgm:t>
    </dgm:pt>
    <dgm:pt modelId="{89C790DA-C125-4E2E-923C-F9614A5E3931}">
      <dgm:prSet custT="1"/>
      <dgm:spPr/>
      <dgm:t>
        <a:bodyPr/>
        <a:lstStyle/>
        <a:p>
          <a:r>
            <a:rPr lang="es-CL" sz="1700"/>
            <a:t>Sd. Nefrítico</a:t>
          </a:r>
          <a:endParaRPr lang="es-ES" sz="1700" dirty="0"/>
        </a:p>
      </dgm:t>
    </dgm:pt>
    <dgm:pt modelId="{3267A0F9-9318-4EB6-B7C8-9B0E580BD1BC}" type="parTrans" cxnId="{DB4C5ECC-D33D-4473-961C-018F8A8D3F43}">
      <dgm:prSet/>
      <dgm:spPr/>
      <dgm:t>
        <a:bodyPr/>
        <a:lstStyle/>
        <a:p>
          <a:endParaRPr lang="es-CL"/>
        </a:p>
      </dgm:t>
    </dgm:pt>
    <dgm:pt modelId="{7BB8E512-77C6-4CF9-9FBD-247E4FF68B53}" type="sibTrans" cxnId="{DB4C5ECC-D33D-4473-961C-018F8A8D3F43}">
      <dgm:prSet/>
      <dgm:spPr/>
      <dgm:t>
        <a:bodyPr/>
        <a:lstStyle/>
        <a:p>
          <a:endParaRPr lang="es-ES"/>
        </a:p>
      </dgm:t>
    </dgm:pt>
    <dgm:pt modelId="{C732EA05-F87C-40A9-90B8-16C53D502A24}" type="pres">
      <dgm:prSet presAssocID="{C3A1C4A0-F790-4A2E-92E8-124835D911F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3BC98CD-92EA-4F7B-B54D-ED0989D1AC1F}" type="pres">
      <dgm:prSet presAssocID="{59D5E9B0-6007-4640-924B-57D1489B3476}" presName="root1" presStyleCnt="0"/>
      <dgm:spPr/>
    </dgm:pt>
    <dgm:pt modelId="{08290F2B-E25C-4984-AB29-0DB27EBCBB81}" type="pres">
      <dgm:prSet presAssocID="{59D5E9B0-6007-4640-924B-57D1489B3476}" presName="LevelOneTextNode" presStyleLbl="node0" presStyleIdx="0" presStyleCnt="1" custLinFactNeighborX="-42947">
        <dgm:presLayoutVars>
          <dgm:chPref val="3"/>
        </dgm:presLayoutVars>
      </dgm:prSet>
      <dgm:spPr/>
    </dgm:pt>
    <dgm:pt modelId="{D97466D2-8D53-4280-906C-D87D699D5845}" type="pres">
      <dgm:prSet presAssocID="{59D5E9B0-6007-4640-924B-57D1489B3476}" presName="level2hierChild" presStyleCnt="0"/>
      <dgm:spPr/>
    </dgm:pt>
    <dgm:pt modelId="{39144CE9-E8FD-4E22-A530-8BB3732BE099}" type="pres">
      <dgm:prSet presAssocID="{ECA996F2-9FE6-4FAA-97BE-573939687DD5}" presName="conn2-1" presStyleLbl="parChTrans1D2" presStyleIdx="0" presStyleCnt="1"/>
      <dgm:spPr/>
    </dgm:pt>
    <dgm:pt modelId="{6EA0B0A5-F646-48E3-BC5A-81DAEE461790}" type="pres">
      <dgm:prSet presAssocID="{ECA996F2-9FE6-4FAA-97BE-573939687DD5}" presName="connTx" presStyleLbl="parChTrans1D2" presStyleIdx="0" presStyleCnt="1"/>
      <dgm:spPr/>
    </dgm:pt>
    <dgm:pt modelId="{48C7D699-534B-4ACF-A3F4-7295F414F73E}" type="pres">
      <dgm:prSet presAssocID="{4E2814F9-450D-46CE-8FCC-0A5DC4AC20BD}" presName="root2" presStyleCnt="0"/>
      <dgm:spPr/>
    </dgm:pt>
    <dgm:pt modelId="{8C10FDF1-2503-408C-8572-24AA18829577}" type="pres">
      <dgm:prSet presAssocID="{4E2814F9-450D-46CE-8FCC-0A5DC4AC20BD}" presName="LevelTwoTextNode" presStyleLbl="node2" presStyleIdx="0" presStyleCnt="1" custLinFactNeighborX="-18102" custLinFactNeighborY="13459">
        <dgm:presLayoutVars>
          <dgm:chPref val="3"/>
        </dgm:presLayoutVars>
      </dgm:prSet>
      <dgm:spPr/>
    </dgm:pt>
    <dgm:pt modelId="{9CD45846-5334-44BA-AE8E-02AB560AF38D}" type="pres">
      <dgm:prSet presAssocID="{4E2814F9-450D-46CE-8FCC-0A5DC4AC20BD}" presName="level3hierChild" presStyleCnt="0"/>
      <dgm:spPr/>
    </dgm:pt>
    <dgm:pt modelId="{2F59BEE1-DDCC-4777-9194-A8C0049246A1}" type="pres">
      <dgm:prSet presAssocID="{713EB1BF-7B6B-403C-9FF1-102CDB7FDE4E}" presName="conn2-1" presStyleLbl="parChTrans1D3" presStyleIdx="0" presStyleCnt="3"/>
      <dgm:spPr/>
    </dgm:pt>
    <dgm:pt modelId="{949EC275-6E85-4604-ACF8-389C44F16039}" type="pres">
      <dgm:prSet presAssocID="{713EB1BF-7B6B-403C-9FF1-102CDB7FDE4E}" presName="connTx" presStyleLbl="parChTrans1D3" presStyleIdx="0" presStyleCnt="3"/>
      <dgm:spPr/>
    </dgm:pt>
    <dgm:pt modelId="{AD9839E6-4651-40CB-9E8A-C376BEF8A448}" type="pres">
      <dgm:prSet presAssocID="{3C3345D7-71BA-48C8-975B-D304F94911E4}" presName="root2" presStyleCnt="0"/>
      <dgm:spPr/>
    </dgm:pt>
    <dgm:pt modelId="{3111ED34-9714-4F62-973E-D31C627E15B3}" type="pres">
      <dgm:prSet presAssocID="{3C3345D7-71BA-48C8-975B-D304F94911E4}" presName="LevelTwoTextNode" presStyleLbl="node3" presStyleIdx="0" presStyleCnt="3" custLinFactNeighborX="-32897" custLinFactNeighborY="12921">
        <dgm:presLayoutVars>
          <dgm:chPref val="3"/>
        </dgm:presLayoutVars>
      </dgm:prSet>
      <dgm:spPr/>
    </dgm:pt>
    <dgm:pt modelId="{B7B4277D-0814-46DA-9331-6E3EFD87BC58}" type="pres">
      <dgm:prSet presAssocID="{3C3345D7-71BA-48C8-975B-D304F94911E4}" presName="level3hierChild" presStyleCnt="0"/>
      <dgm:spPr/>
    </dgm:pt>
    <dgm:pt modelId="{1EC5B5D9-71B6-46FD-9FC3-9B90ED0886E5}" type="pres">
      <dgm:prSet presAssocID="{D6CC3C69-6707-4A81-ABBC-64A46C20ABF6}" presName="conn2-1" presStyleLbl="parChTrans1D4" presStyleIdx="0" presStyleCnt="2"/>
      <dgm:spPr/>
    </dgm:pt>
    <dgm:pt modelId="{D3D8C88C-3304-4798-8428-2A6BA3AF879D}" type="pres">
      <dgm:prSet presAssocID="{D6CC3C69-6707-4A81-ABBC-64A46C20ABF6}" presName="connTx" presStyleLbl="parChTrans1D4" presStyleIdx="0" presStyleCnt="2"/>
      <dgm:spPr/>
    </dgm:pt>
    <dgm:pt modelId="{86BD7F1B-AEC8-4ABD-AA47-1934FD6FD411}" type="pres">
      <dgm:prSet presAssocID="{55C9E2AA-A1E0-44B5-B80B-DB8B55967307}" presName="root2" presStyleCnt="0"/>
      <dgm:spPr/>
    </dgm:pt>
    <dgm:pt modelId="{9F3CE137-94D8-4FED-87A5-E4DD25FF8D29}" type="pres">
      <dgm:prSet presAssocID="{55C9E2AA-A1E0-44B5-B80B-DB8B55967307}" presName="LevelTwoTextNode" presStyleLbl="node4" presStyleIdx="0" presStyleCnt="2" custLinFactNeighborX="-50793" custLinFactNeighborY="3182">
        <dgm:presLayoutVars>
          <dgm:chPref val="3"/>
        </dgm:presLayoutVars>
      </dgm:prSet>
      <dgm:spPr/>
    </dgm:pt>
    <dgm:pt modelId="{5785172E-CC10-419E-A621-82FD3044521F}" type="pres">
      <dgm:prSet presAssocID="{55C9E2AA-A1E0-44B5-B80B-DB8B55967307}" presName="level3hierChild" presStyleCnt="0"/>
      <dgm:spPr/>
    </dgm:pt>
    <dgm:pt modelId="{89C6480F-C90D-4BCF-B801-1435E1EDFDB0}" type="pres">
      <dgm:prSet presAssocID="{3267A0F9-9318-4EB6-B7C8-9B0E580BD1BC}" presName="conn2-1" presStyleLbl="parChTrans1D4" presStyleIdx="1" presStyleCnt="2"/>
      <dgm:spPr/>
    </dgm:pt>
    <dgm:pt modelId="{DCD392C8-ED2A-4C44-86EF-DA8E916076CF}" type="pres">
      <dgm:prSet presAssocID="{3267A0F9-9318-4EB6-B7C8-9B0E580BD1BC}" presName="connTx" presStyleLbl="parChTrans1D4" presStyleIdx="1" presStyleCnt="2"/>
      <dgm:spPr/>
    </dgm:pt>
    <dgm:pt modelId="{F31EFE19-6F30-48EB-B512-423EE49D2801}" type="pres">
      <dgm:prSet presAssocID="{89C790DA-C125-4E2E-923C-F9614A5E3931}" presName="root2" presStyleCnt="0"/>
      <dgm:spPr/>
    </dgm:pt>
    <dgm:pt modelId="{711D513E-4839-4FE4-9610-455161B9BB3B}" type="pres">
      <dgm:prSet presAssocID="{89C790DA-C125-4E2E-923C-F9614A5E3931}" presName="LevelTwoTextNode" presStyleLbl="node4" presStyleIdx="1" presStyleCnt="2" custLinFactNeighborX="-50793" custLinFactNeighborY="-19212">
        <dgm:presLayoutVars>
          <dgm:chPref val="3"/>
        </dgm:presLayoutVars>
      </dgm:prSet>
      <dgm:spPr/>
    </dgm:pt>
    <dgm:pt modelId="{FA79B50D-B1CC-4071-98BE-134362C22F5A}" type="pres">
      <dgm:prSet presAssocID="{89C790DA-C125-4E2E-923C-F9614A5E3931}" presName="level3hierChild" presStyleCnt="0"/>
      <dgm:spPr/>
    </dgm:pt>
    <dgm:pt modelId="{5DE581F8-6D7C-4EEB-9C66-30B64999DA69}" type="pres">
      <dgm:prSet presAssocID="{F46B1301-7A01-479B-98A6-D2CF3D640AE9}" presName="conn2-1" presStyleLbl="parChTrans1D3" presStyleIdx="1" presStyleCnt="3"/>
      <dgm:spPr/>
    </dgm:pt>
    <dgm:pt modelId="{F045A7AF-384E-4E9F-9DD4-CF852306BDD3}" type="pres">
      <dgm:prSet presAssocID="{F46B1301-7A01-479B-98A6-D2CF3D640AE9}" presName="connTx" presStyleLbl="parChTrans1D3" presStyleIdx="1" presStyleCnt="3"/>
      <dgm:spPr/>
    </dgm:pt>
    <dgm:pt modelId="{63804D1B-8D3B-4409-9D63-FE76BAB490BC}" type="pres">
      <dgm:prSet presAssocID="{67809C25-BF09-4F36-A0CC-31A035BBB67E}" presName="root2" presStyleCnt="0"/>
      <dgm:spPr/>
    </dgm:pt>
    <dgm:pt modelId="{4E477DEC-A4F0-4A76-92C5-F47F47A68DA6}" type="pres">
      <dgm:prSet presAssocID="{67809C25-BF09-4F36-A0CC-31A035BBB67E}" presName="LevelTwoTextNode" presStyleLbl="node3" presStyleIdx="1" presStyleCnt="3" custLinFactNeighborX="-31834" custLinFactNeighborY="5689">
        <dgm:presLayoutVars>
          <dgm:chPref val="3"/>
        </dgm:presLayoutVars>
      </dgm:prSet>
      <dgm:spPr/>
    </dgm:pt>
    <dgm:pt modelId="{412265BA-CB0E-4241-B0B0-C739AB08D0E2}" type="pres">
      <dgm:prSet presAssocID="{67809C25-BF09-4F36-A0CC-31A035BBB67E}" presName="level3hierChild" presStyleCnt="0"/>
      <dgm:spPr/>
    </dgm:pt>
    <dgm:pt modelId="{37E8406B-D499-49FE-9999-97567579311C}" type="pres">
      <dgm:prSet presAssocID="{6095ED9E-B53A-4D9A-B30C-4486157AE4EF}" presName="conn2-1" presStyleLbl="parChTrans1D3" presStyleIdx="2" presStyleCnt="3"/>
      <dgm:spPr/>
    </dgm:pt>
    <dgm:pt modelId="{F2524545-2AE1-433F-BEAA-70E77DCB3158}" type="pres">
      <dgm:prSet presAssocID="{6095ED9E-B53A-4D9A-B30C-4486157AE4EF}" presName="connTx" presStyleLbl="parChTrans1D3" presStyleIdx="2" presStyleCnt="3"/>
      <dgm:spPr/>
    </dgm:pt>
    <dgm:pt modelId="{A6752405-77C3-4864-9B75-0F2F5061438F}" type="pres">
      <dgm:prSet presAssocID="{B94BFCA4-778B-4120-8818-86692C856C64}" presName="root2" presStyleCnt="0"/>
      <dgm:spPr/>
    </dgm:pt>
    <dgm:pt modelId="{75E14B96-C28D-4F13-A884-23038B160E61}" type="pres">
      <dgm:prSet presAssocID="{B94BFCA4-778B-4120-8818-86692C856C64}" presName="LevelTwoTextNode" presStyleLbl="node3" presStyleIdx="2" presStyleCnt="3" custLinFactNeighborX="-29868" custLinFactNeighborY="454">
        <dgm:presLayoutVars>
          <dgm:chPref val="3"/>
        </dgm:presLayoutVars>
      </dgm:prSet>
      <dgm:spPr/>
    </dgm:pt>
    <dgm:pt modelId="{86BE43D8-F77E-4665-9214-AB55B58BBC64}" type="pres">
      <dgm:prSet presAssocID="{B94BFCA4-778B-4120-8818-86692C856C64}" presName="level3hierChild" presStyleCnt="0"/>
      <dgm:spPr/>
    </dgm:pt>
  </dgm:ptLst>
  <dgm:cxnLst>
    <dgm:cxn modelId="{6674950A-956E-4657-B4E0-AFFF69052D21}" type="presOf" srcId="{D6CC3C69-6707-4A81-ABBC-64A46C20ABF6}" destId="{D3D8C88C-3304-4798-8428-2A6BA3AF879D}" srcOrd="1" destOrd="0" presId="urn:microsoft.com/office/officeart/2005/8/layout/hierarchy2"/>
    <dgm:cxn modelId="{7CF3C30E-329C-461D-9954-CBCBCEA29B2D}" type="presOf" srcId="{4E2814F9-450D-46CE-8FCC-0A5DC4AC20BD}" destId="{8C10FDF1-2503-408C-8572-24AA18829577}" srcOrd="0" destOrd="0" presId="urn:microsoft.com/office/officeart/2005/8/layout/hierarchy2"/>
    <dgm:cxn modelId="{34C2F913-FBBE-42DE-80C6-DE7E6F633E36}" type="presOf" srcId="{89C790DA-C125-4E2E-923C-F9614A5E3931}" destId="{711D513E-4839-4FE4-9610-455161B9BB3B}" srcOrd="0" destOrd="0" presId="urn:microsoft.com/office/officeart/2005/8/layout/hierarchy2"/>
    <dgm:cxn modelId="{F64A5515-D774-44CF-9C16-8E79230C09AF}" srcId="{4E2814F9-450D-46CE-8FCC-0A5DC4AC20BD}" destId="{3C3345D7-71BA-48C8-975B-D304F94911E4}" srcOrd="0" destOrd="0" parTransId="{713EB1BF-7B6B-403C-9FF1-102CDB7FDE4E}" sibTransId="{AD627629-BEC6-4525-939E-E4DDE7C938A0}"/>
    <dgm:cxn modelId="{130D1724-EE2D-4598-86B7-2282096A7A23}" srcId="{4E2814F9-450D-46CE-8FCC-0A5DC4AC20BD}" destId="{B94BFCA4-778B-4120-8818-86692C856C64}" srcOrd="2" destOrd="0" parTransId="{6095ED9E-B53A-4D9A-B30C-4486157AE4EF}" sibTransId="{B70889B1-DFE4-46A7-AAEE-29519D4C57D1}"/>
    <dgm:cxn modelId="{8DDCB533-27BA-4A3E-856D-0A1A1B856FEB}" srcId="{4E2814F9-450D-46CE-8FCC-0A5DC4AC20BD}" destId="{67809C25-BF09-4F36-A0CC-31A035BBB67E}" srcOrd="1" destOrd="0" parTransId="{F46B1301-7A01-479B-98A6-D2CF3D640AE9}" sibTransId="{9E4B1EDC-6131-4C22-88C2-0C355F493E62}"/>
    <dgm:cxn modelId="{0007F13D-A51D-4887-8580-1113F4B6D5D7}" type="presOf" srcId="{B94BFCA4-778B-4120-8818-86692C856C64}" destId="{75E14B96-C28D-4F13-A884-23038B160E61}" srcOrd="0" destOrd="0" presId="urn:microsoft.com/office/officeart/2005/8/layout/hierarchy2"/>
    <dgm:cxn modelId="{CD5B5240-0670-4677-995B-C0D02C187C05}" type="presOf" srcId="{ECA996F2-9FE6-4FAA-97BE-573939687DD5}" destId="{6EA0B0A5-F646-48E3-BC5A-81DAEE461790}" srcOrd="1" destOrd="0" presId="urn:microsoft.com/office/officeart/2005/8/layout/hierarchy2"/>
    <dgm:cxn modelId="{815A255C-F736-4C81-BDFD-25E8CA4C703F}" type="presOf" srcId="{55C9E2AA-A1E0-44B5-B80B-DB8B55967307}" destId="{9F3CE137-94D8-4FED-87A5-E4DD25FF8D29}" srcOrd="0" destOrd="0" presId="urn:microsoft.com/office/officeart/2005/8/layout/hierarchy2"/>
    <dgm:cxn modelId="{0C9B6A65-9168-451D-9877-7A7240A257E4}" srcId="{59D5E9B0-6007-4640-924B-57D1489B3476}" destId="{4E2814F9-450D-46CE-8FCC-0A5DC4AC20BD}" srcOrd="0" destOrd="0" parTransId="{ECA996F2-9FE6-4FAA-97BE-573939687DD5}" sibTransId="{619B11A1-C3A5-497A-9EC5-BDE29ADE95B6}"/>
    <dgm:cxn modelId="{E29DF067-5493-4B8C-BED6-24023824E1D8}" type="presOf" srcId="{ECA996F2-9FE6-4FAA-97BE-573939687DD5}" destId="{39144CE9-E8FD-4E22-A530-8BB3732BE099}" srcOrd="0" destOrd="0" presId="urn:microsoft.com/office/officeart/2005/8/layout/hierarchy2"/>
    <dgm:cxn modelId="{7CF7D36E-76FA-4A44-AB2C-E74C4C4045DD}" type="presOf" srcId="{3267A0F9-9318-4EB6-B7C8-9B0E580BD1BC}" destId="{89C6480F-C90D-4BCF-B801-1435E1EDFDB0}" srcOrd="0" destOrd="0" presId="urn:microsoft.com/office/officeart/2005/8/layout/hierarchy2"/>
    <dgm:cxn modelId="{5AEA0251-A546-44E4-9428-7B924424CD69}" type="presOf" srcId="{F46B1301-7A01-479B-98A6-D2CF3D640AE9}" destId="{F045A7AF-384E-4E9F-9DD4-CF852306BDD3}" srcOrd="1" destOrd="0" presId="urn:microsoft.com/office/officeart/2005/8/layout/hierarchy2"/>
    <dgm:cxn modelId="{21FD1672-71FE-4A7E-A042-A4E30A2D773E}" srcId="{C3A1C4A0-F790-4A2E-92E8-124835D911FA}" destId="{59D5E9B0-6007-4640-924B-57D1489B3476}" srcOrd="0" destOrd="0" parTransId="{FA4955F2-49FA-4E59-8A81-F1523749EEA9}" sibTransId="{D061F438-8C74-4D4D-8A30-6823A1936C39}"/>
    <dgm:cxn modelId="{74C71852-0DC6-4516-BBCA-59DD05542F16}" type="presOf" srcId="{713EB1BF-7B6B-403C-9FF1-102CDB7FDE4E}" destId="{949EC275-6E85-4604-ACF8-389C44F16039}" srcOrd="1" destOrd="0" presId="urn:microsoft.com/office/officeart/2005/8/layout/hierarchy2"/>
    <dgm:cxn modelId="{C07BFA59-1135-47FA-A40D-737DE610B801}" type="presOf" srcId="{C3A1C4A0-F790-4A2E-92E8-124835D911FA}" destId="{C732EA05-F87C-40A9-90B8-16C53D502A24}" srcOrd="0" destOrd="0" presId="urn:microsoft.com/office/officeart/2005/8/layout/hierarchy2"/>
    <dgm:cxn modelId="{D4E1BD80-79D1-4F60-A2DB-72AE60A21B94}" type="presOf" srcId="{67809C25-BF09-4F36-A0CC-31A035BBB67E}" destId="{4E477DEC-A4F0-4A76-92C5-F47F47A68DA6}" srcOrd="0" destOrd="0" presId="urn:microsoft.com/office/officeart/2005/8/layout/hierarchy2"/>
    <dgm:cxn modelId="{02B8D1A2-D116-45F1-B457-8C0BAD9603FE}" type="presOf" srcId="{59D5E9B0-6007-4640-924B-57D1489B3476}" destId="{08290F2B-E25C-4984-AB29-0DB27EBCBB81}" srcOrd="0" destOrd="0" presId="urn:microsoft.com/office/officeart/2005/8/layout/hierarchy2"/>
    <dgm:cxn modelId="{F14EECA7-1414-4C7F-9FC7-930469C56664}" type="presOf" srcId="{F46B1301-7A01-479B-98A6-D2CF3D640AE9}" destId="{5DE581F8-6D7C-4EEB-9C66-30B64999DA69}" srcOrd="0" destOrd="0" presId="urn:microsoft.com/office/officeart/2005/8/layout/hierarchy2"/>
    <dgm:cxn modelId="{EBA027C1-56CE-4CBF-AE66-F545A377401E}" type="presOf" srcId="{D6CC3C69-6707-4A81-ABBC-64A46C20ABF6}" destId="{1EC5B5D9-71B6-46FD-9FC3-9B90ED0886E5}" srcOrd="0" destOrd="0" presId="urn:microsoft.com/office/officeart/2005/8/layout/hierarchy2"/>
    <dgm:cxn modelId="{95D5DCC2-3047-49B2-BA77-3DF2BA9B167D}" type="presOf" srcId="{713EB1BF-7B6B-403C-9FF1-102CDB7FDE4E}" destId="{2F59BEE1-DDCC-4777-9194-A8C0049246A1}" srcOrd="0" destOrd="0" presId="urn:microsoft.com/office/officeart/2005/8/layout/hierarchy2"/>
    <dgm:cxn modelId="{E3CB74C3-1EBD-4CFF-AAB0-B312E0940993}" srcId="{3C3345D7-71BA-48C8-975B-D304F94911E4}" destId="{55C9E2AA-A1E0-44B5-B80B-DB8B55967307}" srcOrd="0" destOrd="0" parTransId="{D6CC3C69-6707-4A81-ABBC-64A46C20ABF6}" sibTransId="{EE33C3C5-2200-4C31-8D8F-9365B634B8D6}"/>
    <dgm:cxn modelId="{A083D6C8-4734-446F-AE8D-96F658C1255F}" type="presOf" srcId="{3267A0F9-9318-4EB6-B7C8-9B0E580BD1BC}" destId="{DCD392C8-ED2A-4C44-86EF-DA8E916076CF}" srcOrd="1" destOrd="0" presId="urn:microsoft.com/office/officeart/2005/8/layout/hierarchy2"/>
    <dgm:cxn modelId="{DB4C5ECC-D33D-4473-961C-018F8A8D3F43}" srcId="{3C3345D7-71BA-48C8-975B-D304F94911E4}" destId="{89C790DA-C125-4E2E-923C-F9614A5E3931}" srcOrd="1" destOrd="0" parTransId="{3267A0F9-9318-4EB6-B7C8-9B0E580BD1BC}" sibTransId="{7BB8E512-77C6-4CF9-9FBD-247E4FF68B53}"/>
    <dgm:cxn modelId="{E9D0DCD9-8EA9-4267-8CF0-C0851D0E0322}" type="presOf" srcId="{6095ED9E-B53A-4D9A-B30C-4486157AE4EF}" destId="{F2524545-2AE1-433F-BEAA-70E77DCB3158}" srcOrd="1" destOrd="0" presId="urn:microsoft.com/office/officeart/2005/8/layout/hierarchy2"/>
    <dgm:cxn modelId="{657847E6-7055-4B0B-933A-57A065AB3E18}" type="presOf" srcId="{3C3345D7-71BA-48C8-975B-D304F94911E4}" destId="{3111ED34-9714-4F62-973E-D31C627E15B3}" srcOrd="0" destOrd="0" presId="urn:microsoft.com/office/officeart/2005/8/layout/hierarchy2"/>
    <dgm:cxn modelId="{261CD4F0-21A8-4599-8C1F-23E4D9DF4B5B}" type="presOf" srcId="{6095ED9E-B53A-4D9A-B30C-4486157AE4EF}" destId="{37E8406B-D499-49FE-9999-97567579311C}" srcOrd="0" destOrd="0" presId="urn:microsoft.com/office/officeart/2005/8/layout/hierarchy2"/>
    <dgm:cxn modelId="{B82F2C90-2FA8-47E3-8C24-D794B9540C10}" type="presParOf" srcId="{C732EA05-F87C-40A9-90B8-16C53D502A24}" destId="{A3BC98CD-92EA-4F7B-B54D-ED0989D1AC1F}" srcOrd="0" destOrd="0" presId="urn:microsoft.com/office/officeart/2005/8/layout/hierarchy2"/>
    <dgm:cxn modelId="{C022EF29-9E85-4FB3-8575-884E7B11B517}" type="presParOf" srcId="{A3BC98CD-92EA-4F7B-B54D-ED0989D1AC1F}" destId="{08290F2B-E25C-4984-AB29-0DB27EBCBB81}" srcOrd="0" destOrd="0" presId="urn:microsoft.com/office/officeart/2005/8/layout/hierarchy2"/>
    <dgm:cxn modelId="{EC172C71-C2F2-4ACA-AB32-AFA5EC1AF5F3}" type="presParOf" srcId="{A3BC98CD-92EA-4F7B-B54D-ED0989D1AC1F}" destId="{D97466D2-8D53-4280-906C-D87D699D5845}" srcOrd="1" destOrd="0" presId="urn:microsoft.com/office/officeart/2005/8/layout/hierarchy2"/>
    <dgm:cxn modelId="{72AF3D28-F9DA-480D-8E65-6BCABE1CB979}" type="presParOf" srcId="{D97466D2-8D53-4280-906C-D87D699D5845}" destId="{39144CE9-E8FD-4E22-A530-8BB3732BE099}" srcOrd="0" destOrd="0" presId="urn:microsoft.com/office/officeart/2005/8/layout/hierarchy2"/>
    <dgm:cxn modelId="{D4A08CD9-2FC0-4CB2-8E75-5C431676760A}" type="presParOf" srcId="{39144CE9-E8FD-4E22-A530-8BB3732BE099}" destId="{6EA0B0A5-F646-48E3-BC5A-81DAEE461790}" srcOrd="0" destOrd="0" presId="urn:microsoft.com/office/officeart/2005/8/layout/hierarchy2"/>
    <dgm:cxn modelId="{36DE2A55-0311-465A-846C-10F860A44C7C}" type="presParOf" srcId="{D97466D2-8D53-4280-906C-D87D699D5845}" destId="{48C7D699-534B-4ACF-A3F4-7295F414F73E}" srcOrd="1" destOrd="0" presId="urn:microsoft.com/office/officeart/2005/8/layout/hierarchy2"/>
    <dgm:cxn modelId="{31420A3E-2D19-476F-BF10-8850B465D45C}" type="presParOf" srcId="{48C7D699-534B-4ACF-A3F4-7295F414F73E}" destId="{8C10FDF1-2503-408C-8572-24AA18829577}" srcOrd="0" destOrd="0" presId="urn:microsoft.com/office/officeart/2005/8/layout/hierarchy2"/>
    <dgm:cxn modelId="{DACDB382-7E07-4A89-A5C1-8D9E2F591522}" type="presParOf" srcId="{48C7D699-534B-4ACF-A3F4-7295F414F73E}" destId="{9CD45846-5334-44BA-AE8E-02AB560AF38D}" srcOrd="1" destOrd="0" presId="urn:microsoft.com/office/officeart/2005/8/layout/hierarchy2"/>
    <dgm:cxn modelId="{D88BF9C1-F1CD-4B39-A412-38DED91CE314}" type="presParOf" srcId="{9CD45846-5334-44BA-AE8E-02AB560AF38D}" destId="{2F59BEE1-DDCC-4777-9194-A8C0049246A1}" srcOrd="0" destOrd="0" presId="urn:microsoft.com/office/officeart/2005/8/layout/hierarchy2"/>
    <dgm:cxn modelId="{03E11A90-5365-48B2-9262-324FDBE62290}" type="presParOf" srcId="{2F59BEE1-DDCC-4777-9194-A8C0049246A1}" destId="{949EC275-6E85-4604-ACF8-389C44F16039}" srcOrd="0" destOrd="0" presId="urn:microsoft.com/office/officeart/2005/8/layout/hierarchy2"/>
    <dgm:cxn modelId="{AC741B3F-D721-4005-B394-9D6AC4AF35A6}" type="presParOf" srcId="{9CD45846-5334-44BA-AE8E-02AB560AF38D}" destId="{AD9839E6-4651-40CB-9E8A-C376BEF8A448}" srcOrd="1" destOrd="0" presId="urn:microsoft.com/office/officeart/2005/8/layout/hierarchy2"/>
    <dgm:cxn modelId="{89C909E8-F3B4-4BBF-AF41-523D2C51926A}" type="presParOf" srcId="{AD9839E6-4651-40CB-9E8A-C376BEF8A448}" destId="{3111ED34-9714-4F62-973E-D31C627E15B3}" srcOrd="0" destOrd="0" presId="urn:microsoft.com/office/officeart/2005/8/layout/hierarchy2"/>
    <dgm:cxn modelId="{D198999E-2A45-4AD5-8CB7-7046C8B7E1A6}" type="presParOf" srcId="{AD9839E6-4651-40CB-9E8A-C376BEF8A448}" destId="{B7B4277D-0814-46DA-9331-6E3EFD87BC58}" srcOrd="1" destOrd="0" presId="urn:microsoft.com/office/officeart/2005/8/layout/hierarchy2"/>
    <dgm:cxn modelId="{A83D42E6-5506-4819-BF90-1A4A25B0A7A0}" type="presParOf" srcId="{B7B4277D-0814-46DA-9331-6E3EFD87BC58}" destId="{1EC5B5D9-71B6-46FD-9FC3-9B90ED0886E5}" srcOrd="0" destOrd="0" presId="urn:microsoft.com/office/officeart/2005/8/layout/hierarchy2"/>
    <dgm:cxn modelId="{167F691D-DBF5-498E-A7ED-6BF3A83BACA2}" type="presParOf" srcId="{1EC5B5D9-71B6-46FD-9FC3-9B90ED0886E5}" destId="{D3D8C88C-3304-4798-8428-2A6BA3AF879D}" srcOrd="0" destOrd="0" presId="urn:microsoft.com/office/officeart/2005/8/layout/hierarchy2"/>
    <dgm:cxn modelId="{9A8529C6-721C-4C94-84F5-EB7C75E3BB16}" type="presParOf" srcId="{B7B4277D-0814-46DA-9331-6E3EFD87BC58}" destId="{86BD7F1B-AEC8-4ABD-AA47-1934FD6FD411}" srcOrd="1" destOrd="0" presId="urn:microsoft.com/office/officeart/2005/8/layout/hierarchy2"/>
    <dgm:cxn modelId="{AEE3B839-4188-4999-B354-9271250B1911}" type="presParOf" srcId="{86BD7F1B-AEC8-4ABD-AA47-1934FD6FD411}" destId="{9F3CE137-94D8-4FED-87A5-E4DD25FF8D29}" srcOrd="0" destOrd="0" presId="urn:microsoft.com/office/officeart/2005/8/layout/hierarchy2"/>
    <dgm:cxn modelId="{FEA5CE48-215E-4AB2-97B2-30FA29DDCA04}" type="presParOf" srcId="{86BD7F1B-AEC8-4ABD-AA47-1934FD6FD411}" destId="{5785172E-CC10-419E-A621-82FD3044521F}" srcOrd="1" destOrd="0" presId="urn:microsoft.com/office/officeart/2005/8/layout/hierarchy2"/>
    <dgm:cxn modelId="{C6ABAD86-E980-428B-AC87-46C9B4E80461}" type="presParOf" srcId="{B7B4277D-0814-46DA-9331-6E3EFD87BC58}" destId="{89C6480F-C90D-4BCF-B801-1435E1EDFDB0}" srcOrd="2" destOrd="0" presId="urn:microsoft.com/office/officeart/2005/8/layout/hierarchy2"/>
    <dgm:cxn modelId="{EF0EC81B-E945-40CF-B7CF-B834AB196161}" type="presParOf" srcId="{89C6480F-C90D-4BCF-B801-1435E1EDFDB0}" destId="{DCD392C8-ED2A-4C44-86EF-DA8E916076CF}" srcOrd="0" destOrd="0" presId="urn:microsoft.com/office/officeart/2005/8/layout/hierarchy2"/>
    <dgm:cxn modelId="{E297E539-AFC9-4023-8592-5F7CA4CA12E8}" type="presParOf" srcId="{B7B4277D-0814-46DA-9331-6E3EFD87BC58}" destId="{F31EFE19-6F30-48EB-B512-423EE49D2801}" srcOrd="3" destOrd="0" presId="urn:microsoft.com/office/officeart/2005/8/layout/hierarchy2"/>
    <dgm:cxn modelId="{1375A965-E1CE-472C-872F-40E987DDB2C5}" type="presParOf" srcId="{F31EFE19-6F30-48EB-B512-423EE49D2801}" destId="{711D513E-4839-4FE4-9610-455161B9BB3B}" srcOrd="0" destOrd="0" presId="urn:microsoft.com/office/officeart/2005/8/layout/hierarchy2"/>
    <dgm:cxn modelId="{4E67EE52-D148-4DD6-9A87-6F52A7700944}" type="presParOf" srcId="{F31EFE19-6F30-48EB-B512-423EE49D2801}" destId="{FA79B50D-B1CC-4071-98BE-134362C22F5A}" srcOrd="1" destOrd="0" presId="urn:microsoft.com/office/officeart/2005/8/layout/hierarchy2"/>
    <dgm:cxn modelId="{7716A6B2-7CE2-439E-8530-7D8B0B9C4400}" type="presParOf" srcId="{9CD45846-5334-44BA-AE8E-02AB560AF38D}" destId="{5DE581F8-6D7C-4EEB-9C66-30B64999DA69}" srcOrd="2" destOrd="0" presId="urn:microsoft.com/office/officeart/2005/8/layout/hierarchy2"/>
    <dgm:cxn modelId="{EC2A8305-4646-46A7-A886-BCDA94771223}" type="presParOf" srcId="{5DE581F8-6D7C-4EEB-9C66-30B64999DA69}" destId="{F045A7AF-384E-4E9F-9DD4-CF852306BDD3}" srcOrd="0" destOrd="0" presId="urn:microsoft.com/office/officeart/2005/8/layout/hierarchy2"/>
    <dgm:cxn modelId="{253379AE-DB69-4E01-A64B-D4A7E12EABB2}" type="presParOf" srcId="{9CD45846-5334-44BA-AE8E-02AB560AF38D}" destId="{63804D1B-8D3B-4409-9D63-FE76BAB490BC}" srcOrd="3" destOrd="0" presId="urn:microsoft.com/office/officeart/2005/8/layout/hierarchy2"/>
    <dgm:cxn modelId="{FC88D1C5-7B5A-404E-93B3-D2FEC109F798}" type="presParOf" srcId="{63804D1B-8D3B-4409-9D63-FE76BAB490BC}" destId="{4E477DEC-A4F0-4A76-92C5-F47F47A68DA6}" srcOrd="0" destOrd="0" presId="urn:microsoft.com/office/officeart/2005/8/layout/hierarchy2"/>
    <dgm:cxn modelId="{060176B7-EDB3-4679-A579-AA39CFAB1760}" type="presParOf" srcId="{63804D1B-8D3B-4409-9D63-FE76BAB490BC}" destId="{412265BA-CB0E-4241-B0B0-C739AB08D0E2}" srcOrd="1" destOrd="0" presId="urn:microsoft.com/office/officeart/2005/8/layout/hierarchy2"/>
    <dgm:cxn modelId="{7AE7DA34-F655-44B6-8D35-844B890BD97E}" type="presParOf" srcId="{9CD45846-5334-44BA-AE8E-02AB560AF38D}" destId="{37E8406B-D499-49FE-9999-97567579311C}" srcOrd="4" destOrd="0" presId="urn:microsoft.com/office/officeart/2005/8/layout/hierarchy2"/>
    <dgm:cxn modelId="{011B6973-600A-4894-9E95-1F46DECED48A}" type="presParOf" srcId="{37E8406B-D499-49FE-9999-97567579311C}" destId="{F2524545-2AE1-433F-BEAA-70E77DCB3158}" srcOrd="0" destOrd="0" presId="urn:microsoft.com/office/officeart/2005/8/layout/hierarchy2"/>
    <dgm:cxn modelId="{DB034F30-63DA-4DDB-8412-498301E6CD5A}" type="presParOf" srcId="{9CD45846-5334-44BA-AE8E-02AB560AF38D}" destId="{A6752405-77C3-4864-9B75-0F2F5061438F}" srcOrd="5" destOrd="0" presId="urn:microsoft.com/office/officeart/2005/8/layout/hierarchy2"/>
    <dgm:cxn modelId="{D2FF8A4B-DE09-4624-B341-9235E2685FA0}" type="presParOf" srcId="{A6752405-77C3-4864-9B75-0F2F5061438F}" destId="{75E14B96-C28D-4F13-A884-23038B160E61}" srcOrd="0" destOrd="0" presId="urn:microsoft.com/office/officeart/2005/8/layout/hierarchy2"/>
    <dgm:cxn modelId="{CC468A6F-794A-4230-B4A7-EEB62BB101AC}" type="presParOf" srcId="{A6752405-77C3-4864-9B75-0F2F5061438F}" destId="{86BE43D8-F77E-4665-9214-AB55B58BBC6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23F273-1FEA-4761-A0E2-A024B56F42BA}" type="doc">
      <dgm:prSet loTypeId="urn:microsoft.com/office/officeart/2005/8/layout/cycle3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B92A3A43-38B9-439A-8244-1579EA937CA8}">
      <dgm:prSet phldrT="[Texto]" custT="1"/>
      <dgm:spPr/>
      <dgm:t>
        <a:bodyPr/>
        <a:lstStyle/>
        <a:p>
          <a:r>
            <a:rPr lang="es-CL" sz="1800" b="1" dirty="0"/>
            <a:t>Proteinuria</a:t>
          </a:r>
          <a:endParaRPr lang="es-CL" sz="1400" b="1" dirty="0"/>
        </a:p>
      </dgm:t>
    </dgm:pt>
    <dgm:pt modelId="{774AD36B-5946-4820-A64F-1838FDB563DE}" type="parTrans" cxnId="{71189008-A67D-4A05-8B9B-C4F2F5EC8B1E}">
      <dgm:prSet/>
      <dgm:spPr/>
      <dgm:t>
        <a:bodyPr/>
        <a:lstStyle/>
        <a:p>
          <a:endParaRPr lang="es-CL" sz="1800"/>
        </a:p>
      </dgm:t>
    </dgm:pt>
    <dgm:pt modelId="{A1B731D9-40FA-41F7-8A2E-B362C3CD030A}" type="sibTrans" cxnId="{71189008-A67D-4A05-8B9B-C4F2F5EC8B1E}">
      <dgm:prSet/>
      <dgm:spPr/>
      <dgm:t>
        <a:bodyPr/>
        <a:lstStyle/>
        <a:p>
          <a:endParaRPr lang="es-CL" sz="1800"/>
        </a:p>
      </dgm:t>
    </dgm:pt>
    <dgm:pt modelId="{0FE7464F-D7D4-4164-BA4B-67BECD2DB10B}">
      <dgm:prSet phldrT="[Texto]" custT="1"/>
      <dgm:spPr/>
      <dgm:t>
        <a:bodyPr/>
        <a:lstStyle/>
        <a:p>
          <a:r>
            <a:rPr lang="es-CL" sz="1400" dirty="0"/>
            <a:t>Edema</a:t>
          </a:r>
        </a:p>
      </dgm:t>
    </dgm:pt>
    <dgm:pt modelId="{DAD60FE9-4D17-4C21-AD3B-CC83DBFADFB5}" type="parTrans" cxnId="{72C29087-3E60-4FB7-BD3B-4174144FC9C7}">
      <dgm:prSet/>
      <dgm:spPr/>
      <dgm:t>
        <a:bodyPr/>
        <a:lstStyle/>
        <a:p>
          <a:endParaRPr lang="es-CL" sz="1800"/>
        </a:p>
      </dgm:t>
    </dgm:pt>
    <dgm:pt modelId="{4F81B5FD-F436-43A8-B239-48C776A491AF}" type="sibTrans" cxnId="{72C29087-3E60-4FB7-BD3B-4174144FC9C7}">
      <dgm:prSet/>
      <dgm:spPr/>
      <dgm:t>
        <a:bodyPr/>
        <a:lstStyle/>
        <a:p>
          <a:endParaRPr lang="es-CL" sz="1800"/>
        </a:p>
      </dgm:t>
    </dgm:pt>
    <dgm:pt modelId="{6335ED5B-5F92-4FF4-9B86-9D8A762750E2}">
      <dgm:prSet phldrT="[Texto]" custT="1"/>
      <dgm:spPr/>
      <dgm:t>
        <a:bodyPr/>
        <a:lstStyle/>
        <a:p>
          <a:r>
            <a:rPr lang="es-CL" sz="1400" dirty="0" err="1"/>
            <a:t>Hipoalbuminemia</a:t>
          </a:r>
          <a:endParaRPr lang="es-CL" sz="1400" dirty="0"/>
        </a:p>
      </dgm:t>
    </dgm:pt>
    <dgm:pt modelId="{DB4415F7-1FCA-40DB-AC9B-E9F05F08DDB6}" type="parTrans" cxnId="{9CD1A226-0B94-4350-BA3D-6EF9C32F8253}">
      <dgm:prSet/>
      <dgm:spPr/>
      <dgm:t>
        <a:bodyPr/>
        <a:lstStyle/>
        <a:p>
          <a:endParaRPr lang="es-CL" sz="1800"/>
        </a:p>
      </dgm:t>
    </dgm:pt>
    <dgm:pt modelId="{9CB18086-CA9C-469B-84CC-7ADE5FDA4503}" type="sibTrans" cxnId="{9CD1A226-0B94-4350-BA3D-6EF9C32F8253}">
      <dgm:prSet/>
      <dgm:spPr/>
      <dgm:t>
        <a:bodyPr/>
        <a:lstStyle/>
        <a:p>
          <a:endParaRPr lang="es-CL" sz="1800"/>
        </a:p>
      </dgm:t>
    </dgm:pt>
    <dgm:pt modelId="{C41609A8-CE56-41B2-A2AF-51D97A3BD68C}">
      <dgm:prSet phldrT="[Texto]" custT="1"/>
      <dgm:spPr/>
      <dgm:t>
        <a:bodyPr/>
        <a:lstStyle/>
        <a:p>
          <a:r>
            <a:rPr lang="es-CL" sz="1400" dirty="0" err="1"/>
            <a:t>Hiperlipidemia</a:t>
          </a:r>
          <a:endParaRPr lang="es-CL" sz="1400" dirty="0"/>
        </a:p>
      </dgm:t>
    </dgm:pt>
    <dgm:pt modelId="{832A2975-F93C-4517-B800-52F488B66297}" type="parTrans" cxnId="{7B7EE364-32FF-40DF-B58C-9802BDADC5E7}">
      <dgm:prSet/>
      <dgm:spPr/>
      <dgm:t>
        <a:bodyPr/>
        <a:lstStyle/>
        <a:p>
          <a:endParaRPr lang="es-CL" sz="1800"/>
        </a:p>
      </dgm:t>
    </dgm:pt>
    <dgm:pt modelId="{547316A5-E558-4D84-BFAE-4001C2843716}" type="sibTrans" cxnId="{7B7EE364-32FF-40DF-B58C-9802BDADC5E7}">
      <dgm:prSet/>
      <dgm:spPr/>
      <dgm:t>
        <a:bodyPr/>
        <a:lstStyle/>
        <a:p>
          <a:endParaRPr lang="es-CL" sz="1800"/>
        </a:p>
      </dgm:t>
    </dgm:pt>
    <dgm:pt modelId="{BF7334AA-DA05-4C0F-B270-8C2FABD22D01}">
      <dgm:prSet phldrT="[Texto]" custT="1"/>
      <dgm:spPr/>
      <dgm:t>
        <a:bodyPr/>
        <a:lstStyle/>
        <a:p>
          <a:r>
            <a:rPr lang="es-CL" sz="1400" dirty="0"/>
            <a:t>Oliguria </a:t>
          </a:r>
        </a:p>
      </dgm:t>
    </dgm:pt>
    <dgm:pt modelId="{7061ADE3-FDC3-49D4-AADB-CF5E427411CB}" type="parTrans" cxnId="{370ED9D4-870A-42B3-AE95-B7010E5FB126}">
      <dgm:prSet/>
      <dgm:spPr/>
      <dgm:t>
        <a:bodyPr/>
        <a:lstStyle/>
        <a:p>
          <a:endParaRPr lang="es-CL" sz="1800"/>
        </a:p>
      </dgm:t>
    </dgm:pt>
    <dgm:pt modelId="{EA9F1950-5FD1-441E-88FB-53E63C5189DE}" type="sibTrans" cxnId="{370ED9D4-870A-42B3-AE95-B7010E5FB126}">
      <dgm:prSet/>
      <dgm:spPr/>
      <dgm:t>
        <a:bodyPr/>
        <a:lstStyle/>
        <a:p>
          <a:endParaRPr lang="es-CL" sz="1800"/>
        </a:p>
      </dgm:t>
    </dgm:pt>
    <dgm:pt modelId="{FB010D06-4510-4A0B-8F89-F4BE925B84F5}" type="pres">
      <dgm:prSet presAssocID="{4523F273-1FEA-4761-A0E2-A024B56F42BA}" presName="Name0" presStyleCnt="0">
        <dgm:presLayoutVars>
          <dgm:dir/>
          <dgm:resizeHandles val="exact"/>
        </dgm:presLayoutVars>
      </dgm:prSet>
      <dgm:spPr/>
    </dgm:pt>
    <dgm:pt modelId="{6905397B-E2B5-4117-9D47-D7DA58DDB0F0}" type="pres">
      <dgm:prSet presAssocID="{4523F273-1FEA-4761-A0E2-A024B56F42BA}" presName="cycle" presStyleCnt="0"/>
      <dgm:spPr/>
    </dgm:pt>
    <dgm:pt modelId="{A9EA311C-6B57-45B5-A0B8-C584D012A13F}" type="pres">
      <dgm:prSet presAssocID="{B92A3A43-38B9-439A-8244-1579EA937CA8}" presName="nodeFirstNode" presStyleLbl="node1" presStyleIdx="0" presStyleCnt="5">
        <dgm:presLayoutVars>
          <dgm:bulletEnabled val="1"/>
        </dgm:presLayoutVars>
      </dgm:prSet>
      <dgm:spPr/>
    </dgm:pt>
    <dgm:pt modelId="{0E2C9337-F2BE-42D7-8589-CF83938BE85E}" type="pres">
      <dgm:prSet presAssocID="{A1B731D9-40FA-41F7-8A2E-B362C3CD030A}" presName="sibTransFirstNode" presStyleLbl="bgShp" presStyleIdx="0" presStyleCnt="1"/>
      <dgm:spPr/>
    </dgm:pt>
    <dgm:pt modelId="{7D06B7CB-E2C9-4DCB-B31E-516A064BB180}" type="pres">
      <dgm:prSet presAssocID="{0FE7464F-D7D4-4164-BA4B-67BECD2DB10B}" presName="nodeFollowingNodes" presStyleLbl="node1" presStyleIdx="1" presStyleCnt="5">
        <dgm:presLayoutVars>
          <dgm:bulletEnabled val="1"/>
        </dgm:presLayoutVars>
      </dgm:prSet>
      <dgm:spPr/>
    </dgm:pt>
    <dgm:pt modelId="{B03256AB-B9AF-462B-B447-CD0924134CA8}" type="pres">
      <dgm:prSet presAssocID="{6335ED5B-5F92-4FF4-9B86-9D8A762750E2}" presName="nodeFollowingNodes" presStyleLbl="node1" presStyleIdx="2" presStyleCnt="5" custScaleX="134631" custRadScaleRad="113819" custRadScaleInc="-24653">
        <dgm:presLayoutVars>
          <dgm:bulletEnabled val="1"/>
        </dgm:presLayoutVars>
      </dgm:prSet>
      <dgm:spPr/>
    </dgm:pt>
    <dgm:pt modelId="{1243DB55-54EB-4EC0-BA4B-D3082F0772B6}" type="pres">
      <dgm:prSet presAssocID="{C41609A8-CE56-41B2-A2AF-51D97A3BD68C}" presName="nodeFollowingNodes" presStyleLbl="node1" presStyleIdx="3" presStyleCnt="5" custScaleX="131521" custRadScaleRad="104192" custRadScaleInc="23500">
        <dgm:presLayoutVars>
          <dgm:bulletEnabled val="1"/>
        </dgm:presLayoutVars>
      </dgm:prSet>
      <dgm:spPr/>
    </dgm:pt>
    <dgm:pt modelId="{DA7A130B-6BDF-4781-9A0C-738739F480DB}" type="pres">
      <dgm:prSet presAssocID="{BF7334AA-DA05-4C0F-B270-8C2FABD22D01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71189008-A67D-4A05-8B9B-C4F2F5EC8B1E}" srcId="{4523F273-1FEA-4761-A0E2-A024B56F42BA}" destId="{B92A3A43-38B9-439A-8244-1579EA937CA8}" srcOrd="0" destOrd="0" parTransId="{774AD36B-5946-4820-A64F-1838FDB563DE}" sibTransId="{A1B731D9-40FA-41F7-8A2E-B362C3CD030A}"/>
    <dgm:cxn modelId="{A303F823-CD26-4DF2-B361-48F33EEAF1B6}" type="presOf" srcId="{B92A3A43-38B9-439A-8244-1579EA937CA8}" destId="{A9EA311C-6B57-45B5-A0B8-C584D012A13F}" srcOrd="0" destOrd="0" presId="urn:microsoft.com/office/officeart/2005/8/layout/cycle3"/>
    <dgm:cxn modelId="{9CD1A226-0B94-4350-BA3D-6EF9C32F8253}" srcId="{4523F273-1FEA-4761-A0E2-A024B56F42BA}" destId="{6335ED5B-5F92-4FF4-9B86-9D8A762750E2}" srcOrd="2" destOrd="0" parTransId="{DB4415F7-1FCA-40DB-AC9B-E9F05F08DDB6}" sibTransId="{9CB18086-CA9C-469B-84CC-7ADE5FDA4503}"/>
    <dgm:cxn modelId="{7B7EE364-32FF-40DF-B58C-9802BDADC5E7}" srcId="{4523F273-1FEA-4761-A0E2-A024B56F42BA}" destId="{C41609A8-CE56-41B2-A2AF-51D97A3BD68C}" srcOrd="3" destOrd="0" parTransId="{832A2975-F93C-4517-B800-52F488B66297}" sibTransId="{547316A5-E558-4D84-BFAE-4001C2843716}"/>
    <dgm:cxn modelId="{68E1BA6E-6F20-4546-8637-5C3D81F9C219}" type="presOf" srcId="{0FE7464F-D7D4-4164-BA4B-67BECD2DB10B}" destId="{7D06B7CB-E2C9-4DCB-B31E-516A064BB180}" srcOrd="0" destOrd="0" presId="urn:microsoft.com/office/officeart/2005/8/layout/cycle3"/>
    <dgm:cxn modelId="{2464BE78-F83E-47EB-8348-E40A16DCF208}" type="presOf" srcId="{4523F273-1FEA-4761-A0E2-A024B56F42BA}" destId="{FB010D06-4510-4A0B-8F89-F4BE925B84F5}" srcOrd="0" destOrd="0" presId="urn:microsoft.com/office/officeart/2005/8/layout/cycle3"/>
    <dgm:cxn modelId="{72C29087-3E60-4FB7-BD3B-4174144FC9C7}" srcId="{4523F273-1FEA-4761-A0E2-A024B56F42BA}" destId="{0FE7464F-D7D4-4164-BA4B-67BECD2DB10B}" srcOrd="1" destOrd="0" parTransId="{DAD60FE9-4D17-4C21-AD3B-CC83DBFADFB5}" sibTransId="{4F81B5FD-F436-43A8-B239-48C776A491AF}"/>
    <dgm:cxn modelId="{C7892492-8A4B-426C-B575-1157CB9F7096}" type="presOf" srcId="{C41609A8-CE56-41B2-A2AF-51D97A3BD68C}" destId="{1243DB55-54EB-4EC0-BA4B-D3082F0772B6}" srcOrd="0" destOrd="0" presId="urn:microsoft.com/office/officeart/2005/8/layout/cycle3"/>
    <dgm:cxn modelId="{E929D9A6-3703-4BB8-ABE9-5CFABADDCB83}" type="presOf" srcId="{BF7334AA-DA05-4C0F-B270-8C2FABD22D01}" destId="{DA7A130B-6BDF-4781-9A0C-738739F480DB}" srcOrd="0" destOrd="0" presId="urn:microsoft.com/office/officeart/2005/8/layout/cycle3"/>
    <dgm:cxn modelId="{370ED9D4-870A-42B3-AE95-B7010E5FB126}" srcId="{4523F273-1FEA-4761-A0E2-A024B56F42BA}" destId="{BF7334AA-DA05-4C0F-B270-8C2FABD22D01}" srcOrd="4" destOrd="0" parTransId="{7061ADE3-FDC3-49D4-AADB-CF5E427411CB}" sibTransId="{EA9F1950-5FD1-441E-88FB-53E63C5189DE}"/>
    <dgm:cxn modelId="{86A951E2-65DF-4C92-B04E-87ECBA8068D4}" type="presOf" srcId="{A1B731D9-40FA-41F7-8A2E-B362C3CD030A}" destId="{0E2C9337-F2BE-42D7-8589-CF83938BE85E}" srcOrd="0" destOrd="0" presId="urn:microsoft.com/office/officeart/2005/8/layout/cycle3"/>
    <dgm:cxn modelId="{8D4690E4-96C0-4697-B6BD-3FE0FA367664}" type="presOf" srcId="{6335ED5B-5F92-4FF4-9B86-9D8A762750E2}" destId="{B03256AB-B9AF-462B-B447-CD0924134CA8}" srcOrd="0" destOrd="0" presId="urn:microsoft.com/office/officeart/2005/8/layout/cycle3"/>
    <dgm:cxn modelId="{392220C1-99C8-43CC-BEEC-0F9CBC54E347}" type="presParOf" srcId="{FB010D06-4510-4A0B-8F89-F4BE925B84F5}" destId="{6905397B-E2B5-4117-9D47-D7DA58DDB0F0}" srcOrd="0" destOrd="0" presId="urn:microsoft.com/office/officeart/2005/8/layout/cycle3"/>
    <dgm:cxn modelId="{D9E1E0E4-BFAD-495B-ACF1-2BA8A2D2F6E4}" type="presParOf" srcId="{6905397B-E2B5-4117-9D47-D7DA58DDB0F0}" destId="{A9EA311C-6B57-45B5-A0B8-C584D012A13F}" srcOrd="0" destOrd="0" presId="urn:microsoft.com/office/officeart/2005/8/layout/cycle3"/>
    <dgm:cxn modelId="{DA21B93C-4567-47FB-9461-1452B49291DE}" type="presParOf" srcId="{6905397B-E2B5-4117-9D47-D7DA58DDB0F0}" destId="{0E2C9337-F2BE-42D7-8589-CF83938BE85E}" srcOrd="1" destOrd="0" presId="urn:microsoft.com/office/officeart/2005/8/layout/cycle3"/>
    <dgm:cxn modelId="{73AA23C5-F29B-4DD6-94CC-7920557E82C2}" type="presParOf" srcId="{6905397B-E2B5-4117-9D47-D7DA58DDB0F0}" destId="{7D06B7CB-E2C9-4DCB-B31E-516A064BB180}" srcOrd="2" destOrd="0" presId="urn:microsoft.com/office/officeart/2005/8/layout/cycle3"/>
    <dgm:cxn modelId="{3147AEE5-243A-4B14-903E-9C83645223C4}" type="presParOf" srcId="{6905397B-E2B5-4117-9D47-D7DA58DDB0F0}" destId="{B03256AB-B9AF-462B-B447-CD0924134CA8}" srcOrd="3" destOrd="0" presId="urn:microsoft.com/office/officeart/2005/8/layout/cycle3"/>
    <dgm:cxn modelId="{AE2653FB-C6FA-4075-B28C-F9E645C889DB}" type="presParOf" srcId="{6905397B-E2B5-4117-9D47-D7DA58DDB0F0}" destId="{1243DB55-54EB-4EC0-BA4B-D3082F0772B6}" srcOrd="4" destOrd="0" presId="urn:microsoft.com/office/officeart/2005/8/layout/cycle3"/>
    <dgm:cxn modelId="{76BB55FB-1DBD-4F99-A642-08C5F6FFDA7A}" type="presParOf" srcId="{6905397B-E2B5-4117-9D47-D7DA58DDB0F0}" destId="{DA7A130B-6BDF-4781-9A0C-738739F480DB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23F273-1FEA-4761-A0E2-A024B56F42BA}" type="doc">
      <dgm:prSet loTypeId="urn:microsoft.com/office/officeart/2005/8/layout/cycle3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B92A3A43-38B9-439A-8244-1579EA937CA8}">
      <dgm:prSet phldrT="[Texto]" custT="1"/>
      <dgm:spPr/>
      <dgm:t>
        <a:bodyPr/>
        <a:lstStyle/>
        <a:p>
          <a:r>
            <a:rPr lang="es-CL" sz="2000" b="1" dirty="0"/>
            <a:t>Proteinuria</a:t>
          </a:r>
        </a:p>
        <a:p>
          <a:r>
            <a:rPr lang="es-CL" sz="2000" b="1" dirty="0"/>
            <a:t>masiva</a:t>
          </a:r>
          <a:endParaRPr lang="es-CL" sz="1600" b="1" dirty="0"/>
        </a:p>
      </dgm:t>
    </dgm:pt>
    <dgm:pt modelId="{774AD36B-5946-4820-A64F-1838FDB563DE}" type="parTrans" cxnId="{71189008-A67D-4A05-8B9B-C4F2F5EC8B1E}">
      <dgm:prSet/>
      <dgm:spPr/>
      <dgm:t>
        <a:bodyPr/>
        <a:lstStyle/>
        <a:p>
          <a:endParaRPr lang="es-CL"/>
        </a:p>
      </dgm:t>
    </dgm:pt>
    <dgm:pt modelId="{A1B731D9-40FA-41F7-8A2E-B362C3CD030A}" type="sibTrans" cxnId="{71189008-A67D-4A05-8B9B-C4F2F5EC8B1E}">
      <dgm:prSet/>
      <dgm:spPr/>
      <dgm:t>
        <a:bodyPr/>
        <a:lstStyle/>
        <a:p>
          <a:endParaRPr lang="es-CL"/>
        </a:p>
      </dgm:t>
    </dgm:pt>
    <dgm:pt modelId="{0FE7464F-D7D4-4164-BA4B-67BECD2DB10B}">
      <dgm:prSet phldrT="[Texto]"/>
      <dgm:spPr/>
      <dgm:t>
        <a:bodyPr/>
        <a:lstStyle/>
        <a:p>
          <a:r>
            <a:rPr lang="es-CL" dirty="0"/>
            <a:t>Edema</a:t>
          </a:r>
        </a:p>
      </dgm:t>
    </dgm:pt>
    <dgm:pt modelId="{DAD60FE9-4D17-4C21-AD3B-CC83DBFADFB5}" type="parTrans" cxnId="{72C29087-3E60-4FB7-BD3B-4174144FC9C7}">
      <dgm:prSet/>
      <dgm:spPr/>
      <dgm:t>
        <a:bodyPr/>
        <a:lstStyle/>
        <a:p>
          <a:endParaRPr lang="es-CL"/>
        </a:p>
      </dgm:t>
    </dgm:pt>
    <dgm:pt modelId="{4F81B5FD-F436-43A8-B239-48C776A491AF}" type="sibTrans" cxnId="{72C29087-3E60-4FB7-BD3B-4174144FC9C7}">
      <dgm:prSet/>
      <dgm:spPr/>
      <dgm:t>
        <a:bodyPr/>
        <a:lstStyle/>
        <a:p>
          <a:endParaRPr lang="es-CL"/>
        </a:p>
      </dgm:t>
    </dgm:pt>
    <dgm:pt modelId="{6335ED5B-5F92-4FF4-9B86-9D8A762750E2}">
      <dgm:prSet phldrT="[Texto]"/>
      <dgm:spPr/>
      <dgm:t>
        <a:bodyPr/>
        <a:lstStyle/>
        <a:p>
          <a:r>
            <a:rPr lang="es-CL" dirty="0" err="1"/>
            <a:t>Hipoalbuminemia</a:t>
          </a:r>
          <a:endParaRPr lang="es-CL" dirty="0"/>
        </a:p>
      </dgm:t>
    </dgm:pt>
    <dgm:pt modelId="{DB4415F7-1FCA-40DB-AC9B-E9F05F08DDB6}" type="parTrans" cxnId="{9CD1A226-0B94-4350-BA3D-6EF9C32F8253}">
      <dgm:prSet/>
      <dgm:spPr/>
      <dgm:t>
        <a:bodyPr/>
        <a:lstStyle/>
        <a:p>
          <a:endParaRPr lang="es-CL"/>
        </a:p>
      </dgm:t>
    </dgm:pt>
    <dgm:pt modelId="{9CB18086-CA9C-469B-84CC-7ADE5FDA4503}" type="sibTrans" cxnId="{9CD1A226-0B94-4350-BA3D-6EF9C32F8253}">
      <dgm:prSet/>
      <dgm:spPr/>
      <dgm:t>
        <a:bodyPr/>
        <a:lstStyle/>
        <a:p>
          <a:endParaRPr lang="es-CL"/>
        </a:p>
      </dgm:t>
    </dgm:pt>
    <dgm:pt modelId="{C41609A8-CE56-41B2-A2AF-51D97A3BD68C}">
      <dgm:prSet phldrT="[Texto]"/>
      <dgm:spPr/>
      <dgm:t>
        <a:bodyPr/>
        <a:lstStyle/>
        <a:p>
          <a:r>
            <a:rPr lang="es-CL" dirty="0" err="1"/>
            <a:t>Hiperlipidemia</a:t>
          </a:r>
          <a:endParaRPr lang="es-CL" dirty="0"/>
        </a:p>
      </dgm:t>
    </dgm:pt>
    <dgm:pt modelId="{832A2975-F93C-4517-B800-52F488B66297}" type="parTrans" cxnId="{7B7EE364-32FF-40DF-B58C-9802BDADC5E7}">
      <dgm:prSet/>
      <dgm:spPr/>
      <dgm:t>
        <a:bodyPr/>
        <a:lstStyle/>
        <a:p>
          <a:endParaRPr lang="es-CL"/>
        </a:p>
      </dgm:t>
    </dgm:pt>
    <dgm:pt modelId="{547316A5-E558-4D84-BFAE-4001C2843716}" type="sibTrans" cxnId="{7B7EE364-32FF-40DF-B58C-9802BDADC5E7}">
      <dgm:prSet/>
      <dgm:spPr/>
      <dgm:t>
        <a:bodyPr/>
        <a:lstStyle/>
        <a:p>
          <a:endParaRPr lang="es-CL"/>
        </a:p>
      </dgm:t>
    </dgm:pt>
    <dgm:pt modelId="{BF7334AA-DA05-4C0F-B270-8C2FABD22D01}">
      <dgm:prSet phldrT="[Texto]"/>
      <dgm:spPr/>
      <dgm:t>
        <a:bodyPr/>
        <a:lstStyle/>
        <a:p>
          <a:r>
            <a:rPr lang="es-CL" dirty="0"/>
            <a:t>Oliguria </a:t>
          </a:r>
        </a:p>
      </dgm:t>
    </dgm:pt>
    <dgm:pt modelId="{7061ADE3-FDC3-49D4-AADB-CF5E427411CB}" type="parTrans" cxnId="{370ED9D4-870A-42B3-AE95-B7010E5FB126}">
      <dgm:prSet/>
      <dgm:spPr/>
      <dgm:t>
        <a:bodyPr/>
        <a:lstStyle/>
        <a:p>
          <a:endParaRPr lang="es-CL"/>
        </a:p>
      </dgm:t>
    </dgm:pt>
    <dgm:pt modelId="{EA9F1950-5FD1-441E-88FB-53E63C5189DE}" type="sibTrans" cxnId="{370ED9D4-870A-42B3-AE95-B7010E5FB126}">
      <dgm:prSet/>
      <dgm:spPr/>
      <dgm:t>
        <a:bodyPr/>
        <a:lstStyle/>
        <a:p>
          <a:endParaRPr lang="es-CL"/>
        </a:p>
      </dgm:t>
    </dgm:pt>
    <dgm:pt modelId="{FB010D06-4510-4A0B-8F89-F4BE925B84F5}" type="pres">
      <dgm:prSet presAssocID="{4523F273-1FEA-4761-A0E2-A024B56F42BA}" presName="Name0" presStyleCnt="0">
        <dgm:presLayoutVars>
          <dgm:dir/>
          <dgm:resizeHandles val="exact"/>
        </dgm:presLayoutVars>
      </dgm:prSet>
      <dgm:spPr/>
    </dgm:pt>
    <dgm:pt modelId="{6905397B-E2B5-4117-9D47-D7DA58DDB0F0}" type="pres">
      <dgm:prSet presAssocID="{4523F273-1FEA-4761-A0E2-A024B56F42BA}" presName="cycle" presStyleCnt="0"/>
      <dgm:spPr/>
    </dgm:pt>
    <dgm:pt modelId="{A9EA311C-6B57-45B5-A0B8-C584D012A13F}" type="pres">
      <dgm:prSet presAssocID="{B92A3A43-38B9-439A-8244-1579EA937CA8}" presName="nodeFirstNode" presStyleLbl="node1" presStyleIdx="0" presStyleCnt="5">
        <dgm:presLayoutVars>
          <dgm:bulletEnabled val="1"/>
        </dgm:presLayoutVars>
      </dgm:prSet>
      <dgm:spPr/>
    </dgm:pt>
    <dgm:pt modelId="{0E2C9337-F2BE-42D7-8589-CF83938BE85E}" type="pres">
      <dgm:prSet presAssocID="{A1B731D9-40FA-41F7-8A2E-B362C3CD030A}" presName="sibTransFirstNode" presStyleLbl="bgShp" presStyleIdx="0" presStyleCnt="1"/>
      <dgm:spPr/>
    </dgm:pt>
    <dgm:pt modelId="{7D06B7CB-E2C9-4DCB-B31E-516A064BB180}" type="pres">
      <dgm:prSet presAssocID="{0FE7464F-D7D4-4164-BA4B-67BECD2DB10B}" presName="nodeFollowingNodes" presStyleLbl="node1" presStyleIdx="1" presStyleCnt="5">
        <dgm:presLayoutVars>
          <dgm:bulletEnabled val="1"/>
        </dgm:presLayoutVars>
      </dgm:prSet>
      <dgm:spPr/>
    </dgm:pt>
    <dgm:pt modelId="{B03256AB-B9AF-462B-B447-CD0924134CA8}" type="pres">
      <dgm:prSet presAssocID="{6335ED5B-5F92-4FF4-9B86-9D8A762750E2}" presName="nodeFollowingNodes" presStyleLbl="node1" presStyleIdx="2" presStyleCnt="5">
        <dgm:presLayoutVars>
          <dgm:bulletEnabled val="1"/>
        </dgm:presLayoutVars>
      </dgm:prSet>
      <dgm:spPr/>
    </dgm:pt>
    <dgm:pt modelId="{1243DB55-54EB-4EC0-BA4B-D3082F0772B6}" type="pres">
      <dgm:prSet presAssocID="{C41609A8-CE56-41B2-A2AF-51D97A3BD68C}" presName="nodeFollowingNodes" presStyleLbl="node1" presStyleIdx="3" presStyleCnt="5">
        <dgm:presLayoutVars>
          <dgm:bulletEnabled val="1"/>
        </dgm:presLayoutVars>
      </dgm:prSet>
      <dgm:spPr/>
    </dgm:pt>
    <dgm:pt modelId="{DA7A130B-6BDF-4781-9A0C-738739F480DB}" type="pres">
      <dgm:prSet presAssocID="{BF7334AA-DA05-4C0F-B270-8C2FABD22D01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131FC106-29E1-42C5-BE95-3E7BC025A87D}" type="presOf" srcId="{4523F273-1FEA-4761-A0E2-A024B56F42BA}" destId="{FB010D06-4510-4A0B-8F89-F4BE925B84F5}" srcOrd="0" destOrd="0" presId="urn:microsoft.com/office/officeart/2005/8/layout/cycle3"/>
    <dgm:cxn modelId="{71189008-A67D-4A05-8B9B-C4F2F5EC8B1E}" srcId="{4523F273-1FEA-4761-A0E2-A024B56F42BA}" destId="{B92A3A43-38B9-439A-8244-1579EA937CA8}" srcOrd="0" destOrd="0" parTransId="{774AD36B-5946-4820-A64F-1838FDB563DE}" sibTransId="{A1B731D9-40FA-41F7-8A2E-B362C3CD030A}"/>
    <dgm:cxn modelId="{9CD1A226-0B94-4350-BA3D-6EF9C32F8253}" srcId="{4523F273-1FEA-4761-A0E2-A024B56F42BA}" destId="{6335ED5B-5F92-4FF4-9B86-9D8A762750E2}" srcOrd="2" destOrd="0" parTransId="{DB4415F7-1FCA-40DB-AC9B-E9F05F08DDB6}" sibTransId="{9CB18086-CA9C-469B-84CC-7ADE5FDA4503}"/>
    <dgm:cxn modelId="{D8423F2B-0F9F-4A25-BF86-D69569E1B160}" type="presOf" srcId="{BF7334AA-DA05-4C0F-B270-8C2FABD22D01}" destId="{DA7A130B-6BDF-4781-9A0C-738739F480DB}" srcOrd="0" destOrd="0" presId="urn:microsoft.com/office/officeart/2005/8/layout/cycle3"/>
    <dgm:cxn modelId="{49250043-19D0-4655-80B0-97ACA804B1D3}" type="presOf" srcId="{0FE7464F-D7D4-4164-BA4B-67BECD2DB10B}" destId="{7D06B7CB-E2C9-4DCB-B31E-516A064BB180}" srcOrd="0" destOrd="0" presId="urn:microsoft.com/office/officeart/2005/8/layout/cycle3"/>
    <dgm:cxn modelId="{7B7EE364-32FF-40DF-B58C-9802BDADC5E7}" srcId="{4523F273-1FEA-4761-A0E2-A024B56F42BA}" destId="{C41609A8-CE56-41B2-A2AF-51D97A3BD68C}" srcOrd="3" destOrd="0" parTransId="{832A2975-F93C-4517-B800-52F488B66297}" sibTransId="{547316A5-E558-4D84-BFAE-4001C2843716}"/>
    <dgm:cxn modelId="{DC361270-747C-44E0-B668-5FE67F15141B}" type="presOf" srcId="{A1B731D9-40FA-41F7-8A2E-B362C3CD030A}" destId="{0E2C9337-F2BE-42D7-8589-CF83938BE85E}" srcOrd="0" destOrd="0" presId="urn:microsoft.com/office/officeart/2005/8/layout/cycle3"/>
    <dgm:cxn modelId="{DD26B950-A199-49FB-8531-F904889B64D1}" type="presOf" srcId="{6335ED5B-5F92-4FF4-9B86-9D8A762750E2}" destId="{B03256AB-B9AF-462B-B447-CD0924134CA8}" srcOrd="0" destOrd="0" presId="urn:microsoft.com/office/officeart/2005/8/layout/cycle3"/>
    <dgm:cxn modelId="{72C29087-3E60-4FB7-BD3B-4174144FC9C7}" srcId="{4523F273-1FEA-4761-A0E2-A024B56F42BA}" destId="{0FE7464F-D7D4-4164-BA4B-67BECD2DB10B}" srcOrd="1" destOrd="0" parTransId="{DAD60FE9-4D17-4C21-AD3B-CC83DBFADFB5}" sibTransId="{4F81B5FD-F436-43A8-B239-48C776A491AF}"/>
    <dgm:cxn modelId="{479473B6-E660-4505-9748-B31A7E43394D}" type="presOf" srcId="{C41609A8-CE56-41B2-A2AF-51D97A3BD68C}" destId="{1243DB55-54EB-4EC0-BA4B-D3082F0772B6}" srcOrd="0" destOrd="0" presId="urn:microsoft.com/office/officeart/2005/8/layout/cycle3"/>
    <dgm:cxn modelId="{370ED9D4-870A-42B3-AE95-B7010E5FB126}" srcId="{4523F273-1FEA-4761-A0E2-A024B56F42BA}" destId="{BF7334AA-DA05-4C0F-B270-8C2FABD22D01}" srcOrd="4" destOrd="0" parTransId="{7061ADE3-FDC3-49D4-AADB-CF5E427411CB}" sibTransId="{EA9F1950-5FD1-441E-88FB-53E63C5189DE}"/>
    <dgm:cxn modelId="{90019AFC-6626-410A-81DF-90FF0770F34F}" type="presOf" srcId="{B92A3A43-38B9-439A-8244-1579EA937CA8}" destId="{A9EA311C-6B57-45B5-A0B8-C584D012A13F}" srcOrd="0" destOrd="0" presId="urn:microsoft.com/office/officeart/2005/8/layout/cycle3"/>
    <dgm:cxn modelId="{E87480B6-51D1-4A8A-85B7-7F8ACDFD0B11}" type="presParOf" srcId="{FB010D06-4510-4A0B-8F89-F4BE925B84F5}" destId="{6905397B-E2B5-4117-9D47-D7DA58DDB0F0}" srcOrd="0" destOrd="0" presId="urn:microsoft.com/office/officeart/2005/8/layout/cycle3"/>
    <dgm:cxn modelId="{71D0315F-A71C-4F1E-961C-D43F289BEA58}" type="presParOf" srcId="{6905397B-E2B5-4117-9D47-D7DA58DDB0F0}" destId="{A9EA311C-6B57-45B5-A0B8-C584D012A13F}" srcOrd="0" destOrd="0" presId="urn:microsoft.com/office/officeart/2005/8/layout/cycle3"/>
    <dgm:cxn modelId="{E677263B-4E92-4329-BE52-3C090AFD556B}" type="presParOf" srcId="{6905397B-E2B5-4117-9D47-D7DA58DDB0F0}" destId="{0E2C9337-F2BE-42D7-8589-CF83938BE85E}" srcOrd="1" destOrd="0" presId="urn:microsoft.com/office/officeart/2005/8/layout/cycle3"/>
    <dgm:cxn modelId="{A889C40D-5C7C-46AF-93CF-85C5FB3475D0}" type="presParOf" srcId="{6905397B-E2B5-4117-9D47-D7DA58DDB0F0}" destId="{7D06B7CB-E2C9-4DCB-B31E-516A064BB180}" srcOrd="2" destOrd="0" presId="urn:microsoft.com/office/officeart/2005/8/layout/cycle3"/>
    <dgm:cxn modelId="{078AA115-CE2B-40B5-A158-FC28F0CBBF4B}" type="presParOf" srcId="{6905397B-E2B5-4117-9D47-D7DA58DDB0F0}" destId="{B03256AB-B9AF-462B-B447-CD0924134CA8}" srcOrd="3" destOrd="0" presId="urn:microsoft.com/office/officeart/2005/8/layout/cycle3"/>
    <dgm:cxn modelId="{839FD0EC-0835-440C-B6F2-3E1B02832333}" type="presParOf" srcId="{6905397B-E2B5-4117-9D47-D7DA58DDB0F0}" destId="{1243DB55-54EB-4EC0-BA4B-D3082F0772B6}" srcOrd="4" destOrd="0" presId="urn:microsoft.com/office/officeart/2005/8/layout/cycle3"/>
    <dgm:cxn modelId="{8F00F304-A51D-443A-B0A4-FA32CAE90B34}" type="presParOf" srcId="{6905397B-E2B5-4117-9D47-D7DA58DDB0F0}" destId="{DA7A130B-6BDF-4781-9A0C-738739F480DB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523F273-1FEA-4761-A0E2-A024B56F42BA}" type="doc">
      <dgm:prSet loTypeId="urn:microsoft.com/office/officeart/2005/8/layout/cycle3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B92A3A43-38B9-439A-8244-1579EA937CA8}">
      <dgm:prSet phldrT="[Texto]" custT="1"/>
      <dgm:spPr/>
      <dgm:t>
        <a:bodyPr/>
        <a:lstStyle/>
        <a:p>
          <a:r>
            <a:rPr lang="es-CL" sz="2000" b="0" dirty="0"/>
            <a:t>Proteinuria</a:t>
          </a:r>
          <a:endParaRPr lang="es-CL" sz="1600" b="0" dirty="0"/>
        </a:p>
      </dgm:t>
    </dgm:pt>
    <dgm:pt modelId="{774AD36B-5946-4820-A64F-1838FDB563DE}" type="parTrans" cxnId="{71189008-A67D-4A05-8B9B-C4F2F5EC8B1E}">
      <dgm:prSet/>
      <dgm:spPr/>
      <dgm:t>
        <a:bodyPr/>
        <a:lstStyle/>
        <a:p>
          <a:endParaRPr lang="es-CL"/>
        </a:p>
      </dgm:t>
    </dgm:pt>
    <dgm:pt modelId="{A1B731D9-40FA-41F7-8A2E-B362C3CD030A}" type="sibTrans" cxnId="{71189008-A67D-4A05-8B9B-C4F2F5EC8B1E}">
      <dgm:prSet/>
      <dgm:spPr/>
      <dgm:t>
        <a:bodyPr/>
        <a:lstStyle/>
        <a:p>
          <a:endParaRPr lang="es-CL"/>
        </a:p>
      </dgm:t>
    </dgm:pt>
    <dgm:pt modelId="{0FE7464F-D7D4-4164-BA4B-67BECD2DB10B}">
      <dgm:prSet phldrT="[Texto]" custT="1"/>
      <dgm:spPr/>
      <dgm:t>
        <a:bodyPr/>
        <a:lstStyle/>
        <a:p>
          <a:r>
            <a:rPr lang="es-CL" sz="2000" b="1" dirty="0"/>
            <a:t>Edema</a:t>
          </a:r>
        </a:p>
      </dgm:t>
    </dgm:pt>
    <dgm:pt modelId="{DAD60FE9-4D17-4C21-AD3B-CC83DBFADFB5}" type="parTrans" cxnId="{72C29087-3E60-4FB7-BD3B-4174144FC9C7}">
      <dgm:prSet/>
      <dgm:spPr/>
      <dgm:t>
        <a:bodyPr/>
        <a:lstStyle/>
        <a:p>
          <a:endParaRPr lang="es-CL"/>
        </a:p>
      </dgm:t>
    </dgm:pt>
    <dgm:pt modelId="{4F81B5FD-F436-43A8-B239-48C776A491AF}" type="sibTrans" cxnId="{72C29087-3E60-4FB7-BD3B-4174144FC9C7}">
      <dgm:prSet/>
      <dgm:spPr/>
      <dgm:t>
        <a:bodyPr/>
        <a:lstStyle/>
        <a:p>
          <a:endParaRPr lang="es-CL"/>
        </a:p>
      </dgm:t>
    </dgm:pt>
    <dgm:pt modelId="{6335ED5B-5F92-4FF4-9B86-9D8A762750E2}">
      <dgm:prSet phldrT="[Texto]"/>
      <dgm:spPr/>
      <dgm:t>
        <a:bodyPr/>
        <a:lstStyle/>
        <a:p>
          <a:r>
            <a:rPr lang="es-CL" dirty="0" err="1"/>
            <a:t>Hipoalbuminemia</a:t>
          </a:r>
          <a:endParaRPr lang="es-CL" dirty="0"/>
        </a:p>
      </dgm:t>
    </dgm:pt>
    <dgm:pt modelId="{DB4415F7-1FCA-40DB-AC9B-E9F05F08DDB6}" type="parTrans" cxnId="{9CD1A226-0B94-4350-BA3D-6EF9C32F8253}">
      <dgm:prSet/>
      <dgm:spPr/>
      <dgm:t>
        <a:bodyPr/>
        <a:lstStyle/>
        <a:p>
          <a:endParaRPr lang="es-CL"/>
        </a:p>
      </dgm:t>
    </dgm:pt>
    <dgm:pt modelId="{9CB18086-CA9C-469B-84CC-7ADE5FDA4503}" type="sibTrans" cxnId="{9CD1A226-0B94-4350-BA3D-6EF9C32F8253}">
      <dgm:prSet/>
      <dgm:spPr/>
      <dgm:t>
        <a:bodyPr/>
        <a:lstStyle/>
        <a:p>
          <a:endParaRPr lang="es-CL"/>
        </a:p>
      </dgm:t>
    </dgm:pt>
    <dgm:pt modelId="{C41609A8-CE56-41B2-A2AF-51D97A3BD68C}">
      <dgm:prSet phldrT="[Texto]"/>
      <dgm:spPr/>
      <dgm:t>
        <a:bodyPr/>
        <a:lstStyle/>
        <a:p>
          <a:r>
            <a:rPr lang="es-CL" dirty="0" err="1"/>
            <a:t>Hiperlipidemia</a:t>
          </a:r>
          <a:endParaRPr lang="es-CL" dirty="0"/>
        </a:p>
      </dgm:t>
    </dgm:pt>
    <dgm:pt modelId="{832A2975-F93C-4517-B800-52F488B66297}" type="parTrans" cxnId="{7B7EE364-32FF-40DF-B58C-9802BDADC5E7}">
      <dgm:prSet/>
      <dgm:spPr/>
      <dgm:t>
        <a:bodyPr/>
        <a:lstStyle/>
        <a:p>
          <a:endParaRPr lang="es-CL"/>
        </a:p>
      </dgm:t>
    </dgm:pt>
    <dgm:pt modelId="{547316A5-E558-4D84-BFAE-4001C2843716}" type="sibTrans" cxnId="{7B7EE364-32FF-40DF-B58C-9802BDADC5E7}">
      <dgm:prSet/>
      <dgm:spPr/>
      <dgm:t>
        <a:bodyPr/>
        <a:lstStyle/>
        <a:p>
          <a:endParaRPr lang="es-CL"/>
        </a:p>
      </dgm:t>
    </dgm:pt>
    <dgm:pt modelId="{BF7334AA-DA05-4C0F-B270-8C2FABD22D01}">
      <dgm:prSet phldrT="[Texto]"/>
      <dgm:spPr/>
      <dgm:t>
        <a:bodyPr/>
        <a:lstStyle/>
        <a:p>
          <a:r>
            <a:rPr lang="es-CL" b="0" dirty="0"/>
            <a:t>Oliguria </a:t>
          </a:r>
        </a:p>
      </dgm:t>
    </dgm:pt>
    <dgm:pt modelId="{7061ADE3-FDC3-49D4-AADB-CF5E427411CB}" type="parTrans" cxnId="{370ED9D4-870A-42B3-AE95-B7010E5FB126}">
      <dgm:prSet/>
      <dgm:spPr/>
      <dgm:t>
        <a:bodyPr/>
        <a:lstStyle/>
        <a:p>
          <a:endParaRPr lang="es-CL"/>
        </a:p>
      </dgm:t>
    </dgm:pt>
    <dgm:pt modelId="{EA9F1950-5FD1-441E-88FB-53E63C5189DE}" type="sibTrans" cxnId="{370ED9D4-870A-42B3-AE95-B7010E5FB126}">
      <dgm:prSet/>
      <dgm:spPr/>
      <dgm:t>
        <a:bodyPr/>
        <a:lstStyle/>
        <a:p>
          <a:endParaRPr lang="es-CL"/>
        </a:p>
      </dgm:t>
    </dgm:pt>
    <dgm:pt modelId="{0D5E9D8D-AB38-4DE5-BB30-6C3742B7B166}">
      <dgm:prSet phldrT="[Texto]"/>
      <dgm:spPr/>
      <dgm:t>
        <a:bodyPr/>
        <a:lstStyle/>
        <a:p>
          <a:r>
            <a:rPr lang="es-CL" dirty="0" err="1"/>
            <a:t>Hipercoagulabilidad</a:t>
          </a:r>
          <a:endParaRPr lang="es-CL" dirty="0"/>
        </a:p>
      </dgm:t>
    </dgm:pt>
    <dgm:pt modelId="{36A627AB-B9FA-4EBB-802E-8797B114BF2F}" type="parTrans" cxnId="{8BBCC9A7-0D3F-48AB-B71B-73D453242C87}">
      <dgm:prSet/>
      <dgm:spPr/>
      <dgm:t>
        <a:bodyPr/>
        <a:lstStyle/>
        <a:p>
          <a:endParaRPr lang="es-CL"/>
        </a:p>
      </dgm:t>
    </dgm:pt>
    <dgm:pt modelId="{83D94AE8-DDE2-48B9-91D8-F5A2B520E602}" type="sibTrans" cxnId="{8BBCC9A7-0D3F-48AB-B71B-73D453242C87}">
      <dgm:prSet/>
      <dgm:spPr/>
      <dgm:t>
        <a:bodyPr/>
        <a:lstStyle/>
        <a:p>
          <a:endParaRPr lang="es-CL"/>
        </a:p>
      </dgm:t>
    </dgm:pt>
    <dgm:pt modelId="{FB010D06-4510-4A0B-8F89-F4BE925B84F5}" type="pres">
      <dgm:prSet presAssocID="{4523F273-1FEA-4761-A0E2-A024B56F42BA}" presName="Name0" presStyleCnt="0">
        <dgm:presLayoutVars>
          <dgm:dir/>
          <dgm:resizeHandles val="exact"/>
        </dgm:presLayoutVars>
      </dgm:prSet>
      <dgm:spPr/>
    </dgm:pt>
    <dgm:pt modelId="{6905397B-E2B5-4117-9D47-D7DA58DDB0F0}" type="pres">
      <dgm:prSet presAssocID="{4523F273-1FEA-4761-A0E2-A024B56F42BA}" presName="cycle" presStyleCnt="0"/>
      <dgm:spPr/>
    </dgm:pt>
    <dgm:pt modelId="{A9EA311C-6B57-45B5-A0B8-C584D012A13F}" type="pres">
      <dgm:prSet presAssocID="{B92A3A43-38B9-439A-8244-1579EA937CA8}" presName="nodeFirstNode" presStyleLbl="node1" presStyleIdx="0" presStyleCnt="6">
        <dgm:presLayoutVars>
          <dgm:bulletEnabled val="1"/>
        </dgm:presLayoutVars>
      </dgm:prSet>
      <dgm:spPr/>
    </dgm:pt>
    <dgm:pt modelId="{0E2C9337-F2BE-42D7-8589-CF83938BE85E}" type="pres">
      <dgm:prSet presAssocID="{A1B731D9-40FA-41F7-8A2E-B362C3CD030A}" presName="sibTransFirstNode" presStyleLbl="bgShp" presStyleIdx="0" presStyleCnt="1"/>
      <dgm:spPr/>
    </dgm:pt>
    <dgm:pt modelId="{7D06B7CB-E2C9-4DCB-B31E-516A064BB180}" type="pres">
      <dgm:prSet presAssocID="{0FE7464F-D7D4-4164-BA4B-67BECD2DB10B}" presName="nodeFollowingNodes" presStyleLbl="node1" presStyleIdx="1" presStyleCnt="6">
        <dgm:presLayoutVars>
          <dgm:bulletEnabled val="1"/>
        </dgm:presLayoutVars>
      </dgm:prSet>
      <dgm:spPr/>
    </dgm:pt>
    <dgm:pt modelId="{B03256AB-B9AF-462B-B447-CD0924134CA8}" type="pres">
      <dgm:prSet presAssocID="{6335ED5B-5F92-4FF4-9B86-9D8A762750E2}" presName="nodeFollowingNodes" presStyleLbl="node1" presStyleIdx="2" presStyleCnt="6">
        <dgm:presLayoutVars>
          <dgm:bulletEnabled val="1"/>
        </dgm:presLayoutVars>
      </dgm:prSet>
      <dgm:spPr/>
    </dgm:pt>
    <dgm:pt modelId="{1243DB55-54EB-4EC0-BA4B-D3082F0772B6}" type="pres">
      <dgm:prSet presAssocID="{C41609A8-CE56-41B2-A2AF-51D97A3BD68C}" presName="nodeFollowingNodes" presStyleLbl="node1" presStyleIdx="3" presStyleCnt="6">
        <dgm:presLayoutVars>
          <dgm:bulletEnabled val="1"/>
        </dgm:presLayoutVars>
      </dgm:prSet>
      <dgm:spPr/>
    </dgm:pt>
    <dgm:pt modelId="{2355DD1A-FF2C-45AB-BFC7-FC71A4678569}" type="pres">
      <dgm:prSet presAssocID="{0D5E9D8D-AB38-4DE5-BB30-6C3742B7B166}" presName="nodeFollowingNodes" presStyleLbl="node1" presStyleIdx="4" presStyleCnt="6">
        <dgm:presLayoutVars>
          <dgm:bulletEnabled val="1"/>
        </dgm:presLayoutVars>
      </dgm:prSet>
      <dgm:spPr/>
    </dgm:pt>
    <dgm:pt modelId="{DA7A130B-6BDF-4781-9A0C-738739F480DB}" type="pres">
      <dgm:prSet presAssocID="{BF7334AA-DA05-4C0F-B270-8C2FABD22D01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71189008-A67D-4A05-8B9B-C4F2F5EC8B1E}" srcId="{4523F273-1FEA-4761-A0E2-A024B56F42BA}" destId="{B92A3A43-38B9-439A-8244-1579EA937CA8}" srcOrd="0" destOrd="0" parTransId="{774AD36B-5946-4820-A64F-1838FDB563DE}" sibTransId="{A1B731D9-40FA-41F7-8A2E-B362C3CD030A}"/>
    <dgm:cxn modelId="{9CD1A226-0B94-4350-BA3D-6EF9C32F8253}" srcId="{4523F273-1FEA-4761-A0E2-A024B56F42BA}" destId="{6335ED5B-5F92-4FF4-9B86-9D8A762750E2}" srcOrd="2" destOrd="0" parTransId="{DB4415F7-1FCA-40DB-AC9B-E9F05F08DDB6}" sibTransId="{9CB18086-CA9C-469B-84CC-7ADE5FDA4503}"/>
    <dgm:cxn modelId="{C0DD662D-0AE3-462B-9E0D-EC27815CB1F0}" type="presOf" srcId="{C41609A8-CE56-41B2-A2AF-51D97A3BD68C}" destId="{1243DB55-54EB-4EC0-BA4B-D3082F0772B6}" srcOrd="0" destOrd="0" presId="urn:microsoft.com/office/officeart/2005/8/layout/cycle3"/>
    <dgm:cxn modelId="{E1C39F39-089E-4540-82D6-F179409CCA0D}" type="presOf" srcId="{4523F273-1FEA-4761-A0E2-A024B56F42BA}" destId="{FB010D06-4510-4A0B-8F89-F4BE925B84F5}" srcOrd="0" destOrd="0" presId="urn:microsoft.com/office/officeart/2005/8/layout/cycle3"/>
    <dgm:cxn modelId="{FAC8E463-8971-4E54-AF7A-BA6E157A2E71}" type="presOf" srcId="{0FE7464F-D7D4-4164-BA4B-67BECD2DB10B}" destId="{7D06B7CB-E2C9-4DCB-B31E-516A064BB180}" srcOrd="0" destOrd="0" presId="urn:microsoft.com/office/officeart/2005/8/layout/cycle3"/>
    <dgm:cxn modelId="{7B7EE364-32FF-40DF-B58C-9802BDADC5E7}" srcId="{4523F273-1FEA-4761-A0E2-A024B56F42BA}" destId="{C41609A8-CE56-41B2-A2AF-51D97A3BD68C}" srcOrd="3" destOrd="0" parTransId="{832A2975-F93C-4517-B800-52F488B66297}" sibTransId="{547316A5-E558-4D84-BFAE-4001C2843716}"/>
    <dgm:cxn modelId="{54C8797C-A3A4-4E4C-9FB6-8E67A742268A}" type="presOf" srcId="{B92A3A43-38B9-439A-8244-1579EA937CA8}" destId="{A9EA311C-6B57-45B5-A0B8-C584D012A13F}" srcOrd="0" destOrd="0" presId="urn:microsoft.com/office/officeart/2005/8/layout/cycle3"/>
    <dgm:cxn modelId="{9A256481-D74F-448A-A776-CA58D3AC9BB9}" type="presOf" srcId="{6335ED5B-5F92-4FF4-9B86-9D8A762750E2}" destId="{B03256AB-B9AF-462B-B447-CD0924134CA8}" srcOrd="0" destOrd="0" presId="urn:microsoft.com/office/officeart/2005/8/layout/cycle3"/>
    <dgm:cxn modelId="{72C29087-3E60-4FB7-BD3B-4174144FC9C7}" srcId="{4523F273-1FEA-4761-A0E2-A024B56F42BA}" destId="{0FE7464F-D7D4-4164-BA4B-67BECD2DB10B}" srcOrd="1" destOrd="0" parTransId="{DAD60FE9-4D17-4C21-AD3B-CC83DBFADFB5}" sibTransId="{4F81B5FD-F436-43A8-B239-48C776A491AF}"/>
    <dgm:cxn modelId="{8BBCC9A7-0D3F-48AB-B71B-73D453242C87}" srcId="{4523F273-1FEA-4761-A0E2-A024B56F42BA}" destId="{0D5E9D8D-AB38-4DE5-BB30-6C3742B7B166}" srcOrd="4" destOrd="0" parTransId="{36A627AB-B9FA-4EBB-802E-8797B114BF2F}" sibTransId="{83D94AE8-DDE2-48B9-91D8-F5A2B520E602}"/>
    <dgm:cxn modelId="{92D6F3CA-9224-43F9-8F0C-74528A31DECD}" type="presOf" srcId="{0D5E9D8D-AB38-4DE5-BB30-6C3742B7B166}" destId="{2355DD1A-FF2C-45AB-BFC7-FC71A4678569}" srcOrd="0" destOrd="0" presId="urn:microsoft.com/office/officeart/2005/8/layout/cycle3"/>
    <dgm:cxn modelId="{370ED9D4-870A-42B3-AE95-B7010E5FB126}" srcId="{4523F273-1FEA-4761-A0E2-A024B56F42BA}" destId="{BF7334AA-DA05-4C0F-B270-8C2FABD22D01}" srcOrd="5" destOrd="0" parTransId="{7061ADE3-FDC3-49D4-AADB-CF5E427411CB}" sibTransId="{EA9F1950-5FD1-441E-88FB-53E63C5189DE}"/>
    <dgm:cxn modelId="{2E4212DF-47B0-41BB-A78C-499C6FCC843B}" type="presOf" srcId="{BF7334AA-DA05-4C0F-B270-8C2FABD22D01}" destId="{DA7A130B-6BDF-4781-9A0C-738739F480DB}" srcOrd="0" destOrd="0" presId="urn:microsoft.com/office/officeart/2005/8/layout/cycle3"/>
    <dgm:cxn modelId="{B54B37E7-9D76-475F-8B9B-8D777A9BDDD7}" type="presOf" srcId="{A1B731D9-40FA-41F7-8A2E-B362C3CD030A}" destId="{0E2C9337-F2BE-42D7-8589-CF83938BE85E}" srcOrd="0" destOrd="0" presId="urn:microsoft.com/office/officeart/2005/8/layout/cycle3"/>
    <dgm:cxn modelId="{48329536-C428-46DB-9D5A-05C6DE75D4E4}" type="presParOf" srcId="{FB010D06-4510-4A0B-8F89-F4BE925B84F5}" destId="{6905397B-E2B5-4117-9D47-D7DA58DDB0F0}" srcOrd="0" destOrd="0" presId="urn:microsoft.com/office/officeart/2005/8/layout/cycle3"/>
    <dgm:cxn modelId="{83D65456-CEED-4542-BEFB-4FB62442E3D2}" type="presParOf" srcId="{6905397B-E2B5-4117-9D47-D7DA58DDB0F0}" destId="{A9EA311C-6B57-45B5-A0B8-C584D012A13F}" srcOrd="0" destOrd="0" presId="urn:microsoft.com/office/officeart/2005/8/layout/cycle3"/>
    <dgm:cxn modelId="{35D85FA9-A876-41EF-A7A4-711957D99A69}" type="presParOf" srcId="{6905397B-E2B5-4117-9D47-D7DA58DDB0F0}" destId="{0E2C9337-F2BE-42D7-8589-CF83938BE85E}" srcOrd="1" destOrd="0" presId="urn:microsoft.com/office/officeart/2005/8/layout/cycle3"/>
    <dgm:cxn modelId="{79D445E4-4EF9-4303-A937-07EC23827F5E}" type="presParOf" srcId="{6905397B-E2B5-4117-9D47-D7DA58DDB0F0}" destId="{7D06B7CB-E2C9-4DCB-B31E-516A064BB180}" srcOrd="2" destOrd="0" presId="urn:microsoft.com/office/officeart/2005/8/layout/cycle3"/>
    <dgm:cxn modelId="{1D068024-23F8-4EAB-98FC-8A1745C5A473}" type="presParOf" srcId="{6905397B-E2B5-4117-9D47-D7DA58DDB0F0}" destId="{B03256AB-B9AF-462B-B447-CD0924134CA8}" srcOrd="3" destOrd="0" presId="urn:microsoft.com/office/officeart/2005/8/layout/cycle3"/>
    <dgm:cxn modelId="{8BD001D9-5D9A-4BF1-8811-DD5F3B9B5BD7}" type="presParOf" srcId="{6905397B-E2B5-4117-9D47-D7DA58DDB0F0}" destId="{1243DB55-54EB-4EC0-BA4B-D3082F0772B6}" srcOrd="4" destOrd="0" presId="urn:microsoft.com/office/officeart/2005/8/layout/cycle3"/>
    <dgm:cxn modelId="{47D8CC3B-A2A1-4004-BFF7-6E434E125137}" type="presParOf" srcId="{6905397B-E2B5-4117-9D47-D7DA58DDB0F0}" destId="{2355DD1A-FF2C-45AB-BFC7-FC71A4678569}" srcOrd="5" destOrd="0" presId="urn:microsoft.com/office/officeart/2005/8/layout/cycle3"/>
    <dgm:cxn modelId="{6454527A-F210-4209-B11F-B63F550B0646}" type="presParOf" srcId="{6905397B-E2B5-4117-9D47-D7DA58DDB0F0}" destId="{DA7A130B-6BDF-4781-9A0C-738739F480DB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8FB1AD3-ED2C-4F1B-A66E-D1A262D79163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8DE3DCC9-E33D-4AAA-AEB2-06E1F4CC1238}">
      <dgm:prSet custT="1"/>
      <dgm:spPr/>
      <dgm:t>
        <a:bodyPr/>
        <a:lstStyle/>
        <a:p>
          <a:pPr rtl="0"/>
          <a:r>
            <a:rPr lang="es-MX" sz="2400" b="1" dirty="0"/>
            <a:t>IRA:</a:t>
          </a:r>
          <a:endParaRPr lang="es-CL" sz="2400" dirty="0"/>
        </a:p>
      </dgm:t>
    </dgm:pt>
    <dgm:pt modelId="{C74864EE-C5CA-4DB0-A6C3-000CD6AB7D0B}" type="parTrans" cxnId="{B9EB8B34-C2DB-400C-9564-2479B78DAACD}">
      <dgm:prSet/>
      <dgm:spPr/>
      <dgm:t>
        <a:bodyPr/>
        <a:lstStyle/>
        <a:p>
          <a:endParaRPr lang="es-CL" sz="2000"/>
        </a:p>
      </dgm:t>
    </dgm:pt>
    <dgm:pt modelId="{881A7456-33F6-4110-8013-6082AAA25C33}" type="sibTrans" cxnId="{B9EB8B34-C2DB-400C-9564-2479B78DAACD}">
      <dgm:prSet/>
      <dgm:spPr/>
      <dgm:t>
        <a:bodyPr/>
        <a:lstStyle/>
        <a:p>
          <a:endParaRPr lang="es-CL" sz="2000"/>
        </a:p>
      </dgm:t>
    </dgm:pt>
    <dgm:pt modelId="{45CAC490-4178-45E1-A960-ADF5659A8FC1}">
      <dgm:prSet custT="1"/>
      <dgm:spPr/>
      <dgm:t>
        <a:bodyPr/>
        <a:lstStyle/>
        <a:p>
          <a:pPr rtl="0"/>
          <a:r>
            <a:rPr lang="es-MX" sz="1800" dirty="0" err="1"/>
            <a:t>Prerrenal</a:t>
          </a:r>
          <a:r>
            <a:rPr lang="es-MX" sz="1800" dirty="0"/>
            <a:t> 2° a manejo. Volumen. </a:t>
          </a:r>
          <a:endParaRPr lang="es-CL" sz="1800" dirty="0"/>
        </a:p>
      </dgm:t>
    </dgm:pt>
    <dgm:pt modelId="{1874C8A9-BC9D-43BA-80D4-7273DF72B66F}" type="parTrans" cxnId="{988D0BF4-B2F3-40F9-87F5-DC75A6BACAB0}">
      <dgm:prSet/>
      <dgm:spPr/>
      <dgm:t>
        <a:bodyPr/>
        <a:lstStyle/>
        <a:p>
          <a:endParaRPr lang="es-CL" sz="2000"/>
        </a:p>
      </dgm:t>
    </dgm:pt>
    <dgm:pt modelId="{78D9AF40-EF4A-4A73-AA89-F9C792E303DE}" type="sibTrans" cxnId="{988D0BF4-B2F3-40F9-87F5-DC75A6BACAB0}">
      <dgm:prSet/>
      <dgm:spPr/>
      <dgm:t>
        <a:bodyPr/>
        <a:lstStyle/>
        <a:p>
          <a:endParaRPr lang="es-CL" sz="2000"/>
        </a:p>
      </dgm:t>
    </dgm:pt>
    <dgm:pt modelId="{C23E95F8-FD1B-40DA-8482-B1756D1EC4BD}">
      <dgm:prSet custT="1"/>
      <dgm:spPr/>
      <dgm:t>
        <a:bodyPr/>
        <a:lstStyle/>
        <a:p>
          <a:pPr rtl="0"/>
          <a:r>
            <a:rPr lang="es-MX" sz="1800" dirty="0"/>
            <a:t>Raro secundario  a trombosis vena renal bilateral. (Eco).</a:t>
          </a:r>
          <a:endParaRPr lang="es-CL" sz="1800" dirty="0"/>
        </a:p>
      </dgm:t>
    </dgm:pt>
    <dgm:pt modelId="{1636808F-2A95-4415-8E81-EA63C16AF527}" type="parTrans" cxnId="{D06EDA32-CE7E-446E-B17E-DE1C0510D48A}">
      <dgm:prSet/>
      <dgm:spPr/>
      <dgm:t>
        <a:bodyPr/>
        <a:lstStyle/>
        <a:p>
          <a:endParaRPr lang="es-CL" sz="2000"/>
        </a:p>
      </dgm:t>
    </dgm:pt>
    <dgm:pt modelId="{7734AF8B-0871-49F5-8888-0887C3086DA9}" type="sibTrans" cxnId="{D06EDA32-CE7E-446E-B17E-DE1C0510D48A}">
      <dgm:prSet/>
      <dgm:spPr/>
      <dgm:t>
        <a:bodyPr/>
        <a:lstStyle/>
        <a:p>
          <a:endParaRPr lang="es-CL" sz="2000"/>
        </a:p>
      </dgm:t>
    </dgm:pt>
    <dgm:pt modelId="{9F764732-982C-4908-8473-0D8F1304A044}">
      <dgm:prSet custT="1"/>
      <dgm:spPr/>
      <dgm:t>
        <a:bodyPr/>
        <a:lstStyle/>
        <a:p>
          <a:pPr rtl="0"/>
          <a:r>
            <a:rPr lang="es-MX" sz="2400" b="1" dirty="0" err="1"/>
            <a:t>Tromboembólicas</a:t>
          </a:r>
          <a:r>
            <a:rPr lang="es-MX" sz="2400" b="1" dirty="0"/>
            <a:t>: </a:t>
          </a:r>
          <a:r>
            <a:rPr lang="es-MX" sz="2400" dirty="0"/>
            <a:t>3%.</a:t>
          </a:r>
        </a:p>
      </dgm:t>
    </dgm:pt>
    <dgm:pt modelId="{1D2EE113-E3C1-4382-BD17-142BE232B444}" type="parTrans" cxnId="{7CEB4AE0-01FB-4C00-9518-8B0618E5E049}">
      <dgm:prSet/>
      <dgm:spPr/>
      <dgm:t>
        <a:bodyPr/>
        <a:lstStyle/>
        <a:p>
          <a:endParaRPr lang="es-CL" sz="2000"/>
        </a:p>
      </dgm:t>
    </dgm:pt>
    <dgm:pt modelId="{1208C1DD-FCD3-4107-ACA4-F16E22E22606}" type="sibTrans" cxnId="{7CEB4AE0-01FB-4C00-9518-8B0618E5E049}">
      <dgm:prSet/>
      <dgm:spPr/>
      <dgm:t>
        <a:bodyPr/>
        <a:lstStyle/>
        <a:p>
          <a:endParaRPr lang="es-CL" sz="2000"/>
        </a:p>
      </dgm:t>
    </dgm:pt>
    <dgm:pt modelId="{D31040E7-9E2B-4A15-BEF7-FE060C2D1E23}">
      <dgm:prSet custT="1"/>
      <dgm:spPr/>
      <dgm:t>
        <a:bodyPr/>
        <a:lstStyle/>
        <a:p>
          <a:pPr rtl="0"/>
          <a:r>
            <a:rPr lang="es-MX" sz="1800" dirty="0"/>
            <a:t>Pulmón, cerebro, vasos periféricos.</a:t>
          </a:r>
          <a:endParaRPr lang="es-CL" sz="1800" dirty="0"/>
        </a:p>
      </dgm:t>
    </dgm:pt>
    <dgm:pt modelId="{82DE4D7A-BCE8-46E1-87EB-DA9FD4D2289C}" type="parTrans" cxnId="{6FFC3387-4E32-439A-8E82-30145190D5D4}">
      <dgm:prSet/>
      <dgm:spPr/>
      <dgm:t>
        <a:bodyPr/>
        <a:lstStyle/>
        <a:p>
          <a:endParaRPr lang="es-CL" sz="2000"/>
        </a:p>
      </dgm:t>
    </dgm:pt>
    <dgm:pt modelId="{3EB0A55B-23DA-42C2-8995-58F9F91B09B5}" type="sibTrans" cxnId="{6FFC3387-4E32-439A-8E82-30145190D5D4}">
      <dgm:prSet/>
      <dgm:spPr/>
      <dgm:t>
        <a:bodyPr/>
        <a:lstStyle/>
        <a:p>
          <a:endParaRPr lang="es-CL" sz="2000"/>
        </a:p>
      </dgm:t>
    </dgm:pt>
    <dgm:pt modelId="{CB6CDD84-D1DA-42E4-8A89-14A78989C3B1}">
      <dgm:prSet custT="1"/>
      <dgm:spPr/>
      <dgm:t>
        <a:bodyPr/>
        <a:lstStyle/>
        <a:p>
          <a:pPr rtl="0"/>
          <a:r>
            <a:rPr lang="es-MX" sz="1800" dirty="0"/>
            <a:t>&gt; riesgo </a:t>
          </a:r>
          <a:r>
            <a:rPr lang="es-MX" sz="1800" dirty="0" err="1"/>
            <a:t>corticoresistentes</a:t>
          </a:r>
          <a:r>
            <a:rPr lang="es-MX" sz="1800" dirty="0"/>
            <a:t>.</a:t>
          </a:r>
          <a:endParaRPr lang="es-CL" sz="1800" dirty="0"/>
        </a:p>
      </dgm:t>
    </dgm:pt>
    <dgm:pt modelId="{DC0ACBCD-2BA9-41B2-8248-92A6F6A4B093}" type="parTrans" cxnId="{BA3F8A12-B103-45CF-B912-8BBD043D77BA}">
      <dgm:prSet/>
      <dgm:spPr/>
      <dgm:t>
        <a:bodyPr/>
        <a:lstStyle/>
        <a:p>
          <a:endParaRPr lang="es-CL" sz="2000"/>
        </a:p>
      </dgm:t>
    </dgm:pt>
    <dgm:pt modelId="{C59D086A-E63D-4E09-A903-9D2DC643ED93}" type="sibTrans" cxnId="{BA3F8A12-B103-45CF-B912-8BBD043D77BA}">
      <dgm:prSet/>
      <dgm:spPr/>
      <dgm:t>
        <a:bodyPr/>
        <a:lstStyle/>
        <a:p>
          <a:endParaRPr lang="es-CL" sz="2000"/>
        </a:p>
      </dgm:t>
    </dgm:pt>
    <dgm:pt modelId="{39B725A4-3297-41C1-8402-6351AA78776C}">
      <dgm:prSet custT="1"/>
      <dgm:spPr/>
      <dgm:t>
        <a:bodyPr/>
        <a:lstStyle/>
        <a:p>
          <a:pPr rtl="0"/>
          <a:r>
            <a:rPr lang="es-MX" sz="1800" dirty="0"/>
            <a:t>↓ Antitrombina III y proteína S. ↑ fibrinógeno.</a:t>
          </a:r>
          <a:endParaRPr lang="es-CL" sz="1800" dirty="0"/>
        </a:p>
      </dgm:t>
    </dgm:pt>
    <dgm:pt modelId="{824CF2DF-06D1-4960-8041-97660C157D26}" type="parTrans" cxnId="{8B296A5C-9F14-45AF-A792-C9E7C30A5EF7}">
      <dgm:prSet/>
      <dgm:spPr/>
      <dgm:t>
        <a:bodyPr/>
        <a:lstStyle/>
        <a:p>
          <a:endParaRPr lang="es-CL" sz="2000"/>
        </a:p>
      </dgm:t>
    </dgm:pt>
    <dgm:pt modelId="{1DA99C06-EA8C-4020-8984-F3C1889089A4}" type="sibTrans" cxnId="{8B296A5C-9F14-45AF-A792-C9E7C30A5EF7}">
      <dgm:prSet/>
      <dgm:spPr/>
      <dgm:t>
        <a:bodyPr/>
        <a:lstStyle/>
        <a:p>
          <a:endParaRPr lang="es-CL" sz="2000"/>
        </a:p>
      </dgm:t>
    </dgm:pt>
    <dgm:pt modelId="{8F352599-D094-4BDA-B995-D224B77CE67B}">
      <dgm:prSet custT="1"/>
      <dgm:spPr/>
      <dgm:t>
        <a:bodyPr/>
        <a:lstStyle/>
        <a:p>
          <a:pPr rtl="0"/>
          <a:r>
            <a:rPr lang="es-MX" sz="1800" dirty="0" err="1"/>
            <a:t>Tto</a:t>
          </a:r>
          <a:r>
            <a:rPr lang="es-MX" sz="1800" dirty="0"/>
            <a:t>: heparina BPM, luego </a:t>
          </a:r>
          <a:r>
            <a:rPr lang="es-MX" sz="1800" dirty="0" err="1"/>
            <a:t>warfarina</a:t>
          </a:r>
          <a:r>
            <a:rPr lang="es-MX" sz="1800" dirty="0"/>
            <a:t> hasta que </a:t>
          </a:r>
          <a:r>
            <a:rPr lang="es-MX" sz="1800" dirty="0" err="1"/>
            <a:t>sd</a:t>
          </a:r>
          <a:r>
            <a:rPr lang="es-MX" sz="1800" dirty="0"/>
            <a:t> </a:t>
          </a:r>
          <a:r>
            <a:rPr lang="es-MX" sz="1800" dirty="0" err="1"/>
            <a:t>nefrótico</a:t>
          </a:r>
          <a:r>
            <a:rPr lang="es-MX" sz="1800" dirty="0"/>
            <a:t> este resuelto.</a:t>
          </a:r>
        </a:p>
      </dgm:t>
    </dgm:pt>
    <dgm:pt modelId="{1258BF71-3795-4E4C-A88A-A240FA51F4B2}" type="parTrans" cxnId="{0F77D976-4D37-4399-9D54-6058BF35FF59}">
      <dgm:prSet/>
      <dgm:spPr/>
      <dgm:t>
        <a:bodyPr/>
        <a:lstStyle/>
        <a:p>
          <a:endParaRPr lang="es-CL" sz="2000"/>
        </a:p>
      </dgm:t>
    </dgm:pt>
    <dgm:pt modelId="{648B003B-2B4E-4469-99E0-C936CA721976}" type="sibTrans" cxnId="{0F77D976-4D37-4399-9D54-6058BF35FF59}">
      <dgm:prSet/>
      <dgm:spPr/>
      <dgm:t>
        <a:bodyPr/>
        <a:lstStyle/>
        <a:p>
          <a:endParaRPr lang="es-CL" sz="2000"/>
        </a:p>
      </dgm:t>
    </dgm:pt>
    <dgm:pt modelId="{E335C8AB-C62B-4B4E-B768-5BBB00ABE682}">
      <dgm:prSet custT="1"/>
      <dgm:spPr/>
      <dgm:t>
        <a:bodyPr/>
        <a:lstStyle/>
        <a:p>
          <a:pPr rtl="0"/>
          <a:r>
            <a:rPr lang="es-ES" sz="2400" b="1" dirty="0">
              <a:latin typeface="Calibri" pitchFamily="34" charset="0"/>
            </a:rPr>
            <a:t>HTA:</a:t>
          </a:r>
          <a:endParaRPr lang="es-MX" sz="2400" dirty="0"/>
        </a:p>
      </dgm:t>
    </dgm:pt>
    <dgm:pt modelId="{10C78D89-8F4A-4AAC-A0F3-0FB0CE162135}" type="parTrans" cxnId="{007204A4-9BAF-4FC8-B9A8-2B8EF18E0989}">
      <dgm:prSet/>
      <dgm:spPr/>
      <dgm:t>
        <a:bodyPr/>
        <a:lstStyle/>
        <a:p>
          <a:endParaRPr lang="es-CL" sz="2000"/>
        </a:p>
      </dgm:t>
    </dgm:pt>
    <dgm:pt modelId="{383BB1B2-4180-4AFD-B471-9EA5C453B3BD}" type="sibTrans" cxnId="{007204A4-9BAF-4FC8-B9A8-2B8EF18E0989}">
      <dgm:prSet/>
      <dgm:spPr/>
      <dgm:t>
        <a:bodyPr/>
        <a:lstStyle/>
        <a:p>
          <a:endParaRPr lang="es-CL" sz="2000"/>
        </a:p>
      </dgm:t>
    </dgm:pt>
    <dgm:pt modelId="{3FA3FB28-1013-4F85-B15D-21B276C4C351}">
      <dgm:prSet custT="1"/>
      <dgm:spPr/>
      <dgm:t>
        <a:bodyPr/>
        <a:lstStyle/>
        <a:p>
          <a:r>
            <a:rPr lang="es-ES" sz="1800" dirty="0">
              <a:latin typeface="Calibri" pitchFamily="34" charset="0"/>
            </a:rPr>
            <a:t>IECA -ARA II: efecto </a:t>
          </a:r>
          <a:r>
            <a:rPr lang="es-ES" sz="1800" dirty="0" err="1">
              <a:latin typeface="Calibri" pitchFamily="34" charset="0"/>
            </a:rPr>
            <a:t>antiproteinúrico</a:t>
          </a:r>
          <a:r>
            <a:rPr lang="es-ES" sz="1800" dirty="0">
              <a:latin typeface="Calibri" pitchFamily="34" charset="0"/>
            </a:rPr>
            <a:t> + protección de </a:t>
          </a:r>
          <a:r>
            <a:rPr lang="es-ES" sz="1800" dirty="0" err="1">
              <a:latin typeface="Calibri" pitchFamily="34" charset="0"/>
            </a:rPr>
            <a:t>podocito</a:t>
          </a:r>
          <a:r>
            <a:rPr lang="es-ES" sz="1800" dirty="0">
              <a:latin typeface="Calibri" pitchFamily="34" charset="0"/>
            </a:rPr>
            <a:t>. D</a:t>
          </a:r>
          <a:r>
            <a:rPr lang="es-MX" sz="1800" dirty="0" err="1">
              <a:latin typeface="Calibri" pitchFamily="34" charset="0"/>
            </a:rPr>
            <a:t>isminución</a:t>
          </a:r>
          <a:r>
            <a:rPr lang="es-MX" sz="1800" dirty="0">
              <a:latin typeface="Calibri" pitchFamily="34" charset="0"/>
            </a:rPr>
            <a:t> progresión de falla renal.</a:t>
          </a:r>
          <a:endParaRPr lang="es-ES" sz="1800" dirty="0">
            <a:latin typeface="Calibri" pitchFamily="34" charset="0"/>
          </a:endParaRPr>
        </a:p>
      </dgm:t>
    </dgm:pt>
    <dgm:pt modelId="{0125DFB2-7B52-4DC2-83AE-C231DEE34092}" type="parTrans" cxnId="{B0480B21-1787-4BF2-9E0A-51F7ACB2C11B}">
      <dgm:prSet/>
      <dgm:spPr/>
      <dgm:t>
        <a:bodyPr/>
        <a:lstStyle/>
        <a:p>
          <a:endParaRPr lang="es-CL" sz="2000"/>
        </a:p>
      </dgm:t>
    </dgm:pt>
    <dgm:pt modelId="{C7FDA390-5280-45E1-A3E0-AA9D6F08992F}" type="sibTrans" cxnId="{B0480B21-1787-4BF2-9E0A-51F7ACB2C11B}">
      <dgm:prSet/>
      <dgm:spPr/>
      <dgm:t>
        <a:bodyPr/>
        <a:lstStyle/>
        <a:p>
          <a:endParaRPr lang="es-CL" sz="2000"/>
        </a:p>
      </dgm:t>
    </dgm:pt>
    <dgm:pt modelId="{BA313F4E-3D5C-4206-97D1-63607702DB65}">
      <dgm:prSet custT="1"/>
      <dgm:spPr/>
      <dgm:t>
        <a:bodyPr/>
        <a:lstStyle/>
        <a:p>
          <a:r>
            <a:rPr lang="es-ES" sz="1800" dirty="0">
              <a:latin typeface="Calibri" pitchFamily="34" charset="0"/>
            </a:rPr>
            <a:t>Indicación: SN </a:t>
          </a:r>
          <a:r>
            <a:rPr lang="es-ES" sz="1800" dirty="0" err="1">
              <a:latin typeface="Calibri" pitchFamily="34" charset="0"/>
            </a:rPr>
            <a:t>corticoresistente</a:t>
          </a:r>
          <a:r>
            <a:rPr lang="es-ES" sz="1800" dirty="0">
              <a:latin typeface="Calibri" pitchFamily="34" charset="0"/>
            </a:rPr>
            <a:t>. Considerar SN </a:t>
          </a:r>
          <a:r>
            <a:rPr lang="es-ES" sz="1800" dirty="0" err="1">
              <a:latin typeface="Calibri" pitchFamily="34" charset="0"/>
            </a:rPr>
            <a:t>corticodependiente</a:t>
          </a:r>
          <a:r>
            <a:rPr lang="es-ES" sz="1800" dirty="0">
              <a:latin typeface="Calibri" pitchFamily="34" charset="0"/>
            </a:rPr>
            <a:t> o recaída </a:t>
          </a:r>
          <a:r>
            <a:rPr lang="es-ES" sz="1800" dirty="0" err="1">
              <a:latin typeface="Calibri" pitchFamily="34" charset="0"/>
            </a:rPr>
            <a:t>frec</a:t>
          </a:r>
          <a:r>
            <a:rPr lang="es-ES" sz="1800" dirty="0">
              <a:latin typeface="Calibri" pitchFamily="34" charset="0"/>
            </a:rPr>
            <a:t>.</a:t>
          </a:r>
        </a:p>
      </dgm:t>
    </dgm:pt>
    <dgm:pt modelId="{338FA30C-EAE3-499F-B39C-A04BBEEF5AE5}" type="parTrans" cxnId="{45183BE7-28DE-4B67-8B8E-29DFE8659C0D}">
      <dgm:prSet/>
      <dgm:spPr/>
      <dgm:t>
        <a:bodyPr/>
        <a:lstStyle/>
        <a:p>
          <a:endParaRPr lang="es-CL" sz="2000"/>
        </a:p>
      </dgm:t>
    </dgm:pt>
    <dgm:pt modelId="{D42045C5-6105-4830-930C-329D4AD5F536}" type="sibTrans" cxnId="{45183BE7-28DE-4B67-8B8E-29DFE8659C0D}">
      <dgm:prSet/>
      <dgm:spPr/>
      <dgm:t>
        <a:bodyPr/>
        <a:lstStyle/>
        <a:p>
          <a:endParaRPr lang="es-CL" sz="2000"/>
        </a:p>
      </dgm:t>
    </dgm:pt>
    <dgm:pt modelId="{F6B42500-4D4B-4693-B035-22775A099169}">
      <dgm:prSet custT="1"/>
      <dgm:spPr/>
      <dgm:t>
        <a:bodyPr/>
        <a:lstStyle/>
        <a:p>
          <a:r>
            <a:rPr lang="es-MX" sz="1800" dirty="0" err="1">
              <a:latin typeface="Calibri" pitchFamily="34" charset="0"/>
            </a:rPr>
            <a:t>Obj</a:t>
          </a:r>
          <a:r>
            <a:rPr lang="es-MX" sz="1800" dirty="0">
              <a:latin typeface="Calibri" pitchFamily="34" charset="0"/>
            </a:rPr>
            <a:t>: &lt; p90. Dieta baja en sal. Ejercicio. Bajar de peso.</a:t>
          </a:r>
        </a:p>
      </dgm:t>
    </dgm:pt>
    <dgm:pt modelId="{29D954EE-699C-45AE-AB0B-CDFF3667660C}" type="parTrans" cxnId="{9BDDF835-5529-4852-ACBC-6B3D94EE59FF}">
      <dgm:prSet/>
      <dgm:spPr/>
      <dgm:t>
        <a:bodyPr/>
        <a:lstStyle/>
        <a:p>
          <a:endParaRPr lang="es-CL" sz="2000"/>
        </a:p>
      </dgm:t>
    </dgm:pt>
    <dgm:pt modelId="{79AB3DAE-BBD6-429F-A72F-2E3C0CFFC465}" type="sibTrans" cxnId="{9BDDF835-5529-4852-ACBC-6B3D94EE59FF}">
      <dgm:prSet/>
      <dgm:spPr/>
      <dgm:t>
        <a:bodyPr/>
        <a:lstStyle/>
        <a:p>
          <a:endParaRPr lang="es-CL" sz="2000"/>
        </a:p>
      </dgm:t>
    </dgm:pt>
    <dgm:pt modelId="{3B5BCC79-5857-4029-A423-41B41F145348}" type="pres">
      <dgm:prSet presAssocID="{68FB1AD3-ED2C-4F1B-A66E-D1A262D79163}" presName="linear" presStyleCnt="0">
        <dgm:presLayoutVars>
          <dgm:animLvl val="lvl"/>
          <dgm:resizeHandles val="exact"/>
        </dgm:presLayoutVars>
      </dgm:prSet>
      <dgm:spPr/>
    </dgm:pt>
    <dgm:pt modelId="{D6216303-0CF6-49EA-ADC0-E84C1DAF1E81}" type="pres">
      <dgm:prSet presAssocID="{8DE3DCC9-E33D-4AAA-AEB2-06E1F4CC123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F0D6CBC-DDDD-4A31-B494-227B18C67E6D}" type="pres">
      <dgm:prSet presAssocID="{8DE3DCC9-E33D-4AAA-AEB2-06E1F4CC1238}" presName="childText" presStyleLbl="revTx" presStyleIdx="0" presStyleCnt="3">
        <dgm:presLayoutVars>
          <dgm:bulletEnabled val="1"/>
        </dgm:presLayoutVars>
      </dgm:prSet>
      <dgm:spPr/>
    </dgm:pt>
    <dgm:pt modelId="{96BD4F2F-4A60-4B38-8E0B-522F3B35633D}" type="pres">
      <dgm:prSet presAssocID="{9F764732-982C-4908-8473-0D8F1304A04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29B6760-DE90-4FB3-B5B5-196CD11D2547}" type="pres">
      <dgm:prSet presAssocID="{9F764732-982C-4908-8473-0D8F1304A044}" presName="childText" presStyleLbl="revTx" presStyleIdx="1" presStyleCnt="3">
        <dgm:presLayoutVars>
          <dgm:bulletEnabled val="1"/>
        </dgm:presLayoutVars>
      </dgm:prSet>
      <dgm:spPr/>
    </dgm:pt>
    <dgm:pt modelId="{B9A77AF3-C6E8-4B29-81FA-E17BA21390AE}" type="pres">
      <dgm:prSet presAssocID="{E335C8AB-C62B-4B4E-B768-5BBB00ABE68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DBF9E77-0BB4-45CB-94D1-E89D9DD9FA8D}" type="pres">
      <dgm:prSet presAssocID="{E335C8AB-C62B-4B4E-B768-5BBB00ABE682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BA3F8A12-B103-45CF-B912-8BBD043D77BA}" srcId="{9F764732-982C-4908-8473-0D8F1304A044}" destId="{CB6CDD84-D1DA-42E4-8A89-14A78989C3B1}" srcOrd="1" destOrd="0" parTransId="{DC0ACBCD-2BA9-41B2-8248-92A6F6A4B093}" sibTransId="{C59D086A-E63D-4E09-A903-9D2DC643ED93}"/>
    <dgm:cxn modelId="{B0480B21-1787-4BF2-9E0A-51F7ACB2C11B}" srcId="{E335C8AB-C62B-4B4E-B768-5BBB00ABE682}" destId="{3FA3FB28-1013-4F85-B15D-21B276C4C351}" srcOrd="0" destOrd="0" parTransId="{0125DFB2-7B52-4DC2-83AE-C231DEE34092}" sibTransId="{C7FDA390-5280-45E1-A3E0-AA9D6F08992F}"/>
    <dgm:cxn modelId="{CA890622-7D2F-4606-A31D-642BCE35AE97}" type="presOf" srcId="{8F352599-D094-4BDA-B995-D224B77CE67B}" destId="{129B6760-DE90-4FB3-B5B5-196CD11D2547}" srcOrd="0" destOrd="3" presId="urn:microsoft.com/office/officeart/2005/8/layout/vList2"/>
    <dgm:cxn modelId="{5AABE72B-AD52-4944-865C-0F1F4DD6B48D}" type="presOf" srcId="{9F764732-982C-4908-8473-0D8F1304A044}" destId="{96BD4F2F-4A60-4B38-8E0B-522F3B35633D}" srcOrd="0" destOrd="0" presId="urn:microsoft.com/office/officeart/2005/8/layout/vList2"/>
    <dgm:cxn modelId="{D06EDA32-CE7E-446E-B17E-DE1C0510D48A}" srcId="{8DE3DCC9-E33D-4AAA-AEB2-06E1F4CC1238}" destId="{C23E95F8-FD1B-40DA-8482-B1756D1EC4BD}" srcOrd="1" destOrd="0" parTransId="{1636808F-2A95-4415-8E81-EA63C16AF527}" sibTransId="{7734AF8B-0871-49F5-8888-0887C3086DA9}"/>
    <dgm:cxn modelId="{B9EB8B34-C2DB-400C-9564-2479B78DAACD}" srcId="{68FB1AD3-ED2C-4F1B-A66E-D1A262D79163}" destId="{8DE3DCC9-E33D-4AAA-AEB2-06E1F4CC1238}" srcOrd="0" destOrd="0" parTransId="{C74864EE-C5CA-4DB0-A6C3-000CD6AB7D0B}" sibTransId="{881A7456-33F6-4110-8013-6082AAA25C33}"/>
    <dgm:cxn modelId="{9BDDF835-5529-4852-ACBC-6B3D94EE59FF}" srcId="{E335C8AB-C62B-4B4E-B768-5BBB00ABE682}" destId="{F6B42500-4D4B-4693-B035-22775A099169}" srcOrd="2" destOrd="0" parTransId="{29D954EE-699C-45AE-AB0B-CDFF3667660C}" sibTransId="{79AB3DAE-BBD6-429F-A72F-2E3C0CFFC465}"/>
    <dgm:cxn modelId="{4B6D3D3C-6E36-42EC-99D3-80E5CFB06406}" type="presOf" srcId="{3FA3FB28-1013-4F85-B15D-21B276C4C351}" destId="{1DBF9E77-0BB4-45CB-94D1-E89D9DD9FA8D}" srcOrd="0" destOrd="0" presId="urn:microsoft.com/office/officeart/2005/8/layout/vList2"/>
    <dgm:cxn modelId="{8B296A5C-9F14-45AF-A792-C9E7C30A5EF7}" srcId="{9F764732-982C-4908-8473-0D8F1304A044}" destId="{39B725A4-3297-41C1-8402-6351AA78776C}" srcOrd="2" destOrd="0" parTransId="{824CF2DF-06D1-4960-8041-97660C157D26}" sibTransId="{1DA99C06-EA8C-4020-8984-F3C1889089A4}"/>
    <dgm:cxn modelId="{55D91C6E-F427-421E-8945-A2728FEEE553}" type="presOf" srcId="{F6B42500-4D4B-4693-B035-22775A099169}" destId="{1DBF9E77-0BB4-45CB-94D1-E89D9DD9FA8D}" srcOrd="0" destOrd="2" presId="urn:microsoft.com/office/officeart/2005/8/layout/vList2"/>
    <dgm:cxn modelId="{F4A1C150-D2BF-4770-9850-7CB52DC1996A}" type="presOf" srcId="{BA313F4E-3D5C-4206-97D1-63607702DB65}" destId="{1DBF9E77-0BB4-45CB-94D1-E89D9DD9FA8D}" srcOrd="0" destOrd="1" presId="urn:microsoft.com/office/officeart/2005/8/layout/vList2"/>
    <dgm:cxn modelId="{C24FF874-19B2-4307-B750-82D117EED8BB}" type="presOf" srcId="{E335C8AB-C62B-4B4E-B768-5BBB00ABE682}" destId="{B9A77AF3-C6E8-4B29-81FA-E17BA21390AE}" srcOrd="0" destOrd="0" presId="urn:microsoft.com/office/officeart/2005/8/layout/vList2"/>
    <dgm:cxn modelId="{0F77D976-4D37-4399-9D54-6058BF35FF59}" srcId="{9F764732-982C-4908-8473-0D8F1304A044}" destId="{8F352599-D094-4BDA-B995-D224B77CE67B}" srcOrd="3" destOrd="0" parTransId="{1258BF71-3795-4E4C-A88A-A240FA51F4B2}" sibTransId="{648B003B-2B4E-4469-99E0-C936CA721976}"/>
    <dgm:cxn modelId="{6FFC3387-4E32-439A-8E82-30145190D5D4}" srcId="{9F764732-982C-4908-8473-0D8F1304A044}" destId="{D31040E7-9E2B-4A15-BEF7-FE060C2D1E23}" srcOrd="0" destOrd="0" parTransId="{82DE4D7A-BCE8-46E1-87EB-DA9FD4D2289C}" sibTransId="{3EB0A55B-23DA-42C2-8995-58F9F91B09B5}"/>
    <dgm:cxn modelId="{56FBEB9A-B3B1-41A6-9B3B-4E6E2141F9A6}" type="presOf" srcId="{C23E95F8-FD1B-40DA-8482-B1756D1EC4BD}" destId="{8F0D6CBC-DDDD-4A31-B494-227B18C67E6D}" srcOrd="0" destOrd="1" presId="urn:microsoft.com/office/officeart/2005/8/layout/vList2"/>
    <dgm:cxn modelId="{007204A4-9BAF-4FC8-B9A8-2B8EF18E0989}" srcId="{68FB1AD3-ED2C-4F1B-A66E-D1A262D79163}" destId="{E335C8AB-C62B-4B4E-B768-5BBB00ABE682}" srcOrd="2" destOrd="0" parTransId="{10C78D89-8F4A-4AAC-A0F3-0FB0CE162135}" sibTransId="{383BB1B2-4180-4AFD-B471-9EA5C453B3BD}"/>
    <dgm:cxn modelId="{B7C7CDA7-EF78-41D6-B0F9-B44865560877}" type="presOf" srcId="{68FB1AD3-ED2C-4F1B-A66E-D1A262D79163}" destId="{3B5BCC79-5857-4029-A423-41B41F145348}" srcOrd="0" destOrd="0" presId="urn:microsoft.com/office/officeart/2005/8/layout/vList2"/>
    <dgm:cxn modelId="{B73AEFAF-D256-4201-A226-588B91A2EBAE}" type="presOf" srcId="{CB6CDD84-D1DA-42E4-8A89-14A78989C3B1}" destId="{129B6760-DE90-4FB3-B5B5-196CD11D2547}" srcOrd="0" destOrd="1" presId="urn:microsoft.com/office/officeart/2005/8/layout/vList2"/>
    <dgm:cxn modelId="{0223B0BF-8639-4F23-9AE2-6E5A60037398}" type="presOf" srcId="{D31040E7-9E2B-4A15-BEF7-FE060C2D1E23}" destId="{129B6760-DE90-4FB3-B5B5-196CD11D2547}" srcOrd="0" destOrd="0" presId="urn:microsoft.com/office/officeart/2005/8/layout/vList2"/>
    <dgm:cxn modelId="{1912CEC0-F966-4732-8372-934E4F03D98A}" type="presOf" srcId="{45CAC490-4178-45E1-A960-ADF5659A8FC1}" destId="{8F0D6CBC-DDDD-4A31-B494-227B18C67E6D}" srcOrd="0" destOrd="0" presId="urn:microsoft.com/office/officeart/2005/8/layout/vList2"/>
    <dgm:cxn modelId="{EECD80DD-D32A-45E0-963E-CD4CF58C37DA}" type="presOf" srcId="{39B725A4-3297-41C1-8402-6351AA78776C}" destId="{129B6760-DE90-4FB3-B5B5-196CD11D2547}" srcOrd="0" destOrd="2" presId="urn:microsoft.com/office/officeart/2005/8/layout/vList2"/>
    <dgm:cxn modelId="{7CEB4AE0-01FB-4C00-9518-8B0618E5E049}" srcId="{68FB1AD3-ED2C-4F1B-A66E-D1A262D79163}" destId="{9F764732-982C-4908-8473-0D8F1304A044}" srcOrd="1" destOrd="0" parTransId="{1D2EE113-E3C1-4382-BD17-142BE232B444}" sibTransId="{1208C1DD-FCD3-4107-ACA4-F16E22E22606}"/>
    <dgm:cxn modelId="{F33D20E7-3DD1-460F-A1BC-F7A20A15936F}" type="presOf" srcId="{8DE3DCC9-E33D-4AAA-AEB2-06E1F4CC1238}" destId="{D6216303-0CF6-49EA-ADC0-E84C1DAF1E81}" srcOrd="0" destOrd="0" presId="urn:microsoft.com/office/officeart/2005/8/layout/vList2"/>
    <dgm:cxn modelId="{45183BE7-28DE-4B67-8B8E-29DFE8659C0D}" srcId="{E335C8AB-C62B-4B4E-B768-5BBB00ABE682}" destId="{BA313F4E-3D5C-4206-97D1-63607702DB65}" srcOrd="1" destOrd="0" parTransId="{338FA30C-EAE3-499F-B39C-A04BBEEF5AE5}" sibTransId="{D42045C5-6105-4830-930C-329D4AD5F536}"/>
    <dgm:cxn modelId="{988D0BF4-B2F3-40F9-87F5-DC75A6BACAB0}" srcId="{8DE3DCC9-E33D-4AAA-AEB2-06E1F4CC1238}" destId="{45CAC490-4178-45E1-A960-ADF5659A8FC1}" srcOrd="0" destOrd="0" parTransId="{1874C8A9-BC9D-43BA-80D4-7273DF72B66F}" sibTransId="{78D9AF40-EF4A-4A73-AA89-F9C792E303DE}"/>
    <dgm:cxn modelId="{C333C540-D5BF-4CC8-B3C0-F1F2E57FE062}" type="presParOf" srcId="{3B5BCC79-5857-4029-A423-41B41F145348}" destId="{D6216303-0CF6-49EA-ADC0-E84C1DAF1E81}" srcOrd="0" destOrd="0" presId="urn:microsoft.com/office/officeart/2005/8/layout/vList2"/>
    <dgm:cxn modelId="{9D720162-82A5-4502-A850-B5A87B52D639}" type="presParOf" srcId="{3B5BCC79-5857-4029-A423-41B41F145348}" destId="{8F0D6CBC-DDDD-4A31-B494-227B18C67E6D}" srcOrd="1" destOrd="0" presId="urn:microsoft.com/office/officeart/2005/8/layout/vList2"/>
    <dgm:cxn modelId="{CAEB4330-36CD-4124-85FF-38C3A446DCE2}" type="presParOf" srcId="{3B5BCC79-5857-4029-A423-41B41F145348}" destId="{96BD4F2F-4A60-4B38-8E0B-522F3B35633D}" srcOrd="2" destOrd="0" presId="urn:microsoft.com/office/officeart/2005/8/layout/vList2"/>
    <dgm:cxn modelId="{5BBDC115-95C0-400C-BD2D-CF056983D429}" type="presParOf" srcId="{3B5BCC79-5857-4029-A423-41B41F145348}" destId="{129B6760-DE90-4FB3-B5B5-196CD11D2547}" srcOrd="3" destOrd="0" presId="urn:microsoft.com/office/officeart/2005/8/layout/vList2"/>
    <dgm:cxn modelId="{9CF3D25D-9FB0-47A4-95D9-F7AE2A119C3B}" type="presParOf" srcId="{3B5BCC79-5857-4029-A423-41B41F145348}" destId="{B9A77AF3-C6E8-4B29-81FA-E17BA21390AE}" srcOrd="4" destOrd="0" presId="urn:microsoft.com/office/officeart/2005/8/layout/vList2"/>
    <dgm:cxn modelId="{D8B2406F-FD6C-4583-B37A-9444681FB4EF}" type="presParOf" srcId="{3B5BCC79-5857-4029-A423-41B41F145348}" destId="{1DBF9E77-0BB4-45CB-94D1-E89D9DD9FA8D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15C0A44-F0AC-4B9C-B101-9DF05BF9110B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s-CL"/>
        </a:p>
      </dgm:t>
    </dgm:pt>
    <dgm:pt modelId="{5FF335D7-697D-4061-82D1-41C4C517E5C7}">
      <dgm:prSet/>
      <dgm:spPr/>
      <dgm:t>
        <a:bodyPr/>
        <a:lstStyle/>
        <a:p>
          <a:pPr rtl="0"/>
          <a:r>
            <a:rPr lang="es-ES" b="1" dirty="0" err="1"/>
            <a:t>Dislipidemia</a:t>
          </a:r>
          <a:r>
            <a:rPr lang="es-ES" b="1" dirty="0"/>
            <a:t>:</a:t>
          </a:r>
          <a:endParaRPr lang="es-CL" dirty="0"/>
        </a:p>
      </dgm:t>
    </dgm:pt>
    <dgm:pt modelId="{CB30C5D7-3D99-458D-B300-81DF042CA375}" type="parTrans" cxnId="{B4D827FB-1AB4-4BC9-BF00-95B359AD482C}">
      <dgm:prSet/>
      <dgm:spPr/>
      <dgm:t>
        <a:bodyPr/>
        <a:lstStyle/>
        <a:p>
          <a:endParaRPr lang="es-CL"/>
        </a:p>
      </dgm:t>
    </dgm:pt>
    <dgm:pt modelId="{71A7F3C1-1DA3-4C4A-8976-37CFBD6752C4}" type="sibTrans" cxnId="{B4D827FB-1AB4-4BC9-BF00-95B359AD482C}">
      <dgm:prSet/>
      <dgm:spPr/>
      <dgm:t>
        <a:bodyPr/>
        <a:lstStyle/>
        <a:p>
          <a:endParaRPr lang="es-CL"/>
        </a:p>
      </dgm:t>
    </dgm:pt>
    <dgm:pt modelId="{B23CEAF3-C045-4891-80F3-06717562C7ED}">
      <dgm:prSet/>
      <dgm:spPr/>
      <dgm:t>
        <a:bodyPr/>
        <a:lstStyle/>
        <a:p>
          <a:pPr rtl="0"/>
          <a:r>
            <a:rPr lang="es-MX" dirty="0"/>
            <a:t>Puede contribución a progresión de daño renal.</a:t>
          </a:r>
          <a:endParaRPr lang="es-CL" dirty="0"/>
        </a:p>
      </dgm:t>
    </dgm:pt>
    <dgm:pt modelId="{6C4FA088-C3EA-4E9F-961F-F7279356CA97}" type="parTrans" cxnId="{7B214D57-3AE3-4C1C-B7DC-C075FA1A8434}">
      <dgm:prSet/>
      <dgm:spPr/>
      <dgm:t>
        <a:bodyPr/>
        <a:lstStyle/>
        <a:p>
          <a:endParaRPr lang="es-CL"/>
        </a:p>
      </dgm:t>
    </dgm:pt>
    <dgm:pt modelId="{453F37DB-9E1F-470F-A254-D1693104CAA9}" type="sibTrans" cxnId="{7B214D57-3AE3-4C1C-B7DC-C075FA1A8434}">
      <dgm:prSet/>
      <dgm:spPr/>
      <dgm:t>
        <a:bodyPr/>
        <a:lstStyle/>
        <a:p>
          <a:endParaRPr lang="es-CL"/>
        </a:p>
      </dgm:t>
    </dgm:pt>
    <dgm:pt modelId="{3FF7C339-94F8-4D16-8C16-050339622AD2}">
      <dgm:prSet/>
      <dgm:spPr/>
      <dgm:t>
        <a:bodyPr/>
        <a:lstStyle/>
        <a:p>
          <a:pPr rtl="0"/>
          <a:r>
            <a:rPr lang="es-ES" dirty="0" err="1"/>
            <a:t>Estatinas</a:t>
          </a:r>
          <a:r>
            <a:rPr lang="es-ES" dirty="0"/>
            <a:t> en caso de LDL persistentemente &gt; 160-190 ↓inflamación y stress </a:t>
          </a:r>
          <a:r>
            <a:rPr lang="es-ES" dirty="0" err="1"/>
            <a:t>oxidativo</a:t>
          </a:r>
          <a:r>
            <a:rPr lang="es-ES" dirty="0"/>
            <a:t>, mejora endotelial y regulación de </a:t>
          </a:r>
          <a:r>
            <a:rPr lang="es-ES" dirty="0" err="1"/>
            <a:t>axn</a:t>
          </a:r>
          <a:r>
            <a:rPr lang="es-ES" dirty="0"/>
            <a:t> </a:t>
          </a:r>
          <a:r>
            <a:rPr lang="es-ES" dirty="0" err="1"/>
            <a:t>macrofágica</a:t>
          </a:r>
          <a:endParaRPr lang="es-ES" dirty="0"/>
        </a:p>
      </dgm:t>
    </dgm:pt>
    <dgm:pt modelId="{86447DD6-59AA-46FB-9D36-17C8EBE1F970}" type="parTrans" cxnId="{80F0DCC0-B5AE-472A-86E8-4D1F998C9867}">
      <dgm:prSet/>
      <dgm:spPr/>
      <dgm:t>
        <a:bodyPr/>
        <a:lstStyle/>
        <a:p>
          <a:endParaRPr lang="es-CL"/>
        </a:p>
      </dgm:t>
    </dgm:pt>
    <dgm:pt modelId="{D5187D6C-6EAB-4E9F-81ED-63211DF02352}" type="sibTrans" cxnId="{80F0DCC0-B5AE-472A-86E8-4D1F998C9867}">
      <dgm:prSet/>
      <dgm:spPr/>
      <dgm:t>
        <a:bodyPr/>
        <a:lstStyle/>
        <a:p>
          <a:endParaRPr lang="es-CL"/>
        </a:p>
      </dgm:t>
    </dgm:pt>
    <dgm:pt modelId="{6AC897AA-12A8-41B0-977C-3EE8C076FAD5}">
      <dgm:prSet/>
      <dgm:spPr/>
      <dgm:t>
        <a:bodyPr/>
        <a:lstStyle/>
        <a:p>
          <a:pPr rtl="0"/>
          <a:r>
            <a:rPr lang="es-MX" b="1" dirty="0"/>
            <a:t>Retraso del crecimiento y ↓ </a:t>
          </a:r>
          <a:r>
            <a:rPr lang="es-ES" b="1" dirty="0"/>
            <a:t>mineral ósea: </a:t>
          </a:r>
        </a:p>
      </dgm:t>
    </dgm:pt>
    <dgm:pt modelId="{69C177FA-015E-4107-BA51-2E95C4EFF195}" type="parTrans" cxnId="{0059AC32-B5E9-40C0-8FA2-8567D98DFD00}">
      <dgm:prSet/>
      <dgm:spPr/>
      <dgm:t>
        <a:bodyPr/>
        <a:lstStyle/>
        <a:p>
          <a:endParaRPr lang="es-CL"/>
        </a:p>
      </dgm:t>
    </dgm:pt>
    <dgm:pt modelId="{F92847E2-4BE4-45D2-99EA-B491D85CD809}" type="sibTrans" cxnId="{0059AC32-B5E9-40C0-8FA2-8567D98DFD00}">
      <dgm:prSet/>
      <dgm:spPr/>
      <dgm:t>
        <a:bodyPr/>
        <a:lstStyle/>
        <a:p>
          <a:endParaRPr lang="es-CL"/>
        </a:p>
      </dgm:t>
    </dgm:pt>
    <dgm:pt modelId="{E182DD77-4E8D-4571-BE28-8AE280CC93F6}">
      <dgm:prSet/>
      <dgm:spPr/>
      <dgm:t>
        <a:bodyPr/>
        <a:lstStyle/>
        <a:p>
          <a:pPr rtl="0"/>
          <a:r>
            <a:rPr lang="es-ES" dirty="0"/>
            <a:t>Por </a:t>
          </a:r>
          <a:r>
            <a:rPr lang="es-ES" dirty="0" err="1"/>
            <a:t>corticoterapia</a:t>
          </a:r>
          <a:r>
            <a:rPr lang="es-ES" dirty="0"/>
            <a:t> p</a:t>
          </a:r>
          <a:r>
            <a:rPr lang="es-MX" dirty="0" err="1"/>
            <a:t>rolongada</a:t>
          </a:r>
          <a:endParaRPr lang="es-MX" dirty="0"/>
        </a:p>
      </dgm:t>
    </dgm:pt>
    <dgm:pt modelId="{6D55130B-ADF5-47A7-AB21-6C323A0FD640}" type="parTrans" cxnId="{E0817B8A-BD48-417B-9084-F454C4CA83D9}">
      <dgm:prSet/>
      <dgm:spPr/>
      <dgm:t>
        <a:bodyPr/>
        <a:lstStyle/>
        <a:p>
          <a:endParaRPr lang="es-CL"/>
        </a:p>
      </dgm:t>
    </dgm:pt>
    <dgm:pt modelId="{335D065A-4C22-44AF-9DC6-ADF9B241105A}" type="sibTrans" cxnId="{E0817B8A-BD48-417B-9084-F454C4CA83D9}">
      <dgm:prSet/>
      <dgm:spPr/>
      <dgm:t>
        <a:bodyPr/>
        <a:lstStyle/>
        <a:p>
          <a:endParaRPr lang="es-CL"/>
        </a:p>
      </dgm:t>
    </dgm:pt>
    <dgm:pt modelId="{9026F421-D0D9-4747-85ED-235862AD61D2}">
      <dgm:prSet/>
      <dgm:spPr/>
      <dgm:t>
        <a:bodyPr/>
        <a:lstStyle/>
        <a:p>
          <a:pPr rtl="0"/>
          <a:r>
            <a:rPr lang="es-MX" dirty="0" err="1"/>
            <a:t>Tto</a:t>
          </a:r>
          <a:r>
            <a:rPr lang="es-MX" dirty="0"/>
            <a:t>: Reducción de dosis. Alternar terapias</a:t>
          </a:r>
          <a:endParaRPr lang="es-MX" b="1" dirty="0"/>
        </a:p>
      </dgm:t>
    </dgm:pt>
    <dgm:pt modelId="{8541B317-084D-4378-85E5-4CB1FE8DB0FA}" type="parTrans" cxnId="{229EB596-B344-43A4-88F2-B74E7B96513C}">
      <dgm:prSet/>
      <dgm:spPr/>
      <dgm:t>
        <a:bodyPr/>
        <a:lstStyle/>
        <a:p>
          <a:endParaRPr lang="es-CL"/>
        </a:p>
      </dgm:t>
    </dgm:pt>
    <dgm:pt modelId="{AED09228-BBAC-4573-A92A-D69982E1EDA4}" type="sibTrans" cxnId="{229EB596-B344-43A4-88F2-B74E7B96513C}">
      <dgm:prSet/>
      <dgm:spPr/>
      <dgm:t>
        <a:bodyPr/>
        <a:lstStyle/>
        <a:p>
          <a:endParaRPr lang="es-CL"/>
        </a:p>
      </dgm:t>
    </dgm:pt>
    <dgm:pt modelId="{7C79ADBE-367F-4F20-B5C4-4C720310CDDB}">
      <dgm:prSet/>
      <dgm:spPr/>
      <dgm:t>
        <a:bodyPr/>
        <a:lstStyle/>
        <a:p>
          <a:pPr rtl="0"/>
          <a:r>
            <a:rPr lang="es-MX" b="1" dirty="0"/>
            <a:t>Edema:</a:t>
          </a:r>
          <a:r>
            <a:rPr lang="es-MX" dirty="0"/>
            <a:t> manejo cuando esta asociado a:</a:t>
          </a:r>
          <a:endParaRPr lang="es-CL" dirty="0"/>
        </a:p>
      </dgm:t>
    </dgm:pt>
    <dgm:pt modelId="{91BC3A6D-30E8-4D2C-9898-7F68EF37CA98}" type="parTrans" cxnId="{EEC3992C-4A11-406C-A58A-02BB3288FAB1}">
      <dgm:prSet/>
      <dgm:spPr/>
      <dgm:t>
        <a:bodyPr/>
        <a:lstStyle/>
        <a:p>
          <a:endParaRPr lang="es-CL"/>
        </a:p>
      </dgm:t>
    </dgm:pt>
    <dgm:pt modelId="{81E0D990-4F19-4D70-8F90-575D9987608B}" type="sibTrans" cxnId="{EEC3992C-4A11-406C-A58A-02BB3288FAB1}">
      <dgm:prSet/>
      <dgm:spPr/>
      <dgm:t>
        <a:bodyPr/>
        <a:lstStyle/>
        <a:p>
          <a:endParaRPr lang="es-CL"/>
        </a:p>
      </dgm:t>
    </dgm:pt>
    <dgm:pt modelId="{5752AC1A-FE1F-4D9E-A1FD-705CD471398F}">
      <dgm:prSet/>
      <dgm:spPr/>
      <dgm:t>
        <a:bodyPr/>
        <a:lstStyle/>
        <a:p>
          <a:pPr rtl="0"/>
          <a:r>
            <a:rPr lang="es-MX" dirty="0"/>
            <a:t>Ascitis severa. Peritonitis. </a:t>
          </a:r>
          <a:r>
            <a:rPr lang="es-MX" dirty="0" err="1"/>
            <a:t>Distress</a:t>
          </a:r>
          <a:r>
            <a:rPr lang="es-MX" dirty="0"/>
            <a:t> respiratorio. </a:t>
          </a:r>
          <a:r>
            <a:rPr lang="es-MX" dirty="0" err="1"/>
            <a:t>Insuf</a:t>
          </a:r>
          <a:r>
            <a:rPr lang="es-MX" dirty="0"/>
            <a:t> cardiaca.</a:t>
          </a:r>
          <a:endParaRPr lang="es-CL" dirty="0"/>
        </a:p>
      </dgm:t>
    </dgm:pt>
    <dgm:pt modelId="{A20E39DC-F7CB-4A88-948A-151FFC74B800}" type="parTrans" cxnId="{D50D563C-6469-48CB-8170-51B4B94E0430}">
      <dgm:prSet/>
      <dgm:spPr/>
      <dgm:t>
        <a:bodyPr/>
        <a:lstStyle/>
        <a:p>
          <a:endParaRPr lang="es-CL"/>
        </a:p>
      </dgm:t>
    </dgm:pt>
    <dgm:pt modelId="{86F6B1D6-7CE9-4B73-AEC7-8738E0314882}" type="sibTrans" cxnId="{D50D563C-6469-48CB-8170-51B4B94E0430}">
      <dgm:prSet/>
      <dgm:spPr/>
      <dgm:t>
        <a:bodyPr/>
        <a:lstStyle/>
        <a:p>
          <a:endParaRPr lang="es-CL"/>
        </a:p>
      </dgm:t>
    </dgm:pt>
    <dgm:pt modelId="{2651E90A-FDE1-4C99-A137-64733CEC8BA4}">
      <dgm:prSet/>
      <dgm:spPr/>
      <dgm:t>
        <a:bodyPr/>
        <a:lstStyle/>
        <a:p>
          <a:pPr rtl="0"/>
          <a:r>
            <a:rPr lang="es-MX" dirty="0"/>
            <a:t>Dieta </a:t>
          </a:r>
          <a:r>
            <a:rPr lang="es-MX" dirty="0" err="1"/>
            <a:t>hiposódica</a:t>
          </a:r>
          <a:r>
            <a:rPr lang="es-MX" dirty="0"/>
            <a:t>, restricción </a:t>
          </a:r>
          <a:r>
            <a:rPr lang="es-MX" dirty="0" err="1"/>
            <a:t>mod</a:t>
          </a:r>
          <a:r>
            <a:rPr lang="es-MX" dirty="0"/>
            <a:t>. de líquidos, Diurético</a:t>
          </a:r>
          <a:endParaRPr lang="es-CL" dirty="0"/>
        </a:p>
      </dgm:t>
    </dgm:pt>
    <dgm:pt modelId="{48B4BC30-489F-465C-8E3C-099E7DBFAC72}" type="parTrans" cxnId="{B185C21C-4C50-4D12-A79C-5FB4AFE58361}">
      <dgm:prSet/>
      <dgm:spPr/>
      <dgm:t>
        <a:bodyPr/>
        <a:lstStyle/>
        <a:p>
          <a:endParaRPr lang="es-CL"/>
        </a:p>
      </dgm:t>
    </dgm:pt>
    <dgm:pt modelId="{2C0583F4-CC90-4A78-8DE5-F8DD5AD0CA71}" type="sibTrans" cxnId="{B185C21C-4C50-4D12-A79C-5FB4AFE58361}">
      <dgm:prSet/>
      <dgm:spPr/>
      <dgm:t>
        <a:bodyPr/>
        <a:lstStyle/>
        <a:p>
          <a:endParaRPr lang="es-CL"/>
        </a:p>
      </dgm:t>
    </dgm:pt>
    <dgm:pt modelId="{94C339BB-352C-4A5B-AC03-90AC027AC245}">
      <dgm:prSet/>
      <dgm:spPr/>
      <dgm:t>
        <a:bodyPr/>
        <a:lstStyle/>
        <a:p>
          <a:pPr rtl="0"/>
          <a:r>
            <a:rPr lang="es-MX" dirty="0"/>
            <a:t>Sin respuesta </a:t>
          </a:r>
          <a:r>
            <a:rPr lang="es-MX" dirty="0">
              <a:sym typeface="Wingdings"/>
            </a:rPr>
            <a:t></a:t>
          </a:r>
          <a:r>
            <a:rPr lang="es-MX" dirty="0"/>
            <a:t> albúmina 0,5-1 gr/Kg/d (</a:t>
          </a:r>
          <a:r>
            <a:rPr lang="es-MX" dirty="0" err="1"/>
            <a:t>máx</a:t>
          </a:r>
          <a:r>
            <a:rPr lang="es-MX" dirty="0"/>
            <a:t> 25 gr) al 25% </a:t>
          </a:r>
          <a:r>
            <a:rPr lang="es-MX" dirty="0" err="1"/>
            <a:t>ev</a:t>
          </a:r>
          <a:r>
            <a:rPr lang="es-MX" dirty="0"/>
            <a:t> a pasar en 4 hrs </a:t>
          </a:r>
          <a:r>
            <a:rPr lang="es-ES" dirty="0"/>
            <a:t>asociada a </a:t>
          </a:r>
          <a:r>
            <a:rPr lang="es-ES" dirty="0" err="1"/>
            <a:t>furosemida</a:t>
          </a:r>
          <a:r>
            <a:rPr lang="es-ES" dirty="0"/>
            <a:t> 0,5 mg/kg dosis en la mitad y al final de la infusión</a:t>
          </a:r>
          <a:endParaRPr lang="es-CL" dirty="0"/>
        </a:p>
      </dgm:t>
    </dgm:pt>
    <dgm:pt modelId="{FD8AE48B-6D44-4A0F-BD89-61719C888B70}" type="parTrans" cxnId="{B97D2C9D-E762-4D9D-A92D-495055615A07}">
      <dgm:prSet/>
      <dgm:spPr/>
      <dgm:t>
        <a:bodyPr/>
        <a:lstStyle/>
        <a:p>
          <a:endParaRPr lang="es-CL"/>
        </a:p>
      </dgm:t>
    </dgm:pt>
    <dgm:pt modelId="{0BF1B1D0-F959-496F-B1D9-59322EFA0F2A}" type="sibTrans" cxnId="{B97D2C9D-E762-4D9D-A92D-495055615A07}">
      <dgm:prSet/>
      <dgm:spPr/>
      <dgm:t>
        <a:bodyPr/>
        <a:lstStyle/>
        <a:p>
          <a:endParaRPr lang="es-CL"/>
        </a:p>
      </dgm:t>
    </dgm:pt>
    <dgm:pt modelId="{E5E00A0C-F820-4E28-A1D3-336AEDF7EF86}" type="pres">
      <dgm:prSet presAssocID="{415C0A44-F0AC-4B9C-B101-9DF05BF9110B}" presName="linear" presStyleCnt="0">
        <dgm:presLayoutVars>
          <dgm:animLvl val="lvl"/>
          <dgm:resizeHandles val="exact"/>
        </dgm:presLayoutVars>
      </dgm:prSet>
      <dgm:spPr/>
    </dgm:pt>
    <dgm:pt modelId="{707DA2A3-E7E0-45A8-9D62-15D29DBE2E9F}" type="pres">
      <dgm:prSet presAssocID="{5FF335D7-697D-4061-82D1-41C4C517E5C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8E55E89-2482-4C32-84F7-CD2FC24D361A}" type="pres">
      <dgm:prSet presAssocID="{5FF335D7-697D-4061-82D1-41C4C517E5C7}" presName="childText" presStyleLbl="revTx" presStyleIdx="0" presStyleCnt="3">
        <dgm:presLayoutVars>
          <dgm:bulletEnabled val="1"/>
        </dgm:presLayoutVars>
      </dgm:prSet>
      <dgm:spPr/>
    </dgm:pt>
    <dgm:pt modelId="{11040A39-F875-474F-BE8C-F73E6625944C}" type="pres">
      <dgm:prSet presAssocID="{6AC897AA-12A8-41B0-977C-3EE8C076FAD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900577B-A417-48E5-B092-D6F8780B4FF2}" type="pres">
      <dgm:prSet presAssocID="{6AC897AA-12A8-41B0-977C-3EE8C076FAD5}" presName="childText" presStyleLbl="revTx" presStyleIdx="1" presStyleCnt="3">
        <dgm:presLayoutVars>
          <dgm:bulletEnabled val="1"/>
        </dgm:presLayoutVars>
      </dgm:prSet>
      <dgm:spPr/>
    </dgm:pt>
    <dgm:pt modelId="{D5FB2991-D92A-486C-ADD3-2772D869360B}" type="pres">
      <dgm:prSet presAssocID="{7C79ADBE-367F-4F20-B5C4-4C720310CDD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B8AA456-5617-4960-B4B5-A97235F59B6D}" type="pres">
      <dgm:prSet presAssocID="{7C79ADBE-367F-4F20-B5C4-4C720310CDDB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B185C21C-4C50-4D12-A79C-5FB4AFE58361}" srcId="{7C79ADBE-367F-4F20-B5C4-4C720310CDDB}" destId="{2651E90A-FDE1-4C99-A137-64733CEC8BA4}" srcOrd="1" destOrd="0" parTransId="{48B4BC30-489F-465C-8E3C-099E7DBFAC72}" sibTransId="{2C0583F4-CC90-4A78-8DE5-F8DD5AD0CA71}"/>
    <dgm:cxn modelId="{D6AC1427-8A34-4DE3-ABA9-A1D4118BFA7E}" type="presOf" srcId="{94C339BB-352C-4A5B-AC03-90AC027AC245}" destId="{9B8AA456-5617-4960-B4B5-A97235F59B6D}" srcOrd="0" destOrd="2" presId="urn:microsoft.com/office/officeart/2005/8/layout/vList2"/>
    <dgm:cxn modelId="{EEC3992C-4A11-406C-A58A-02BB3288FAB1}" srcId="{415C0A44-F0AC-4B9C-B101-9DF05BF9110B}" destId="{7C79ADBE-367F-4F20-B5C4-4C720310CDDB}" srcOrd="2" destOrd="0" parTransId="{91BC3A6D-30E8-4D2C-9898-7F68EF37CA98}" sibTransId="{81E0D990-4F19-4D70-8F90-575D9987608B}"/>
    <dgm:cxn modelId="{0059AC32-B5E9-40C0-8FA2-8567D98DFD00}" srcId="{415C0A44-F0AC-4B9C-B101-9DF05BF9110B}" destId="{6AC897AA-12A8-41B0-977C-3EE8C076FAD5}" srcOrd="1" destOrd="0" parTransId="{69C177FA-015E-4107-BA51-2E95C4EFF195}" sibTransId="{F92847E2-4BE4-45D2-99EA-B491D85CD809}"/>
    <dgm:cxn modelId="{4D8D0B37-9811-46F3-861F-3054334954A7}" type="presOf" srcId="{5752AC1A-FE1F-4D9E-A1FD-705CD471398F}" destId="{9B8AA456-5617-4960-B4B5-A97235F59B6D}" srcOrd="0" destOrd="0" presId="urn:microsoft.com/office/officeart/2005/8/layout/vList2"/>
    <dgm:cxn modelId="{72310A3B-91D0-4B88-AAAC-E43F53ED4E73}" type="presOf" srcId="{E182DD77-4E8D-4571-BE28-8AE280CC93F6}" destId="{1900577B-A417-48E5-B092-D6F8780B4FF2}" srcOrd="0" destOrd="0" presId="urn:microsoft.com/office/officeart/2005/8/layout/vList2"/>
    <dgm:cxn modelId="{D50D563C-6469-48CB-8170-51B4B94E0430}" srcId="{7C79ADBE-367F-4F20-B5C4-4C720310CDDB}" destId="{5752AC1A-FE1F-4D9E-A1FD-705CD471398F}" srcOrd="0" destOrd="0" parTransId="{A20E39DC-F7CB-4A88-948A-151FFC74B800}" sibTransId="{86F6B1D6-7CE9-4B73-AEC7-8738E0314882}"/>
    <dgm:cxn modelId="{A6A48548-C07E-456D-B621-2B024CDA2763}" type="presOf" srcId="{3FF7C339-94F8-4D16-8C16-050339622AD2}" destId="{48E55E89-2482-4C32-84F7-CD2FC24D361A}" srcOrd="0" destOrd="1" presId="urn:microsoft.com/office/officeart/2005/8/layout/vList2"/>
    <dgm:cxn modelId="{25982F77-7C13-4254-8FC4-5412F0A6A8DD}" type="presOf" srcId="{415C0A44-F0AC-4B9C-B101-9DF05BF9110B}" destId="{E5E00A0C-F820-4E28-A1D3-336AEDF7EF86}" srcOrd="0" destOrd="0" presId="urn:microsoft.com/office/officeart/2005/8/layout/vList2"/>
    <dgm:cxn modelId="{7B214D57-3AE3-4C1C-B7DC-C075FA1A8434}" srcId="{5FF335D7-697D-4061-82D1-41C4C517E5C7}" destId="{B23CEAF3-C045-4891-80F3-06717562C7ED}" srcOrd="0" destOrd="0" parTransId="{6C4FA088-C3EA-4E9F-961F-F7279356CA97}" sibTransId="{453F37DB-9E1F-470F-A254-D1693104CAA9}"/>
    <dgm:cxn modelId="{FC926889-5C31-458C-87A4-65FCE09E9EDF}" type="presOf" srcId="{7C79ADBE-367F-4F20-B5C4-4C720310CDDB}" destId="{D5FB2991-D92A-486C-ADD3-2772D869360B}" srcOrd="0" destOrd="0" presId="urn:microsoft.com/office/officeart/2005/8/layout/vList2"/>
    <dgm:cxn modelId="{E0817B8A-BD48-417B-9084-F454C4CA83D9}" srcId="{6AC897AA-12A8-41B0-977C-3EE8C076FAD5}" destId="{E182DD77-4E8D-4571-BE28-8AE280CC93F6}" srcOrd="0" destOrd="0" parTransId="{6D55130B-ADF5-47A7-AB21-6C323A0FD640}" sibTransId="{335D065A-4C22-44AF-9DC6-ADF9B241105A}"/>
    <dgm:cxn modelId="{229EB596-B344-43A4-88F2-B74E7B96513C}" srcId="{6AC897AA-12A8-41B0-977C-3EE8C076FAD5}" destId="{9026F421-D0D9-4747-85ED-235862AD61D2}" srcOrd="1" destOrd="0" parTransId="{8541B317-084D-4378-85E5-4CB1FE8DB0FA}" sibTransId="{AED09228-BBAC-4573-A92A-D69982E1EDA4}"/>
    <dgm:cxn modelId="{B97D2C9D-E762-4D9D-A92D-495055615A07}" srcId="{7C79ADBE-367F-4F20-B5C4-4C720310CDDB}" destId="{94C339BB-352C-4A5B-AC03-90AC027AC245}" srcOrd="2" destOrd="0" parTransId="{FD8AE48B-6D44-4A0F-BD89-61719C888B70}" sibTransId="{0BF1B1D0-F959-496F-B1D9-59322EFA0F2A}"/>
    <dgm:cxn modelId="{26F815B9-3A6D-4B88-AB32-38BE33EF45A8}" type="presOf" srcId="{5FF335D7-697D-4061-82D1-41C4C517E5C7}" destId="{707DA2A3-E7E0-45A8-9D62-15D29DBE2E9F}" srcOrd="0" destOrd="0" presId="urn:microsoft.com/office/officeart/2005/8/layout/vList2"/>
    <dgm:cxn modelId="{B94F73C0-90F9-47FE-9A3D-A355CA8378F1}" type="presOf" srcId="{2651E90A-FDE1-4C99-A137-64733CEC8BA4}" destId="{9B8AA456-5617-4960-B4B5-A97235F59B6D}" srcOrd="0" destOrd="1" presId="urn:microsoft.com/office/officeart/2005/8/layout/vList2"/>
    <dgm:cxn modelId="{80F0DCC0-B5AE-472A-86E8-4D1F998C9867}" srcId="{5FF335D7-697D-4061-82D1-41C4C517E5C7}" destId="{3FF7C339-94F8-4D16-8C16-050339622AD2}" srcOrd="1" destOrd="0" parTransId="{86447DD6-59AA-46FB-9D36-17C8EBE1F970}" sibTransId="{D5187D6C-6EAB-4E9F-81ED-63211DF02352}"/>
    <dgm:cxn modelId="{47B1DDDB-828B-4EA6-A4C2-4AC24B5FCCEB}" type="presOf" srcId="{9026F421-D0D9-4747-85ED-235862AD61D2}" destId="{1900577B-A417-48E5-B092-D6F8780B4FF2}" srcOrd="0" destOrd="1" presId="urn:microsoft.com/office/officeart/2005/8/layout/vList2"/>
    <dgm:cxn modelId="{E80030ED-A873-4223-B836-03CECB435A71}" type="presOf" srcId="{6AC897AA-12A8-41B0-977C-3EE8C076FAD5}" destId="{11040A39-F875-474F-BE8C-F73E6625944C}" srcOrd="0" destOrd="0" presId="urn:microsoft.com/office/officeart/2005/8/layout/vList2"/>
    <dgm:cxn modelId="{247016EF-98E6-4713-AFC3-BE66AAED88AB}" type="presOf" srcId="{B23CEAF3-C045-4891-80F3-06717562C7ED}" destId="{48E55E89-2482-4C32-84F7-CD2FC24D361A}" srcOrd="0" destOrd="0" presId="urn:microsoft.com/office/officeart/2005/8/layout/vList2"/>
    <dgm:cxn modelId="{B4D827FB-1AB4-4BC9-BF00-95B359AD482C}" srcId="{415C0A44-F0AC-4B9C-B101-9DF05BF9110B}" destId="{5FF335D7-697D-4061-82D1-41C4C517E5C7}" srcOrd="0" destOrd="0" parTransId="{CB30C5D7-3D99-458D-B300-81DF042CA375}" sibTransId="{71A7F3C1-1DA3-4C4A-8976-37CFBD6752C4}"/>
    <dgm:cxn modelId="{CC498E15-B7B7-4B01-B1F1-4D4E4F1D075B}" type="presParOf" srcId="{E5E00A0C-F820-4E28-A1D3-336AEDF7EF86}" destId="{707DA2A3-E7E0-45A8-9D62-15D29DBE2E9F}" srcOrd="0" destOrd="0" presId="urn:microsoft.com/office/officeart/2005/8/layout/vList2"/>
    <dgm:cxn modelId="{DEB729D4-5CFC-4EEF-B831-3509961C9232}" type="presParOf" srcId="{E5E00A0C-F820-4E28-A1D3-336AEDF7EF86}" destId="{48E55E89-2482-4C32-84F7-CD2FC24D361A}" srcOrd="1" destOrd="0" presId="urn:microsoft.com/office/officeart/2005/8/layout/vList2"/>
    <dgm:cxn modelId="{983941C6-1611-441A-B11F-FB2343FCF809}" type="presParOf" srcId="{E5E00A0C-F820-4E28-A1D3-336AEDF7EF86}" destId="{11040A39-F875-474F-BE8C-F73E6625944C}" srcOrd="2" destOrd="0" presId="urn:microsoft.com/office/officeart/2005/8/layout/vList2"/>
    <dgm:cxn modelId="{58F02F22-B3E9-4A1F-80ED-0ECAF8AD1734}" type="presParOf" srcId="{E5E00A0C-F820-4E28-A1D3-336AEDF7EF86}" destId="{1900577B-A417-48E5-B092-D6F8780B4FF2}" srcOrd="3" destOrd="0" presId="urn:microsoft.com/office/officeart/2005/8/layout/vList2"/>
    <dgm:cxn modelId="{440B7027-5B16-4668-ABF1-AC4E5089EF05}" type="presParOf" srcId="{E5E00A0C-F820-4E28-A1D3-336AEDF7EF86}" destId="{D5FB2991-D92A-486C-ADD3-2772D869360B}" srcOrd="4" destOrd="0" presId="urn:microsoft.com/office/officeart/2005/8/layout/vList2"/>
    <dgm:cxn modelId="{26DDDA6D-9330-444D-B2F6-80C8AC667695}" type="presParOf" srcId="{E5E00A0C-F820-4E28-A1D3-336AEDF7EF86}" destId="{9B8AA456-5617-4960-B4B5-A97235F59B6D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290F2B-E25C-4984-AB29-0DB27EBCBB81}">
      <dsp:nvSpPr>
        <dsp:cNvPr id="0" name=""/>
        <dsp:cNvSpPr/>
      </dsp:nvSpPr>
      <dsp:spPr>
        <a:xfrm>
          <a:off x="0" y="1399503"/>
          <a:ext cx="2430509" cy="12152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/>
            <a:t>Edema</a:t>
          </a:r>
          <a:endParaRPr lang="es-ES" sz="1700" kern="1200" dirty="0"/>
        </a:p>
      </dsp:txBody>
      <dsp:txXfrm>
        <a:off x="35594" y="1435097"/>
        <a:ext cx="2359321" cy="1144066"/>
      </dsp:txXfrm>
    </dsp:sp>
    <dsp:sp modelId="{5D3C7FC8-EA43-4F38-97D8-1A50F0AE14A6}">
      <dsp:nvSpPr>
        <dsp:cNvPr id="0" name=""/>
        <dsp:cNvSpPr/>
      </dsp:nvSpPr>
      <dsp:spPr>
        <a:xfrm rot="20296617">
          <a:off x="2376972" y="1700861"/>
          <a:ext cx="1507738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507738" y="2724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700" kern="1200"/>
        </a:p>
      </dsp:txBody>
      <dsp:txXfrm>
        <a:off x="3093148" y="1690414"/>
        <a:ext cx="75386" cy="75386"/>
      </dsp:txXfrm>
    </dsp:sp>
    <dsp:sp modelId="{515DA9D8-FBEC-40B4-8D0C-381A7178A1BB}">
      <dsp:nvSpPr>
        <dsp:cNvPr id="0" name=""/>
        <dsp:cNvSpPr/>
      </dsp:nvSpPr>
      <dsp:spPr>
        <a:xfrm>
          <a:off x="3831174" y="841458"/>
          <a:ext cx="2430509" cy="12152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/>
            <a:t>Local</a:t>
          </a:r>
          <a:endParaRPr lang="es-ES" sz="1700" kern="1200" dirty="0"/>
        </a:p>
      </dsp:txBody>
      <dsp:txXfrm>
        <a:off x="3866768" y="877052"/>
        <a:ext cx="2359321" cy="1144066"/>
      </dsp:txXfrm>
    </dsp:sp>
    <dsp:sp modelId="{6D290426-37D4-44AF-8127-88C1084CE2AC}">
      <dsp:nvSpPr>
        <dsp:cNvPr id="0" name=""/>
        <dsp:cNvSpPr/>
      </dsp:nvSpPr>
      <dsp:spPr>
        <a:xfrm rot="18264269">
          <a:off x="6040396" y="1002090"/>
          <a:ext cx="1017487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017487" y="2724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700" kern="1200"/>
        </a:p>
      </dsp:txBody>
      <dsp:txXfrm>
        <a:off x="6523703" y="1003899"/>
        <a:ext cx="50874" cy="50874"/>
      </dsp:txXfrm>
    </dsp:sp>
    <dsp:sp modelId="{2851148D-6951-433F-8D40-16E1B254AD1F}">
      <dsp:nvSpPr>
        <dsp:cNvPr id="0" name=""/>
        <dsp:cNvSpPr/>
      </dsp:nvSpPr>
      <dsp:spPr>
        <a:xfrm>
          <a:off x="6836596" y="1960"/>
          <a:ext cx="2430509" cy="12152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/>
            <a:t>Traumas</a:t>
          </a:r>
          <a:endParaRPr lang="es-ES" sz="1700" kern="1200" dirty="0"/>
        </a:p>
      </dsp:txBody>
      <dsp:txXfrm>
        <a:off x="6872190" y="37554"/>
        <a:ext cx="2359321" cy="1144066"/>
      </dsp:txXfrm>
    </dsp:sp>
    <dsp:sp modelId="{1FD85A44-6590-4FCD-8CBE-C3E2531A84F7}">
      <dsp:nvSpPr>
        <dsp:cNvPr id="0" name=""/>
        <dsp:cNvSpPr/>
      </dsp:nvSpPr>
      <dsp:spPr>
        <a:xfrm rot="2648822">
          <a:off x="6148534" y="1700861"/>
          <a:ext cx="801210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801210" y="2724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700" kern="1200"/>
        </a:p>
      </dsp:txBody>
      <dsp:txXfrm>
        <a:off x="6529110" y="1708077"/>
        <a:ext cx="40060" cy="40060"/>
      </dsp:txXfrm>
    </dsp:sp>
    <dsp:sp modelId="{DE88D682-344B-4B01-A3E5-4C4DDA18F592}">
      <dsp:nvSpPr>
        <dsp:cNvPr id="0" name=""/>
        <dsp:cNvSpPr/>
      </dsp:nvSpPr>
      <dsp:spPr>
        <a:xfrm>
          <a:off x="6836596" y="1399503"/>
          <a:ext cx="2430509" cy="12152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/>
            <a:t>Vasculitis</a:t>
          </a:r>
          <a:endParaRPr lang="es-ES" sz="1700" kern="1200" dirty="0"/>
        </a:p>
      </dsp:txBody>
      <dsp:txXfrm>
        <a:off x="6872190" y="1435097"/>
        <a:ext cx="2359321" cy="1144066"/>
      </dsp:txXfrm>
    </dsp:sp>
    <dsp:sp modelId="{32A4D166-0D93-4610-88FE-063F6946CD02}">
      <dsp:nvSpPr>
        <dsp:cNvPr id="0" name=""/>
        <dsp:cNvSpPr/>
      </dsp:nvSpPr>
      <dsp:spPr>
        <a:xfrm rot="4417049">
          <a:off x="5529967" y="2399633"/>
          <a:ext cx="2038344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038344" y="2724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700" kern="1200"/>
        </a:p>
      </dsp:txBody>
      <dsp:txXfrm>
        <a:off x="6498181" y="2375920"/>
        <a:ext cx="101917" cy="101917"/>
      </dsp:txXfrm>
    </dsp:sp>
    <dsp:sp modelId="{6EEC95F6-D9F3-4234-9999-E82937F992C1}">
      <dsp:nvSpPr>
        <dsp:cNvPr id="0" name=""/>
        <dsp:cNvSpPr/>
      </dsp:nvSpPr>
      <dsp:spPr>
        <a:xfrm>
          <a:off x="6836596" y="2797046"/>
          <a:ext cx="2430509" cy="12152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/>
            <a:t>Inflamación</a:t>
          </a:r>
          <a:endParaRPr lang="es-ES" sz="1700" kern="1200" dirty="0"/>
        </a:p>
      </dsp:txBody>
      <dsp:txXfrm>
        <a:off x="6872190" y="2832640"/>
        <a:ext cx="2359321" cy="114406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DDAC72-36C2-427D-A2CD-04A9C4662857}">
      <dsp:nvSpPr>
        <dsp:cNvPr id="0" name=""/>
        <dsp:cNvSpPr/>
      </dsp:nvSpPr>
      <dsp:spPr>
        <a:xfrm>
          <a:off x="0" y="3934"/>
          <a:ext cx="9412514" cy="56159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satMod val="100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Infecciones</a:t>
          </a:r>
          <a:endParaRPr lang="es-CL" sz="2400" kern="1200" dirty="0"/>
        </a:p>
      </dsp:txBody>
      <dsp:txXfrm>
        <a:off x="27415" y="31349"/>
        <a:ext cx="9357684" cy="506769"/>
      </dsp:txXfrm>
    </dsp:sp>
    <dsp:sp modelId="{A8D6840E-5135-44AB-807D-7AFAD9ED1129}">
      <dsp:nvSpPr>
        <dsp:cNvPr id="0" name=""/>
        <dsp:cNvSpPr/>
      </dsp:nvSpPr>
      <dsp:spPr>
        <a:xfrm>
          <a:off x="0" y="565534"/>
          <a:ext cx="9412514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847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000" kern="1200" dirty="0"/>
            <a:t>peritonitis (80%), celulitis, meningitis, neumonía.</a:t>
          </a:r>
          <a:endParaRPr lang="es-CL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000" kern="1200" dirty="0"/>
            <a:t>Perdida urinaria de factor B: </a:t>
          </a:r>
          <a:r>
            <a:rPr lang="es-CL" sz="2000" kern="1200" dirty="0" err="1"/>
            <a:t>opsonización</a:t>
          </a:r>
          <a:r>
            <a:rPr lang="es-CL" sz="2000" kern="1200" dirty="0"/>
            <a:t> de bacterias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000" kern="1200" dirty="0"/>
            <a:t>&lt; síntesis de </a:t>
          </a:r>
          <a:r>
            <a:rPr lang="es-CL" sz="2000" kern="1200" dirty="0" err="1"/>
            <a:t>IgG</a:t>
          </a:r>
          <a:r>
            <a:rPr lang="es-CL" sz="2000" kern="1200" dirty="0"/>
            <a:t> + Disfunción LT</a:t>
          </a:r>
        </a:p>
      </dsp:txBody>
      <dsp:txXfrm>
        <a:off x="0" y="565534"/>
        <a:ext cx="9412514" cy="968760"/>
      </dsp:txXfrm>
    </dsp:sp>
    <dsp:sp modelId="{F2153ABC-4458-4325-9A09-16378360AB5D}">
      <dsp:nvSpPr>
        <dsp:cNvPr id="0" name=""/>
        <dsp:cNvSpPr/>
      </dsp:nvSpPr>
      <dsp:spPr>
        <a:xfrm>
          <a:off x="0" y="1534294"/>
          <a:ext cx="9412514" cy="561599"/>
        </a:xfrm>
        <a:prstGeom prst="roundRect">
          <a:avLst/>
        </a:prstGeom>
        <a:gradFill rotWithShape="0">
          <a:gsLst>
            <a:gs pos="0">
              <a:schemeClr val="accent4">
                <a:hueOff val="19724044"/>
                <a:satOff val="-14010"/>
                <a:lumOff val="-4509"/>
                <a:alphaOff val="0"/>
                <a:tint val="60000"/>
                <a:satMod val="100000"/>
                <a:lumMod val="110000"/>
              </a:schemeClr>
            </a:gs>
            <a:gs pos="100000">
              <a:schemeClr val="accent4">
                <a:hueOff val="19724044"/>
                <a:satOff val="-14010"/>
                <a:lumOff val="-4509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Inmunizaciones.</a:t>
          </a:r>
          <a:endParaRPr lang="es-CL" sz="2400" kern="1200" dirty="0"/>
        </a:p>
      </dsp:txBody>
      <dsp:txXfrm>
        <a:off x="27415" y="1561709"/>
        <a:ext cx="9357684" cy="506769"/>
      </dsp:txXfrm>
    </dsp:sp>
    <dsp:sp modelId="{272DF783-877C-4940-8DDC-ADC6A7D39588}">
      <dsp:nvSpPr>
        <dsp:cNvPr id="0" name=""/>
        <dsp:cNvSpPr/>
      </dsp:nvSpPr>
      <dsp:spPr>
        <a:xfrm>
          <a:off x="0" y="2095894"/>
          <a:ext cx="9412514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847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000" kern="1200"/>
            <a:t> </a:t>
          </a:r>
          <a:r>
            <a:rPr lang="es-ES" sz="2000" b="1" kern="1200" dirty="0" err="1"/>
            <a:t>Sp</a:t>
          </a:r>
          <a:r>
            <a:rPr lang="es-ES" sz="2000" b="1" kern="1200" dirty="0"/>
            <a:t> </a:t>
          </a:r>
          <a:r>
            <a:rPr lang="es-ES" sz="2000" b="1" kern="1200" dirty="0" err="1"/>
            <a:t>neumoniae</a:t>
          </a:r>
          <a:r>
            <a:rPr lang="es-ES" sz="2000" kern="1200" dirty="0"/>
            <a:t>, hepatitis, varicela, influenza.</a:t>
          </a:r>
          <a:endParaRPr lang="es-CL" sz="2000" kern="1200" dirty="0"/>
        </a:p>
      </dsp:txBody>
      <dsp:txXfrm>
        <a:off x="0" y="2095894"/>
        <a:ext cx="9412514" cy="3974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27119-CDDA-4EE1-BF28-D9CAA7015F15}">
      <dsp:nvSpPr>
        <dsp:cNvPr id="0" name=""/>
        <dsp:cNvSpPr/>
      </dsp:nvSpPr>
      <dsp:spPr>
        <a:xfrm>
          <a:off x="3273424" y="0"/>
          <a:ext cx="4910137" cy="504191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t" anchorCtr="0">
          <a:noAutofit/>
        </a:bodyPr>
        <a:lstStyle/>
        <a:p>
          <a:pPr marL="228600" lvl="1" indent="-228600" algn="ctr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600" kern="1200" dirty="0"/>
            <a:t>Causas</a:t>
          </a:r>
        </a:p>
        <a:p>
          <a:pPr marL="228600" lvl="1" indent="-228600" algn="ctr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600" kern="1200" dirty="0"/>
            <a:t>Diagnóstico</a:t>
          </a:r>
        </a:p>
        <a:p>
          <a:pPr marL="228600" lvl="1" indent="-228600" algn="ctr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600" kern="1200" dirty="0" err="1"/>
            <a:t>Glomerulonefritis</a:t>
          </a:r>
          <a:r>
            <a:rPr lang="es-CL" sz="2600" kern="1200" dirty="0"/>
            <a:t> </a:t>
          </a:r>
          <a:r>
            <a:rPr lang="es-CL" sz="2600" kern="1200" dirty="0" err="1"/>
            <a:t>Postestreptocócica</a:t>
          </a:r>
          <a:r>
            <a:rPr lang="es-CL" sz="2600" kern="1200" dirty="0"/>
            <a:t> </a:t>
          </a:r>
        </a:p>
      </dsp:txBody>
      <dsp:txXfrm>
        <a:off x="3273424" y="630239"/>
        <a:ext cx="3068836" cy="3781437"/>
      </dsp:txXfrm>
    </dsp:sp>
    <dsp:sp modelId="{48296981-86D6-4D9D-95E3-71E99C214923}">
      <dsp:nvSpPr>
        <dsp:cNvPr id="0" name=""/>
        <dsp:cNvSpPr/>
      </dsp:nvSpPr>
      <dsp:spPr>
        <a:xfrm>
          <a:off x="0" y="0"/>
          <a:ext cx="3273424" cy="5041915"/>
        </a:xfrm>
        <a:prstGeom prst="roundRect">
          <a:avLst/>
        </a:prstGeom>
        <a:gradFill rotWithShape="0">
          <a:gsLst>
            <a:gs pos="100000">
              <a:srgbClr val="92D050"/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000" kern="1200"/>
            <a:t>Sd. Nefrítico</a:t>
          </a:r>
          <a:endParaRPr lang="es-CL" kern="1200" dirty="0"/>
        </a:p>
      </dsp:txBody>
      <dsp:txXfrm>
        <a:off x="159795" y="159795"/>
        <a:ext cx="2953834" cy="472232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FA854-9EEB-499F-B23A-569A1666F4F1}">
      <dsp:nvSpPr>
        <dsp:cNvPr id="0" name=""/>
        <dsp:cNvSpPr/>
      </dsp:nvSpPr>
      <dsp:spPr>
        <a:xfrm>
          <a:off x="0" y="408932"/>
          <a:ext cx="8183563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65C51-4CC9-4845-B0A8-233C1E09DE44}">
      <dsp:nvSpPr>
        <dsp:cNvPr id="0" name=""/>
        <dsp:cNvSpPr/>
      </dsp:nvSpPr>
      <dsp:spPr>
        <a:xfrm>
          <a:off x="409178" y="69452"/>
          <a:ext cx="5728494" cy="678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523" tIns="0" rIns="216523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Edema</a:t>
          </a:r>
          <a:endParaRPr lang="es-ES" sz="2300" kern="1200" dirty="0"/>
        </a:p>
      </dsp:txBody>
      <dsp:txXfrm>
        <a:off x="442322" y="102596"/>
        <a:ext cx="5662206" cy="612672"/>
      </dsp:txXfrm>
    </dsp:sp>
    <dsp:sp modelId="{5802B73D-4900-43FA-8529-CCD57B720DA7}">
      <dsp:nvSpPr>
        <dsp:cNvPr id="0" name=""/>
        <dsp:cNvSpPr/>
      </dsp:nvSpPr>
      <dsp:spPr>
        <a:xfrm>
          <a:off x="0" y="1452212"/>
          <a:ext cx="8183563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CD0376-194D-464D-8F2B-930005CCA3DA}">
      <dsp:nvSpPr>
        <dsp:cNvPr id="0" name=""/>
        <dsp:cNvSpPr/>
      </dsp:nvSpPr>
      <dsp:spPr>
        <a:xfrm>
          <a:off x="409178" y="1112732"/>
          <a:ext cx="5728494" cy="6789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523" tIns="0" rIns="216523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Hematuria</a:t>
          </a:r>
          <a:endParaRPr lang="es-ES" sz="2300" kern="1200" dirty="0"/>
        </a:p>
      </dsp:txBody>
      <dsp:txXfrm>
        <a:off x="442322" y="1145876"/>
        <a:ext cx="5662206" cy="612672"/>
      </dsp:txXfrm>
    </dsp:sp>
    <dsp:sp modelId="{345BC5F8-FB93-4CD1-B5CE-37223B7CE164}">
      <dsp:nvSpPr>
        <dsp:cNvPr id="0" name=""/>
        <dsp:cNvSpPr/>
      </dsp:nvSpPr>
      <dsp:spPr>
        <a:xfrm>
          <a:off x="0" y="2495492"/>
          <a:ext cx="8183563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BECF33-CE51-4902-A4B8-84180C5CC4E5}">
      <dsp:nvSpPr>
        <dsp:cNvPr id="0" name=""/>
        <dsp:cNvSpPr/>
      </dsp:nvSpPr>
      <dsp:spPr>
        <a:xfrm>
          <a:off x="409178" y="2156012"/>
          <a:ext cx="5728494" cy="6789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523" tIns="0" rIns="216523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Hipertensión Arterial</a:t>
          </a:r>
          <a:endParaRPr lang="es-ES" sz="2300" kern="1200" dirty="0"/>
        </a:p>
      </dsp:txBody>
      <dsp:txXfrm>
        <a:off x="442322" y="2189156"/>
        <a:ext cx="5662206" cy="612672"/>
      </dsp:txXfrm>
    </dsp:sp>
    <dsp:sp modelId="{0843B886-13DC-4ECC-BD45-D10CC28C8032}">
      <dsp:nvSpPr>
        <dsp:cNvPr id="0" name=""/>
        <dsp:cNvSpPr/>
      </dsp:nvSpPr>
      <dsp:spPr>
        <a:xfrm>
          <a:off x="0" y="3538772"/>
          <a:ext cx="8183563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52BCD-5E9F-4F44-A847-A2C39CB05E1B}">
      <dsp:nvSpPr>
        <dsp:cNvPr id="0" name=""/>
        <dsp:cNvSpPr/>
      </dsp:nvSpPr>
      <dsp:spPr>
        <a:xfrm>
          <a:off x="409178" y="3199292"/>
          <a:ext cx="5728494" cy="678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523" tIns="0" rIns="216523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Proteinuria Leve</a:t>
          </a:r>
          <a:endParaRPr lang="es-ES" sz="2300" kern="1200" dirty="0"/>
        </a:p>
      </dsp:txBody>
      <dsp:txXfrm>
        <a:off x="442322" y="3232436"/>
        <a:ext cx="5662206" cy="61267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63041-132A-4FE3-8C8F-00FC6CB1EC2C}">
      <dsp:nvSpPr>
        <dsp:cNvPr id="0" name=""/>
        <dsp:cNvSpPr/>
      </dsp:nvSpPr>
      <dsp:spPr>
        <a:xfrm>
          <a:off x="3739862" y="1469"/>
          <a:ext cx="1608776" cy="123452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solidFill>
                <a:schemeClr val="tx1"/>
              </a:solidFill>
            </a:rPr>
            <a:t>Inmunológicos</a:t>
          </a:r>
          <a:endParaRPr lang="es-ES" sz="1100" b="1" kern="1200" dirty="0">
            <a:solidFill>
              <a:schemeClr val="tx1"/>
            </a:solidFill>
          </a:endParaRPr>
        </a:p>
      </dsp:txBody>
      <dsp:txXfrm>
        <a:off x="3975462" y="182262"/>
        <a:ext cx="1137576" cy="872943"/>
      </dsp:txXfrm>
    </dsp:sp>
    <dsp:sp modelId="{720B48ED-0E3D-4E9B-AF80-6FAF9A8B0281}">
      <dsp:nvSpPr>
        <dsp:cNvPr id="0" name=""/>
        <dsp:cNvSpPr/>
      </dsp:nvSpPr>
      <dsp:spPr>
        <a:xfrm rot="1800000">
          <a:off x="5259639" y="895098"/>
          <a:ext cx="248245" cy="4166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b="1" kern="1200">
            <a:solidFill>
              <a:schemeClr val="tx1"/>
            </a:solidFill>
          </a:endParaRPr>
        </a:p>
      </dsp:txBody>
      <dsp:txXfrm>
        <a:off x="5264628" y="959811"/>
        <a:ext cx="173772" cy="249991"/>
      </dsp:txXfrm>
    </dsp:sp>
    <dsp:sp modelId="{2B58DDF8-A6D4-4205-B5E6-30A852944B91}">
      <dsp:nvSpPr>
        <dsp:cNvPr id="0" name=""/>
        <dsp:cNvSpPr/>
      </dsp:nvSpPr>
      <dsp:spPr>
        <a:xfrm>
          <a:off x="5496462" y="928967"/>
          <a:ext cx="1308526" cy="123452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solidFill>
                <a:schemeClr val="tx1"/>
              </a:solidFill>
            </a:rPr>
            <a:t>Infecciosos</a:t>
          </a:r>
          <a:endParaRPr lang="es-ES" sz="1100" b="1" kern="1200" dirty="0">
            <a:solidFill>
              <a:schemeClr val="tx1"/>
            </a:solidFill>
          </a:endParaRPr>
        </a:p>
      </dsp:txBody>
      <dsp:txXfrm>
        <a:off x="5688091" y="1109760"/>
        <a:ext cx="925268" cy="872943"/>
      </dsp:txXfrm>
    </dsp:sp>
    <dsp:sp modelId="{8F1242FE-9FA9-4B9E-A4BB-F0160042979C}">
      <dsp:nvSpPr>
        <dsp:cNvPr id="0" name=""/>
        <dsp:cNvSpPr/>
      </dsp:nvSpPr>
      <dsp:spPr>
        <a:xfrm rot="5400000">
          <a:off x="5986301" y="2256097"/>
          <a:ext cx="328847" cy="4166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b="1" kern="1200">
            <a:solidFill>
              <a:schemeClr val="tx1"/>
            </a:solidFill>
          </a:endParaRPr>
        </a:p>
      </dsp:txBody>
      <dsp:txXfrm>
        <a:off x="6035628" y="2290101"/>
        <a:ext cx="230193" cy="249991"/>
      </dsp:txXfrm>
    </dsp:sp>
    <dsp:sp modelId="{1964A917-6AA7-4A21-B147-943F73BF4787}">
      <dsp:nvSpPr>
        <dsp:cNvPr id="0" name=""/>
        <dsp:cNvSpPr/>
      </dsp:nvSpPr>
      <dsp:spPr>
        <a:xfrm>
          <a:off x="5477962" y="2783964"/>
          <a:ext cx="1345525" cy="123452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solidFill>
                <a:schemeClr val="tx1"/>
              </a:solidFill>
            </a:rPr>
            <a:t>Metabólicos</a:t>
          </a:r>
          <a:endParaRPr lang="es-ES" sz="1100" b="1" kern="1200" dirty="0">
            <a:solidFill>
              <a:schemeClr val="tx1"/>
            </a:solidFill>
          </a:endParaRPr>
        </a:p>
      </dsp:txBody>
      <dsp:txXfrm>
        <a:off x="5675010" y="2964757"/>
        <a:ext cx="951429" cy="872943"/>
      </dsp:txXfrm>
    </dsp:sp>
    <dsp:sp modelId="{AB856CC5-8F7B-4A55-95AF-1DDF868F1A96}">
      <dsp:nvSpPr>
        <dsp:cNvPr id="0" name=""/>
        <dsp:cNvSpPr/>
      </dsp:nvSpPr>
      <dsp:spPr>
        <a:xfrm rot="9000000">
          <a:off x="5183842" y="3662358"/>
          <a:ext cx="307524" cy="4166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b="1" kern="1200">
            <a:solidFill>
              <a:schemeClr val="tx1"/>
            </a:solidFill>
          </a:endParaRPr>
        </a:p>
      </dsp:txBody>
      <dsp:txXfrm rot="10800000">
        <a:off x="5269919" y="3722625"/>
        <a:ext cx="215267" cy="249991"/>
      </dsp:txXfrm>
    </dsp:sp>
    <dsp:sp modelId="{76967C3D-1E73-4ED1-8B4D-C323BE1D6AC1}">
      <dsp:nvSpPr>
        <dsp:cNvPr id="0" name=""/>
        <dsp:cNvSpPr/>
      </dsp:nvSpPr>
      <dsp:spPr>
        <a:xfrm>
          <a:off x="3926986" y="3711463"/>
          <a:ext cx="1234529" cy="123452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solidFill>
                <a:schemeClr val="tx1"/>
              </a:solidFill>
            </a:rPr>
            <a:t>Vasculares</a:t>
          </a:r>
          <a:endParaRPr lang="es-ES" sz="1100" b="1" kern="1200" dirty="0">
            <a:solidFill>
              <a:schemeClr val="tx1"/>
            </a:solidFill>
          </a:endParaRPr>
        </a:p>
      </dsp:txBody>
      <dsp:txXfrm>
        <a:off x="4107779" y="3892256"/>
        <a:ext cx="872943" cy="872943"/>
      </dsp:txXfrm>
    </dsp:sp>
    <dsp:sp modelId="{647FF986-C093-44C5-BAF1-2128087D4F32}">
      <dsp:nvSpPr>
        <dsp:cNvPr id="0" name=""/>
        <dsp:cNvSpPr/>
      </dsp:nvSpPr>
      <dsp:spPr>
        <a:xfrm rot="12600000">
          <a:off x="3584649" y="3661305"/>
          <a:ext cx="328847" cy="4166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b="1" kern="1200">
            <a:solidFill>
              <a:schemeClr val="tx1"/>
            </a:solidFill>
          </a:endParaRPr>
        </a:p>
      </dsp:txBody>
      <dsp:txXfrm rot="10800000">
        <a:off x="3676694" y="3769300"/>
        <a:ext cx="230193" cy="249991"/>
      </dsp:txXfrm>
    </dsp:sp>
    <dsp:sp modelId="{F03E2065-1D7F-4544-921F-FC89DFDB214A}">
      <dsp:nvSpPr>
        <dsp:cNvPr id="0" name=""/>
        <dsp:cNvSpPr/>
      </dsp:nvSpPr>
      <dsp:spPr>
        <a:xfrm>
          <a:off x="2320511" y="2783964"/>
          <a:ext cx="1234529" cy="123452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solidFill>
                <a:schemeClr val="tx1"/>
              </a:solidFill>
            </a:rPr>
            <a:t>Genéticos</a:t>
          </a:r>
          <a:endParaRPr lang="es-ES" sz="1100" b="1" kern="1200" dirty="0">
            <a:solidFill>
              <a:schemeClr val="tx1"/>
            </a:solidFill>
          </a:endParaRPr>
        </a:p>
      </dsp:txBody>
      <dsp:txXfrm>
        <a:off x="2501304" y="2964757"/>
        <a:ext cx="872943" cy="872943"/>
      </dsp:txXfrm>
    </dsp:sp>
    <dsp:sp modelId="{3BA2252A-5705-4551-B880-B3144B63ED5D}">
      <dsp:nvSpPr>
        <dsp:cNvPr id="0" name=""/>
        <dsp:cNvSpPr/>
      </dsp:nvSpPr>
      <dsp:spPr>
        <a:xfrm rot="16200000">
          <a:off x="2773352" y="2274711"/>
          <a:ext cx="328847" cy="4166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b="1" kern="1200">
            <a:solidFill>
              <a:schemeClr val="tx1"/>
            </a:solidFill>
          </a:endParaRPr>
        </a:p>
      </dsp:txBody>
      <dsp:txXfrm>
        <a:off x="2822679" y="2407369"/>
        <a:ext cx="230193" cy="249991"/>
      </dsp:txXfrm>
    </dsp:sp>
    <dsp:sp modelId="{A3C7E335-D5C0-41B7-8BE8-D1434B37C86F}">
      <dsp:nvSpPr>
        <dsp:cNvPr id="0" name=""/>
        <dsp:cNvSpPr/>
      </dsp:nvSpPr>
      <dsp:spPr>
        <a:xfrm>
          <a:off x="2320511" y="928967"/>
          <a:ext cx="1234529" cy="123452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solidFill>
                <a:schemeClr val="tx1"/>
              </a:solidFill>
            </a:rPr>
            <a:t>Tóxicos.</a:t>
          </a:r>
          <a:endParaRPr lang="es-ES" sz="1100" b="1" kern="1200" dirty="0">
            <a:solidFill>
              <a:schemeClr val="tx1"/>
            </a:solidFill>
          </a:endParaRPr>
        </a:p>
      </dsp:txBody>
      <dsp:txXfrm>
        <a:off x="2501304" y="1109760"/>
        <a:ext cx="872943" cy="872943"/>
      </dsp:txXfrm>
    </dsp:sp>
    <dsp:sp modelId="{520B624E-70B8-41CB-8C81-2DC05B92D276}">
      <dsp:nvSpPr>
        <dsp:cNvPr id="0" name=""/>
        <dsp:cNvSpPr/>
      </dsp:nvSpPr>
      <dsp:spPr>
        <a:xfrm rot="19800000">
          <a:off x="3549159" y="909110"/>
          <a:ext cx="262623" cy="4166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b="1" kern="1200">
            <a:solidFill>
              <a:schemeClr val="tx1"/>
            </a:solidFill>
          </a:endParaRPr>
        </a:p>
      </dsp:txBody>
      <dsp:txXfrm>
        <a:off x="3554437" y="1012138"/>
        <a:ext cx="183836" cy="24999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C5856D-E5A8-45B1-AB23-63DCCD32F46E}">
      <dsp:nvSpPr>
        <dsp:cNvPr id="0" name=""/>
        <dsp:cNvSpPr/>
      </dsp:nvSpPr>
      <dsp:spPr>
        <a:xfrm>
          <a:off x="25558" y="1847014"/>
          <a:ext cx="2140117" cy="10700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b="1" kern="1200" dirty="0" err="1">
              <a:solidFill>
                <a:schemeClr val="tx1"/>
              </a:solidFill>
            </a:rPr>
            <a:t>Sd.</a:t>
          </a:r>
          <a:r>
            <a:rPr lang="es-CL" sz="1900" b="1" kern="1200" dirty="0">
              <a:solidFill>
                <a:schemeClr val="tx1"/>
              </a:solidFill>
            </a:rPr>
            <a:t> Nefrítico</a:t>
          </a:r>
          <a:endParaRPr lang="es-ES" sz="1900" b="1" kern="1200" dirty="0">
            <a:solidFill>
              <a:schemeClr val="tx1"/>
            </a:solidFill>
          </a:endParaRPr>
        </a:p>
      </dsp:txBody>
      <dsp:txXfrm>
        <a:off x="56899" y="1878355"/>
        <a:ext cx="2077435" cy="1007376"/>
      </dsp:txXfrm>
    </dsp:sp>
    <dsp:sp modelId="{6F32117A-9C57-4388-97AF-0F4CB3BE0BCF}">
      <dsp:nvSpPr>
        <dsp:cNvPr id="0" name=""/>
        <dsp:cNvSpPr/>
      </dsp:nvSpPr>
      <dsp:spPr>
        <a:xfrm rot="17692822">
          <a:off x="1576352" y="1438903"/>
          <a:ext cx="2034694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2034694" y="2021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2542832" y="1408250"/>
        <a:ext cx="101734" cy="101734"/>
      </dsp:txXfrm>
    </dsp:sp>
    <dsp:sp modelId="{DD903B1A-6F04-4EFE-9954-8144410F46F6}">
      <dsp:nvSpPr>
        <dsp:cNvPr id="0" name=""/>
        <dsp:cNvSpPr/>
      </dsp:nvSpPr>
      <dsp:spPr>
        <a:xfrm>
          <a:off x="3021722" y="1163"/>
          <a:ext cx="2140117" cy="10700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Adquirido</a:t>
          </a:r>
          <a:endParaRPr lang="es-ES" sz="1900" kern="1200" dirty="0"/>
        </a:p>
      </dsp:txBody>
      <dsp:txXfrm>
        <a:off x="3053063" y="32504"/>
        <a:ext cx="2077435" cy="1007376"/>
      </dsp:txXfrm>
    </dsp:sp>
    <dsp:sp modelId="{AEFFCB9C-4974-473D-B892-96517D5B07AB}">
      <dsp:nvSpPr>
        <dsp:cNvPr id="0" name=""/>
        <dsp:cNvSpPr/>
      </dsp:nvSpPr>
      <dsp:spPr>
        <a:xfrm>
          <a:off x="5161840" y="515977"/>
          <a:ext cx="85604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56046" y="2021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568462" y="514791"/>
        <a:ext cx="42802" cy="42802"/>
      </dsp:txXfrm>
    </dsp:sp>
    <dsp:sp modelId="{A56E01A0-6B23-4B6D-84EB-BBA6578A5ACC}">
      <dsp:nvSpPr>
        <dsp:cNvPr id="0" name=""/>
        <dsp:cNvSpPr/>
      </dsp:nvSpPr>
      <dsp:spPr>
        <a:xfrm>
          <a:off x="6017886" y="1163"/>
          <a:ext cx="2140117" cy="10700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Glomerulonefritis </a:t>
          </a:r>
          <a:r>
            <a:rPr lang="es-CL" sz="1900" kern="1200" dirty="0" err="1"/>
            <a:t>Postinfecciosas</a:t>
          </a:r>
          <a:endParaRPr lang="es-ES" sz="1900" kern="1200" dirty="0"/>
        </a:p>
      </dsp:txBody>
      <dsp:txXfrm>
        <a:off x="6049227" y="32504"/>
        <a:ext cx="2077435" cy="1007376"/>
      </dsp:txXfrm>
    </dsp:sp>
    <dsp:sp modelId="{59645BBD-A519-469D-89F9-6C45FC8B848B}">
      <dsp:nvSpPr>
        <dsp:cNvPr id="0" name=""/>
        <dsp:cNvSpPr/>
      </dsp:nvSpPr>
      <dsp:spPr>
        <a:xfrm rot="19457599">
          <a:off x="2066586" y="2054186"/>
          <a:ext cx="1054224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54224" y="2021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567343" y="2048046"/>
        <a:ext cx="52711" cy="52711"/>
      </dsp:txXfrm>
    </dsp:sp>
    <dsp:sp modelId="{F159A979-C8FD-4A79-972A-FFEDDC38786D}">
      <dsp:nvSpPr>
        <dsp:cNvPr id="0" name=""/>
        <dsp:cNvSpPr/>
      </dsp:nvSpPr>
      <dsp:spPr>
        <a:xfrm>
          <a:off x="3021722" y="1231730"/>
          <a:ext cx="2140117" cy="10700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Congénito</a:t>
          </a:r>
          <a:endParaRPr lang="es-ES" sz="1900" kern="1200" dirty="0"/>
        </a:p>
      </dsp:txBody>
      <dsp:txXfrm>
        <a:off x="3053063" y="1263071"/>
        <a:ext cx="2077435" cy="1007376"/>
      </dsp:txXfrm>
    </dsp:sp>
    <dsp:sp modelId="{4221A556-8D66-4A95-B1AF-E5800B930FA6}">
      <dsp:nvSpPr>
        <dsp:cNvPr id="0" name=""/>
        <dsp:cNvSpPr/>
      </dsp:nvSpPr>
      <dsp:spPr>
        <a:xfrm>
          <a:off x="5161840" y="1746544"/>
          <a:ext cx="85604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56046" y="2021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568462" y="1745358"/>
        <a:ext cx="42802" cy="42802"/>
      </dsp:txXfrm>
    </dsp:sp>
    <dsp:sp modelId="{34969DB3-1580-4541-9496-245786C65812}">
      <dsp:nvSpPr>
        <dsp:cNvPr id="0" name=""/>
        <dsp:cNvSpPr/>
      </dsp:nvSpPr>
      <dsp:spPr>
        <a:xfrm>
          <a:off x="6017886" y="1231730"/>
          <a:ext cx="2140117" cy="10700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Enfermedad de </a:t>
          </a:r>
          <a:r>
            <a:rPr lang="es-CL" sz="1900" kern="1200" dirty="0" err="1"/>
            <a:t>Alport</a:t>
          </a:r>
          <a:endParaRPr lang="es-ES" sz="1900" kern="1200" dirty="0"/>
        </a:p>
      </dsp:txBody>
      <dsp:txXfrm>
        <a:off x="6049227" y="1263071"/>
        <a:ext cx="2077435" cy="1007376"/>
      </dsp:txXfrm>
    </dsp:sp>
    <dsp:sp modelId="{928EAF46-38A8-4600-AE51-EAF2CB27B79B}">
      <dsp:nvSpPr>
        <dsp:cNvPr id="0" name=""/>
        <dsp:cNvSpPr/>
      </dsp:nvSpPr>
      <dsp:spPr>
        <a:xfrm rot="2142401">
          <a:off x="2066586" y="2669470"/>
          <a:ext cx="1054224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54224" y="2021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567343" y="2663329"/>
        <a:ext cx="52711" cy="52711"/>
      </dsp:txXfrm>
    </dsp:sp>
    <dsp:sp modelId="{97BA9705-49E8-4165-8DCB-DF3864C348E3}">
      <dsp:nvSpPr>
        <dsp:cNvPr id="0" name=""/>
        <dsp:cNvSpPr/>
      </dsp:nvSpPr>
      <dsp:spPr>
        <a:xfrm>
          <a:off x="3021722" y="2462297"/>
          <a:ext cx="2140117" cy="10700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Primario</a:t>
          </a:r>
          <a:endParaRPr lang="es-ES" sz="1900" kern="1200" dirty="0"/>
        </a:p>
      </dsp:txBody>
      <dsp:txXfrm>
        <a:off x="3053063" y="2493638"/>
        <a:ext cx="2077435" cy="1007376"/>
      </dsp:txXfrm>
    </dsp:sp>
    <dsp:sp modelId="{F4FDFB71-435D-44DC-B785-3E981856F01D}">
      <dsp:nvSpPr>
        <dsp:cNvPr id="0" name=""/>
        <dsp:cNvSpPr/>
      </dsp:nvSpPr>
      <dsp:spPr>
        <a:xfrm>
          <a:off x="5161840" y="2977112"/>
          <a:ext cx="85604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56046" y="2021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568462" y="2975926"/>
        <a:ext cx="42802" cy="42802"/>
      </dsp:txXfrm>
    </dsp:sp>
    <dsp:sp modelId="{C60AF6EF-2669-4C6C-86D9-BCA0ED03ED01}">
      <dsp:nvSpPr>
        <dsp:cNvPr id="0" name=""/>
        <dsp:cNvSpPr/>
      </dsp:nvSpPr>
      <dsp:spPr>
        <a:xfrm>
          <a:off x="6017886" y="2462297"/>
          <a:ext cx="2140117" cy="10700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Glomerulonefritis Aguda post-estreptocócica</a:t>
          </a:r>
          <a:endParaRPr lang="es-ES" sz="1900" kern="1200" dirty="0"/>
        </a:p>
      </dsp:txBody>
      <dsp:txXfrm>
        <a:off x="6049227" y="2493638"/>
        <a:ext cx="2077435" cy="1007376"/>
      </dsp:txXfrm>
    </dsp:sp>
    <dsp:sp modelId="{4A1E09AC-2A0A-4BE0-BAB7-E7FB9FF9F3DC}">
      <dsp:nvSpPr>
        <dsp:cNvPr id="0" name=""/>
        <dsp:cNvSpPr/>
      </dsp:nvSpPr>
      <dsp:spPr>
        <a:xfrm rot="3907178">
          <a:off x="1576352" y="3284754"/>
          <a:ext cx="2034694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2034694" y="2021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2542832" y="3254101"/>
        <a:ext cx="101734" cy="101734"/>
      </dsp:txXfrm>
    </dsp:sp>
    <dsp:sp modelId="{C265AD2B-4701-4554-835A-B98E4F46C43B}">
      <dsp:nvSpPr>
        <dsp:cNvPr id="0" name=""/>
        <dsp:cNvSpPr/>
      </dsp:nvSpPr>
      <dsp:spPr>
        <a:xfrm>
          <a:off x="3021722" y="3692865"/>
          <a:ext cx="2140117" cy="10700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Secundario</a:t>
          </a:r>
          <a:endParaRPr lang="es-ES" sz="1900" kern="1200" dirty="0"/>
        </a:p>
      </dsp:txBody>
      <dsp:txXfrm>
        <a:off x="3053063" y="3724206"/>
        <a:ext cx="2077435" cy="1007376"/>
      </dsp:txXfrm>
    </dsp:sp>
    <dsp:sp modelId="{6D7435A6-4CF2-4CA4-A53A-B047653AA3EE}">
      <dsp:nvSpPr>
        <dsp:cNvPr id="0" name=""/>
        <dsp:cNvSpPr/>
      </dsp:nvSpPr>
      <dsp:spPr>
        <a:xfrm>
          <a:off x="5161840" y="4207679"/>
          <a:ext cx="85604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56046" y="2021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568462" y="4206493"/>
        <a:ext cx="42802" cy="42802"/>
      </dsp:txXfrm>
    </dsp:sp>
    <dsp:sp modelId="{326B10AA-01FB-45C3-B4C7-0E040C04388D}">
      <dsp:nvSpPr>
        <dsp:cNvPr id="0" name=""/>
        <dsp:cNvSpPr/>
      </dsp:nvSpPr>
      <dsp:spPr>
        <a:xfrm>
          <a:off x="6017886" y="3692865"/>
          <a:ext cx="2140117" cy="10700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Lupus Eritematoso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Púrpura de </a:t>
          </a:r>
          <a:r>
            <a:rPr lang="es-CL" sz="1900" kern="1200" dirty="0" err="1"/>
            <a:t>Shoenlein</a:t>
          </a:r>
          <a:endParaRPr lang="es-ES" sz="1900" kern="1200" dirty="0"/>
        </a:p>
      </dsp:txBody>
      <dsp:txXfrm>
        <a:off x="6049227" y="3724206"/>
        <a:ext cx="2077435" cy="10073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D5362-77CF-41B3-BBDF-8FEBB491EE19}">
      <dsp:nvSpPr>
        <dsp:cNvPr id="0" name=""/>
        <dsp:cNvSpPr/>
      </dsp:nvSpPr>
      <dsp:spPr>
        <a:xfrm>
          <a:off x="0" y="90574"/>
          <a:ext cx="8183880" cy="543273"/>
        </a:xfrm>
        <a:prstGeom prst="roundRect">
          <a:avLst/>
        </a:prstGeom>
        <a:gradFill rotWithShape="0">
          <a:gsLst>
            <a:gs pos="100000">
              <a:srgbClr val="00B050"/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0" kern="1200" dirty="0">
              <a:solidFill>
                <a:schemeClr val="tx1"/>
              </a:solidFill>
            </a:rPr>
            <a:t>Edad de inicio</a:t>
          </a:r>
        </a:p>
      </dsp:txBody>
      <dsp:txXfrm>
        <a:off x="26520" y="117094"/>
        <a:ext cx="8130840" cy="490233"/>
      </dsp:txXfrm>
    </dsp:sp>
    <dsp:sp modelId="{357409C1-9032-46BF-A62C-1CD91774CD98}">
      <dsp:nvSpPr>
        <dsp:cNvPr id="0" name=""/>
        <dsp:cNvSpPr/>
      </dsp:nvSpPr>
      <dsp:spPr>
        <a:xfrm>
          <a:off x="0" y="691447"/>
          <a:ext cx="8183880" cy="468000"/>
        </a:xfrm>
        <a:prstGeom prst="roundRect">
          <a:avLst/>
        </a:prstGeom>
        <a:gradFill rotWithShape="0">
          <a:gsLst>
            <a:gs pos="100000">
              <a:srgbClr val="00B05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500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0" kern="1200" dirty="0">
              <a:solidFill>
                <a:schemeClr val="tx1"/>
              </a:solidFill>
            </a:rPr>
            <a:t>Severidad</a:t>
          </a:r>
        </a:p>
      </dsp:txBody>
      <dsp:txXfrm>
        <a:off x="22846" y="714293"/>
        <a:ext cx="8138188" cy="422308"/>
      </dsp:txXfrm>
    </dsp:sp>
    <dsp:sp modelId="{329F3A1C-7D85-47D7-8582-DD5ECB4492C9}">
      <dsp:nvSpPr>
        <dsp:cNvPr id="0" name=""/>
        <dsp:cNvSpPr/>
      </dsp:nvSpPr>
      <dsp:spPr>
        <a:xfrm>
          <a:off x="0" y="1217047"/>
          <a:ext cx="8183880" cy="468000"/>
        </a:xfrm>
        <a:prstGeom prst="roundRect">
          <a:avLst/>
        </a:prstGeom>
        <a:gradFill rotWithShape="0">
          <a:gsLst>
            <a:gs pos="100000">
              <a:srgbClr val="00B05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1000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0" kern="1200">
              <a:solidFill>
                <a:schemeClr val="tx1"/>
              </a:solidFill>
            </a:rPr>
            <a:t>Cronicidad</a:t>
          </a:r>
          <a:endParaRPr lang="es-CL" sz="2000" b="0" kern="1200" dirty="0">
            <a:solidFill>
              <a:schemeClr val="tx1"/>
            </a:solidFill>
          </a:endParaRPr>
        </a:p>
      </dsp:txBody>
      <dsp:txXfrm>
        <a:off x="22846" y="1239893"/>
        <a:ext cx="8138188" cy="422308"/>
      </dsp:txXfrm>
    </dsp:sp>
    <dsp:sp modelId="{E72499C9-88C8-4DD9-AF78-E2796389435B}">
      <dsp:nvSpPr>
        <dsp:cNvPr id="0" name=""/>
        <dsp:cNvSpPr/>
      </dsp:nvSpPr>
      <dsp:spPr>
        <a:xfrm>
          <a:off x="0" y="1742647"/>
          <a:ext cx="8183880" cy="468000"/>
        </a:xfrm>
        <a:prstGeom prst="roundRect">
          <a:avLst/>
        </a:prstGeom>
        <a:gradFill rotWithShape="0">
          <a:gsLst>
            <a:gs pos="100000">
              <a:srgbClr val="00B050"/>
            </a:gs>
            <a:gs pos="100000">
              <a:srgbClr val="00B05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1500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0" kern="1200" dirty="0">
              <a:solidFill>
                <a:schemeClr val="tx1"/>
              </a:solidFill>
            </a:rPr>
            <a:t>Factores precipitantes y aliviadores</a:t>
          </a:r>
        </a:p>
      </dsp:txBody>
      <dsp:txXfrm>
        <a:off x="22846" y="1765493"/>
        <a:ext cx="8138188" cy="422308"/>
      </dsp:txXfrm>
    </dsp:sp>
    <dsp:sp modelId="{77BE8A02-745E-426C-80D4-1E8850EDD2BB}">
      <dsp:nvSpPr>
        <dsp:cNvPr id="0" name=""/>
        <dsp:cNvSpPr/>
      </dsp:nvSpPr>
      <dsp:spPr>
        <a:xfrm>
          <a:off x="0" y="2268247"/>
          <a:ext cx="8183880" cy="468000"/>
        </a:xfrm>
        <a:prstGeom prst="roundRect">
          <a:avLst/>
        </a:prstGeom>
        <a:gradFill rotWithShape="0">
          <a:gsLst>
            <a:gs pos="100000">
              <a:srgbClr val="00B05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2000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0" kern="1200" dirty="0">
              <a:solidFill>
                <a:schemeClr val="tx1"/>
              </a:solidFill>
            </a:rPr>
            <a:t>Síntomas Asociados</a:t>
          </a:r>
        </a:p>
      </dsp:txBody>
      <dsp:txXfrm>
        <a:off x="22846" y="2291093"/>
        <a:ext cx="8138188" cy="422308"/>
      </dsp:txXfrm>
    </dsp:sp>
    <dsp:sp modelId="{691550FE-3ECC-490E-A762-AD6763C90285}">
      <dsp:nvSpPr>
        <dsp:cNvPr id="0" name=""/>
        <dsp:cNvSpPr/>
      </dsp:nvSpPr>
      <dsp:spPr>
        <a:xfrm>
          <a:off x="0" y="2793847"/>
          <a:ext cx="8183880" cy="468000"/>
        </a:xfrm>
        <a:prstGeom prst="roundRect">
          <a:avLst/>
        </a:prstGeom>
        <a:gradFill rotWithShape="0">
          <a:gsLst>
            <a:gs pos="100000">
              <a:srgbClr val="00B05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2500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0" kern="1200" dirty="0">
              <a:solidFill>
                <a:schemeClr val="tx1"/>
              </a:solidFill>
            </a:rPr>
            <a:t>Historia Alimentación</a:t>
          </a:r>
        </a:p>
      </dsp:txBody>
      <dsp:txXfrm>
        <a:off x="22846" y="2816693"/>
        <a:ext cx="8138188" cy="422308"/>
      </dsp:txXfrm>
    </dsp:sp>
    <dsp:sp modelId="{ED914F32-39F2-4611-9FF0-35664B3090DC}">
      <dsp:nvSpPr>
        <dsp:cNvPr id="0" name=""/>
        <dsp:cNvSpPr/>
      </dsp:nvSpPr>
      <dsp:spPr>
        <a:xfrm>
          <a:off x="0" y="3319447"/>
          <a:ext cx="8183880" cy="468000"/>
        </a:xfrm>
        <a:prstGeom prst="roundRect">
          <a:avLst/>
        </a:prstGeom>
        <a:gradFill rotWithShape="0">
          <a:gsLst>
            <a:gs pos="100000">
              <a:srgbClr val="00B05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3000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0" kern="1200" dirty="0">
              <a:solidFill>
                <a:schemeClr val="tx1"/>
              </a:solidFill>
            </a:rPr>
            <a:t>Historia Psicosocial </a:t>
          </a:r>
        </a:p>
      </dsp:txBody>
      <dsp:txXfrm>
        <a:off x="22846" y="3342293"/>
        <a:ext cx="8138188" cy="422308"/>
      </dsp:txXfrm>
    </dsp:sp>
    <dsp:sp modelId="{E495596D-3AE8-4225-9BB7-05D9133BBBAB}">
      <dsp:nvSpPr>
        <dsp:cNvPr id="0" name=""/>
        <dsp:cNvSpPr/>
      </dsp:nvSpPr>
      <dsp:spPr>
        <a:xfrm>
          <a:off x="0" y="3845047"/>
          <a:ext cx="8183880" cy="468000"/>
        </a:xfrm>
        <a:prstGeom prst="roundRect">
          <a:avLst/>
        </a:prstGeom>
        <a:gradFill rotWithShape="0">
          <a:gsLst>
            <a:gs pos="100000">
              <a:srgbClr val="00B05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3500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0" kern="1200" dirty="0">
              <a:solidFill>
                <a:schemeClr val="tx1"/>
              </a:solidFill>
            </a:rPr>
            <a:t>Medicamentos </a:t>
          </a:r>
          <a:r>
            <a:rPr lang="es-CL" sz="2000" b="0" kern="1200" dirty="0">
              <a:solidFill>
                <a:schemeClr val="tx1"/>
              </a:solidFill>
              <a:sym typeface="Wingdings" pitchFamily="2" charset="2"/>
            </a:rPr>
            <a:t> Efectos adversos.</a:t>
          </a:r>
          <a:endParaRPr lang="es-CL" sz="2000" b="0" kern="1200" dirty="0">
            <a:solidFill>
              <a:schemeClr val="tx1"/>
            </a:solidFill>
          </a:endParaRPr>
        </a:p>
      </dsp:txBody>
      <dsp:txXfrm>
        <a:off x="22846" y="3867893"/>
        <a:ext cx="8138188" cy="422308"/>
      </dsp:txXfrm>
    </dsp:sp>
    <dsp:sp modelId="{9D3EAE0F-B1FF-402E-A210-8767734C4072}">
      <dsp:nvSpPr>
        <dsp:cNvPr id="0" name=""/>
        <dsp:cNvSpPr/>
      </dsp:nvSpPr>
      <dsp:spPr>
        <a:xfrm>
          <a:off x="0" y="4370647"/>
          <a:ext cx="8183880" cy="468000"/>
        </a:xfrm>
        <a:prstGeom prst="roundRect">
          <a:avLst/>
        </a:prstGeom>
        <a:gradFill rotWithShape="0">
          <a:gsLst>
            <a:gs pos="100000">
              <a:srgbClr val="00B05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0" kern="1200" dirty="0">
              <a:solidFill>
                <a:schemeClr val="tx1"/>
              </a:solidFill>
            </a:rPr>
            <a:t>Viajes al extranjero (insectos) </a:t>
          </a:r>
        </a:p>
      </dsp:txBody>
      <dsp:txXfrm>
        <a:off x="22846" y="4393493"/>
        <a:ext cx="8138188" cy="4223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31D72-3B30-4938-9050-9A2040FFF8D1}">
      <dsp:nvSpPr>
        <dsp:cNvPr id="0" name=""/>
        <dsp:cNvSpPr/>
      </dsp:nvSpPr>
      <dsp:spPr>
        <a:xfrm>
          <a:off x="0" y="63251"/>
          <a:ext cx="7858180" cy="397800"/>
        </a:xfrm>
        <a:prstGeom prst="roundRect">
          <a:avLst/>
        </a:prstGeom>
        <a:gradFill rotWithShape="0">
          <a:gsLst>
            <a:gs pos="100000">
              <a:srgbClr val="0070C0"/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b="1" kern="1200" dirty="0">
              <a:solidFill>
                <a:schemeClr val="tx1"/>
              </a:solidFill>
            </a:rPr>
            <a:t>Signos vitales </a:t>
          </a:r>
          <a:r>
            <a:rPr lang="es-CL" sz="1700" b="1" kern="1200" dirty="0">
              <a:solidFill>
                <a:schemeClr val="tx1"/>
              </a:solidFill>
              <a:sym typeface="Wingdings"/>
            </a:rPr>
            <a:t></a:t>
          </a:r>
          <a:r>
            <a:rPr lang="es-CL" sz="1700" b="1" kern="1200" dirty="0">
              <a:solidFill>
                <a:schemeClr val="tx1"/>
              </a:solidFill>
            </a:rPr>
            <a:t> T°, FC, FR, y PA.</a:t>
          </a:r>
        </a:p>
      </dsp:txBody>
      <dsp:txXfrm>
        <a:off x="19419" y="82670"/>
        <a:ext cx="7819342" cy="358962"/>
      </dsp:txXfrm>
    </dsp:sp>
    <dsp:sp modelId="{C55C55DA-AD7D-4BBE-B5C9-B10E95AD6EB0}">
      <dsp:nvSpPr>
        <dsp:cNvPr id="0" name=""/>
        <dsp:cNvSpPr/>
      </dsp:nvSpPr>
      <dsp:spPr>
        <a:xfrm>
          <a:off x="0" y="510011"/>
          <a:ext cx="7858180" cy="397800"/>
        </a:xfrm>
        <a:prstGeom prst="roundRect">
          <a:avLst/>
        </a:prstGeom>
        <a:gradFill rotWithShape="0">
          <a:gsLst>
            <a:gs pos="100000">
              <a:srgbClr val="0070C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4444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b="1" kern="1200" dirty="0">
              <a:solidFill>
                <a:schemeClr val="tx1"/>
              </a:solidFill>
            </a:rPr>
            <a:t>Registrar peso, talla ( curvas)</a:t>
          </a:r>
        </a:p>
      </dsp:txBody>
      <dsp:txXfrm>
        <a:off x="19419" y="529430"/>
        <a:ext cx="7819342" cy="358962"/>
      </dsp:txXfrm>
    </dsp:sp>
    <dsp:sp modelId="{EEA52C7B-5F35-4A9C-9039-090E8F4567BE}">
      <dsp:nvSpPr>
        <dsp:cNvPr id="0" name=""/>
        <dsp:cNvSpPr/>
      </dsp:nvSpPr>
      <dsp:spPr>
        <a:xfrm>
          <a:off x="0" y="956771"/>
          <a:ext cx="7858180" cy="397800"/>
        </a:xfrm>
        <a:prstGeom prst="roundRect">
          <a:avLst/>
        </a:prstGeom>
        <a:gradFill rotWithShape="0">
          <a:gsLst>
            <a:gs pos="89000">
              <a:srgbClr val="0070C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8889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b="1" kern="1200" dirty="0">
              <a:solidFill>
                <a:schemeClr val="tx1"/>
              </a:solidFill>
            </a:rPr>
            <a:t>Estado de conciencia. </a:t>
          </a:r>
        </a:p>
      </dsp:txBody>
      <dsp:txXfrm>
        <a:off x="19419" y="976190"/>
        <a:ext cx="7819342" cy="358962"/>
      </dsp:txXfrm>
    </dsp:sp>
    <dsp:sp modelId="{572374B0-919B-4AA4-91DD-A6C57D6D1A21}">
      <dsp:nvSpPr>
        <dsp:cNvPr id="0" name=""/>
        <dsp:cNvSpPr/>
      </dsp:nvSpPr>
      <dsp:spPr>
        <a:xfrm>
          <a:off x="0" y="1403531"/>
          <a:ext cx="7858180" cy="397800"/>
        </a:xfrm>
        <a:prstGeom prst="roundRect">
          <a:avLst/>
        </a:prstGeom>
        <a:gradFill rotWithShape="0">
          <a:gsLst>
            <a:gs pos="100000">
              <a:srgbClr val="0070C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13333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b="1" kern="1200" dirty="0">
              <a:solidFill>
                <a:schemeClr val="tx1"/>
              </a:solidFill>
            </a:rPr>
            <a:t>Localización del edema</a:t>
          </a:r>
        </a:p>
      </dsp:txBody>
      <dsp:txXfrm>
        <a:off x="19419" y="1422950"/>
        <a:ext cx="7819342" cy="358962"/>
      </dsp:txXfrm>
    </dsp:sp>
    <dsp:sp modelId="{6A9710FE-A060-4EB6-9525-2A8DABDF74E3}">
      <dsp:nvSpPr>
        <dsp:cNvPr id="0" name=""/>
        <dsp:cNvSpPr/>
      </dsp:nvSpPr>
      <dsp:spPr>
        <a:xfrm>
          <a:off x="0" y="1850291"/>
          <a:ext cx="7858180" cy="397800"/>
        </a:xfrm>
        <a:prstGeom prst="roundRect">
          <a:avLst/>
        </a:prstGeom>
        <a:gradFill rotWithShape="0">
          <a:gsLst>
            <a:gs pos="100000">
              <a:srgbClr val="0070C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17778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b="1" kern="1200" dirty="0">
              <a:solidFill>
                <a:schemeClr val="tx1"/>
              </a:solidFill>
            </a:rPr>
            <a:t>Características del edema</a:t>
          </a:r>
        </a:p>
      </dsp:txBody>
      <dsp:txXfrm>
        <a:off x="19419" y="1869710"/>
        <a:ext cx="7819342" cy="358962"/>
      </dsp:txXfrm>
    </dsp:sp>
    <dsp:sp modelId="{34DE90DA-FF23-48EC-B19B-65AD638FBDD2}">
      <dsp:nvSpPr>
        <dsp:cNvPr id="0" name=""/>
        <dsp:cNvSpPr/>
      </dsp:nvSpPr>
      <dsp:spPr>
        <a:xfrm>
          <a:off x="0" y="2297051"/>
          <a:ext cx="7858180" cy="397800"/>
        </a:xfrm>
        <a:prstGeom prst="roundRect">
          <a:avLst/>
        </a:prstGeom>
        <a:gradFill rotWithShape="0">
          <a:gsLst>
            <a:gs pos="100000">
              <a:srgbClr val="0070C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22222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b="1" kern="1200" dirty="0">
              <a:solidFill>
                <a:schemeClr val="tx1"/>
              </a:solidFill>
            </a:rPr>
            <a:t>Signos asociados</a:t>
          </a:r>
        </a:p>
      </dsp:txBody>
      <dsp:txXfrm>
        <a:off x="19419" y="2316470"/>
        <a:ext cx="7819342" cy="358962"/>
      </dsp:txXfrm>
    </dsp:sp>
    <dsp:sp modelId="{0B1B32A1-9C6F-4D02-8228-A1A2A4BD88FF}">
      <dsp:nvSpPr>
        <dsp:cNvPr id="0" name=""/>
        <dsp:cNvSpPr/>
      </dsp:nvSpPr>
      <dsp:spPr>
        <a:xfrm>
          <a:off x="0" y="2743811"/>
          <a:ext cx="7858180" cy="397800"/>
        </a:xfrm>
        <a:prstGeom prst="roundRect">
          <a:avLst/>
        </a:prstGeom>
        <a:gradFill rotWithShape="0">
          <a:gsLst>
            <a:gs pos="100000">
              <a:srgbClr val="0070C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26667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b="1" kern="1200" dirty="0">
              <a:solidFill>
                <a:schemeClr val="tx1"/>
              </a:solidFill>
            </a:rPr>
            <a:t>Cardiopulmonar </a:t>
          </a:r>
        </a:p>
      </dsp:txBody>
      <dsp:txXfrm>
        <a:off x="19419" y="2763230"/>
        <a:ext cx="7819342" cy="358962"/>
      </dsp:txXfrm>
    </dsp:sp>
    <dsp:sp modelId="{1BDE64B8-9B95-41A9-9E47-38E989D198B6}">
      <dsp:nvSpPr>
        <dsp:cNvPr id="0" name=""/>
        <dsp:cNvSpPr/>
      </dsp:nvSpPr>
      <dsp:spPr>
        <a:xfrm>
          <a:off x="0" y="3190571"/>
          <a:ext cx="7858180" cy="397800"/>
        </a:xfrm>
        <a:prstGeom prst="roundRect">
          <a:avLst/>
        </a:prstGeom>
        <a:gradFill rotWithShape="0">
          <a:gsLst>
            <a:gs pos="100000">
              <a:srgbClr val="0070C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31111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b="1" kern="1200" dirty="0">
              <a:solidFill>
                <a:schemeClr val="tx1"/>
              </a:solidFill>
            </a:rPr>
            <a:t>Abdomen </a:t>
          </a:r>
          <a:r>
            <a:rPr lang="es-CL" sz="1700" b="1" kern="1200" dirty="0">
              <a:solidFill>
                <a:schemeClr val="tx1"/>
              </a:solidFill>
              <a:sym typeface="Wingdings"/>
            </a:rPr>
            <a:t></a:t>
          </a:r>
          <a:r>
            <a:rPr lang="es-CL" sz="1700" b="1" kern="1200" dirty="0">
              <a:solidFill>
                <a:schemeClr val="tx1"/>
              </a:solidFill>
            </a:rPr>
            <a:t> Ascitis, </a:t>
          </a:r>
          <a:r>
            <a:rPr lang="es-CL" sz="1700" b="1" kern="1200" dirty="0" err="1">
              <a:solidFill>
                <a:schemeClr val="tx1"/>
              </a:solidFill>
            </a:rPr>
            <a:t>hepato</a:t>
          </a:r>
          <a:r>
            <a:rPr lang="es-CL" sz="1700" b="1" kern="1200" dirty="0">
              <a:solidFill>
                <a:schemeClr val="tx1"/>
              </a:solidFill>
            </a:rPr>
            <a:t>- esplenomegalia, dolor.</a:t>
          </a:r>
        </a:p>
      </dsp:txBody>
      <dsp:txXfrm>
        <a:off x="19419" y="3209990"/>
        <a:ext cx="7819342" cy="358962"/>
      </dsp:txXfrm>
    </dsp:sp>
    <dsp:sp modelId="{1CEE7914-3787-4008-9798-AECB11A1FA1A}">
      <dsp:nvSpPr>
        <dsp:cNvPr id="0" name=""/>
        <dsp:cNvSpPr/>
      </dsp:nvSpPr>
      <dsp:spPr>
        <a:xfrm>
          <a:off x="0" y="3637331"/>
          <a:ext cx="7858180" cy="397800"/>
        </a:xfrm>
        <a:prstGeom prst="roundRect">
          <a:avLst/>
        </a:prstGeom>
        <a:gradFill rotWithShape="0">
          <a:gsLst>
            <a:gs pos="100000">
              <a:srgbClr val="0070C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35556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b="1" kern="1200" dirty="0">
              <a:solidFill>
                <a:schemeClr val="tx1"/>
              </a:solidFill>
            </a:rPr>
            <a:t>Piel </a:t>
          </a:r>
          <a:r>
            <a:rPr lang="es-CL" sz="1700" b="1" kern="1200" dirty="0">
              <a:solidFill>
                <a:schemeClr val="tx1"/>
              </a:solidFill>
              <a:sym typeface="Wingdings"/>
            </a:rPr>
            <a:t></a:t>
          </a:r>
          <a:r>
            <a:rPr lang="es-CL" sz="1700" b="1" kern="1200" dirty="0">
              <a:solidFill>
                <a:schemeClr val="tx1"/>
              </a:solidFill>
            </a:rPr>
            <a:t> </a:t>
          </a:r>
          <a:r>
            <a:rPr lang="es-CL" sz="1700" b="1" kern="1200" dirty="0" err="1">
              <a:solidFill>
                <a:schemeClr val="tx1"/>
              </a:solidFill>
            </a:rPr>
            <a:t>rash</a:t>
          </a:r>
          <a:r>
            <a:rPr lang="es-CL" sz="1700" b="1" kern="1200" dirty="0">
              <a:solidFill>
                <a:schemeClr val="tx1"/>
              </a:solidFill>
            </a:rPr>
            <a:t>, edema periférico.</a:t>
          </a:r>
        </a:p>
      </dsp:txBody>
      <dsp:txXfrm>
        <a:off x="19419" y="3656750"/>
        <a:ext cx="7819342" cy="358962"/>
      </dsp:txXfrm>
    </dsp:sp>
    <dsp:sp modelId="{3144BA49-5F5B-4CDA-A8CF-B00FAB2E25E8}">
      <dsp:nvSpPr>
        <dsp:cNvPr id="0" name=""/>
        <dsp:cNvSpPr/>
      </dsp:nvSpPr>
      <dsp:spPr>
        <a:xfrm>
          <a:off x="0" y="4147342"/>
          <a:ext cx="7858180" cy="397800"/>
        </a:xfrm>
        <a:prstGeom prst="roundRect">
          <a:avLst/>
        </a:prstGeom>
        <a:gradFill rotWithShape="0">
          <a:gsLst>
            <a:gs pos="100000">
              <a:srgbClr val="0070C0"/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b="1" kern="1200">
              <a:solidFill>
                <a:schemeClr val="tx1"/>
              </a:solidFill>
            </a:rPr>
            <a:t>Dolor articular.</a:t>
          </a:r>
          <a:endParaRPr lang="es-CL" sz="1700" b="1" kern="1200" dirty="0">
            <a:solidFill>
              <a:schemeClr val="tx1"/>
            </a:solidFill>
          </a:endParaRPr>
        </a:p>
      </dsp:txBody>
      <dsp:txXfrm>
        <a:off x="19419" y="4166761"/>
        <a:ext cx="7819342" cy="3589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290F2B-E25C-4984-AB29-0DB27EBCBB81}">
      <dsp:nvSpPr>
        <dsp:cNvPr id="0" name=""/>
        <dsp:cNvSpPr/>
      </dsp:nvSpPr>
      <dsp:spPr>
        <a:xfrm>
          <a:off x="0" y="3038562"/>
          <a:ext cx="2109266" cy="10546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/>
            <a:t>Edema</a:t>
          </a:r>
          <a:endParaRPr lang="es-ES" sz="1700" kern="1200" dirty="0"/>
        </a:p>
      </dsp:txBody>
      <dsp:txXfrm>
        <a:off x="30889" y="3069451"/>
        <a:ext cx="2047488" cy="992855"/>
      </dsp:txXfrm>
    </dsp:sp>
    <dsp:sp modelId="{39144CE9-E8FD-4E22-A530-8BB3732BE099}">
      <dsp:nvSpPr>
        <dsp:cNvPr id="0" name=""/>
        <dsp:cNvSpPr/>
      </dsp:nvSpPr>
      <dsp:spPr>
        <a:xfrm rot="1020167">
          <a:off x="2098657" y="3622304"/>
          <a:ext cx="485411" cy="29091"/>
        </a:xfrm>
        <a:custGeom>
          <a:avLst/>
          <a:gdLst/>
          <a:ahLst/>
          <a:cxnLst/>
          <a:rect l="0" t="0" r="0" b="0"/>
          <a:pathLst>
            <a:path>
              <a:moveTo>
                <a:pt x="0" y="14545"/>
              </a:moveTo>
              <a:lnTo>
                <a:pt x="485411" y="1454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700" kern="1200"/>
        </a:p>
      </dsp:txBody>
      <dsp:txXfrm>
        <a:off x="2329228" y="3624715"/>
        <a:ext cx="24270" cy="24270"/>
      </dsp:txXfrm>
    </dsp:sp>
    <dsp:sp modelId="{8C10FDF1-2503-408C-8572-24AA18829577}">
      <dsp:nvSpPr>
        <dsp:cNvPr id="0" name=""/>
        <dsp:cNvSpPr/>
      </dsp:nvSpPr>
      <dsp:spPr>
        <a:xfrm>
          <a:off x="2573460" y="3180505"/>
          <a:ext cx="2109266" cy="10546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/>
            <a:t>Generalizado</a:t>
          </a:r>
          <a:endParaRPr lang="es-ES" sz="1700" kern="1200" dirty="0"/>
        </a:p>
      </dsp:txBody>
      <dsp:txXfrm>
        <a:off x="2604349" y="3211394"/>
        <a:ext cx="2047488" cy="992855"/>
      </dsp:txXfrm>
    </dsp:sp>
    <dsp:sp modelId="{2F59BEE1-DDCC-4777-9194-A8C0049246A1}">
      <dsp:nvSpPr>
        <dsp:cNvPr id="0" name=""/>
        <dsp:cNvSpPr/>
      </dsp:nvSpPr>
      <dsp:spPr>
        <a:xfrm rot="17614318">
          <a:off x="4283831" y="3084025"/>
          <a:ext cx="1329431" cy="29091"/>
        </a:xfrm>
        <a:custGeom>
          <a:avLst/>
          <a:gdLst/>
          <a:ahLst/>
          <a:cxnLst/>
          <a:rect l="0" t="0" r="0" b="0"/>
          <a:pathLst>
            <a:path>
              <a:moveTo>
                <a:pt x="0" y="14545"/>
              </a:moveTo>
              <a:lnTo>
                <a:pt x="1329431" y="1454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700" kern="1200"/>
        </a:p>
      </dsp:txBody>
      <dsp:txXfrm>
        <a:off x="4915311" y="3065335"/>
        <a:ext cx="66471" cy="66471"/>
      </dsp:txXfrm>
    </dsp:sp>
    <dsp:sp modelId="{3111ED34-9714-4F62-973E-D31C627E15B3}">
      <dsp:nvSpPr>
        <dsp:cNvPr id="0" name=""/>
        <dsp:cNvSpPr/>
      </dsp:nvSpPr>
      <dsp:spPr>
        <a:xfrm>
          <a:off x="5214367" y="1962003"/>
          <a:ext cx="2109266" cy="105463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/>
            <a:t>Renal</a:t>
          </a:r>
          <a:endParaRPr lang="es-ES" sz="1700" kern="1200" dirty="0"/>
        </a:p>
      </dsp:txBody>
      <dsp:txXfrm>
        <a:off x="5245256" y="1992892"/>
        <a:ext cx="2047488" cy="992855"/>
      </dsp:txXfrm>
    </dsp:sp>
    <dsp:sp modelId="{1EC5B5D9-71B6-46FD-9FC3-9B90ED0886E5}">
      <dsp:nvSpPr>
        <dsp:cNvPr id="0" name=""/>
        <dsp:cNvSpPr/>
      </dsp:nvSpPr>
      <dsp:spPr>
        <a:xfrm rot="18199437">
          <a:off x="7132418" y="2120211"/>
          <a:ext cx="848663" cy="29091"/>
        </a:xfrm>
        <a:custGeom>
          <a:avLst/>
          <a:gdLst/>
          <a:ahLst/>
          <a:cxnLst/>
          <a:rect l="0" t="0" r="0" b="0"/>
          <a:pathLst>
            <a:path>
              <a:moveTo>
                <a:pt x="0" y="14545"/>
              </a:moveTo>
              <a:lnTo>
                <a:pt x="848663" y="1454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7535533" y="2113540"/>
        <a:ext cx="42433" cy="42433"/>
      </dsp:txXfrm>
    </dsp:sp>
    <dsp:sp modelId="{9F3CE137-94D8-4FED-87A5-E4DD25FF8D29}">
      <dsp:nvSpPr>
        <dsp:cNvPr id="0" name=""/>
        <dsp:cNvSpPr/>
      </dsp:nvSpPr>
      <dsp:spPr>
        <a:xfrm>
          <a:off x="7789866" y="1252878"/>
          <a:ext cx="2109266" cy="105463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/>
            <a:t>Sd. Nefrótico</a:t>
          </a:r>
          <a:endParaRPr lang="es-ES" sz="1700" kern="1200" dirty="0"/>
        </a:p>
      </dsp:txBody>
      <dsp:txXfrm>
        <a:off x="7820755" y="1283767"/>
        <a:ext cx="2047488" cy="992855"/>
      </dsp:txXfrm>
    </dsp:sp>
    <dsp:sp modelId="{89C6480F-C90D-4BCF-B801-1435E1EDFDB0}">
      <dsp:nvSpPr>
        <dsp:cNvPr id="0" name=""/>
        <dsp:cNvSpPr/>
      </dsp:nvSpPr>
      <dsp:spPr>
        <a:xfrm rot="1790859">
          <a:off x="7287982" y="2608538"/>
          <a:ext cx="537535" cy="29091"/>
        </a:xfrm>
        <a:custGeom>
          <a:avLst/>
          <a:gdLst/>
          <a:ahLst/>
          <a:cxnLst/>
          <a:rect l="0" t="0" r="0" b="0"/>
          <a:pathLst>
            <a:path>
              <a:moveTo>
                <a:pt x="0" y="14545"/>
              </a:moveTo>
              <a:lnTo>
                <a:pt x="537535" y="1454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7543312" y="2609646"/>
        <a:ext cx="26876" cy="26876"/>
      </dsp:txXfrm>
    </dsp:sp>
    <dsp:sp modelId="{711D513E-4839-4FE4-9610-455161B9BB3B}">
      <dsp:nvSpPr>
        <dsp:cNvPr id="0" name=""/>
        <dsp:cNvSpPr/>
      </dsp:nvSpPr>
      <dsp:spPr>
        <a:xfrm>
          <a:off x="7789866" y="2229532"/>
          <a:ext cx="2109266" cy="105463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/>
            <a:t>Sd. Nefrítico</a:t>
          </a:r>
          <a:endParaRPr lang="es-ES" sz="1700" kern="1200" dirty="0"/>
        </a:p>
      </dsp:txBody>
      <dsp:txXfrm>
        <a:off x="7820755" y="2260421"/>
        <a:ext cx="2047488" cy="992855"/>
      </dsp:txXfrm>
    </dsp:sp>
    <dsp:sp modelId="{5DE581F8-6D7C-4EEB-9C66-30B64999DA69}">
      <dsp:nvSpPr>
        <dsp:cNvPr id="0" name=""/>
        <dsp:cNvSpPr/>
      </dsp:nvSpPr>
      <dsp:spPr>
        <a:xfrm rot="21095221">
          <a:off x="4679713" y="3652303"/>
          <a:ext cx="560089" cy="29091"/>
        </a:xfrm>
        <a:custGeom>
          <a:avLst/>
          <a:gdLst/>
          <a:ahLst/>
          <a:cxnLst/>
          <a:rect l="0" t="0" r="0" b="0"/>
          <a:pathLst>
            <a:path>
              <a:moveTo>
                <a:pt x="0" y="14545"/>
              </a:moveTo>
              <a:lnTo>
                <a:pt x="560089" y="1454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700" kern="1200"/>
        </a:p>
      </dsp:txBody>
      <dsp:txXfrm>
        <a:off x="4945756" y="3652847"/>
        <a:ext cx="28004" cy="28004"/>
      </dsp:txXfrm>
    </dsp:sp>
    <dsp:sp modelId="{4E477DEC-A4F0-4A76-92C5-F47F47A68DA6}">
      <dsp:nvSpPr>
        <dsp:cNvPr id="0" name=""/>
        <dsp:cNvSpPr/>
      </dsp:nvSpPr>
      <dsp:spPr>
        <a:xfrm>
          <a:off x="5236789" y="3098560"/>
          <a:ext cx="2109266" cy="105463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/>
            <a:t>Cardiaca</a:t>
          </a:r>
          <a:endParaRPr lang="es-ES" sz="1700" kern="1200" dirty="0"/>
        </a:p>
      </dsp:txBody>
      <dsp:txXfrm>
        <a:off x="5267678" y="3129449"/>
        <a:ext cx="2047488" cy="992855"/>
      </dsp:txXfrm>
    </dsp:sp>
    <dsp:sp modelId="{37E8406B-D499-49FE-9999-97567579311C}">
      <dsp:nvSpPr>
        <dsp:cNvPr id="0" name=""/>
        <dsp:cNvSpPr/>
      </dsp:nvSpPr>
      <dsp:spPr>
        <a:xfrm rot="3661773">
          <a:off x="4365730" y="4231112"/>
          <a:ext cx="1229523" cy="29091"/>
        </a:xfrm>
        <a:custGeom>
          <a:avLst/>
          <a:gdLst/>
          <a:ahLst/>
          <a:cxnLst/>
          <a:rect l="0" t="0" r="0" b="0"/>
          <a:pathLst>
            <a:path>
              <a:moveTo>
                <a:pt x="0" y="14545"/>
              </a:moveTo>
              <a:lnTo>
                <a:pt x="1229523" y="1454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700" kern="1200"/>
        </a:p>
      </dsp:txBody>
      <dsp:txXfrm>
        <a:off x="4949754" y="4214920"/>
        <a:ext cx="61476" cy="61476"/>
      </dsp:txXfrm>
    </dsp:sp>
    <dsp:sp modelId="{75E14B96-C28D-4F13-A884-23038B160E61}">
      <dsp:nvSpPr>
        <dsp:cNvPr id="0" name=""/>
        <dsp:cNvSpPr/>
      </dsp:nvSpPr>
      <dsp:spPr>
        <a:xfrm>
          <a:off x="5278257" y="4256178"/>
          <a:ext cx="2109266" cy="105463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/>
            <a:t>DNT proteica o Kwashiorkor</a:t>
          </a:r>
          <a:endParaRPr lang="es-ES" sz="1700" kern="1200" dirty="0"/>
        </a:p>
      </dsp:txBody>
      <dsp:txXfrm>
        <a:off x="5309146" y="4287067"/>
        <a:ext cx="2047488" cy="9928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C9337-F2BE-42D7-8589-CF83938BE85E}">
      <dsp:nvSpPr>
        <dsp:cNvPr id="0" name=""/>
        <dsp:cNvSpPr/>
      </dsp:nvSpPr>
      <dsp:spPr>
        <a:xfrm>
          <a:off x="449730" y="9654"/>
          <a:ext cx="3493027" cy="3493027"/>
        </a:xfrm>
        <a:prstGeom prst="circularArrow">
          <a:avLst>
            <a:gd name="adj1" fmla="val 5544"/>
            <a:gd name="adj2" fmla="val 330680"/>
            <a:gd name="adj3" fmla="val 13886347"/>
            <a:gd name="adj4" fmla="val 17319122"/>
            <a:gd name="adj5" fmla="val 5757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9EA311C-6B57-45B5-A0B8-C584D012A13F}">
      <dsp:nvSpPr>
        <dsp:cNvPr id="0" name=""/>
        <dsp:cNvSpPr/>
      </dsp:nvSpPr>
      <dsp:spPr>
        <a:xfrm>
          <a:off x="1417692" y="27597"/>
          <a:ext cx="1557102" cy="77855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b="1" kern="1200" dirty="0"/>
            <a:t>Proteinuria</a:t>
          </a:r>
          <a:endParaRPr lang="es-CL" sz="1400" b="1" kern="1200" dirty="0"/>
        </a:p>
      </dsp:txBody>
      <dsp:txXfrm>
        <a:off x="1455698" y="65603"/>
        <a:ext cx="1481090" cy="702539"/>
      </dsp:txXfrm>
    </dsp:sp>
    <dsp:sp modelId="{7D06B7CB-E2C9-4DCB-B31E-516A064BB180}">
      <dsp:nvSpPr>
        <dsp:cNvPr id="0" name=""/>
        <dsp:cNvSpPr/>
      </dsp:nvSpPr>
      <dsp:spPr>
        <a:xfrm>
          <a:off x="2834352" y="1056860"/>
          <a:ext cx="1557102" cy="778551"/>
        </a:xfrm>
        <a:prstGeom prst="roundRect">
          <a:avLst/>
        </a:prstGeom>
        <a:gradFill rotWithShape="0">
          <a:gsLst>
            <a:gs pos="0">
              <a:schemeClr val="accent2">
                <a:hueOff val="-1155023"/>
                <a:satOff val="-401"/>
                <a:lumOff val="147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1155023"/>
                <a:satOff val="-401"/>
                <a:lumOff val="147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1155023"/>
                <a:satOff val="-401"/>
                <a:lumOff val="147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Edema</a:t>
          </a:r>
        </a:p>
      </dsp:txBody>
      <dsp:txXfrm>
        <a:off x="2872358" y="1094866"/>
        <a:ext cx="1481090" cy="702539"/>
      </dsp:txXfrm>
    </dsp:sp>
    <dsp:sp modelId="{B03256AB-B9AF-462B-B447-CD0924134CA8}">
      <dsp:nvSpPr>
        <dsp:cNvPr id="0" name=""/>
        <dsp:cNvSpPr/>
      </dsp:nvSpPr>
      <dsp:spPr>
        <a:xfrm>
          <a:off x="2296145" y="2588895"/>
          <a:ext cx="2096342" cy="778551"/>
        </a:xfrm>
        <a:prstGeom prst="roundRect">
          <a:avLst/>
        </a:prstGeom>
        <a:gradFill rotWithShape="0">
          <a:gsLst>
            <a:gs pos="0">
              <a:schemeClr val="accent2">
                <a:hueOff val="-2310045"/>
                <a:satOff val="-802"/>
                <a:lumOff val="29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2310045"/>
                <a:satOff val="-802"/>
                <a:lumOff val="29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2310045"/>
                <a:satOff val="-802"/>
                <a:lumOff val="294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 err="1"/>
            <a:t>Hipoalbuminemia</a:t>
          </a:r>
          <a:endParaRPr lang="es-CL" sz="1400" kern="1200" dirty="0"/>
        </a:p>
      </dsp:txBody>
      <dsp:txXfrm>
        <a:off x="2334151" y="2626901"/>
        <a:ext cx="2020330" cy="702539"/>
      </dsp:txXfrm>
    </dsp:sp>
    <dsp:sp modelId="{1243DB55-54EB-4EC0-BA4B-D3082F0772B6}">
      <dsp:nvSpPr>
        <dsp:cNvPr id="0" name=""/>
        <dsp:cNvSpPr/>
      </dsp:nvSpPr>
      <dsp:spPr>
        <a:xfrm>
          <a:off x="0" y="2512694"/>
          <a:ext cx="2047917" cy="778551"/>
        </a:xfrm>
        <a:prstGeom prst="roundRect">
          <a:avLst/>
        </a:prstGeom>
        <a:gradFill rotWithShape="0">
          <a:gsLst>
            <a:gs pos="0">
              <a:schemeClr val="accent2">
                <a:hueOff val="-3465068"/>
                <a:satOff val="-1202"/>
                <a:lumOff val="441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3465068"/>
                <a:satOff val="-1202"/>
                <a:lumOff val="441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3465068"/>
                <a:satOff val="-1202"/>
                <a:lumOff val="441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 err="1"/>
            <a:t>Hiperlipidemia</a:t>
          </a:r>
          <a:endParaRPr lang="es-CL" sz="1400" kern="1200" dirty="0"/>
        </a:p>
      </dsp:txBody>
      <dsp:txXfrm>
        <a:off x="38006" y="2550700"/>
        <a:ext cx="1971905" cy="702539"/>
      </dsp:txXfrm>
    </dsp:sp>
    <dsp:sp modelId="{DA7A130B-6BDF-4781-9A0C-738739F480DB}">
      <dsp:nvSpPr>
        <dsp:cNvPr id="0" name=""/>
        <dsp:cNvSpPr/>
      </dsp:nvSpPr>
      <dsp:spPr>
        <a:xfrm>
          <a:off x="1033" y="1056860"/>
          <a:ext cx="1557102" cy="778551"/>
        </a:xfrm>
        <a:prstGeom prst="roundRect">
          <a:avLst/>
        </a:prstGeom>
        <a:gradFill rotWithShape="0">
          <a:gsLst>
            <a:gs pos="0">
              <a:schemeClr val="accent2">
                <a:hueOff val="-4620091"/>
                <a:satOff val="-1603"/>
                <a:lumOff val="588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4620091"/>
                <a:satOff val="-1603"/>
                <a:lumOff val="588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4620091"/>
                <a:satOff val="-1603"/>
                <a:lumOff val="588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Oliguria </a:t>
          </a:r>
        </a:p>
      </dsp:txBody>
      <dsp:txXfrm>
        <a:off x="39039" y="1094866"/>
        <a:ext cx="1481090" cy="7025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C9337-F2BE-42D7-8589-CF83938BE85E}">
      <dsp:nvSpPr>
        <dsp:cNvPr id="0" name=""/>
        <dsp:cNvSpPr/>
      </dsp:nvSpPr>
      <dsp:spPr>
        <a:xfrm>
          <a:off x="1273728" y="-20799"/>
          <a:ext cx="3874483" cy="3874483"/>
        </a:xfrm>
        <a:prstGeom prst="circularArrow">
          <a:avLst>
            <a:gd name="adj1" fmla="val 5544"/>
            <a:gd name="adj2" fmla="val 330680"/>
            <a:gd name="adj3" fmla="val 13806250"/>
            <a:gd name="adj4" fmla="val 17367536"/>
            <a:gd name="adj5" fmla="val 5757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9EA311C-6B57-45B5-A0B8-C584D012A13F}">
      <dsp:nvSpPr>
        <dsp:cNvPr id="0" name=""/>
        <dsp:cNvSpPr/>
      </dsp:nvSpPr>
      <dsp:spPr>
        <a:xfrm>
          <a:off x="2315724" y="2135"/>
          <a:ext cx="1790492" cy="89524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kern="1200" dirty="0"/>
            <a:t>Proteinuria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kern="1200" dirty="0"/>
            <a:t>masiva</a:t>
          </a:r>
          <a:endParaRPr lang="es-CL" sz="1600" b="1" kern="1200" dirty="0"/>
        </a:p>
      </dsp:txBody>
      <dsp:txXfrm>
        <a:off x="2359426" y="45837"/>
        <a:ext cx="1703088" cy="807842"/>
      </dsp:txXfrm>
    </dsp:sp>
    <dsp:sp modelId="{7D06B7CB-E2C9-4DCB-B31E-516A064BB180}">
      <dsp:nvSpPr>
        <dsp:cNvPr id="0" name=""/>
        <dsp:cNvSpPr/>
      </dsp:nvSpPr>
      <dsp:spPr>
        <a:xfrm>
          <a:off x="3887090" y="1143799"/>
          <a:ext cx="1790492" cy="895246"/>
        </a:xfrm>
        <a:prstGeom prst="roundRect">
          <a:avLst/>
        </a:prstGeom>
        <a:gradFill rotWithShape="0">
          <a:gsLst>
            <a:gs pos="0">
              <a:schemeClr val="accent2">
                <a:hueOff val="-1155023"/>
                <a:satOff val="-401"/>
                <a:lumOff val="147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1155023"/>
                <a:satOff val="-401"/>
                <a:lumOff val="147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1155023"/>
                <a:satOff val="-401"/>
                <a:lumOff val="147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Edema</a:t>
          </a:r>
        </a:p>
      </dsp:txBody>
      <dsp:txXfrm>
        <a:off x="3930792" y="1187501"/>
        <a:ext cx="1703088" cy="807842"/>
      </dsp:txXfrm>
    </dsp:sp>
    <dsp:sp modelId="{B03256AB-B9AF-462B-B447-CD0924134CA8}">
      <dsp:nvSpPr>
        <dsp:cNvPr id="0" name=""/>
        <dsp:cNvSpPr/>
      </dsp:nvSpPr>
      <dsp:spPr>
        <a:xfrm>
          <a:off x="3286881" y="2991050"/>
          <a:ext cx="1790492" cy="895246"/>
        </a:xfrm>
        <a:prstGeom prst="roundRect">
          <a:avLst/>
        </a:prstGeom>
        <a:gradFill rotWithShape="0">
          <a:gsLst>
            <a:gs pos="0">
              <a:schemeClr val="accent2">
                <a:hueOff val="-2310045"/>
                <a:satOff val="-802"/>
                <a:lumOff val="29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2310045"/>
                <a:satOff val="-802"/>
                <a:lumOff val="29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2310045"/>
                <a:satOff val="-802"/>
                <a:lumOff val="294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 err="1"/>
            <a:t>Hipoalbuminemia</a:t>
          </a:r>
          <a:endParaRPr lang="es-CL" sz="1500" kern="1200" dirty="0"/>
        </a:p>
      </dsp:txBody>
      <dsp:txXfrm>
        <a:off x="3330583" y="3034752"/>
        <a:ext cx="1703088" cy="807842"/>
      </dsp:txXfrm>
    </dsp:sp>
    <dsp:sp modelId="{1243DB55-54EB-4EC0-BA4B-D3082F0772B6}">
      <dsp:nvSpPr>
        <dsp:cNvPr id="0" name=""/>
        <dsp:cNvSpPr/>
      </dsp:nvSpPr>
      <dsp:spPr>
        <a:xfrm>
          <a:off x="1344566" y="2991050"/>
          <a:ext cx="1790492" cy="895246"/>
        </a:xfrm>
        <a:prstGeom prst="roundRect">
          <a:avLst/>
        </a:prstGeom>
        <a:gradFill rotWithShape="0">
          <a:gsLst>
            <a:gs pos="0">
              <a:schemeClr val="accent2">
                <a:hueOff val="-3465068"/>
                <a:satOff val="-1202"/>
                <a:lumOff val="441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3465068"/>
                <a:satOff val="-1202"/>
                <a:lumOff val="441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3465068"/>
                <a:satOff val="-1202"/>
                <a:lumOff val="441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 err="1"/>
            <a:t>Hiperlipidemia</a:t>
          </a:r>
          <a:endParaRPr lang="es-CL" sz="1500" kern="1200" dirty="0"/>
        </a:p>
      </dsp:txBody>
      <dsp:txXfrm>
        <a:off x="1388268" y="3034752"/>
        <a:ext cx="1703088" cy="807842"/>
      </dsp:txXfrm>
    </dsp:sp>
    <dsp:sp modelId="{DA7A130B-6BDF-4781-9A0C-738739F480DB}">
      <dsp:nvSpPr>
        <dsp:cNvPr id="0" name=""/>
        <dsp:cNvSpPr/>
      </dsp:nvSpPr>
      <dsp:spPr>
        <a:xfrm>
          <a:off x="744358" y="1143799"/>
          <a:ext cx="1790492" cy="895246"/>
        </a:xfrm>
        <a:prstGeom prst="roundRect">
          <a:avLst/>
        </a:prstGeom>
        <a:gradFill rotWithShape="0">
          <a:gsLst>
            <a:gs pos="0">
              <a:schemeClr val="accent2">
                <a:hueOff val="-4620091"/>
                <a:satOff val="-1603"/>
                <a:lumOff val="588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4620091"/>
                <a:satOff val="-1603"/>
                <a:lumOff val="588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4620091"/>
                <a:satOff val="-1603"/>
                <a:lumOff val="588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Oliguria </a:t>
          </a:r>
        </a:p>
      </dsp:txBody>
      <dsp:txXfrm>
        <a:off x="788060" y="1187501"/>
        <a:ext cx="1703088" cy="80784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C9337-F2BE-42D7-8589-CF83938BE85E}">
      <dsp:nvSpPr>
        <dsp:cNvPr id="0" name=""/>
        <dsp:cNvSpPr/>
      </dsp:nvSpPr>
      <dsp:spPr>
        <a:xfrm>
          <a:off x="1042392" y="-4421"/>
          <a:ext cx="4611959" cy="4611959"/>
        </a:xfrm>
        <a:prstGeom prst="circularArrow">
          <a:avLst>
            <a:gd name="adj1" fmla="val 5274"/>
            <a:gd name="adj2" fmla="val 312630"/>
            <a:gd name="adj3" fmla="val 14255196"/>
            <a:gd name="adj4" fmla="val 17111198"/>
            <a:gd name="adj5" fmla="val 5477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9EA311C-6B57-45B5-A0B8-C584D012A13F}">
      <dsp:nvSpPr>
        <dsp:cNvPr id="0" name=""/>
        <dsp:cNvSpPr/>
      </dsp:nvSpPr>
      <dsp:spPr>
        <a:xfrm>
          <a:off x="2485119" y="1652"/>
          <a:ext cx="1726504" cy="86325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0" kern="1200" dirty="0"/>
            <a:t>Proteinuria</a:t>
          </a:r>
          <a:endParaRPr lang="es-CL" sz="1600" b="0" kern="1200" dirty="0"/>
        </a:p>
      </dsp:txBody>
      <dsp:txXfrm>
        <a:off x="2527259" y="43792"/>
        <a:ext cx="1642224" cy="778972"/>
      </dsp:txXfrm>
    </dsp:sp>
    <dsp:sp modelId="{7D06B7CB-E2C9-4DCB-B31E-516A064BB180}">
      <dsp:nvSpPr>
        <dsp:cNvPr id="0" name=""/>
        <dsp:cNvSpPr/>
      </dsp:nvSpPr>
      <dsp:spPr>
        <a:xfrm>
          <a:off x="4105433" y="937141"/>
          <a:ext cx="1726504" cy="863252"/>
        </a:xfrm>
        <a:prstGeom prst="roundRect">
          <a:avLst/>
        </a:prstGeom>
        <a:gradFill rotWithShape="0">
          <a:gsLst>
            <a:gs pos="0">
              <a:schemeClr val="accent2">
                <a:hueOff val="-924018"/>
                <a:satOff val="-321"/>
                <a:lumOff val="118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924018"/>
                <a:satOff val="-321"/>
                <a:lumOff val="118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924018"/>
                <a:satOff val="-321"/>
                <a:lumOff val="118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kern="1200" dirty="0"/>
            <a:t>Edema</a:t>
          </a:r>
        </a:p>
      </dsp:txBody>
      <dsp:txXfrm>
        <a:off x="4147573" y="979281"/>
        <a:ext cx="1642224" cy="778972"/>
      </dsp:txXfrm>
    </dsp:sp>
    <dsp:sp modelId="{B03256AB-B9AF-462B-B447-CD0924134CA8}">
      <dsp:nvSpPr>
        <dsp:cNvPr id="0" name=""/>
        <dsp:cNvSpPr/>
      </dsp:nvSpPr>
      <dsp:spPr>
        <a:xfrm>
          <a:off x="4105433" y="2808118"/>
          <a:ext cx="1726504" cy="863252"/>
        </a:xfrm>
        <a:prstGeom prst="roundRect">
          <a:avLst/>
        </a:prstGeom>
        <a:gradFill rotWithShape="0">
          <a:gsLst>
            <a:gs pos="0">
              <a:schemeClr val="accent2">
                <a:hueOff val="-1848036"/>
                <a:satOff val="-641"/>
                <a:lumOff val="235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1848036"/>
                <a:satOff val="-641"/>
                <a:lumOff val="235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1848036"/>
                <a:satOff val="-641"/>
                <a:lumOff val="235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 dirty="0" err="1"/>
            <a:t>Hipoalbuminemia</a:t>
          </a:r>
          <a:endParaRPr lang="es-CL" sz="1300" kern="1200" dirty="0"/>
        </a:p>
      </dsp:txBody>
      <dsp:txXfrm>
        <a:off x="4147573" y="2850258"/>
        <a:ext cx="1642224" cy="778972"/>
      </dsp:txXfrm>
    </dsp:sp>
    <dsp:sp modelId="{1243DB55-54EB-4EC0-BA4B-D3082F0772B6}">
      <dsp:nvSpPr>
        <dsp:cNvPr id="0" name=""/>
        <dsp:cNvSpPr/>
      </dsp:nvSpPr>
      <dsp:spPr>
        <a:xfrm>
          <a:off x="2485119" y="3743607"/>
          <a:ext cx="1726504" cy="863252"/>
        </a:xfrm>
        <a:prstGeom prst="roundRect">
          <a:avLst/>
        </a:prstGeom>
        <a:gradFill rotWithShape="0">
          <a:gsLst>
            <a:gs pos="0">
              <a:schemeClr val="accent2">
                <a:hueOff val="-2772055"/>
                <a:satOff val="-962"/>
                <a:lumOff val="353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2772055"/>
                <a:satOff val="-962"/>
                <a:lumOff val="353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2772055"/>
                <a:satOff val="-962"/>
                <a:lumOff val="353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 dirty="0" err="1"/>
            <a:t>Hiperlipidemia</a:t>
          </a:r>
          <a:endParaRPr lang="es-CL" sz="1300" kern="1200" dirty="0"/>
        </a:p>
      </dsp:txBody>
      <dsp:txXfrm>
        <a:off x="2527259" y="3785747"/>
        <a:ext cx="1642224" cy="778972"/>
      </dsp:txXfrm>
    </dsp:sp>
    <dsp:sp modelId="{2355DD1A-FF2C-45AB-BFC7-FC71A4678569}">
      <dsp:nvSpPr>
        <dsp:cNvPr id="0" name=""/>
        <dsp:cNvSpPr/>
      </dsp:nvSpPr>
      <dsp:spPr>
        <a:xfrm>
          <a:off x="864805" y="2808118"/>
          <a:ext cx="1726504" cy="863252"/>
        </a:xfrm>
        <a:prstGeom prst="roundRect">
          <a:avLst/>
        </a:prstGeom>
        <a:gradFill rotWithShape="0">
          <a:gsLst>
            <a:gs pos="0">
              <a:schemeClr val="accent2">
                <a:hueOff val="-3696072"/>
                <a:satOff val="-1282"/>
                <a:lumOff val="47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3696072"/>
                <a:satOff val="-1282"/>
                <a:lumOff val="47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3696072"/>
                <a:satOff val="-1282"/>
                <a:lumOff val="47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 dirty="0" err="1"/>
            <a:t>Hipercoagulabilidad</a:t>
          </a:r>
          <a:endParaRPr lang="es-CL" sz="1300" kern="1200" dirty="0"/>
        </a:p>
      </dsp:txBody>
      <dsp:txXfrm>
        <a:off x="906945" y="2850258"/>
        <a:ext cx="1642224" cy="778972"/>
      </dsp:txXfrm>
    </dsp:sp>
    <dsp:sp modelId="{DA7A130B-6BDF-4781-9A0C-738739F480DB}">
      <dsp:nvSpPr>
        <dsp:cNvPr id="0" name=""/>
        <dsp:cNvSpPr/>
      </dsp:nvSpPr>
      <dsp:spPr>
        <a:xfrm>
          <a:off x="864805" y="937141"/>
          <a:ext cx="1726504" cy="863252"/>
        </a:xfrm>
        <a:prstGeom prst="roundRect">
          <a:avLst/>
        </a:prstGeom>
        <a:gradFill rotWithShape="0">
          <a:gsLst>
            <a:gs pos="0">
              <a:schemeClr val="accent2">
                <a:hueOff val="-4620091"/>
                <a:satOff val="-1603"/>
                <a:lumOff val="588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4620091"/>
                <a:satOff val="-1603"/>
                <a:lumOff val="588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4620091"/>
                <a:satOff val="-1603"/>
                <a:lumOff val="588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b="0" kern="1200" dirty="0"/>
            <a:t>Oliguria </a:t>
          </a:r>
        </a:p>
      </dsp:txBody>
      <dsp:txXfrm>
        <a:off x="906945" y="979281"/>
        <a:ext cx="1642224" cy="77897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216303-0CF6-49EA-ADC0-E84C1DAF1E81}">
      <dsp:nvSpPr>
        <dsp:cNvPr id="0" name=""/>
        <dsp:cNvSpPr/>
      </dsp:nvSpPr>
      <dsp:spPr>
        <a:xfrm>
          <a:off x="0" y="2665"/>
          <a:ext cx="8229600" cy="6364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00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/>
            <a:t>IRA:</a:t>
          </a:r>
          <a:endParaRPr lang="es-CL" sz="2400" kern="1200" dirty="0"/>
        </a:p>
      </dsp:txBody>
      <dsp:txXfrm>
        <a:off x="31070" y="33735"/>
        <a:ext cx="8167460" cy="574340"/>
      </dsp:txXfrm>
    </dsp:sp>
    <dsp:sp modelId="{8F0D6CBC-DDDD-4A31-B494-227B18C67E6D}">
      <dsp:nvSpPr>
        <dsp:cNvPr id="0" name=""/>
        <dsp:cNvSpPr/>
      </dsp:nvSpPr>
      <dsp:spPr>
        <a:xfrm>
          <a:off x="0" y="639145"/>
          <a:ext cx="8229600" cy="580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2860" rIns="128016" bIns="2286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800" kern="1200" dirty="0" err="1"/>
            <a:t>Prerrenal</a:t>
          </a:r>
          <a:r>
            <a:rPr lang="es-MX" sz="1800" kern="1200" dirty="0"/>
            <a:t> 2° a manejo. Volumen. </a:t>
          </a:r>
          <a:endParaRPr lang="es-CL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800" kern="1200" dirty="0"/>
            <a:t>Raro secundario  a trombosis vena renal bilateral. (Eco).</a:t>
          </a:r>
          <a:endParaRPr lang="es-CL" sz="1800" kern="1200" dirty="0"/>
        </a:p>
      </dsp:txBody>
      <dsp:txXfrm>
        <a:off x="0" y="639145"/>
        <a:ext cx="8229600" cy="580635"/>
      </dsp:txXfrm>
    </dsp:sp>
    <dsp:sp modelId="{96BD4F2F-4A60-4B38-8E0B-522F3B35633D}">
      <dsp:nvSpPr>
        <dsp:cNvPr id="0" name=""/>
        <dsp:cNvSpPr/>
      </dsp:nvSpPr>
      <dsp:spPr>
        <a:xfrm>
          <a:off x="0" y="1219780"/>
          <a:ext cx="8229600" cy="636480"/>
        </a:xfrm>
        <a:prstGeom prst="roundRect">
          <a:avLst/>
        </a:prstGeom>
        <a:gradFill rotWithShape="0">
          <a:gsLst>
            <a:gs pos="0">
              <a:schemeClr val="accent2">
                <a:hueOff val="-2310045"/>
                <a:satOff val="-802"/>
                <a:lumOff val="294"/>
                <a:alphaOff val="0"/>
                <a:tint val="60000"/>
                <a:satMod val="100000"/>
                <a:lumMod val="110000"/>
              </a:schemeClr>
            </a:gs>
            <a:gs pos="100000">
              <a:schemeClr val="accent2">
                <a:hueOff val="-2310045"/>
                <a:satOff val="-802"/>
                <a:lumOff val="294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 err="1"/>
            <a:t>Tromboembólicas</a:t>
          </a:r>
          <a:r>
            <a:rPr lang="es-MX" sz="2400" b="1" kern="1200" dirty="0"/>
            <a:t>: </a:t>
          </a:r>
          <a:r>
            <a:rPr lang="es-MX" sz="2400" kern="1200" dirty="0"/>
            <a:t>3%.</a:t>
          </a:r>
        </a:p>
      </dsp:txBody>
      <dsp:txXfrm>
        <a:off x="31070" y="1250850"/>
        <a:ext cx="8167460" cy="574340"/>
      </dsp:txXfrm>
    </dsp:sp>
    <dsp:sp modelId="{129B6760-DE90-4FB3-B5B5-196CD11D2547}">
      <dsp:nvSpPr>
        <dsp:cNvPr id="0" name=""/>
        <dsp:cNvSpPr/>
      </dsp:nvSpPr>
      <dsp:spPr>
        <a:xfrm>
          <a:off x="0" y="1856260"/>
          <a:ext cx="8229600" cy="1161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2860" rIns="128016" bIns="2286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800" kern="1200" dirty="0"/>
            <a:t>Pulmón, cerebro, vasos periféricos.</a:t>
          </a:r>
          <a:endParaRPr lang="es-CL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800" kern="1200" dirty="0"/>
            <a:t>&gt; riesgo </a:t>
          </a:r>
          <a:r>
            <a:rPr lang="es-MX" sz="1800" kern="1200" dirty="0" err="1"/>
            <a:t>corticoresistentes</a:t>
          </a:r>
          <a:r>
            <a:rPr lang="es-MX" sz="1800" kern="1200" dirty="0"/>
            <a:t>.</a:t>
          </a:r>
          <a:endParaRPr lang="es-CL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800" kern="1200" dirty="0"/>
            <a:t>↓ Antitrombina III y proteína S. ↑ fibrinógeno.</a:t>
          </a:r>
          <a:endParaRPr lang="es-CL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800" kern="1200" dirty="0" err="1"/>
            <a:t>Tto</a:t>
          </a:r>
          <a:r>
            <a:rPr lang="es-MX" sz="1800" kern="1200" dirty="0"/>
            <a:t>: heparina BPM, luego </a:t>
          </a:r>
          <a:r>
            <a:rPr lang="es-MX" sz="1800" kern="1200" dirty="0" err="1"/>
            <a:t>warfarina</a:t>
          </a:r>
          <a:r>
            <a:rPr lang="es-MX" sz="1800" kern="1200" dirty="0"/>
            <a:t> hasta que </a:t>
          </a:r>
          <a:r>
            <a:rPr lang="es-MX" sz="1800" kern="1200" dirty="0" err="1"/>
            <a:t>sd</a:t>
          </a:r>
          <a:r>
            <a:rPr lang="es-MX" sz="1800" kern="1200" dirty="0"/>
            <a:t> </a:t>
          </a:r>
          <a:r>
            <a:rPr lang="es-MX" sz="1800" kern="1200" dirty="0" err="1"/>
            <a:t>nefrótico</a:t>
          </a:r>
          <a:r>
            <a:rPr lang="es-MX" sz="1800" kern="1200" dirty="0"/>
            <a:t> este resuelto.</a:t>
          </a:r>
        </a:p>
      </dsp:txBody>
      <dsp:txXfrm>
        <a:off x="0" y="1856260"/>
        <a:ext cx="8229600" cy="1161270"/>
      </dsp:txXfrm>
    </dsp:sp>
    <dsp:sp modelId="{B9A77AF3-C6E8-4B29-81FA-E17BA21390AE}">
      <dsp:nvSpPr>
        <dsp:cNvPr id="0" name=""/>
        <dsp:cNvSpPr/>
      </dsp:nvSpPr>
      <dsp:spPr>
        <a:xfrm>
          <a:off x="0" y="3017530"/>
          <a:ext cx="8229600" cy="636480"/>
        </a:xfrm>
        <a:prstGeom prst="roundRect">
          <a:avLst/>
        </a:prstGeom>
        <a:gradFill rotWithShape="0">
          <a:gsLst>
            <a:gs pos="0">
              <a:schemeClr val="accent2">
                <a:hueOff val="-4620091"/>
                <a:satOff val="-1603"/>
                <a:lumOff val="588"/>
                <a:alphaOff val="0"/>
                <a:tint val="60000"/>
                <a:satMod val="100000"/>
                <a:lumMod val="110000"/>
              </a:schemeClr>
            </a:gs>
            <a:gs pos="100000">
              <a:schemeClr val="accent2">
                <a:hueOff val="-4620091"/>
                <a:satOff val="-1603"/>
                <a:lumOff val="588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Calibri" pitchFamily="34" charset="0"/>
            </a:rPr>
            <a:t>HTA:</a:t>
          </a:r>
          <a:endParaRPr lang="es-MX" sz="2400" kern="1200" dirty="0"/>
        </a:p>
      </dsp:txBody>
      <dsp:txXfrm>
        <a:off x="31070" y="3048600"/>
        <a:ext cx="8167460" cy="574340"/>
      </dsp:txXfrm>
    </dsp:sp>
    <dsp:sp modelId="{1DBF9E77-0BB4-45CB-94D1-E89D9DD9FA8D}">
      <dsp:nvSpPr>
        <dsp:cNvPr id="0" name=""/>
        <dsp:cNvSpPr/>
      </dsp:nvSpPr>
      <dsp:spPr>
        <a:xfrm>
          <a:off x="0" y="3654010"/>
          <a:ext cx="8229600" cy="1196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800" kern="1200" dirty="0">
              <a:latin typeface="Calibri" pitchFamily="34" charset="0"/>
            </a:rPr>
            <a:t>IECA -ARA II: efecto </a:t>
          </a:r>
          <a:r>
            <a:rPr lang="es-ES" sz="1800" kern="1200" dirty="0" err="1">
              <a:latin typeface="Calibri" pitchFamily="34" charset="0"/>
            </a:rPr>
            <a:t>antiproteinúrico</a:t>
          </a:r>
          <a:r>
            <a:rPr lang="es-ES" sz="1800" kern="1200" dirty="0">
              <a:latin typeface="Calibri" pitchFamily="34" charset="0"/>
            </a:rPr>
            <a:t> + protección de </a:t>
          </a:r>
          <a:r>
            <a:rPr lang="es-ES" sz="1800" kern="1200" dirty="0" err="1">
              <a:latin typeface="Calibri" pitchFamily="34" charset="0"/>
            </a:rPr>
            <a:t>podocito</a:t>
          </a:r>
          <a:r>
            <a:rPr lang="es-ES" sz="1800" kern="1200" dirty="0">
              <a:latin typeface="Calibri" pitchFamily="34" charset="0"/>
            </a:rPr>
            <a:t>. D</a:t>
          </a:r>
          <a:r>
            <a:rPr lang="es-MX" sz="1800" kern="1200" dirty="0" err="1">
              <a:latin typeface="Calibri" pitchFamily="34" charset="0"/>
            </a:rPr>
            <a:t>isminución</a:t>
          </a:r>
          <a:r>
            <a:rPr lang="es-MX" sz="1800" kern="1200" dirty="0">
              <a:latin typeface="Calibri" pitchFamily="34" charset="0"/>
            </a:rPr>
            <a:t> progresión de falla renal.</a:t>
          </a:r>
          <a:endParaRPr lang="es-ES" sz="1800" kern="1200" dirty="0">
            <a:latin typeface="Calibri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800" kern="1200" dirty="0">
              <a:latin typeface="Calibri" pitchFamily="34" charset="0"/>
            </a:rPr>
            <a:t>Indicación: SN </a:t>
          </a:r>
          <a:r>
            <a:rPr lang="es-ES" sz="1800" kern="1200" dirty="0" err="1">
              <a:latin typeface="Calibri" pitchFamily="34" charset="0"/>
            </a:rPr>
            <a:t>corticoresistente</a:t>
          </a:r>
          <a:r>
            <a:rPr lang="es-ES" sz="1800" kern="1200" dirty="0">
              <a:latin typeface="Calibri" pitchFamily="34" charset="0"/>
            </a:rPr>
            <a:t>. Considerar SN </a:t>
          </a:r>
          <a:r>
            <a:rPr lang="es-ES" sz="1800" kern="1200" dirty="0" err="1">
              <a:latin typeface="Calibri" pitchFamily="34" charset="0"/>
            </a:rPr>
            <a:t>corticodependiente</a:t>
          </a:r>
          <a:r>
            <a:rPr lang="es-ES" sz="1800" kern="1200" dirty="0">
              <a:latin typeface="Calibri" pitchFamily="34" charset="0"/>
            </a:rPr>
            <a:t> o recaída </a:t>
          </a:r>
          <a:r>
            <a:rPr lang="es-ES" sz="1800" kern="1200" dirty="0" err="1">
              <a:latin typeface="Calibri" pitchFamily="34" charset="0"/>
            </a:rPr>
            <a:t>frec</a:t>
          </a:r>
          <a:r>
            <a:rPr lang="es-ES" sz="1800" kern="1200" dirty="0">
              <a:latin typeface="Calibri" pitchFamily="34" charset="0"/>
            </a:rPr>
            <a:t>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800" kern="1200" dirty="0" err="1">
              <a:latin typeface="Calibri" pitchFamily="34" charset="0"/>
            </a:rPr>
            <a:t>Obj</a:t>
          </a:r>
          <a:r>
            <a:rPr lang="es-MX" sz="1800" kern="1200" dirty="0">
              <a:latin typeface="Calibri" pitchFamily="34" charset="0"/>
            </a:rPr>
            <a:t>: &lt; p90. Dieta baja en sal. Ejercicio. Bajar de peso.</a:t>
          </a:r>
        </a:p>
      </dsp:txBody>
      <dsp:txXfrm>
        <a:off x="0" y="3654010"/>
        <a:ext cx="8229600" cy="119646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7DA2A3-E7E0-45A8-9D62-15D29DBE2E9F}">
      <dsp:nvSpPr>
        <dsp:cNvPr id="0" name=""/>
        <dsp:cNvSpPr/>
      </dsp:nvSpPr>
      <dsp:spPr>
        <a:xfrm>
          <a:off x="0" y="95741"/>
          <a:ext cx="9852152" cy="631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00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b="1" kern="1200" dirty="0" err="1"/>
            <a:t>Dislipidemia</a:t>
          </a:r>
          <a:r>
            <a:rPr lang="es-ES" sz="2700" b="1" kern="1200" dirty="0"/>
            <a:t>:</a:t>
          </a:r>
          <a:endParaRPr lang="es-CL" sz="2700" kern="1200" dirty="0"/>
        </a:p>
      </dsp:txBody>
      <dsp:txXfrm>
        <a:off x="30842" y="126583"/>
        <a:ext cx="9790468" cy="570116"/>
      </dsp:txXfrm>
    </dsp:sp>
    <dsp:sp modelId="{48E55E89-2482-4C32-84F7-CD2FC24D361A}">
      <dsp:nvSpPr>
        <dsp:cNvPr id="0" name=""/>
        <dsp:cNvSpPr/>
      </dsp:nvSpPr>
      <dsp:spPr>
        <a:xfrm>
          <a:off x="0" y="727541"/>
          <a:ext cx="9852152" cy="978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806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2100" kern="1200" dirty="0"/>
            <a:t>Puede contribución a progresión de daño renal.</a:t>
          </a:r>
          <a:endParaRPr lang="es-CL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100" kern="1200" dirty="0" err="1"/>
            <a:t>Estatinas</a:t>
          </a:r>
          <a:r>
            <a:rPr lang="es-ES" sz="2100" kern="1200" dirty="0"/>
            <a:t> en caso de LDL persistentemente &gt; 160-190 ↓inflamación y stress </a:t>
          </a:r>
          <a:r>
            <a:rPr lang="es-ES" sz="2100" kern="1200" dirty="0" err="1"/>
            <a:t>oxidativo</a:t>
          </a:r>
          <a:r>
            <a:rPr lang="es-ES" sz="2100" kern="1200" dirty="0"/>
            <a:t>, mejora endotelial y regulación de </a:t>
          </a:r>
          <a:r>
            <a:rPr lang="es-ES" sz="2100" kern="1200" dirty="0" err="1"/>
            <a:t>axn</a:t>
          </a:r>
          <a:r>
            <a:rPr lang="es-ES" sz="2100" kern="1200" dirty="0"/>
            <a:t> </a:t>
          </a:r>
          <a:r>
            <a:rPr lang="es-ES" sz="2100" kern="1200" dirty="0" err="1"/>
            <a:t>macrofágica</a:t>
          </a:r>
          <a:endParaRPr lang="es-ES" sz="2100" kern="1200" dirty="0"/>
        </a:p>
      </dsp:txBody>
      <dsp:txXfrm>
        <a:off x="0" y="727541"/>
        <a:ext cx="9852152" cy="978075"/>
      </dsp:txXfrm>
    </dsp:sp>
    <dsp:sp modelId="{11040A39-F875-474F-BE8C-F73E6625944C}">
      <dsp:nvSpPr>
        <dsp:cNvPr id="0" name=""/>
        <dsp:cNvSpPr/>
      </dsp:nvSpPr>
      <dsp:spPr>
        <a:xfrm>
          <a:off x="0" y="1705616"/>
          <a:ext cx="9852152" cy="631800"/>
        </a:xfrm>
        <a:prstGeom prst="roundRect">
          <a:avLst/>
        </a:prstGeom>
        <a:gradFill rotWithShape="0">
          <a:gsLst>
            <a:gs pos="0">
              <a:schemeClr val="accent2">
                <a:hueOff val="-2310045"/>
                <a:satOff val="-802"/>
                <a:lumOff val="294"/>
                <a:alphaOff val="0"/>
                <a:tint val="60000"/>
                <a:satMod val="100000"/>
                <a:lumMod val="110000"/>
              </a:schemeClr>
            </a:gs>
            <a:gs pos="100000">
              <a:schemeClr val="accent2">
                <a:hueOff val="-2310045"/>
                <a:satOff val="-802"/>
                <a:lumOff val="294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b="1" kern="1200" dirty="0"/>
            <a:t>Retraso del crecimiento y ↓ </a:t>
          </a:r>
          <a:r>
            <a:rPr lang="es-ES" sz="2700" b="1" kern="1200" dirty="0"/>
            <a:t>mineral ósea: </a:t>
          </a:r>
        </a:p>
      </dsp:txBody>
      <dsp:txXfrm>
        <a:off x="30842" y="1736458"/>
        <a:ext cx="9790468" cy="570116"/>
      </dsp:txXfrm>
    </dsp:sp>
    <dsp:sp modelId="{1900577B-A417-48E5-B092-D6F8780B4FF2}">
      <dsp:nvSpPr>
        <dsp:cNvPr id="0" name=""/>
        <dsp:cNvSpPr/>
      </dsp:nvSpPr>
      <dsp:spPr>
        <a:xfrm>
          <a:off x="0" y="2337416"/>
          <a:ext cx="9852152" cy="698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806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100" kern="1200" dirty="0"/>
            <a:t>Por </a:t>
          </a:r>
          <a:r>
            <a:rPr lang="es-ES" sz="2100" kern="1200" dirty="0" err="1"/>
            <a:t>corticoterapia</a:t>
          </a:r>
          <a:r>
            <a:rPr lang="es-ES" sz="2100" kern="1200" dirty="0"/>
            <a:t> p</a:t>
          </a:r>
          <a:r>
            <a:rPr lang="es-MX" sz="2100" kern="1200" dirty="0" err="1"/>
            <a:t>rolongada</a:t>
          </a:r>
          <a:endParaRPr lang="es-MX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2100" kern="1200" dirty="0" err="1"/>
            <a:t>Tto</a:t>
          </a:r>
          <a:r>
            <a:rPr lang="es-MX" sz="2100" kern="1200" dirty="0"/>
            <a:t>: Reducción de dosis. Alternar terapias</a:t>
          </a:r>
          <a:endParaRPr lang="es-MX" sz="2100" b="1" kern="1200" dirty="0"/>
        </a:p>
      </dsp:txBody>
      <dsp:txXfrm>
        <a:off x="0" y="2337416"/>
        <a:ext cx="9852152" cy="698625"/>
      </dsp:txXfrm>
    </dsp:sp>
    <dsp:sp modelId="{D5FB2991-D92A-486C-ADD3-2772D869360B}">
      <dsp:nvSpPr>
        <dsp:cNvPr id="0" name=""/>
        <dsp:cNvSpPr/>
      </dsp:nvSpPr>
      <dsp:spPr>
        <a:xfrm>
          <a:off x="0" y="3036041"/>
          <a:ext cx="9852152" cy="631800"/>
        </a:xfrm>
        <a:prstGeom prst="roundRect">
          <a:avLst/>
        </a:prstGeom>
        <a:gradFill rotWithShape="0">
          <a:gsLst>
            <a:gs pos="0">
              <a:schemeClr val="accent2">
                <a:hueOff val="-4620091"/>
                <a:satOff val="-1603"/>
                <a:lumOff val="588"/>
                <a:alphaOff val="0"/>
                <a:tint val="60000"/>
                <a:satMod val="100000"/>
                <a:lumMod val="110000"/>
              </a:schemeClr>
            </a:gs>
            <a:gs pos="100000">
              <a:schemeClr val="accent2">
                <a:hueOff val="-4620091"/>
                <a:satOff val="-1603"/>
                <a:lumOff val="588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b="1" kern="1200" dirty="0"/>
            <a:t>Edema:</a:t>
          </a:r>
          <a:r>
            <a:rPr lang="es-MX" sz="2700" kern="1200" dirty="0"/>
            <a:t> manejo cuando esta asociado a:</a:t>
          </a:r>
          <a:endParaRPr lang="es-CL" sz="2700" kern="1200" dirty="0"/>
        </a:p>
      </dsp:txBody>
      <dsp:txXfrm>
        <a:off x="30842" y="3066883"/>
        <a:ext cx="9790468" cy="570116"/>
      </dsp:txXfrm>
    </dsp:sp>
    <dsp:sp modelId="{9B8AA456-5617-4960-B4B5-A97235F59B6D}">
      <dsp:nvSpPr>
        <dsp:cNvPr id="0" name=""/>
        <dsp:cNvSpPr/>
      </dsp:nvSpPr>
      <dsp:spPr>
        <a:xfrm>
          <a:off x="0" y="3667841"/>
          <a:ext cx="9852152" cy="1592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806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2100" kern="1200" dirty="0"/>
            <a:t>Ascitis severa. Peritonitis. </a:t>
          </a:r>
          <a:r>
            <a:rPr lang="es-MX" sz="2100" kern="1200" dirty="0" err="1"/>
            <a:t>Distress</a:t>
          </a:r>
          <a:r>
            <a:rPr lang="es-MX" sz="2100" kern="1200" dirty="0"/>
            <a:t> respiratorio. </a:t>
          </a:r>
          <a:r>
            <a:rPr lang="es-MX" sz="2100" kern="1200" dirty="0" err="1"/>
            <a:t>Insuf</a:t>
          </a:r>
          <a:r>
            <a:rPr lang="es-MX" sz="2100" kern="1200" dirty="0"/>
            <a:t> cardiaca.</a:t>
          </a:r>
          <a:endParaRPr lang="es-CL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2100" kern="1200" dirty="0"/>
            <a:t>Dieta </a:t>
          </a:r>
          <a:r>
            <a:rPr lang="es-MX" sz="2100" kern="1200" dirty="0" err="1"/>
            <a:t>hiposódica</a:t>
          </a:r>
          <a:r>
            <a:rPr lang="es-MX" sz="2100" kern="1200" dirty="0"/>
            <a:t>, restricción </a:t>
          </a:r>
          <a:r>
            <a:rPr lang="es-MX" sz="2100" kern="1200" dirty="0" err="1"/>
            <a:t>mod</a:t>
          </a:r>
          <a:r>
            <a:rPr lang="es-MX" sz="2100" kern="1200" dirty="0"/>
            <a:t>. de líquidos, Diurético</a:t>
          </a:r>
          <a:endParaRPr lang="es-CL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2100" kern="1200" dirty="0"/>
            <a:t>Sin respuesta </a:t>
          </a:r>
          <a:r>
            <a:rPr lang="es-MX" sz="2100" kern="1200" dirty="0">
              <a:sym typeface="Wingdings"/>
            </a:rPr>
            <a:t></a:t>
          </a:r>
          <a:r>
            <a:rPr lang="es-MX" sz="2100" kern="1200" dirty="0"/>
            <a:t> albúmina 0,5-1 gr/Kg/d (</a:t>
          </a:r>
          <a:r>
            <a:rPr lang="es-MX" sz="2100" kern="1200" dirty="0" err="1"/>
            <a:t>máx</a:t>
          </a:r>
          <a:r>
            <a:rPr lang="es-MX" sz="2100" kern="1200" dirty="0"/>
            <a:t> 25 gr) al 25% </a:t>
          </a:r>
          <a:r>
            <a:rPr lang="es-MX" sz="2100" kern="1200" dirty="0" err="1"/>
            <a:t>ev</a:t>
          </a:r>
          <a:r>
            <a:rPr lang="es-MX" sz="2100" kern="1200" dirty="0"/>
            <a:t> a pasar en 4 hrs </a:t>
          </a:r>
          <a:r>
            <a:rPr lang="es-ES" sz="2100" kern="1200" dirty="0"/>
            <a:t>asociada a </a:t>
          </a:r>
          <a:r>
            <a:rPr lang="es-ES" sz="2100" kern="1200" dirty="0" err="1"/>
            <a:t>furosemida</a:t>
          </a:r>
          <a:r>
            <a:rPr lang="es-ES" sz="2100" kern="1200" dirty="0"/>
            <a:t> 0,5 mg/kg dosis en la mitad y al final de la infusión</a:t>
          </a:r>
          <a:endParaRPr lang="es-CL" sz="2100" kern="1200" dirty="0"/>
        </a:p>
      </dsp:txBody>
      <dsp:txXfrm>
        <a:off x="0" y="3667841"/>
        <a:ext cx="9852152" cy="1592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1E45B-7E9C-498C-B029-1D22230BB929}" type="datetimeFigureOut">
              <a:rPr lang="es-CL" smtClean="0"/>
              <a:t>25-12-2021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D0281-3040-4F68-B7AB-F6C35441371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8057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the unit permeability (known as porosity or “hydraulic conductivity”) of the capillary wall, which in the kidney refers to the glomerular capillary;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the surface area available for fluid movement;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Pcap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Pif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the capillary and interstitial fluid hydraulic pressures;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πcap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πif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the capillary and interstitial fluid oncotic pressures; and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represents the reflection coefficient of proteins across capillary walls which ranges from 0 for vessels completely permeable to proteins and approaches a value of 1.0 in protein-free ultrafiltrate. The interstitial fluid oncotic pressure is derived primarily from filtered plasma proteins and to a lesser degree from proteoglycans in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interstitium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28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mmH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presion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osmotica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plasmatica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versus 3 mm Hg la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intersticial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D0281-3040-4F68-B7AB-F6C35441371B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54780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MCNS is the most common form of disease in children,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accounting for approximately 85% of cases. 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light microscopy, the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glomeruli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appear normal; electron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microscopy allows detection of fusion of the epithelial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foot processes, a finding common to all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proteinuric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states. FSGS accounts for 10% to 15% of all cases of</a:t>
            </a:r>
          </a:p>
          <a:p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nephrotic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syndrome. Scar tissue develops initially in segments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some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glomeruli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leading eventually to global, extensive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glomerular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sclerosis and tubular atrophy. MN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characterized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histologically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diffuse thickening of the</a:t>
            </a:r>
          </a:p>
          <a:p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glomerular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capillary walls and accounts for approximately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4% of nephrotic syndrome cases in children.</a:t>
            </a:r>
          </a:p>
          <a:p>
            <a:r>
              <a:rPr lang="es-CL" dirty="0"/>
              <a:t>Forma más común </a:t>
            </a:r>
            <a:r>
              <a:rPr lang="es-CL" dirty="0">
                <a:sym typeface="Wingdings" pitchFamily="2" charset="2"/>
              </a:rPr>
              <a:t> 85% de los casos.</a:t>
            </a:r>
          </a:p>
          <a:p>
            <a:r>
              <a:rPr lang="es-CL" dirty="0">
                <a:sym typeface="Wingdings" pitchFamily="2" charset="2"/>
              </a:rPr>
              <a:t>Causa aún no se conoce.</a:t>
            </a:r>
          </a:p>
          <a:p>
            <a:r>
              <a:rPr lang="es-CL" dirty="0">
                <a:sym typeface="Wingdings" pitchFamily="2" charset="2"/>
              </a:rPr>
              <a:t>Los mayores signos de la enfermedad con edema y albuminuria. </a:t>
            </a:r>
          </a:p>
          <a:p>
            <a:r>
              <a:rPr lang="es-CL" dirty="0">
                <a:sym typeface="Wingdings" pitchFamily="2" charset="2"/>
              </a:rPr>
              <a:t>95% de los niños obtienen remisión completa con Prednisona.</a:t>
            </a:r>
          </a:p>
          <a:p>
            <a:r>
              <a:rPr lang="es-CL" dirty="0"/>
              <a:t>10-15% de todos los casos de SN.</a:t>
            </a:r>
          </a:p>
          <a:p>
            <a:r>
              <a:rPr lang="es-CL" dirty="0"/>
              <a:t>Más común y </a:t>
            </a:r>
            <a:r>
              <a:rPr lang="es-CL" i="1" dirty="0"/>
              <a:t>más agresiva </a:t>
            </a:r>
            <a:r>
              <a:rPr lang="es-CL" dirty="0"/>
              <a:t>en Afroamericanos que en Caucásicos o Asiáticos. </a:t>
            </a:r>
          </a:p>
          <a:p>
            <a:r>
              <a:rPr lang="es-CL" dirty="0"/>
              <a:t>30-40% responden a terapia con corticoides.</a:t>
            </a:r>
          </a:p>
          <a:p>
            <a:pPr>
              <a:buNone/>
            </a:pPr>
            <a:r>
              <a:rPr lang="es-CL" dirty="0"/>
              <a:t> Progresión lenta, alcanzando etapa terminal en 10 años. </a:t>
            </a:r>
          </a:p>
          <a:p>
            <a:r>
              <a:rPr lang="es-CL" dirty="0"/>
              <a:t>Nefropatia membranosa </a:t>
            </a:r>
          </a:p>
          <a:p>
            <a:r>
              <a:rPr lang="es-CL" dirty="0"/>
              <a:t>Constituye el 4% de todos los SN.</a:t>
            </a:r>
          </a:p>
          <a:p>
            <a:endParaRPr lang="es-CL" dirty="0"/>
          </a:p>
          <a:p>
            <a:r>
              <a:rPr lang="es-CL" dirty="0"/>
              <a:t>Presentan proteinuria asintomática. </a:t>
            </a:r>
          </a:p>
          <a:p>
            <a:endParaRPr lang="es-CL" dirty="0"/>
          </a:p>
          <a:p>
            <a:r>
              <a:rPr lang="es-CL" dirty="0"/>
              <a:t>Hematuria microscópica e HTA son raras. </a:t>
            </a:r>
          </a:p>
          <a:p>
            <a:endParaRPr lang="es-CL" dirty="0"/>
          </a:p>
          <a:p>
            <a:r>
              <a:rPr lang="es-CL" dirty="0"/>
              <a:t>Curso variable. </a:t>
            </a:r>
          </a:p>
          <a:p>
            <a:endParaRPr lang="es-CL" dirty="0"/>
          </a:p>
          <a:p>
            <a:r>
              <a:rPr lang="es-CL" dirty="0"/>
              <a:t>Remisión espontánea entre el 25-50%de los niños. </a:t>
            </a:r>
          </a:p>
          <a:p>
            <a:endParaRPr lang="es-CL" dirty="0"/>
          </a:p>
          <a:p>
            <a:r>
              <a:rPr lang="es-CL" dirty="0"/>
              <a:t>25-30% desarrollan una </a:t>
            </a:r>
            <a:r>
              <a:rPr lang="es-CL" dirty="0" err="1"/>
              <a:t>Insuf</a:t>
            </a:r>
            <a:r>
              <a:rPr lang="es-CL" dirty="0"/>
              <a:t>. Renal.</a:t>
            </a:r>
            <a:endParaRPr lang="es-ES" dirty="0"/>
          </a:p>
          <a:p>
            <a:endParaRPr lang="es-CL" dirty="0"/>
          </a:p>
          <a:p>
            <a:endParaRPr lang="es-CL" dirty="0">
              <a:sym typeface="Wingdings" pitchFamily="2" charset="2"/>
            </a:endParaRPr>
          </a:p>
          <a:p>
            <a:pPr>
              <a:buNone/>
            </a:pPr>
            <a:endParaRPr lang="es-CL" dirty="0">
              <a:sym typeface="Wingdings" pitchFamily="2" charset="2"/>
            </a:endParaRPr>
          </a:p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DCD7E-E0D1-4D41-A17B-5950AF294700}" type="slidenum">
              <a:rPr lang="es-CL" smtClean="0"/>
              <a:pPr/>
              <a:t>32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07450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Proteinuria masiva (rango </a:t>
            </a:r>
            <a:r>
              <a:rPr lang="es-CL" dirty="0" err="1"/>
              <a:t>sd</a:t>
            </a:r>
            <a:r>
              <a:rPr lang="es-CL" dirty="0"/>
              <a:t> </a:t>
            </a:r>
            <a:r>
              <a:rPr lang="es-CL" dirty="0" err="1"/>
              <a:t>nefrótico</a:t>
            </a:r>
            <a:r>
              <a:rPr lang="es-CL" dirty="0"/>
              <a:t>): </a:t>
            </a:r>
            <a:r>
              <a:rPr lang="es-CL" dirty="0" err="1"/>
              <a:t>Prot</a:t>
            </a:r>
            <a:r>
              <a:rPr lang="es-CL" dirty="0"/>
              <a:t>/</a:t>
            </a:r>
            <a:r>
              <a:rPr lang="es-CL" dirty="0" err="1"/>
              <a:t>creat</a:t>
            </a:r>
            <a:r>
              <a:rPr lang="es-CL" dirty="0"/>
              <a:t> &gt; 2…. o proteinuria &gt;40mg/k/</a:t>
            </a:r>
            <a:r>
              <a:rPr lang="es-CL" dirty="0" err="1"/>
              <a:t>hr</a:t>
            </a:r>
            <a:endParaRPr lang="es-CL" dirty="0"/>
          </a:p>
          <a:p>
            <a:r>
              <a:rPr lang="es-CL" dirty="0"/>
              <a:t>Se requiere para el dg: proteinuria masiva, </a:t>
            </a:r>
            <a:r>
              <a:rPr lang="es-CL" dirty="0" err="1"/>
              <a:t>hipoalb</a:t>
            </a:r>
            <a:r>
              <a:rPr lang="es-CL" dirty="0"/>
              <a:t> &lt; 2,5 e </a:t>
            </a:r>
            <a:r>
              <a:rPr lang="es-CL" dirty="0" err="1"/>
              <a:t>hipoproteinemia</a:t>
            </a:r>
            <a:r>
              <a:rPr lang="es-CL" dirty="0"/>
              <a:t>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DCD7E-E0D1-4D41-A17B-5950AF294700}" type="slidenum">
              <a:rPr lang="es-CL" smtClean="0"/>
              <a:pPr/>
              <a:t>34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112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>
                <a:latin typeface="Calibri" pitchFamily="34" charset="0"/>
              </a:rPr>
              <a:t>Edema:</a:t>
            </a:r>
            <a:r>
              <a:rPr lang="es-MX" dirty="0">
                <a:latin typeface="+mn-lt"/>
              </a:rPr>
              <a:t>↓P </a:t>
            </a:r>
            <a:r>
              <a:rPr lang="es-MX" dirty="0" err="1">
                <a:latin typeface="+mn-lt"/>
              </a:rPr>
              <a:t>oncótica</a:t>
            </a:r>
            <a:r>
              <a:rPr lang="es-MX" dirty="0">
                <a:latin typeface="+mn-lt"/>
              </a:rPr>
              <a:t> → edema → </a:t>
            </a:r>
            <a:r>
              <a:rPr lang="es-MX" dirty="0" err="1">
                <a:latin typeface="+mn-lt"/>
              </a:rPr>
              <a:t>hipoperfusión</a:t>
            </a:r>
            <a:r>
              <a:rPr lang="es-MX" dirty="0">
                <a:latin typeface="+mn-lt"/>
              </a:rPr>
              <a:t> renal → RAA→ ↑ </a:t>
            </a:r>
            <a:r>
              <a:rPr lang="es-MX" dirty="0" err="1">
                <a:latin typeface="+mn-lt"/>
              </a:rPr>
              <a:t>reab</a:t>
            </a:r>
            <a:r>
              <a:rPr lang="es-MX" dirty="0">
                <a:latin typeface="+mn-lt"/>
              </a:rPr>
              <a:t> Na</a:t>
            </a:r>
          </a:p>
          <a:p>
            <a:pPr lvl="1"/>
            <a:r>
              <a:rPr lang="es-MX" dirty="0">
                <a:latin typeface="+mn-lt"/>
              </a:rPr>
              <a:t>En algunos estudios no se observa ↑ RAA </a:t>
            </a:r>
          </a:p>
          <a:p>
            <a:pPr lvl="1"/>
            <a:r>
              <a:rPr lang="es-MX" dirty="0">
                <a:latin typeface="+mn-lt"/>
              </a:rPr>
              <a:t>En otros se postula reabsorción intrínseca de Na</a:t>
            </a:r>
          </a:p>
          <a:p>
            <a:pPr lvl="1"/>
            <a:r>
              <a:rPr lang="es-MX" dirty="0">
                <a:latin typeface="+mn-lt"/>
              </a:rPr>
              <a:t>↑vasopresina</a:t>
            </a:r>
          </a:p>
          <a:p>
            <a:r>
              <a:rPr lang="es-MX" dirty="0" err="1">
                <a:latin typeface="Calibri" pitchFamily="34" charset="0"/>
              </a:rPr>
              <a:t>Hiperlipidemia</a:t>
            </a:r>
            <a:r>
              <a:rPr lang="es-MX" dirty="0">
                <a:latin typeface="Calibri" pitchFamily="34" charset="0"/>
              </a:rPr>
              <a:t>:</a:t>
            </a:r>
            <a:endParaRPr lang="es-MX" dirty="0">
              <a:latin typeface="+mn-lt"/>
            </a:endParaRPr>
          </a:p>
          <a:p>
            <a:pPr lvl="1"/>
            <a:r>
              <a:rPr lang="es-MX" dirty="0">
                <a:latin typeface="+mn-lt"/>
              </a:rPr>
              <a:t>↑ COL, TG, LDL, VLDL e IDL</a:t>
            </a:r>
          </a:p>
          <a:p>
            <a:pPr lvl="1"/>
            <a:r>
              <a:rPr lang="es-MX" dirty="0">
                <a:latin typeface="+mn-lt"/>
              </a:rPr>
              <a:t>HDL normal, </a:t>
            </a:r>
            <a:r>
              <a:rPr lang="es-MX" dirty="0"/>
              <a:t>pero ↑ relación LDL/HDL</a:t>
            </a:r>
            <a:endParaRPr lang="es-MX" dirty="0">
              <a:latin typeface="+mn-lt"/>
            </a:endParaRPr>
          </a:p>
          <a:p>
            <a:pPr lvl="1"/>
            <a:r>
              <a:rPr lang="es-MX" dirty="0">
                <a:latin typeface="+mn-lt"/>
              </a:rPr>
              <a:t>Aumenta producción para compensar ↓ P° </a:t>
            </a:r>
            <a:r>
              <a:rPr lang="es-MX" dirty="0" err="1">
                <a:latin typeface="+mn-lt"/>
              </a:rPr>
              <a:t>oncótica</a:t>
            </a:r>
            <a:r>
              <a:rPr lang="es-MX" dirty="0">
                <a:latin typeface="+mn-lt"/>
              </a:rPr>
              <a:t> (</a:t>
            </a:r>
            <a:r>
              <a:rPr lang="es-MX" dirty="0" err="1">
                <a:latin typeface="+mn-lt"/>
              </a:rPr>
              <a:t>hipoalbuminemia</a:t>
            </a:r>
            <a:r>
              <a:rPr lang="es-MX" dirty="0">
                <a:latin typeface="+mn-lt"/>
              </a:rPr>
              <a:t>)</a:t>
            </a:r>
          </a:p>
          <a:p>
            <a:r>
              <a:rPr lang="es-MX" dirty="0" err="1">
                <a:latin typeface="+mn-lt"/>
              </a:rPr>
              <a:t>Hiponatremia</a:t>
            </a:r>
            <a:r>
              <a:rPr lang="es-MX" dirty="0">
                <a:latin typeface="+mn-lt"/>
              </a:rPr>
              <a:t>:</a:t>
            </a:r>
          </a:p>
          <a:p>
            <a:pPr lvl="1"/>
            <a:r>
              <a:rPr lang="es-MX" dirty="0" err="1">
                <a:latin typeface="+mn-lt"/>
              </a:rPr>
              <a:t>Dilucional</a:t>
            </a:r>
            <a:r>
              <a:rPr lang="es-MX" dirty="0">
                <a:latin typeface="+mn-lt"/>
              </a:rPr>
              <a:t> (ADH)</a:t>
            </a:r>
          </a:p>
          <a:p>
            <a:pPr lvl="1"/>
            <a:r>
              <a:rPr lang="es-MX" dirty="0" err="1">
                <a:latin typeface="+mn-lt"/>
              </a:rPr>
              <a:t>Pseudohiponatremia</a:t>
            </a:r>
            <a:r>
              <a:rPr lang="es-MX" dirty="0">
                <a:latin typeface="+mn-lt"/>
              </a:rPr>
              <a:t> (lípidos) </a:t>
            </a:r>
            <a:r>
              <a:rPr lang="es-MX" dirty="0">
                <a:latin typeface="+mn-lt"/>
                <a:sym typeface="Wingdings" pitchFamily="2" charset="2"/>
              </a:rPr>
              <a:t> NO </a:t>
            </a:r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DCD7E-E0D1-4D41-A17B-5950AF294700}" type="slidenum">
              <a:rPr lang="es-CL" smtClean="0"/>
              <a:pPr/>
              <a:t>35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7637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Edema como </a:t>
            </a:r>
            <a:r>
              <a:rPr lang="es-CL" dirty="0" err="1"/>
              <a:t>acúmulo</a:t>
            </a:r>
            <a:r>
              <a:rPr lang="es-CL" baseline="0" dirty="0"/>
              <a:t> de liquido en espacio intersticial. </a:t>
            </a:r>
            <a:r>
              <a:rPr lang="es-CL" baseline="0" dirty="0" err="1"/>
              <a:t>Ppal</a:t>
            </a:r>
            <a:r>
              <a:rPr lang="es-CL" baseline="0" dirty="0"/>
              <a:t> signo clínico.</a:t>
            </a:r>
            <a:r>
              <a:rPr lang="es-CL" dirty="0"/>
              <a:t> </a:t>
            </a:r>
            <a:r>
              <a:rPr lang="es-CL" b="1" dirty="0"/>
              <a:t>Aparece cuando la retención de líquido &gt; 3-5% de peso corporal.</a:t>
            </a:r>
          </a:p>
          <a:p>
            <a:pPr lvl="1"/>
            <a:r>
              <a:rPr lang="es-CL" dirty="0" err="1"/>
              <a:t>Periorbitario</a:t>
            </a:r>
            <a:r>
              <a:rPr lang="es-CL" dirty="0"/>
              <a:t>, Escrotal, Labios (áreas con baja resistencia tisular), Maleolar, </a:t>
            </a:r>
            <a:r>
              <a:rPr lang="es-CL" dirty="0" err="1"/>
              <a:t>Pretibial</a:t>
            </a:r>
            <a:endParaRPr lang="es-CL" dirty="0"/>
          </a:p>
          <a:p>
            <a:pPr lvl="1"/>
            <a:r>
              <a:rPr lang="es-CL" dirty="0"/>
              <a:t>Matinal: orbitario. Vespertino:  EEII</a:t>
            </a:r>
            <a:endParaRPr lang="es-CL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 err="1"/>
              <a:t>Hipocalcemia</a:t>
            </a:r>
            <a:r>
              <a:rPr lang="es-CL" dirty="0"/>
              <a:t> 2° a </a:t>
            </a:r>
            <a:r>
              <a:rPr lang="es-CL" dirty="0" err="1"/>
              <a:t>Hipoalb</a:t>
            </a:r>
            <a:r>
              <a:rPr lang="es-CL" dirty="0"/>
              <a:t>: frecuente y asintomática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Hipercolesterolemia: &gt; 300mg/dl.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BUN- CREA: NORMALES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COMPLEMEMTO NORMAL, si esta bajo, pensar en GNF</a:t>
            </a:r>
            <a:r>
              <a:rPr lang="es-CL" baseline="0" dirty="0"/>
              <a:t> </a:t>
            </a:r>
            <a:r>
              <a:rPr lang="es-CL" baseline="0" dirty="0" err="1"/>
              <a:t>membranoproliferativa</a:t>
            </a:r>
            <a:endParaRPr lang="es-CL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DCD7E-E0D1-4D41-A17B-5950AF294700}" type="slidenum">
              <a:rPr lang="es-CL" smtClean="0"/>
              <a:pPr/>
              <a:t>37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72545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MARCADOR DE MEJOR PRONOSTICO</a:t>
            </a:r>
            <a:r>
              <a:rPr lang="es-CL" dirty="0">
                <a:sym typeface="Wingdings" pitchFamily="2" charset="2"/>
              </a:rPr>
              <a:t> ES LA RESPUESTA A LOS CORTICOIDES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DCD7E-E0D1-4D41-A17B-5950AF294700}" type="slidenum">
              <a:rPr lang="es-CL" smtClean="0"/>
              <a:pPr/>
              <a:t>38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019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2012 Kidney Disease: Improving Global </a:t>
            </a:r>
            <a:r>
              <a:rPr lang="es-CL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Outcomes</a:t>
            </a:r>
            <a:r>
              <a:rPr lang="es-C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(KDIGO) </a:t>
            </a:r>
            <a:r>
              <a:rPr lang="es-CL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clinical</a:t>
            </a:r>
            <a:r>
              <a:rPr lang="es-C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L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practice</a:t>
            </a:r>
            <a:r>
              <a:rPr lang="es-C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L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guideline</a:t>
            </a:r>
            <a:r>
              <a:rPr lang="es-C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L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</a:t>
            </a:r>
            <a:r>
              <a:rPr lang="es-C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L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glomeru</a:t>
            </a:r>
            <a:r>
              <a:rPr lang="es-C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lonephritis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(GN) is intended to assist the practitioner caring </a:t>
            </a:r>
            <a:r>
              <a:rPr lang="es-CL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es-C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L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patients</a:t>
            </a:r>
            <a:r>
              <a:rPr lang="es-C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L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es-C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GN.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Limitations of the evidence, including the paucity of large-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scale randomized controlled trials, are discussed.</a:t>
            </a:r>
          </a:p>
          <a:p>
            <a:r>
              <a:rPr lang="es-CL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</a:t>
            </a:r>
            <a:r>
              <a:rPr lang="es-C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L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tion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the guidelines were opened for public comment before further final revisions so that the published guideline [8] is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 on the best available evidence to June 2011.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DCD7E-E0D1-4D41-A17B-5950AF294700}" type="slidenum">
              <a:rPr lang="es-CL" smtClean="0"/>
              <a:pPr/>
              <a:t>40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6943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2009</a:t>
            </a:r>
            <a:r>
              <a:rPr lang="es-CL" dirty="0">
                <a:sym typeface="Wingdings" pitchFamily="2" charset="2"/>
              </a:rPr>
              <a:t> definiciones que venían de estudios de los años 70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DCD7E-E0D1-4D41-A17B-5950AF294700}" type="slidenum">
              <a:rPr lang="es-CL" smtClean="0"/>
              <a:pPr/>
              <a:t>41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49443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Perdida urinaria de factor B:</a:t>
            </a:r>
            <a:r>
              <a:rPr lang="es-CL" baseline="0" dirty="0"/>
              <a:t> rol en </a:t>
            </a:r>
            <a:r>
              <a:rPr lang="es-CL" baseline="0" dirty="0" err="1"/>
              <a:t>opsonización</a:t>
            </a:r>
            <a:r>
              <a:rPr lang="es-CL" baseline="0" dirty="0"/>
              <a:t> de bacterias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DCD7E-E0D1-4D41-A17B-5950AF294700}" type="slidenum">
              <a:rPr lang="es-CL" smtClean="0"/>
              <a:pPr/>
              <a:t>45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9853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HTA en el 80 -90% de los</a:t>
            </a:r>
            <a:r>
              <a:rPr lang="es-CL" baseline="0" dirty="0"/>
              <a:t> casos se presenta.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A9FCE-EAC8-4029-940C-1287C4104B49}" type="slidenum">
              <a:rPr lang="es-ES" smtClean="0"/>
              <a:pPr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3482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b="1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A9FCE-EAC8-4029-940C-1287C4104B49}" type="slidenum">
              <a:rPr lang="es-ES" smtClean="0"/>
              <a:pPr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0471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b="1" i="1" dirty="0"/>
              <a:t>No se si dejar esta </a:t>
            </a:r>
            <a:r>
              <a:rPr lang="es-CL" b="1" i="1" dirty="0" err="1"/>
              <a:t>diapo</a:t>
            </a:r>
            <a:r>
              <a:rPr lang="es-CL" b="1" i="1" dirty="0"/>
              <a:t>….</a:t>
            </a:r>
          </a:p>
          <a:p>
            <a:endParaRPr lang="es-CL" b="1" i="1" dirty="0"/>
          </a:p>
          <a:p>
            <a:r>
              <a:rPr lang="es-CL" b="1" i="1" dirty="0"/>
              <a:t>Es </a:t>
            </a:r>
            <a:r>
              <a:rPr lang="es-CL" b="1" i="1" baseline="0" dirty="0"/>
              <a:t> la que agrupa todas las patologías anteriores</a:t>
            </a:r>
            <a:endParaRPr lang="es-CL" b="1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A9FCE-EAC8-4029-940C-1287C4104B49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34228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 (Anemia dilucional)</a:t>
            </a:r>
          </a:p>
          <a:p>
            <a:r>
              <a:rPr lang="es-CL" dirty="0"/>
              <a:t> alteraciones electrolíticas (raras)</a:t>
            </a:r>
          </a:p>
          <a:p>
            <a:r>
              <a:rPr lang="es-CL" dirty="0" err="1"/>
              <a:t>Creatinina</a:t>
            </a:r>
            <a:r>
              <a:rPr lang="es-CL" dirty="0"/>
              <a:t> y Urea elevada</a:t>
            </a:r>
          </a:p>
          <a:p>
            <a:endParaRPr lang="es-CL" dirty="0"/>
          </a:p>
          <a:p>
            <a:r>
              <a:rPr lang="es-CL" dirty="0"/>
              <a:t>Se deriva a especialista me manera</a:t>
            </a:r>
            <a:r>
              <a:rPr lang="es-CL" baseline="0" dirty="0"/>
              <a:t> prioritaria para manejo de HTA y del edema con </a:t>
            </a:r>
            <a:r>
              <a:rPr lang="es-CL" baseline="0" dirty="0" err="1"/>
              <a:t>diuretico</a:t>
            </a:r>
            <a:r>
              <a:rPr lang="es-CL" baseline="0" dirty="0"/>
              <a:t> y </a:t>
            </a:r>
            <a:r>
              <a:rPr lang="es-CL" baseline="0" dirty="0" err="1"/>
              <a:t>antihipertensivos</a:t>
            </a:r>
            <a:r>
              <a:rPr lang="es-CL" baseline="0" dirty="0"/>
              <a:t>. Se deriva a SU si es muy sintomático, edema o hipertensión arterial muy severos. 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A9FCE-EAC8-4029-940C-1287C4104B49}" type="slidenum">
              <a:rPr lang="es-ES" smtClean="0"/>
              <a:pPr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2999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b="1" i="1" dirty="0"/>
          </a:p>
          <a:p>
            <a:r>
              <a:rPr lang="es-CL" dirty="0"/>
              <a:t>Edema</a:t>
            </a:r>
            <a:r>
              <a:rPr lang="es-CL" baseline="0" dirty="0"/>
              <a:t> es local o generalizado?</a:t>
            </a:r>
          </a:p>
          <a:p>
            <a:r>
              <a:rPr lang="es-CL" baseline="0" dirty="0"/>
              <a:t>Si es local, </a:t>
            </a:r>
            <a:r>
              <a:rPr lang="es-CL" baseline="0" dirty="0" err="1"/>
              <a:t>trtamanos</a:t>
            </a:r>
            <a:r>
              <a:rPr lang="es-CL" baseline="0" dirty="0"/>
              <a:t> de acuerdo a la causa</a:t>
            </a:r>
          </a:p>
          <a:p>
            <a:r>
              <a:rPr lang="es-CL" baseline="0" dirty="0"/>
              <a:t>Si es generalizado, se asocia a otros síntomas o signos? Si, es éste signo hematuria </a:t>
            </a:r>
            <a:r>
              <a:rPr lang="es-CL" baseline="0" dirty="0">
                <a:sym typeface="Wingdings" pitchFamily="2" charset="2"/>
              </a:rPr>
              <a:t> sospechar S. Nefrítico, si no es hematuria  tratar de acuerdo a patología. </a:t>
            </a:r>
          </a:p>
          <a:p>
            <a:r>
              <a:rPr lang="es-CL" baseline="0" dirty="0">
                <a:sym typeface="Wingdings" pitchFamily="2" charset="2"/>
              </a:rPr>
              <a:t>Si es </a:t>
            </a:r>
            <a:r>
              <a:rPr lang="es-CL" baseline="0" dirty="0" err="1">
                <a:sym typeface="Wingdings" pitchFamily="2" charset="2"/>
              </a:rPr>
              <a:t>generaliado</a:t>
            </a:r>
            <a:r>
              <a:rPr lang="es-CL" baseline="0" dirty="0">
                <a:sym typeface="Wingdings" pitchFamily="2" charset="2"/>
              </a:rPr>
              <a:t> y no se asocia a otros signos ni síntomas, evaluar PA, es normal? Sospechar S. </a:t>
            </a:r>
            <a:r>
              <a:rPr lang="es-CL" baseline="0" dirty="0" err="1">
                <a:sym typeface="Wingdings" pitchFamily="2" charset="2"/>
              </a:rPr>
              <a:t>Nefrótico</a:t>
            </a:r>
            <a:r>
              <a:rPr lang="es-CL" baseline="0" dirty="0">
                <a:sym typeface="Wingdings" pitchFamily="2" charset="2"/>
              </a:rPr>
              <a:t>. Es alta? Sospechar S. Nefrítico.</a:t>
            </a:r>
          </a:p>
          <a:p>
            <a:endParaRPr lang="es-CL" baseline="0" dirty="0">
              <a:sym typeface="Wingdings" pitchFamily="2" charset="2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A9FCE-EAC8-4029-940C-1287C4104B49}" type="slidenum">
              <a:rPr lang="es-ES" smtClean="0"/>
              <a:pPr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2174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s-CL" dirty="0">
              <a:sym typeface="Wingdings" pitchFamily="2" charset="2"/>
            </a:endParaRPr>
          </a:p>
          <a:p>
            <a:r>
              <a:rPr lang="es-CL" dirty="0">
                <a:sym typeface="Wingdings" pitchFamily="2" charset="2"/>
              </a:rPr>
              <a:t>Edad de Inicio, como fue comentado anteriormente</a:t>
            </a:r>
          </a:p>
          <a:p>
            <a:r>
              <a:rPr lang="es-CL" dirty="0">
                <a:sym typeface="Wingdings" pitchFamily="2" charset="2"/>
              </a:rPr>
              <a:t>Severidad</a:t>
            </a:r>
            <a:r>
              <a:rPr lang="es-CL" baseline="0" dirty="0">
                <a:sym typeface="Wingdings" pitchFamily="2" charset="2"/>
              </a:rPr>
              <a:t> grado de edema puede ser medido por la ganancia de peso</a:t>
            </a:r>
          </a:p>
          <a:p>
            <a:endParaRPr lang="es-CL" baseline="0" dirty="0">
              <a:sym typeface="Wingdings" pitchFamily="2" charset="2"/>
            </a:endParaRPr>
          </a:p>
          <a:p>
            <a:r>
              <a:rPr lang="es-CL" baseline="0" dirty="0">
                <a:sym typeface="Wingdings" pitchFamily="2" charset="2"/>
              </a:rPr>
              <a:t>Cronicidad  si tiene un inicio repentino o abrupto es sugestivo de </a:t>
            </a:r>
            <a:r>
              <a:rPr lang="es-CL" baseline="0" dirty="0" err="1">
                <a:sym typeface="Wingdings" pitchFamily="2" charset="2"/>
              </a:rPr>
              <a:t>angioedema</a:t>
            </a:r>
            <a:r>
              <a:rPr lang="es-CL" baseline="0" dirty="0">
                <a:sym typeface="Wingdings" pitchFamily="2" charset="2"/>
              </a:rPr>
              <a:t>, picaduras, traumas… Los SN, </a:t>
            </a:r>
            <a:r>
              <a:rPr lang="es-CL" baseline="0" dirty="0" err="1">
                <a:sym typeface="Wingdings" pitchFamily="2" charset="2"/>
              </a:rPr>
              <a:t>Glomeruloefritis</a:t>
            </a:r>
            <a:r>
              <a:rPr lang="es-CL" baseline="0" dirty="0">
                <a:sym typeface="Wingdings" pitchFamily="2" charset="2"/>
              </a:rPr>
              <a:t>, </a:t>
            </a:r>
            <a:r>
              <a:rPr lang="es-CL" baseline="0" dirty="0" err="1">
                <a:sym typeface="Wingdings" pitchFamily="2" charset="2"/>
              </a:rPr>
              <a:t>insuf</a:t>
            </a:r>
            <a:r>
              <a:rPr lang="es-CL" baseline="0" dirty="0">
                <a:sym typeface="Wingdings" pitchFamily="2" charset="2"/>
              </a:rPr>
              <a:t> renal, cardiaca, o </a:t>
            </a:r>
          </a:p>
          <a:p>
            <a:r>
              <a:rPr lang="es-CL" baseline="0" dirty="0">
                <a:sym typeface="Wingdings" pitchFamily="2" charset="2"/>
              </a:rPr>
              <a:t>cirrosis hepática son de duración prolongada. </a:t>
            </a:r>
          </a:p>
          <a:p>
            <a:endParaRPr lang="es-CL" baseline="0" dirty="0">
              <a:sym typeface="Wingdings" pitchFamily="2" charset="2"/>
            </a:endParaRPr>
          </a:p>
          <a:p>
            <a:r>
              <a:rPr lang="es-CL" baseline="0" dirty="0">
                <a:sym typeface="Wingdings" pitchFamily="2" charset="2"/>
              </a:rPr>
              <a:t>Factores precipitantes/aliviadores  Edema que se desarrolla en el periodo premenstrual sugiere un </a:t>
            </a:r>
            <a:r>
              <a:rPr lang="es-CL" baseline="0" dirty="0" err="1">
                <a:sym typeface="Wingdings" pitchFamily="2" charset="2"/>
              </a:rPr>
              <a:t>sindrome</a:t>
            </a:r>
            <a:r>
              <a:rPr lang="es-CL" baseline="0" dirty="0">
                <a:sym typeface="Wingdings" pitchFamily="2" charset="2"/>
              </a:rPr>
              <a:t> premenstrual</a:t>
            </a:r>
          </a:p>
          <a:p>
            <a:endParaRPr lang="es-CL" dirty="0"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>
                <a:sym typeface="Wingdings" pitchFamily="2" charset="2"/>
              </a:rPr>
              <a:t>Síntomas asociados  </a:t>
            </a:r>
            <a:r>
              <a:rPr lang="es-CL" b="0" dirty="0">
                <a:solidFill>
                  <a:schemeClr val="tx1"/>
                </a:solidFill>
                <a:sym typeface="Wingdings" pitchFamily="2" charset="2"/>
              </a:rPr>
              <a:t>orina</a:t>
            </a:r>
            <a:r>
              <a:rPr lang="es-CL" b="0" baseline="0" dirty="0">
                <a:solidFill>
                  <a:schemeClr val="tx1"/>
                </a:solidFill>
                <a:sym typeface="Wingdings" pitchFamily="2" charset="2"/>
              </a:rPr>
              <a:t> cambio de color (coca cola, te) sugiere </a:t>
            </a:r>
            <a:r>
              <a:rPr lang="es-CL" b="0" baseline="0" dirty="0" err="1">
                <a:solidFill>
                  <a:schemeClr val="tx1"/>
                </a:solidFill>
                <a:sym typeface="Wingdings" pitchFamily="2" charset="2"/>
              </a:rPr>
              <a:t>glomerulonefritis</a:t>
            </a:r>
            <a:r>
              <a:rPr lang="es-CL" b="0" baseline="0" dirty="0">
                <a:solidFill>
                  <a:schemeClr val="tx1"/>
                </a:solidFill>
                <a:sym typeface="Wingdings" pitchFamily="2" charset="2"/>
              </a:rPr>
              <a:t>, en el SN disminuye producción de orina, orina espumosa. Tos persistente, inapetencia,, sudoración, disnea, intolerancia al ejercicio sugiere ICC; diarrea crónica + esteatorrea, tos crónica, falla de medro  fibrosis Quística. Hematomas inexplicados en EEII, </a:t>
            </a:r>
            <a:r>
              <a:rPr lang="es-CL" b="0" baseline="0" dirty="0" err="1">
                <a:solidFill>
                  <a:schemeClr val="tx1"/>
                </a:solidFill>
                <a:sym typeface="Wingdings" pitchFamily="2" charset="2"/>
              </a:rPr>
              <a:t>atritis</a:t>
            </a:r>
            <a:r>
              <a:rPr lang="es-CL" b="0" baseline="0" dirty="0">
                <a:solidFill>
                  <a:schemeClr val="tx1"/>
                </a:solidFill>
                <a:sym typeface="Wingdings" pitchFamily="2" charset="2"/>
              </a:rPr>
              <a:t>, dolor abdominal  </a:t>
            </a:r>
            <a:r>
              <a:rPr lang="es-CL" b="0" baseline="0" dirty="0" err="1">
                <a:solidFill>
                  <a:schemeClr val="tx1"/>
                </a:solidFill>
                <a:sym typeface="Wingdings" pitchFamily="2" charset="2"/>
              </a:rPr>
              <a:t>Púrupura</a:t>
            </a:r>
            <a:r>
              <a:rPr lang="es-CL" b="0" baseline="0" dirty="0">
                <a:solidFill>
                  <a:schemeClr val="tx1"/>
                </a:solidFill>
                <a:sym typeface="Wingdings" pitchFamily="2" charset="2"/>
              </a:rPr>
              <a:t> de </a:t>
            </a:r>
            <a:r>
              <a:rPr lang="es-CL" b="0" baseline="0" dirty="0" err="1">
                <a:solidFill>
                  <a:schemeClr val="tx1"/>
                </a:solidFill>
                <a:sym typeface="Wingdings" pitchFamily="2" charset="2"/>
              </a:rPr>
              <a:t>Henoch</a:t>
            </a:r>
            <a:r>
              <a:rPr lang="es-CL" b="0" baseline="0" dirty="0">
                <a:solidFill>
                  <a:schemeClr val="tx1"/>
                </a:solidFill>
                <a:sym typeface="Wingdings" pitchFamily="2" charset="2"/>
              </a:rPr>
              <a:t> –S-.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b="0" baseline="0" dirty="0">
              <a:solidFill>
                <a:schemeClr val="tx1"/>
              </a:solidFill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b="0" baseline="0" dirty="0">
                <a:solidFill>
                  <a:schemeClr val="tx1"/>
                </a:solidFill>
                <a:sym typeface="Wingdings" pitchFamily="2" charset="2"/>
              </a:rPr>
              <a:t>Historia Alimentación  Sobretodo si sospechamos Malnutrición. ( calidad y cantidad de los alimentos)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b="0" baseline="0" dirty="0" err="1">
                <a:solidFill>
                  <a:schemeClr val="tx1"/>
                </a:solidFill>
                <a:sym typeface="Wingdings" pitchFamily="2" charset="2"/>
              </a:rPr>
              <a:t>H.Psicosocial</a:t>
            </a:r>
            <a:r>
              <a:rPr lang="es-CL" b="0" baseline="0" dirty="0">
                <a:solidFill>
                  <a:schemeClr val="tx1"/>
                </a:solidFill>
                <a:sym typeface="Wingdings" pitchFamily="2" charset="2"/>
              </a:rPr>
              <a:t>  Malnutrición asociada a NSE bajo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b="0" baseline="0" dirty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A9FCE-EAC8-4029-940C-1287C4104B49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1125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Niños con alteraciones en su</a:t>
            </a:r>
            <a:r>
              <a:rPr lang="es-CL" baseline="0" dirty="0"/>
              <a:t> curva de crecimiento se asocia con ERC, OCC, cirrosis, Malnutrición, FQ o hipotiroidismo.</a:t>
            </a:r>
          </a:p>
          <a:p>
            <a:r>
              <a:rPr lang="es-CL" baseline="0" dirty="0"/>
              <a:t>SV </a:t>
            </a:r>
            <a:r>
              <a:rPr lang="es-CL" baseline="0" dirty="0">
                <a:sym typeface="Wingdings" pitchFamily="2" charset="2"/>
              </a:rPr>
              <a:t> fiebre se asocia con infección o inflamación. Taquipnea y Taquicardias  ICC</a:t>
            </a:r>
          </a:p>
          <a:p>
            <a:r>
              <a:rPr lang="es-CL" baseline="0" dirty="0">
                <a:sym typeface="Wingdings" pitchFamily="2" charset="2"/>
              </a:rPr>
              <a:t>Localización  local, general</a:t>
            </a:r>
          </a:p>
          <a:p>
            <a:r>
              <a:rPr lang="es-CL" baseline="0" dirty="0" err="1">
                <a:sym typeface="Wingdings" pitchFamily="2" charset="2"/>
              </a:rPr>
              <a:t>Caracteristicas</a:t>
            </a:r>
            <a:r>
              <a:rPr lang="es-CL" baseline="0" dirty="0">
                <a:sym typeface="Wingdings" pitchFamily="2" charset="2"/>
              </a:rPr>
              <a:t>: sin </a:t>
            </a:r>
            <a:r>
              <a:rPr lang="es-CL" baseline="0" dirty="0" err="1">
                <a:sym typeface="Wingdings" pitchFamily="2" charset="2"/>
              </a:rPr>
              <a:t>fovea</a:t>
            </a:r>
            <a:r>
              <a:rPr lang="es-CL" baseline="0" dirty="0">
                <a:sym typeface="Wingdings" pitchFamily="2" charset="2"/>
              </a:rPr>
              <a:t> (mixedema, </a:t>
            </a:r>
            <a:r>
              <a:rPr lang="es-CL" baseline="0" dirty="0" err="1">
                <a:sym typeface="Wingdings" pitchFamily="2" charset="2"/>
              </a:rPr>
              <a:t>linfedema</a:t>
            </a:r>
            <a:r>
              <a:rPr lang="es-CL" baseline="0" dirty="0">
                <a:sym typeface="Wingdings" pitchFamily="2" charset="2"/>
              </a:rPr>
              <a:t>) y este ultimo es gomoso, o elástico.</a:t>
            </a:r>
          </a:p>
          <a:p>
            <a:r>
              <a:rPr lang="es-CL" baseline="0" dirty="0">
                <a:sym typeface="Wingdings" pitchFamily="2" charset="2"/>
              </a:rPr>
              <a:t>Signos asociados: Venas superficiales dilatadas  obstrucción venosa. Eritema y sensibilidad  inflamación. Ascitis  cirrosis, ICC o SN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A9FCE-EAC8-4029-940C-1287C4104B49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1682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s-CL" baseline="0" dirty="0" err="1"/>
              <a:t>Indice</a:t>
            </a:r>
            <a:r>
              <a:rPr lang="es-CL" baseline="0" dirty="0"/>
              <a:t> Pr/Cr &lt; 0,2 es normal. En &gt;2 años y &lt;0,5 entre 6m y 2ª.</a:t>
            </a:r>
          </a:p>
          <a:p>
            <a:pPr>
              <a:buFont typeface="Arial" charset="0"/>
              <a:buChar char="•"/>
            </a:pPr>
            <a:r>
              <a:rPr lang="es-CL" baseline="0" dirty="0"/>
              <a:t>ASO se mantiene elevada hasta 4 semanas post infección.</a:t>
            </a:r>
          </a:p>
          <a:p>
            <a:pPr>
              <a:buFont typeface="Arial" charset="0"/>
              <a:buChar char="•"/>
            </a:pPr>
            <a:r>
              <a:rPr lang="es-CL" baseline="0" dirty="0"/>
              <a:t>Algunos autores indican &lt;2,0 mg/dl </a:t>
            </a:r>
          </a:p>
          <a:p>
            <a:pPr>
              <a:buFont typeface="Arial" charset="0"/>
              <a:buChar char="•"/>
            </a:pPr>
            <a:r>
              <a:rPr lang="es-CL" baseline="0" dirty="0"/>
              <a:t>Algunos autores lo proponen para descartar infecciones. </a:t>
            </a:r>
          </a:p>
          <a:p>
            <a:pPr>
              <a:buFont typeface="Arial" charset="0"/>
              <a:buChar char="•"/>
            </a:pPr>
            <a:r>
              <a:rPr lang="es-CL" b="1" baseline="0" dirty="0"/>
              <a:t>Estos son los que se piden… vamos a retomar el caso al final</a:t>
            </a:r>
          </a:p>
          <a:p>
            <a:pPr>
              <a:buFont typeface="Wingdings 2" pitchFamily="18" charset="2"/>
              <a:buChar char=""/>
            </a:pPr>
            <a:r>
              <a:rPr lang="es-CL" i="1" dirty="0"/>
              <a:t>anti-</a:t>
            </a:r>
            <a:r>
              <a:rPr lang="es-CL" i="1" dirty="0" err="1"/>
              <a:t>DNAasa</a:t>
            </a:r>
            <a:r>
              <a:rPr lang="es-CL" i="1" dirty="0"/>
              <a:t>, </a:t>
            </a:r>
            <a:r>
              <a:rPr lang="es-CL" dirty="0"/>
              <a:t>Ac contra </a:t>
            </a:r>
            <a:r>
              <a:rPr lang="es-CL" dirty="0" err="1"/>
              <a:t>Streptococo</a:t>
            </a:r>
            <a:r>
              <a:rPr lang="es-CL" dirty="0"/>
              <a:t> </a:t>
            </a:r>
            <a:r>
              <a:rPr lang="el-GR" dirty="0"/>
              <a:t>β</a:t>
            </a:r>
            <a:r>
              <a:rPr lang="es-CL" dirty="0"/>
              <a:t> hemolítico del grupo A.</a:t>
            </a:r>
          </a:p>
          <a:p>
            <a:pPr>
              <a:buFont typeface="Wingdings 2" pitchFamily="18" charset="2"/>
              <a:buChar char=""/>
            </a:pPr>
            <a:r>
              <a:rPr lang="es-CL" dirty="0"/>
              <a:t>Cultivo Faríngeo</a:t>
            </a:r>
            <a:r>
              <a:rPr lang="es-CL" baseline="0" dirty="0"/>
              <a:t>  casi no se solicitan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A9FCE-EAC8-4029-940C-1287C4104B49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4528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Proteinuria</a:t>
            </a:r>
            <a:r>
              <a:rPr lang="es-CL" baseline="0" dirty="0"/>
              <a:t> transitoria, </a:t>
            </a:r>
            <a:r>
              <a:rPr lang="es-CL" baseline="0" dirty="0" err="1"/>
              <a:t>ortostática</a:t>
            </a:r>
            <a:r>
              <a:rPr lang="es-CL" baseline="0" dirty="0"/>
              <a:t> y persistente.</a:t>
            </a:r>
          </a:p>
          <a:p>
            <a:endParaRPr lang="es-CL" dirty="0"/>
          </a:p>
          <a:p>
            <a:r>
              <a:rPr lang="es-CL" b="1" i="1" dirty="0"/>
              <a:t>Describir </a:t>
            </a:r>
            <a:r>
              <a:rPr lang="es-CL" b="1" i="1" dirty="0" err="1"/>
              <a:t>acotadamente</a:t>
            </a:r>
            <a:r>
              <a:rPr lang="es-CL" b="1" i="1" baseline="0" dirty="0"/>
              <a:t> tipos de proteinuria.</a:t>
            </a:r>
            <a:endParaRPr lang="es-CL" b="1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A9FCE-EAC8-4029-940C-1287C4104B49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4497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b="1" i="1" dirty="0"/>
          </a:p>
          <a:p>
            <a:r>
              <a:rPr lang="es-CL" dirty="0"/>
              <a:t>Proteinuria</a:t>
            </a:r>
            <a:r>
              <a:rPr lang="es-CL" baseline="0" dirty="0"/>
              <a:t> Persistente son de origen glomerular y tubular.</a:t>
            </a:r>
          </a:p>
          <a:p>
            <a:endParaRPr lang="es-CL" dirty="0"/>
          </a:p>
          <a:p>
            <a:endParaRPr lang="es-CL" b="1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A9FCE-EAC8-4029-940C-1287C4104B49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1575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b="1" i="1" dirty="0"/>
              <a:t>No se si dejar esta </a:t>
            </a:r>
            <a:r>
              <a:rPr lang="es-CL" b="1" i="1" dirty="0" err="1"/>
              <a:t>diapo</a:t>
            </a:r>
            <a:r>
              <a:rPr lang="es-CL" b="1" i="1" dirty="0"/>
              <a:t>….</a:t>
            </a:r>
          </a:p>
          <a:p>
            <a:endParaRPr lang="es-CL" b="1" i="1" dirty="0"/>
          </a:p>
          <a:p>
            <a:r>
              <a:rPr lang="es-CL" b="1" i="1" dirty="0"/>
              <a:t>Es </a:t>
            </a:r>
            <a:r>
              <a:rPr lang="es-CL" b="1" i="1" baseline="0" dirty="0"/>
              <a:t> la que agrupa todas las patologías anteriores</a:t>
            </a:r>
            <a:endParaRPr lang="es-CL" b="1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A9FCE-EAC8-4029-940C-1287C4104B49}" type="slidenum">
              <a:rPr lang="es-ES" smtClean="0"/>
              <a:pPr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8742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Termino acuñado el 1929 x Henry Christian</a:t>
            </a:r>
          </a:p>
          <a:p>
            <a:r>
              <a:rPr lang="es-CL" dirty="0" err="1"/>
              <a:t>Mec</a:t>
            </a:r>
            <a:r>
              <a:rPr lang="es-CL" dirty="0"/>
              <a:t> de acción de corticoides no bien entendido.</a:t>
            </a:r>
          </a:p>
          <a:p>
            <a:endParaRPr lang="es-CL" dirty="0"/>
          </a:p>
          <a:p>
            <a:r>
              <a:rPr lang="es-CL" dirty="0"/>
              <a:t>Peor pronostico y formas mas agresivas en afroamericanos</a:t>
            </a:r>
            <a:r>
              <a:rPr lang="es-CL" baseline="0" dirty="0"/>
              <a:t> e hispanos.</a:t>
            </a:r>
          </a:p>
          <a:p>
            <a:r>
              <a:rPr lang="es-CL" sz="1200" dirty="0">
                <a:sym typeface="Wingdings" pitchFamily="2" charset="2"/>
              </a:rPr>
              <a:t>La mayoría de los </a:t>
            </a:r>
            <a:r>
              <a:rPr lang="es-CL" sz="1200" dirty="0" err="1">
                <a:sym typeface="Wingdings" pitchFamily="2" charset="2"/>
              </a:rPr>
              <a:t>Sd.</a:t>
            </a:r>
            <a:r>
              <a:rPr lang="es-CL" sz="1200" dirty="0">
                <a:sym typeface="Wingdings" pitchFamily="2" charset="2"/>
              </a:rPr>
              <a:t> </a:t>
            </a:r>
            <a:r>
              <a:rPr lang="es-CL" sz="1200" dirty="0" err="1">
                <a:sym typeface="Wingdings" pitchFamily="2" charset="2"/>
              </a:rPr>
              <a:t>Nefróticos</a:t>
            </a:r>
            <a:r>
              <a:rPr lang="es-CL" sz="1200" dirty="0">
                <a:sym typeface="Wingdings" pitchFamily="2" charset="2"/>
              </a:rPr>
              <a:t> </a:t>
            </a:r>
            <a:r>
              <a:rPr lang="es-CL" sz="1200" baseline="0" dirty="0">
                <a:sym typeface="Wingdings" pitchFamily="2" charset="2"/>
              </a:rPr>
              <a:t> </a:t>
            </a:r>
            <a:r>
              <a:rPr lang="es-CL" sz="1200" dirty="0">
                <a:sym typeface="Wingdings" pitchFamily="2" charset="2"/>
              </a:rPr>
              <a:t> congénitos son R a corticoides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dirty="0">
                <a:sym typeface="Wingdings" pitchFamily="2" charset="2"/>
              </a:rPr>
              <a:t>Ha aumentado la incidencia de : </a:t>
            </a:r>
            <a:r>
              <a:rPr lang="es-CL" sz="1200" dirty="0" err="1">
                <a:sym typeface="Wingdings" pitchFamily="2" charset="2"/>
              </a:rPr>
              <a:t>Glomeruloesclerosis</a:t>
            </a:r>
            <a:r>
              <a:rPr lang="es-CL" sz="1200" dirty="0">
                <a:sym typeface="Wingdings" pitchFamily="2" charset="2"/>
              </a:rPr>
              <a:t> focal y segmentaria</a:t>
            </a:r>
          </a:p>
          <a:p>
            <a:endParaRPr lang="es-CL" sz="1200" dirty="0">
              <a:sym typeface="Wingdings" pitchFamily="2" charset="2"/>
            </a:endParaRPr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** alteración de la integridad  de la</a:t>
            </a:r>
            <a:r>
              <a:rPr lang="es-CL" baseline="0" dirty="0"/>
              <a:t> barrera de </a:t>
            </a:r>
            <a:r>
              <a:rPr lang="es-CL" baseline="0" dirty="0" err="1"/>
              <a:t>filtracion</a:t>
            </a:r>
            <a:r>
              <a:rPr lang="es-CL" baseline="0" dirty="0"/>
              <a:t> glomerular</a:t>
            </a:r>
            <a:endParaRPr lang="es-CL" dirty="0"/>
          </a:p>
          <a:p>
            <a:r>
              <a:rPr lang="es-CL" dirty="0"/>
              <a:t>Nefrosis: </a:t>
            </a:r>
            <a:r>
              <a:rPr lang="es-CL" dirty="0" err="1"/>
              <a:t>enf</a:t>
            </a:r>
            <a:r>
              <a:rPr lang="es-CL" baseline="0" dirty="0"/>
              <a:t> que conllevaba a exudado y </a:t>
            </a:r>
            <a:r>
              <a:rPr lang="es-CL" baseline="0" dirty="0" err="1"/>
              <a:t>proliferacion</a:t>
            </a:r>
            <a:r>
              <a:rPr lang="es-CL" baseline="0" dirty="0"/>
              <a:t> en </a:t>
            </a:r>
            <a:r>
              <a:rPr lang="es-CL" baseline="0" dirty="0" err="1"/>
              <a:t>riñon</a:t>
            </a:r>
            <a:endParaRPr lang="es-CL" baseline="0" dirty="0"/>
          </a:p>
          <a:p>
            <a:r>
              <a:rPr lang="es-CL" baseline="0" dirty="0"/>
              <a:t>Nefritis: inflamación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DCD7E-E0D1-4D41-A17B-5950AF294700}" type="slidenum">
              <a:rPr lang="es-CL" smtClean="0"/>
              <a:pPr/>
              <a:t>31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3582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5D15-F80E-4E45-A35B-7FDABAF61D42}" type="datetimeFigureOut">
              <a:rPr lang="es-CL" smtClean="0"/>
              <a:t>25-12-2021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955429E6-2D28-4721-8B77-007F5699EE2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55656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5D15-F80E-4E45-A35B-7FDABAF61D42}" type="datetimeFigureOut">
              <a:rPr lang="es-CL" smtClean="0"/>
              <a:t>25-12-2021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955429E6-2D28-4721-8B77-007F5699EE2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51069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5D15-F80E-4E45-A35B-7FDABAF61D42}" type="datetimeFigureOut">
              <a:rPr lang="es-CL" smtClean="0"/>
              <a:t>25-12-2021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955429E6-2D28-4721-8B77-007F5699EE2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12498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5D15-F80E-4E45-A35B-7FDABAF61D42}" type="datetimeFigureOut">
              <a:rPr lang="es-CL" smtClean="0"/>
              <a:t>25-12-2021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955429E6-2D28-4721-8B77-007F5699EE28}" type="slidenum">
              <a:rPr lang="es-CL" smtClean="0"/>
              <a:t>‹Nº›</a:t>
            </a:fld>
            <a:endParaRPr lang="es-CL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1044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5D15-F80E-4E45-A35B-7FDABAF61D42}" type="datetimeFigureOut">
              <a:rPr lang="es-CL" smtClean="0"/>
              <a:t>25-12-2021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955429E6-2D28-4721-8B77-007F5699EE2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8395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5D15-F80E-4E45-A35B-7FDABAF61D42}" type="datetimeFigureOut">
              <a:rPr lang="es-CL" smtClean="0"/>
              <a:t>25-12-2021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429E6-2D28-4721-8B77-007F5699EE2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24197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5D15-F80E-4E45-A35B-7FDABAF61D42}" type="datetimeFigureOut">
              <a:rPr lang="es-CL" smtClean="0"/>
              <a:t>25-12-2021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429E6-2D28-4721-8B77-007F5699EE2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3817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5D15-F80E-4E45-A35B-7FDABAF61D42}" type="datetimeFigureOut">
              <a:rPr lang="es-CL" smtClean="0"/>
              <a:t>25-12-2021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429E6-2D28-4721-8B77-007F5699EE2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56928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7E0B5D15-F80E-4E45-A35B-7FDABAF61D42}" type="datetimeFigureOut">
              <a:rPr lang="es-CL" smtClean="0"/>
              <a:t>25-12-2021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955429E6-2D28-4721-8B77-007F5699EE2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33438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5D15-F80E-4E45-A35B-7FDABAF61D42}" type="datetimeFigureOut">
              <a:rPr lang="es-CL" smtClean="0"/>
              <a:t>25-12-2021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429E6-2D28-4721-8B77-007F5699EE2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19929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5D15-F80E-4E45-A35B-7FDABAF61D42}" type="datetimeFigureOut">
              <a:rPr lang="es-CL" smtClean="0"/>
              <a:t>25-12-2021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955429E6-2D28-4721-8B77-007F5699EE2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12900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5D15-F80E-4E45-A35B-7FDABAF61D42}" type="datetimeFigureOut">
              <a:rPr lang="es-CL" smtClean="0"/>
              <a:t>25-12-2021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429E6-2D28-4721-8B77-007F5699EE2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73369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5D15-F80E-4E45-A35B-7FDABAF61D42}" type="datetimeFigureOut">
              <a:rPr lang="es-CL" smtClean="0"/>
              <a:t>25-12-2021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429E6-2D28-4721-8B77-007F5699EE2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7213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5D15-F80E-4E45-A35B-7FDABAF61D42}" type="datetimeFigureOut">
              <a:rPr lang="es-CL" smtClean="0"/>
              <a:t>25-12-2021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429E6-2D28-4721-8B77-007F5699EE2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60620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5D15-F80E-4E45-A35B-7FDABAF61D42}" type="datetimeFigureOut">
              <a:rPr lang="es-CL" smtClean="0"/>
              <a:t>25-12-2021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429E6-2D28-4721-8B77-007F5699EE2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9811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5D15-F80E-4E45-A35B-7FDABAF61D42}" type="datetimeFigureOut">
              <a:rPr lang="es-CL" smtClean="0"/>
              <a:t>25-12-2021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429E6-2D28-4721-8B77-007F5699EE2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3466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5D15-F80E-4E45-A35B-7FDABAF61D42}" type="datetimeFigureOut">
              <a:rPr lang="es-CL" smtClean="0"/>
              <a:t>25-12-2021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429E6-2D28-4721-8B77-007F5699EE2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9432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B5D15-F80E-4E45-A35B-7FDABAF61D42}" type="datetimeFigureOut">
              <a:rPr lang="es-CL" smtClean="0"/>
              <a:t>25-12-2021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429E6-2D28-4721-8B77-007F5699EE2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97707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5.png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5.png"/><Relationship Id="rId5" Type="http://schemas.openxmlformats.org/officeDocument/2006/relationships/diagramData" Target="../diagrams/data1.xml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audio" Target="../media/media16.m4a"/><Relationship Id="rId7" Type="http://schemas.openxmlformats.org/officeDocument/2006/relationships/diagramLayout" Target="../diagrams/layout3.xml"/><Relationship Id="rId2" Type="http://schemas.microsoft.com/office/2007/relationships/media" Target="../media/media16.m4a"/><Relationship Id="rId1" Type="http://schemas.openxmlformats.org/officeDocument/2006/relationships/tags" Target="../tags/tag4.xml"/><Relationship Id="rId6" Type="http://schemas.openxmlformats.org/officeDocument/2006/relationships/diagramData" Target="../diagrams/data3.xml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10" Type="http://schemas.microsoft.com/office/2007/relationships/diagramDrawing" Target="../diagrams/drawing3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2.m4a"/><Relationship Id="rId7" Type="http://schemas.openxmlformats.org/officeDocument/2006/relationships/image" Target="../media/image19.png"/><Relationship Id="rId2" Type="http://schemas.microsoft.com/office/2007/relationships/media" Target="../media/media22.m4a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5.png"/><Relationship Id="rId2" Type="http://schemas.microsoft.com/office/2007/relationships/media" Target="../media/media24.m4a"/><Relationship Id="rId1" Type="http://schemas.openxmlformats.org/officeDocument/2006/relationships/tags" Target="../tags/tag6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5.png"/><Relationship Id="rId4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audio" Target="../media/media27.m4a"/><Relationship Id="rId7" Type="http://schemas.openxmlformats.org/officeDocument/2006/relationships/diagramLayout" Target="../diagrams/layout4.xml"/><Relationship Id="rId2" Type="http://schemas.microsoft.com/office/2007/relationships/media" Target="../media/media27.m4a"/><Relationship Id="rId1" Type="http://schemas.openxmlformats.org/officeDocument/2006/relationships/tags" Target="../tags/tag7.xml"/><Relationship Id="rId6" Type="http://schemas.openxmlformats.org/officeDocument/2006/relationships/diagramData" Target="../diagrams/data4.xml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8.xml"/><Relationship Id="rId10" Type="http://schemas.microsoft.com/office/2007/relationships/diagramDrawing" Target="../diagrams/drawing4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hyperlink" Target="http://www.google.cl/url?sa=i&amp;rct=j&amp;q=&amp;esrc=s&amp;frm=1&amp;source=images&amp;cd=&amp;cad=rja&amp;docid=MabIHxs1TfGufM&amp;tbnid=lGPefWlIZzFFZM:&amp;ved=0CAUQjRw&amp;url=http://www.lne.es/siglo-xxi/2010/01/22/infecciones-urinarias-canto-naturaleza/860796.html&amp;ei=JDtbUeCoKIu69gS874GwAg&amp;bvm=bv.44697112,d.eWU&amp;psig=AFQjCNEd-W-yi7k3KxncC761-rVZlhzw_g&amp;ust=1365019669097337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9.xml"/><Relationship Id="rId9" Type="http://schemas.microsoft.com/office/2007/relationships/diagramDrawing" Target="../diagrams/drawing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kidney-international.org/" TargetMode="External"/><Relationship Id="rId12" Type="http://schemas.microsoft.com/office/2007/relationships/diagramDrawing" Target="../diagrams/drawing6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5.png"/><Relationship Id="rId11" Type="http://schemas.openxmlformats.org/officeDocument/2006/relationships/diagramColors" Target="../diagrams/colors6.xml"/><Relationship Id="rId5" Type="http://schemas.openxmlformats.org/officeDocument/2006/relationships/image" Target="../media/image34.png"/><Relationship Id="rId10" Type="http://schemas.openxmlformats.org/officeDocument/2006/relationships/diagramQuickStyle" Target="../diagrams/quickStyle6.xml"/><Relationship Id="rId4" Type="http://schemas.openxmlformats.org/officeDocument/2006/relationships/notesSlide" Target="../notesSlides/notesSlide11.xml"/><Relationship Id="rId9" Type="http://schemas.openxmlformats.org/officeDocument/2006/relationships/diagramLayout" Target="../diagrams/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5.png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3.xml"/><Relationship Id="rId9" Type="http://schemas.microsoft.com/office/2007/relationships/diagramDrawing" Target="../diagrams/drawing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40.m4a"/><Relationship Id="rId7" Type="http://schemas.openxmlformats.org/officeDocument/2006/relationships/image" Target="../media/image35.png"/><Relationship Id="rId2" Type="http://schemas.microsoft.com/office/2007/relationships/media" Target="../media/media40.m4a"/><Relationship Id="rId1" Type="http://schemas.openxmlformats.org/officeDocument/2006/relationships/tags" Target="../tags/tag8.xml"/><Relationship Id="rId6" Type="http://schemas.openxmlformats.org/officeDocument/2006/relationships/hyperlink" Target="http://www.kidney-international.org/" TargetMode="External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7" Type="http://schemas.openxmlformats.org/officeDocument/2006/relationships/image" Target="../media/image5.png"/><Relationship Id="rId2" Type="http://schemas.microsoft.com/office/2007/relationships/media" Target="../media/media41.m4a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8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9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13" Type="http://schemas.openxmlformats.org/officeDocument/2006/relationships/image" Target="../media/image43.jpeg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0.xml"/><Relationship Id="rId12" Type="http://schemas.openxmlformats.org/officeDocument/2006/relationships/hyperlink" Target="http://www.google.cl/url?sa=i&amp;rct=j&amp;q=&amp;esrc=s&amp;frm=1&amp;source=images&amp;cd=&amp;docid=ehHNA_Ot0gyXsM&amp;tbnid=Xb1YY6eHM5KQyM:&amp;ved=0CAUQjRw&amp;url=http://www.elciudadano.cl/2010/05/14/22157/menor-de-7-anos-contrajo-sindrome-de-guillain-barre-luego-de-recibir-vacuna-ah1n1/&amp;ei=pDViUdCUEqTG2wX4zYHABg&amp;bvm=bv.44770516,d.b2I&amp;psig=AFQjCNGG5uSWL78XW63gObhri1eXUdQDzg&amp;ust=1365477140179781" TargetMode="Externa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diagramLayout" Target="../diagrams/layout10.xml"/><Relationship Id="rId11" Type="http://schemas.openxmlformats.org/officeDocument/2006/relationships/image" Target="../media/image33.png"/><Relationship Id="rId5" Type="http://schemas.openxmlformats.org/officeDocument/2006/relationships/diagramData" Target="../diagrams/data10.xml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17.xml"/><Relationship Id="rId9" Type="http://schemas.microsoft.com/office/2007/relationships/diagramDrawing" Target="../diagrams/drawing10.xml"/><Relationship Id="rId1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1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audio" Target="../media/media48.m4a"/><Relationship Id="rId7" Type="http://schemas.openxmlformats.org/officeDocument/2006/relationships/diagramQuickStyle" Target="../diagrams/quickStyle12.xml"/><Relationship Id="rId2" Type="http://schemas.microsoft.com/office/2007/relationships/media" Target="../media/media48.m4a"/><Relationship Id="rId1" Type="http://schemas.openxmlformats.org/officeDocument/2006/relationships/tags" Target="../tags/tag10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jp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audio" Target="../media/media49.m4a"/><Relationship Id="rId7" Type="http://schemas.openxmlformats.org/officeDocument/2006/relationships/diagramQuickStyle" Target="../diagrams/quickStyle13.xml"/><Relationship Id="rId2" Type="http://schemas.microsoft.com/office/2007/relationships/media" Target="../media/media49.m4a"/><Relationship Id="rId1" Type="http://schemas.openxmlformats.org/officeDocument/2006/relationships/tags" Target="../tags/tag11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audio" Target="../media/media50.m4a"/><Relationship Id="rId7" Type="http://schemas.openxmlformats.org/officeDocument/2006/relationships/diagramQuickStyle" Target="../diagrams/quickStyle14.xml"/><Relationship Id="rId2" Type="http://schemas.microsoft.com/office/2007/relationships/media" Target="../media/media50.m4a"/><Relationship Id="rId1" Type="http://schemas.openxmlformats.org/officeDocument/2006/relationships/tags" Target="../tags/tag12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4.m4a"/><Relationship Id="rId2" Type="http://schemas.microsoft.com/office/2007/relationships/media" Target="../media/media54.m4a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9.m4a"/><Relationship Id="rId7" Type="http://schemas.openxmlformats.org/officeDocument/2006/relationships/image" Target="../media/image13.png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77BED1-F229-4DC7-8DE6-CE9C60E7C2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Síndrome edematoso en Pediatría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FC7F4C-BF4A-4F18-A384-35F49D431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7100" y="4889339"/>
            <a:ext cx="3700006" cy="1117687"/>
          </a:xfrm>
        </p:spPr>
        <p:txBody>
          <a:bodyPr>
            <a:normAutofit/>
          </a:bodyPr>
          <a:lstStyle/>
          <a:p>
            <a:pPr algn="ctr"/>
            <a:r>
              <a:rPr lang="es-CL" dirty="0"/>
              <a:t>Dr. Carlos Valdebenito Parra </a:t>
            </a:r>
          </a:p>
          <a:p>
            <a:pPr algn="ctr"/>
            <a:r>
              <a:rPr lang="es-CL" dirty="0"/>
              <a:t>Pediatra HCSBA 2020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368B85B-A407-4997-A7F8-02B09F0E6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65" y="632585"/>
            <a:ext cx="1467792" cy="131856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1799463-3198-42E8-869F-E9D4B14FAE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4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2"/>
    </mc:Choice>
    <mc:Fallback xmlns="">
      <p:transition spd="slow" advTm="6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08C5FB-5D63-41E1-9D51-CD90877A6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Edema localizado</a:t>
            </a:r>
          </a:p>
        </p:txBody>
      </p:sp>
      <p:pic>
        <p:nvPicPr>
          <p:cNvPr id="6" name="Marcador de contenido 5" descr="Imagen que contiene persona, interior, pared, ropa&#10;&#10;Descripción generada con confianza muy alta">
            <a:extLst>
              <a:ext uri="{FF2B5EF4-FFF2-40B4-BE49-F238E27FC236}">
                <a16:creationId xmlns:a16="http://schemas.microsoft.com/office/drawing/2014/main" id="{C1FEA7C4-C511-4310-9EAF-1E9821632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53" y="2203060"/>
            <a:ext cx="5857875" cy="3286125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5A395DD-3B91-46B7-91EB-12634AFF8D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626" y="2493572"/>
            <a:ext cx="3810000" cy="27051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FFF7CE5-6AE5-4B97-A17F-A3749662AD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415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62"/>
    </mc:Choice>
    <mc:Fallback xmlns="">
      <p:transition spd="slow" advTm="29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8929611"/>
              </p:ext>
            </p:extLst>
          </p:nvPr>
        </p:nvGraphicFramePr>
        <p:xfrm>
          <a:off x="590550" y="332656"/>
          <a:ext cx="10972800" cy="4014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6305F72B-EC45-4944-812C-E80837ED20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098" y="3720941"/>
            <a:ext cx="6106388" cy="280440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1F547F-D907-4A07-B1A4-51B126B04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02071"/>
      </p:ext>
    </p:extLst>
  </p:cSld>
  <p:clrMapOvr>
    <a:masterClrMapping/>
  </p:clrMapOvr>
  <p:transition advTm="169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F6BCB397-4790-4766-82B8-F6ED3BAAB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9" name="Rectangle 10">
              <a:extLst>
                <a:ext uri="{FF2B5EF4-FFF2-40B4-BE49-F238E27FC236}">
                  <a16:creationId xmlns:a16="http://schemas.microsoft.com/office/drawing/2014/main" id="{BDB66795-F5BA-4B6C-951C-11DBE9D24A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2C790B8-181F-443B-9B01-D67B4B94A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8BFF18C7-5764-4E41-886F-554B55922F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27" b="1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Rectangle 13">
            <a:extLst>
              <a:ext uri="{FF2B5EF4-FFF2-40B4-BE49-F238E27FC236}">
                <a16:creationId xmlns:a16="http://schemas.microsoft.com/office/drawing/2014/main" id="{0917D5C4-7346-4128-A893-88F9031A3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9C7354F-1DCC-4161-809D-D133F4633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s-CL" dirty="0"/>
              <a:t>Caso clínico 2  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4EC06EAC-4D4E-4BEC-A580-543F5E0ED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BAC513-643B-4788-B2DB-8005CBAFA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r>
              <a:rPr lang="es-CL" sz="2000"/>
              <a:t>Felipe , 5 años de edad. Sin antecedentes mórbidos. Traído a urgencia por sus padres por presentar hace 3 días aumento de volumen en párpados que progresó hacia espalda , y extremidades inferiores. Más cansado y decaído por lo que deciden traerlo. </a:t>
            </a:r>
          </a:p>
          <a:p>
            <a:r>
              <a:rPr lang="es-CL" sz="2000"/>
              <a:t>Interrogatorio dirigido : Cuadro respiratorio alto hace 2 semanas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2AB1F7-BE1F-4F0B-BDCE-F35F3ACD1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4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75"/>
    </mc:Choice>
    <mc:Fallback xmlns="">
      <p:transition spd="slow" advTm="24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C84AE4-22F9-4638-A309-B29B1B456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37526B-ADAA-41E0-B53B-391F9B1EC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¿ Qué más les interesaría saber de la historia? </a:t>
            </a:r>
          </a:p>
          <a:p>
            <a:r>
              <a:rPr lang="es-CL" dirty="0"/>
              <a:t>¿ Que les interesaría del examen físico? 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BF30582-A077-4E1B-841A-258DDBDF59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46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26"/>
    </mc:Choice>
    <mc:Fallback xmlns="">
      <p:transition spd="slow" advTm="46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492077" y="689704"/>
            <a:ext cx="8183880" cy="785818"/>
          </a:xfrm>
        </p:spPr>
        <p:txBody>
          <a:bodyPr>
            <a:normAutofit/>
          </a:bodyPr>
          <a:lstStyle/>
          <a:p>
            <a:r>
              <a:rPr lang="es-CL" dirty="0"/>
              <a:t>Anamnesis</a:t>
            </a:r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4990894"/>
              </p:ext>
            </p:extLst>
          </p:nvPr>
        </p:nvGraphicFramePr>
        <p:xfrm>
          <a:off x="1531620" y="1512983"/>
          <a:ext cx="8183880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8" name="7 Grupo"/>
          <p:cNvGrpSpPr/>
          <p:nvPr/>
        </p:nvGrpSpPr>
        <p:grpSpPr>
          <a:xfrm>
            <a:off x="1276350" y="6457950"/>
            <a:ext cx="10210800" cy="166380"/>
            <a:chOff x="428596" y="6072206"/>
            <a:chExt cx="8358246" cy="475924"/>
          </a:xfrm>
        </p:grpSpPr>
        <p:sp>
          <p:nvSpPr>
            <p:cNvPr id="9" name="8 CuadroTexto"/>
            <p:cNvSpPr txBox="1"/>
            <p:nvPr/>
          </p:nvSpPr>
          <p:spPr>
            <a:xfrm>
              <a:off x="428596" y="6072206"/>
              <a:ext cx="835824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100" i="1" dirty="0" err="1"/>
                <a:t>Welch</a:t>
              </a:r>
              <a:r>
                <a:rPr lang="es-CL" sz="1100" i="1" dirty="0"/>
                <a:t>, T. </a:t>
              </a:r>
              <a:r>
                <a:rPr lang="es-CL" sz="1100" i="1" dirty="0" err="1"/>
                <a:t>An</a:t>
              </a:r>
              <a:r>
                <a:rPr lang="es-CL" sz="1100" i="1" dirty="0"/>
                <a:t> </a:t>
              </a:r>
              <a:r>
                <a:rPr lang="es-CL" sz="1100" i="1" dirty="0" err="1"/>
                <a:t>Approach</a:t>
              </a:r>
              <a:r>
                <a:rPr lang="es-CL" sz="1100" i="1" dirty="0"/>
                <a:t> </a:t>
              </a:r>
              <a:r>
                <a:rPr lang="es-CL" sz="1100" i="1" dirty="0" err="1"/>
                <a:t>to</a:t>
              </a:r>
              <a:r>
                <a:rPr lang="es-CL" sz="1100" i="1" dirty="0"/>
                <a:t> </a:t>
              </a:r>
              <a:r>
                <a:rPr lang="es-CL" sz="1100" i="1" dirty="0" err="1"/>
                <a:t>the</a:t>
              </a:r>
              <a:r>
                <a:rPr lang="es-CL" sz="1100" i="1" dirty="0"/>
                <a:t> </a:t>
              </a:r>
              <a:r>
                <a:rPr lang="es-CL" sz="1100" i="1" dirty="0" err="1"/>
                <a:t>Child</a:t>
              </a:r>
              <a:r>
                <a:rPr lang="es-CL" sz="1100" i="1" dirty="0"/>
                <a:t> </a:t>
              </a:r>
              <a:r>
                <a:rPr lang="es-CL" sz="1100" i="1" dirty="0" err="1"/>
                <a:t>with</a:t>
              </a:r>
              <a:r>
                <a:rPr lang="es-CL" sz="1100" i="1" dirty="0"/>
                <a:t> </a:t>
              </a:r>
              <a:r>
                <a:rPr lang="es-CL" sz="1100" i="1" dirty="0" err="1"/>
                <a:t>Acute</a:t>
              </a:r>
              <a:r>
                <a:rPr lang="es-CL" sz="1100" i="1" dirty="0"/>
                <a:t> </a:t>
              </a:r>
              <a:r>
                <a:rPr lang="es-CL" sz="1100" i="1" dirty="0" err="1"/>
                <a:t>Glomerulonephritis</a:t>
              </a:r>
              <a:r>
                <a:rPr lang="es-CL" sz="1100" i="1" dirty="0"/>
                <a:t>. Internacional </a:t>
              </a:r>
              <a:r>
                <a:rPr lang="es-CL" sz="1100" i="1" dirty="0" err="1"/>
                <a:t>Journal</a:t>
              </a:r>
              <a:r>
                <a:rPr lang="es-CL" sz="1100" i="1" dirty="0"/>
                <a:t> of </a:t>
              </a:r>
              <a:r>
                <a:rPr lang="es-CL" sz="1100" i="1" dirty="0" err="1"/>
                <a:t>Pediatrics</a:t>
              </a:r>
              <a:r>
                <a:rPr lang="es-CL" sz="1100" i="1" dirty="0"/>
                <a:t>. 2012.</a:t>
              </a:r>
            </a:p>
            <a:p>
              <a:endParaRPr lang="es-CL" sz="1100" i="1" dirty="0"/>
            </a:p>
          </p:txBody>
        </p:sp>
        <p:sp>
          <p:nvSpPr>
            <p:cNvPr id="5" name="4 CuadroTexto"/>
            <p:cNvSpPr txBox="1"/>
            <p:nvPr/>
          </p:nvSpPr>
          <p:spPr>
            <a:xfrm>
              <a:off x="428596" y="6286520"/>
              <a:ext cx="81439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100" i="1" dirty="0" err="1"/>
                <a:t>Leung</a:t>
              </a:r>
              <a:r>
                <a:rPr lang="es-CL" sz="1100" i="1" dirty="0"/>
                <a:t>, AKC, </a:t>
              </a:r>
              <a:r>
                <a:rPr lang="es-CL" sz="1100" i="1" dirty="0" err="1"/>
                <a:t>Robson</a:t>
              </a:r>
              <a:r>
                <a:rPr lang="es-CL" sz="1100" i="1" dirty="0"/>
                <a:t>, WLM. (2000)</a:t>
              </a:r>
              <a:r>
                <a:rPr lang="es-CL" sz="1100" i="1" dirty="0" err="1"/>
                <a:t>Oedema</a:t>
              </a:r>
              <a:r>
                <a:rPr lang="es-CL" sz="1100" i="1" dirty="0"/>
                <a:t> in </a:t>
              </a:r>
              <a:r>
                <a:rPr lang="es-CL" sz="1100" i="1" dirty="0" err="1"/>
                <a:t>Childhood</a:t>
              </a:r>
              <a:r>
                <a:rPr lang="es-CL" sz="1100" i="1" dirty="0"/>
                <a:t>. </a:t>
              </a:r>
              <a:r>
                <a:rPr lang="es-CL" sz="1100" i="1" dirty="0" err="1"/>
                <a:t>Journal</a:t>
              </a:r>
              <a:r>
                <a:rPr lang="es-CL" sz="1100" i="1" dirty="0"/>
                <a:t> of </a:t>
              </a:r>
              <a:r>
                <a:rPr lang="es-CL" sz="1100" i="1" dirty="0" err="1"/>
                <a:t>the</a:t>
              </a:r>
              <a:r>
                <a:rPr lang="es-CL" sz="1100" i="1" dirty="0"/>
                <a:t> Royal </a:t>
              </a:r>
              <a:r>
                <a:rPr lang="es-CL" sz="1100" i="1" dirty="0" err="1"/>
                <a:t>Society</a:t>
              </a:r>
              <a:r>
                <a:rPr lang="es-CL" sz="1100" i="1" dirty="0"/>
                <a:t> </a:t>
              </a:r>
              <a:r>
                <a:rPr lang="es-CL" sz="1100" i="1" dirty="0" err="1"/>
                <a:t>for</a:t>
              </a:r>
              <a:r>
                <a:rPr lang="es-CL" sz="1100" i="1" dirty="0"/>
                <a:t> </a:t>
              </a:r>
              <a:r>
                <a:rPr lang="es-CL" sz="1100" i="1" dirty="0" err="1"/>
                <a:t>the</a:t>
              </a:r>
              <a:r>
                <a:rPr lang="es-CL" sz="1100" i="1" dirty="0"/>
                <a:t> </a:t>
              </a:r>
              <a:r>
                <a:rPr lang="es-CL" sz="1100" i="1" dirty="0" err="1"/>
                <a:t>promotion</a:t>
              </a:r>
              <a:r>
                <a:rPr lang="es-CL" sz="1100" i="1" dirty="0"/>
                <a:t> of </a:t>
              </a:r>
              <a:r>
                <a:rPr lang="es-CL" sz="1100" i="1" dirty="0" err="1"/>
                <a:t>Health</a:t>
              </a:r>
              <a:r>
                <a:rPr lang="es-CL" sz="1100" i="1" dirty="0"/>
                <a:t>. 120:212.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2D64622-AC54-48DD-83C3-1377FA435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7"/>
    </mc:Choice>
    <mc:Fallback xmlns="">
      <p:transition spd="slow" advTm="18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0A468E-80E5-490D-9853-E6595E574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Otros antecedentes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1CF9A6-667E-457A-B279-16A7924F6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/>
              <a:t>Sin fiebre </a:t>
            </a:r>
          </a:p>
          <a:p>
            <a:r>
              <a:rPr lang="es-CL" dirty="0"/>
              <a:t>Diuresis : espumosa hace 2 días  y luego escasa últimas horas</a:t>
            </a:r>
          </a:p>
          <a:p>
            <a:endParaRPr lang="es-CL" dirty="0"/>
          </a:p>
          <a:p>
            <a:r>
              <a:rPr lang="es-CL" dirty="0"/>
              <a:t>Examen físico: </a:t>
            </a:r>
          </a:p>
          <a:p>
            <a:r>
              <a:rPr lang="es-CL" dirty="0"/>
              <a:t>- Signos vitales : 36,6°C  </a:t>
            </a:r>
            <a:r>
              <a:rPr lang="es-CL" dirty="0" err="1"/>
              <a:t>Fc</a:t>
            </a:r>
            <a:r>
              <a:rPr lang="es-CL" dirty="0"/>
              <a:t> 86 x , P/A  103/54  FR 22 x </a:t>
            </a:r>
          </a:p>
          <a:p>
            <a:r>
              <a:rPr lang="es-CL" dirty="0" err="1"/>
              <a:t>Vigil</a:t>
            </a:r>
            <a:r>
              <a:rPr lang="es-CL" dirty="0"/>
              <a:t>, reactivo, hidratado. Con edema evidente de parpados, cara , espalda y extremidades inferiores blando. </a:t>
            </a:r>
          </a:p>
          <a:p>
            <a:r>
              <a:rPr lang="es-CL" dirty="0"/>
              <a:t>Sin clínica de amigdalitis </a:t>
            </a:r>
          </a:p>
          <a:p>
            <a:r>
              <a:rPr lang="es-CL" dirty="0"/>
              <a:t>Cardiopulmonar normal </a:t>
            </a:r>
          </a:p>
          <a:p>
            <a:r>
              <a:rPr lang="es-CL" dirty="0"/>
              <a:t>Abdomen normal . Pulsos + 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A4205F-722E-4EF8-B736-2DB0467AA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06"/>
    </mc:Choice>
    <mc:Fallback xmlns="">
      <p:transition spd="slow" advTm="28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822" y="672166"/>
            <a:ext cx="8183880" cy="714380"/>
          </a:xfrm>
        </p:spPr>
        <p:txBody>
          <a:bodyPr/>
          <a:lstStyle/>
          <a:p>
            <a:r>
              <a:rPr lang="es-CL" dirty="0"/>
              <a:t>Examen Físico</a:t>
            </a: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2166910" y="1357298"/>
          <a:ext cx="7858180" cy="4545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7 Rectángulo redondeado"/>
          <p:cNvSpPr/>
          <p:nvPr/>
        </p:nvSpPr>
        <p:spPr>
          <a:xfrm>
            <a:off x="7427763" y="661880"/>
            <a:ext cx="3857652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HTA </a:t>
            </a:r>
            <a:r>
              <a:rPr lang="es-CL" dirty="0">
                <a:sym typeface="Wingdings" pitchFamily="2" charset="2"/>
              </a:rPr>
              <a:t> cifras ≥ P 95 para la </a:t>
            </a:r>
            <a:r>
              <a:rPr lang="es-CL" dirty="0" err="1">
                <a:sym typeface="Wingdings" pitchFamily="2" charset="2"/>
              </a:rPr>
              <a:t>edad,sexo</a:t>
            </a:r>
            <a:r>
              <a:rPr lang="es-CL" dirty="0">
                <a:sym typeface="Wingdings" pitchFamily="2" charset="2"/>
              </a:rPr>
              <a:t> y talla</a:t>
            </a:r>
            <a:endParaRPr lang="es-CL" dirty="0"/>
          </a:p>
        </p:txBody>
      </p:sp>
      <p:grpSp>
        <p:nvGrpSpPr>
          <p:cNvPr id="9" name="8 Grupo"/>
          <p:cNvGrpSpPr/>
          <p:nvPr/>
        </p:nvGrpSpPr>
        <p:grpSpPr>
          <a:xfrm>
            <a:off x="0" y="6331067"/>
            <a:ext cx="11582400" cy="214803"/>
            <a:chOff x="428596" y="6072206"/>
            <a:chExt cx="8358246" cy="475924"/>
          </a:xfrm>
        </p:grpSpPr>
        <p:sp>
          <p:nvSpPr>
            <p:cNvPr id="10" name="9 CuadroTexto"/>
            <p:cNvSpPr txBox="1"/>
            <p:nvPr/>
          </p:nvSpPr>
          <p:spPr>
            <a:xfrm>
              <a:off x="428596" y="6072206"/>
              <a:ext cx="835824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100" i="1" dirty="0" err="1"/>
                <a:t>Welch</a:t>
              </a:r>
              <a:r>
                <a:rPr lang="es-CL" sz="1100" i="1" dirty="0"/>
                <a:t>, T. </a:t>
              </a:r>
              <a:r>
                <a:rPr lang="es-CL" sz="1100" i="1" dirty="0" err="1"/>
                <a:t>An</a:t>
              </a:r>
              <a:r>
                <a:rPr lang="es-CL" sz="1100" i="1" dirty="0"/>
                <a:t> </a:t>
              </a:r>
              <a:r>
                <a:rPr lang="es-CL" sz="1100" i="1" dirty="0" err="1"/>
                <a:t>Approach</a:t>
              </a:r>
              <a:r>
                <a:rPr lang="es-CL" sz="1100" i="1" dirty="0"/>
                <a:t> </a:t>
              </a:r>
              <a:r>
                <a:rPr lang="es-CL" sz="1100" i="1" dirty="0" err="1"/>
                <a:t>to</a:t>
              </a:r>
              <a:r>
                <a:rPr lang="es-CL" sz="1100" i="1" dirty="0"/>
                <a:t> </a:t>
              </a:r>
              <a:r>
                <a:rPr lang="es-CL" sz="1100" i="1" dirty="0" err="1"/>
                <a:t>the</a:t>
              </a:r>
              <a:r>
                <a:rPr lang="es-CL" sz="1100" i="1" dirty="0"/>
                <a:t> </a:t>
              </a:r>
              <a:r>
                <a:rPr lang="es-CL" sz="1100" i="1" dirty="0" err="1"/>
                <a:t>Child</a:t>
              </a:r>
              <a:r>
                <a:rPr lang="es-CL" sz="1100" i="1" dirty="0"/>
                <a:t> </a:t>
              </a:r>
              <a:r>
                <a:rPr lang="es-CL" sz="1100" i="1" dirty="0" err="1"/>
                <a:t>with</a:t>
              </a:r>
              <a:r>
                <a:rPr lang="es-CL" sz="1100" i="1" dirty="0"/>
                <a:t> </a:t>
              </a:r>
              <a:r>
                <a:rPr lang="es-CL" sz="1100" i="1" dirty="0" err="1"/>
                <a:t>Acute</a:t>
              </a:r>
              <a:r>
                <a:rPr lang="es-CL" sz="1100" i="1" dirty="0"/>
                <a:t> </a:t>
              </a:r>
              <a:r>
                <a:rPr lang="es-CL" sz="1100" i="1" dirty="0" err="1"/>
                <a:t>Glomerulonephritis</a:t>
              </a:r>
              <a:r>
                <a:rPr lang="es-CL" sz="1100" i="1" dirty="0"/>
                <a:t>. Internacional </a:t>
              </a:r>
              <a:r>
                <a:rPr lang="es-CL" sz="1100" i="1" dirty="0" err="1"/>
                <a:t>Journal</a:t>
              </a:r>
              <a:r>
                <a:rPr lang="es-CL" sz="1100" i="1" dirty="0"/>
                <a:t> of </a:t>
              </a:r>
              <a:r>
                <a:rPr lang="es-CL" sz="1100" i="1" dirty="0" err="1"/>
                <a:t>Pediatrics</a:t>
              </a:r>
              <a:r>
                <a:rPr lang="es-CL" sz="1100" i="1" dirty="0"/>
                <a:t>. 2012.</a:t>
              </a:r>
            </a:p>
            <a:p>
              <a:endParaRPr lang="es-CL" sz="1100" i="1" dirty="0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428596" y="6286520"/>
              <a:ext cx="81439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100" i="1" dirty="0" err="1"/>
                <a:t>Leung</a:t>
              </a:r>
              <a:r>
                <a:rPr lang="es-CL" sz="1100" i="1" dirty="0"/>
                <a:t>, AKC, </a:t>
              </a:r>
              <a:r>
                <a:rPr lang="es-CL" sz="1100" i="1" dirty="0" err="1"/>
                <a:t>Robson</a:t>
              </a:r>
              <a:r>
                <a:rPr lang="es-CL" sz="1100" i="1" dirty="0"/>
                <a:t>, WLM. (2000)</a:t>
              </a:r>
              <a:r>
                <a:rPr lang="es-CL" sz="1100" i="1" dirty="0" err="1"/>
                <a:t>Oedema</a:t>
              </a:r>
              <a:r>
                <a:rPr lang="es-CL" sz="1100" i="1" dirty="0"/>
                <a:t> in </a:t>
              </a:r>
              <a:r>
                <a:rPr lang="es-CL" sz="1100" i="1" dirty="0" err="1"/>
                <a:t>Childhood</a:t>
              </a:r>
              <a:r>
                <a:rPr lang="es-CL" sz="1100" i="1" dirty="0"/>
                <a:t>. </a:t>
              </a:r>
              <a:r>
                <a:rPr lang="es-CL" sz="1100" i="1" dirty="0" err="1"/>
                <a:t>Journal</a:t>
              </a:r>
              <a:r>
                <a:rPr lang="es-CL" sz="1100" i="1" dirty="0"/>
                <a:t> of </a:t>
              </a:r>
              <a:r>
                <a:rPr lang="es-CL" sz="1100" i="1" dirty="0" err="1"/>
                <a:t>the</a:t>
              </a:r>
              <a:r>
                <a:rPr lang="es-CL" sz="1100" i="1" dirty="0"/>
                <a:t> Royal </a:t>
              </a:r>
              <a:r>
                <a:rPr lang="es-CL" sz="1100" i="1" dirty="0" err="1"/>
                <a:t>Society</a:t>
              </a:r>
              <a:r>
                <a:rPr lang="es-CL" sz="1100" i="1" dirty="0"/>
                <a:t> </a:t>
              </a:r>
              <a:r>
                <a:rPr lang="es-CL" sz="1100" i="1" dirty="0" err="1"/>
                <a:t>for</a:t>
              </a:r>
              <a:r>
                <a:rPr lang="es-CL" sz="1100" i="1" dirty="0"/>
                <a:t> </a:t>
              </a:r>
              <a:r>
                <a:rPr lang="es-CL" sz="1100" i="1" dirty="0" err="1"/>
                <a:t>the</a:t>
              </a:r>
              <a:r>
                <a:rPr lang="es-CL" sz="1100" i="1" dirty="0"/>
                <a:t> </a:t>
              </a:r>
              <a:r>
                <a:rPr lang="es-CL" sz="1100" i="1" dirty="0" err="1"/>
                <a:t>promotion</a:t>
              </a:r>
              <a:r>
                <a:rPr lang="es-CL" sz="1100" i="1" dirty="0"/>
                <a:t> of </a:t>
              </a:r>
              <a:r>
                <a:rPr lang="es-CL" sz="1100" i="1" dirty="0" err="1"/>
                <a:t>Health</a:t>
              </a:r>
              <a:r>
                <a:rPr lang="es-CL" sz="1100" i="1" dirty="0"/>
                <a:t>. 120:212.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630C03-E1FF-4696-B85F-9DA54EE716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067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88"/>
    </mc:Choice>
    <mc:Fallback xmlns="">
      <p:transition spd="slow" advTm="28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1931D72-3B30-4938-9050-9A2040FFF8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">
                                            <p:graphicEl>
                                              <a:dgm id="{F1931D72-3B30-4938-9050-9A2040FFF8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55C55DA-AD7D-4BBE-B5C9-B10E95AD6E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6">
                                            <p:graphicEl>
                                              <a:dgm id="{C55C55DA-AD7D-4BBE-B5C9-B10E95AD6E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EA52C7B-5F35-4A9C-9039-090E8F456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6">
                                            <p:graphicEl>
                                              <a:dgm id="{EEA52C7B-5F35-4A9C-9039-090E8F4567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72374B0-919B-4AA4-91DD-A6C57D6D1A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6">
                                            <p:graphicEl>
                                              <a:dgm id="{572374B0-919B-4AA4-91DD-A6C57D6D1A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A9710FE-A060-4EB6-9525-2A8DABDF7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6">
                                            <p:graphicEl>
                                              <a:dgm id="{6A9710FE-A060-4EB6-9525-2A8DABDF7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4DE90DA-FF23-48EC-B19B-65AD638FBD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6">
                                            <p:graphicEl>
                                              <a:dgm id="{34DE90DA-FF23-48EC-B19B-65AD638FBD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1B32A1-9C6F-4D02-8228-A1A2A4BD88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6">
                                            <p:graphicEl>
                                              <a:dgm id="{0B1B32A1-9C6F-4D02-8228-A1A2A4BD88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BDE64B8-9B95-41A9-9E47-38E989D198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6">
                                            <p:graphicEl>
                                              <a:dgm id="{1BDE64B8-9B95-41A9-9E47-38E989D198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CEE7914-3787-4008-9798-AECB11A1FA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6">
                                            <p:graphicEl>
                                              <a:dgm id="{1CEE7914-3787-4008-9798-AECB11A1FA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44BA49-5F5B-4CDA-A8CF-B00FAB2E25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0"/>
                                        <p:tgtEl>
                                          <p:spTgt spid="6">
                                            <p:graphicEl>
                                              <a:dgm id="{3144BA49-5F5B-4CDA-A8CF-B00FAB2E25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6" grpId="0" uiExpand="1">
        <p:bldSub>
          <a:bldDgm bld="one"/>
        </p:bldSub>
      </p:bldGraphic>
      <p:bldP spid="8" grpId="0" uiExpand="1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6A80C-7C96-49FC-A3D9-1CA5C8C20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6EF863-35B1-4FDB-AF0D-1573796A2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Hipótesis diagnósticas ?</a:t>
            </a:r>
          </a:p>
          <a:p>
            <a:endParaRPr lang="es-CL" dirty="0"/>
          </a:p>
          <a:p>
            <a:r>
              <a:rPr lang="es-CL" dirty="0"/>
              <a:t>Exámenes a pedir ?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35574B-EDCA-4384-AB93-1DF8C99352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9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2"/>
    </mc:Choice>
    <mc:Fallback xmlns="">
      <p:transition spd="slow" advTm="32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B3E251-57FC-46FC-B9C8-D60531CD1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76B5FB-38AF-428A-8592-969832B97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Hemograma: </a:t>
            </a:r>
            <a:r>
              <a:rPr lang="es-CL" dirty="0" err="1"/>
              <a:t>hb</a:t>
            </a:r>
            <a:r>
              <a:rPr lang="es-CL" dirty="0"/>
              <a:t> 12,7  </a:t>
            </a:r>
            <a:r>
              <a:rPr lang="es-CL" dirty="0" err="1"/>
              <a:t>Htocrito</a:t>
            </a:r>
            <a:r>
              <a:rPr lang="es-CL" dirty="0"/>
              <a:t> 38,  leucocitos 8900 , plaquetas 346000</a:t>
            </a:r>
          </a:p>
          <a:p>
            <a:r>
              <a:rPr lang="es-CL" dirty="0"/>
              <a:t>PCR &lt; 0,5 mg/dl </a:t>
            </a:r>
          </a:p>
          <a:p>
            <a:r>
              <a:rPr lang="es-CL" dirty="0"/>
              <a:t>ELP: sodio 131 k 4,8 cloro 97</a:t>
            </a:r>
          </a:p>
          <a:p>
            <a:r>
              <a:rPr lang="es-CL" dirty="0"/>
              <a:t>GSV normales </a:t>
            </a:r>
          </a:p>
          <a:p>
            <a:r>
              <a:rPr lang="es-CL" dirty="0"/>
              <a:t>Examen de orina : sin leucocituria, nitritos (-) sin bacterias , 15 </a:t>
            </a:r>
            <a:r>
              <a:rPr lang="es-CL" dirty="0" err="1"/>
              <a:t>globulos</a:t>
            </a:r>
            <a:r>
              <a:rPr lang="es-CL" dirty="0"/>
              <a:t> rojos x campo , proteinuria +</a:t>
            </a:r>
          </a:p>
          <a:p>
            <a:r>
              <a:rPr lang="es-CL" dirty="0"/>
              <a:t>Indice proteinuria / creatininuria 1,3 </a:t>
            </a:r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6545D4-7BB3-4882-AE08-6A091AF120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8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40"/>
    </mc:Choice>
    <mc:Fallback xmlns="">
      <p:transition spd="slow" advTm="28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1A6C88-B8E8-463D-A2B3-32832A499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571422-DCE0-4553-9C2D-6DF1639CC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L" dirty="0"/>
              <a:t>Peso : 20 kilos </a:t>
            </a:r>
          </a:p>
          <a:p>
            <a:r>
              <a:rPr lang="es-CL" dirty="0"/>
              <a:t>Sc:  (peso x 4 )+ 7 /  peso+ 90 </a:t>
            </a:r>
          </a:p>
          <a:p>
            <a:r>
              <a:rPr lang="es-CL" dirty="0"/>
              <a:t>SC: 87/110 </a:t>
            </a:r>
          </a:p>
          <a:p>
            <a:r>
              <a:rPr lang="es-CL" dirty="0"/>
              <a:t>SC: 0.79 </a:t>
            </a:r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Proteinuria 24 horas : 980 mg </a:t>
            </a:r>
          </a:p>
          <a:p>
            <a:r>
              <a:rPr lang="es-CL" dirty="0"/>
              <a:t>Cuanto es el valor de la proteinuria /m2/hora ?</a:t>
            </a:r>
          </a:p>
          <a:p>
            <a:r>
              <a:rPr lang="es-CL" dirty="0"/>
              <a:t>51,68mg/m2/hora </a:t>
            </a:r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0D06EC3-299D-48AB-84B9-3991F5B9F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4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13"/>
    </mc:Choice>
    <mc:Fallback xmlns="">
      <p:transition spd="slow" advTm="93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02D5C-39FF-4FC5-8736-C2AC373E9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Edema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F53821-58D6-401E-B3D1-88D56FE49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7779" y="3815650"/>
            <a:ext cx="4698358" cy="1742758"/>
          </a:xfr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CL" dirty="0"/>
          </a:p>
          <a:p>
            <a:pPr lvl="1"/>
            <a:r>
              <a:rPr lang="es-CL" sz="2400" dirty="0"/>
              <a:t>Edema localizado </a:t>
            </a:r>
          </a:p>
          <a:p>
            <a:pPr lvl="2"/>
            <a:r>
              <a:rPr lang="es-CL" sz="2000" dirty="0">
                <a:sym typeface="Wingdings" pitchFamily="2" charset="2"/>
              </a:rPr>
              <a:t>Afecta un á</a:t>
            </a:r>
            <a:r>
              <a:rPr lang="es-CL" sz="2000" dirty="0"/>
              <a:t>rea específica del cuerpo.</a:t>
            </a:r>
          </a:p>
          <a:p>
            <a:pPr lvl="2"/>
            <a:r>
              <a:rPr lang="es-CL" sz="2000" dirty="0"/>
              <a:t>Unilateral.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71337657-00ED-4271-855D-9FB469ABA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3646838"/>
            <a:ext cx="4700058" cy="2080382"/>
          </a:xfrm>
          <a:solidFill>
            <a:schemeClr val="accent2"/>
          </a:solidFill>
        </p:spPr>
        <p:txBody>
          <a:bodyPr>
            <a:normAutofit lnSpcReduction="10000"/>
          </a:bodyPr>
          <a:lstStyle/>
          <a:p>
            <a:pPr lvl="1"/>
            <a:r>
              <a:rPr lang="es-CL" sz="2400" dirty="0"/>
              <a:t>Edema generalizado</a:t>
            </a:r>
            <a:r>
              <a:rPr lang="es-CL" dirty="0"/>
              <a:t> </a:t>
            </a:r>
          </a:p>
          <a:p>
            <a:pPr lvl="2"/>
            <a:r>
              <a:rPr lang="es-CL" sz="2000" dirty="0"/>
              <a:t>Afecta áreas +/- extensas del cuerpo,</a:t>
            </a:r>
            <a:r>
              <a:rPr lang="es-CL" sz="2000" dirty="0">
                <a:sym typeface="Wingdings" pitchFamily="2" charset="2"/>
              </a:rPr>
              <a:t> aumentando peso corporal</a:t>
            </a:r>
          </a:p>
          <a:p>
            <a:pPr lvl="2"/>
            <a:r>
              <a:rPr lang="es-CL" sz="2000" dirty="0"/>
              <a:t>Simétrico, involucra al menos 2 extremidades. Proceso sistémico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AB4423F-B898-44FC-8BDC-695062A1FC5D}"/>
              </a:ext>
            </a:extLst>
          </p:cNvPr>
          <p:cNvSpPr/>
          <p:nvPr/>
        </p:nvSpPr>
        <p:spPr>
          <a:xfrm>
            <a:off x="923778" y="2278837"/>
            <a:ext cx="9872279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s-CL" sz="2400" dirty="0"/>
              <a:t>Signo clínico que resulta de la acumulación de líquido en el espacio intersticial y que se traduce en aumento de volumen palpable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0AC92DD-3413-4CD5-B5E4-3773F476E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23"/>
    </mc:Choice>
    <mc:Fallback xmlns="">
      <p:transition spd="slow" advTm="67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7EBE23-E651-4B7D-A8A0-466015CBC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C1CB3B-D8A9-4E43-85BC-D87EB3EA2CEC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pPr lvl="0"/>
            <a:r>
              <a:rPr lang="es-CL" b="1" dirty="0"/>
              <a:t>Características del edema</a:t>
            </a:r>
            <a:r>
              <a:rPr lang="es-CL" dirty="0"/>
              <a:t>: </a:t>
            </a:r>
            <a:endParaRPr lang="es-CL" sz="1800" dirty="0"/>
          </a:p>
          <a:p>
            <a:pPr lvl="1"/>
            <a:r>
              <a:rPr lang="es-CL" dirty="0"/>
              <a:t>El edema característico del síndrome nefrótico es blando, se ubica en partes laxas y deja fóvea. </a:t>
            </a:r>
            <a:endParaRPr lang="es-CL" sz="1600" dirty="0"/>
          </a:p>
          <a:p>
            <a:pPr lvl="1"/>
            <a:r>
              <a:rPr lang="es-CL" dirty="0"/>
              <a:t>Edema sin fóvea: sospechar mixedema. </a:t>
            </a:r>
            <a:endParaRPr lang="es-CL" sz="1600" dirty="0"/>
          </a:p>
          <a:p>
            <a:pPr lvl="1"/>
            <a:r>
              <a:rPr lang="es-CL" dirty="0"/>
              <a:t>Edema gomoso o elástico: sospechar linfedema. </a:t>
            </a:r>
            <a:endParaRPr lang="es-CL" sz="1600" dirty="0"/>
          </a:p>
          <a:p>
            <a:pPr lvl="0"/>
            <a:r>
              <a:rPr lang="es-CL" b="1" dirty="0"/>
              <a:t>Signos asociados</a:t>
            </a:r>
            <a:r>
              <a:rPr lang="es-CL" dirty="0"/>
              <a:t>: </a:t>
            </a:r>
            <a:endParaRPr lang="es-CL" sz="1800" dirty="0"/>
          </a:p>
          <a:p>
            <a:pPr lvl="1"/>
            <a:r>
              <a:rPr lang="es-CL" dirty="0"/>
              <a:t>Piel: </a:t>
            </a:r>
            <a:endParaRPr lang="es-CL" sz="1600" dirty="0"/>
          </a:p>
          <a:p>
            <a:pPr lvl="2"/>
            <a:r>
              <a:rPr lang="es-CL" dirty="0"/>
              <a:t>Venas superficiales dilatadas: puede orientar a una obstrucción venosa. </a:t>
            </a:r>
            <a:endParaRPr lang="es-CL" sz="1400" dirty="0"/>
          </a:p>
          <a:p>
            <a:pPr lvl="2"/>
            <a:r>
              <a:rPr lang="es-CL" dirty="0"/>
              <a:t>Hematomas inexplicados en extremidades inferiores asociado a artritis y dolor abdominal nos orienta a una púrpura de Henoch </a:t>
            </a:r>
            <a:r>
              <a:rPr lang="es-CL" dirty="0" err="1"/>
              <a:t>Schölein</a:t>
            </a:r>
            <a:r>
              <a:rPr lang="es-CL" dirty="0"/>
              <a:t>. </a:t>
            </a:r>
            <a:endParaRPr lang="es-CL" sz="1400" dirty="0"/>
          </a:p>
          <a:p>
            <a:pPr lvl="2"/>
            <a:r>
              <a:rPr lang="es-CL" dirty="0"/>
              <a:t>Presencia de eritema y sensibilidad: sospechar un proceso inflamatorio </a:t>
            </a:r>
            <a:endParaRPr lang="es-CL" sz="1400" dirty="0"/>
          </a:p>
          <a:p>
            <a:pPr lvl="1"/>
            <a:r>
              <a:rPr lang="es-CL" dirty="0"/>
              <a:t>Cardiopulmonar: evaluar presencia de soplos o ruidos para descartar insuficiencia cardiaca. </a:t>
            </a:r>
            <a:endParaRPr lang="es-CL" sz="1600" dirty="0"/>
          </a:p>
          <a:p>
            <a:pPr lvl="1"/>
            <a:r>
              <a:rPr lang="es-CL" dirty="0"/>
              <a:t>Abdomen: la presencia de dolor, hepato- esplenomegalia, o de ascitis que nos orienta a una insuficiencia cardiaca, cirrosis hepática o síndrome nefrótico.   </a:t>
            </a:r>
            <a:endParaRPr lang="es-CL" sz="1600" dirty="0"/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7ED12E8-FB94-4106-9469-DD4BD5788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0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40"/>
    </mc:Choice>
    <mc:Fallback xmlns="">
      <p:transition spd="slow" advTm="41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6733" y="888447"/>
            <a:ext cx="8183880" cy="864153"/>
          </a:xfrm>
        </p:spPr>
        <p:txBody>
          <a:bodyPr/>
          <a:lstStyle/>
          <a:p>
            <a:r>
              <a:rPr lang="es-CL" dirty="0"/>
              <a:t>Laboratorio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71567" y="2189843"/>
            <a:ext cx="9439275" cy="4373677"/>
          </a:xfr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es-CL" dirty="0"/>
              <a:t>Uroanálisis (OC)</a:t>
            </a:r>
            <a:r>
              <a:rPr lang="es-CL" dirty="0">
                <a:sym typeface="Wingdings" pitchFamily="2" charset="2"/>
              </a:rPr>
              <a:t> proteinuria, hematuria. O Índice Pr/Cr.</a:t>
            </a:r>
          </a:p>
          <a:p>
            <a:pPr>
              <a:buFontTx/>
              <a:buChar char="-"/>
            </a:pPr>
            <a:r>
              <a:rPr lang="es-CL" dirty="0">
                <a:solidFill>
                  <a:schemeClr val="tx1"/>
                </a:solidFill>
                <a:sym typeface="Wingdings" pitchFamily="2" charset="2"/>
              </a:rPr>
              <a:t>Perfil lipídico</a:t>
            </a:r>
          </a:p>
          <a:p>
            <a:pPr>
              <a:buFontTx/>
              <a:buChar char="-"/>
            </a:pPr>
            <a:r>
              <a:rPr lang="es-CL" dirty="0">
                <a:solidFill>
                  <a:schemeClr val="tx1"/>
                </a:solidFill>
                <a:sym typeface="Wingdings" pitchFamily="2" charset="2"/>
              </a:rPr>
              <a:t>Albúmina sérica</a:t>
            </a:r>
          </a:p>
          <a:p>
            <a:pPr>
              <a:buFontTx/>
              <a:buChar char="-"/>
            </a:pPr>
            <a:r>
              <a:rPr lang="es-CL" dirty="0">
                <a:solidFill>
                  <a:schemeClr val="tx1"/>
                </a:solidFill>
                <a:sym typeface="Wingdings" pitchFamily="2" charset="2"/>
              </a:rPr>
              <a:t>Hemograma</a:t>
            </a:r>
            <a:endParaRPr lang="es-CL" dirty="0"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es-CL" dirty="0">
                <a:solidFill>
                  <a:schemeClr val="tx1"/>
                </a:solidFill>
                <a:sym typeface="Wingdings" pitchFamily="2" charset="2"/>
              </a:rPr>
              <a:t>Creatinina, BUN.</a:t>
            </a:r>
          </a:p>
          <a:p>
            <a:pPr>
              <a:buFontTx/>
              <a:buChar char="-"/>
            </a:pPr>
            <a:r>
              <a:rPr lang="es-CL" i="1" dirty="0">
                <a:solidFill>
                  <a:schemeClr val="tx1"/>
                </a:solidFill>
              </a:rPr>
              <a:t>C3*</a:t>
            </a:r>
          </a:p>
          <a:p>
            <a:pPr>
              <a:buFontTx/>
              <a:buChar char="-"/>
            </a:pPr>
            <a:r>
              <a:rPr lang="es-CL" i="1" dirty="0">
                <a:solidFill>
                  <a:schemeClr val="tx1"/>
                </a:solidFill>
              </a:rPr>
              <a:t>ASO*</a:t>
            </a:r>
          </a:p>
          <a:p>
            <a:pPr>
              <a:buFontTx/>
              <a:buChar char="-"/>
            </a:pPr>
            <a:r>
              <a:rPr lang="es-CL" i="1" dirty="0">
                <a:sym typeface="Wingdings" pitchFamily="2" charset="2"/>
              </a:rPr>
              <a:t>Pruebas de coagulación </a:t>
            </a:r>
          </a:p>
          <a:p>
            <a:pPr>
              <a:buFontTx/>
              <a:buChar char="-"/>
            </a:pPr>
            <a:r>
              <a:rPr lang="es-CL" i="1" dirty="0">
                <a:solidFill>
                  <a:schemeClr val="tx1"/>
                </a:solidFill>
                <a:sym typeface="Wingdings" pitchFamily="2" charset="2"/>
              </a:rPr>
              <a:t>Considerar descarte de patología cardíaca con Ecocardiograma, </a:t>
            </a:r>
            <a:r>
              <a:rPr lang="es-CL" i="1" dirty="0" err="1">
                <a:solidFill>
                  <a:schemeClr val="tx1"/>
                </a:solidFill>
                <a:sym typeface="Wingdings" pitchFamily="2" charset="2"/>
              </a:rPr>
              <a:t>Ecotomografía</a:t>
            </a:r>
            <a:r>
              <a:rPr lang="es-CL" i="1" dirty="0">
                <a:solidFill>
                  <a:schemeClr val="tx1"/>
                </a:solidFill>
                <a:sym typeface="Wingdings" pitchFamily="2" charset="2"/>
              </a:rPr>
              <a:t> abd</a:t>
            </a:r>
            <a:r>
              <a:rPr lang="es-CL" i="1" dirty="0">
                <a:sym typeface="Wingdings" pitchFamily="2" charset="2"/>
              </a:rPr>
              <a:t>ominal ( evaluación renal)</a:t>
            </a:r>
            <a:endParaRPr lang="es-CL" dirty="0">
              <a:solidFill>
                <a:schemeClr val="tx1"/>
              </a:solidFill>
              <a:sym typeface="Wingdings" pitchFamily="2" charset="2"/>
            </a:endParaRPr>
          </a:p>
          <a:p>
            <a:pPr>
              <a:buFont typeface="Wingdings 2" pitchFamily="18" charset="2"/>
              <a:buChar char=""/>
            </a:pPr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1952596" y="6286521"/>
            <a:ext cx="8358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i="1" dirty="0" err="1"/>
              <a:t>Welch</a:t>
            </a:r>
            <a:r>
              <a:rPr lang="es-CL" sz="1200" i="1" dirty="0"/>
              <a:t>, T. </a:t>
            </a:r>
            <a:r>
              <a:rPr lang="es-CL" sz="1200" i="1" dirty="0" err="1"/>
              <a:t>An</a:t>
            </a:r>
            <a:r>
              <a:rPr lang="es-CL" sz="1200" i="1" dirty="0"/>
              <a:t> </a:t>
            </a:r>
            <a:r>
              <a:rPr lang="es-CL" sz="1200" i="1" dirty="0" err="1"/>
              <a:t>Approach</a:t>
            </a:r>
            <a:r>
              <a:rPr lang="es-CL" sz="1200" i="1" dirty="0"/>
              <a:t> </a:t>
            </a:r>
            <a:r>
              <a:rPr lang="es-CL" sz="1200" i="1" dirty="0" err="1"/>
              <a:t>to</a:t>
            </a:r>
            <a:r>
              <a:rPr lang="es-CL" sz="1200" i="1" dirty="0"/>
              <a:t> </a:t>
            </a:r>
            <a:r>
              <a:rPr lang="es-CL" sz="1200" i="1" dirty="0" err="1"/>
              <a:t>the</a:t>
            </a:r>
            <a:r>
              <a:rPr lang="es-CL" sz="1200" i="1" dirty="0"/>
              <a:t> </a:t>
            </a:r>
            <a:r>
              <a:rPr lang="es-CL" sz="1200" i="1" dirty="0" err="1"/>
              <a:t>Child</a:t>
            </a:r>
            <a:r>
              <a:rPr lang="es-CL" sz="1200" i="1" dirty="0"/>
              <a:t> </a:t>
            </a:r>
            <a:r>
              <a:rPr lang="es-CL" sz="1200" i="1" dirty="0" err="1"/>
              <a:t>with</a:t>
            </a:r>
            <a:r>
              <a:rPr lang="es-CL" sz="1200" i="1" dirty="0"/>
              <a:t> </a:t>
            </a:r>
            <a:r>
              <a:rPr lang="es-CL" sz="1200" i="1" dirty="0" err="1"/>
              <a:t>Acute</a:t>
            </a:r>
            <a:r>
              <a:rPr lang="es-CL" sz="1200" i="1" dirty="0"/>
              <a:t> </a:t>
            </a:r>
            <a:r>
              <a:rPr lang="es-CL" sz="1200" i="1" dirty="0" err="1"/>
              <a:t>Glomerulonephritis</a:t>
            </a:r>
            <a:r>
              <a:rPr lang="es-CL" sz="1200" i="1" dirty="0"/>
              <a:t>. Internacional </a:t>
            </a:r>
            <a:r>
              <a:rPr lang="es-CL" sz="1200" i="1" dirty="0" err="1"/>
              <a:t>Journal</a:t>
            </a:r>
            <a:r>
              <a:rPr lang="es-CL" sz="1200" i="1" dirty="0"/>
              <a:t> of </a:t>
            </a:r>
            <a:r>
              <a:rPr lang="es-CL" sz="1200" i="1" dirty="0" err="1"/>
              <a:t>Pediatrics</a:t>
            </a:r>
            <a:r>
              <a:rPr lang="es-CL" sz="1200" i="1" dirty="0"/>
              <a:t>. 2012.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334CEBF-A201-400A-81AD-A8925554B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7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92"/>
    </mc:Choice>
    <mc:Fallback xmlns="">
      <p:transition spd="slow" advTm="41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7184" y="983438"/>
            <a:ext cx="8183880" cy="714380"/>
          </a:xfrm>
        </p:spPr>
        <p:txBody>
          <a:bodyPr/>
          <a:lstStyle/>
          <a:p>
            <a:r>
              <a:rPr lang="es-CL" dirty="0"/>
              <a:t>Proteinuria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 bwMode="auto">
          <a:xfrm>
            <a:off x="2486758" y="2001129"/>
            <a:ext cx="7571642" cy="377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19536" y="6462736"/>
            <a:ext cx="78867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Elipse"/>
          <p:cNvSpPr/>
          <p:nvPr/>
        </p:nvSpPr>
        <p:spPr>
          <a:xfrm>
            <a:off x="2309786" y="2714620"/>
            <a:ext cx="7500990" cy="171451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dirty="0">
                <a:solidFill>
                  <a:schemeClr val="accent1"/>
                </a:solidFill>
              </a:rPr>
              <a:t>Existen condiciones que causas proteinuria(transitoria):</a:t>
            </a:r>
          </a:p>
          <a:p>
            <a:pPr algn="ctr"/>
            <a:r>
              <a:rPr lang="es-CL" sz="2000" dirty="0">
                <a:solidFill>
                  <a:schemeClr val="accent1"/>
                </a:solidFill>
              </a:rPr>
              <a:t>Fiebre, DHT, ejercicio, convulsiones, Insuficiencia Cardiaca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7E65105-D800-4138-AC2A-D7F946CCFE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763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79"/>
    </mc:Choice>
    <mc:Fallback xmlns="">
      <p:transition spd="slow" advTm="25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25443"/>
          <a:stretch>
            <a:fillRect/>
          </a:stretch>
        </p:blipFill>
        <p:spPr bwMode="auto">
          <a:xfrm>
            <a:off x="887100" y="228577"/>
            <a:ext cx="8895106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06939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092FDD-1ECF-444E-BCAF-8FB678A73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B69790-DD53-45C7-9450-DAB9FA768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12CCD0D-B206-4448-AB50-F15762A54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72" y="753228"/>
            <a:ext cx="9467558" cy="559190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131B308-FB91-468A-B8B5-02EBC97C1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47"/>
    </mc:Choice>
    <mc:Fallback xmlns="">
      <p:transition spd="slow" advTm="19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4D26698-5D4B-4C10-9832-2EF51EC6FD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851" y="604911"/>
            <a:ext cx="7765367" cy="387932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D687D42-6BE4-4086-91D5-02B21801E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0135" y="3910818"/>
            <a:ext cx="6256521" cy="273160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E45391-9B63-431E-A144-C8950B5122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482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99"/>
    </mc:Choice>
    <mc:Fallback xmlns="">
      <p:transition spd="slow" advTm="23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FDE572-F25E-4124-B87E-918E9AFE1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629E543-484B-49C5-A7C4-026CED246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111" y="2097722"/>
            <a:ext cx="7777989" cy="35993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C8C972-3B96-4533-AD51-A70E1481FA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8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0"/>
    </mc:Choice>
    <mc:Fallback xmlns="">
      <p:transition spd="slow" advTm="7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6BCB397-4790-4766-82B8-F6ED3BAAB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BDB66795-F5BA-4B6C-951C-11DBE9D24A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C790B8-181F-443B-9B01-D67B4B94A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CE5BC82A-238F-4726-9A5C-44D9B6CF5E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2498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17D5C4-7346-4128-A893-88F9031A3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592760-4620-42E9-A485-D9113FD30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s-CL" dirty="0"/>
              <a:t>Disminución presión oncótica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C06EAC-4D4E-4BEC-A580-543F5E0ED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893002-F4E3-4C56-8CBB-1E62DBEB2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r>
              <a:rPr lang="es-CL" sz="2000"/>
              <a:t>Hipoalbuminemia</a:t>
            </a:r>
          </a:p>
          <a:p>
            <a:pPr lvl="1"/>
            <a:r>
              <a:rPr lang="es-CL" dirty="0"/>
              <a:t>Menor ingesta: desnutrición proteica </a:t>
            </a:r>
          </a:p>
          <a:p>
            <a:pPr lvl="1"/>
            <a:r>
              <a:rPr lang="es-CL" dirty="0"/>
              <a:t>Menor digestión: Fibrosis quística</a:t>
            </a:r>
          </a:p>
          <a:p>
            <a:pPr lvl="1"/>
            <a:r>
              <a:rPr lang="es-CL" dirty="0"/>
              <a:t>Menor absorción: Síndrome mala absorción</a:t>
            </a:r>
          </a:p>
          <a:p>
            <a:pPr lvl="1"/>
            <a:r>
              <a:rPr lang="es-CL" dirty="0"/>
              <a:t>Menor producción: Hepatopatías  </a:t>
            </a:r>
          </a:p>
          <a:p>
            <a:pPr lvl="1"/>
            <a:r>
              <a:rPr lang="es-CL" dirty="0"/>
              <a:t>Mayor catabolismo: Sepsis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36A4B8D-A54D-463B-BBBC-BF2978D45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7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77"/>
    </mc:Choice>
    <mc:Fallback xmlns="">
      <p:transition spd="slow" advTm="24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5646736"/>
              </p:ext>
            </p:extLst>
          </p:nvPr>
        </p:nvGraphicFramePr>
        <p:xfrm>
          <a:off x="590550" y="332656"/>
          <a:ext cx="10972800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2 Rectángulo redondeado"/>
          <p:cNvSpPr/>
          <p:nvPr/>
        </p:nvSpPr>
        <p:spPr>
          <a:xfrm>
            <a:off x="5971075" y="2298531"/>
            <a:ext cx="1643074" cy="92869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0EBACB-E441-4644-AF3E-D96CC5919A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6038393"/>
      </p:ext>
    </p:extLst>
  </p:cSld>
  <p:clrMapOvr>
    <a:masterClrMapping/>
  </p:clrMapOvr>
  <p:transition advTm="186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033BEA-D97C-46B8-AC3D-385833B05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371" y="910679"/>
            <a:ext cx="10515600" cy="462188"/>
          </a:xfrm>
        </p:spPr>
        <p:txBody>
          <a:bodyPr>
            <a:normAutofit fontScale="90000"/>
          </a:bodyPr>
          <a:lstStyle/>
          <a:p>
            <a:r>
              <a:rPr lang="es-CL" dirty="0"/>
              <a:t>Edema generalizado</a:t>
            </a:r>
          </a:p>
        </p:txBody>
      </p:sp>
      <p:graphicFrame>
        <p:nvGraphicFramePr>
          <p:cNvPr id="6" name="5 Marcador de contenido">
            <a:extLst>
              <a:ext uri="{FF2B5EF4-FFF2-40B4-BE49-F238E27FC236}">
                <a16:creationId xmlns:a16="http://schemas.microsoft.com/office/drawing/2014/main" id="{8F859790-D021-40CF-9D64-E749F9F2E3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7368731"/>
              </p:ext>
            </p:extLst>
          </p:nvPr>
        </p:nvGraphicFramePr>
        <p:xfrm>
          <a:off x="1534461" y="1625043"/>
          <a:ext cx="8183562" cy="5154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1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1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498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/>
                        <a:t>CAUSAS DE</a:t>
                      </a:r>
                      <a:r>
                        <a:rPr lang="es-CL" baseline="0" dirty="0"/>
                        <a:t> EDEMA </a:t>
                      </a:r>
                      <a:r>
                        <a:rPr lang="es-CL" i="1" baseline="0" dirty="0"/>
                        <a:t>GENERALIZADO</a:t>
                      </a:r>
                      <a:endParaRPr lang="es-CL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498">
                <a:tc>
                  <a:txBody>
                    <a:bodyPr/>
                    <a:lstStyle/>
                    <a:p>
                      <a:r>
                        <a:rPr lang="es-CL" dirty="0"/>
                        <a:t>Síndrome</a:t>
                      </a:r>
                      <a:r>
                        <a:rPr lang="es-CL" baseline="0" dirty="0"/>
                        <a:t> Nefrótico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Glomerulonefritis aguda y crónica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498">
                <a:tc>
                  <a:txBody>
                    <a:bodyPr/>
                    <a:lstStyle/>
                    <a:p>
                      <a:r>
                        <a:rPr lang="es-CL" dirty="0"/>
                        <a:t>Insuficiencia</a:t>
                      </a:r>
                      <a:r>
                        <a:rPr lang="es-CL" baseline="0" dirty="0"/>
                        <a:t> </a:t>
                      </a:r>
                      <a:r>
                        <a:rPr lang="es-CL" dirty="0"/>
                        <a:t>Renal Crónica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Angioedema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498">
                <a:tc>
                  <a:txBody>
                    <a:bodyPr/>
                    <a:lstStyle/>
                    <a:p>
                      <a:r>
                        <a:rPr lang="es-CL" dirty="0"/>
                        <a:t>Cirrosis</a:t>
                      </a:r>
                      <a:r>
                        <a:rPr lang="es-CL" baseline="0" dirty="0"/>
                        <a:t> Hepática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Medicamentos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498">
                <a:tc>
                  <a:txBody>
                    <a:bodyPr/>
                    <a:lstStyle/>
                    <a:p>
                      <a:r>
                        <a:rPr lang="es-CL" dirty="0"/>
                        <a:t>Hipotiroidismo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Insuficiencia</a:t>
                      </a:r>
                      <a:r>
                        <a:rPr lang="es-CL" baseline="0" dirty="0"/>
                        <a:t> Cardiaca congestiva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498">
                <a:tc>
                  <a:txBody>
                    <a:bodyPr/>
                    <a:lstStyle/>
                    <a:p>
                      <a:r>
                        <a:rPr lang="es-CL" dirty="0"/>
                        <a:t>Fibrosis</a:t>
                      </a:r>
                      <a:r>
                        <a:rPr lang="es-CL" baseline="0" dirty="0"/>
                        <a:t> Quística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Malnutrición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498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7122">
                <a:tc>
                  <a:txBody>
                    <a:bodyPr/>
                    <a:lstStyle/>
                    <a:p>
                      <a:r>
                        <a:rPr lang="es-CL" dirty="0"/>
                        <a:t>Secreción inapropiada de Hormona</a:t>
                      </a:r>
                      <a:r>
                        <a:rPr lang="es-CL" baseline="0" dirty="0"/>
                        <a:t> Antidiurética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Infecciones Sistémicas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498">
                <a:tc>
                  <a:txBody>
                    <a:bodyPr/>
                    <a:lstStyle/>
                    <a:p>
                      <a:r>
                        <a:rPr lang="es-CL" dirty="0"/>
                        <a:t>Hidrops</a:t>
                      </a:r>
                      <a:r>
                        <a:rPr lang="es-CL" baseline="0" dirty="0"/>
                        <a:t> Fetal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Prematurez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498">
                <a:tc>
                  <a:txBody>
                    <a:bodyPr/>
                    <a:lstStyle/>
                    <a:p>
                      <a:r>
                        <a:rPr lang="es-CL" dirty="0"/>
                        <a:t>Deficiencia de Vitamina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Edema Familiar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498">
                <a:tc>
                  <a:txBody>
                    <a:bodyPr/>
                    <a:lstStyle/>
                    <a:p>
                      <a:r>
                        <a:rPr lang="es-CL" dirty="0"/>
                        <a:t>Exceso de </a:t>
                      </a:r>
                      <a:r>
                        <a:rPr lang="es-CL" dirty="0" err="1"/>
                        <a:t>Mineralocorticoides</a:t>
                      </a:r>
                      <a:endParaRPr lang="es-CL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E. Por realimentación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0693">
                <a:tc>
                  <a:txBody>
                    <a:bodyPr/>
                    <a:lstStyle/>
                    <a:p>
                      <a:r>
                        <a:rPr lang="es-CL" dirty="0"/>
                        <a:t>Edema cíclico idiopático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Enteropatía perdedora de proteínas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5498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Sobrecarga de sodio</a:t>
                      </a:r>
                      <a:r>
                        <a:rPr lang="es-CL" baseline="0" dirty="0"/>
                        <a:t> y agua</a:t>
                      </a:r>
                      <a:endParaRPr lang="es-CL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5A1CEE2-5D65-44F0-BF00-17D016F16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3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7"/>
    </mc:Choice>
    <mc:Fallback xmlns="">
      <p:transition spd="slow" advTm="14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9B9C2B48-3899-4B1D-B526-C35DFD16BC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B1BCBEC-C5E7-469F-92CF-05506BB6E2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A078177-9A72-44C2-BDC1-C1F346162B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D1ECADA1-6568-4D5A-A631-CFD8768936F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81D3C41-CC87-4DF9-A716-CDF0E23D21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8DCA3673-CDE4-40C5-9FA8-F89874CFBA7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95756E8F-499C-4533-BBE8-309C3E8D98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0FFFD040-32A9-4D2B-86CA-599D030A416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63205CA-B7FF-4C25-A4C8-3BBBCE19D95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306E3F32-3C1A-4B6E-AF26-8A15A78856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7EB4757E-AF40-4F5B-9B3F-C5213150E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931" y="861948"/>
            <a:ext cx="6912733" cy="5350166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C04EF6A0-822E-44AC-8060-6ED35DC198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3975"/>
            <a:r>
              <a:rPr lang="en-US" altLang="es-CL" sz="3200" dirty="0"/>
              <a:t>Agua corporal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1E0A8F5-F42A-464F-9DE0-813242B49B00}"/>
              </a:ext>
            </a:extLst>
          </p:cNvPr>
          <p:cNvSpPr txBox="1"/>
          <p:nvPr/>
        </p:nvSpPr>
        <p:spPr>
          <a:xfrm>
            <a:off x="649881" y="3040473"/>
            <a:ext cx="3656289" cy="2038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Sodio</a:t>
            </a:r>
            <a:r>
              <a:rPr lang="en-US" sz="2000" dirty="0"/>
              <a:t>: </a:t>
            </a:r>
            <a:r>
              <a:rPr lang="en-US" sz="2000" dirty="0" err="1"/>
              <a:t>catión</a:t>
            </a:r>
            <a:r>
              <a:rPr lang="en-US" sz="2000" dirty="0"/>
              <a:t> </a:t>
            </a:r>
            <a:r>
              <a:rPr lang="en-US" sz="2000" dirty="0" err="1"/>
              <a:t>más</a:t>
            </a:r>
            <a:r>
              <a:rPr lang="en-US" sz="2000" dirty="0"/>
              <a:t> </a:t>
            </a:r>
            <a:r>
              <a:rPr lang="en-US" sz="2000" dirty="0" err="1"/>
              <a:t>importante</a:t>
            </a:r>
            <a:r>
              <a:rPr lang="en-US" sz="2000" dirty="0"/>
              <a:t> del LEC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Plasma : Hay </a:t>
            </a:r>
            <a:r>
              <a:rPr lang="en-US" sz="2000" dirty="0" err="1"/>
              <a:t>proteínas</a:t>
            </a:r>
            <a:r>
              <a:rPr lang="en-US" sz="2000" dirty="0"/>
              <a:t> que no </a:t>
            </a:r>
            <a:r>
              <a:rPr lang="en-US" sz="2000" dirty="0" err="1"/>
              <a:t>atraviesan</a:t>
            </a:r>
            <a:r>
              <a:rPr lang="en-US" sz="2000" dirty="0"/>
              <a:t> los </a:t>
            </a:r>
            <a:r>
              <a:rPr lang="en-US" sz="2000" dirty="0" err="1"/>
              <a:t>capilares</a:t>
            </a:r>
            <a:r>
              <a:rPr lang="en-US" sz="2000" dirty="0"/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DD9DF1-8249-4BE7-B13B-F51B48ECC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5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39"/>
    </mc:Choice>
    <mc:Fallback xmlns="">
      <p:transition spd="slow" advTm="73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0" y="2276872"/>
            <a:ext cx="6192688" cy="1143000"/>
          </a:xfrm>
        </p:spPr>
        <p:txBody>
          <a:bodyPr>
            <a:normAutofit/>
          </a:bodyPr>
          <a:lstStyle/>
          <a:p>
            <a:pPr algn="l"/>
            <a:r>
              <a:rPr lang="es-CL" sz="5400" b="1" dirty="0" err="1"/>
              <a:t>Sd.</a:t>
            </a:r>
            <a:r>
              <a:rPr lang="es-CL" sz="5400" b="1" dirty="0"/>
              <a:t> </a:t>
            </a:r>
            <a:r>
              <a:rPr lang="es-CL" sz="5400" b="1" dirty="0" err="1"/>
              <a:t>Nefrótico</a:t>
            </a:r>
            <a:endParaRPr lang="es-CL" sz="5400" b="1" dirty="0"/>
          </a:p>
        </p:txBody>
      </p:sp>
      <p:pic>
        <p:nvPicPr>
          <p:cNvPr id="4" name="Picture 4" descr="http://fotos00.lne.es/fotos/noticias/318x200/2010-01-24_IMG_2010-01-17_01.34.01__3550417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9838"/>
          <a:stretch>
            <a:fillRect/>
          </a:stretch>
        </p:blipFill>
        <p:spPr bwMode="auto">
          <a:xfrm>
            <a:off x="8976320" y="0"/>
            <a:ext cx="1691680" cy="1916832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8904312" y="0"/>
            <a:ext cx="144016" cy="6858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 l="59943" t="27374" r="14070" b="44605"/>
          <a:stretch>
            <a:fillRect/>
          </a:stretch>
        </p:blipFill>
        <p:spPr bwMode="auto">
          <a:xfrm>
            <a:off x="9012324" y="1903140"/>
            <a:ext cx="161967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l="59943" t="60009" r="14070" b="12476"/>
          <a:stretch>
            <a:fillRect/>
          </a:stretch>
        </p:blipFill>
        <p:spPr bwMode="auto">
          <a:xfrm>
            <a:off x="9048328" y="5301208"/>
            <a:ext cx="161967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 l="19781" t="30825" r="45963" b="22870"/>
          <a:stretch>
            <a:fillRect/>
          </a:stretch>
        </p:blipFill>
        <p:spPr bwMode="auto">
          <a:xfrm>
            <a:off x="9048328" y="3501008"/>
            <a:ext cx="1619672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0CE6B8-E0A7-4174-9AE9-3820BD053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5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8"/>
    </mc:Choice>
    <mc:Fallback xmlns="">
      <p:transition spd="slow" advTm="4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96981" y="753227"/>
            <a:ext cx="9613861" cy="1080938"/>
          </a:xfrm>
        </p:spPr>
        <p:txBody>
          <a:bodyPr>
            <a:normAutofit/>
          </a:bodyPr>
          <a:lstStyle/>
          <a:p>
            <a:pPr algn="l"/>
            <a:r>
              <a:rPr lang="es-CL" sz="4000" dirty="0" err="1"/>
              <a:t>Sd.</a:t>
            </a:r>
            <a:r>
              <a:rPr lang="es-CL" sz="4000" dirty="0"/>
              <a:t> </a:t>
            </a:r>
            <a:r>
              <a:rPr lang="es-CL" sz="4000" dirty="0" err="1"/>
              <a:t>Nefrótico</a:t>
            </a:r>
            <a:endParaRPr lang="es-CL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6981" y="2104571"/>
            <a:ext cx="8229600" cy="4374627"/>
          </a:xfrm>
        </p:spPr>
        <p:txBody>
          <a:bodyPr>
            <a:noAutofit/>
          </a:bodyPr>
          <a:lstStyle/>
          <a:p>
            <a:r>
              <a:rPr lang="es-CL" dirty="0"/>
              <a:t>Alta </a:t>
            </a:r>
            <a:r>
              <a:rPr lang="es-CL" dirty="0" err="1"/>
              <a:t>morbimortalidad</a:t>
            </a:r>
            <a:r>
              <a:rPr lang="es-CL" dirty="0"/>
              <a:t> sin tratamiento</a:t>
            </a:r>
          </a:p>
          <a:p>
            <a:pPr>
              <a:buNone/>
            </a:pPr>
            <a:r>
              <a:rPr lang="es-CL" dirty="0"/>
              <a:t>       </a:t>
            </a:r>
            <a:r>
              <a:rPr lang="es-CL" sz="1800" dirty="0"/>
              <a:t>1930 67% </a:t>
            </a:r>
            <a:r>
              <a:rPr lang="es-CL" sz="1800" dirty="0">
                <a:sym typeface="Wingdings" pitchFamily="2" charset="2"/>
              </a:rPr>
              <a:t>1950 9% 3% corticoides-ATB</a:t>
            </a:r>
          </a:p>
          <a:p>
            <a:r>
              <a:rPr lang="es-MX" dirty="0">
                <a:latin typeface="Calibri" pitchFamily="34" charset="0"/>
              </a:rPr>
              <a:t>Epidemiología:</a:t>
            </a:r>
          </a:p>
          <a:p>
            <a:pPr lvl="1"/>
            <a:r>
              <a:rPr lang="es-MX" dirty="0">
                <a:latin typeface="Calibri" pitchFamily="34" charset="0"/>
              </a:rPr>
              <a:t> 2-7/100.000  &lt; 18 años</a:t>
            </a:r>
          </a:p>
          <a:p>
            <a:pPr lvl="1"/>
            <a:r>
              <a:rPr lang="es-MX" dirty="0">
                <a:latin typeface="Calibri" pitchFamily="34" charset="0"/>
              </a:rPr>
              <a:t>H:M </a:t>
            </a:r>
            <a:r>
              <a:rPr lang="es-MX" dirty="0">
                <a:latin typeface="Calibri" pitchFamily="34" charset="0"/>
                <a:sym typeface="Wingdings" pitchFamily="2" charset="2"/>
              </a:rPr>
              <a:t> </a:t>
            </a:r>
            <a:r>
              <a:rPr lang="es-MX" dirty="0">
                <a:latin typeface="Calibri" pitchFamily="34" charset="0"/>
              </a:rPr>
              <a:t> 2:1 en la niñez</a:t>
            </a:r>
          </a:p>
          <a:p>
            <a:pPr lvl="1"/>
            <a:r>
              <a:rPr lang="es-MX" dirty="0">
                <a:latin typeface="Calibri" pitchFamily="34" charset="0"/>
              </a:rPr>
              <a:t>Edad: 2-10 años</a:t>
            </a:r>
            <a:endParaRPr lang="es-CL" dirty="0">
              <a:sym typeface="Wingdings" pitchFamily="2" charset="2"/>
            </a:endParaRPr>
          </a:p>
          <a:p>
            <a:r>
              <a:rPr lang="es-CL" dirty="0">
                <a:sym typeface="Wingdings" pitchFamily="2" charset="2"/>
              </a:rPr>
              <a:t>Patología glomerular</a:t>
            </a:r>
          </a:p>
          <a:p>
            <a:r>
              <a:rPr lang="es-CL" b="1" dirty="0" err="1">
                <a:solidFill>
                  <a:schemeClr val="bg1">
                    <a:lumMod val="95000"/>
                    <a:lumOff val="5000"/>
                  </a:schemeClr>
                </a:solidFill>
                <a:sym typeface="Wingdings" pitchFamily="2" charset="2"/>
              </a:rPr>
              <a:t>Sd.</a:t>
            </a:r>
            <a:r>
              <a:rPr lang="es-CL" b="1" dirty="0">
                <a:solidFill>
                  <a:schemeClr val="bg1">
                    <a:lumMod val="95000"/>
                    <a:lumOff val="5000"/>
                  </a:schemeClr>
                </a:solidFill>
                <a:sym typeface="Wingdings" pitchFamily="2" charset="2"/>
              </a:rPr>
              <a:t> </a:t>
            </a:r>
            <a:r>
              <a:rPr lang="es-CL" b="1" dirty="0" err="1">
                <a:solidFill>
                  <a:schemeClr val="bg1">
                    <a:lumMod val="95000"/>
                    <a:lumOff val="5000"/>
                  </a:schemeClr>
                </a:solidFill>
                <a:sym typeface="Wingdings" pitchFamily="2" charset="2"/>
              </a:rPr>
              <a:t>Nefrótico</a:t>
            </a:r>
            <a:r>
              <a:rPr lang="es-CL" b="1" dirty="0">
                <a:solidFill>
                  <a:schemeClr val="bg1">
                    <a:lumMod val="95000"/>
                    <a:lumOff val="5000"/>
                  </a:schemeClr>
                </a:solidFill>
                <a:sym typeface="Wingdings" pitchFamily="2" charset="2"/>
              </a:rPr>
              <a:t> 1° o Idiopático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CL" sz="1600" dirty="0">
                <a:sym typeface="Wingdings" pitchFamily="2" charset="2"/>
              </a:rPr>
              <a:t>Enfermedad de Cambios Mínimos. 85%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CL" sz="1600" dirty="0" err="1">
                <a:sym typeface="Wingdings" pitchFamily="2" charset="2"/>
              </a:rPr>
              <a:t>Glomeruloesclerosis</a:t>
            </a:r>
            <a:r>
              <a:rPr lang="es-CL" sz="1600" dirty="0">
                <a:sym typeface="Wingdings" pitchFamily="2" charset="2"/>
              </a:rPr>
              <a:t> focal y segmentaria. 15%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CL" sz="1600" dirty="0">
                <a:sym typeface="Wingdings" pitchFamily="2" charset="2"/>
              </a:rPr>
              <a:t>Nefropatía membranosa. 5% </a:t>
            </a:r>
          </a:p>
          <a:p>
            <a:r>
              <a:rPr lang="es-CL" b="1" dirty="0" err="1">
                <a:solidFill>
                  <a:schemeClr val="bg1">
                    <a:lumMod val="95000"/>
                    <a:lumOff val="5000"/>
                  </a:schemeClr>
                </a:solidFill>
                <a:sym typeface="Wingdings" pitchFamily="2" charset="2"/>
              </a:rPr>
              <a:t>Sd.</a:t>
            </a:r>
            <a:r>
              <a:rPr lang="es-CL" b="1" dirty="0">
                <a:solidFill>
                  <a:schemeClr val="bg1">
                    <a:lumMod val="95000"/>
                    <a:lumOff val="5000"/>
                  </a:schemeClr>
                </a:solidFill>
                <a:sym typeface="Wingdings" pitchFamily="2" charset="2"/>
              </a:rPr>
              <a:t> Nefrótico 2°</a:t>
            </a:r>
            <a:endParaRPr lang="es-CL" dirty="0">
              <a:solidFill>
                <a:schemeClr val="bg1">
                  <a:lumMod val="95000"/>
                  <a:lumOff val="5000"/>
                </a:schemeClr>
              </a:solidFill>
              <a:sym typeface="Wingdings" pitchFamily="2" charset="2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084824" y="6066219"/>
            <a:ext cx="61835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dirty="0"/>
              <a:t>Greenbaum, L. A. </a:t>
            </a:r>
            <a:r>
              <a:rPr lang="da-DK" sz="1600" i="1" dirty="0"/>
              <a:t>et al. Nat. Rev. Nephrol. 8, 445–458. 2012</a:t>
            </a:r>
          </a:p>
          <a:p>
            <a:r>
              <a:rPr lang="en-US" sz="1600" dirty="0"/>
              <a:t> Childhood </a:t>
            </a:r>
            <a:r>
              <a:rPr lang="en-US" sz="1600" dirty="0" err="1"/>
              <a:t>nephrotic</a:t>
            </a:r>
            <a:r>
              <a:rPr lang="en-US" sz="1600" dirty="0"/>
              <a:t> syndrome—current and future therapies</a:t>
            </a:r>
            <a:r>
              <a:rPr lang="da-DK" sz="1600" i="1" dirty="0"/>
              <a:t> </a:t>
            </a:r>
            <a:endParaRPr lang="es-CL" sz="1600" dirty="0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51253328"/>
              </p:ext>
            </p:extLst>
          </p:nvPr>
        </p:nvGraphicFramePr>
        <p:xfrm>
          <a:off x="6980362" y="1737211"/>
          <a:ext cx="4392488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9751D6-01CB-467D-A059-FE1DFAB130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6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76"/>
    </mc:Choice>
    <mc:Fallback xmlns="">
      <p:transition spd="slow" advTm="84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11812" t="44055" r="35032" b="18146"/>
          <a:stretch>
            <a:fillRect/>
          </a:stretch>
        </p:blipFill>
        <p:spPr bwMode="auto">
          <a:xfrm>
            <a:off x="335359" y="2206171"/>
            <a:ext cx="7865211" cy="3383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 l="30121" t="32715" r="50979" b="20036"/>
          <a:stretch>
            <a:fillRect/>
          </a:stretch>
        </p:blipFill>
        <p:spPr bwMode="auto">
          <a:xfrm>
            <a:off x="9887744" y="0"/>
            <a:ext cx="2304256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 l="9741" t="27320" r="50097" b="24485"/>
          <a:stretch>
            <a:fillRect/>
          </a:stretch>
        </p:blipFill>
        <p:spPr bwMode="auto">
          <a:xfrm>
            <a:off x="8340080" y="4149080"/>
            <a:ext cx="3851920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CL" sz="4000" dirty="0"/>
              <a:t>Sd. Nefrótico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524001" y="6488668"/>
            <a:ext cx="42611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Pediatrics in Review Vol.23 No.7 July 2002</a:t>
            </a:r>
            <a:endParaRPr lang="es-CL" sz="16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3D8CF7-802D-417B-BB39-7F5D4927B6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28"/>
    </mc:Choice>
    <mc:Fallback xmlns="">
      <p:transition spd="slow" advTm="52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5291" y="1534643"/>
            <a:ext cx="3954016" cy="5337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57453" y="472129"/>
            <a:ext cx="9613861" cy="1080938"/>
          </a:xfrm>
        </p:spPr>
        <p:txBody>
          <a:bodyPr>
            <a:normAutofit/>
          </a:bodyPr>
          <a:lstStyle/>
          <a:p>
            <a:pPr algn="l"/>
            <a:r>
              <a:rPr lang="es-CL" sz="4000" dirty="0" err="1"/>
              <a:t>Sd.</a:t>
            </a:r>
            <a:r>
              <a:rPr lang="es-CL" sz="4000" dirty="0"/>
              <a:t> </a:t>
            </a:r>
            <a:r>
              <a:rPr lang="es-CL" sz="4000" dirty="0" err="1"/>
              <a:t>Nefrótico</a:t>
            </a:r>
            <a:r>
              <a:rPr lang="es-CL" sz="4000" dirty="0"/>
              <a:t> 2°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8514" y="6180830"/>
            <a:ext cx="3352800" cy="285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2894856" y="3166229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VIH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270171" y="2519898"/>
            <a:ext cx="3408175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L" b="1" dirty="0">
                <a:solidFill>
                  <a:srgbClr val="FF0000"/>
                </a:solidFill>
              </a:rPr>
              <a:t>En el &lt; 3 meses destacar </a:t>
            </a:r>
            <a:r>
              <a:rPr lang="es-CL" b="1" dirty="0" err="1">
                <a:solidFill>
                  <a:srgbClr val="FF0000"/>
                </a:solidFill>
              </a:rPr>
              <a:t>sd</a:t>
            </a:r>
            <a:r>
              <a:rPr lang="es-CL" b="1" dirty="0">
                <a:solidFill>
                  <a:srgbClr val="FF0000"/>
                </a:solidFill>
              </a:rPr>
              <a:t> nefrótico congénito</a:t>
            </a:r>
            <a:endParaRPr lang="es-CL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9FF8B9-D7F0-45E7-9C9C-EA24A2FC64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2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24"/>
    </mc:Choice>
    <mc:Fallback xmlns="">
      <p:transition spd="slow" advTm="35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5771" y="735695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es-CL" sz="4000" dirty="0"/>
              <a:t>Definición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1117" y="1629811"/>
            <a:ext cx="3000807" cy="2753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l="9741" t="39330" r="12744" b="46495"/>
          <a:stretch>
            <a:fillRect/>
          </a:stretch>
        </p:blipFill>
        <p:spPr bwMode="auto">
          <a:xfrm>
            <a:off x="0" y="4624127"/>
            <a:ext cx="8640960" cy="1628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7988605" y="6237312"/>
            <a:ext cx="42033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hlinkClick r:id="rId7"/>
              </a:rPr>
              <a:t>http://www.kidney-international.org</a:t>
            </a:r>
            <a:endParaRPr lang="es-CL" dirty="0"/>
          </a:p>
          <a:p>
            <a:r>
              <a:rPr lang="es-CL" dirty="0"/>
              <a:t>2012 KADIGO</a:t>
            </a:r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3667754113"/>
              </p:ext>
            </p:extLst>
          </p:nvPr>
        </p:nvGraphicFramePr>
        <p:xfrm>
          <a:off x="5087887" y="548680"/>
          <a:ext cx="6421941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9 Rectángulo"/>
          <p:cNvSpPr/>
          <p:nvPr/>
        </p:nvSpPr>
        <p:spPr>
          <a:xfrm>
            <a:off x="0" y="6391200"/>
            <a:ext cx="7664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dirty="0">
                <a:latin typeface="Calibri" pitchFamily="34" charset="0"/>
              </a:rPr>
              <a:t>Estimación excreción proteica: 0.63 x </a:t>
            </a:r>
            <a:r>
              <a:rPr lang="es-MX" sz="1600" dirty="0" err="1">
                <a:latin typeface="Calibri" pitchFamily="34" charset="0"/>
              </a:rPr>
              <a:t>prot</a:t>
            </a:r>
            <a:r>
              <a:rPr lang="es-MX" sz="1600" dirty="0">
                <a:latin typeface="Calibri" pitchFamily="34" charset="0"/>
              </a:rPr>
              <a:t> u/ </a:t>
            </a:r>
            <a:r>
              <a:rPr lang="es-MX" sz="1600" dirty="0" err="1">
                <a:latin typeface="Calibri" pitchFamily="34" charset="0"/>
              </a:rPr>
              <a:t>cret</a:t>
            </a:r>
            <a:r>
              <a:rPr lang="es-MX" sz="1600" dirty="0">
                <a:latin typeface="Calibri" pitchFamily="34" charset="0"/>
              </a:rPr>
              <a:t> u</a:t>
            </a:r>
            <a:r>
              <a:rPr lang="es-MX" sz="1600" dirty="0">
                <a:latin typeface="Calibri" pitchFamily="34" charset="0"/>
                <a:sym typeface="Wingdings" pitchFamily="2" charset="2"/>
              </a:rPr>
              <a:t> </a:t>
            </a:r>
            <a:r>
              <a:rPr lang="es-MX" sz="1600" dirty="0">
                <a:latin typeface="Calibri" pitchFamily="34" charset="0"/>
              </a:rPr>
              <a:t> g/m2/día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A73231-ABEF-402D-98A2-AB9F58215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3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07"/>
    </mc:Choice>
    <mc:Fallback xmlns="">
      <p:transition spd="slow" advTm="73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basesmedicina.cl/nefrologia/12_8_9_sindrome_nefritico/imgs/img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129" y="1407758"/>
            <a:ext cx="7640438" cy="471317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314088" y="6264445"/>
            <a:ext cx="4271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Vol</a:t>
            </a:r>
            <a:r>
              <a:rPr lang="es-CL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circulante efectivo  disminuido. Activa RAA</a:t>
            </a:r>
          </a:p>
          <a:p>
            <a:r>
              <a:rPr lang="es-CL" sz="12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Hipovol</a:t>
            </a:r>
            <a:r>
              <a:rPr lang="es-CL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, </a:t>
            </a:r>
            <a:r>
              <a:rPr lang="es-CL" sz="1200" dirty="0">
                <a:solidFill>
                  <a:schemeClr val="bg1">
                    <a:lumMod val="95000"/>
                    <a:lumOff val="5000"/>
                  </a:schemeClr>
                </a:solidFill>
                <a:sym typeface="Wingdings" pitchFamily="2" charset="2"/>
              </a:rPr>
              <a:t></a:t>
            </a:r>
            <a:r>
              <a:rPr lang="es-CL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ADH  </a:t>
            </a:r>
            <a:r>
              <a:rPr lang="es-CL" sz="12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Mec</a:t>
            </a:r>
            <a:r>
              <a:rPr lang="es-CL" sz="1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renal intrínseco de  Retención de Na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094514" y="6202890"/>
            <a:ext cx="6530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VLDL: </a:t>
            </a:r>
            <a:r>
              <a:rPr lang="es-CL" sz="1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ppal</a:t>
            </a:r>
            <a:r>
              <a:rPr lang="es-CL" sz="1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transportador del colesterol. Comparte vía </a:t>
            </a:r>
            <a:r>
              <a:rPr lang="es-CL" sz="1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metab</a:t>
            </a:r>
            <a:r>
              <a:rPr lang="es-CL" sz="1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con al Alb.</a:t>
            </a:r>
          </a:p>
          <a:p>
            <a:r>
              <a:rPr lang="es-CL" sz="1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Defecto catabolismo de colesterol  y TG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2C0C1B3-58F8-48A9-A1D0-BCD766CCB7E1}"/>
              </a:ext>
            </a:extLst>
          </p:cNvPr>
          <p:cNvSpPr/>
          <p:nvPr/>
        </p:nvSpPr>
        <p:spPr>
          <a:xfrm>
            <a:off x="890566" y="679467"/>
            <a:ext cx="27302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3200" dirty="0"/>
              <a:t>Fisiopatología</a:t>
            </a:r>
            <a:endParaRPr lang="es-CL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D88CD2A-074F-4B3B-AFFA-3B5800CD1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6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00"/>
    </mc:Choice>
    <mc:Fallback xmlns="">
      <p:transition spd="slow" advTm="7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438FE5-96CC-4865-B1A3-B451C2C58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01" y="1039813"/>
            <a:ext cx="8534400" cy="750886"/>
          </a:xfrm>
        </p:spPr>
        <p:txBody>
          <a:bodyPr>
            <a:normAutofit fontScale="90000"/>
          </a:bodyPr>
          <a:lstStyle/>
          <a:p>
            <a:r>
              <a:rPr lang="es-CL" dirty="0"/>
              <a:t>Fisiopatología Edema en síndrome nefrótico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82BB620-D276-4C75-9F8C-3F22D48DB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7679" y="2046068"/>
            <a:ext cx="6291086" cy="4521200"/>
          </a:xfrm>
          <a:prstGeom prst="rect">
            <a:avLst/>
          </a:prstGeom>
        </p:spPr>
      </p:pic>
      <p:pic>
        <p:nvPicPr>
          <p:cNvPr id="5" name="Marcador de contenido 3">
            <a:extLst>
              <a:ext uri="{FF2B5EF4-FFF2-40B4-BE49-F238E27FC236}">
                <a16:creationId xmlns:a16="http://schemas.microsoft.com/office/drawing/2014/main" id="{5F581958-46DB-4DA8-BED8-C55CAA5E2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6894" y="2136336"/>
            <a:ext cx="3896749" cy="434066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7693D3-0A56-4105-AACD-11C9BC7A1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5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21"/>
    </mc:Choice>
    <mc:Fallback xmlns="">
      <p:transition spd="slow" advTm="64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8794" y="548271"/>
            <a:ext cx="3717508" cy="1080938"/>
          </a:xfrm>
        </p:spPr>
        <p:txBody>
          <a:bodyPr>
            <a:normAutofit/>
          </a:bodyPr>
          <a:lstStyle/>
          <a:p>
            <a:pPr algn="l"/>
            <a:r>
              <a:rPr lang="es-CL" sz="2800" dirty="0"/>
              <a:t>Clínica -  Laboratorio</a:t>
            </a:r>
          </a:p>
        </p:txBody>
      </p:sp>
      <p:graphicFrame>
        <p:nvGraphicFramePr>
          <p:cNvPr id="4" name="3 Diagrama"/>
          <p:cNvGraphicFramePr/>
          <p:nvPr/>
        </p:nvGraphicFramePr>
        <p:xfrm>
          <a:off x="2351584" y="1340768"/>
          <a:ext cx="669674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5 Rectángulo redondeado"/>
          <p:cNvSpPr/>
          <p:nvPr/>
        </p:nvSpPr>
        <p:spPr>
          <a:xfrm>
            <a:off x="8040216" y="1772816"/>
            <a:ext cx="2160240" cy="1080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600" dirty="0"/>
              <a:t>Cambio de peso ¿?</a:t>
            </a:r>
          </a:p>
          <a:p>
            <a:pPr algn="ctr"/>
            <a:r>
              <a:rPr lang="es-CL" sz="1600" dirty="0"/>
              <a:t>90%. Blando, indoloro</a:t>
            </a:r>
          </a:p>
          <a:p>
            <a:pPr algn="ctr"/>
            <a:r>
              <a:rPr lang="es-CL" sz="1600" dirty="0"/>
              <a:t>Matutino/vespertino.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1703512" y="1556792"/>
            <a:ext cx="1656184" cy="10081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600" dirty="0"/>
              <a:t>Intensa, relación c/ magnitud edema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6312024" y="476672"/>
            <a:ext cx="1872208" cy="1080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600" dirty="0"/>
              <a:t>Pivote central</a:t>
            </a:r>
          </a:p>
          <a:p>
            <a:pPr algn="ctr"/>
            <a:r>
              <a:rPr lang="es-CL" sz="1600" dirty="0"/>
              <a:t>Precoz - Hallazgo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7968208" y="3501008"/>
            <a:ext cx="1728192" cy="8367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600" dirty="0"/>
              <a:t>&lt; 2d/dl edema</a:t>
            </a:r>
          </a:p>
          <a:p>
            <a:pPr algn="ctr"/>
            <a:r>
              <a:rPr lang="es-CL" sz="1600" dirty="0"/>
              <a:t>&lt;1,5 g/dl ascitis, hidrotórax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7923557" y="5013176"/>
            <a:ext cx="3211135" cy="175432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L" dirty="0" err="1"/>
              <a:t>Hipocalcemia</a:t>
            </a:r>
            <a:r>
              <a:rPr lang="es-CL" dirty="0"/>
              <a:t> 2° a </a:t>
            </a:r>
            <a:r>
              <a:rPr lang="es-CL" dirty="0" err="1"/>
              <a:t>Hipoalb</a:t>
            </a:r>
            <a:endParaRPr lang="es-CL" dirty="0"/>
          </a:p>
          <a:p>
            <a:r>
              <a:rPr lang="es-CL" dirty="0" err="1"/>
              <a:t>Dism</a:t>
            </a:r>
            <a:r>
              <a:rPr lang="es-CL" dirty="0"/>
              <a:t> </a:t>
            </a:r>
            <a:r>
              <a:rPr lang="es-CL" dirty="0" err="1"/>
              <a:t>IgG</a:t>
            </a:r>
            <a:r>
              <a:rPr lang="es-CL" dirty="0"/>
              <a:t>, y  </a:t>
            </a:r>
            <a:r>
              <a:rPr lang="es-CL" dirty="0" err="1"/>
              <a:t>aumen</a:t>
            </a:r>
            <a:r>
              <a:rPr lang="es-CL" dirty="0"/>
              <a:t> </a:t>
            </a:r>
            <a:r>
              <a:rPr lang="es-CL" dirty="0" err="1"/>
              <a:t>IgM</a:t>
            </a:r>
            <a:endParaRPr lang="es-CL" dirty="0"/>
          </a:p>
          <a:p>
            <a:r>
              <a:rPr lang="es-CL" dirty="0"/>
              <a:t>HTA leve: 20%</a:t>
            </a:r>
          </a:p>
          <a:p>
            <a:r>
              <a:rPr lang="es-CL" dirty="0"/>
              <a:t>Hematuria  fase activa</a:t>
            </a:r>
          </a:p>
          <a:p>
            <a:r>
              <a:rPr lang="es-CL" dirty="0"/>
              <a:t>Macro: 5%</a:t>
            </a:r>
          </a:p>
          <a:p>
            <a:r>
              <a:rPr lang="es-CL" dirty="0"/>
              <a:t>Micro: 50%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1524000" y="3501008"/>
            <a:ext cx="1979712" cy="9361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600" dirty="0" err="1"/>
              <a:t>Dism</a:t>
            </a:r>
            <a:r>
              <a:rPr lang="es-CL" sz="1600" dirty="0"/>
              <a:t> f XII</a:t>
            </a:r>
          </a:p>
          <a:p>
            <a:pPr algn="ctr"/>
            <a:r>
              <a:rPr lang="es-CL" sz="1600" dirty="0" err="1"/>
              <a:t>Aumen</a:t>
            </a:r>
            <a:r>
              <a:rPr lang="es-CL" sz="1600" dirty="0"/>
              <a:t>. II, V, VII, X, Fibrinógeno</a:t>
            </a:r>
          </a:p>
          <a:p>
            <a:pPr algn="ctr"/>
            <a:r>
              <a:rPr lang="es-CL" sz="1600" dirty="0"/>
              <a:t>Trombosis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3071664" y="5661248"/>
            <a:ext cx="1872208" cy="10801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600" dirty="0"/>
              <a:t>CEG, irritabilidad, dolor abdominal, fatiga, diarrea.</a:t>
            </a:r>
          </a:p>
          <a:p>
            <a:pPr algn="ctr"/>
            <a:r>
              <a:rPr lang="es-CL" sz="1600" dirty="0"/>
              <a:t>Virosis reciente 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EE467B5-6899-4DA5-9A3D-B4C938AB2B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9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09"/>
    </mc:Choice>
    <mc:Fallback xmlns="">
      <p:transition spd="slow" advTm="45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L" dirty="0" err="1"/>
              <a:t>Sd.</a:t>
            </a:r>
            <a:r>
              <a:rPr lang="es-CL" dirty="0"/>
              <a:t> </a:t>
            </a:r>
            <a:r>
              <a:rPr lang="es-CL" dirty="0" err="1"/>
              <a:t>Nefrótico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s-CL" sz="3500" b="1" dirty="0">
                <a:solidFill>
                  <a:srgbClr val="FFC000"/>
                </a:solidFill>
              </a:rPr>
              <a:t>¿Hospitalización?</a:t>
            </a:r>
          </a:p>
          <a:p>
            <a:r>
              <a:rPr lang="es-CL" dirty="0"/>
              <a:t>Sólo cuando existe edema </a:t>
            </a:r>
            <a:r>
              <a:rPr lang="es-CL" dirty="0" err="1"/>
              <a:t>incapacitante</a:t>
            </a:r>
            <a:r>
              <a:rPr lang="es-CL" dirty="0"/>
              <a:t> o infección activa</a:t>
            </a:r>
          </a:p>
          <a:p>
            <a:endParaRPr lang="es-CL" dirty="0"/>
          </a:p>
          <a:p>
            <a:r>
              <a:rPr lang="es-MX" sz="2400" dirty="0">
                <a:latin typeface="Calibri" pitchFamily="34" charset="0"/>
              </a:rPr>
              <a:t>Régimen </a:t>
            </a:r>
            <a:r>
              <a:rPr lang="es-MX" sz="2400" dirty="0" err="1">
                <a:latin typeface="Calibri" pitchFamily="34" charset="0"/>
              </a:rPr>
              <a:t>normoproteico</a:t>
            </a:r>
            <a:r>
              <a:rPr lang="es-MX" sz="2400" dirty="0">
                <a:latin typeface="Calibri" pitchFamily="34" charset="0"/>
              </a:rPr>
              <a:t> </a:t>
            </a:r>
          </a:p>
          <a:p>
            <a:pPr>
              <a:buNone/>
            </a:pPr>
            <a:r>
              <a:rPr lang="es-MX" sz="2400" dirty="0">
                <a:latin typeface="Calibri" pitchFamily="34" charset="0"/>
              </a:rPr>
              <a:t>      e </a:t>
            </a:r>
            <a:r>
              <a:rPr lang="es-MX" sz="2400" dirty="0" err="1">
                <a:latin typeface="Calibri" pitchFamily="34" charset="0"/>
              </a:rPr>
              <a:t>hiposódico</a:t>
            </a:r>
            <a:r>
              <a:rPr lang="es-MX" sz="2400" dirty="0">
                <a:latin typeface="Calibri" pitchFamily="34" charset="0"/>
              </a:rPr>
              <a:t>.</a:t>
            </a:r>
          </a:p>
          <a:p>
            <a:r>
              <a:rPr lang="es-MX" sz="2400" dirty="0">
                <a:latin typeface="Calibri" pitchFamily="34" charset="0"/>
              </a:rPr>
              <a:t>Inicio de Corticoides.</a:t>
            </a:r>
          </a:p>
          <a:p>
            <a:r>
              <a:rPr lang="es-MX" sz="2400" dirty="0">
                <a:latin typeface="Calibri" pitchFamily="34" charset="0"/>
              </a:rPr>
              <a:t>Diuréticos si anasarca.</a:t>
            </a:r>
          </a:p>
          <a:p>
            <a:pPr lvl="1"/>
            <a:r>
              <a:rPr lang="es-MX" sz="2000" dirty="0" err="1">
                <a:latin typeface="Calibri" pitchFamily="34" charset="0"/>
              </a:rPr>
              <a:t>Furosemida</a:t>
            </a:r>
            <a:r>
              <a:rPr lang="es-MX" sz="2000" dirty="0">
                <a:latin typeface="Calibri" pitchFamily="34" charset="0"/>
              </a:rPr>
              <a:t> (AH)</a:t>
            </a:r>
          </a:p>
          <a:p>
            <a:pPr lvl="1"/>
            <a:r>
              <a:rPr lang="es-MX" sz="2000" dirty="0" err="1">
                <a:latin typeface="Calibri" pitchFamily="34" charset="0"/>
              </a:rPr>
              <a:t>Tiazidas</a:t>
            </a:r>
            <a:r>
              <a:rPr lang="es-MX" sz="2000" dirty="0">
                <a:latin typeface="Calibri" pitchFamily="34" charset="0"/>
              </a:rPr>
              <a:t> (TD)</a:t>
            </a:r>
          </a:p>
          <a:p>
            <a:r>
              <a:rPr lang="es-MX" sz="2400" dirty="0">
                <a:latin typeface="Calibri" pitchFamily="34" charset="0"/>
              </a:rPr>
              <a:t>Albúmina si Albúmina </a:t>
            </a:r>
            <a:r>
              <a:rPr lang="es-MX" sz="2400" dirty="0" err="1">
                <a:latin typeface="Calibri" pitchFamily="34" charset="0"/>
              </a:rPr>
              <a:t>pl</a:t>
            </a:r>
            <a:r>
              <a:rPr lang="es-MX" sz="2400" dirty="0">
                <a:latin typeface="Calibri" pitchFamily="34" charset="0"/>
              </a:rPr>
              <a:t> &lt;</a:t>
            </a:r>
            <a:r>
              <a:rPr lang="es-CL" sz="2400" dirty="0"/>
              <a:t>1.5 g/</a:t>
            </a:r>
            <a:r>
              <a:rPr lang="es-CL" sz="2400" dirty="0" err="1"/>
              <a:t>dL</a:t>
            </a:r>
            <a:endParaRPr lang="es-MX" sz="2400" dirty="0">
              <a:latin typeface="Calibri" pitchFamily="34" charset="0"/>
            </a:endParaRPr>
          </a:p>
          <a:p>
            <a:endParaRPr lang="es-C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 l="19781" t="30825" r="45963" b="22870"/>
          <a:stretch>
            <a:fillRect/>
          </a:stretch>
        </p:blipFill>
        <p:spPr bwMode="auto">
          <a:xfrm>
            <a:off x="6458653" y="3316266"/>
            <a:ext cx="3835529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D813AC-246A-4C1B-9208-B339B5490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8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19"/>
    </mc:Choice>
    <mc:Fallback xmlns="">
      <p:transition spd="slow" advTm="39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85F977-7612-4885-97E2-204849BC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Manejo del edema nefrótico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F746E4-C232-4D6F-9B1F-51278FFE5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2671225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s-CL" dirty="0"/>
              <a:t>Aspectos generales </a:t>
            </a:r>
          </a:p>
          <a:p>
            <a:pPr lvl="1"/>
            <a:r>
              <a:rPr lang="es-CL" dirty="0"/>
              <a:t>Control de signos vitales, diuresis y exámenes </a:t>
            </a:r>
          </a:p>
          <a:p>
            <a:pPr lvl="1"/>
            <a:r>
              <a:rPr lang="es-CL" dirty="0"/>
              <a:t>NO USAR AINES y cuidado con uso de IECAS</a:t>
            </a:r>
          </a:p>
          <a:p>
            <a:pPr lvl="1"/>
            <a:r>
              <a:rPr lang="es-CL" dirty="0"/>
              <a:t>Evitar catéteres centrales en lo posible, riesgo de TVP</a:t>
            </a:r>
          </a:p>
          <a:p>
            <a:pPr lvl="1"/>
            <a:r>
              <a:rPr lang="es-CL" dirty="0"/>
              <a:t>Reducir consumo de sal (1,5 </a:t>
            </a:r>
            <a:r>
              <a:rPr lang="es-CL" dirty="0" err="1"/>
              <a:t>meq</a:t>
            </a:r>
            <a:r>
              <a:rPr lang="es-CL" dirty="0"/>
              <a:t>/kg/día)</a:t>
            </a:r>
          </a:p>
          <a:p>
            <a:pPr lvl="1"/>
            <a:r>
              <a:rPr lang="es-CL" dirty="0"/>
              <a:t>Manejo estricto de volúmenes con balance ( no restringir hasta etapa poliúrica) (2/3 volumen de mantención)</a:t>
            </a:r>
          </a:p>
          <a:p>
            <a:pPr marL="0" indent="0">
              <a:buNone/>
            </a:pPr>
            <a:endParaRPr lang="es-CL" dirty="0"/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20F6ADF-2705-4432-94C8-E9CBFDD34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4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33"/>
    </mc:Choice>
    <mc:Fallback xmlns="">
      <p:transition spd="slow" advTm="44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istribucion agua">
            <a:extLst>
              <a:ext uri="{FF2B5EF4-FFF2-40B4-BE49-F238E27FC236}">
                <a16:creationId xmlns:a16="http://schemas.microsoft.com/office/drawing/2014/main" id="{3124CE31-F6EE-48F6-AE12-267C1FF59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678770"/>
            <a:ext cx="7239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87EF86-534B-4B03-9E2A-EAF376208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5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28"/>
    </mc:Choice>
    <mc:Fallback xmlns="">
      <p:transition spd="slow" advTm="40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0321" y="2598053"/>
            <a:ext cx="8229600" cy="328023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CL" sz="2400" b="1" u="sng" dirty="0"/>
              <a:t>Tratamiento Inicial</a:t>
            </a:r>
          </a:p>
          <a:p>
            <a:r>
              <a:rPr lang="es-CL" sz="2400" dirty="0"/>
              <a:t>Uso de </a:t>
            </a:r>
            <a:r>
              <a:rPr lang="es-CL" sz="2400" dirty="0" err="1"/>
              <a:t>prednisona</a:t>
            </a:r>
            <a:r>
              <a:rPr lang="es-CL" sz="2400" dirty="0"/>
              <a:t> o </a:t>
            </a:r>
            <a:r>
              <a:rPr lang="es-CL" sz="2400" dirty="0" err="1"/>
              <a:t>prednisolona</a:t>
            </a:r>
            <a:r>
              <a:rPr lang="es-CL" sz="2400" dirty="0"/>
              <a:t> al menos 12 semanas. (1B)</a:t>
            </a:r>
          </a:p>
          <a:p>
            <a:r>
              <a:rPr lang="en-US" sz="2400" dirty="0" err="1"/>
              <a:t>Inicio</a:t>
            </a:r>
            <a:r>
              <a:rPr lang="en-US" sz="2400" dirty="0"/>
              <a:t> con 60 mg/m2/</a:t>
            </a:r>
            <a:r>
              <a:rPr lang="en-US" sz="2400" dirty="0" err="1"/>
              <a:t>día</a:t>
            </a:r>
            <a:r>
              <a:rPr lang="en-US" sz="2400" dirty="0"/>
              <a:t> o 2 mg/kg/</a:t>
            </a:r>
            <a:r>
              <a:rPr lang="en-US" sz="2400" dirty="0" err="1"/>
              <a:t>día</a:t>
            </a:r>
            <a:r>
              <a:rPr lang="en-US" sz="2400" dirty="0"/>
              <a:t>, </a:t>
            </a:r>
            <a:r>
              <a:rPr lang="en-US" sz="2400" dirty="0" err="1"/>
              <a:t>máx</a:t>
            </a:r>
            <a:r>
              <a:rPr lang="en-US" sz="2400" dirty="0"/>
              <a:t> </a:t>
            </a:r>
            <a:r>
              <a:rPr lang="es-CL" sz="2400" dirty="0"/>
              <a:t>60 mg/día. </a:t>
            </a:r>
            <a:r>
              <a:rPr lang="es-CL" sz="2400" dirty="0" err="1"/>
              <a:t>Monodosis</a:t>
            </a:r>
            <a:r>
              <a:rPr lang="es-CL" sz="2400" dirty="0"/>
              <a:t> (1D)</a:t>
            </a:r>
          </a:p>
          <a:p>
            <a:r>
              <a:rPr lang="es-CL" sz="2400" dirty="0"/>
              <a:t>Esquema diario por 4 – 6 </a:t>
            </a:r>
            <a:r>
              <a:rPr lang="es-CL" sz="2400" dirty="0" err="1"/>
              <a:t>sem</a:t>
            </a:r>
            <a:r>
              <a:rPr lang="es-CL" sz="2400" dirty="0"/>
              <a:t> (1C), seguido de Días alternos con </a:t>
            </a:r>
            <a:r>
              <a:rPr lang="en-US" sz="2400" dirty="0"/>
              <a:t>40 mg/m2 o 1.5 mg/kg (</a:t>
            </a:r>
            <a:r>
              <a:rPr lang="en-US" sz="2400" dirty="0" err="1"/>
              <a:t>máx</a:t>
            </a:r>
            <a:r>
              <a:rPr lang="en-US" sz="2400" dirty="0"/>
              <a:t> 40 mg en </a:t>
            </a:r>
            <a:r>
              <a:rPr lang="en-US" sz="2400" dirty="0" err="1"/>
              <a:t>días</a:t>
            </a:r>
            <a:r>
              <a:rPr lang="en-US" sz="2400" dirty="0"/>
              <a:t> </a:t>
            </a:r>
            <a:r>
              <a:rPr lang="en-US" sz="2400" dirty="0" err="1"/>
              <a:t>alternos</a:t>
            </a:r>
            <a:r>
              <a:rPr lang="en-US" sz="2400" dirty="0"/>
              <a:t>) y </a:t>
            </a:r>
            <a:r>
              <a:rPr lang="en-US" sz="2400" dirty="0" err="1"/>
              <a:t>dosis</a:t>
            </a:r>
            <a:r>
              <a:rPr lang="en-US" sz="2400" dirty="0"/>
              <a:t> </a:t>
            </a:r>
            <a:r>
              <a:rPr lang="en-US" sz="2400" dirty="0" err="1"/>
              <a:t>decrecientes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2 – 5 </a:t>
            </a:r>
            <a:r>
              <a:rPr lang="en-US" sz="2400" dirty="0" err="1"/>
              <a:t>meses</a:t>
            </a:r>
            <a:r>
              <a:rPr lang="en-US" sz="2400" dirty="0"/>
              <a:t>.</a:t>
            </a:r>
            <a:endParaRPr lang="es-CL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 l="5316" t="20430" r="56294" b="60670"/>
          <a:stretch>
            <a:fillRect/>
          </a:stretch>
        </p:blipFill>
        <p:spPr bwMode="auto">
          <a:xfrm>
            <a:off x="0" y="360039"/>
            <a:ext cx="7380312" cy="18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/>
          <a:srcRect l="12994" t="21735" r="53932" b="9281"/>
          <a:stretch>
            <a:fillRect/>
          </a:stretch>
        </p:blipFill>
        <p:spPr bwMode="auto">
          <a:xfrm>
            <a:off x="10450030" y="260365"/>
            <a:ext cx="1763688" cy="229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8C612CA-95A6-43F3-BAA7-253DFF0AB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2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55"/>
    </mc:Choice>
    <mc:Fallback xmlns="">
      <p:transition spd="slow" advTm="22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7324" y="73766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CL" sz="4000" dirty="0"/>
              <a:t>Clasificación según respuesta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7044124" y="6239054"/>
            <a:ext cx="42033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hlinkClick r:id="rId6"/>
              </a:rPr>
              <a:t>http://www.kidney-international.org</a:t>
            </a:r>
            <a:endParaRPr lang="es-CL" dirty="0"/>
          </a:p>
          <a:p>
            <a:r>
              <a:rPr lang="es-CL" dirty="0"/>
              <a:t>2012 KADIGO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 l="9741" t="39330" r="9344" b="14366"/>
          <a:stretch>
            <a:fillRect/>
          </a:stretch>
        </p:blipFill>
        <p:spPr bwMode="auto">
          <a:xfrm>
            <a:off x="647324" y="1880660"/>
            <a:ext cx="9144000" cy="41717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8256241" y="342900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20%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F3CB8C5-3538-4EAD-8236-AE90649F77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809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66"/>
    </mc:Choice>
    <mc:Fallback xmlns="">
      <p:transition spd="slow" advTm="35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CL" sz="4000" dirty="0"/>
              <a:t>Indicación de Biopsia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743" y="6079792"/>
            <a:ext cx="8229600" cy="608931"/>
          </a:xfrm>
        </p:spPr>
        <p:txBody>
          <a:bodyPr>
            <a:normAutofit fontScale="77500" lnSpcReduction="20000"/>
          </a:bodyPr>
          <a:lstStyle/>
          <a:p>
            <a:r>
              <a:rPr lang="es-CL" dirty="0"/>
              <a:t>En etapa aguda solo si debut con hematuria macroscópica, HTA severa, Falla renal o C3 bajo </a:t>
            </a:r>
            <a:r>
              <a:rPr lang="es-CL" dirty="0">
                <a:sym typeface="Wingdings" pitchFamily="2" charset="2"/>
              </a:rPr>
              <a:t> sospecha de GNMP, LES, </a:t>
            </a:r>
            <a:r>
              <a:rPr lang="es-CL" dirty="0" err="1">
                <a:sym typeface="Wingdings" pitchFamily="2" charset="2"/>
              </a:rPr>
              <a:t>GNpostinfecciosa</a:t>
            </a:r>
            <a:endParaRPr lang="es-C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393" y="1834166"/>
            <a:ext cx="5472608" cy="4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7352092" y="6519446"/>
            <a:ext cx="3828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Pediatrics in Review Vol.30 No.3 2009</a:t>
            </a:r>
            <a:endParaRPr lang="es-CL" sz="1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 l="58762" t="23265" r="12888" b="10000"/>
          <a:stretch>
            <a:fillRect/>
          </a:stretch>
        </p:blipFill>
        <p:spPr bwMode="auto">
          <a:xfrm>
            <a:off x="9276184" y="616745"/>
            <a:ext cx="2915816" cy="428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DB40448-3403-4470-945F-0C8996D1DC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683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01"/>
    </mc:Choice>
    <mc:Fallback xmlns="">
      <p:transition spd="slow" advTm="17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MX" sz="4000" dirty="0"/>
              <a:t>Complicaciones </a:t>
            </a:r>
            <a:r>
              <a:rPr lang="es-CL" sz="4000" dirty="0" err="1"/>
              <a:t>Sd.</a:t>
            </a:r>
            <a:r>
              <a:rPr lang="es-CL" sz="4000" dirty="0"/>
              <a:t> </a:t>
            </a:r>
            <a:r>
              <a:rPr lang="es-CL" sz="4000" dirty="0" err="1"/>
              <a:t>Nefrótico</a:t>
            </a:r>
            <a:endParaRPr lang="es-CL" sz="4000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48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3 Rectángulo"/>
          <p:cNvSpPr/>
          <p:nvPr/>
        </p:nvSpPr>
        <p:spPr>
          <a:xfrm>
            <a:off x="6227233" y="6488668"/>
            <a:ext cx="5081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Pediatrics in Review Vol.30 No.3 March 2009</a:t>
            </a:r>
            <a:endParaRPr lang="es-CL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8C5D55-B166-4FA5-A45A-604B78B455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4"/>
    </mc:Choice>
    <mc:Fallback xmlns="">
      <p:transition spd="slow" advTm="17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5286926"/>
              </p:ext>
            </p:extLst>
          </p:nvPr>
        </p:nvGraphicFramePr>
        <p:xfrm>
          <a:off x="963000" y="954922"/>
          <a:ext cx="9852152" cy="5356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76EFCE-9411-40C9-B9DD-A4A2432C3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71"/>
    </mc:Choice>
    <mc:Fallback xmlns="">
      <p:transition spd="slow" advTm="34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4000327"/>
              </p:ext>
            </p:extLst>
          </p:nvPr>
        </p:nvGraphicFramePr>
        <p:xfrm>
          <a:off x="798286" y="1291771"/>
          <a:ext cx="9412514" cy="2497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8286" y="3933056"/>
            <a:ext cx="3528392" cy="254395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48520" y="6550026"/>
            <a:ext cx="3619481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http://ecd.elciudadano.netdna-cdn.com/wp-content/uploads/2010/05/niño_vacuna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 l="9072"/>
          <a:stretch>
            <a:fillRect/>
          </a:stretch>
        </p:blipFill>
        <p:spPr bwMode="auto">
          <a:xfrm>
            <a:off x="6385399" y="3933056"/>
            <a:ext cx="3825029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36CBFB-EDF5-4991-84BB-232E3B68B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3"/>
    </mc:Choice>
    <mc:Fallback xmlns="">
      <p:transition spd="slow" advTm="13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CBCAD3-93EC-440A-B118-1DBCBF4B2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Caso 3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55E215-978A-4558-B2C7-C38582101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Preescolar de 4 años sexo femenino , peso 16 kilos.</a:t>
            </a:r>
          </a:p>
          <a:p>
            <a:r>
              <a:rPr lang="es-CL" dirty="0"/>
              <a:t>Cuadro de amigdalitis hace 20 días </a:t>
            </a:r>
          </a:p>
          <a:p>
            <a:r>
              <a:rPr lang="es-CL" dirty="0"/>
              <a:t>Inicia edema de manos, pies, que progresa con edema </a:t>
            </a:r>
            <a:r>
              <a:rPr lang="es-CL" dirty="0" err="1"/>
              <a:t>bipalpebral</a:t>
            </a:r>
            <a:r>
              <a:rPr lang="es-CL" dirty="0"/>
              <a:t>. Madre refiere que orina menos hace 12 horas , y con sangre en un episodio. </a:t>
            </a:r>
          </a:p>
          <a:p>
            <a:endParaRPr lang="es-CL" dirty="0"/>
          </a:p>
          <a:p>
            <a:r>
              <a:rPr lang="es-CL" dirty="0"/>
              <a:t>Hipótesis ? </a:t>
            </a:r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B49030-2A44-4C1D-8489-83E953AC8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25"/>
    </mc:Choice>
    <mc:Fallback xmlns="">
      <p:transition spd="slow" advTm="27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Sindrome Nefrítico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3FEE02-C652-4248-A715-00A6E6F2B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4"/>
    </mc:Choice>
    <mc:Fallback xmlns="">
      <p:transition spd="slow" advTm="7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5513632"/>
              </p:ext>
            </p:extLst>
          </p:nvPr>
        </p:nvGraphicFramePr>
        <p:xfrm>
          <a:off x="1952914" y="1326818"/>
          <a:ext cx="8183562" cy="5041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2ED084-40A7-44CE-ADA3-97775CAF0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0"/>
    </mc:Choice>
    <mc:Fallback xmlns="">
      <p:transition spd="slow" advTm="12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91544" y="332656"/>
            <a:ext cx="8183880" cy="1051560"/>
          </a:xfrm>
        </p:spPr>
        <p:txBody>
          <a:bodyPr/>
          <a:lstStyle/>
          <a:p>
            <a:r>
              <a:rPr lang="es-CL" dirty="0"/>
              <a:t>Sd. Nefrítico.</a:t>
            </a:r>
            <a:endParaRPr lang="es-ES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2063751" y="1628776"/>
          <a:ext cx="8183563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2166910" y="6098466"/>
            <a:ext cx="785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i="1" dirty="0"/>
              <a:t>Post-</a:t>
            </a:r>
            <a:r>
              <a:rPr lang="es-CL" sz="1200" i="1" dirty="0" err="1"/>
              <a:t>streptococcal</a:t>
            </a:r>
            <a:r>
              <a:rPr lang="es-CL" sz="1200" i="1" dirty="0"/>
              <a:t> </a:t>
            </a:r>
            <a:r>
              <a:rPr lang="es-CL" sz="1200" i="1" dirty="0" err="1"/>
              <a:t>acute</a:t>
            </a:r>
            <a:r>
              <a:rPr lang="es-CL" sz="1200" i="1" dirty="0"/>
              <a:t> </a:t>
            </a:r>
            <a:r>
              <a:rPr lang="es-CL" sz="1200" i="1" dirty="0" err="1"/>
              <a:t>glomerulonephritis</a:t>
            </a:r>
            <a:r>
              <a:rPr lang="es-CL" sz="1200" i="1" dirty="0"/>
              <a:t> in </a:t>
            </a:r>
            <a:r>
              <a:rPr lang="es-CL" sz="1200" i="1" dirty="0" err="1"/>
              <a:t>childre</a:t>
            </a:r>
            <a:r>
              <a:rPr lang="es-CL" sz="1200" i="1" dirty="0"/>
              <a:t>: </a:t>
            </a:r>
            <a:r>
              <a:rPr lang="es-CL" sz="1200" i="1" dirty="0" err="1"/>
              <a:t>clinica</a:t>
            </a:r>
            <a:r>
              <a:rPr lang="es-CL" sz="1200" i="1" dirty="0"/>
              <a:t> </a:t>
            </a:r>
            <a:r>
              <a:rPr lang="es-CL" sz="1200" i="1" dirty="0" err="1"/>
              <a:t>features</a:t>
            </a:r>
            <a:r>
              <a:rPr lang="es-CL" sz="1200" i="1" dirty="0"/>
              <a:t> and </a:t>
            </a:r>
            <a:r>
              <a:rPr lang="es-CL" sz="1200" i="1" dirty="0" err="1"/>
              <a:t>pathogenesis</a:t>
            </a:r>
            <a:r>
              <a:rPr lang="es-CL" sz="1200" i="1" dirty="0"/>
              <a:t>. (2011). </a:t>
            </a:r>
            <a:r>
              <a:rPr lang="es-CL" sz="1200" i="1" dirty="0" err="1"/>
              <a:t>Pediatr</a:t>
            </a:r>
            <a:r>
              <a:rPr lang="es-CL" sz="1200" i="1" dirty="0"/>
              <a:t> </a:t>
            </a:r>
            <a:r>
              <a:rPr lang="es-CL" sz="1200" i="1" dirty="0" err="1"/>
              <a:t>Nephrol</a:t>
            </a:r>
            <a:r>
              <a:rPr lang="es-CL" sz="1200" i="1" dirty="0"/>
              <a:t>. 26:165-180.</a:t>
            </a:r>
          </a:p>
          <a:p>
            <a:r>
              <a:rPr lang="es-CL" sz="1200" i="1" dirty="0" err="1"/>
              <a:t>Cavagnaro</a:t>
            </a:r>
            <a:r>
              <a:rPr lang="es-CL" sz="1200" i="1" dirty="0"/>
              <a:t> F. Sindrome Edematoso en Pediatría. Manual de Pediatría de la Universidad Católica de Chile.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EAB907-256F-4E8A-9335-558EDC9AC6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320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8"/>
    </mc:Choice>
    <mc:Fallback xmlns="">
      <p:transition spd="slow" advTm="21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965C51-4CC9-4845-B0A8-233C1E09DE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graphicEl>
                                              <a:dgm id="{A1965C51-4CC9-4845-B0A8-233C1E09DE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6EFA854-9EEB-499F-B23A-569A1666F4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graphicEl>
                                              <a:dgm id="{A6EFA854-9EEB-499F-B23A-569A1666F4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3CD0376-194D-464D-8F2B-930005CCA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73CD0376-194D-464D-8F2B-930005CCA3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02B73D-4900-43FA-8529-CCD57B720D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5802B73D-4900-43FA-8529-CCD57B720D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BBECF33-CE51-4902-A4B8-84180C5CC4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CBBECF33-CE51-4902-A4B8-84180C5CC4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45BC5F8-FB93-4CD1-B5CE-37223B7CE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graphicEl>
                                              <a:dgm id="{345BC5F8-FB93-4CD1-B5CE-37223B7CE1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3D52BCD-5E9F-4F44-A847-A2C39CB05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graphicEl>
                                              <a:dgm id="{83D52BCD-5E9F-4F44-A847-A2C39CB05E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43B886-13DC-4ECC-BD45-D10CC28C80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graphicEl>
                                              <a:dgm id="{0843B886-13DC-4ECC-BD45-D10CC28C80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95894E-4085-4EE1-BB37-2A92181F7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27" y="844247"/>
            <a:ext cx="8534400" cy="911982"/>
          </a:xfrm>
        </p:spPr>
        <p:txBody>
          <a:bodyPr/>
          <a:lstStyle/>
          <a:p>
            <a:r>
              <a:rPr lang="es-CL" dirty="0"/>
              <a:t>Fisiopatología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FA2695-EB10-4760-A8D1-A969C301A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177" y="2251223"/>
            <a:ext cx="5194073" cy="1886857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CL" dirty="0"/>
              <a:t>Starling (1896) : Rol de las fuerzas hidrostáticas y oncóticas en el movimiento del flujo a través de membranas capilares  </a:t>
            </a: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81E2195-F1CD-46CE-A04B-B6AC57658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27" y="4633074"/>
            <a:ext cx="5239657" cy="9524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n 6" descr="Imagen que contiene texto&#10;&#10;Descripción generada con confianza muy alta">
            <a:extLst>
              <a:ext uri="{FF2B5EF4-FFF2-40B4-BE49-F238E27FC236}">
                <a16:creationId xmlns:a16="http://schemas.microsoft.com/office/drawing/2014/main" id="{19E4ED65-5229-4533-8415-D8F1F8EF8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889" y="1033235"/>
            <a:ext cx="5806076" cy="52006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E782445-7E11-4F28-9A42-F58EB8590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5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24"/>
    </mc:Choice>
    <mc:Fallback xmlns="">
      <p:transition spd="slow" advTm="94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804" y="596899"/>
            <a:ext cx="8399904" cy="720080"/>
          </a:xfrm>
        </p:spPr>
        <p:txBody>
          <a:bodyPr>
            <a:normAutofit/>
          </a:bodyPr>
          <a:lstStyle/>
          <a:p>
            <a:r>
              <a:rPr lang="es-CL" u="sng" dirty="0"/>
              <a:t>Factores causantes de </a:t>
            </a:r>
            <a:r>
              <a:rPr lang="es-CL" u="sng" dirty="0" err="1"/>
              <a:t>Sd.</a:t>
            </a:r>
            <a:r>
              <a:rPr lang="es-CL" u="sng" dirty="0"/>
              <a:t> Nefrítico.</a:t>
            </a:r>
            <a:endParaRPr lang="es-ES" u="sng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1524000" y="1124744"/>
          <a:ext cx="9144000" cy="4947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6" name="5 Grupo"/>
          <p:cNvGrpSpPr/>
          <p:nvPr/>
        </p:nvGrpSpPr>
        <p:grpSpPr>
          <a:xfrm>
            <a:off x="5231904" y="1124744"/>
            <a:ext cx="1710598" cy="1312664"/>
            <a:chOff x="3687195" y="1855"/>
            <a:chExt cx="1710598" cy="1312664"/>
          </a:xfrm>
        </p:grpSpPr>
        <p:sp>
          <p:nvSpPr>
            <p:cNvPr id="7" name="6 Elipse"/>
            <p:cNvSpPr/>
            <p:nvPr/>
          </p:nvSpPr>
          <p:spPr>
            <a:xfrm>
              <a:off x="3687195" y="1855"/>
              <a:ext cx="1710598" cy="131266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Elipse 4"/>
            <p:cNvSpPr/>
            <p:nvPr/>
          </p:nvSpPr>
          <p:spPr>
            <a:xfrm>
              <a:off x="3937706" y="194090"/>
              <a:ext cx="1209576" cy="9281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100" b="1" dirty="0">
                  <a:solidFill>
                    <a:schemeClr val="tx1"/>
                  </a:solidFill>
                </a:rPr>
                <a:t>Inmunológicos</a:t>
              </a:r>
              <a:endParaRPr lang="es-ES" sz="11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8 CuadroTexto"/>
          <p:cNvSpPr txBox="1"/>
          <p:nvPr/>
        </p:nvSpPr>
        <p:spPr>
          <a:xfrm>
            <a:off x="2166910" y="6143645"/>
            <a:ext cx="785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i="1" dirty="0"/>
              <a:t>Post-</a:t>
            </a:r>
            <a:r>
              <a:rPr lang="es-CL" sz="1200" i="1" dirty="0" err="1"/>
              <a:t>streptococcal</a:t>
            </a:r>
            <a:r>
              <a:rPr lang="es-CL" sz="1200" i="1" dirty="0"/>
              <a:t> </a:t>
            </a:r>
            <a:r>
              <a:rPr lang="es-CL" sz="1200" i="1" dirty="0" err="1"/>
              <a:t>acute</a:t>
            </a:r>
            <a:r>
              <a:rPr lang="es-CL" sz="1200" i="1" dirty="0"/>
              <a:t> </a:t>
            </a:r>
            <a:r>
              <a:rPr lang="es-CL" sz="1200" i="1" dirty="0" err="1"/>
              <a:t>glomerulonephritis</a:t>
            </a:r>
            <a:r>
              <a:rPr lang="es-CL" sz="1200" i="1" dirty="0"/>
              <a:t> in </a:t>
            </a:r>
            <a:r>
              <a:rPr lang="es-CL" sz="1200" i="1" dirty="0" err="1"/>
              <a:t>childre</a:t>
            </a:r>
            <a:r>
              <a:rPr lang="es-CL" sz="1200" i="1" dirty="0"/>
              <a:t>: </a:t>
            </a:r>
            <a:r>
              <a:rPr lang="es-CL" sz="1200" i="1" dirty="0" err="1"/>
              <a:t>clinica</a:t>
            </a:r>
            <a:r>
              <a:rPr lang="es-CL" sz="1200" i="1" dirty="0"/>
              <a:t> </a:t>
            </a:r>
            <a:r>
              <a:rPr lang="es-CL" sz="1200" i="1" dirty="0" err="1"/>
              <a:t>features</a:t>
            </a:r>
            <a:r>
              <a:rPr lang="es-CL" sz="1200" i="1" dirty="0"/>
              <a:t> and </a:t>
            </a:r>
            <a:r>
              <a:rPr lang="es-CL" sz="1200" i="1" dirty="0" err="1"/>
              <a:t>pathogenesis</a:t>
            </a:r>
            <a:r>
              <a:rPr lang="es-CL" sz="1200" i="1" dirty="0"/>
              <a:t>. (2011). </a:t>
            </a:r>
            <a:r>
              <a:rPr lang="es-CL" sz="1200" i="1" dirty="0" err="1"/>
              <a:t>Pediatr</a:t>
            </a:r>
            <a:r>
              <a:rPr lang="es-CL" sz="1200" i="1" dirty="0"/>
              <a:t> </a:t>
            </a:r>
            <a:r>
              <a:rPr lang="es-CL" sz="1200" i="1" dirty="0" err="1"/>
              <a:t>Nephrol</a:t>
            </a:r>
            <a:r>
              <a:rPr lang="es-CL" sz="1200" i="1" dirty="0"/>
              <a:t>. 26:165-180.</a:t>
            </a:r>
          </a:p>
          <a:p>
            <a:r>
              <a:rPr lang="es-CL" sz="1200" i="1" dirty="0" err="1"/>
              <a:t>Cavagnaro</a:t>
            </a:r>
            <a:r>
              <a:rPr lang="es-CL" sz="1200" i="1" dirty="0"/>
              <a:t> F. Sindrome Edematoso en Pediatría. Manual de Pediatría de la Universidad Católica de Chile.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ABED7B-750B-4EED-B3EE-DBE2D153BC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213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35"/>
    </mc:Choice>
    <mc:Fallback xmlns="">
      <p:transition spd="slow" advTm="26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188640"/>
            <a:ext cx="8183880" cy="1051560"/>
          </a:xfrm>
        </p:spPr>
        <p:txBody>
          <a:bodyPr/>
          <a:lstStyle/>
          <a:p>
            <a:r>
              <a:rPr lang="es-CL" dirty="0"/>
              <a:t>Clases de </a:t>
            </a:r>
            <a:r>
              <a:rPr lang="es-CL" dirty="0" err="1"/>
              <a:t>Sd.</a:t>
            </a:r>
            <a:r>
              <a:rPr lang="es-CL" dirty="0"/>
              <a:t> Nefrítico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2063751" y="1557339"/>
          <a:ext cx="8183563" cy="4764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5" name="4 Grupo"/>
          <p:cNvGrpSpPr/>
          <p:nvPr/>
        </p:nvGrpSpPr>
        <p:grpSpPr>
          <a:xfrm>
            <a:off x="8040217" y="4005064"/>
            <a:ext cx="2140117" cy="1070058"/>
            <a:chOff x="6017886" y="2462297"/>
            <a:chExt cx="2140117" cy="1070058"/>
          </a:xfrm>
        </p:grpSpPr>
        <p:sp>
          <p:nvSpPr>
            <p:cNvPr id="6" name="5 Rectángulo redondeado"/>
            <p:cNvSpPr/>
            <p:nvPr/>
          </p:nvSpPr>
          <p:spPr>
            <a:xfrm>
              <a:off x="6017886" y="2462297"/>
              <a:ext cx="2140117" cy="107005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6 Rectángulo"/>
            <p:cNvSpPr/>
            <p:nvPr/>
          </p:nvSpPr>
          <p:spPr>
            <a:xfrm>
              <a:off x="6049227" y="2493638"/>
              <a:ext cx="2077435" cy="10073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700" dirty="0">
                  <a:solidFill>
                    <a:srgbClr val="FFFF00"/>
                  </a:solidFill>
                </a:rPr>
                <a:t>Glomerulonefritis Aguda post-estreptocócica</a:t>
              </a:r>
              <a:endParaRPr lang="es-ES" sz="1700" dirty="0">
                <a:solidFill>
                  <a:srgbClr val="FFFF00"/>
                </a:solidFill>
              </a:endParaRPr>
            </a:p>
          </p:txBody>
        </p:sp>
      </p:grpSp>
      <p:sp>
        <p:nvSpPr>
          <p:cNvPr id="8" name="7 CuadroTexto"/>
          <p:cNvSpPr txBox="1"/>
          <p:nvPr/>
        </p:nvSpPr>
        <p:spPr>
          <a:xfrm>
            <a:off x="2166910" y="6286521"/>
            <a:ext cx="785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i="1" dirty="0"/>
              <a:t>Post-</a:t>
            </a:r>
            <a:r>
              <a:rPr lang="es-CL" sz="1200" i="1" dirty="0" err="1"/>
              <a:t>streptococcal</a:t>
            </a:r>
            <a:r>
              <a:rPr lang="es-CL" sz="1200" i="1" dirty="0"/>
              <a:t> </a:t>
            </a:r>
            <a:r>
              <a:rPr lang="es-CL" sz="1200" i="1" dirty="0" err="1"/>
              <a:t>acute</a:t>
            </a:r>
            <a:r>
              <a:rPr lang="es-CL" sz="1200" i="1" dirty="0"/>
              <a:t> </a:t>
            </a:r>
            <a:r>
              <a:rPr lang="es-CL" sz="1200" i="1" dirty="0" err="1"/>
              <a:t>glomerulonephritis</a:t>
            </a:r>
            <a:r>
              <a:rPr lang="es-CL" sz="1200" i="1" dirty="0"/>
              <a:t> in </a:t>
            </a:r>
            <a:r>
              <a:rPr lang="es-CL" sz="1200" i="1" dirty="0" err="1"/>
              <a:t>childre</a:t>
            </a:r>
            <a:r>
              <a:rPr lang="es-CL" sz="1200" i="1" dirty="0"/>
              <a:t>: </a:t>
            </a:r>
            <a:r>
              <a:rPr lang="es-CL" sz="1200" i="1" dirty="0" err="1"/>
              <a:t>clinica</a:t>
            </a:r>
            <a:r>
              <a:rPr lang="es-CL" sz="1200" i="1" dirty="0"/>
              <a:t> </a:t>
            </a:r>
            <a:r>
              <a:rPr lang="es-CL" sz="1200" i="1" dirty="0" err="1"/>
              <a:t>features</a:t>
            </a:r>
            <a:r>
              <a:rPr lang="es-CL" sz="1200" i="1" dirty="0"/>
              <a:t> and </a:t>
            </a:r>
            <a:r>
              <a:rPr lang="es-CL" sz="1200" i="1" dirty="0" err="1"/>
              <a:t>pathogenesis</a:t>
            </a:r>
            <a:r>
              <a:rPr lang="es-CL" sz="1200" i="1" dirty="0"/>
              <a:t>. (2011). </a:t>
            </a:r>
            <a:r>
              <a:rPr lang="es-CL" sz="1200" i="1" dirty="0" err="1"/>
              <a:t>Pediatr</a:t>
            </a:r>
            <a:r>
              <a:rPr lang="es-CL" sz="1200" i="1" dirty="0"/>
              <a:t> </a:t>
            </a:r>
            <a:r>
              <a:rPr lang="es-CL" sz="1200" i="1" dirty="0" err="1"/>
              <a:t>Nephrol</a:t>
            </a:r>
            <a:r>
              <a:rPr lang="es-CL" sz="1200" i="1" dirty="0"/>
              <a:t>. 26:165-180.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43D4D94-5A99-4258-918E-D97AB0532B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06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14"/>
    </mc:Choice>
    <mc:Fallback xmlns="">
      <p:transition spd="slow" advTm="23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91068" y="740619"/>
            <a:ext cx="8183880" cy="1152128"/>
          </a:xfrm>
        </p:spPr>
        <p:txBody>
          <a:bodyPr>
            <a:normAutofit/>
          </a:bodyPr>
          <a:lstStyle/>
          <a:p>
            <a:r>
              <a:rPr lang="es-CL" i="1" dirty="0"/>
              <a:t>Glomerulonefritis Aguda Post- estreptocócica (GNAPE)</a:t>
            </a:r>
            <a:endParaRPr lang="es-ES" i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91068" y="2347922"/>
            <a:ext cx="8208912" cy="2800853"/>
          </a:xfrm>
        </p:spPr>
        <p:txBody>
          <a:bodyPr>
            <a:normAutofit/>
          </a:bodyPr>
          <a:lstStyle/>
          <a:p>
            <a:r>
              <a:rPr lang="es-CL" dirty="0"/>
              <a:t>Entidad clínica de instalación brusca caracterizada por edema, hematuria, hipertensión (≥p95), oliguria, proteinuria leve.</a:t>
            </a:r>
          </a:p>
          <a:p>
            <a:r>
              <a:rPr lang="es-CL" i="1" dirty="0"/>
              <a:t>Posterior a una infección por Estreptococo beta hemolítico del grupo A.</a:t>
            </a:r>
          </a:p>
          <a:p>
            <a:r>
              <a:rPr lang="es-CL" dirty="0"/>
              <a:t>Más frecuente en escolares (&gt;5años) y en varones. </a:t>
            </a:r>
          </a:p>
          <a:p>
            <a:pPr>
              <a:buNone/>
            </a:pPr>
            <a:endParaRPr lang="es-CL" dirty="0"/>
          </a:p>
          <a:p>
            <a:pPr>
              <a:buNone/>
            </a:pPr>
            <a:endParaRPr lang="es-CL" dirty="0">
              <a:sym typeface="Wingdings" pitchFamily="2" charset="2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15926" y="6212317"/>
            <a:ext cx="1102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i="1" dirty="0"/>
              <a:t>Post-</a:t>
            </a:r>
            <a:r>
              <a:rPr lang="es-CL" sz="1200" i="1" dirty="0" err="1"/>
              <a:t>streptococcal</a:t>
            </a:r>
            <a:r>
              <a:rPr lang="es-CL" sz="1200" i="1" dirty="0"/>
              <a:t> </a:t>
            </a:r>
            <a:r>
              <a:rPr lang="es-CL" sz="1200" i="1" dirty="0" err="1"/>
              <a:t>acute</a:t>
            </a:r>
            <a:r>
              <a:rPr lang="es-CL" sz="1200" i="1" dirty="0"/>
              <a:t> </a:t>
            </a:r>
            <a:r>
              <a:rPr lang="es-CL" sz="1200" i="1" dirty="0" err="1"/>
              <a:t>glomerulonephritis</a:t>
            </a:r>
            <a:r>
              <a:rPr lang="es-CL" sz="1200" i="1" dirty="0"/>
              <a:t> in </a:t>
            </a:r>
            <a:r>
              <a:rPr lang="es-CL" sz="1200" i="1" dirty="0" err="1"/>
              <a:t>childre</a:t>
            </a:r>
            <a:r>
              <a:rPr lang="es-CL" sz="1200" i="1" dirty="0"/>
              <a:t>: </a:t>
            </a:r>
            <a:r>
              <a:rPr lang="es-CL" sz="1200" i="1" dirty="0" err="1"/>
              <a:t>clinica</a:t>
            </a:r>
            <a:r>
              <a:rPr lang="es-CL" sz="1200" i="1" dirty="0"/>
              <a:t> </a:t>
            </a:r>
            <a:r>
              <a:rPr lang="es-CL" sz="1200" i="1" dirty="0" err="1"/>
              <a:t>features</a:t>
            </a:r>
            <a:r>
              <a:rPr lang="es-CL" sz="1200" i="1" dirty="0"/>
              <a:t> and </a:t>
            </a:r>
            <a:r>
              <a:rPr lang="es-CL" sz="1200" i="1" dirty="0" err="1"/>
              <a:t>pathogenesis</a:t>
            </a:r>
            <a:r>
              <a:rPr lang="es-CL" sz="1200" i="1" dirty="0"/>
              <a:t>. (2011). </a:t>
            </a:r>
            <a:r>
              <a:rPr lang="es-CL" sz="1200" i="1" dirty="0" err="1"/>
              <a:t>Pediatr</a:t>
            </a:r>
            <a:r>
              <a:rPr lang="es-CL" sz="1200" i="1" dirty="0"/>
              <a:t> </a:t>
            </a:r>
            <a:r>
              <a:rPr lang="es-CL" sz="1200" i="1" dirty="0" err="1"/>
              <a:t>Nephrol</a:t>
            </a:r>
            <a:r>
              <a:rPr lang="es-CL" sz="1200" i="1" dirty="0"/>
              <a:t>. 26:165-180.</a:t>
            </a:r>
          </a:p>
          <a:p>
            <a:r>
              <a:rPr lang="es-CL" sz="1200" i="1" dirty="0" err="1"/>
              <a:t>Cavagnaro</a:t>
            </a:r>
            <a:r>
              <a:rPr lang="es-CL" sz="1200" i="1" dirty="0"/>
              <a:t> F. Sindrome Edematoso en Pediatría. Manual de Pediatría de la Universidad Católica de Chile.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A78D8C-6C2B-4FDF-AB28-4C26235A0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7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94"/>
    </mc:Choice>
    <mc:Fallback xmlns="">
      <p:transition spd="slow" advTm="15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7426" y="698073"/>
            <a:ext cx="9710006" cy="1052513"/>
          </a:xfrm>
        </p:spPr>
        <p:txBody>
          <a:bodyPr>
            <a:normAutofit fontScale="90000"/>
          </a:bodyPr>
          <a:lstStyle/>
          <a:p>
            <a:r>
              <a:rPr lang="es-CL" i="1" dirty="0"/>
              <a:t>Glomerulonefritis Aguda Post- estreptocócica (GNAPE)</a:t>
            </a:r>
            <a:endParaRPr lang="es-ES" i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77287" y="2069376"/>
            <a:ext cx="8183880" cy="4464496"/>
          </a:xfrm>
        </p:spPr>
        <p:txBody>
          <a:bodyPr>
            <a:normAutofit/>
          </a:bodyPr>
          <a:lstStyle/>
          <a:p>
            <a:r>
              <a:rPr lang="es-CL" dirty="0">
                <a:sym typeface="Wingdings" pitchFamily="2" charset="2"/>
              </a:rPr>
              <a:t>El 15% de los que presentan infección estreptocócica presentan una GNAPE </a:t>
            </a:r>
            <a:r>
              <a:rPr lang="es-CL" dirty="0"/>
              <a:t>entre 10-30 días después de la infección.</a:t>
            </a:r>
          </a:p>
          <a:p>
            <a:r>
              <a:rPr lang="es-CL" b="1" i="1" dirty="0"/>
              <a:t>Clínica</a:t>
            </a:r>
            <a:r>
              <a:rPr lang="es-CL" dirty="0"/>
              <a:t>: decaimiento, apatía, inapetencia, cefalea, dolor abdominal, epistaxis y a veces fiebre. </a:t>
            </a:r>
          </a:p>
          <a:p>
            <a:r>
              <a:rPr lang="es-CL" dirty="0"/>
              <a:t>Edema matutino, pálido, no doloroso, se inicia en párpados luego toma cara y extremidades. </a:t>
            </a:r>
          </a:p>
          <a:p>
            <a:r>
              <a:rPr lang="es-CL" dirty="0"/>
              <a:t>Hematuria macroscópica (25-60%), oliguria, y en ocasiones </a:t>
            </a:r>
            <a:r>
              <a:rPr lang="es-CL" dirty="0" err="1"/>
              <a:t>piodermitis</a:t>
            </a:r>
            <a:r>
              <a:rPr lang="es-CL" dirty="0"/>
              <a:t>.</a:t>
            </a:r>
          </a:p>
          <a:p>
            <a:endParaRPr lang="es-CL" dirty="0"/>
          </a:p>
          <a:p>
            <a:pPr>
              <a:buNone/>
            </a:pPr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pPr>
              <a:buNone/>
            </a:pPr>
            <a:endParaRPr lang="es-CL" dirty="0"/>
          </a:p>
          <a:p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1809720" y="6072207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i="1" dirty="0"/>
              <a:t>Post-</a:t>
            </a:r>
            <a:r>
              <a:rPr lang="es-CL" sz="1200" i="1" dirty="0" err="1"/>
              <a:t>streptococcal</a:t>
            </a:r>
            <a:r>
              <a:rPr lang="es-CL" sz="1200" i="1" dirty="0"/>
              <a:t> </a:t>
            </a:r>
            <a:r>
              <a:rPr lang="es-CL" sz="1200" i="1" dirty="0" err="1"/>
              <a:t>acute</a:t>
            </a:r>
            <a:r>
              <a:rPr lang="es-CL" sz="1200" i="1" dirty="0"/>
              <a:t> </a:t>
            </a:r>
            <a:r>
              <a:rPr lang="es-CL" sz="1200" i="1" dirty="0" err="1"/>
              <a:t>glomerulonephritis</a:t>
            </a:r>
            <a:r>
              <a:rPr lang="es-CL" sz="1200" i="1" dirty="0"/>
              <a:t> in </a:t>
            </a:r>
            <a:r>
              <a:rPr lang="es-CL" sz="1200" i="1" dirty="0" err="1"/>
              <a:t>childre</a:t>
            </a:r>
            <a:r>
              <a:rPr lang="es-CL" sz="1200" i="1" dirty="0"/>
              <a:t>: </a:t>
            </a:r>
            <a:r>
              <a:rPr lang="es-CL" sz="1200" i="1" dirty="0" err="1"/>
              <a:t>clinica</a:t>
            </a:r>
            <a:r>
              <a:rPr lang="es-CL" sz="1200" i="1" dirty="0"/>
              <a:t> </a:t>
            </a:r>
            <a:r>
              <a:rPr lang="es-CL" sz="1200" i="1" dirty="0" err="1"/>
              <a:t>features</a:t>
            </a:r>
            <a:r>
              <a:rPr lang="es-CL" sz="1200" i="1" dirty="0"/>
              <a:t> and </a:t>
            </a:r>
            <a:r>
              <a:rPr lang="es-CL" sz="1200" i="1" dirty="0" err="1"/>
              <a:t>pathogenesis</a:t>
            </a:r>
            <a:r>
              <a:rPr lang="es-CL" sz="1200" i="1" dirty="0"/>
              <a:t>. (2011). </a:t>
            </a:r>
            <a:r>
              <a:rPr lang="es-CL" sz="1200" i="1" dirty="0" err="1"/>
              <a:t>Pediatr</a:t>
            </a:r>
            <a:r>
              <a:rPr lang="es-CL" sz="1200" i="1" dirty="0"/>
              <a:t> </a:t>
            </a:r>
            <a:r>
              <a:rPr lang="es-CL" sz="1200" i="1" dirty="0" err="1"/>
              <a:t>Nephrol</a:t>
            </a:r>
            <a:r>
              <a:rPr lang="es-CL" sz="1200" i="1" dirty="0"/>
              <a:t>. 26:165-180.</a:t>
            </a:r>
            <a:endParaRPr lang="es-CL" sz="12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5DAD71-D6A1-464E-AB2C-FA928EB15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5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92"/>
    </mc:Choice>
    <mc:Fallback xmlns="">
      <p:transition spd="slow" advTm="48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26920" y="4581128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es-CL" dirty="0"/>
              <a:t>Derivar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5543" y="2051672"/>
            <a:ext cx="9613861" cy="3599316"/>
          </a:xfrm>
        </p:spPr>
        <p:txBody>
          <a:bodyPr>
            <a:normAutofit/>
          </a:bodyPr>
          <a:lstStyle/>
          <a:p>
            <a:r>
              <a:rPr lang="es-CL" b="1" i="1" dirty="0">
                <a:sym typeface="Wingdings" pitchFamily="2" charset="2"/>
              </a:rPr>
              <a:t>Diagnóstico:</a:t>
            </a:r>
            <a:r>
              <a:rPr lang="es-CL" dirty="0">
                <a:sym typeface="Wingdings" pitchFamily="2" charset="2"/>
              </a:rPr>
              <a:t> </a:t>
            </a:r>
            <a:endParaRPr lang="es-CL" b="1" i="1" dirty="0">
              <a:sym typeface="Wingdings" pitchFamily="2" charset="2"/>
            </a:endParaRPr>
          </a:p>
          <a:p>
            <a:pPr lvl="1"/>
            <a:r>
              <a:rPr lang="es-CL" i="1" dirty="0">
                <a:sym typeface="Wingdings" pitchFamily="2" charset="2"/>
              </a:rPr>
              <a:t>Clínica</a:t>
            </a:r>
          </a:p>
          <a:p>
            <a:pPr lvl="1"/>
            <a:r>
              <a:rPr lang="es-CL" i="1" dirty="0">
                <a:sym typeface="Wingdings" pitchFamily="2" charset="2"/>
              </a:rPr>
              <a:t>Exámenes alterados (Hematuria, C3 bajo, ASO elevado, </a:t>
            </a:r>
            <a:r>
              <a:rPr lang="es-CL" i="1" dirty="0" err="1">
                <a:sym typeface="Wingdings" pitchFamily="2" charset="2"/>
              </a:rPr>
              <a:t>Creatinina</a:t>
            </a:r>
            <a:r>
              <a:rPr lang="es-CL" i="1" dirty="0">
                <a:sym typeface="Wingdings" pitchFamily="2" charset="2"/>
              </a:rPr>
              <a:t> y Urea Elevadas. Anemia dilucional en el Hemograma, proteinuria leve).</a:t>
            </a:r>
          </a:p>
          <a:p>
            <a:pPr lvl="1"/>
            <a:endParaRPr lang="es-CL" i="1" dirty="0">
              <a:sym typeface="Wingdings" pitchFamily="2" charset="2"/>
            </a:endParaRPr>
          </a:p>
          <a:p>
            <a:r>
              <a:rPr lang="es-CL" b="1" i="1" dirty="0">
                <a:sym typeface="Wingdings" pitchFamily="2" charset="2"/>
              </a:rPr>
              <a:t>Tratamiento </a:t>
            </a:r>
            <a:r>
              <a:rPr lang="es-CL" dirty="0">
                <a:sym typeface="Wingdings" pitchFamily="2" charset="2"/>
              </a:rPr>
              <a:t>de sostén con diuréticos y </a:t>
            </a:r>
            <a:r>
              <a:rPr lang="es-CL" dirty="0" err="1">
                <a:sym typeface="Wingdings" pitchFamily="2" charset="2"/>
              </a:rPr>
              <a:t>antihipertensivos</a:t>
            </a:r>
            <a:r>
              <a:rPr lang="es-CL" dirty="0">
                <a:sym typeface="Wingdings" pitchFamily="2" charset="2"/>
              </a:rPr>
              <a:t>  Manejo del especialista.</a:t>
            </a:r>
            <a:endParaRPr lang="es-CL" i="1" dirty="0">
              <a:sym typeface="Wingdings" pitchFamily="2" charset="2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2063552" y="4714884"/>
            <a:ext cx="7920880" cy="93610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1809720" y="6072207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i="1" dirty="0"/>
              <a:t>Post-</a:t>
            </a:r>
            <a:r>
              <a:rPr lang="es-CL" sz="1200" i="1" dirty="0" err="1"/>
              <a:t>streptococcal</a:t>
            </a:r>
            <a:r>
              <a:rPr lang="es-CL" sz="1200" i="1" dirty="0"/>
              <a:t> </a:t>
            </a:r>
            <a:r>
              <a:rPr lang="es-CL" sz="1200" i="1" dirty="0" err="1"/>
              <a:t>acute</a:t>
            </a:r>
            <a:r>
              <a:rPr lang="es-CL" sz="1200" i="1" dirty="0"/>
              <a:t> </a:t>
            </a:r>
            <a:r>
              <a:rPr lang="es-CL" sz="1200" i="1" dirty="0" err="1"/>
              <a:t>glomerulonephritis</a:t>
            </a:r>
            <a:r>
              <a:rPr lang="es-CL" sz="1200" i="1" dirty="0"/>
              <a:t> in </a:t>
            </a:r>
            <a:r>
              <a:rPr lang="es-CL" sz="1200" i="1" dirty="0" err="1"/>
              <a:t>childre</a:t>
            </a:r>
            <a:r>
              <a:rPr lang="es-CL" sz="1200" i="1" dirty="0"/>
              <a:t>: </a:t>
            </a:r>
            <a:r>
              <a:rPr lang="es-CL" sz="1200" i="1" dirty="0" err="1"/>
              <a:t>clinica</a:t>
            </a:r>
            <a:r>
              <a:rPr lang="es-CL" sz="1200" i="1" dirty="0"/>
              <a:t> </a:t>
            </a:r>
            <a:r>
              <a:rPr lang="es-CL" sz="1200" i="1" dirty="0" err="1"/>
              <a:t>features</a:t>
            </a:r>
            <a:r>
              <a:rPr lang="es-CL" sz="1200" i="1" dirty="0"/>
              <a:t> and </a:t>
            </a:r>
            <a:r>
              <a:rPr lang="es-CL" sz="1200" i="1" dirty="0" err="1"/>
              <a:t>pathogenesis</a:t>
            </a:r>
            <a:r>
              <a:rPr lang="es-CL" sz="1200" i="1" dirty="0"/>
              <a:t>. (2011). </a:t>
            </a:r>
            <a:r>
              <a:rPr lang="es-CL" sz="1200" i="1" dirty="0" err="1"/>
              <a:t>Pediatr</a:t>
            </a:r>
            <a:r>
              <a:rPr lang="es-CL" sz="1200" i="1" dirty="0"/>
              <a:t> </a:t>
            </a:r>
            <a:r>
              <a:rPr lang="es-CL" sz="1200" i="1" dirty="0" err="1"/>
              <a:t>Nephrol</a:t>
            </a:r>
            <a:r>
              <a:rPr lang="es-CL" sz="1200" i="1" dirty="0"/>
              <a:t>. 26:165-180.</a:t>
            </a:r>
            <a:endParaRPr lang="es-CL" sz="1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E3EA279-14AE-4FF0-9A26-46159DC81D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9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0"/>
    </mc:Choice>
    <mc:Fallback xmlns="">
      <p:transition spd="slow" advTm="26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738282" y="2071678"/>
            <a:ext cx="2143140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Tratar de acuerdo a  la causa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3167042" y="71414"/>
            <a:ext cx="2500330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Edema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1738282" y="1142984"/>
            <a:ext cx="2143140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Local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8524892" y="3786190"/>
            <a:ext cx="1928826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Tratar de acuerdo a Patología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4738678" y="1142984"/>
            <a:ext cx="2214578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Generalizado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8024826" y="2357430"/>
            <a:ext cx="1571636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Hematuria?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1703512" y="5229200"/>
            <a:ext cx="2714644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300" dirty="0" err="1"/>
              <a:t>Albuminemia</a:t>
            </a:r>
            <a:r>
              <a:rPr lang="es-CL" sz="1300" dirty="0"/>
              <a:t>: &lt;2,5mg/dl</a:t>
            </a:r>
          </a:p>
          <a:p>
            <a:pPr algn="ctr"/>
            <a:r>
              <a:rPr lang="es-CL" sz="1300" dirty="0"/>
              <a:t>Proteinuria &gt;40mg/m2/</a:t>
            </a:r>
            <a:r>
              <a:rPr lang="es-CL" sz="1300" dirty="0" err="1"/>
              <a:t>hr</a:t>
            </a:r>
            <a:endParaRPr lang="es-CL" sz="1300" dirty="0"/>
          </a:p>
          <a:p>
            <a:pPr algn="ctr"/>
            <a:r>
              <a:rPr lang="es-CL" sz="1300" dirty="0" err="1"/>
              <a:t>Colestrol</a:t>
            </a:r>
            <a:r>
              <a:rPr lang="es-CL" sz="1300" dirty="0"/>
              <a:t> &gt;200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4595802" y="3357562"/>
            <a:ext cx="2500330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Presión Arterial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1847528" y="4357694"/>
            <a:ext cx="1714512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Normal</a:t>
            </a:r>
          </a:p>
        </p:txBody>
      </p:sp>
      <p:sp>
        <p:nvSpPr>
          <p:cNvPr id="16" name="15 Rectángulo redondeado"/>
          <p:cNvSpPr/>
          <p:nvPr/>
        </p:nvSpPr>
        <p:spPr>
          <a:xfrm>
            <a:off x="5893086" y="4365104"/>
            <a:ext cx="1643074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Alta</a:t>
            </a:r>
          </a:p>
        </p:txBody>
      </p:sp>
      <p:sp>
        <p:nvSpPr>
          <p:cNvPr id="17" name="16 Rectángulo redondeado"/>
          <p:cNvSpPr/>
          <p:nvPr/>
        </p:nvSpPr>
        <p:spPr>
          <a:xfrm>
            <a:off x="8096264" y="5357826"/>
            <a:ext cx="2500330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Sospechar S. Nefrítico</a:t>
            </a:r>
          </a:p>
        </p:txBody>
      </p:sp>
      <p:sp>
        <p:nvSpPr>
          <p:cNvPr id="19" name="18 Rectángulo redondeado"/>
          <p:cNvSpPr/>
          <p:nvPr/>
        </p:nvSpPr>
        <p:spPr>
          <a:xfrm>
            <a:off x="4667240" y="2071678"/>
            <a:ext cx="2428892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Signos y Síntomas Asociados?</a:t>
            </a:r>
          </a:p>
        </p:txBody>
      </p:sp>
      <p:cxnSp>
        <p:nvCxnSpPr>
          <p:cNvPr id="22" name="21 Conector recto de flecha"/>
          <p:cNvCxnSpPr/>
          <p:nvPr/>
        </p:nvCxnSpPr>
        <p:spPr>
          <a:xfrm rot="5400000">
            <a:off x="2666976" y="1856570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/>
          <p:nvPr/>
        </p:nvCxnSpPr>
        <p:spPr>
          <a:xfrm rot="5400000">
            <a:off x="6417471" y="5049811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>
          <a:xfrm rot="5400000">
            <a:off x="2785566" y="5071280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/>
          <p:nvPr/>
        </p:nvCxnSpPr>
        <p:spPr>
          <a:xfrm rot="5400000">
            <a:off x="5738016" y="1856570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37 Grupo"/>
          <p:cNvGrpSpPr/>
          <p:nvPr/>
        </p:nvGrpSpPr>
        <p:grpSpPr>
          <a:xfrm>
            <a:off x="3381356" y="4150790"/>
            <a:ext cx="3214710" cy="214314"/>
            <a:chOff x="1285852" y="1000108"/>
            <a:chExt cx="3357586" cy="285752"/>
          </a:xfrm>
        </p:grpSpPr>
        <p:cxnSp>
          <p:nvCxnSpPr>
            <p:cNvPr id="31" name="30 Conector recto"/>
            <p:cNvCxnSpPr/>
            <p:nvPr/>
          </p:nvCxnSpPr>
          <p:spPr>
            <a:xfrm>
              <a:off x="1285852" y="1000108"/>
              <a:ext cx="3357586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35 Conector recto de flecha"/>
            <p:cNvCxnSpPr/>
            <p:nvPr/>
          </p:nvCxnSpPr>
          <p:spPr>
            <a:xfrm rot="5400000">
              <a:off x="4499768" y="1142190"/>
              <a:ext cx="28575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36 Conector recto de flecha"/>
            <p:cNvCxnSpPr/>
            <p:nvPr/>
          </p:nvCxnSpPr>
          <p:spPr>
            <a:xfrm rot="5400000">
              <a:off x="1143770" y="1142190"/>
              <a:ext cx="28575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39 Grupo"/>
          <p:cNvGrpSpPr/>
          <p:nvPr/>
        </p:nvGrpSpPr>
        <p:grpSpPr>
          <a:xfrm>
            <a:off x="2738414" y="857232"/>
            <a:ext cx="3214710" cy="214314"/>
            <a:chOff x="1285852" y="1000108"/>
            <a:chExt cx="3357586" cy="285752"/>
          </a:xfrm>
        </p:grpSpPr>
        <p:cxnSp>
          <p:nvCxnSpPr>
            <p:cNvPr id="41" name="40 Conector recto"/>
            <p:cNvCxnSpPr/>
            <p:nvPr/>
          </p:nvCxnSpPr>
          <p:spPr>
            <a:xfrm>
              <a:off x="1285852" y="1000108"/>
              <a:ext cx="3357586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41 Conector recto de flecha"/>
            <p:cNvCxnSpPr/>
            <p:nvPr/>
          </p:nvCxnSpPr>
          <p:spPr>
            <a:xfrm rot="5400000">
              <a:off x="4499768" y="1142190"/>
              <a:ext cx="28575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Conector recto de flecha"/>
            <p:cNvCxnSpPr/>
            <p:nvPr/>
          </p:nvCxnSpPr>
          <p:spPr>
            <a:xfrm rot="5400000">
              <a:off x="1143770" y="1142190"/>
              <a:ext cx="28575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50 Conector recto"/>
          <p:cNvCxnSpPr/>
          <p:nvPr/>
        </p:nvCxnSpPr>
        <p:spPr>
          <a:xfrm rot="5400000">
            <a:off x="4239406" y="713562"/>
            <a:ext cx="28575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 rot="5400000">
            <a:off x="5738016" y="3999710"/>
            <a:ext cx="28575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58 Conector recto de flecha"/>
          <p:cNvCxnSpPr/>
          <p:nvPr/>
        </p:nvCxnSpPr>
        <p:spPr>
          <a:xfrm rot="5400000">
            <a:off x="7453322" y="4357694"/>
            <a:ext cx="171451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 de flecha"/>
          <p:cNvCxnSpPr/>
          <p:nvPr/>
        </p:nvCxnSpPr>
        <p:spPr>
          <a:xfrm rot="5400000">
            <a:off x="9738544" y="3571082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65 CuadroTexto"/>
          <p:cNvSpPr txBox="1"/>
          <p:nvPr/>
        </p:nvSpPr>
        <p:spPr>
          <a:xfrm>
            <a:off x="9670714" y="3071810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No</a:t>
            </a:r>
          </a:p>
        </p:txBody>
      </p:sp>
      <p:sp>
        <p:nvSpPr>
          <p:cNvPr id="68" name="67 CuadroTexto"/>
          <p:cNvSpPr txBox="1"/>
          <p:nvPr/>
        </p:nvSpPr>
        <p:spPr>
          <a:xfrm>
            <a:off x="5955938" y="2845354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No</a:t>
            </a:r>
          </a:p>
        </p:txBody>
      </p:sp>
      <p:sp>
        <p:nvSpPr>
          <p:cNvPr id="69" name="68 CuadroTexto"/>
          <p:cNvSpPr txBox="1"/>
          <p:nvPr/>
        </p:nvSpPr>
        <p:spPr>
          <a:xfrm>
            <a:off x="7404632" y="2285992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Sí</a:t>
            </a:r>
          </a:p>
        </p:txBody>
      </p:sp>
      <p:sp>
        <p:nvSpPr>
          <p:cNvPr id="70" name="69 CuadroTexto"/>
          <p:cNvSpPr txBox="1"/>
          <p:nvPr/>
        </p:nvSpPr>
        <p:spPr>
          <a:xfrm>
            <a:off x="8119012" y="3131106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Sí</a:t>
            </a:r>
          </a:p>
        </p:txBody>
      </p:sp>
      <p:cxnSp>
        <p:nvCxnSpPr>
          <p:cNvPr id="81" name="80 Conector recto de flecha"/>
          <p:cNvCxnSpPr/>
          <p:nvPr/>
        </p:nvCxnSpPr>
        <p:spPr>
          <a:xfrm>
            <a:off x="7096132" y="2641594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2 Conector recto"/>
          <p:cNvCxnSpPr/>
          <p:nvPr/>
        </p:nvCxnSpPr>
        <p:spPr>
          <a:xfrm rot="5400000">
            <a:off x="9740132" y="2856702"/>
            <a:ext cx="28575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90 Conector recto"/>
          <p:cNvCxnSpPr/>
          <p:nvPr/>
        </p:nvCxnSpPr>
        <p:spPr>
          <a:xfrm rot="10800000">
            <a:off x="9596462" y="2714620"/>
            <a:ext cx="28575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101 Conector recto de flecha"/>
          <p:cNvCxnSpPr/>
          <p:nvPr/>
        </p:nvCxnSpPr>
        <p:spPr>
          <a:xfrm rot="5400000">
            <a:off x="5667372" y="3071016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103 Conector recto"/>
          <p:cNvCxnSpPr/>
          <p:nvPr/>
        </p:nvCxnSpPr>
        <p:spPr>
          <a:xfrm rot="5400000">
            <a:off x="8168496" y="3071016"/>
            <a:ext cx="28575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43 Rectángulo redondeado"/>
          <p:cNvSpPr/>
          <p:nvPr/>
        </p:nvSpPr>
        <p:spPr>
          <a:xfrm>
            <a:off x="1847528" y="6286520"/>
            <a:ext cx="2500330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Sospechar S. </a:t>
            </a:r>
            <a:r>
              <a:rPr lang="es-CL" dirty="0" err="1"/>
              <a:t>Nefrótico</a:t>
            </a:r>
            <a:endParaRPr lang="es-CL" dirty="0"/>
          </a:p>
        </p:txBody>
      </p:sp>
      <p:sp>
        <p:nvSpPr>
          <p:cNvPr id="56" name="55 Rectángulo redondeado"/>
          <p:cNvSpPr/>
          <p:nvPr/>
        </p:nvSpPr>
        <p:spPr>
          <a:xfrm>
            <a:off x="7881950" y="6215082"/>
            <a:ext cx="2500330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DERIVAR</a:t>
            </a:r>
          </a:p>
        </p:txBody>
      </p:sp>
      <p:cxnSp>
        <p:nvCxnSpPr>
          <p:cNvPr id="78" name="77 Conector recto de flecha"/>
          <p:cNvCxnSpPr/>
          <p:nvPr/>
        </p:nvCxnSpPr>
        <p:spPr>
          <a:xfrm rot="5400000">
            <a:off x="2857574" y="6142850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78 Rectángulo redondeado"/>
          <p:cNvSpPr/>
          <p:nvPr/>
        </p:nvSpPr>
        <p:spPr>
          <a:xfrm>
            <a:off x="5087888" y="5229200"/>
            <a:ext cx="2643206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300" dirty="0"/>
              <a:t>Hematuria</a:t>
            </a:r>
          </a:p>
          <a:p>
            <a:pPr algn="ctr"/>
            <a:r>
              <a:rPr lang="es-CL" sz="1300" dirty="0"/>
              <a:t>Urea y </a:t>
            </a:r>
            <a:r>
              <a:rPr lang="es-CL" sz="1300" dirty="0" err="1"/>
              <a:t>Creat</a:t>
            </a:r>
            <a:r>
              <a:rPr lang="es-CL" sz="1300" dirty="0"/>
              <a:t>: bajas</a:t>
            </a:r>
          </a:p>
        </p:txBody>
      </p:sp>
      <p:cxnSp>
        <p:nvCxnSpPr>
          <p:cNvPr id="80" name="79 Conector recto de flecha"/>
          <p:cNvCxnSpPr/>
          <p:nvPr/>
        </p:nvCxnSpPr>
        <p:spPr>
          <a:xfrm rot="5400000">
            <a:off x="8952725" y="6071412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92 Conector recto de flecha"/>
          <p:cNvCxnSpPr>
            <a:stCxn id="79" idx="3"/>
            <a:endCxn id="17" idx="1"/>
          </p:cNvCxnSpPr>
          <p:nvPr/>
        </p:nvCxnSpPr>
        <p:spPr>
          <a:xfrm>
            <a:off x="7731094" y="5622110"/>
            <a:ext cx="365170" cy="214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95 Flecha derecha"/>
          <p:cNvSpPr/>
          <p:nvPr/>
        </p:nvSpPr>
        <p:spPr>
          <a:xfrm>
            <a:off x="5667372" y="628652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45 Rectángulo redondeado"/>
          <p:cNvSpPr/>
          <p:nvPr/>
        </p:nvSpPr>
        <p:spPr>
          <a:xfrm>
            <a:off x="3647728" y="4293096"/>
            <a:ext cx="2160240" cy="864096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900" b="1" dirty="0">
                <a:solidFill>
                  <a:schemeClr val="tx1"/>
                </a:solidFill>
              </a:rPr>
              <a:t>Orina Completa ó</a:t>
            </a:r>
            <a:r>
              <a:rPr lang="es-CL" sz="900" b="1" dirty="0">
                <a:solidFill>
                  <a:schemeClr val="tx1"/>
                </a:solidFill>
                <a:sym typeface="Wingdings" pitchFamily="2" charset="2"/>
              </a:rPr>
              <a:t> Índice Pr/</a:t>
            </a:r>
            <a:r>
              <a:rPr lang="es-CL" sz="900" b="1" dirty="0" err="1">
                <a:solidFill>
                  <a:schemeClr val="tx1"/>
                </a:solidFill>
                <a:sym typeface="Wingdings" pitchFamily="2" charset="2"/>
              </a:rPr>
              <a:t>Cr.</a:t>
            </a:r>
            <a:endParaRPr lang="es-CL" sz="900" b="1" dirty="0">
              <a:solidFill>
                <a:schemeClr val="tx1"/>
              </a:solidFill>
              <a:sym typeface="Wingdings" pitchFamily="2" charset="2"/>
            </a:endParaRPr>
          </a:p>
          <a:p>
            <a:pPr algn="ctr"/>
            <a:r>
              <a:rPr lang="es-CL" sz="900" b="1" dirty="0">
                <a:solidFill>
                  <a:schemeClr val="tx1"/>
                </a:solidFill>
                <a:sym typeface="Wingdings" pitchFamily="2" charset="2"/>
              </a:rPr>
              <a:t>Perfil </a:t>
            </a:r>
            <a:r>
              <a:rPr lang="es-CL" sz="900" b="1" dirty="0" err="1">
                <a:solidFill>
                  <a:schemeClr val="tx1"/>
                </a:solidFill>
                <a:sym typeface="Wingdings" pitchFamily="2" charset="2"/>
              </a:rPr>
              <a:t>lipídico</a:t>
            </a:r>
            <a:endParaRPr lang="es-CL" sz="900" b="1" dirty="0">
              <a:solidFill>
                <a:schemeClr val="tx1"/>
              </a:solidFill>
              <a:sym typeface="Wingdings" pitchFamily="2" charset="2"/>
            </a:endParaRPr>
          </a:p>
          <a:p>
            <a:pPr algn="ctr"/>
            <a:r>
              <a:rPr lang="es-CL" sz="900" b="1" dirty="0">
                <a:solidFill>
                  <a:schemeClr val="tx1"/>
                </a:solidFill>
                <a:sym typeface="Wingdings" pitchFamily="2" charset="2"/>
              </a:rPr>
              <a:t>Albúmina sérica</a:t>
            </a:r>
          </a:p>
          <a:p>
            <a:pPr algn="ctr"/>
            <a:r>
              <a:rPr lang="es-CL" sz="900" b="1" dirty="0">
                <a:solidFill>
                  <a:schemeClr val="tx1"/>
                </a:solidFill>
                <a:sym typeface="Wingdings" pitchFamily="2" charset="2"/>
              </a:rPr>
              <a:t>Hemograma</a:t>
            </a:r>
          </a:p>
          <a:p>
            <a:pPr algn="ctr"/>
            <a:r>
              <a:rPr lang="es-CL" sz="900" b="1" dirty="0" err="1">
                <a:solidFill>
                  <a:schemeClr val="tx1"/>
                </a:solidFill>
                <a:sym typeface="Wingdings" pitchFamily="2" charset="2"/>
              </a:rPr>
              <a:t>Creatinina</a:t>
            </a:r>
            <a:r>
              <a:rPr lang="es-CL" sz="900" b="1" dirty="0">
                <a:solidFill>
                  <a:schemeClr val="tx1"/>
                </a:solidFill>
                <a:sym typeface="Wingdings" pitchFamily="2" charset="2"/>
              </a:rPr>
              <a:t>, BUN.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1FD36B-33EB-4F85-8568-BFF8F3A419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848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28"/>
    </mc:Choice>
    <mc:Fallback xmlns="">
      <p:transition spd="slow" advTm="110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11" grpId="0" animBg="1"/>
      <p:bldP spid="8" grpId="0" animBg="1"/>
      <p:bldP spid="6" grpId="0" animBg="1"/>
      <p:bldP spid="6" grpId="1" animBg="1"/>
      <p:bldP spid="9" grpId="0" animBg="1"/>
      <p:bldP spid="12" grpId="0" animBg="1"/>
      <p:bldP spid="13" grpId="0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9" grpId="0" animBg="1"/>
      <p:bldP spid="66" grpId="0"/>
      <p:bldP spid="68" grpId="0"/>
      <p:bldP spid="69" grpId="0"/>
      <p:bldP spid="70" grpId="0"/>
      <p:bldP spid="70" grpId="1"/>
      <p:bldP spid="44" grpId="0" animBg="1"/>
      <p:bldP spid="56" grpId="0" animBg="1"/>
      <p:bldP spid="56" grpId="1" animBg="1"/>
      <p:bldP spid="56" grpId="2" animBg="1"/>
      <p:bldP spid="56" grpId="3" animBg="1"/>
      <p:bldP spid="79" grpId="0" animBg="1"/>
      <p:bldP spid="79" grpId="1" animBg="1"/>
      <p:bldP spid="79" grpId="2" animBg="1"/>
      <p:bldP spid="9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6F82DC-98C0-44BB-ADF3-2EA54DC73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625" y="2983987"/>
            <a:ext cx="9613861" cy="1869367"/>
          </a:xfr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s-CL" dirty="0"/>
              <a:t>Posibilidades Edema: </a:t>
            </a:r>
          </a:p>
          <a:p>
            <a:r>
              <a:rPr lang="es-CL" dirty="0"/>
              <a:t>Cambios permeabilidad de los capilares </a:t>
            </a:r>
          </a:p>
          <a:p>
            <a:r>
              <a:rPr lang="es-CL" dirty="0"/>
              <a:t>Aumento de presión hidrostática capilar (agua – sodio ) </a:t>
            </a:r>
          </a:p>
          <a:p>
            <a:r>
              <a:rPr lang="es-CL" dirty="0"/>
              <a:t>Disminución presión oncótica capilar (albúmina)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28004E-C20A-40FE-BF79-171C55922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25" y="881697"/>
            <a:ext cx="5239657" cy="9524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A68C49-0DF2-4C78-9AE7-3FFF4C599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5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03"/>
    </mc:Choice>
    <mc:Fallback xmlns="">
      <p:transition spd="slow" advTm="37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A2A44D-6544-4A93-AB13-DDE547E1E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Caso 1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660C23-ABF2-4E72-AE37-1C549AC84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4566928" cy="3599316"/>
          </a:xfrm>
        </p:spPr>
        <p:txBody>
          <a:bodyPr>
            <a:normAutofit fontScale="92500"/>
          </a:bodyPr>
          <a:lstStyle/>
          <a:p>
            <a:r>
              <a:rPr lang="es-CL" dirty="0"/>
              <a:t>Escolar de 6 años previamente sano. Madre pesquisa al despertar aumento de volumen doloroso en hemicara izquierda que continuó aumentando en horas , con 1 </a:t>
            </a:r>
            <a:r>
              <a:rPr lang="es-CL" dirty="0" err="1"/>
              <a:t>peak</a:t>
            </a:r>
            <a:r>
              <a:rPr lang="es-CL" dirty="0"/>
              <a:t> febril. Deciden consultar en urgencia. Con 8 horas de evolución presenta el aspecto de la foto. Evoluciona en sala con hematuria. 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59734F9-583B-4548-9F3C-3892657DA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51435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ADE0802-2A89-4E44-A705-E38FC6A6C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5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30"/>
    </mc:Choice>
    <mc:Fallback xmlns="">
      <p:transition spd="slow" advTm="38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46EBF-02F4-4F7F-99EF-62CDDDCD6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4867D6-1E23-4E5B-A50A-6B17066BD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1) Edema local o sistémico?</a:t>
            </a:r>
          </a:p>
          <a:p>
            <a:r>
              <a:rPr lang="es-CL" dirty="0"/>
              <a:t>2) Posibles causas ?</a:t>
            </a:r>
          </a:p>
          <a:p>
            <a:r>
              <a:rPr lang="es-CL" dirty="0"/>
              <a:t>3) Laboratorio?  Cuál ? </a:t>
            </a:r>
          </a:p>
          <a:p>
            <a:endParaRPr lang="es-CL" dirty="0"/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2749BF-3BE3-4327-86A8-087AFAD2D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0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19"/>
    </mc:Choice>
    <mc:Fallback xmlns="">
      <p:transition spd="slow" advTm="58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E8923B-B6E9-4DF5-B7C0-A958BAAFC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Edema localizado </a:t>
            </a:r>
          </a:p>
        </p:txBody>
      </p:sp>
      <p:pic>
        <p:nvPicPr>
          <p:cNvPr id="6" name="Marcador de contenido 5" descr="Imagen que contiene interior, ropa, persona, paño&#10;&#10;Descripción generada con confianza muy alta">
            <a:extLst>
              <a:ext uri="{FF2B5EF4-FFF2-40B4-BE49-F238E27FC236}">
                <a16:creationId xmlns:a16="http://schemas.microsoft.com/office/drawing/2014/main" id="{61437CC1-E0D5-4CCE-BBFF-59231DE744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08" y="2174568"/>
            <a:ext cx="2551553" cy="3598863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82E7F0-2C72-4537-8324-F7F4CB90A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1742" y="2174568"/>
            <a:ext cx="4465689" cy="297210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1DA9E63-2746-48C5-8ECD-23FCA8C160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6512" y="2174568"/>
            <a:ext cx="4536041" cy="389357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F7CCA0-35A4-4FFB-B88F-27296B1EA9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783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11"/>
    </mc:Choice>
    <mc:Fallback xmlns="">
      <p:transition spd="slow" advTm="36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9.2|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5|0.9|2.9|1.1|5.6|0.8|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6|0.4|0.4|0.3|0.3|0.4|0.4|0.4|0.4|61.1|1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7|10.4|0.8|1.1|1|1.1|0.6|1.1|0.5|0.8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4.9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Berlín">
  <a:themeElements>
    <a:clrScheme name="Berlí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3630</Words>
  <Application>Microsoft Office PowerPoint</Application>
  <PresentationFormat>Panorámica</PresentationFormat>
  <Paragraphs>520</Paragraphs>
  <Slides>55</Slides>
  <Notes>21</Notes>
  <HiddenSlides>1</HiddenSlides>
  <MMClips>54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1" baseType="lpstr">
      <vt:lpstr>Arial</vt:lpstr>
      <vt:lpstr>Calibri</vt:lpstr>
      <vt:lpstr>Trebuchet MS</vt:lpstr>
      <vt:lpstr>Wingdings</vt:lpstr>
      <vt:lpstr>Wingdings 2</vt:lpstr>
      <vt:lpstr>Berlín</vt:lpstr>
      <vt:lpstr>Síndrome edematoso en Pediatría </vt:lpstr>
      <vt:lpstr>Edema </vt:lpstr>
      <vt:lpstr>Agua corporal</vt:lpstr>
      <vt:lpstr>Presentación de PowerPoint</vt:lpstr>
      <vt:lpstr>Fisiopatología </vt:lpstr>
      <vt:lpstr>Presentación de PowerPoint</vt:lpstr>
      <vt:lpstr>Caso 1 </vt:lpstr>
      <vt:lpstr>Presentación de PowerPoint</vt:lpstr>
      <vt:lpstr>Edema localizado </vt:lpstr>
      <vt:lpstr>Edema localizado</vt:lpstr>
      <vt:lpstr>Presentación de PowerPoint</vt:lpstr>
      <vt:lpstr>Caso clínico 2  </vt:lpstr>
      <vt:lpstr>Presentación de PowerPoint</vt:lpstr>
      <vt:lpstr>Anamnesis</vt:lpstr>
      <vt:lpstr>Otros antecedentes </vt:lpstr>
      <vt:lpstr>Examen Físico</vt:lpstr>
      <vt:lpstr>Presentación de PowerPoint</vt:lpstr>
      <vt:lpstr>Presentación de PowerPoint</vt:lpstr>
      <vt:lpstr>Presentación de PowerPoint</vt:lpstr>
      <vt:lpstr>Presentación de PowerPoint</vt:lpstr>
      <vt:lpstr>Laboratorio</vt:lpstr>
      <vt:lpstr>Proteinuria</vt:lpstr>
      <vt:lpstr>Presentación de PowerPoint</vt:lpstr>
      <vt:lpstr>Presentación de PowerPoint</vt:lpstr>
      <vt:lpstr>Presentación de PowerPoint</vt:lpstr>
      <vt:lpstr>Presentación de PowerPoint</vt:lpstr>
      <vt:lpstr>Disminución presión oncótica</vt:lpstr>
      <vt:lpstr>Presentación de PowerPoint</vt:lpstr>
      <vt:lpstr>Edema generalizado</vt:lpstr>
      <vt:lpstr>Sd. Nefrótico</vt:lpstr>
      <vt:lpstr>Sd. Nefrótico</vt:lpstr>
      <vt:lpstr>Sd. Nefrótico</vt:lpstr>
      <vt:lpstr>Sd. Nefrótico 2°</vt:lpstr>
      <vt:lpstr>Definición </vt:lpstr>
      <vt:lpstr>Presentación de PowerPoint</vt:lpstr>
      <vt:lpstr>Fisiopatología Edema en síndrome nefrótico</vt:lpstr>
      <vt:lpstr>Clínica -  Laboratorio</vt:lpstr>
      <vt:lpstr>Sd. Nefrótico</vt:lpstr>
      <vt:lpstr>Manejo del edema nefrótico</vt:lpstr>
      <vt:lpstr>Presentación de PowerPoint</vt:lpstr>
      <vt:lpstr>Clasificación según respuesta </vt:lpstr>
      <vt:lpstr>Indicación de Biopsia </vt:lpstr>
      <vt:lpstr>Complicaciones Sd. Nefrótico</vt:lpstr>
      <vt:lpstr>Presentación de PowerPoint</vt:lpstr>
      <vt:lpstr>Presentación de PowerPoint</vt:lpstr>
      <vt:lpstr>Caso 3 </vt:lpstr>
      <vt:lpstr>Sindrome Nefrítico</vt:lpstr>
      <vt:lpstr>Presentación de PowerPoint</vt:lpstr>
      <vt:lpstr>Sd. Nefrítico.</vt:lpstr>
      <vt:lpstr>Factores causantes de Sd. Nefrítico.</vt:lpstr>
      <vt:lpstr>Clases de Sd. Nefrítico</vt:lpstr>
      <vt:lpstr>Glomerulonefritis Aguda Post- estreptocócica (GNAPE)</vt:lpstr>
      <vt:lpstr>Glomerulonefritis Aguda Post- estreptocócica (GNAPE)</vt:lpstr>
      <vt:lpstr>Derivar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Síndrome edematoso en Pediatría </dc:title>
  <dc:creator>Carlos Felipe Valdebenito Parra</dc:creator>
  <cp:lastModifiedBy>Carlos Felipe Valdebenito Parra</cp:lastModifiedBy>
  <cp:revision>21</cp:revision>
  <dcterms:created xsi:type="dcterms:W3CDTF">2018-11-14T19:09:39Z</dcterms:created>
  <dcterms:modified xsi:type="dcterms:W3CDTF">2021-12-25T22:28:38Z</dcterms:modified>
</cp:coreProperties>
</file>