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</p:sldMasterIdLst>
  <p:sldIdLst>
    <p:sldId id="256" r:id="rId2"/>
    <p:sldId id="257" r:id="rId3"/>
    <p:sldId id="259" r:id="rId4"/>
    <p:sldId id="267" r:id="rId5"/>
    <p:sldId id="269" r:id="rId6"/>
    <p:sldId id="266" r:id="rId7"/>
    <p:sldId id="270" r:id="rId8"/>
    <p:sldId id="271" r:id="rId9"/>
    <p:sldId id="275" r:id="rId10"/>
    <p:sldId id="272" r:id="rId11"/>
    <p:sldId id="273" r:id="rId12"/>
    <p:sldId id="258" r:id="rId13"/>
    <p:sldId id="265" r:id="rId14"/>
    <p:sldId id="260" r:id="rId15"/>
    <p:sldId id="261" r:id="rId16"/>
    <p:sldId id="262" r:id="rId17"/>
    <p:sldId id="264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78"/>
    <p:restoredTop sz="95755"/>
  </p:normalViewPr>
  <p:slideViewPr>
    <p:cSldViewPr snapToGrid="0" snapToObjects="1">
      <p:cViewPr varScale="1">
        <p:scale>
          <a:sx n="70" d="100"/>
          <a:sy n="70" d="100"/>
        </p:scale>
        <p:origin x="19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17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4" Type="http://schemas.openxmlformats.org/officeDocument/2006/relationships/image" Target="../media/image4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17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4" Type="http://schemas.openxmlformats.org/officeDocument/2006/relationships/image" Target="../media/image4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4BAA9-3CEB-4851-ABC4-EB1BB067BD0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892A94CC-AAB6-4ABD-B1B9-2CC43E2D035B}">
      <dgm:prSet/>
      <dgm:spPr/>
      <dgm:t>
        <a:bodyPr/>
        <a:lstStyle/>
        <a:p>
          <a:pPr>
            <a:defRPr cap="all"/>
          </a:pPr>
          <a:r>
            <a:rPr lang="en-US"/>
            <a:t>Martín es el tercer hijo de padres sanos, no consanguíneos, Elena de 30 años y René de 35 años</a:t>
          </a:r>
        </a:p>
      </dgm:t>
    </dgm:pt>
    <dgm:pt modelId="{4ECBF0AA-EC4A-4E32-8C92-06B8E04FDA1C}" type="parTrans" cxnId="{3086A096-1406-43A0-8EFD-0CF1600117A7}">
      <dgm:prSet/>
      <dgm:spPr/>
      <dgm:t>
        <a:bodyPr/>
        <a:lstStyle/>
        <a:p>
          <a:endParaRPr lang="en-US"/>
        </a:p>
      </dgm:t>
    </dgm:pt>
    <dgm:pt modelId="{E9F8727A-42BB-40B9-BD1C-1A3AB1B2D834}" type="sibTrans" cxnId="{3086A096-1406-43A0-8EFD-0CF1600117A7}">
      <dgm:prSet/>
      <dgm:spPr/>
      <dgm:t>
        <a:bodyPr/>
        <a:lstStyle/>
        <a:p>
          <a:endParaRPr lang="en-US"/>
        </a:p>
      </dgm:t>
    </dgm:pt>
    <dgm:pt modelId="{CC23F52F-033E-4651-A86B-97F331403574}">
      <dgm:prSet/>
      <dgm:spPr/>
      <dgm:t>
        <a:bodyPr/>
        <a:lstStyle/>
        <a:p>
          <a:pPr>
            <a:defRPr cap="all"/>
          </a:pPr>
          <a:r>
            <a:rPr lang="en-US"/>
            <a:t>Sus hermanos Alonso (10 años) y Camilo (5 años) son sanos</a:t>
          </a:r>
        </a:p>
      </dgm:t>
    </dgm:pt>
    <dgm:pt modelId="{0A1E706B-8CBC-4375-9656-16342D3732C0}" type="parTrans" cxnId="{86CBCAA5-78CC-4A99-968B-ED4BA69E6108}">
      <dgm:prSet/>
      <dgm:spPr/>
      <dgm:t>
        <a:bodyPr/>
        <a:lstStyle/>
        <a:p>
          <a:endParaRPr lang="en-US"/>
        </a:p>
      </dgm:t>
    </dgm:pt>
    <dgm:pt modelId="{D7C7DBED-5CBA-48C0-9205-2CCAB837CE5E}" type="sibTrans" cxnId="{86CBCAA5-78CC-4A99-968B-ED4BA69E6108}">
      <dgm:prSet/>
      <dgm:spPr/>
      <dgm:t>
        <a:bodyPr/>
        <a:lstStyle/>
        <a:p>
          <a:endParaRPr lang="en-US"/>
        </a:p>
      </dgm:t>
    </dgm:pt>
    <dgm:pt modelId="{8B84307A-F104-46D5-826F-9A370AEC7B23}">
      <dgm:prSet/>
      <dgm:spPr/>
      <dgm:t>
        <a:bodyPr/>
        <a:lstStyle/>
        <a:p>
          <a:pPr>
            <a:defRPr cap="all"/>
          </a:pPr>
          <a:r>
            <a:rPr lang="en-US"/>
            <a:t>Viven en condiciones de ruralidad</a:t>
          </a:r>
        </a:p>
      </dgm:t>
    </dgm:pt>
    <dgm:pt modelId="{4A36E3B8-E965-4EA4-B4F4-86989FC0B206}" type="parTrans" cxnId="{167443E4-90DB-4CCC-8C79-3ABB213F877E}">
      <dgm:prSet/>
      <dgm:spPr/>
      <dgm:t>
        <a:bodyPr/>
        <a:lstStyle/>
        <a:p>
          <a:endParaRPr lang="en-US"/>
        </a:p>
      </dgm:t>
    </dgm:pt>
    <dgm:pt modelId="{871BC653-E128-4457-96BD-B3145CD7C9D2}" type="sibTrans" cxnId="{167443E4-90DB-4CCC-8C79-3ABB213F877E}">
      <dgm:prSet/>
      <dgm:spPr/>
      <dgm:t>
        <a:bodyPr/>
        <a:lstStyle/>
        <a:p>
          <a:endParaRPr lang="en-US"/>
        </a:p>
      </dgm:t>
    </dgm:pt>
    <dgm:pt modelId="{F1C741F7-BF96-433A-BFCF-5FB0C7EE8E3A}" type="pres">
      <dgm:prSet presAssocID="{ED64BAA9-3CEB-4851-ABC4-EB1BB067BD0A}" presName="root" presStyleCnt="0">
        <dgm:presLayoutVars>
          <dgm:dir/>
          <dgm:resizeHandles val="exact"/>
        </dgm:presLayoutVars>
      </dgm:prSet>
      <dgm:spPr/>
    </dgm:pt>
    <dgm:pt modelId="{6B549F14-5D07-436B-A64E-4B7823EAE5F6}" type="pres">
      <dgm:prSet presAssocID="{892A94CC-AAB6-4ABD-B1B9-2CC43E2D035B}" presName="compNode" presStyleCnt="0"/>
      <dgm:spPr/>
    </dgm:pt>
    <dgm:pt modelId="{C95569FA-E4E2-4349-BFD5-1E80756E99DC}" type="pres">
      <dgm:prSet presAssocID="{892A94CC-AAB6-4ABD-B1B9-2CC43E2D035B}" presName="iconBgRect" presStyleLbl="bgShp" presStyleIdx="0" presStyleCnt="3"/>
      <dgm:spPr/>
    </dgm:pt>
    <dgm:pt modelId="{22621F98-3A4F-4EF8-8C62-25FFFCB60376}" type="pres">
      <dgm:prSet presAssocID="{892A94CC-AAB6-4ABD-B1B9-2CC43E2D035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bé"/>
        </a:ext>
      </dgm:extLst>
    </dgm:pt>
    <dgm:pt modelId="{920662FD-C47E-4B2F-BF2F-4EEAAD24973C}" type="pres">
      <dgm:prSet presAssocID="{892A94CC-AAB6-4ABD-B1B9-2CC43E2D035B}" presName="spaceRect" presStyleCnt="0"/>
      <dgm:spPr/>
    </dgm:pt>
    <dgm:pt modelId="{B5C2ECF7-A099-4BF3-A821-FF88E0F3D0C4}" type="pres">
      <dgm:prSet presAssocID="{892A94CC-AAB6-4ABD-B1B9-2CC43E2D035B}" presName="textRect" presStyleLbl="revTx" presStyleIdx="0" presStyleCnt="3">
        <dgm:presLayoutVars>
          <dgm:chMax val="1"/>
          <dgm:chPref val="1"/>
        </dgm:presLayoutVars>
      </dgm:prSet>
      <dgm:spPr/>
    </dgm:pt>
    <dgm:pt modelId="{61328A21-2923-4998-A3E8-9DBFACBCF880}" type="pres">
      <dgm:prSet presAssocID="{E9F8727A-42BB-40B9-BD1C-1A3AB1B2D834}" presName="sibTrans" presStyleCnt="0"/>
      <dgm:spPr/>
    </dgm:pt>
    <dgm:pt modelId="{FC793A6E-4436-4F18-B13A-CFBA34CF3B81}" type="pres">
      <dgm:prSet presAssocID="{CC23F52F-033E-4651-A86B-97F331403574}" presName="compNode" presStyleCnt="0"/>
      <dgm:spPr/>
    </dgm:pt>
    <dgm:pt modelId="{0AEF871F-C984-4D24-9A5C-E1C8E5EC08A4}" type="pres">
      <dgm:prSet presAssocID="{CC23F52F-033E-4651-A86B-97F331403574}" presName="iconBgRect" presStyleLbl="bgShp" presStyleIdx="1" presStyleCnt="3"/>
      <dgm:spPr/>
    </dgm:pt>
    <dgm:pt modelId="{B87AA48D-24B1-4A37-89A3-CF3B2CEE85B5}" type="pres">
      <dgm:prSet presAssocID="{CC23F52F-033E-4651-A86B-97F33140357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milia con dos niños"/>
        </a:ext>
      </dgm:extLst>
    </dgm:pt>
    <dgm:pt modelId="{E24954FE-916E-4C93-9D1D-84A8E9250206}" type="pres">
      <dgm:prSet presAssocID="{CC23F52F-033E-4651-A86B-97F331403574}" presName="spaceRect" presStyleCnt="0"/>
      <dgm:spPr/>
    </dgm:pt>
    <dgm:pt modelId="{7342D57C-5B84-42D8-A828-9DEB6873A4E1}" type="pres">
      <dgm:prSet presAssocID="{CC23F52F-033E-4651-A86B-97F331403574}" presName="textRect" presStyleLbl="revTx" presStyleIdx="1" presStyleCnt="3">
        <dgm:presLayoutVars>
          <dgm:chMax val="1"/>
          <dgm:chPref val="1"/>
        </dgm:presLayoutVars>
      </dgm:prSet>
      <dgm:spPr/>
    </dgm:pt>
    <dgm:pt modelId="{D66F4E74-A60B-48D7-8C2A-5C7B9B361E7C}" type="pres">
      <dgm:prSet presAssocID="{D7C7DBED-5CBA-48C0-9205-2CCAB837CE5E}" presName="sibTrans" presStyleCnt="0"/>
      <dgm:spPr/>
    </dgm:pt>
    <dgm:pt modelId="{A2E74EEA-4C6E-471A-AA5D-AA3F218EE4BA}" type="pres">
      <dgm:prSet presAssocID="{8B84307A-F104-46D5-826F-9A370AEC7B23}" presName="compNode" presStyleCnt="0"/>
      <dgm:spPr/>
    </dgm:pt>
    <dgm:pt modelId="{06EF28EF-67D0-4222-BCA8-467203A86B8B}" type="pres">
      <dgm:prSet presAssocID="{8B84307A-F104-46D5-826F-9A370AEC7B23}" presName="iconBgRect" presStyleLbl="bgShp" presStyleIdx="2" presStyleCnt="3"/>
      <dgm:spPr/>
    </dgm:pt>
    <dgm:pt modelId="{D529BB77-20CD-48E0-B096-88FFDC5D29EB}" type="pres">
      <dgm:prSet presAssocID="{8B84307A-F104-46D5-826F-9A370AEC7B2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cena de una granja"/>
        </a:ext>
      </dgm:extLst>
    </dgm:pt>
    <dgm:pt modelId="{62F4F0D2-CF20-4CB3-8F64-8C13F331C6DD}" type="pres">
      <dgm:prSet presAssocID="{8B84307A-F104-46D5-826F-9A370AEC7B23}" presName="spaceRect" presStyleCnt="0"/>
      <dgm:spPr/>
    </dgm:pt>
    <dgm:pt modelId="{6EC3B20C-B826-4E1B-AE5F-57306FB23832}" type="pres">
      <dgm:prSet presAssocID="{8B84307A-F104-46D5-826F-9A370AEC7B2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36ABC32-C913-4861-887B-B658A4736857}" type="presOf" srcId="{8B84307A-F104-46D5-826F-9A370AEC7B23}" destId="{6EC3B20C-B826-4E1B-AE5F-57306FB23832}" srcOrd="0" destOrd="0" presId="urn:microsoft.com/office/officeart/2018/5/layout/IconCircleLabelList"/>
    <dgm:cxn modelId="{18BFDB5E-E6BE-4605-B06A-FCA921FBD276}" type="presOf" srcId="{ED64BAA9-3CEB-4851-ABC4-EB1BB067BD0A}" destId="{F1C741F7-BF96-433A-BFCF-5FB0C7EE8E3A}" srcOrd="0" destOrd="0" presId="urn:microsoft.com/office/officeart/2018/5/layout/IconCircleLabelList"/>
    <dgm:cxn modelId="{184E7D5F-7D3B-422A-81BC-8601A0D24566}" type="presOf" srcId="{CC23F52F-033E-4651-A86B-97F331403574}" destId="{7342D57C-5B84-42D8-A828-9DEB6873A4E1}" srcOrd="0" destOrd="0" presId="urn:microsoft.com/office/officeart/2018/5/layout/IconCircleLabelList"/>
    <dgm:cxn modelId="{3086A096-1406-43A0-8EFD-0CF1600117A7}" srcId="{ED64BAA9-3CEB-4851-ABC4-EB1BB067BD0A}" destId="{892A94CC-AAB6-4ABD-B1B9-2CC43E2D035B}" srcOrd="0" destOrd="0" parTransId="{4ECBF0AA-EC4A-4E32-8C92-06B8E04FDA1C}" sibTransId="{E9F8727A-42BB-40B9-BD1C-1A3AB1B2D834}"/>
    <dgm:cxn modelId="{DA6B039D-118F-4EA5-94A2-30DE6BF97489}" type="presOf" srcId="{892A94CC-AAB6-4ABD-B1B9-2CC43E2D035B}" destId="{B5C2ECF7-A099-4BF3-A821-FF88E0F3D0C4}" srcOrd="0" destOrd="0" presId="urn:microsoft.com/office/officeart/2018/5/layout/IconCircleLabelList"/>
    <dgm:cxn modelId="{86CBCAA5-78CC-4A99-968B-ED4BA69E6108}" srcId="{ED64BAA9-3CEB-4851-ABC4-EB1BB067BD0A}" destId="{CC23F52F-033E-4651-A86B-97F331403574}" srcOrd="1" destOrd="0" parTransId="{0A1E706B-8CBC-4375-9656-16342D3732C0}" sibTransId="{D7C7DBED-5CBA-48C0-9205-2CCAB837CE5E}"/>
    <dgm:cxn modelId="{167443E4-90DB-4CCC-8C79-3ABB213F877E}" srcId="{ED64BAA9-3CEB-4851-ABC4-EB1BB067BD0A}" destId="{8B84307A-F104-46D5-826F-9A370AEC7B23}" srcOrd="2" destOrd="0" parTransId="{4A36E3B8-E965-4EA4-B4F4-86989FC0B206}" sibTransId="{871BC653-E128-4457-96BD-B3145CD7C9D2}"/>
    <dgm:cxn modelId="{B69C7F59-7AA2-4941-9741-312F7C53F3FC}" type="presParOf" srcId="{F1C741F7-BF96-433A-BFCF-5FB0C7EE8E3A}" destId="{6B549F14-5D07-436B-A64E-4B7823EAE5F6}" srcOrd="0" destOrd="0" presId="urn:microsoft.com/office/officeart/2018/5/layout/IconCircleLabelList"/>
    <dgm:cxn modelId="{758A6BCF-55EF-41F8-ADCF-1C2BCD72E931}" type="presParOf" srcId="{6B549F14-5D07-436B-A64E-4B7823EAE5F6}" destId="{C95569FA-E4E2-4349-BFD5-1E80756E99DC}" srcOrd="0" destOrd="0" presId="urn:microsoft.com/office/officeart/2018/5/layout/IconCircleLabelList"/>
    <dgm:cxn modelId="{1D4A9420-96E6-4413-90ED-BE4DC797642A}" type="presParOf" srcId="{6B549F14-5D07-436B-A64E-4B7823EAE5F6}" destId="{22621F98-3A4F-4EF8-8C62-25FFFCB60376}" srcOrd="1" destOrd="0" presId="urn:microsoft.com/office/officeart/2018/5/layout/IconCircleLabelList"/>
    <dgm:cxn modelId="{D4337E73-5D86-47C7-9E47-21FEF65BF391}" type="presParOf" srcId="{6B549F14-5D07-436B-A64E-4B7823EAE5F6}" destId="{920662FD-C47E-4B2F-BF2F-4EEAAD24973C}" srcOrd="2" destOrd="0" presId="urn:microsoft.com/office/officeart/2018/5/layout/IconCircleLabelList"/>
    <dgm:cxn modelId="{042B46E3-966C-45A7-A7BE-C38363408E0F}" type="presParOf" srcId="{6B549F14-5D07-436B-A64E-4B7823EAE5F6}" destId="{B5C2ECF7-A099-4BF3-A821-FF88E0F3D0C4}" srcOrd="3" destOrd="0" presId="urn:microsoft.com/office/officeart/2018/5/layout/IconCircleLabelList"/>
    <dgm:cxn modelId="{80E1703B-2373-43D4-97F3-BEF02C839194}" type="presParOf" srcId="{F1C741F7-BF96-433A-BFCF-5FB0C7EE8E3A}" destId="{61328A21-2923-4998-A3E8-9DBFACBCF880}" srcOrd="1" destOrd="0" presId="urn:microsoft.com/office/officeart/2018/5/layout/IconCircleLabelList"/>
    <dgm:cxn modelId="{F3E05F9C-3C91-440E-A949-58FCAEF705BF}" type="presParOf" srcId="{F1C741F7-BF96-433A-BFCF-5FB0C7EE8E3A}" destId="{FC793A6E-4436-4F18-B13A-CFBA34CF3B81}" srcOrd="2" destOrd="0" presId="urn:microsoft.com/office/officeart/2018/5/layout/IconCircleLabelList"/>
    <dgm:cxn modelId="{36E3BD55-4817-458F-8947-085F6AFDE328}" type="presParOf" srcId="{FC793A6E-4436-4F18-B13A-CFBA34CF3B81}" destId="{0AEF871F-C984-4D24-9A5C-E1C8E5EC08A4}" srcOrd="0" destOrd="0" presId="urn:microsoft.com/office/officeart/2018/5/layout/IconCircleLabelList"/>
    <dgm:cxn modelId="{E7480A05-FA7D-4BD9-99EE-3A5E92E517AD}" type="presParOf" srcId="{FC793A6E-4436-4F18-B13A-CFBA34CF3B81}" destId="{B87AA48D-24B1-4A37-89A3-CF3B2CEE85B5}" srcOrd="1" destOrd="0" presId="urn:microsoft.com/office/officeart/2018/5/layout/IconCircleLabelList"/>
    <dgm:cxn modelId="{8C05C40F-E8FF-46F6-90C6-CA26DD195A3A}" type="presParOf" srcId="{FC793A6E-4436-4F18-B13A-CFBA34CF3B81}" destId="{E24954FE-916E-4C93-9D1D-84A8E9250206}" srcOrd="2" destOrd="0" presId="urn:microsoft.com/office/officeart/2018/5/layout/IconCircleLabelList"/>
    <dgm:cxn modelId="{BDFAB30C-6CFA-4ECF-BF71-3E78E175FCEF}" type="presParOf" srcId="{FC793A6E-4436-4F18-B13A-CFBA34CF3B81}" destId="{7342D57C-5B84-42D8-A828-9DEB6873A4E1}" srcOrd="3" destOrd="0" presId="urn:microsoft.com/office/officeart/2018/5/layout/IconCircleLabelList"/>
    <dgm:cxn modelId="{AF8B5389-15CB-449D-9DB1-66D690D51FCE}" type="presParOf" srcId="{F1C741F7-BF96-433A-BFCF-5FB0C7EE8E3A}" destId="{D66F4E74-A60B-48D7-8C2A-5C7B9B361E7C}" srcOrd="3" destOrd="0" presId="urn:microsoft.com/office/officeart/2018/5/layout/IconCircleLabelList"/>
    <dgm:cxn modelId="{23A2E2C6-2B01-4E59-ABCF-7B51A2567051}" type="presParOf" srcId="{F1C741F7-BF96-433A-BFCF-5FB0C7EE8E3A}" destId="{A2E74EEA-4C6E-471A-AA5D-AA3F218EE4BA}" srcOrd="4" destOrd="0" presId="urn:microsoft.com/office/officeart/2018/5/layout/IconCircleLabelList"/>
    <dgm:cxn modelId="{B37279E6-0F0A-4A5B-9631-DA0950FDEAFD}" type="presParOf" srcId="{A2E74EEA-4C6E-471A-AA5D-AA3F218EE4BA}" destId="{06EF28EF-67D0-4222-BCA8-467203A86B8B}" srcOrd="0" destOrd="0" presId="urn:microsoft.com/office/officeart/2018/5/layout/IconCircleLabelList"/>
    <dgm:cxn modelId="{1407F867-13F3-48DB-83CC-945DA5AC9D9C}" type="presParOf" srcId="{A2E74EEA-4C6E-471A-AA5D-AA3F218EE4BA}" destId="{D529BB77-20CD-48E0-B096-88FFDC5D29EB}" srcOrd="1" destOrd="0" presId="urn:microsoft.com/office/officeart/2018/5/layout/IconCircleLabelList"/>
    <dgm:cxn modelId="{21D605B9-7587-411F-B6D8-9D8870CFACF1}" type="presParOf" srcId="{A2E74EEA-4C6E-471A-AA5D-AA3F218EE4BA}" destId="{62F4F0D2-CF20-4CB3-8F64-8C13F331C6DD}" srcOrd="2" destOrd="0" presId="urn:microsoft.com/office/officeart/2018/5/layout/IconCircleLabelList"/>
    <dgm:cxn modelId="{A4279F7B-963F-4C0F-AF84-FF960F5BCFB8}" type="presParOf" srcId="{A2E74EEA-4C6E-471A-AA5D-AA3F218EE4BA}" destId="{6EC3B20C-B826-4E1B-AE5F-57306FB2383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3E2453-5441-4AE4-9F07-1AFD94A4739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B7DB7D-6C6C-4EDD-8978-F49940F683EE}">
      <dgm:prSet/>
      <dgm:spPr/>
      <dgm:t>
        <a:bodyPr/>
        <a:lstStyle/>
        <a:p>
          <a:r>
            <a:rPr lang="en-US"/>
            <a:t>Embarazo controlado, fisiológico</a:t>
          </a:r>
        </a:p>
      </dgm:t>
    </dgm:pt>
    <dgm:pt modelId="{3EBD74CB-AC66-4D81-9C71-CF21D95DC484}" type="parTrans" cxnId="{686BAD6B-9623-43BC-A258-9B5BF39381EB}">
      <dgm:prSet/>
      <dgm:spPr/>
      <dgm:t>
        <a:bodyPr/>
        <a:lstStyle/>
        <a:p>
          <a:endParaRPr lang="en-US"/>
        </a:p>
      </dgm:t>
    </dgm:pt>
    <dgm:pt modelId="{6B6FDA0C-71D1-4E3C-A63D-259CCD1E1317}" type="sibTrans" cxnId="{686BAD6B-9623-43BC-A258-9B5BF39381EB}">
      <dgm:prSet/>
      <dgm:spPr/>
      <dgm:t>
        <a:bodyPr/>
        <a:lstStyle/>
        <a:p>
          <a:endParaRPr lang="en-US"/>
        </a:p>
      </dgm:t>
    </dgm:pt>
    <dgm:pt modelId="{50A0B3D5-5E71-417D-9665-C45A3F848485}">
      <dgm:prSet/>
      <dgm:spPr/>
      <dgm:t>
        <a:bodyPr/>
        <a:lstStyle/>
        <a:p>
          <a:r>
            <a:rPr lang="en-US"/>
            <a:t>Cesárea de urgencia por SFA</a:t>
          </a:r>
        </a:p>
      </dgm:t>
    </dgm:pt>
    <dgm:pt modelId="{540DF9E4-D794-4B59-ABB3-DC144D51F6A1}" type="parTrans" cxnId="{536318D4-91B1-4A29-986F-9B1A24F91044}">
      <dgm:prSet/>
      <dgm:spPr/>
      <dgm:t>
        <a:bodyPr/>
        <a:lstStyle/>
        <a:p>
          <a:endParaRPr lang="en-US"/>
        </a:p>
      </dgm:t>
    </dgm:pt>
    <dgm:pt modelId="{CE92230E-3763-47D7-A339-8B99D2724EB5}" type="sibTrans" cxnId="{536318D4-91B1-4A29-986F-9B1A24F91044}">
      <dgm:prSet/>
      <dgm:spPr/>
      <dgm:t>
        <a:bodyPr/>
        <a:lstStyle/>
        <a:p>
          <a:endParaRPr lang="en-US"/>
        </a:p>
      </dgm:t>
    </dgm:pt>
    <dgm:pt modelId="{DB406A1A-2A9A-4B74-805C-89C87009F0CF}">
      <dgm:prSet/>
      <dgm:spPr/>
      <dgm:t>
        <a:bodyPr/>
        <a:lstStyle/>
        <a:p>
          <a:r>
            <a:rPr lang="en-US" dirty="0"/>
            <a:t>RNT 39 </a:t>
          </a:r>
          <a:r>
            <a:rPr lang="en-US" dirty="0" err="1"/>
            <a:t>semanas</a:t>
          </a:r>
          <a:r>
            <a:rPr lang="en-US" dirty="0"/>
            <a:t> GEG. </a:t>
          </a:r>
          <a:r>
            <a:rPr lang="en-US"/>
            <a:t>CC p50</a:t>
          </a:r>
        </a:p>
      </dgm:t>
    </dgm:pt>
    <dgm:pt modelId="{2C698485-C509-4B63-B696-16AF27B9E6F7}" type="parTrans" cxnId="{4AF78411-39A1-4F21-A309-A3120ED424C4}">
      <dgm:prSet/>
      <dgm:spPr/>
      <dgm:t>
        <a:bodyPr/>
        <a:lstStyle/>
        <a:p>
          <a:endParaRPr lang="en-US"/>
        </a:p>
      </dgm:t>
    </dgm:pt>
    <dgm:pt modelId="{562BFC7F-DA90-4093-8C60-6FE47F9D83EE}" type="sibTrans" cxnId="{4AF78411-39A1-4F21-A309-A3120ED424C4}">
      <dgm:prSet/>
      <dgm:spPr/>
      <dgm:t>
        <a:bodyPr/>
        <a:lstStyle/>
        <a:p>
          <a:endParaRPr lang="en-US"/>
        </a:p>
      </dgm:t>
    </dgm:pt>
    <dgm:pt modelId="{CCD74E41-8ED5-4A27-B926-8861BE4A6406}">
      <dgm:prSet/>
      <dgm:spPr/>
      <dgm:t>
        <a:bodyPr/>
        <a:lstStyle/>
        <a:p>
          <a:r>
            <a:rPr lang="en-US" dirty="0" err="1"/>
            <a:t>Estuvo</a:t>
          </a:r>
          <a:r>
            <a:rPr lang="en-US" dirty="0"/>
            <a:t> </a:t>
          </a:r>
          <a:r>
            <a:rPr lang="en-US" dirty="0" err="1"/>
            <a:t>hospitalizado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neonatología</a:t>
          </a:r>
          <a:r>
            <a:rPr lang="en-US" dirty="0"/>
            <a:t> por 7 </a:t>
          </a:r>
          <a:r>
            <a:rPr lang="en-US" dirty="0" err="1"/>
            <a:t>días</a:t>
          </a:r>
          <a:r>
            <a:rPr lang="en-US" dirty="0"/>
            <a:t>, la </a:t>
          </a:r>
          <a:r>
            <a:rPr lang="en-US" dirty="0" err="1"/>
            <a:t>madre</a:t>
          </a:r>
          <a:r>
            <a:rPr lang="en-US" dirty="0"/>
            <a:t> </a:t>
          </a:r>
          <a:r>
            <a:rPr lang="en-US"/>
            <a:t>no aporta los diagnósticos</a:t>
          </a:r>
          <a:endParaRPr lang="en-US" dirty="0"/>
        </a:p>
      </dgm:t>
    </dgm:pt>
    <dgm:pt modelId="{B5C81ADC-B9C2-4625-ACD5-A737FFE87603}" type="parTrans" cxnId="{6F67B07D-AE60-4898-8B68-47F6D9ED17F1}">
      <dgm:prSet/>
      <dgm:spPr/>
      <dgm:t>
        <a:bodyPr/>
        <a:lstStyle/>
        <a:p>
          <a:endParaRPr lang="en-US"/>
        </a:p>
      </dgm:t>
    </dgm:pt>
    <dgm:pt modelId="{A224AD3E-6024-4007-8458-26A5AB34E5E8}" type="sibTrans" cxnId="{6F67B07D-AE60-4898-8B68-47F6D9ED17F1}">
      <dgm:prSet/>
      <dgm:spPr/>
      <dgm:t>
        <a:bodyPr/>
        <a:lstStyle/>
        <a:p>
          <a:endParaRPr lang="en-US"/>
        </a:p>
      </dgm:t>
    </dgm:pt>
    <dgm:pt modelId="{5404A2ED-AB2C-D643-8EE5-AC5ACDF27795}" type="pres">
      <dgm:prSet presAssocID="{A43E2453-5441-4AE4-9F07-1AFD94A4739D}" presName="linear" presStyleCnt="0">
        <dgm:presLayoutVars>
          <dgm:animLvl val="lvl"/>
          <dgm:resizeHandles val="exact"/>
        </dgm:presLayoutVars>
      </dgm:prSet>
      <dgm:spPr/>
    </dgm:pt>
    <dgm:pt modelId="{B479F0F9-D58F-064F-8373-4C3D87A25939}" type="pres">
      <dgm:prSet presAssocID="{BBB7DB7D-6C6C-4EDD-8978-F49940F683E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E2D013A-DFC7-E84F-B6D7-9B35A7256CB5}" type="pres">
      <dgm:prSet presAssocID="{6B6FDA0C-71D1-4E3C-A63D-259CCD1E1317}" presName="spacer" presStyleCnt="0"/>
      <dgm:spPr/>
    </dgm:pt>
    <dgm:pt modelId="{1A581E25-33C7-A540-906E-AC38A74A67CC}" type="pres">
      <dgm:prSet presAssocID="{50A0B3D5-5E71-417D-9665-C45A3F84848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080FBD6-296C-A348-8EB4-1818C398F707}" type="pres">
      <dgm:prSet presAssocID="{CE92230E-3763-47D7-A339-8B99D2724EB5}" presName="spacer" presStyleCnt="0"/>
      <dgm:spPr/>
    </dgm:pt>
    <dgm:pt modelId="{28076ECD-2395-4141-B6EA-29E7BF941684}" type="pres">
      <dgm:prSet presAssocID="{DB406A1A-2A9A-4B74-805C-89C87009F0C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ED4ADAD-5603-EC49-8A47-993DED2B5348}" type="pres">
      <dgm:prSet presAssocID="{562BFC7F-DA90-4093-8C60-6FE47F9D83EE}" presName="spacer" presStyleCnt="0"/>
      <dgm:spPr/>
    </dgm:pt>
    <dgm:pt modelId="{17644070-BCD6-6A43-A924-4F0F42CCEA17}" type="pres">
      <dgm:prSet presAssocID="{CCD74E41-8ED5-4A27-B926-8861BE4A640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AF78411-39A1-4F21-A309-A3120ED424C4}" srcId="{A43E2453-5441-4AE4-9F07-1AFD94A4739D}" destId="{DB406A1A-2A9A-4B74-805C-89C87009F0CF}" srcOrd="2" destOrd="0" parTransId="{2C698485-C509-4B63-B696-16AF27B9E6F7}" sibTransId="{562BFC7F-DA90-4093-8C60-6FE47F9D83EE}"/>
    <dgm:cxn modelId="{24F19126-973D-F045-89B7-9672C3B74105}" type="presOf" srcId="{CCD74E41-8ED5-4A27-B926-8861BE4A6406}" destId="{17644070-BCD6-6A43-A924-4F0F42CCEA17}" srcOrd="0" destOrd="0" presId="urn:microsoft.com/office/officeart/2005/8/layout/vList2"/>
    <dgm:cxn modelId="{686BAD6B-9623-43BC-A258-9B5BF39381EB}" srcId="{A43E2453-5441-4AE4-9F07-1AFD94A4739D}" destId="{BBB7DB7D-6C6C-4EDD-8978-F49940F683EE}" srcOrd="0" destOrd="0" parTransId="{3EBD74CB-AC66-4D81-9C71-CF21D95DC484}" sibTransId="{6B6FDA0C-71D1-4E3C-A63D-259CCD1E1317}"/>
    <dgm:cxn modelId="{6B366973-913B-794D-BCFE-CB7B6DC0F87B}" type="presOf" srcId="{BBB7DB7D-6C6C-4EDD-8978-F49940F683EE}" destId="{B479F0F9-D58F-064F-8373-4C3D87A25939}" srcOrd="0" destOrd="0" presId="urn:microsoft.com/office/officeart/2005/8/layout/vList2"/>
    <dgm:cxn modelId="{6F67B07D-AE60-4898-8B68-47F6D9ED17F1}" srcId="{A43E2453-5441-4AE4-9F07-1AFD94A4739D}" destId="{CCD74E41-8ED5-4A27-B926-8861BE4A6406}" srcOrd="3" destOrd="0" parTransId="{B5C81ADC-B9C2-4625-ACD5-A737FFE87603}" sibTransId="{A224AD3E-6024-4007-8458-26A5AB34E5E8}"/>
    <dgm:cxn modelId="{313D429B-8C8E-1C49-857D-C8F87DCB03DF}" type="presOf" srcId="{DB406A1A-2A9A-4B74-805C-89C87009F0CF}" destId="{28076ECD-2395-4141-B6EA-29E7BF941684}" srcOrd="0" destOrd="0" presId="urn:microsoft.com/office/officeart/2005/8/layout/vList2"/>
    <dgm:cxn modelId="{90C3129C-DC0F-7247-AF52-0B4E840BD387}" type="presOf" srcId="{50A0B3D5-5E71-417D-9665-C45A3F848485}" destId="{1A581E25-33C7-A540-906E-AC38A74A67CC}" srcOrd="0" destOrd="0" presId="urn:microsoft.com/office/officeart/2005/8/layout/vList2"/>
    <dgm:cxn modelId="{42407CC5-5885-6B49-90AE-D4849EB5055F}" type="presOf" srcId="{A43E2453-5441-4AE4-9F07-1AFD94A4739D}" destId="{5404A2ED-AB2C-D643-8EE5-AC5ACDF27795}" srcOrd="0" destOrd="0" presId="urn:microsoft.com/office/officeart/2005/8/layout/vList2"/>
    <dgm:cxn modelId="{536318D4-91B1-4A29-986F-9B1A24F91044}" srcId="{A43E2453-5441-4AE4-9F07-1AFD94A4739D}" destId="{50A0B3D5-5E71-417D-9665-C45A3F848485}" srcOrd="1" destOrd="0" parTransId="{540DF9E4-D794-4B59-ABB3-DC144D51F6A1}" sibTransId="{CE92230E-3763-47D7-A339-8B99D2724EB5}"/>
    <dgm:cxn modelId="{CA1B1E95-1796-9741-B3B9-F4DBA398C6CF}" type="presParOf" srcId="{5404A2ED-AB2C-D643-8EE5-AC5ACDF27795}" destId="{B479F0F9-D58F-064F-8373-4C3D87A25939}" srcOrd="0" destOrd="0" presId="urn:microsoft.com/office/officeart/2005/8/layout/vList2"/>
    <dgm:cxn modelId="{C14A8327-2519-5D4B-8989-8419C081F62F}" type="presParOf" srcId="{5404A2ED-AB2C-D643-8EE5-AC5ACDF27795}" destId="{5E2D013A-DFC7-E84F-B6D7-9B35A7256CB5}" srcOrd="1" destOrd="0" presId="urn:microsoft.com/office/officeart/2005/8/layout/vList2"/>
    <dgm:cxn modelId="{DF8BB927-E27C-7F4D-8CBC-DD125FAA3B7E}" type="presParOf" srcId="{5404A2ED-AB2C-D643-8EE5-AC5ACDF27795}" destId="{1A581E25-33C7-A540-906E-AC38A74A67CC}" srcOrd="2" destOrd="0" presId="urn:microsoft.com/office/officeart/2005/8/layout/vList2"/>
    <dgm:cxn modelId="{A1032171-76FC-F641-B5A6-909D02F1ACB1}" type="presParOf" srcId="{5404A2ED-AB2C-D643-8EE5-AC5ACDF27795}" destId="{9080FBD6-296C-A348-8EB4-1818C398F707}" srcOrd="3" destOrd="0" presId="urn:microsoft.com/office/officeart/2005/8/layout/vList2"/>
    <dgm:cxn modelId="{70908B48-65AB-0E40-9FFD-A680637D5C98}" type="presParOf" srcId="{5404A2ED-AB2C-D643-8EE5-AC5ACDF27795}" destId="{28076ECD-2395-4141-B6EA-29E7BF941684}" srcOrd="4" destOrd="0" presId="urn:microsoft.com/office/officeart/2005/8/layout/vList2"/>
    <dgm:cxn modelId="{FC264838-9313-C544-A10A-60CE0E6382C6}" type="presParOf" srcId="{5404A2ED-AB2C-D643-8EE5-AC5ACDF27795}" destId="{5ED4ADAD-5603-EC49-8A47-993DED2B5348}" srcOrd="5" destOrd="0" presId="urn:microsoft.com/office/officeart/2005/8/layout/vList2"/>
    <dgm:cxn modelId="{7CFC9DDE-5C76-554D-9957-D79092B01809}" type="presParOf" srcId="{5404A2ED-AB2C-D643-8EE5-AC5ACDF27795}" destId="{17644070-BCD6-6A43-A924-4F0F42CCEA1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20067A-6827-4317-A1C7-DA7C6F5DA54F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A4E83A4D-A4E4-419C-8CA5-2C40F5DD5C3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Examen físico general</a:t>
          </a:r>
        </a:p>
      </dgm:t>
    </dgm:pt>
    <dgm:pt modelId="{C372CB38-DE8E-499E-9683-D25BF8E7A708}" type="parTrans" cxnId="{E15107E0-ECCD-46C4-84B3-29724D3615AB}">
      <dgm:prSet/>
      <dgm:spPr/>
      <dgm:t>
        <a:bodyPr/>
        <a:lstStyle/>
        <a:p>
          <a:endParaRPr lang="en-US"/>
        </a:p>
      </dgm:t>
    </dgm:pt>
    <dgm:pt modelId="{413000D1-98ED-442B-943C-4C29CB684DC7}" type="sibTrans" cxnId="{E15107E0-ECCD-46C4-84B3-29724D3615AB}">
      <dgm:prSet/>
      <dgm:spPr/>
      <dgm:t>
        <a:bodyPr/>
        <a:lstStyle/>
        <a:p>
          <a:endParaRPr lang="en-US"/>
        </a:p>
      </dgm:t>
    </dgm:pt>
    <dgm:pt modelId="{9ABCD291-77EA-4E73-A740-9CF4D4E7B8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Piel</a:t>
          </a:r>
          <a:r>
            <a:rPr lang="en-US" dirty="0"/>
            <a:t> sin </a:t>
          </a:r>
          <a:r>
            <a:rPr lang="en-US" dirty="0" err="1"/>
            <a:t>lesiones</a:t>
          </a:r>
          <a:endParaRPr lang="en-US" dirty="0"/>
        </a:p>
      </dgm:t>
    </dgm:pt>
    <dgm:pt modelId="{AFB94938-53C6-41F8-80BE-FBB64353E3E2}" type="parTrans" cxnId="{C7F6B081-32F2-483A-ACEB-501AA591934A}">
      <dgm:prSet/>
      <dgm:spPr/>
      <dgm:t>
        <a:bodyPr/>
        <a:lstStyle/>
        <a:p>
          <a:endParaRPr lang="en-US"/>
        </a:p>
      </dgm:t>
    </dgm:pt>
    <dgm:pt modelId="{206FF4F0-5C58-48DE-86E7-A7F5FCE547D9}" type="sibTrans" cxnId="{C7F6B081-32F2-483A-ACEB-501AA591934A}">
      <dgm:prSet/>
      <dgm:spPr/>
      <dgm:t>
        <a:bodyPr/>
        <a:lstStyle/>
        <a:p>
          <a:endParaRPr lang="en-US"/>
        </a:p>
      </dgm:t>
    </dgm:pt>
    <dgm:pt modelId="{C195E18E-9D32-4080-BD89-399128EBCC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Destaca</a:t>
          </a:r>
          <a:r>
            <a:rPr lang="en-US" dirty="0"/>
            <a:t> zona alopecia occipital</a:t>
          </a:r>
        </a:p>
        <a:p>
          <a:pPr>
            <a:lnSpc>
              <a:spcPct val="100000"/>
            </a:lnSpc>
          </a:pPr>
          <a:r>
            <a:rPr lang="en-US" dirty="0"/>
            <a:t>P/T -1 DS</a:t>
          </a:r>
        </a:p>
      </dgm:t>
    </dgm:pt>
    <dgm:pt modelId="{9B27EC8B-EFFD-4D88-8EC1-481523E65B93}" type="parTrans" cxnId="{4A0D0032-7CA6-42EA-9A70-3A42CF14B9AA}">
      <dgm:prSet/>
      <dgm:spPr/>
      <dgm:t>
        <a:bodyPr/>
        <a:lstStyle/>
        <a:p>
          <a:endParaRPr lang="en-US"/>
        </a:p>
      </dgm:t>
    </dgm:pt>
    <dgm:pt modelId="{4AC1E47A-A0CF-4358-8D11-E37259614472}" type="sibTrans" cxnId="{4A0D0032-7CA6-42EA-9A70-3A42CF14B9AA}">
      <dgm:prSet/>
      <dgm:spPr/>
      <dgm:t>
        <a:bodyPr/>
        <a:lstStyle/>
        <a:p>
          <a:endParaRPr lang="en-US"/>
        </a:p>
      </dgm:t>
    </dgm:pt>
    <dgm:pt modelId="{EAB7304C-061A-4082-AF81-D16448A9894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Examen neurológico</a:t>
          </a:r>
        </a:p>
      </dgm:t>
    </dgm:pt>
    <dgm:pt modelId="{AAC2B241-065B-4866-8EC1-3B3ADF8EE600}" type="parTrans" cxnId="{2C31E17D-81F8-4716-A424-C7BC190C648E}">
      <dgm:prSet/>
      <dgm:spPr/>
      <dgm:t>
        <a:bodyPr/>
        <a:lstStyle/>
        <a:p>
          <a:endParaRPr lang="en-US"/>
        </a:p>
      </dgm:t>
    </dgm:pt>
    <dgm:pt modelId="{24E17E59-F70A-4681-A5CC-39CD3FE41300}" type="sibTrans" cxnId="{2C31E17D-81F8-4716-A424-C7BC190C648E}">
      <dgm:prSet/>
      <dgm:spPr/>
      <dgm:t>
        <a:bodyPr/>
        <a:lstStyle/>
        <a:p>
          <a:endParaRPr lang="en-US"/>
        </a:p>
      </dgm:t>
    </dgm:pt>
    <dgm:pt modelId="{772B2368-94F9-43F0-A554-7ABC8E8B33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CC 39 cm (p15)</a:t>
          </a:r>
        </a:p>
      </dgm:t>
    </dgm:pt>
    <dgm:pt modelId="{619F90BD-B618-426D-8FB9-03966381F993}" type="parTrans" cxnId="{EB0A093F-1230-45A4-B684-13036D3E81CE}">
      <dgm:prSet/>
      <dgm:spPr/>
      <dgm:t>
        <a:bodyPr/>
        <a:lstStyle/>
        <a:p>
          <a:endParaRPr lang="en-US"/>
        </a:p>
      </dgm:t>
    </dgm:pt>
    <dgm:pt modelId="{789C0D85-4AC3-409B-A167-82FD69ACAF08}" type="sibTrans" cxnId="{EB0A093F-1230-45A4-B684-13036D3E81CE}">
      <dgm:prSet/>
      <dgm:spPr/>
      <dgm:t>
        <a:bodyPr/>
        <a:lstStyle/>
        <a:p>
          <a:endParaRPr lang="en-US"/>
        </a:p>
      </dgm:t>
    </dgm:pt>
    <dgm:pt modelId="{6959EED9-BAE2-4458-A3BD-AD898D7272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Sonríe</a:t>
          </a:r>
          <a:r>
            <a:rPr lang="en-US" dirty="0"/>
            <a:t> al </a:t>
          </a:r>
          <a:r>
            <a:rPr lang="en-US" dirty="0" err="1"/>
            <a:t>examinador</a:t>
          </a:r>
          <a:r>
            <a:rPr lang="en-US" dirty="0"/>
            <a:t>, </a:t>
          </a:r>
          <a:r>
            <a:rPr lang="en-US" dirty="0" err="1"/>
            <a:t>fija</a:t>
          </a:r>
          <a:r>
            <a:rPr lang="en-US" dirty="0"/>
            <a:t> la </a:t>
          </a:r>
          <a:r>
            <a:rPr lang="en-US" dirty="0" err="1"/>
            <a:t>mirada</a:t>
          </a:r>
          <a:r>
            <a:rPr lang="en-US" dirty="0"/>
            <a:t> por </a:t>
          </a:r>
          <a:r>
            <a:rPr lang="en-US" dirty="0" err="1"/>
            <a:t>segundos</a:t>
          </a:r>
          <a:endParaRPr lang="en-US" dirty="0"/>
        </a:p>
      </dgm:t>
    </dgm:pt>
    <dgm:pt modelId="{0B4F4246-E988-4AA9-8107-C09AC1EB0EF1}" type="parTrans" cxnId="{B22A5FB9-9C77-4985-9F51-321AB908EDC0}">
      <dgm:prSet/>
      <dgm:spPr/>
      <dgm:t>
        <a:bodyPr/>
        <a:lstStyle/>
        <a:p>
          <a:endParaRPr lang="en-US"/>
        </a:p>
      </dgm:t>
    </dgm:pt>
    <dgm:pt modelId="{C0EA93C4-F8D3-4300-B8A3-93CE12C44A38}" type="sibTrans" cxnId="{B22A5FB9-9C77-4985-9F51-321AB908EDC0}">
      <dgm:prSet/>
      <dgm:spPr/>
      <dgm:t>
        <a:bodyPr/>
        <a:lstStyle/>
        <a:p>
          <a:endParaRPr lang="en-US"/>
        </a:p>
      </dgm:t>
    </dgm:pt>
    <dgm:pt modelId="{6D34A12F-E4B2-45FF-A0FC-77123C417E73}" type="pres">
      <dgm:prSet presAssocID="{8420067A-6827-4317-A1C7-DA7C6F5DA54F}" presName="root" presStyleCnt="0">
        <dgm:presLayoutVars>
          <dgm:dir/>
          <dgm:resizeHandles val="exact"/>
        </dgm:presLayoutVars>
      </dgm:prSet>
      <dgm:spPr/>
    </dgm:pt>
    <dgm:pt modelId="{108019FE-A46F-4F23-9722-4012893E7323}" type="pres">
      <dgm:prSet presAssocID="{A4E83A4D-A4E4-419C-8CA5-2C40F5DD5C34}" presName="compNode" presStyleCnt="0"/>
      <dgm:spPr/>
    </dgm:pt>
    <dgm:pt modelId="{16848530-3012-4E10-92A9-FC2026737CAE}" type="pres">
      <dgm:prSet presAssocID="{A4E83A4D-A4E4-419C-8CA5-2C40F5DD5C3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" b="-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tetoscopio"/>
        </a:ext>
      </dgm:extLst>
    </dgm:pt>
    <dgm:pt modelId="{2A221960-D037-4AFA-88CE-C4BD5A25F25F}" type="pres">
      <dgm:prSet presAssocID="{A4E83A4D-A4E4-419C-8CA5-2C40F5DD5C34}" presName="iconSpace" presStyleCnt="0"/>
      <dgm:spPr/>
    </dgm:pt>
    <dgm:pt modelId="{5C04C955-C779-49AB-A22A-57A30381C175}" type="pres">
      <dgm:prSet presAssocID="{A4E83A4D-A4E4-419C-8CA5-2C40F5DD5C34}" presName="parTx" presStyleLbl="revTx" presStyleIdx="0" presStyleCnt="4">
        <dgm:presLayoutVars>
          <dgm:chMax val="0"/>
          <dgm:chPref val="0"/>
        </dgm:presLayoutVars>
      </dgm:prSet>
      <dgm:spPr/>
    </dgm:pt>
    <dgm:pt modelId="{977EBD6E-8EDE-4F1B-9E3C-D6D618BFEE4E}" type="pres">
      <dgm:prSet presAssocID="{A4E83A4D-A4E4-419C-8CA5-2C40F5DD5C34}" presName="txSpace" presStyleCnt="0"/>
      <dgm:spPr/>
    </dgm:pt>
    <dgm:pt modelId="{BF1AA094-8623-4618-B532-72E70DB77941}" type="pres">
      <dgm:prSet presAssocID="{A4E83A4D-A4E4-419C-8CA5-2C40F5DD5C34}" presName="desTx" presStyleLbl="revTx" presStyleIdx="1" presStyleCnt="4">
        <dgm:presLayoutVars/>
      </dgm:prSet>
      <dgm:spPr/>
    </dgm:pt>
    <dgm:pt modelId="{8FA8A20A-A509-4B11-86C4-F0DDDBC63FEA}" type="pres">
      <dgm:prSet presAssocID="{413000D1-98ED-442B-943C-4C29CB684DC7}" presName="sibTrans" presStyleCnt="0"/>
      <dgm:spPr/>
    </dgm:pt>
    <dgm:pt modelId="{5DF6EADA-8FCC-49F7-94E7-A5E59A5F1ADB}" type="pres">
      <dgm:prSet presAssocID="{EAB7304C-061A-4082-AF81-D16448A98940}" presName="compNode" presStyleCnt="0"/>
      <dgm:spPr/>
    </dgm:pt>
    <dgm:pt modelId="{1AD99670-48DD-4263-8DD5-08BCC7CFE08F}" type="pres">
      <dgm:prSet presAssocID="{EAB7304C-061A-4082-AF81-D16448A9894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rebro en la cabeza"/>
        </a:ext>
      </dgm:extLst>
    </dgm:pt>
    <dgm:pt modelId="{52C254C9-53A4-4F73-993E-161F14D9902F}" type="pres">
      <dgm:prSet presAssocID="{EAB7304C-061A-4082-AF81-D16448A98940}" presName="iconSpace" presStyleCnt="0"/>
      <dgm:spPr/>
    </dgm:pt>
    <dgm:pt modelId="{1C3F6EA3-37DE-4628-B38B-165F13BC0866}" type="pres">
      <dgm:prSet presAssocID="{EAB7304C-061A-4082-AF81-D16448A98940}" presName="parTx" presStyleLbl="revTx" presStyleIdx="2" presStyleCnt="4">
        <dgm:presLayoutVars>
          <dgm:chMax val="0"/>
          <dgm:chPref val="0"/>
        </dgm:presLayoutVars>
      </dgm:prSet>
      <dgm:spPr/>
    </dgm:pt>
    <dgm:pt modelId="{86F05AF0-D063-44FA-9719-E1CBD6755561}" type="pres">
      <dgm:prSet presAssocID="{EAB7304C-061A-4082-AF81-D16448A98940}" presName="txSpace" presStyleCnt="0"/>
      <dgm:spPr/>
    </dgm:pt>
    <dgm:pt modelId="{299C1E15-A04A-4572-8079-EB3BBE86AB6E}" type="pres">
      <dgm:prSet presAssocID="{EAB7304C-061A-4082-AF81-D16448A98940}" presName="desTx" presStyleLbl="revTx" presStyleIdx="3" presStyleCnt="4">
        <dgm:presLayoutVars/>
      </dgm:prSet>
      <dgm:spPr/>
    </dgm:pt>
  </dgm:ptLst>
  <dgm:cxnLst>
    <dgm:cxn modelId="{5CBB6416-C48A-4B1D-B2BA-295EC5A8799F}" type="presOf" srcId="{A4E83A4D-A4E4-419C-8CA5-2C40F5DD5C34}" destId="{5C04C955-C779-49AB-A22A-57A30381C175}" srcOrd="0" destOrd="0" presId="urn:microsoft.com/office/officeart/2018/2/layout/IconLabelDescriptionList"/>
    <dgm:cxn modelId="{9B980629-B07B-4F39-8697-383D50A29A2C}" type="presOf" srcId="{EAB7304C-061A-4082-AF81-D16448A98940}" destId="{1C3F6EA3-37DE-4628-B38B-165F13BC0866}" srcOrd="0" destOrd="0" presId="urn:microsoft.com/office/officeart/2018/2/layout/IconLabelDescriptionList"/>
    <dgm:cxn modelId="{4A0D0032-7CA6-42EA-9A70-3A42CF14B9AA}" srcId="{A4E83A4D-A4E4-419C-8CA5-2C40F5DD5C34}" destId="{C195E18E-9D32-4080-BD89-399128EBCC50}" srcOrd="1" destOrd="0" parTransId="{9B27EC8B-EFFD-4D88-8EC1-481523E65B93}" sibTransId="{4AC1E47A-A0CF-4358-8D11-E37259614472}"/>
    <dgm:cxn modelId="{EB0A093F-1230-45A4-B684-13036D3E81CE}" srcId="{EAB7304C-061A-4082-AF81-D16448A98940}" destId="{772B2368-94F9-43F0-A554-7ABC8E8B3386}" srcOrd="0" destOrd="0" parTransId="{619F90BD-B618-426D-8FB9-03966381F993}" sibTransId="{789C0D85-4AC3-409B-A167-82FD69ACAF08}"/>
    <dgm:cxn modelId="{3D370853-1D1B-46E1-9DC4-2DBE004FDBCC}" type="presOf" srcId="{C195E18E-9D32-4080-BD89-399128EBCC50}" destId="{BF1AA094-8623-4618-B532-72E70DB77941}" srcOrd="0" destOrd="1" presId="urn:microsoft.com/office/officeart/2018/2/layout/IconLabelDescriptionList"/>
    <dgm:cxn modelId="{EB85FD5B-54F7-4FCB-8C4E-65112C38FDFB}" type="presOf" srcId="{9ABCD291-77EA-4E73-A740-9CF4D4E7B8EE}" destId="{BF1AA094-8623-4618-B532-72E70DB77941}" srcOrd="0" destOrd="0" presId="urn:microsoft.com/office/officeart/2018/2/layout/IconLabelDescriptionList"/>
    <dgm:cxn modelId="{2C31E17D-81F8-4716-A424-C7BC190C648E}" srcId="{8420067A-6827-4317-A1C7-DA7C6F5DA54F}" destId="{EAB7304C-061A-4082-AF81-D16448A98940}" srcOrd="1" destOrd="0" parTransId="{AAC2B241-065B-4866-8EC1-3B3ADF8EE600}" sibTransId="{24E17E59-F70A-4681-A5CC-39CD3FE41300}"/>
    <dgm:cxn modelId="{C7F6B081-32F2-483A-ACEB-501AA591934A}" srcId="{A4E83A4D-A4E4-419C-8CA5-2C40F5DD5C34}" destId="{9ABCD291-77EA-4E73-A740-9CF4D4E7B8EE}" srcOrd="0" destOrd="0" parTransId="{AFB94938-53C6-41F8-80BE-FBB64353E3E2}" sibTransId="{206FF4F0-5C58-48DE-86E7-A7F5FCE547D9}"/>
    <dgm:cxn modelId="{A4D04A98-7EB0-45AD-BC2B-6246F988D65C}" type="presOf" srcId="{772B2368-94F9-43F0-A554-7ABC8E8B3386}" destId="{299C1E15-A04A-4572-8079-EB3BBE86AB6E}" srcOrd="0" destOrd="0" presId="urn:microsoft.com/office/officeart/2018/2/layout/IconLabelDescriptionList"/>
    <dgm:cxn modelId="{B22A5FB9-9C77-4985-9F51-321AB908EDC0}" srcId="{EAB7304C-061A-4082-AF81-D16448A98940}" destId="{6959EED9-BAE2-4458-A3BD-AD898D7272C8}" srcOrd="1" destOrd="0" parTransId="{0B4F4246-E988-4AA9-8107-C09AC1EB0EF1}" sibTransId="{C0EA93C4-F8D3-4300-B8A3-93CE12C44A38}"/>
    <dgm:cxn modelId="{2B58A9C2-E7BD-49C5-A84B-CCD7C8CC51B5}" type="presOf" srcId="{8420067A-6827-4317-A1C7-DA7C6F5DA54F}" destId="{6D34A12F-E4B2-45FF-A0FC-77123C417E73}" srcOrd="0" destOrd="0" presId="urn:microsoft.com/office/officeart/2018/2/layout/IconLabelDescriptionList"/>
    <dgm:cxn modelId="{E15107E0-ECCD-46C4-84B3-29724D3615AB}" srcId="{8420067A-6827-4317-A1C7-DA7C6F5DA54F}" destId="{A4E83A4D-A4E4-419C-8CA5-2C40F5DD5C34}" srcOrd="0" destOrd="0" parTransId="{C372CB38-DE8E-499E-9683-D25BF8E7A708}" sibTransId="{413000D1-98ED-442B-943C-4C29CB684DC7}"/>
    <dgm:cxn modelId="{43401AF2-3663-4CF9-9307-EFED1F890121}" type="presOf" srcId="{6959EED9-BAE2-4458-A3BD-AD898D7272C8}" destId="{299C1E15-A04A-4572-8079-EB3BBE86AB6E}" srcOrd="0" destOrd="1" presId="urn:microsoft.com/office/officeart/2018/2/layout/IconLabelDescriptionList"/>
    <dgm:cxn modelId="{6824A486-1A9D-4C34-81F5-2609C468C9D9}" type="presParOf" srcId="{6D34A12F-E4B2-45FF-A0FC-77123C417E73}" destId="{108019FE-A46F-4F23-9722-4012893E7323}" srcOrd="0" destOrd="0" presId="urn:microsoft.com/office/officeart/2018/2/layout/IconLabelDescriptionList"/>
    <dgm:cxn modelId="{3E71DE2E-E91D-4EB6-907D-BCC3FDBB1636}" type="presParOf" srcId="{108019FE-A46F-4F23-9722-4012893E7323}" destId="{16848530-3012-4E10-92A9-FC2026737CAE}" srcOrd="0" destOrd="0" presId="urn:microsoft.com/office/officeart/2018/2/layout/IconLabelDescriptionList"/>
    <dgm:cxn modelId="{68C084B1-5165-464D-9CDE-5411F1364E4A}" type="presParOf" srcId="{108019FE-A46F-4F23-9722-4012893E7323}" destId="{2A221960-D037-4AFA-88CE-C4BD5A25F25F}" srcOrd="1" destOrd="0" presId="urn:microsoft.com/office/officeart/2018/2/layout/IconLabelDescriptionList"/>
    <dgm:cxn modelId="{05F56BD7-9AA3-43BB-A136-90A4D658558F}" type="presParOf" srcId="{108019FE-A46F-4F23-9722-4012893E7323}" destId="{5C04C955-C779-49AB-A22A-57A30381C175}" srcOrd="2" destOrd="0" presId="urn:microsoft.com/office/officeart/2018/2/layout/IconLabelDescriptionList"/>
    <dgm:cxn modelId="{B54F08EE-9073-47D6-96D5-2F866D9E633D}" type="presParOf" srcId="{108019FE-A46F-4F23-9722-4012893E7323}" destId="{977EBD6E-8EDE-4F1B-9E3C-D6D618BFEE4E}" srcOrd="3" destOrd="0" presId="urn:microsoft.com/office/officeart/2018/2/layout/IconLabelDescriptionList"/>
    <dgm:cxn modelId="{25E229C2-626B-49E8-9374-934B63EBA184}" type="presParOf" srcId="{108019FE-A46F-4F23-9722-4012893E7323}" destId="{BF1AA094-8623-4618-B532-72E70DB77941}" srcOrd="4" destOrd="0" presId="urn:microsoft.com/office/officeart/2018/2/layout/IconLabelDescriptionList"/>
    <dgm:cxn modelId="{2C733C39-3CE3-4180-AAE6-F7CF8858725F}" type="presParOf" srcId="{6D34A12F-E4B2-45FF-A0FC-77123C417E73}" destId="{8FA8A20A-A509-4B11-86C4-F0DDDBC63FEA}" srcOrd="1" destOrd="0" presId="urn:microsoft.com/office/officeart/2018/2/layout/IconLabelDescriptionList"/>
    <dgm:cxn modelId="{9C63A72A-B1A3-417B-A71D-2972AA6E53BA}" type="presParOf" srcId="{6D34A12F-E4B2-45FF-A0FC-77123C417E73}" destId="{5DF6EADA-8FCC-49F7-94E7-A5E59A5F1ADB}" srcOrd="2" destOrd="0" presId="urn:microsoft.com/office/officeart/2018/2/layout/IconLabelDescriptionList"/>
    <dgm:cxn modelId="{CFB329F5-1490-43B1-AC03-3E7B67EE3494}" type="presParOf" srcId="{5DF6EADA-8FCC-49F7-94E7-A5E59A5F1ADB}" destId="{1AD99670-48DD-4263-8DD5-08BCC7CFE08F}" srcOrd="0" destOrd="0" presId="urn:microsoft.com/office/officeart/2018/2/layout/IconLabelDescriptionList"/>
    <dgm:cxn modelId="{B860EE11-0ACC-42A8-96A0-B4FE1EC0517F}" type="presParOf" srcId="{5DF6EADA-8FCC-49F7-94E7-A5E59A5F1ADB}" destId="{52C254C9-53A4-4F73-993E-161F14D9902F}" srcOrd="1" destOrd="0" presId="urn:microsoft.com/office/officeart/2018/2/layout/IconLabelDescriptionList"/>
    <dgm:cxn modelId="{D640B4C9-82ED-442E-850B-F659A3C6FC29}" type="presParOf" srcId="{5DF6EADA-8FCC-49F7-94E7-A5E59A5F1ADB}" destId="{1C3F6EA3-37DE-4628-B38B-165F13BC0866}" srcOrd="2" destOrd="0" presId="urn:microsoft.com/office/officeart/2018/2/layout/IconLabelDescriptionList"/>
    <dgm:cxn modelId="{F1B6A545-3363-4829-9C1F-06E7A89B5945}" type="presParOf" srcId="{5DF6EADA-8FCC-49F7-94E7-A5E59A5F1ADB}" destId="{86F05AF0-D063-44FA-9719-E1CBD6755561}" srcOrd="3" destOrd="0" presId="urn:microsoft.com/office/officeart/2018/2/layout/IconLabelDescriptionList"/>
    <dgm:cxn modelId="{7F2E2522-8DDB-4506-A79B-6633C5B4BB80}" type="presParOf" srcId="{5DF6EADA-8FCC-49F7-94E7-A5E59A5F1ADB}" destId="{299C1E15-A04A-4572-8079-EB3BBE86AB6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64BAA9-3CEB-4851-ABC4-EB1BB067BD0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92A94CC-AAB6-4ABD-B1B9-2CC43E2D035B}">
      <dgm:prSet/>
      <dgm:spPr/>
      <dgm:t>
        <a:bodyPr/>
        <a:lstStyle/>
        <a:p>
          <a:pPr>
            <a:defRPr cap="all"/>
          </a:pPr>
          <a:r>
            <a:rPr lang="en-US"/>
            <a:t>Martín es el tercer hijo de padres sanos, no consanguíneos, Elena de 35 años y René de 40 años</a:t>
          </a:r>
        </a:p>
      </dgm:t>
    </dgm:pt>
    <dgm:pt modelId="{4ECBF0AA-EC4A-4E32-8C92-06B8E04FDA1C}" type="parTrans" cxnId="{3086A096-1406-43A0-8EFD-0CF1600117A7}">
      <dgm:prSet/>
      <dgm:spPr/>
      <dgm:t>
        <a:bodyPr/>
        <a:lstStyle/>
        <a:p>
          <a:endParaRPr lang="en-US"/>
        </a:p>
      </dgm:t>
    </dgm:pt>
    <dgm:pt modelId="{E9F8727A-42BB-40B9-BD1C-1A3AB1B2D834}" type="sibTrans" cxnId="{3086A096-1406-43A0-8EFD-0CF1600117A7}">
      <dgm:prSet/>
      <dgm:spPr/>
      <dgm:t>
        <a:bodyPr/>
        <a:lstStyle/>
        <a:p>
          <a:endParaRPr lang="en-US"/>
        </a:p>
      </dgm:t>
    </dgm:pt>
    <dgm:pt modelId="{CC23F52F-033E-4651-A86B-97F331403574}">
      <dgm:prSet/>
      <dgm:spPr/>
      <dgm:t>
        <a:bodyPr/>
        <a:lstStyle/>
        <a:p>
          <a:pPr>
            <a:defRPr cap="all"/>
          </a:pPr>
          <a:r>
            <a:rPr lang="en-US" dirty="0"/>
            <a:t>Sus </a:t>
          </a:r>
          <a:r>
            <a:rPr lang="en-US" dirty="0" err="1"/>
            <a:t>hermanos</a:t>
          </a:r>
          <a:r>
            <a:rPr lang="en-US" dirty="0"/>
            <a:t> Alonso (15 </a:t>
          </a:r>
          <a:r>
            <a:rPr lang="en-US" dirty="0" err="1"/>
            <a:t>años</a:t>
          </a:r>
          <a:r>
            <a:rPr lang="en-US" dirty="0"/>
            <a:t>) y Camilo (10</a:t>
          </a:r>
        </a:p>
        <a:p>
          <a:pPr>
            <a:defRPr cap="all"/>
          </a:pPr>
          <a:r>
            <a:rPr lang="en-US" dirty="0" err="1"/>
            <a:t>años</a:t>
          </a:r>
          <a:r>
            <a:rPr lang="en-US" dirty="0"/>
            <a:t>) son </a:t>
          </a:r>
          <a:r>
            <a:rPr lang="en-US" dirty="0" err="1"/>
            <a:t>sanos</a:t>
          </a:r>
          <a:endParaRPr lang="en-US" dirty="0"/>
        </a:p>
      </dgm:t>
    </dgm:pt>
    <dgm:pt modelId="{0A1E706B-8CBC-4375-9656-16342D3732C0}" type="parTrans" cxnId="{86CBCAA5-78CC-4A99-968B-ED4BA69E6108}">
      <dgm:prSet/>
      <dgm:spPr/>
      <dgm:t>
        <a:bodyPr/>
        <a:lstStyle/>
        <a:p>
          <a:endParaRPr lang="en-US"/>
        </a:p>
      </dgm:t>
    </dgm:pt>
    <dgm:pt modelId="{D7C7DBED-5CBA-48C0-9205-2CCAB837CE5E}" type="sibTrans" cxnId="{86CBCAA5-78CC-4A99-968B-ED4BA69E6108}">
      <dgm:prSet/>
      <dgm:spPr/>
      <dgm:t>
        <a:bodyPr/>
        <a:lstStyle/>
        <a:p>
          <a:endParaRPr lang="en-US"/>
        </a:p>
      </dgm:t>
    </dgm:pt>
    <dgm:pt modelId="{8B84307A-F104-46D5-826F-9A370AEC7B23}">
      <dgm:prSet/>
      <dgm:spPr/>
      <dgm:t>
        <a:bodyPr/>
        <a:lstStyle/>
        <a:p>
          <a:pPr>
            <a:defRPr cap="all"/>
          </a:pPr>
          <a:r>
            <a:rPr lang="en-US"/>
            <a:t>Viven en condiciones de ruralidad</a:t>
          </a:r>
        </a:p>
      </dgm:t>
    </dgm:pt>
    <dgm:pt modelId="{4A36E3B8-E965-4EA4-B4F4-86989FC0B206}" type="parTrans" cxnId="{167443E4-90DB-4CCC-8C79-3ABB213F877E}">
      <dgm:prSet/>
      <dgm:spPr/>
      <dgm:t>
        <a:bodyPr/>
        <a:lstStyle/>
        <a:p>
          <a:endParaRPr lang="en-US"/>
        </a:p>
      </dgm:t>
    </dgm:pt>
    <dgm:pt modelId="{871BC653-E128-4457-96BD-B3145CD7C9D2}" type="sibTrans" cxnId="{167443E4-90DB-4CCC-8C79-3ABB213F877E}">
      <dgm:prSet/>
      <dgm:spPr/>
      <dgm:t>
        <a:bodyPr/>
        <a:lstStyle/>
        <a:p>
          <a:endParaRPr lang="en-US"/>
        </a:p>
      </dgm:t>
    </dgm:pt>
    <dgm:pt modelId="{0C592689-3EBB-46DF-8DF5-B4AAF346C9BA}">
      <dgm:prSet/>
      <dgm:spPr/>
      <dgm:t>
        <a:bodyPr/>
        <a:lstStyle/>
        <a:p>
          <a:pPr>
            <a:defRPr cap="all"/>
          </a:pPr>
          <a:r>
            <a:rPr lang="en-US"/>
            <a:t>Su madre lo trae después de años sin controles médicos</a:t>
          </a:r>
        </a:p>
      </dgm:t>
    </dgm:pt>
    <dgm:pt modelId="{62C2BB4D-AA0B-4D1B-A6C2-3FEB92BA5FA2}" type="parTrans" cxnId="{888EE45C-0DBE-40A0-8526-B0ACFEC9A241}">
      <dgm:prSet/>
      <dgm:spPr/>
      <dgm:t>
        <a:bodyPr/>
        <a:lstStyle/>
        <a:p>
          <a:endParaRPr lang="en-US"/>
        </a:p>
      </dgm:t>
    </dgm:pt>
    <dgm:pt modelId="{DAD4CE56-6B54-4E2C-8D3D-996B49639B9C}" type="sibTrans" cxnId="{888EE45C-0DBE-40A0-8526-B0ACFEC9A241}">
      <dgm:prSet/>
      <dgm:spPr/>
      <dgm:t>
        <a:bodyPr/>
        <a:lstStyle/>
        <a:p>
          <a:endParaRPr lang="en-US"/>
        </a:p>
      </dgm:t>
    </dgm:pt>
    <dgm:pt modelId="{F1C741F7-BF96-433A-BFCF-5FB0C7EE8E3A}" type="pres">
      <dgm:prSet presAssocID="{ED64BAA9-3CEB-4851-ABC4-EB1BB067BD0A}" presName="root" presStyleCnt="0">
        <dgm:presLayoutVars>
          <dgm:dir/>
          <dgm:resizeHandles val="exact"/>
        </dgm:presLayoutVars>
      </dgm:prSet>
      <dgm:spPr/>
    </dgm:pt>
    <dgm:pt modelId="{6B549F14-5D07-436B-A64E-4B7823EAE5F6}" type="pres">
      <dgm:prSet presAssocID="{892A94CC-AAB6-4ABD-B1B9-2CC43E2D035B}" presName="compNode" presStyleCnt="0"/>
      <dgm:spPr/>
    </dgm:pt>
    <dgm:pt modelId="{C95569FA-E4E2-4349-BFD5-1E80756E99DC}" type="pres">
      <dgm:prSet presAssocID="{892A94CC-AAB6-4ABD-B1B9-2CC43E2D035B}" presName="iconBgRect" presStyleLbl="bgShp" presStyleIdx="0" presStyleCnt="4"/>
      <dgm:spPr/>
    </dgm:pt>
    <dgm:pt modelId="{22621F98-3A4F-4EF8-8C62-25FFFCB60376}" type="pres">
      <dgm:prSet presAssocID="{892A94CC-AAB6-4ABD-B1B9-2CC43E2D035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iño con un globo"/>
        </a:ext>
      </dgm:extLst>
    </dgm:pt>
    <dgm:pt modelId="{920662FD-C47E-4B2F-BF2F-4EEAAD24973C}" type="pres">
      <dgm:prSet presAssocID="{892A94CC-AAB6-4ABD-B1B9-2CC43E2D035B}" presName="spaceRect" presStyleCnt="0"/>
      <dgm:spPr/>
    </dgm:pt>
    <dgm:pt modelId="{B5C2ECF7-A099-4BF3-A821-FF88E0F3D0C4}" type="pres">
      <dgm:prSet presAssocID="{892A94CC-AAB6-4ABD-B1B9-2CC43E2D035B}" presName="textRect" presStyleLbl="revTx" presStyleIdx="0" presStyleCnt="4">
        <dgm:presLayoutVars>
          <dgm:chMax val="1"/>
          <dgm:chPref val="1"/>
        </dgm:presLayoutVars>
      </dgm:prSet>
      <dgm:spPr/>
    </dgm:pt>
    <dgm:pt modelId="{61328A21-2923-4998-A3E8-9DBFACBCF880}" type="pres">
      <dgm:prSet presAssocID="{E9F8727A-42BB-40B9-BD1C-1A3AB1B2D834}" presName="sibTrans" presStyleCnt="0"/>
      <dgm:spPr/>
    </dgm:pt>
    <dgm:pt modelId="{FC793A6E-4436-4F18-B13A-CFBA34CF3B81}" type="pres">
      <dgm:prSet presAssocID="{CC23F52F-033E-4651-A86B-97F331403574}" presName="compNode" presStyleCnt="0"/>
      <dgm:spPr/>
    </dgm:pt>
    <dgm:pt modelId="{0AEF871F-C984-4D24-9A5C-E1C8E5EC08A4}" type="pres">
      <dgm:prSet presAssocID="{CC23F52F-033E-4651-A86B-97F331403574}" presName="iconBgRect" presStyleLbl="bgShp" presStyleIdx="1" presStyleCnt="4"/>
      <dgm:spPr/>
    </dgm:pt>
    <dgm:pt modelId="{B87AA48D-24B1-4A37-89A3-CF3B2CEE85B5}" type="pres">
      <dgm:prSet presAssocID="{CC23F52F-033E-4651-A86B-97F33140357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uarios"/>
        </a:ext>
      </dgm:extLst>
    </dgm:pt>
    <dgm:pt modelId="{E24954FE-916E-4C93-9D1D-84A8E9250206}" type="pres">
      <dgm:prSet presAssocID="{CC23F52F-033E-4651-A86B-97F331403574}" presName="spaceRect" presStyleCnt="0"/>
      <dgm:spPr/>
    </dgm:pt>
    <dgm:pt modelId="{7342D57C-5B84-42D8-A828-9DEB6873A4E1}" type="pres">
      <dgm:prSet presAssocID="{CC23F52F-033E-4651-A86B-97F331403574}" presName="textRect" presStyleLbl="revTx" presStyleIdx="1" presStyleCnt="4">
        <dgm:presLayoutVars>
          <dgm:chMax val="1"/>
          <dgm:chPref val="1"/>
        </dgm:presLayoutVars>
      </dgm:prSet>
      <dgm:spPr/>
    </dgm:pt>
    <dgm:pt modelId="{D66F4E74-A60B-48D7-8C2A-5C7B9B361E7C}" type="pres">
      <dgm:prSet presAssocID="{D7C7DBED-5CBA-48C0-9205-2CCAB837CE5E}" presName="sibTrans" presStyleCnt="0"/>
      <dgm:spPr/>
    </dgm:pt>
    <dgm:pt modelId="{A2E74EEA-4C6E-471A-AA5D-AA3F218EE4BA}" type="pres">
      <dgm:prSet presAssocID="{8B84307A-F104-46D5-826F-9A370AEC7B23}" presName="compNode" presStyleCnt="0"/>
      <dgm:spPr/>
    </dgm:pt>
    <dgm:pt modelId="{06EF28EF-67D0-4222-BCA8-467203A86B8B}" type="pres">
      <dgm:prSet presAssocID="{8B84307A-F104-46D5-826F-9A370AEC7B23}" presName="iconBgRect" presStyleLbl="bgShp" presStyleIdx="2" presStyleCnt="4"/>
      <dgm:spPr/>
    </dgm:pt>
    <dgm:pt modelId="{D529BB77-20CD-48E0-B096-88FFDC5D29EB}" type="pres">
      <dgm:prSet presAssocID="{8B84307A-F104-46D5-826F-9A370AEC7B2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cena de una granja"/>
        </a:ext>
      </dgm:extLst>
    </dgm:pt>
    <dgm:pt modelId="{62F4F0D2-CF20-4CB3-8F64-8C13F331C6DD}" type="pres">
      <dgm:prSet presAssocID="{8B84307A-F104-46D5-826F-9A370AEC7B23}" presName="spaceRect" presStyleCnt="0"/>
      <dgm:spPr/>
    </dgm:pt>
    <dgm:pt modelId="{6EC3B20C-B826-4E1B-AE5F-57306FB23832}" type="pres">
      <dgm:prSet presAssocID="{8B84307A-F104-46D5-826F-9A370AEC7B23}" presName="textRect" presStyleLbl="revTx" presStyleIdx="2" presStyleCnt="4">
        <dgm:presLayoutVars>
          <dgm:chMax val="1"/>
          <dgm:chPref val="1"/>
        </dgm:presLayoutVars>
      </dgm:prSet>
      <dgm:spPr/>
    </dgm:pt>
    <dgm:pt modelId="{34B37B6F-33BE-4893-921B-FC3C0D4B1D56}" type="pres">
      <dgm:prSet presAssocID="{871BC653-E128-4457-96BD-B3145CD7C9D2}" presName="sibTrans" presStyleCnt="0"/>
      <dgm:spPr/>
    </dgm:pt>
    <dgm:pt modelId="{A4B05A90-0B88-4E06-B48E-E0A27D49045B}" type="pres">
      <dgm:prSet presAssocID="{0C592689-3EBB-46DF-8DF5-B4AAF346C9BA}" presName="compNode" presStyleCnt="0"/>
      <dgm:spPr/>
    </dgm:pt>
    <dgm:pt modelId="{8CE42364-E537-4E84-993B-388D74F2674B}" type="pres">
      <dgm:prSet presAssocID="{0C592689-3EBB-46DF-8DF5-B4AAF346C9BA}" presName="iconBgRect" presStyleLbl="bgShp" presStyleIdx="3" presStyleCnt="4"/>
      <dgm:spPr/>
    </dgm:pt>
    <dgm:pt modelId="{16455DBA-50E1-43DB-B6B8-E5B276F5BBB0}" type="pres">
      <dgm:prSet presAssocID="{0C592689-3EBB-46DF-8DF5-B4AAF346C9B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a confundida con relleno sólido"/>
        </a:ext>
      </dgm:extLst>
    </dgm:pt>
    <dgm:pt modelId="{DBE95DE5-BC29-43C6-84C6-5351CB38E2B4}" type="pres">
      <dgm:prSet presAssocID="{0C592689-3EBB-46DF-8DF5-B4AAF346C9BA}" presName="spaceRect" presStyleCnt="0"/>
      <dgm:spPr/>
    </dgm:pt>
    <dgm:pt modelId="{6691CDB0-0019-44E8-B78B-2D794081F1B2}" type="pres">
      <dgm:prSet presAssocID="{0C592689-3EBB-46DF-8DF5-B4AAF346C9B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36ABC32-C913-4861-887B-B658A4736857}" type="presOf" srcId="{8B84307A-F104-46D5-826F-9A370AEC7B23}" destId="{6EC3B20C-B826-4E1B-AE5F-57306FB23832}" srcOrd="0" destOrd="0" presId="urn:microsoft.com/office/officeart/2018/5/layout/IconCircleLabelList"/>
    <dgm:cxn modelId="{C6002645-F5E7-468F-B02B-33C8FFADB4DF}" type="presOf" srcId="{0C592689-3EBB-46DF-8DF5-B4AAF346C9BA}" destId="{6691CDB0-0019-44E8-B78B-2D794081F1B2}" srcOrd="0" destOrd="0" presId="urn:microsoft.com/office/officeart/2018/5/layout/IconCircleLabelList"/>
    <dgm:cxn modelId="{888EE45C-0DBE-40A0-8526-B0ACFEC9A241}" srcId="{ED64BAA9-3CEB-4851-ABC4-EB1BB067BD0A}" destId="{0C592689-3EBB-46DF-8DF5-B4AAF346C9BA}" srcOrd="3" destOrd="0" parTransId="{62C2BB4D-AA0B-4D1B-A6C2-3FEB92BA5FA2}" sibTransId="{DAD4CE56-6B54-4E2C-8D3D-996B49639B9C}"/>
    <dgm:cxn modelId="{18BFDB5E-E6BE-4605-B06A-FCA921FBD276}" type="presOf" srcId="{ED64BAA9-3CEB-4851-ABC4-EB1BB067BD0A}" destId="{F1C741F7-BF96-433A-BFCF-5FB0C7EE8E3A}" srcOrd="0" destOrd="0" presId="urn:microsoft.com/office/officeart/2018/5/layout/IconCircleLabelList"/>
    <dgm:cxn modelId="{184E7D5F-7D3B-422A-81BC-8601A0D24566}" type="presOf" srcId="{CC23F52F-033E-4651-A86B-97F331403574}" destId="{7342D57C-5B84-42D8-A828-9DEB6873A4E1}" srcOrd="0" destOrd="0" presId="urn:microsoft.com/office/officeart/2018/5/layout/IconCircleLabelList"/>
    <dgm:cxn modelId="{3086A096-1406-43A0-8EFD-0CF1600117A7}" srcId="{ED64BAA9-3CEB-4851-ABC4-EB1BB067BD0A}" destId="{892A94CC-AAB6-4ABD-B1B9-2CC43E2D035B}" srcOrd="0" destOrd="0" parTransId="{4ECBF0AA-EC4A-4E32-8C92-06B8E04FDA1C}" sibTransId="{E9F8727A-42BB-40B9-BD1C-1A3AB1B2D834}"/>
    <dgm:cxn modelId="{DA6B039D-118F-4EA5-94A2-30DE6BF97489}" type="presOf" srcId="{892A94CC-AAB6-4ABD-B1B9-2CC43E2D035B}" destId="{B5C2ECF7-A099-4BF3-A821-FF88E0F3D0C4}" srcOrd="0" destOrd="0" presId="urn:microsoft.com/office/officeart/2018/5/layout/IconCircleLabelList"/>
    <dgm:cxn modelId="{86CBCAA5-78CC-4A99-968B-ED4BA69E6108}" srcId="{ED64BAA9-3CEB-4851-ABC4-EB1BB067BD0A}" destId="{CC23F52F-033E-4651-A86B-97F331403574}" srcOrd="1" destOrd="0" parTransId="{0A1E706B-8CBC-4375-9656-16342D3732C0}" sibTransId="{D7C7DBED-5CBA-48C0-9205-2CCAB837CE5E}"/>
    <dgm:cxn modelId="{167443E4-90DB-4CCC-8C79-3ABB213F877E}" srcId="{ED64BAA9-3CEB-4851-ABC4-EB1BB067BD0A}" destId="{8B84307A-F104-46D5-826F-9A370AEC7B23}" srcOrd="2" destOrd="0" parTransId="{4A36E3B8-E965-4EA4-B4F4-86989FC0B206}" sibTransId="{871BC653-E128-4457-96BD-B3145CD7C9D2}"/>
    <dgm:cxn modelId="{B69C7F59-7AA2-4941-9741-312F7C53F3FC}" type="presParOf" srcId="{F1C741F7-BF96-433A-BFCF-5FB0C7EE8E3A}" destId="{6B549F14-5D07-436B-A64E-4B7823EAE5F6}" srcOrd="0" destOrd="0" presId="urn:microsoft.com/office/officeart/2018/5/layout/IconCircleLabelList"/>
    <dgm:cxn modelId="{758A6BCF-55EF-41F8-ADCF-1C2BCD72E931}" type="presParOf" srcId="{6B549F14-5D07-436B-A64E-4B7823EAE5F6}" destId="{C95569FA-E4E2-4349-BFD5-1E80756E99DC}" srcOrd="0" destOrd="0" presId="urn:microsoft.com/office/officeart/2018/5/layout/IconCircleLabelList"/>
    <dgm:cxn modelId="{1D4A9420-96E6-4413-90ED-BE4DC797642A}" type="presParOf" srcId="{6B549F14-5D07-436B-A64E-4B7823EAE5F6}" destId="{22621F98-3A4F-4EF8-8C62-25FFFCB60376}" srcOrd="1" destOrd="0" presId="urn:microsoft.com/office/officeart/2018/5/layout/IconCircleLabelList"/>
    <dgm:cxn modelId="{D4337E73-5D86-47C7-9E47-21FEF65BF391}" type="presParOf" srcId="{6B549F14-5D07-436B-A64E-4B7823EAE5F6}" destId="{920662FD-C47E-4B2F-BF2F-4EEAAD24973C}" srcOrd="2" destOrd="0" presId="urn:microsoft.com/office/officeart/2018/5/layout/IconCircleLabelList"/>
    <dgm:cxn modelId="{042B46E3-966C-45A7-A7BE-C38363408E0F}" type="presParOf" srcId="{6B549F14-5D07-436B-A64E-4B7823EAE5F6}" destId="{B5C2ECF7-A099-4BF3-A821-FF88E0F3D0C4}" srcOrd="3" destOrd="0" presId="urn:microsoft.com/office/officeart/2018/5/layout/IconCircleLabelList"/>
    <dgm:cxn modelId="{80E1703B-2373-43D4-97F3-BEF02C839194}" type="presParOf" srcId="{F1C741F7-BF96-433A-BFCF-5FB0C7EE8E3A}" destId="{61328A21-2923-4998-A3E8-9DBFACBCF880}" srcOrd="1" destOrd="0" presId="urn:microsoft.com/office/officeart/2018/5/layout/IconCircleLabelList"/>
    <dgm:cxn modelId="{F3E05F9C-3C91-440E-A949-58FCAEF705BF}" type="presParOf" srcId="{F1C741F7-BF96-433A-BFCF-5FB0C7EE8E3A}" destId="{FC793A6E-4436-4F18-B13A-CFBA34CF3B81}" srcOrd="2" destOrd="0" presId="urn:microsoft.com/office/officeart/2018/5/layout/IconCircleLabelList"/>
    <dgm:cxn modelId="{36E3BD55-4817-458F-8947-085F6AFDE328}" type="presParOf" srcId="{FC793A6E-4436-4F18-B13A-CFBA34CF3B81}" destId="{0AEF871F-C984-4D24-9A5C-E1C8E5EC08A4}" srcOrd="0" destOrd="0" presId="urn:microsoft.com/office/officeart/2018/5/layout/IconCircleLabelList"/>
    <dgm:cxn modelId="{E7480A05-FA7D-4BD9-99EE-3A5E92E517AD}" type="presParOf" srcId="{FC793A6E-4436-4F18-B13A-CFBA34CF3B81}" destId="{B87AA48D-24B1-4A37-89A3-CF3B2CEE85B5}" srcOrd="1" destOrd="0" presId="urn:microsoft.com/office/officeart/2018/5/layout/IconCircleLabelList"/>
    <dgm:cxn modelId="{8C05C40F-E8FF-46F6-90C6-CA26DD195A3A}" type="presParOf" srcId="{FC793A6E-4436-4F18-B13A-CFBA34CF3B81}" destId="{E24954FE-916E-4C93-9D1D-84A8E9250206}" srcOrd="2" destOrd="0" presId="urn:microsoft.com/office/officeart/2018/5/layout/IconCircleLabelList"/>
    <dgm:cxn modelId="{BDFAB30C-6CFA-4ECF-BF71-3E78E175FCEF}" type="presParOf" srcId="{FC793A6E-4436-4F18-B13A-CFBA34CF3B81}" destId="{7342D57C-5B84-42D8-A828-9DEB6873A4E1}" srcOrd="3" destOrd="0" presId="urn:microsoft.com/office/officeart/2018/5/layout/IconCircleLabelList"/>
    <dgm:cxn modelId="{AF8B5389-15CB-449D-9DB1-66D690D51FCE}" type="presParOf" srcId="{F1C741F7-BF96-433A-BFCF-5FB0C7EE8E3A}" destId="{D66F4E74-A60B-48D7-8C2A-5C7B9B361E7C}" srcOrd="3" destOrd="0" presId="urn:microsoft.com/office/officeart/2018/5/layout/IconCircleLabelList"/>
    <dgm:cxn modelId="{23A2E2C6-2B01-4E59-ABCF-7B51A2567051}" type="presParOf" srcId="{F1C741F7-BF96-433A-BFCF-5FB0C7EE8E3A}" destId="{A2E74EEA-4C6E-471A-AA5D-AA3F218EE4BA}" srcOrd="4" destOrd="0" presId="urn:microsoft.com/office/officeart/2018/5/layout/IconCircleLabelList"/>
    <dgm:cxn modelId="{B37279E6-0F0A-4A5B-9631-DA0950FDEAFD}" type="presParOf" srcId="{A2E74EEA-4C6E-471A-AA5D-AA3F218EE4BA}" destId="{06EF28EF-67D0-4222-BCA8-467203A86B8B}" srcOrd="0" destOrd="0" presId="urn:microsoft.com/office/officeart/2018/5/layout/IconCircleLabelList"/>
    <dgm:cxn modelId="{1407F867-13F3-48DB-83CC-945DA5AC9D9C}" type="presParOf" srcId="{A2E74EEA-4C6E-471A-AA5D-AA3F218EE4BA}" destId="{D529BB77-20CD-48E0-B096-88FFDC5D29EB}" srcOrd="1" destOrd="0" presId="urn:microsoft.com/office/officeart/2018/5/layout/IconCircleLabelList"/>
    <dgm:cxn modelId="{21D605B9-7587-411F-B6D8-9D8870CFACF1}" type="presParOf" srcId="{A2E74EEA-4C6E-471A-AA5D-AA3F218EE4BA}" destId="{62F4F0D2-CF20-4CB3-8F64-8C13F331C6DD}" srcOrd="2" destOrd="0" presId="urn:microsoft.com/office/officeart/2018/5/layout/IconCircleLabelList"/>
    <dgm:cxn modelId="{A4279F7B-963F-4C0F-AF84-FF960F5BCFB8}" type="presParOf" srcId="{A2E74EEA-4C6E-471A-AA5D-AA3F218EE4BA}" destId="{6EC3B20C-B826-4E1B-AE5F-57306FB23832}" srcOrd="3" destOrd="0" presId="urn:microsoft.com/office/officeart/2018/5/layout/IconCircleLabelList"/>
    <dgm:cxn modelId="{28166F3C-2746-4B39-A0BF-83F24597FFF0}" type="presParOf" srcId="{F1C741F7-BF96-433A-BFCF-5FB0C7EE8E3A}" destId="{34B37B6F-33BE-4893-921B-FC3C0D4B1D56}" srcOrd="5" destOrd="0" presId="urn:microsoft.com/office/officeart/2018/5/layout/IconCircleLabelList"/>
    <dgm:cxn modelId="{A8463C79-9ECD-4B78-BD50-CB99D67AB3A3}" type="presParOf" srcId="{F1C741F7-BF96-433A-BFCF-5FB0C7EE8E3A}" destId="{A4B05A90-0B88-4E06-B48E-E0A27D49045B}" srcOrd="6" destOrd="0" presId="urn:microsoft.com/office/officeart/2018/5/layout/IconCircleLabelList"/>
    <dgm:cxn modelId="{B497D441-A9C0-4AED-BBDF-519521413439}" type="presParOf" srcId="{A4B05A90-0B88-4E06-B48E-E0A27D49045B}" destId="{8CE42364-E537-4E84-993B-388D74F2674B}" srcOrd="0" destOrd="0" presId="urn:microsoft.com/office/officeart/2018/5/layout/IconCircleLabelList"/>
    <dgm:cxn modelId="{4AB674F2-4505-4D90-8064-2BAF0B7E2E1D}" type="presParOf" srcId="{A4B05A90-0B88-4E06-B48E-E0A27D49045B}" destId="{16455DBA-50E1-43DB-B6B8-E5B276F5BBB0}" srcOrd="1" destOrd="0" presId="urn:microsoft.com/office/officeart/2018/5/layout/IconCircleLabelList"/>
    <dgm:cxn modelId="{D5FAAD28-0127-4F38-BC74-362CCBDFF3B4}" type="presParOf" srcId="{A4B05A90-0B88-4E06-B48E-E0A27D49045B}" destId="{DBE95DE5-BC29-43C6-84C6-5351CB38E2B4}" srcOrd="2" destOrd="0" presId="urn:microsoft.com/office/officeart/2018/5/layout/IconCircleLabelList"/>
    <dgm:cxn modelId="{403D9149-05C6-4AB6-A128-6307209F6965}" type="presParOf" srcId="{A4B05A90-0B88-4E06-B48E-E0A27D49045B}" destId="{6691CDB0-0019-44E8-B78B-2D794081F1B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3E2453-5441-4AE4-9F07-1AFD94A4739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BB7DB7D-6C6C-4EDD-8978-F49940F683EE}">
      <dgm:prSet/>
      <dgm:spPr/>
      <dgm:t>
        <a:bodyPr/>
        <a:lstStyle/>
        <a:p>
          <a:r>
            <a:rPr lang="en-US"/>
            <a:t>Embarazo controlado, fisiológico</a:t>
          </a:r>
        </a:p>
      </dgm:t>
    </dgm:pt>
    <dgm:pt modelId="{3EBD74CB-AC66-4D81-9C71-CF21D95DC484}" type="parTrans" cxnId="{686BAD6B-9623-43BC-A258-9B5BF39381EB}">
      <dgm:prSet/>
      <dgm:spPr/>
      <dgm:t>
        <a:bodyPr/>
        <a:lstStyle/>
        <a:p>
          <a:endParaRPr lang="en-US"/>
        </a:p>
      </dgm:t>
    </dgm:pt>
    <dgm:pt modelId="{6B6FDA0C-71D1-4E3C-A63D-259CCD1E1317}" type="sibTrans" cxnId="{686BAD6B-9623-43BC-A258-9B5BF39381EB}">
      <dgm:prSet/>
      <dgm:spPr/>
      <dgm:t>
        <a:bodyPr/>
        <a:lstStyle/>
        <a:p>
          <a:endParaRPr lang="en-US"/>
        </a:p>
      </dgm:t>
    </dgm:pt>
    <dgm:pt modelId="{50A0B3D5-5E71-417D-9665-C45A3F848485}">
      <dgm:prSet/>
      <dgm:spPr/>
      <dgm:t>
        <a:bodyPr/>
        <a:lstStyle/>
        <a:p>
          <a:r>
            <a:rPr lang="en-US"/>
            <a:t>Cesárea de urgencia por SFA</a:t>
          </a:r>
        </a:p>
      </dgm:t>
    </dgm:pt>
    <dgm:pt modelId="{540DF9E4-D794-4B59-ABB3-DC144D51F6A1}" type="parTrans" cxnId="{536318D4-91B1-4A29-986F-9B1A24F91044}">
      <dgm:prSet/>
      <dgm:spPr/>
      <dgm:t>
        <a:bodyPr/>
        <a:lstStyle/>
        <a:p>
          <a:endParaRPr lang="en-US"/>
        </a:p>
      </dgm:t>
    </dgm:pt>
    <dgm:pt modelId="{CE92230E-3763-47D7-A339-8B99D2724EB5}" type="sibTrans" cxnId="{536318D4-91B1-4A29-986F-9B1A24F91044}">
      <dgm:prSet/>
      <dgm:spPr/>
      <dgm:t>
        <a:bodyPr/>
        <a:lstStyle/>
        <a:p>
          <a:endParaRPr lang="en-US"/>
        </a:p>
      </dgm:t>
    </dgm:pt>
    <dgm:pt modelId="{DB406A1A-2A9A-4B74-805C-89C87009F0CF}">
      <dgm:prSet/>
      <dgm:spPr/>
      <dgm:t>
        <a:bodyPr/>
        <a:lstStyle/>
        <a:p>
          <a:r>
            <a:rPr lang="en-US"/>
            <a:t>RNT 39 semanas GEG</a:t>
          </a:r>
        </a:p>
      </dgm:t>
    </dgm:pt>
    <dgm:pt modelId="{2C698485-C509-4B63-B696-16AF27B9E6F7}" type="parTrans" cxnId="{4AF78411-39A1-4F21-A309-A3120ED424C4}">
      <dgm:prSet/>
      <dgm:spPr/>
      <dgm:t>
        <a:bodyPr/>
        <a:lstStyle/>
        <a:p>
          <a:endParaRPr lang="en-US"/>
        </a:p>
      </dgm:t>
    </dgm:pt>
    <dgm:pt modelId="{562BFC7F-DA90-4093-8C60-6FE47F9D83EE}" type="sibTrans" cxnId="{4AF78411-39A1-4F21-A309-A3120ED424C4}">
      <dgm:prSet/>
      <dgm:spPr/>
      <dgm:t>
        <a:bodyPr/>
        <a:lstStyle/>
        <a:p>
          <a:endParaRPr lang="en-US"/>
        </a:p>
      </dgm:t>
    </dgm:pt>
    <dgm:pt modelId="{CCD74E41-8ED5-4A27-B926-8861BE4A6406}">
      <dgm:prSet/>
      <dgm:spPr/>
      <dgm:t>
        <a:bodyPr/>
        <a:lstStyle/>
        <a:p>
          <a:r>
            <a:rPr lang="en-US" dirty="0" err="1"/>
            <a:t>Encefalopatía</a:t>
          </a:r>
          <a:r>
            <a:rPr lang="en-US" dirty="0"/>
            <a:t> </a:t>
          </a:r>
          <a:r>
            <a:rPr lang="en-US" dirty="0" err="1"/>
            <a:t>hipóxico</a:t>
          </a:r>
          <a:r>
            <a:rPr lang="en-US" dirty="0"/>
            <a:t> </a:t>
          </a:r>
          <a:r>
            <a:rPr lang="en-US" dirty="0" err="1"/>
            <a:t>isquémica</a:t>
          </a:r>
          <a:r>
            <a:rPr lang="en-US" dirty="0"/>
            <a:t> </a:t>
          </a:r>
          <a:r>
            <a:rPr lang="en-US" dirty="0" err="1"/>
            <a:t>grado</a:t>
          </a:r>
          <a:r>
            <a:rPr lang="en-US" dirty="0"/>
            <a:t> II</a:t>
          </a:r>
        </a:p>
      </dgm:t>
    </dgm:pt>
    <dgm:pt modelId="{B5C81ADC-B9C2-4625-ACD5-A737FFE87603}" type="parTrans" cxnId="{6F67B07D-AE60-4898-8B68-47F6D9ED17F1}">
      <dgm:prSet/>
      <dgm:spPr/>
      <dgm:t>
        <a:bodyPr/>
        <a:lstStyle/>
        <a:p>
          <a:endParaRPr lang="en-US"/>
        </a:p>
      </dgm:t>
    </dgm:pt>
    <dgm:pt modelId="{A224AD3E-6024-4007-8458-26A5AB34E5E8}" type="sibTrans" cxnId="{6F67B07D-AE60-4898-8B68-47F6D9ED17F1}">
      <dgm:prSet/>
      <dgm:spPr/>
      <dgm:t>
        <a:bodyPr/>
        <a:lstStyle/>
        <a:p>
          <a:endParaRPr lang="en-US"/>
        </a:p>
      </dgm:t>
    </dgm:pt>
    <dgm:pt modelId="{5E24DFC5-292D-5944-962E-D81DF021B370}" type="pres">
      <dgm:prSet presAssocID="{A43E2453-5441-4AE4-9F07-1AFD94A4739D}" presName="linear" presStyleCnt="0">
        <dgm:presLayoutVars>
          <dgm:animLvl val="lvl"/>
          <dgm:resizeHandles val="exact"/>
        </dgm:presLayoutVars>
      </dgm:prSet>
      <dgm:spPr/>
    </dgm:pt>
    <dgm:pt modelId="{7954F9FE-095D-6841-9104-CCFD645FC19E}" type="pres">
      <dgm:prSet presAssocID="{BBB7DB7D-6C6C-4EDD-8978-F49940F683E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3FE4833-319B-E94B-80AE-6A451270A2A0}" type="pres">
      <dgm:prSet presAssocID="{6B6FDA0C-71D1-4E3C-A63D-259CCD1E1317}" presName="spacer" presStyleCnt="0"/>
      <dgm:spPr/>
    </dgm:pt>
    <dgm:pt modelId="{5B82E823-D069-5445-859E-1396093E3D5C}" type="pres">
      <dgm:prSet presAssocID="{50A0B3D5-5E71-417D-9665-C45A3F84848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9A82279-DFCE-8C48-A7F6-A5ED49F67A6A}" type="pres">
      <dgm:prSet presAssocID="{CE92230E-3763-47D7-A339-8B99D2724EB5}" presName="spacer" presStyleCnt="0"/>
      <dgm:spPr/>
    </dgm:pt>
    <dgm:pt modelId="{4861AC18-35E9-5A46-9D13-7458F67E9102}" type="pres">
      <dgm:prSet presAssocID="{DB406A1A-2A9A-4B74-805C-89C87009F0C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F6F164C-9274-AB45-9BCA-C3D8F6CBB0C9}" type="pres">
      <dgm:prSet presAssocID="{562BFC7F-DA90-4093-8C60-6FE47F9D83EE}" presName="spacer" presStyleCnt="0"/>
      <dgm:spPr/>
    </dgm:pt>
    <dgm:pt modelId="{88C3BF19-6022-BD42-91B8-96CC226E76B4}" type="pres">
      <dgm:prSet presAssocID="{CCD74E41-8ED5-4A27-B926-8861BE4A640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AF78411-39A1-4F21-A309-A3120ED424C4}" srcId="{A43E2453-5441-4AE4-9F07-1AFD94A4739D}" destId="{DB406A1A-2A9A-4B74-805C-89C87009F0CF}" srcOrd="2" destOrd="0" parTransId="{2C698485-C509-4B63-B696-16AF27B9E6F7}" sibTransId="{562BFC7F-DA90-4093-8C60-6FE47F9D83EE}"/>
    <dgm:cxn modelId="{99FFB426-E928-7149-9C03-A76EB511166C}" type="presOf" srcId="{DB406A1A-2A9A-4B74-805C-89C87009F0CF}" destId="{4861AC18-35E9-5A46-9D13-7458F67E9102}" srcOrd="0" destOrd="0" presId="urn:microsoft.com/office/officeart/2005/8/layout/vList2"/>
    <dgm:cxn modelId="{DEB65B40-F6DC-7E48-A9DB-E82D49AC8EB7}" type="presOf" srcId="{A43E2453-5441-4AE4-9F07-1AFD94A4739D}" destId="{5E24DFC5-292D-5944-962E-D81DF021B370}" srcOrd="0" destOrd="0" presId="urn:microsoft.com/office/officeart/2005/8/layout/vList2"/>
    <dgm:cxn modelId="{E13BAE4E-2F38-9949-9207-8232CCB72B5F}" type="presOf" srcId="{BBB7DB7D-6C6C-4EDD-8978-F49940F683EE}" destId="{7954F9FE-095D-6841-9104-CCFD645FC19E}" srcOrd="0" destOrd="0" presId="urn:microsoft.com/office/officeart/2005/8/layout/vList2"/>
    <dgm:cxn modelId="{686BAD6B-9623-43BC-A258-9B5BF39381EB}" srcId="{A43E2453-5441-4AE4-9F07-1AFD94A4739D}" destId="{BBB7DB7D-6C6C-4EDD-8978-F49940F683EE}" srcOrd="0" destOrd="0" parTransId="{3EBD74CB-AC66-4D81-9C71-CF21D95DC484}" sibTransId="{6B6FDA0C-71D1-4E3C-A63D-259CCD1E1317}"/>
    <dgm:cxn modelId="{49F8AE78-B283-5F46-9A77-47F049D255D8}" type="presOf" srcId="{50A0B3D5-5E71-417D-9665-C45A3F848485}" destId="{5B82E823-D069-5445-859E-1396093E3D5C}" srcOrd="0" destOrd="0" presId="urn:microsoft.com/office/officeart/2005/8/layout/vList2"/>
    <dgm:cxn modelId="{6F67B07D-AE60-4898-8B68-47F6D9ED17F1}" srcId="{A43E2453-5441-4AE4-9F07-1AFD94A4739D}" destId="{CCD74E41-8ED5-4A27-B926-8861BE4A6406}" srcOrd="3" destOrd="0" parTransId="{B5C81ADC-B9C2-4625-ACD5-A737FFE87603}" sibTransId="{A224AD3E-6024-4007-8458-26A5AB34E5E8}"/>
    <dgm:cxn modelId="{8EB4C1AC-5E85-764C-9848-4C1A72A24BAD}" type="presOf" srcId="{CCD74E41-8ED5-4A27-B926-8861BE4A6406}" destId="{88C3BF19-6022-BD42-91B8-96CC226E76B4}" srcOrd="0" destOrd="0" presId="urn:microsoft.com/office/officeart/2005/8/layout/vList2"/>
    <dgm:cxn modelId="{536318D4-91B1-4A29-986F-9B1A24F91044}" srcId="{A43E2453-5441-4AE4-9F07-1AFD94A4739D}" destId="{50A0B3D5-5E71-417D-9665-C45A3F848485}" srcOrd="1" destOrd="0" parTransId="{540DF9E4-D794-4B59-ABB3-DC144D51F6A1}" sibTransId="{CE92230E-3763-47D7-A339-8B99D2724EB5}"/>
    <dgm:cxn modelId="{9B20DFA7-F864-0A46-935C-FD03DDC71552}" type="presParOf" srcId="{5E24DFC5-292D-5944-962E-D81DF021B370}" destId="{7954F9FE-095D-6841-9104-CCFD645FC19E}" srcOrd="0" destOrd="0" presId="urn:microsoft.com/office/officeart/2005/8/layout/vList2"/>
    <dgm:cxn modelId="{1C252468-F866-824C-86F4-15FFD6AA7666}" type="presParOf" srcId="{5E24DFC5-292D-5944-962E-D81DF021B370}" destId="{B3FE4833-319B-E94B-80AE-6A451270A2A0}" srcOrd="1" destOrd="0" presId="urn:microsoft.com/office/officeart/2005/8/layout/vList2"/>
    <dgm:cxn modelId="{144DF157-38E0-BD47-B710-00116EC9D6F0}" type="presParOf" srcId="{5E24DFC5-292D-5944-962E-D81DF021B370}" destId="{5B82E823-D069-5445-859E-1396093E3D5C}" srcOrd="2" destOrd="0" presId="urn:microsoft.com/office/officeart/2005/8/layout/vList2"/>
    <dgm:cxn modelId="{19EE3501-323B-A741-825D-01AD69B2D176}" type="presParOf" srcId="{5E24DFC5-292D-5944-962E-D81DF021B370}" destId="{09A82279-DFCE-8C48-A7F6-A5ED49F67A6A}" srcOrd="3" destOrd="0" presId="urn:microsoft.com/office/officeart/2005/8/layout/vList2"/>
    <dgm:cxn modelId="{66A73213-2638-0C43-89E1-4B6F669C1FCE}" type="presParOf" srcId="{5E24DFC5-292D-5944-962E-D81DF021B370}" destId="{4861AC18-35E9-5A46-9D13-7458F67E9102}" srcOrd="4" destOrd="0" presId="urn:microsoft.com/office/officeart/2005/8/layout/vList2"/>
    <dgm:cxn modelId="{AE1635C3-3986-FD44-9E0B-12B52D5DBE66}" type="presParOf" srcId="{5E24DFC5-292D-5944-962E-D81DF021B370}" destId="{5F6F164C-9274-AB45-9BCA-C3D8F6CBB0C9}" srcOrd="5" destOrd="0" presId="urn:microsoft.com/office/officeart/2005/8/layout/vList2"/>
    <dgm:cxn modelId="{0D31A3F4-66F9-924F-B5BD-1E1423BB3D1D}" type="presParOf" srcId="{5E24DFC5-292D-5944-962E-D81DF021B370}" destId="{88C3BF19-6022-BD42-91B8-96CC226E76B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20067A-6827-4317-A1C7-DA7C6F5DA54F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A4E83A4D-A4E4-419C-8CA5-2C40F5DD5C34}">
      <dgm:prSet/>
      <dgm:spPr/>
      <dgm:t>
        <a:bodyPr/>
        <a:lstStyle/>
        <a:p>
          <a:pPr>
            <a:defRPr b="1"/>
          </a:pPr>
          <a:r>
            <a:rPr lang="en-US"/>
            <a:t>Examen físico general</a:t>
          </a:r>
        </a:p>
      </dgm:t>
    </dgm:pt>
    <dgm:pt modelId="{C372CB38-DE8E-499E-9683-D25BF8E7A708}" type="parTrans" cxnId="{E15107E0-ECCD-46C4-84B3-29724D3615AB}">
      <dgm:prSet/>
      <dgm:spPr/>
      <dgm:t>
        <a:bodyPr/>
        <a:lstStyle/>
        <a:p>
          <a:endParaRPr lang="en-US"/>
        </a:p>
      </dgm:t>
    </dgm:pt>
    <dgm:pt modelId="{413000D1-98ED-442B-943C-4C29CB684DC7}" type="sibTrans" cxnId="{E15107E0-ECCD-46C4-84B3-29724D3615AB}">
      <dgm:prSet/>
      <dgm:spPr/>
      <dgm:t>
        <a:bodyPr/>
        <a:lstStyle/>
        <a:p>
          <a:endParaRPr lang="en-US"/>
        </a:p>
      </dgm:t>
    </dgm:pt>
    <dgm:pt modelId="{9ABCD291-77EA-4E73-A740-9CF4D4E7B8EE}">
      <dgm:prSet/>
      <dgm:spPr/>
      <dgm:t>
        <a:bodyPr/>
        <a:lstStyle/>
        <a:p>
          <a:r>
            <a:rPr lang="en-US"/>
            <a:t>Piel sin lesiones</a:t>
          </a:r>
        </a:p>
      </dgm:t>
    </dgm:pt>
    <dgm:pt modelId="{AFB94938-53C6-41F8-80BE-FBB64353E3E2}" type="parTrans" cxnId="{C7F6B081-32F2-483A-ACEB-501AA591934A}">
      <dgm:prSet/>
      <dgm:spPr/>
      <dgm:t>
        <a:bodyPr/>
        <a:lstStyle/>
        <a:p>
          <a:endParaRPr lang="en-US"/>
        </a:p>
      </dgm:t>
    </dgm:pt>
    <dgm:pt modelId="{206FF4F0-5C58-48DE-86E7-A7F5FCE547D9}" type="sibTrans" cxnId="{C7F6B081-32F2-483A-ACEB-501AA591934A}">
      <dgm:prSet/>
      <dgm:spPr/>
      <dgm:t>
        <a:bodyPr/>
        <a:lstStyle/>
        <a:p>
          <a:endParaRPr lang="en-US"/>
        </a:p>
      </dgm:t>
    </dgm:pt>
    <dgm:pt modelId="{C195E18E-9D32-4080-BD89-399128EBCC50}">
      <dgm:prSet/>
      <dgm:spPr/>
      <dgm:t>
        <a:bodyPr/>
        <a:lstStyle/>
        <a:p>
          <a:r>
            <a:rPr lang="en-US"/>
            <a:t>Policaries, sialorrea</a:t>
          </a:r>
        </a:p>
      </dgm:t>
    </dgm:pt>
    <dgm:pt modelId="{9B27EC8B-EFFD-4D88-8EC1-481523E65B93}" type="parTrans" cxnId="{4A0D0032-7CA6-42EA-9A70-3A42CF14B9AA}">
      <dgm:prSet/>
      <dgm:spPr/>
      <dgm:t>
        <a:bodyPr/>
        <a:lstStyle/>
        <a:p>
          <a:endParaRPr lang="en-US"/>
        </a:p>
      </dgm:t>
    </dgm:pt>
    <dgm:pt modelId="{4AC1E47A-A0CF-4358-8D11-E37259614472}" type="sibTrans" cxnId="{4A0D0032-7CA6-42EA-9A70-3A42CF14B9AA}">
      <dgm:prSet/>
      <dgm:spPr/>
      <dgm:t>
        <a:bodyPr/>
        <a:lstStyle/>
        <a:p>
          <a:endParaRPr lang="en-US"/>
        </a:p>
      </dgm:t>
    </dgm:pt>
    <dgm:pt modelId="{79B58B11-6C06-4B7C-92CC-3290798D85E9}">
      <dgm:prSet/>
      <dgm:spPr/>
      <dgm:t>
        <a:bodyPr/>
        <a:lstStyle/>
        <a:p>
          <a:r>
            <a:rPr lang="en-US"/>
            <a:t>Cardiopulmonar normal</a:t>
          </a:r>
        </a:p>
      </dgm:t>
    </dgm:pt>
    <dgm:pt modelId="{266A8A47-5E4F-42E5-8F44-D0978FC41BE6}" type="parTrans" cxnId="{13164A25-FF36-4DBE-833F-1A7604BB7FE0}">
      <dgm:prSet/>
      <dgm:spPr/>
      <dgm:t>
        <a:bodyPr/>
        <a:lstStyle/>
        <a:p>
          <a:endParaRPr lang="en-US"/>
        </a:p>
      </dgm:t>
    </dgm:pt>
    <dgm:pt modelId="{90C1DADC-3885-4BFC-B81A-7976B24D2FEE}" type="sibTrans" cxnId="{13164A25-FF36-4DBE-833F-1A7604BB7FE0}">
      <dgm:prSet/>
      <dgm:spPr/>
      <dgm:t>
        <a:bodyPr/>
        <a:lstStyle/>
        <a:p>
          <a:endParaRPr lang="en-US"/>
        </a:p>
      </dgm:t>
    </dgm:pt>
    <dgm:pt modelId="{3548565D-56AD-40DA-85B5-41DDE8B89A8B}">
      <dgm:prSet/>
      <dgm:spPr/>
      <dgm:t>
        <a:bodyPr/>
        <a:lstStyle/>
        <a:p>
          <a:r>
            <a:rPr lang="en-US"/>
            <a:t>Abdomen BDI, se palpan masas en fosa iliaca izquierda</a:t>
          </a:r>
        </a:p>
      </dgm:t>
    </dgm:pt>
    <dgm:pt modelId="{AD46DFC9-5FAB-4C28-A4AE-B02139C00BD4}" type="parTrans" cxnId="{45A44F16-2196-4BBA-B4C9-92ADD307A567}">
      <dgm:prSet/>
      <dgm:spPr/>
      <dgm:t>
        <a:bodyPr/>
        <a:lstStyle/>
        <a:p>
          <a:endParaRPr lang="en-US"/>
        </a:p>
      </dgm:t>
    </dgm:pt>
    <dgm:pt modelId="{5AA0322A-F122-47EC-834F-74AEEC4CFC63}" type="sibTrans" cxnId="{45A44F16-2196-4BBA-B4C9-92ADD307A567}">
      <dgm:prSet/>
      <dgm:spPr/>
      <dgm:t>
        <a:bodyPr/>
        <a:lstStyle/>
        <a:p>
          <a:endParaRPr lang="en-US"/>
        </a:p>
      </dgm:t>
    </dgm:pt>
    <dgm:pt modelId="{7B93D49C-1ACE-4CF8-BD85-F472C2706F4D}">
      <dgm:prSet/>
      <dgm:spPr/>
      <dgm:t>
        <a:bodyPr/>
        <a:lstStyle/>
        <a:p>
          <a:r>
            <a:rPr lang="en-US"/>
            <a:t>Múltiples contracturas articulares, escoliosis</a:t>
          </a:r>
        </a:p>
      </dgm:t>
    </dgm:pt>
    <dgm:pt modelId="{EABB322B-97D9-422C-8710-E6DA0F8701C6}" type="parTrans" cxnId="{5F79FCDE-C391-41B9-AA70-6A759787A6E7}">
      <dgm:prSet/>
      <dgm:spPr/>
      <dgm:t>
        <a:bodyPr/>
        <a:lstStyle/>
        <a:p>
          <a:endParaRPr lang="en-US"/>
        </a:p>
      </dgm:t>
    </dgm:pt>
    <dgm:pt modelId="{F18CFA76-2AF9-4D48-B63B-E4CA7FC82E22}" type="sibTrans" cxnId="{5F79FCDE-C391-41B9-AA70-6A759787A6E7}">
      <dgm:prSet/>
      <dgm:spPr/>
      <dgm:t>
        <a:bodyPr/>
        <a:lstStyle/>
        <a:p>
          <a:endParaRPr lang="en-US"/>
        </a:p>
      </dgm:t>
    </dgm:pt>
    <dgm:pt modelId="{EAB7304C-061A-4082-AF81-D16448A98940}">
      <dgm:prSet/>
      <dgm:spPr/>
      <dgm:t>
        <a:bodyPr/>
        <a:lstStyle/>
        <a:p>
          <a:pPr>
            <a:defRPr b="1"/>
          </a:pPr>
          <a:r>
            <a:rPr lang="en-US"/>
            <a:t>Examen neurológico</a:t>
          </a:r>
        </a:p>
      </dgm:t>
    </dgm:pt>
    <dgm:pt modelId="{AAC2B241-065B-4866-8EC1-3B3ADF8EE600}" type="parTrans" cxnId="{2C31E17D-81F8-4716-A424-C7BC190C648E}">
      <dgm:prSet/>
      <dgm:spPr/>
      <dgm:t>
        <a:bodyPr/>
        <a:lstStyle/>
        <a:p>
          <a:endParaRPr lang="en-US"/>
        </a:p>
      </dgm:t>
    </dgm:pt>
    <dgm:pt modelId="{24E17E59-F70A-4681-A5CC-39CD3FE41300}" type="sibTrans" cxnId="{2C31E17D-81F8-4716-A424-C7BC190C648E}">
      <dgm:prSet/>
      <dgm:spPr/>
      <dgm:t>
        <a:bodyPr/>
        <a:lstStyle/>
        <a:p>
          <a:endParaRPr lang="en-US"/>
        </a:p>
      </dgm:t>
    </dgm:pt>
    <dgm:pt modelId="{772B2368-94F9-43F0-A554-7ABC8E8B3386}">
      <dgm:prSet/>
      <dgm:spPr/>
      <dgm:t>
        <a:bodyPr/>
        <a:lstStyle/>
        <a:p>
          <a:r>
            <a:rPr lang="en-US"/>
            <a:t>CC 44 cm (menor al p2)</a:t>
          </a:r>
        </a:p>
      </dgm:t>
    </dgm:pt>
    <dgm:pt modelId="{619F90BD-B618-426D-8FB9-03966381F993}" type="parTrans" cxnId="{EB0A093F-1230-45A4-B684-13036D3E81CE}">
      <dgm:prSet/>
      <dgm:spPr/>
      <dgm:t>
        <a:bodyPr/>
        <a:lstStyle/>
        <a:p>
          <a:endParaRPr lang="en-US"/>
        </a:p>
      </dgm:t>
    </dgm:pt>
    <dgm:pt modelId="{789C0D85-4AC3-409B-A167-82FD69ACAF08}" type="sibTrans" cxnId="{EB0A093F-1230-45A4-B684-13036D3E81CE}">
      <dgm:prSet/>
      <dgm:spPr/>
      <dgm:t>
        <a:bodyPr/>
        <a:lstStyle/>
        <a:p>
          <a:endParaRPr lang="en-US"/>
        </a:p>
      </dgm:t>
    </dgm:pt>
    <dgm:pt modelId="{6959EED9-BAE2-4458-A3BD-AD898D7272C8}">
      <dgm:prSet/>
      <dgm:spPr/>
      <dgm:t>
        <a:bodyPr/>
        <a:lstStyle/>
        <a:p>
          <a:r>
            <a:rPr lang="en-US"/>
            <a:t>Sonrie al examinador, solo balbuceo, no emite lenguaje</a:t>
          </a:r>
        </a:p>
      </dgm:t>
    </dgm:pt>
    <dgm:pt modelId="{0B4F4246-E988-4AA9-8107-C09AC1EB0EF1}" type="parTrans" cxnId="{B22A5FB9-9C77-4985-9F51-321AB908EDC0}">
      <dgm:prSet/>
      <dgm:spPr/>
      <dgm:t>
        <a:bodyPr/>
        <a:lstStyle/>
        <a:p>
          <a:endParaRPr lang="en-US"/>
        </a:p>
      </dgm:t>
    </dgm:pt>
    <dgm:pt modelId="{C0EA93C4-F8D3-4300-B8A3-93CE12C44A38}" type="sibTrans" cxnId="{B22A5FB9-9C77-4985-9F51-321AB908EDC0}">
      <dgm:prSet/>
      <dgm:spPr/>
      <dgm:t>
        <a:bodyPr/>
        <a:lstStyle/>
        <a:p>
          <a:endParaRPr lang="en-US"/>
        </a:p>
      </dgm:t>
    </dgm:pt>
    <dgm:pt modelId="{E3ECF877-0795-4EA3-8110-87D1F7BCBD6A}">
      <dgm:prSet/>
      <dgm:spPr/>
      <dgm:t>
        <a:bodyPr/>
        <a:lstStyle/>
        <a:p>
          <a:r>
            <a:rPr lang="en-US"/>
            <a:t>PC estrabismo convergente</a:t>
          </a:r>
        </a:p>
      </dgm:t>
    </dgm:pt>
    <dgm:pt modelId="{990FBEF7-4472-4D91-B9F6-0D39947173CE}" type="parTrans" cxnId="{D58E469B-E722-4AEB-8E8D-0A45431FCEBC}">
      <dgm:prSet/>
      <dgm:spPr/>
      <dgm:t>
        <a:bodyPr/>
        <a:lstStyle/>
        <a:p>
          <a:endParaRPr lang="en-US"/>
        </a:p>
      </dgm:t>
    </dgm:pt>
    <dgm:pt modelId="{03B2D791-1AB4-4E19-B4AE-EBA619E9AEEA}" type="sibTrans" cxnId="{D58E469B-E722-4AEB-8E8D-0A45431FCEBC}">
      <dgm:prSet/>
      <dgm:spPr/>
      <dgm:t>
        <a:bodyPr/>
        <a:lstStyle/>
        <a:p>
          <a:endParaRPr lang="en-US"/>
        </a:p>
      </dgm:t>
    </dgm:pt>
    <dgm:pt modelId="{AE2A500F-DFC8-4441-A636-B7BF74FE3B9E}">
      <dgm:prSet/>
      <dgm:spPr/>
      <dgm:t>
        <a:bodyPr/>
        <a:lstStyle/>
        <a:p>
          <a:r>
            <a:rPr lang="en-US"/>
            <a:t>Motor: hipotonía axial, hipertonía EE, ROT exaltados, plantar flexor, clonus bilateral</a:t>
          </a:r>
        </a:p>
      </dgm:t>
    </dgm:pt>
    <dgm:pt modelId="{4EC5B4D3-4C69-4C8E-BFE1-EDF57217652D}" type="parTrans" cxnId="{A4D10D06-96C4-4880-B222-0344BCCA61D8}">
      <dgm:prSet/>
      <dgm:spPr/>
      <dgm:t>
        <a:bodyPr/>
        <a:lstStyle/>
        <a:p>
          <a:endParaRPr lang="en-US"/>
        </a:p>
      </dgm:t>
    </dgm:pt>
    <dgm:pt modelId="{9E093BF7-4F12-4511-BC88-904BE19CD9B3}" type="sibTrans" cxnId="{A4D10D06-96C4-4880-B222-0344BCCA61D8}">
      <dgm:prSet/>
      <dgm:spPr/>
      <dgm:t>
        <a:bodyPr/>
        <a:lstStyle/>
        <a:p>
          <a:endParaRPr lang="en-US"/>
        </a:p>
      </dgm:t>
    </dgm:pt>
    <dgm:pt modelId="{73593107-F6F2-4979-BC11-4EB54628A1BF}">
      <dgm:prSet/>
      <dgm:spPr/>
      <dgm:t>
        <a:bodyPr/>
        <a:lstStyle/>
        <a:p>
          <a:r>
            <a:rPr lang="en-US"/>
            <a:t>No logra marcha</a:t>
          </a:r>
        </a:p>
      </dgm:t>
    </dgm:pt>
    <dgm:pt modelId="{9EB1776A-4E0A-4518-8A11-5E27FE52717D}" type="parTrans" cxnId="{7194B9BD-C9B5-4225-82DE-B22CD107042B}">
      <dgm:prSet/>
      <dgm:spPr/>
      <dgm:t>
        <a:bodyPr/>
        <a:lstStyle/>
        <a:p>
          <a:endParaRPr lang="en-US"/>
        </a:p>
      </dgm:t>
    </dgm:pt>
    <dgm:pt modelId="{1FB4DFF4-B19D-48CE-8611-A10C059CB5C6}" type="sibTrans" cxnId="{7194B9BD-C9B5-4225-82DE-B22CD107042B}">
      <dgm:prSet/>
      <dgm:spPr/>
      <dgm:t>
        <a:bodyPr/>
        <a:lstStyle/>
        <a:p>
          <a:endParaRPr lang="en-US"/>
        </a:p>
      </dgm:t>
    </dgm:pt>
    <dgm:pt modelId="{6D34A12F-E4B2-45FF-A0FC-77123C417E73}" type="pres">
      <dgm:prSet presAssocID="{8420067A-6827-4317-A1C7-DA7C6F5DA54F}" presName="root" presStyleCnt="0">
        <dgm:presLayoutVars>
          <dgm:dir/>
          <dgm:resizeHandles val="exact"/>
        </dgm:presLayoutVars>
      </dgm:prSet>
      <dgm:spPr/>
    </dgm:pt>
    <dgm:pt modelId="{108019FE-A46F-4F23-9722-4012893E7323}" type="pres">
      <dgm:prSet presAssocID="{A4E83A4D-A4E4-419C-8CA5-2C40F5DD5C34}" presName="compNode" presStyleCnt="0"/>
      <dgm:spPr/>
    </dgm:pt>
    <dgm:pt modelId="{16848530-3012-4E10-92A9-FC2026737CAE}" type="pres">
      <dgm:prSet presAssocID="{A4E83A4D-A4E4-419C-8CA5-2C40F5DD5C3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2A221960-D037-4AFA-88CE-C4BD5A25F25F}" type="pres">
      <dgm:prSet presAssocID="{A4E83A4D-A4E4-419C-8CA5-2C40F5DD5C34}" presName="iconSpace" presStyleCnt="0"/>
      <dgm:spPr/>
    </dgm:pt>
    <dgm:pt modelId="{5C04C955-C779-49AB-A22A-57A30381C175}" type="pres">
      <dgm:prSet presAssocID="{A4E83A4D-A4E4-419C-8CA5-2C40F5DD5C34}" presName="parTx" presStyleLbl="revTx" presStyleIdx="0" presStyleCnt="4">
        <dgm:presLayoutVars>
          <dgm:chMax val="0"/>
          <dgm:chPref val="0"/>
        </dgm:presLayoutVars>
      </dgm:prSet>
      <dgm:spPr/>
    </dgm:pt>
    <dgm:pt modelId="{977EBD6E-8EDE-4F1B-9E3C-D6D618BFEE4E}" type="pres">
      <dgm:prSet presAssocID="{A4E83A4D-A4E4-419C-8CA5-2C40F5DD5C34}" presName="txSpace" presStyleCnt="0"/>
      <dgm:spPr/>
    </dgm:pt>
    <dgm:pt modelId="{BF1AA094-8623-4618-B532-72E70DB77941}" type="pres">
      <dgm:prSet presAssocID="{A4E83A4D-A4E4-419C-8CA5-2C40F5DD5C34}" presName="desTx" presStyleLbl="revTx" presStyleIdx="1" presStyleCnt="4">
        <dgm:presLayoutVars/>
      </dgm:prSet>
      <dgm:spPr/>
    </dgm:pt>
    <dgm:pt modelId="{8FA8A20A-A509-4B11-86C4-F0DDDBC63FEA}" type="pres">
      <dgm:prSet presAssocID="{413000D1-98ED-442B-943C-4C29CB684DC7}" presName="sibTrans" presStyleCnt="0"/>
      <dgm:spPr/>
    </dgm:pt>
    <dgm:pt modelId="{5DF6EADA-8FCC-49F7-94E7-A5E59A5F1ADB}" type="pres">
      <dgm:prSet presAssocID="{EAB7304C-061A-4082-AF81-D16448A98940}" presName="compNode" presStyleCnt="0"/>
      <dgm:spPr/>
    </dgm:pt>
    <dgm:pt modelId="{1AD99670-48DD-4263-8DD5-08BCC7CFE08F}" type="pres">
      <dgm:prSet presAssocID="{EAB7304C-061A-4082-AF81-D16448A9894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rebro en la cabeza"/>
        </a:ext>
      </dgm:extLst>
    </dgm:pt>
    <dgm:pt modelId="{52C254C9-53A4-4F73-993E-161F14D9902F}" type="pres">
      <dgm:prSet presAssocID="{EAB7304C-061A-4082-AF81-D16448A98940}" presName="iconSpace" presStyleCnt="0"/>
      <dgm:spPr/>
    </dgm:pt>
    <dgm:pt modelId="{1C3F6EA3-37DE-4628-B38B-165F13BC0866}" type="pres">
      <dgm:prSet presAssocID="{EAB7304C-061A-4082-AF81-D16448A98940}" presName="parTx" presStyleLbl="revTx" presStyleIdx="2" presStyleCnt="4">
        <dgm:presLayoutVars>
          <dgm:chMax val="0"/>
          <dgm:chPref val="0"/>
        </dgm:presLayoutVars>
      </dgm:prSet>
      <dgm:spPr/>
    </dgm:pt>
    <dgm:pt modelId="{86F05AF0-D063-44FA-9719-E1CBD6755561}" type="pres">
      <dgm:prSet presAssocID="{EAB7304C-061A-4082-AF81-D16448A98940}" presName="txSpace" presStyleCnt="0"/>
      <dgm:spPr/>
    </dgm:pt>
    <dgm:pt modelId="{299C1E15-A04A-4572-8079-EB3BBE86AB6E}" type="pres">
      <dgm:prSet presAssocID="{EAB7304C-061A-4082-AF81-D16448A98940}" presName="desTx" presStyleLbl="revTx" presStyleIdx="3" presStyleCnt="4">
        <dgm:presLayoutVars/>
      </dgm:prSet>
      <dgm:spPr/>
    </dgm:pt>
  </dgm:ptLst>
  <dgm:cxnLst>
    <dgm:cxn modelId="{A4D10D06-96C4-4880-B222-0344BCCA61D8}" srcId="{EAB7304C-061A-4082-AF81-D16448A98940}" destId="{AE2A500F-DFC8-4441-A636-B7BF74FE3B9E}" srcOrd="3" destOrd="0" parTransId="{4EC5B4D3-4C69-4C8E-BFE1-EDF57217652D}" sibTransId="{9E093BF7-4F12-4511-BC88-904BE19CD9B3}"/>
    <dgm:cxn modelId="{45A44F16-2196-4BBA-B4C9-92ADD307A567}" srcId="{A4E83A4D-A4E4-419C-8CA5-2C40F5DD5C34}" destId="{3548565D-56AD-40DA-85B5-41DDE8B89A8B}" srcOrd="3" destOrd="0" parTransId="{AD46DFC9-5FAB-4C28-A4AE-B02139C00BD4}" sibTransId="{5AA0322A-F122-47EC-834F-74AEEC4CFC63}"/>
    <dgm:cxn modelId="{5CBB6416-C48A-4B1D-B2BA-295EC5A8799F}" type="presOf" srcId="{A4E83A4D-A4E4-419C-8CA5-2C40F5DD5C34}" destId="{5C04C955-C779-49AB-A22A-57A30381C175}" srcOrd="0" destOrd="0" presId="urn:microsoft.com/office/officeart/2018/2/layout/IconLabelDescriptionList"/>
    <dgm:cxn modelId="{13164A25-FF36-4DBE-833F-1A7604BB7FE0}" srcId="{A4E83A4D-A4E4-419C-8CA5-2C40F5DD5C34}" destId="{79B58B11-6C06-4B7C-92CC-3290798D85E9}" srcOrd="2" destOrd="0" parTransId="{266A8A47-5E4F-42E5-8F44-D0978FC41BE6}" sibTransId="{90C1DADC-3885-4BFC-B81A-7976B24D2FEE}"/>
    <dgm:cxn modelId="{9B980629-B07B-4F39-8697-383D50A29A2C}" type="presOf" srcId="{EAB7304C-061A-4082-AF81-D16448A98940}" destId="{1C3F6EA3-37DE-4628-B38B-165F13BC0866}" srcOrd="0" destOrd="0" presId="urn:microsoft.com/office/officeart/2018/2/layout/IconLabelDescriptionList"/>
    <dgm:cxn modelId="{4A0D0032-7CA6-42EA-9A70-3A42CF14B9AA}" srcId="{A4E83A4D-A4E4-419C-8CA5-2C40F5DD5C34}" destId="{C195E18E-9D32-4080-BD89-399128EBCC50}" srcOrd="1" destOrd="0" parTransId="{9B27EC8B-EFFD-4D88-8EC1-481523E65B93}" sibTransId="{4AC1E47A-A0CF-4358-8D11-E37259614472}"/>
    <dgm:cxn modelId="{EB0A093F-1230-45A4-B684-13036D3E81CE}" srcId="{EAB7304C-061A-4082-AF81-D16448A98940}" destId="{772B2368-94F9-43F0-A554-7ABC8E8B3386}" srcOrd="0" destOrd="0" parTransId="{619F90BD-B618-426D-8FB9-03966381F993}" sibTransId="{789C0D85-4AC3-409B-A167-82FD69ACAF08}"/>
    <dgm:cxn modelId="{5B40E746-D37B-48FE-B2F0-24A60BE8F1C3}" type="presOf" srcId="{AE2A500F-DFC8-4441-A636-B7BF74FE3B9E}" destId="{299C1E15-A04A-4572-8079-EB3BBE86AB6E}" srcOrd="0" destOrd="3" presId="urn:microsoft.com/office/officeart/2018/2/layout/IconLabelDescriptionList"/>
    <dgm:cxn modelId="{3D370853-1D1B-46E1-9DC4-2DBE004FDBCC}" type="presOf" srcId="{C195E18E-9D32-4080-BD89-399128EBCC50}" destId="{BF1AA094-8623-4618-B532-72E70DB77941}" srcOrd="0" destOrd="1" presId="urn:microsoft.com/office/officeart/2018/2/layout/IconLabelDescriptionList"/>
    <dgm:cxn modelId="{EB85FD5B-54F7-4FCB-8C4E-65112C38FDFB}" type="presOf" srcId="{9ABCD291-77EA-4E73-A740-9CF4D4E7B8EE}" destId="{BF1AA094-8623-4618-B532-72E70DB77941}" srcOrd="0" destOrd="0" presId="urn:microsoft.com/office/officeart/2018/2/layout/IconLabelDescriptionList"/>
    <dgm:cxn modelId="{B6406861-5911-40A0-BDCB-622F751DD765}" type="presOf" srcId="{73593107-F6F2-4979-BC11-4EB54628A1BF}" destId="{299C1E15-A04A-4572-8079-EB3BBE86AB6E}" srcOrd="0" destOrd="4" presId="urn:microsoft.com/office/officeart/2018/2/layout/IconLabelDescriptionList"/>
    <dgm:cxn modelId="{12DB5369-853E-4267-A94E-D21ECF55FCC7}" type="presOf" srcId="{79B58B11-6C06-4B7C-92CC-3290798D85E9}" destId="{BF1AA094-8623-4618-B532-72E70DB77941}" srcOrd="0" destOrd="2" presId="urn:microsoft.com/office/officeart/2018/2/layout/IconLabelDescriptionList"/>
    <dgm:cxn modelId="{B85BBD6A-71B3-4CB9-BED4-06C64E4CE466}" type="presOf" srcId="{3548565D-56AD-40DA-85B5-41DDE8B89A8B}" destId="{BF1AA094-8623-4618-B532-72E70DB77941}" srcOrd="0" destOrd="3" presId="urn:microsoft.com/office/officeart/2018/2/layout/IconLabelDescriptionList"/>
    <dgm:cxn modelId="{F1DB9F73-D927-4BFB-9879-4EBE029B1D08}" type="presOf" srcId="{7B93D49C-1ACE-4CF8-BD85-F472C2706F4D}" destId="{BF1AA094-8623-4618-B532-72E70DB77941}" srcOrd="0" destOrd="4" presId="urn:microsoft.com/office/officeart/2018/2/layout/IconLabelDescriptionList"/>
    <dgm:cxn modelId="{2C31E17D-81F8-4716-A424-C7BC190C648E}" srcId="{8420067A-6827-4317-A1C7-DA7C6F5DA54F}" destId="{EAB7304C-061A-4082-AF81-D16448A98940}" srcOrd="1" destOrd="0" parTransId="{AAC2B241-065B-4866-8EC1-3B3ADF8EE600}" sibTransId="{24E17E59-F70A-4681-A5CC-39CD3FE41300}"/>
    <dgm:cxn modelId="{C7F6B081-32F2-483A-ACEB-501AA591934A}" srcId="{A4E83A4D-A4E4-419C-8CA5-2C40F5DD5C34}" destId="{9ABCD291-77EA-4E73-A740-9CF4D4E7B8EE}" srcOrd="0" destOrd="0" parTransId="{AFB94938-53C6-41F8-80BE-FBB64353E3E2}" sibTransId="{206FF4F0-5C58-48DE-86E7-A7F5FCE547D9}"/>
    <dgm:cxn modelId="{55C1E381-3393-4DC9-BEEB-E88ADC927991}" type="presOf" srcId="{E3ECF877-0795-4EA3-8110-87D1F7BCBD6A}" destId="{299C1E15-A04A-4572-8079-EB3BBE86AB6E}" srcOrd="0" destOrd="2" presId="urn:microsoft.com/office/officeart/2018/2/layout/IconLabelDescriptionList"/>
    <dgm:cxn modelId="{A4D04A98-7EB0-45AD-BC2B-6246F988D65C}" type="presOf" srcId="{772B2368-94F9-43F0-A554-7ABC8E8B3386}" destId="{299C1E15-A04A-4572-8079-EB3BBE86AB6E}" srcOrd="0" destOrd="0" presId="urn:microsoft.com/office/officeart/2018/2/layout/IconLabelDescriptionList"/>
    <dgm:cxn modelId="{D58E469B-E722-4AEB-8E8D-0A45431FCEBC}" srcId="{EAB7304C-061A-4082-AF81-D16448A98940}" destId="{E3ECF877-0795-4EA3-8110-87D1F7BCBD6A}" srcOrd="2" destOrd="0" parTransId="{990FBEF7-4472-4D91-B9F6-0D39947173CE}" sibTransId="{03B2D791-1AB4-4E19-B4AE-EBA619E9AEEA}"/>
    <dgm:cxn modelId="{B22A5FB9-9C77-4985-9F51-321AB908EDC0}" srcId="{EAB7304C-061A-4082-AF81-D16448A98940}" destId="{6959EED9-BAE2-4458-A3BD-AD898D7272C8}" srcOrd="1" destOrd="0" parTransId="{0B4F4246-E988-4AA9-8107-C09AC1EB0EF1}" sibTransId="{C0EA93C4-F8D3-4300-B8A3-93CE12C44A38}"/>
    <dgm:cxn modelId="{7194B9BD-C9B5-4225-82DE-B22CD107042B}" srcId="{EAB7304C-061A-4082-AF81-D16448A98940}" destId="{73593107-F6F2-4979-BC11-4EB54628A1BF}" srcOrd="4" destOrd="0" parTransId="{9EB1776A-4E0A-4518-8A11-5E27FE52717D}" sibTransId="{1FB4DFF4-B19D-48CE-8611-A10C059CB5C6}"/>
    <dgm:cxn modelId="{2B58A9C2-E7BD-49C5-A84B-CCD7C8CC51B5}" type="presOf" srcId="{8420067A-6827-4317-A1C7-DA7C6F5DA54F}" destId="{6D34A12F-E4B2-45FF-A0FC-77123C417E73}" srcOrd="0" destOrd="0" presId="urn:microsoft.com/office/officeart/2018/2/layout/IconLabelDescriptionList"/>
    <dgm:cxn modelId="{5F79FCDE-C391-41B9-AA70-6A759787A6E7}" srcId="{A4E83A4D-A4E4-419C-8CA5-2C40F5DD5C34}" destId="{7B93D49C-1ACE-4CF8-BD85-F472C2706F4D}" srcOrd="4" destOrd="0" parTransId="{EABB322B-97D9-422C-8710-E6DA0F8701C6}" sibTransId="{F18CFA76-2AF9-4D48-B63B-E4CA7FC82E22}"/>
    <dgm:cxn modelId="{E15107E0-ECCD-46C4-84B3-29724D3615AB}" srcId="{8420067A-6827-4317-A1C7-DA7C6F5DA54F}" destId="{A4E83A4D-A4E4-419C-8CA5-2C40F5DD5C34}" srcOrd="0" destOrd="0" parTransId="{C372CB38-DE8E-499E-9683-D25BF8E7A708}" sibTransId="{413000D1-98ED-442B-943C-4C29CB684DC7}"/>
    <dgm:cxn modelId="{43401AF2-3663-4CF9-9307-EFED1F890121}" type="presOf" srcId="{6959EED9-BAE2-4458-A3BD-AD898D7272C8}" destId="{299C1E15-A04A-4572-8079-EB3BBE86AB6E}" srcOrd="0" destOrd="1" presId="urn:microsoft.com/office/officeart/2018/2/layout/IconLabelDescriptionList"/>
    <dgm:cxn modelId="{6824A486-1A9D-4C34-81F5-2609C468C9D9}" type="presParOf" srcId="{6D34A12F-E4B2-45FF-A0FC-77123C417E73}" destId="{108019FE-A46F-4F23-9722-4012893E7323}" srcOrd="0" destOrd="0" presId="urn:microsoft.com/office/officeart/2018/2/layout/IconLabelDescriptionList"/>
    <dgm:cxn modelId="{3E71DE2E-E91D-4EB6-907D-BCC3FDBB1636}" type="presParOf" srcId="{108019FE-A46F-4F23-9722-4012893E7323}" destId="{16848530-3012-4E10-92A9-FC2026737CAE}" srcOrd="0" destOrd="0" presId="urn:microsoft.com/office/officeart/2018/2/layout/IconLabelDescriptionList"/>
    <dgm:cxn modelId="{68C084B1-5165-464D-9CDE-5411F1364E4A}" type="presParOf" srcId="{108019FE-A46F-4F23-9722-4012893E7323}" destId="{2A221960-D037-4AFA-88CE-C4BD5A25F25F}" srcOrd="1" destOrd="0" presId="urn:microsoft.com/office/officeart/2018/2/layout/IconLabelDescriptionList"/>
    <dgm:cxn modelId="{05F56BD7-9AA3-43BB-A136-90A4D658558F}" type="presParOf" srcId="{108019FE-A46F-4F23-9722-4012893E7323}" destId="{5C04C955-C779-49AB-A22A-57A30381C175}" srcOrd="2" destOrd="0" presId="urn:microsoft.com/office/officeart/2018/2/layout/IconLabelDescriptionList"/>
    <dgm:cxn modelId="{B54F08EE-9073-47D6-96D5-2F866D9E633D}" type="presParOf" srcId="{108019FE-A46F-4F23-9722-4012893E7323}" destId="{977EBD6E-8EDE-4F1B-9E3C-D6D618BFEE4E}" srcOrd="3" destOrd="0" presId="urn:microsoft.com/office/officeart/2018/2/layout/IconLabelDescriptionList"/>
    <dgm:cxn modelId="{25E229C2-626B-49E8-9374-934B63EBA184}" type="presParOf" srcId="{108019FE-A46F-4F23-9722-4012893E7323}" destId="{BF1AA094-8623-4618-B532-72E70DB77941}" srcOrd="4" destOrd="0" presId="urn:microsoft.com/office/officeart/2018/2/layout/IconLabelDescriptionList"/>
    <dgm:cxn modelId="{2C733C39-3CE3-4180-AAE6-F7CF8858725F}" type="presParOf" srcId="{6D34A12F-E4B2-45FF-A0FC-77123C417E73}" destId="{8FA8A20A-A509-4B11-86C4-F0DDDBC63FEA}" srcOrd="1" destOrd="0" presId="urn:microsoft.com/office/officeart/2018/2/layout/IconLabelDescriptionList"/>
    <dgm:cxn modelId="{9C63A72A-B1A3-417B-A71D-2972AA6E53BA}" type="presParOf" srcId="{6D34A12F-E4B2-45FF-A0FC-77123C417E73}" destId="{5DF6EADA-8FCC-49F7-94E7-A5E59A5F1ADB}" srcOrd="2" destOrd="0" presId="urn:microsoft.com/office/officeart/2018/2/layout/IconLabelDescriptionList"/>
    <dgm:cxn modelId="{CFB329F5-1490-43B1-AC03-3E7B67EE3494}" type="presParOf" srcId="{5DF6EADA-8FCC-49F7-94E7-A5E59A5F1ADB}" destId="{1AD99670-48DD-4263-8DD5-08BCC7CFE08F}" srcOrd="0" destOrd="0" presId="urn:microsoft.com/office/officeart/2018/2/layout/IconLabelDescriptionList"/>
    <dgm:cxn modelId="{B860EE11-0ACC-42A8-96A0-B4FE1EC0517F}" type="presParOf" srcId="{5DF6EADA-8FCC-49F7-94E7-A5E59A5F1ADB}" destId="{52C254C9-53A4-4F73-993E-161F14D9902F}" srcOrd="1" destOrd="0" presId="urn:microsoft.com/office/officeart/2018/2/layout/IconLabelDescriptionList"/>
    <dgm:cxn modelId="{D640B4C9-82ED-442E-850B-F659A3C6FC29}" type="presParOf" srcId="{5DF6EADA-8FCC-49F7-94E7-A5E59A5F1ADB}" destId="{1C3F6EA3-37DE-4628-B38B-165F13BC0866}" srcOrd="2" destOrd="0" presId="urn:microsoft.com/office/officeart/2018/2/layout/IconLabelDescriptionList"/>
    <dgm:cxn modelId="{F1B6A545-3363-4829-9C1F-06E7A89B5945}" type="presParOf" srcId="{5DF6EADA-8FCC-49F7-94E7-A5E59A5F1ADB}" destId="{86F05AF0-D063-44FA-9719-E1CBD6755561}" srcOrd="3" destOrd="0" presId="urn:microsoft.com/office/officeart/2018/2/layout/IconLabelDescriptionList"/>
    <dgm:cxn modelId="{7F2E2522-8DDB-4506-A79B-6633C5B4BB80}" type="presParOf" srcId="{5DF6EADA-8FCC-49F7-94E7-A5E59A5F1ADB}" destId="{299C1E15-A04A-4572-8079-EB3BBE86AB6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93522C-E4D0-4A26-9A4C-7A7F9E91535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F074F95-EE17-4DCF-B5AA-FDE31E71D275}">
      <dgm:prSet/>
      <dgm:spPr/>
      <dgm:t>
        <a:bodyPr/>
        <a:lstStyle/>
        <a:p>
          <a:r>
            <a:rPr lang="es-CL"/>
            <a:t>Evento ocurrió a las 8:30 am</a:t>
          </a:r>
          <a:endParaRPr lang="en-US"/>
        </a:p>
      </dgm:t>
    </dgm:pt>
    <dgm:pt modelId="{E4CB6992-62C9-4F35-AE3C-A8C11DE47B16}" type="parTrans" cxnId="{F66F2A5A-44CE-4714-922C-54C2A70E7967}">
      <dgm:prSet/>
      <dgm:spPr/>
      <dgm:t>
        <a:bodyPr/>
        <a:lstStyle/>
        <a:p>
          <a:endParaRPr lang="en-US"/>
        </a:p>
      </dgm:t>
    </dgm:pt>
    <dgm:pt modelId="{231CF5FC-95E6-426A-9D7C-303E972ED858}" type="sibTrans" cxnId="{F66F2A5A-44CE-4714-922C-54C2A70E7967}">
      <dgm:prSet/>
      <dgm:spPr/>
      <dgm:t>
        <a:bodyPr/>
        <a:lstStyle/>
        <a:p>
          <a:endParaRPr lang="en-US"/>
        </a:p>
      </dgm:t>
    </dgm:pt>
    <dgm:pt modelId="{13A1F712-48EA-4ABB-8BDA-0B29C72CB9C4}">
      <dgm:prSet/>
      <dgm:spPr/>
      <dgm:t>
        <a:bodyPr/>
        <a:lstStyle/>
        <a:p>
          <a:r>
            <a:rPr lang="es-CL"/>
            <a:t>Estando de pie en el patio durante un acto, sufre caída al suelo brusca, con “pérdida del conocimiento”</a:t>
          </a:r>
          <a:endParaRPr lang="en-US"/>
        </a:p>
      </dgm:t>
    </dgm:pt>
    <dgm:pt modelId="{EF5CD88A-A8D8-42E0-9F93-D692F3323367}" type="parTrans" cxnId="{3077BE6C-DF8D-4CBA-AAC5-A428C0818F9F}">
      <dgm:prSet/>
      <dgm:spPr/>
      <dgm:t>
        <a:bodyPr/>
        <a:lstStyle/>
        <a:p>
          <a:endParaRPr lang="en-US"/>
        </a:p>
      </dgm:t>
    </dgm:pt>
    <dgm:pt modelId="{DFB13762-BDED-4381-8986-517992105B51}" type="sibTrans" cxnId="{3077BE6C-DF8D-4CBA-AAC5-A428C0818F9F}">
      <dgm:prSet/>
      <dgm:spPr/>
      <dgm:t>
        <a:bodyPr/>
        <a:lstStyle/>
        <a:p>
          <a:endParaRPr lang="en-US"/>
        </a:p>
      </dgm:t>
    </dgm:pt>
    <dgm:pt modelId="{EE9CF474-98AD-4197-B1A6-DFEC1DBAEF92}">
      <dgm:prSet/>
      <dgm:spPr/>
      <dgm:t>
        <a:bodyPr/>
        <a:lstStyle/>
        <a:p>
          <a:r>
            <a:rPr lang="es-CL"/>
            <a:t>Evento fue presenciado por profesora jefe, relato de la inspectora reproduce lo que le contaron</a:t>
          </a:r>
          <a:endParaRPr lang="en-US"/>
        </a:p>
      </dgm:t>
    </dgm:pt>
    <dgm:pt modelId="{1AEF9E7D-ADC0-4190-BDFE-665204B68900}" type="parTrans" cxnId="{E1955F88-CD70-493E-B38F-6F24D39DD973}">
      <dgm:prSet/>
      <dgm:spPr/>
      <dgm:t>
        <a:bodyPr/>
        <a:lstStyle/>
        <a:p>
          <a:endParaRPr lang="en-US"/>
        </a:p>
      </dgm:t>
    </dgm:pt>
    <dgm:pt modelId="{FA4E5F22-BFA9-4889-9B67-E76395C523C2}" type="sibTrans" cxnId="{E1955F88-CD70-493E-B38F-6F24D39DD973}">
      <dgm:prSet/>
      <dgm:spPr/>
      <dgm:t>
        <a:bodyPr/>
        <a:lstStyle/>
        <a:p>
          <a:endParaRPr lang="en-US"/>
        </a:p>
      </dgm:t>
    </dgm:pt>
    <dgm:pt modelId="{BB1226E7-AEDA-42B1-909C-CA600074B4DA}">
      <dgm:prSet/>
      <dgm:spPr/>
      <dgm:t>
        <a:bodyPr/>
        <a:lstStyle/>
        <a:p>
          <a:r>
            <a:rPr lang="es-CL"/>
            <a:t>Cuando la inspectora llegó a verla, aproximadamente 5 min de iniciado el evento, Emilia estaba consciente y fue trasladada a enfermería</a:t>
          </a:r>
          <a:endParaRPr lang="en-US"/>
        </a:p>
      </dgm:t>
    </dgm:pt>
    <dgm:pt modelId="{1D0F208B-5A14-4347-9503-9C319B2B2B40}" type="parTrans" cxnId="{1DC32F9A-BDDF-42DF-AC73-DD38AE03597C}">
      <dgm:prSet/>
      <dgm:spPr/>
      <dgm:t>
        <a:bodyPr/>
        <a:lstStyle/>
        <a:p>
          <a:endParaRPr lang="en-US"/>
        </a:p>
      </dgm:t>
    </dgm:pt>
    <dgm:pt modelId="{FA24B54E-92C1-48DA-ACDE-AD39DECD2F18}" type="sibTrans" cxnId="{1DC32F9A-BDDF-42DF-AC73-DD38AE03597C}">
      <dgm:prSet/>
      <dgm:spPr/>
      <dgm:t>
        <a:bodyPr/>
        <a:lstStyle/>
        <a:p>
          <a:endParaRPr lang="en-US"/>
        </a:p>
      </dgm:t>
    </dgm:pt>
    <dgm:pt modelId="{CE6C90A1-CEFE-4FAE-9928-0EE391BB7C76}" type="pres">
      <dgm:prSet presAssocID="{A593522C-E4D0-4A26-9A4C-7A7F9E915353}" presName="root" presStyleCnt="0">
        <dgm:presLayoutVars>
          <dgm:dir/>
          <dgm:resizeHandles val="exact"/>
        </dgm:presLayoutVars>
      </dgm:prSet>
      <dgm:spPr/>
    </dgm:pt>
    <dgm:pt modelId="{9F2DCE69-D12A-4E3F-8C57-BA909BA9E716}" type="pres">
      <dgm:prSet presAssocID="{A593522C-E4D0-4A26-9A4C-7A7F9E915353}" presName="container" presStyleCnt="0">
        <dgm:presLayoutVars>
          <dgm:dir/>
          <dgm:resizeHandles val="exact"/>
        </dgm:presLayoutVars>
      </dgm:prSet>
      <dgm:spPr/>
    </dgm:pt>
    <dgm:pt modelId="{631FAEC4-3362-4B69-A2FD-A0A15E75359B}" type="pres">
      <dgm:prSet presAssocID="{3F074F95-EE17-4DCF-B5AA-FDE31E71D275}" presName="compNode" presStyleCnt="0"/>
      <dgm:spPr/>
    </dgm:pt>
    <dgm:pt modelId="{B0917F8D-3814-496B-A293-8F6BC5303521}" type="pres">
      <dgm:prSet presAssocID="{3F074F95-EE17-4DCF-B5AA-FDE31E71D275}" presName="iconBgRect" presStyleLbl="bgShp" presStyleIdx="0" presStyleCnt="4"/>
      <dgm:spPr/>
    </dgm:pt>
    <dgm:pt modelId="{E815550E-C551-4559-97C7-76C9101779C9}" type="pres">
      <dgm:prSet presAssocID="{3F074F95-EE17-4DCF-B5AA-FDE31E71D27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DD8122CE-3565-4BE9-A381-F36D1CE9C052}" type="pres">
      <dgm:prSet presAssocID="{3F074F95-EE17-4DCF-B5AA-FDE31E71D275}" presName="spaceRect" presStyleCnt="0"/>
      <dgm:spPr/>
    </dgm:pt>
    <dgm:pt modelId="{A5C0BD2E-799B-402E-AACC-D3D31DD1FB67}" type="pres">
      <dgm:prSet presAssocID="{3F074F95-EE17-4DCF-B5AA-FDE31E71D275}" presName="textRect" presStyleLbl="revTx" presStyleIdx="0" presStyleCnt="4">
        <dgm:presLayoutVars>
          <dgm:chMax val="1"/>
          <dgm:chPref val="1"/>
        </dgm:presLayoutVars>
      </dgm:prSet>
      <dgm:spPr/>
    </dgm:pt>
    <dgm:pt modelId="{FBD11B4C-FE81-4B32-BC86-2A7FFFA1324F}" type="pres">
      <dgm:prSet presAssocID="{231CF5FC-95E6-426A-9D7C-303E972ED858}" presName="sibTrans" presStyleLbl="sibTrans2D1" presStyleIdx="0" presStyleCnt="0"/>
      <dgm:spPr/>
    </dgm:pt>
    <dgm:pt modelId="{D1C1473A-7BF7-46B8-91D3-4868EBEFA568}" type="pres">
      <dgm:prSet presAssocID="{13A1F712-48EA-4ABB-8BDA-0B29C72CB9C4}" presName="compNode" presStyleCnt="0"/>
      <dgm:spPr/>
    </dgm:pt>
    <dgm:pt modelId="{58ED3649-D9F9-477D-A131-1850A8640F1D}" type="pres">
      <dgm:prSet presAssocID="{13A1F712-48EA-4ABB-8BDA-0B29C72CB9C4}" presName="iconBgRect" presStyleLbl="bgShp" presStyleIdx="1" presStyleCnt="4"/>
      <dgm:spPr/>
    </dgm:pt>
    <dgm:pt modelId="{6C528D88-77E0-4B35-B8B5-B6BD63375853}" type="pres">
      <dgm:prSet presAssocID="{13A1F712-48EA-4ABB-8BDA-0B29C72CB9C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fesor"/>
        </a:ext>
      </dgm:extLst>
    </dgm:pt>
    <dgm:pt modelId="{3BBB39FE-5702-4228-9DCD-BFEAA73BC70A}" type="pres">
      <dgm:prSet presAssocID="{13A1F712-48EA-4ABB-8BDA-0B29C72CB9C4}" presName="spaceRect" presStyleCnt="0"/>
      <dgm:spPr/>
    </dgm:pt>
    <dgm:pt modelId="{A9B34126-009E-4AF8-A313-3BC77269D6EC}" type="pres">
      <dgm:prSet presAssocID="{13A1F712-48EA-4ABB-8BDA-0B29C72CB9C4}" presName="textRect" presStyleLbl="revTx" presStyleIdx="1" presStyleCnt="4">
        <dgm:presLayoutVars>
          <dgm:chMax val="1"/>
          <dgm:chPref val="1"/>
        </dgm:presLayoutVars>
      </dgm:prSet>
      <dgm:spPr/>
    </dgm:pt>
    <dgm:pt modelId="{9014284E-3F19-41B2-9B43-64558177FB34}" type="pres">
      <dgm:prSet presAssocID="{DFB13762-BDED-4381-8986-517992105B51}" presName="sibTrans" presStyleLbl="sibTrans2D1" presStyleIdx="0" presStyleCnt="0"/>
      <dgm:spPr/>
    </dgm:pt>
    <dgm:pt modelId="{78843369-7F83-4650-B477-2EF753DF8F0F}" type="pres">
      <dgm:prSet presAssocID="{EE9CF474-98AD-4197-B1A6-DFEC1DBAEF92}" presName="compNode" presStyleCnt="0"/>
      <dgm:spPr/>
    </dgm:pt>
    <dgm:pt modelId="{2BA53C46-3CDF-4FB9-A5AB-CE4016136ED4}" type="pres">
      <dgm:prSet presAssocID="{EE9CF474-98AD-4197-B1A6-DFEC1DBAEF92}" presName="iconBgRect" presStyleLbl="bgShp" presStyleIdx="2" presStyleCnt="4"/>
      <dgm:spPr/>
    </dgm:pt>
    <dgm:pt modelId="{3C1C375F-B4B2-4C5B-B4E9-AA527FB84EE8}" type="pres">
      <dgm:prSet presAssocID="{EE9CF474-98AD-4197-B1A6-DFEC1DBAEF9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736F032-80C1-42EE-9ABE-DE3897BF4A45}" type="pres">
      <dgm:prSet presAssocID="{EE9CF474-98AD-4197-B1A6-DFEC1DBAEF92}" presName="spaceRect" presStyleCnt="0"/>
      <dgm:spPr/>
    </dgm:pt>
    <dgm:pt modelId="{FB05AAB4-F37D-4C68-B6F9-8A060DD14A74}" type="pres">
      <dgm:prSet presAssocID="{EE9CF474-98AD-4197-B1A6-DFEC1DBAEF92}" presName="textRect" presStyleLbl="revTx" presStyleIdx="2" presStyleCnt="4">
        <dgm:presLayoutVars>
          <dgm:chMax val="1"/>
          <dgm:chPref val="1"/>
        </dgm:presLayoutVars>
      </dgm:prSet>
      <dgm:spPr/>
    </dgm:pt>
    <dgm:pt modelId="{DBA4082B-B88D-41E9-81F7-CFB571409BCC}" type="pres">
      <dgm:prSet presAssocID="{FA4E5F22-BFA9-4889-9B67-E76395C523C2}" presName="sibTrans" presStyleLbl="sibTrans2D1" presStyleIdx="0" presStyleCnt="0"/>
      <dgm:spPr/>
    </dgm:pt>
    <dgm:pt modelId="{8C919701-07FA-4399-A9C9-6F16ED704179}" type="pres">
      <dgm:prSet presAssocID="{BB1226E7-AEDA-42B1-909C-CA600074B4DA}" presName="compNode" presStyleCnt="0"/>
      <dgm:spPr/>
    </dgm:pt>
    <dgm:pt modelId="{784F7BA5-5BF6-456D-A7F7-20511DE173C2}" type="pres">
      <dgm:prSet presAssocID="{BB1226E7-AEDA-42B1-909C-CA600074B4DA}" presName="iconBgRect" presStyleLbl="bgShp" presStyleIdx="3" presStyleCnt="4"/>
      <dgm:spPr/>
    </dgm:pt>
    <dgm:pt modelId="{DC21A823-3AD5-48B0-BC8C-366D46A57140}" type="pres">
      <dgm:prSet presAssocID="{BB1226E7-AEDA-42B1-909C-CA600074B4D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D2FD77BB-70A5-42EC-B816-4F0310E17A42}" type="pres">
      <dgm:prSet presAssocID="{BB1226E7-AEDA-42B1-909C-CA600074B4DA}" presName="spaceRect" presStyleCnt="0"/>
      <dgm:spPr/>
    </dgm:pt>
    <dgm:pt modelId="{E70AFEA5-B537-4B7A-8EE0-71358686DF98}" type="pres">
      <dgm:prSet presAssocID="{BB1226E7-AEDA-42B1-909C-CA600074B4D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5093F0C-6F7B-4762-A8D9-21477984E52F}" type="presOf" srcId="{231CF5FC-95E6-426A-9D7C-303E972ED858}" destId="{FBD11B4C-FE81-4B32-BC86-2A7FFFA1324F}" srcOrd="0" destOrd="0" presId="urn:microsoft.com/office/officeart/2018/2/layout/IconCircleList"/>
    <dgm:cxn modelId="{F0B29831-40EB-455B-8CE7-51D861C86ECB}" type="presOf" srcId="{13A1F712-48EA-4ABB-8BDA-0B29C72CB9C4}" destId="{A9B34126-009E-4AF8-A313-3BC77269D6EC}" srcOrd="0" destOrd="0" presId="urn:microsoft.com/office/officeart/2018/2/layout/IconCircleList"/>
    <dgm:cxn modelId="{3EE3CA50-8717-4132-AAF3-DC8D5FAB1CFC}" type="presOf" srcId="{FA4E5F22-BFA9-4889-9B67-E76395C523C2}" destId="{DBA4082B-B88D-41E9-81F7-CFB571409BCC}" srcOrd="0" destOrd="0" presId="urn:microsoft.com/office/officeart/2018/2/layout/IconCircleList"/>
    <dgm:cxn modelId="{F66F2A5A-44CE-4714-922C-54C2A70E7967}" srcId="{A593522C-E4D0-4A26-9A4C-7A7F9E915353}" destId="{3F074F95-EE17-4DCF-B5AA-FDE31E71D275}" srcOrd="0" destOrd="0" parTransId="{E4CB6992-62C9-4F35-AE3C-A8C11DE47B16}" sibTransId="{231CF5FC-95E6-426A-9D7C-303E972ED858}"/>
    <dgm:cxn modelId="{3077BE6C-DF8D-4CBA-AAC5-A428C0818F9F}" srcId="{A593522C-E4D0-4A26-9A4C-7A7F9E915353}" destId="{13A1F712-48EA-4ABB-8BDA-0B29C72CB9C4}" srcOrd="1" destOrd="0" parTransId="{EF5CD88A-A8D8-42E0-9F93-D692F3323367}" sibTransId="{DFB13762-BDED-4381-8986-517992105B51}"/>
    <dgm:cxn modelId="{089E7375-DF4F-42E3-8D3C-27FB44634F6A}" type="presOf" srcId="{BB1226E7-AEDA-42B1-909C-CA600074B4DA}" destId="{E70AFEA5-B537-4B7A-8EE0-71358686DF98}" srcOrd="0" destOrd="0" presId="urn:microsoft.com/office/officeart/2018/2/layout/IconCircleList"/>
    <dgm:cxn modelId="{E1955F88-CD70-493E-B38F-6F24D39DD973}" srcId="{A593522C-E4D0-4A26-9A4C-7A7F9E915353}" destId="{EE9CF474-98AD-4197-B1A6-DFEC1DBAEF92}" srcOrd="2" destOrd="0" parTransId="{1AEF9E7D-ADC0-4190-BDFE-665204B68900}" sibTransId="{FA4E5F22-BFA9-4889-9B67-E76395C523C2}"/>
    <dgm:cxn modelId="{1DC32F9A-BDDF-42DF-AC73-DD38AE03597C}" srcId="{A593522C-E4D0-4A26-9A4C-7A7F9E915353}" destId="{BB1226E7-AEDA-42B1-909C-CA600074B4DA}" srcOrd="3" destOrd="0" parTransId="{1D0F208B-5A14-4347-9503-9C319B2B2B40}" sibTransId="{FA24B54E-92C1-48DA-ACDE-AD39DECD2F18}"/>
    <dgm:cxn modelId="{8C71FAAD-ADB9-4B06-A288-8C1CF37AA027}" type="presOf" srcId="{DFB13762-BDED-4381-8986-517992105B51}" destId="{9014284E-3F19-41B2-9B43-64558177FB34}" srcOrd="0" destOrd="0" presId="urn:microsoft.com/office/officeart/2018/2/layout/IconCircleList"/>
    <dgm:cxn modelId="{538492C0-09A3-4016-84D8-A895A3D75888}" type="presOf" srcId="{EE9CF474-98AD-4197-B1A6-DFEC1DBAEF92}" destId="{FB05AAB4-F37D-4C68-B6F9-8A060DD14A74}" srcOrd="0" destOrd="0" presId="urn:microsoft.com/office/officeart/2018/2/layout/IconCircleList"/>
    <dgm:cxn modelId="{26C00BC9-8A76-477C-99A9-A47451FFD153}" type="presOf" srcId="{A593522C-E4D0-4A26-9A4C-7A7F9E915353}" destId="{CE6C90A1-CEFE-4FAE-9928-0EE391BB7C76}" srcOrd="0" destOrd="0" presId="urn:microsoft.com/office/officeart/2018/2/layout/IconCircleList"/>
    <dgm:cxn modelId="{A41E48F7-A304-4B14-BD8D-9DA315D3E179}" type="presOf" srcId="{3F074F95-EE17-4DCF-B5AA-FDE31E71D275}" destId="{A5C0BD2E-799B-402E-AACC-D3D31DD1FB67}" srcOrd="0" destOrd="0" presId="urn:microsoft.com/office/officeart/2018/2/layout/IconCircleList"/>
    <dgm:cxn modelId="{9DCD2CDB-B227-4FDF-833E-72A33BD6AEBC}" type="presParOf" srcId="{CE6C90A1-CEFE-4FAE-9928-0EE391BB7C76}" destId="{9F2DCE69-D12A-4E3F-8C57-BA909BA9E716}" srcOrd="0" destOrd="0" presId="urn:microsoft.com/office/officeart/2018/2/layout/IconCircleList"/>
    <dgm:cxn modelId="{E803FC6B-4DA4-4C17-8A4C-04C261D125BD}" type="presParOf" srcId="{9F2DCE69-D12A-4E3F-8C57-BA909BA9E716}" destId="{631FAEC4-3362-4B69-A2FD-A0A15E75359B}" srcOrd="0" destOrd="0" presId="urn:microsoft.com/office/officeart/2018/2/layout/IconCircleList"/>
    <dgm:cxn modelId="{A6D3CD53-3FA2-402F-B40B-D91C8608CFF3}" type="presParOf" srcId="{631FAEC4-3362-4B69-A2FD-A0A15E75359B}" destId="{B0917F8D-3814-496B-A293-8F6BC5303521}" srcOrd="0" destOrd="0" presId="urn:microsoft.com/office/officeart/2018/2/layout/IconCircleList"/>
    <dgm:cxn modelId="{6E318B32-F47E-4F42-8C80-A11454E72F6A}" type="presParOf" srcId="{631FAEC4-3362-4B69-A2FD-A0A15E75359B}" destId="{E815550E-C551-4559-97C7-76C9101779C9}" srcOrd="1" destOrd="0" presId="urn:microsoft.com/office/officeart/2018/2/layout/IconCircleList"/>
    <dgm:cxn modelId="{028C395B-3311-4BF9-8E26-985E8B5A4BD8}" type="presParOf" srcId="{631FAEC4-3362-4B69-A2FD-A0A15E75359B}" destId="{DD8122CE-3565-4BE9-A381-F36D1CE9C052}" srcOrd="2" destOrd="0" presId="urn:microsoft.com/office/officeart/2018/2/layout/IconCircleList"/>
    <dgm:cxn modelId="{438FD94E-C2E0-47DD-8107-0859EFE045E0}" type="presParOf" srcId="{631FAEC4-3362-4B69-A2FD-A0A15E75359B}" destId="{A5C0BD2E-799B-402E-AACC-D3D31DD1FB67}" srcOrd="3" destOrd="0" presId="urn:microsoft.com/office/officeart/2018/2/layout/IconCircleList"/>
    <dgm:cxn modelId="{D2D8BB7F-9BB6-4C3E-8D65-2B5393C95A7F}" type="presParOf" srcId="{9F2DCE69-D12A-4E3F-8C57-BA909BA9E716}" destId="{FBD11B4C-FE81-4B32-BC86-2A7FFFA1324F}" srcOrd="1" destOrd="0" presId="urn:microsoft.com/office/officeart/2018/2/layout/IconCircleList"/>
    <dgm:cxn modelId="{4EF3D34D-1AB3-4B34-A430-EDF43BD2578D}" type="presParOf" srcId="{9F2DCE69-D12A-4E3F-8C57-BA909BA9E716}" destId="{D1C1473A-7BF7-46B8-91D3-4868EBEFA568}" srcOrd="2" destOrd="0" presId="urn:microsoft.com/office/officeart/2018/2/layout/IconCircleList"/>
    <dgm:cxn modelId="{0C552EB0-F06C-43B1-9160-8C6F53969156}" type="presParOf" srcId="{D1C1473A-7BF7-46B8-91D3-4868EBEFA568}" destId="{58ED3649-D9F9-477D-A131-1850A8640F1D}" srcOrd="0" destOrd="0" presId="urn:microsoft.com/office/officeart/2018/2/layout/IconCircleList"/>
    <dgm:cxn modelId="{FD149240-23C0-41A5-895D-BB1ABF04EE1C}" type="presParOf" srcId="{D1C1473A-7BF7-46B8-91D3-4868EBEFA568}" destId="{6C528D88-77E0-4B35-B8B5-B6BD63375853}" srcOrd="1" destOrd="0" presId="urn:microsoft.com/office/officeart/2018/2/layout/IconCircleList"/>
    <dgm:cxn modelId="{DFA7A4B3-1A63-4476-B2D8-107CA250450E}" type="presParOf" srcId="{D1C1473A-7BF7-46B8-91D3-4868EBEFA568}" destId="{3BBB39FE-5702-4228-9DCD-BFEAA73BC70A}" srcOrd="2" destOrd="0" presId="urn:microsoft.com/office/officeart/2018/2/layout/IconCircleList"/>
    <dgm:cxn modelId="{BB9F37CC-3569-4C59-AD4C-DAA4BB1DBD5D}" type="presParOf" srcId="{D1C1473A-7BF7-46B8-91D3-4868EBEFA568}" destId="{A9B34126-009E-4AF8-A313-3BC77269D6EC}" srcOrd="3" destOrd="0" presId="urn:microsoft.com/office/officeart/2018/2/layout/IconCircleList"/>
    <dgm:cxn modelId="{9EC16F2E-CFF5-41E2-ACFC-AF3C770AEBFE}" type="presParOf" srcId="{9F2DCE69-D12A-4E3F-8C57-BA909BA9E716}" destId="{9014284E-3F19-41B2-9B43-64558177FB34}" srcOrd="3" destOrd="0" presId="urn:microsoft.com/office/officeart/2018/2/layout/IconCircleList"/>
    <dgm:cxn modelId="{97757A3C-73CB-46E5-8C74-8455D98F5E99}" type="presParOf" srcId="{9F2DCE69-D12A-4E3F-8C57-BA909BA9E716}" destId="{78843369-7F83-4650-B477-2EF753DF8F0F}" srcOrd="4" destOrd="0" presId="urn:microsoft.com/office/officeart/2018/2/layout/IconCircleList"/>
    <dgm:cxn modelId="{7C38C09B-3E90-4B71-B25B-F431BD2B5BA4}" type="presParOf" srcId="{78843369-7F83-4650-B477-2EF753DF8F0F}" destId="{2BA53C46-3CDF-4FB9-A5AB-CE4016136ED4}" srcOrd="0" destOrd="0" presId="urn:microsoft.com/office/officeart/2018/2/layout/IconCircleList"/>
    <dgm:cxn modelId="{ABD2CDD1-1E15-419B-94C3-37BF5EECD63E}" type="presParOf" srcId="{78843369-7F83-4650-B477-2EF753DF8F0F}" destId="{3C1C375F-B4B2-4C5B-B4E9-AA527FB84EE8}" srcOrd="1" destOrd="0" presId="urn:microsoft.com/office/officeart/2018/2/layout/IconCircleList"/>
    <dgm:cxn modelId="{8A1C59CC-4BD5-4572-BA28-2A091E1C4002}" type="presParOf" srcId="{78843369-7F83-4650-B477-2EF753DF8F0F}" destId="{8736F032-80C1-42EE-9ABE-DE3897BF4A45}" srcOrd="2" destOrd="0" presId="urn:microsoft.com/office/officeart/2018/2/layout/IconCircleList"/>
    <dgm:cxn modelId="{8E2EEF85-B7F4-4BA3-A9AD-4B27BE961BC9}" type="presParOf" srcId="{78843369-7F83-4650-B477-2EF753DF8F0F}" destId="{FB05AAB4-F37D-4C68-B6F9-8A060DD14A74}" srcOrd="3" destOrd="0" presId="urn:microsoft.com/office/officeart/2018/2/layout/IconCircleList"/>
    <dgm:cxn modelId="{424AA7FC-E4B1-4043-9B4A-D28EA9CD8292}" type="presParOf" srcId="{9F2DCE69-D12A-4E3F-8C57-BA909BA9E716}" destId="{DBA4082B-B88D-41E9-81F7-CFB571409BCC}" srcOrd="5" destOrd="0" presId="urn:microsoft.com/office/officeart/2018/2/layout/IconCircleList"/>
    <dgm:cxn modelId="{FD2CF31D-B813-4E03-BE5A-E3B72BC16018}" type="presParOf" srcId="{9F2DCE69-D12A-4E3F-8C57-BA909BA9E716}" destId="{8C919701-07FA-4399-A9C9-6F16ED704179}" srcOrd="6" destOrd="0" presId="urn:microsoft.com/office/officeart/2018/2/layout/IconCircleList"/>
    <dgm:cxn modelId="{C7393B44-BE76-4754-B624-25BB8C62A1B1}" type="presParOf" srcId="{8C919701-07FA-4399-A9C9-6F16ED704179}" destId="{784F7BA5-5BF6-456D-A7F7-20511DE173C2}" srcOrd="0" destOrd="0" presId="urn:microsoft.com/office/officeart/2018/2/layout/IconCircleList"/>
    <dgm:cxn modelId="{A38D785C-FA82-4F53-8E56-0E14F3FB3AEE}" type="presParOf" srcId="{8C919701-07FA-4399-A9C9-6F16ED704179}" destId="{DC21A823-3AD5-48B0-BC8C-366D46A57140}" srcOrd="1" destOrd="0" presId="urn:microsoft.com/office/officeart/2018/2/layout/IconCircleList"/>
    <dgm:cxn modelId="{3C114B6D-22EC-4DB3-960B-7635092761EF}" type="presParOf" srcId="{8C919701-07FA-4399-A9C9-6F16ED704179}" destId="{D2FD77BB-70A5-42EC-B816-4F0310E17A42}" srcOrd="2" destOrd="0" presId="urn:microsoft.com/office/officeart/2018/2/layout/IconCircleList"/>
    <dgm:cxn modelId="{5DFDDB54-73EA-4008-B886-6545A33A019A}" type="presParOf" srcId="{8C919701-07FA-4399-A9C9-6F16ED704179}" destId="{E70AFEA5-B537-4B7A-8EE0-71358686DF9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D0B9D7-EF27-4DEC-95E7-50781275B7E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16565111-7D23-41B1-975F-A4342E581406}">
      <dgm:prSet/>
      <dgm:spPr/>
      <dgm:t>
        <a:bodyPr/>
        <a:lstStyle/>
        <a:p>
          <a:pPr>
            <a:defRPr cap="all"/>
          </a:pPr>
          <a:r>
            <a:rPr lang="es-CL"/>
            <a:t>¿Qué otras cosas indagaría en la anamnesis (si estuviera la profesora que presenció el evento)?</a:t>
          </a:r>
          <a:endParaRPr lang="en-US"/>
        </a:p>
      </dgm:t>
    </dgm:pt>
    <dgm:pt modelId="{4B941031-6EFD-4996-B91F-D563D7D4C404}" type="parTrans" cxnId="{D3B4F788-8B11-4C8E-AB43-201C435954EA}">
      <dgm:prSet/>
      <dgm:spPr/>
      <dgm:t>
        <a:bodyPr/>
        <a:lstStyle/>
        <a:p>
          <a:endParaRPr lang="en-US"/>
        </a:p>
      </dgm:t>
    </dgm:pt>
    <dgm:pt modelId="{AC3CC614-7A33-459F-991E-0430FCDD3375}" type="sibTrans" cxnId="{D3B4F788-8B11-4C8E-AB43-201C435954EA}">
      <dgm:prSet/>
      <dgm:spPr/>
      <dgm:t>
        <a:bodyPr/>
        <a:lstStyle/>
        <a:p>
          <a:endParaRPr lang="en-US"/>
        </a:p>
      </dgm:t>
    </dgm:pt>
    <dgm:pt modelId="{32105621-4BC7-47B1-A865-092A8671235F}">
      <dgm:prSet/>
      <dgm:spPr/>
      <dgm:t>
        <a:bodyPr/>
        <a:lstStyle/>
        <a:p>
          <a:pPr>
            <a:defRPr cap="all"/>
          </a:pPr>
          <a:r>
            <a:rPr lang="es-CL"/>
            <a:t>¿Qué preguntaría a los padres si estuvieran en la consulta?</a:t>
          </a:r>
          <a:endParaRPr lang="en-US"/>
        </a:p>
      </dgm:t>
    </dgm:pt>
    <dgm:pt modelId="{F54A3AE9-E89D-4DDD-B462-F57DD63C7CE8}" type="parTrans" cxnId="{EC513B69-4001-4F92-9532-C0E78A87380D}">
      <dgm:prSet/>
      <dgm:spPr/>
      <dgm:t>
        <a:bodyPr/>
        <a:lstStyle/>
        <a:p>
          <a:endParaRPr lang="en-US"/>
        </a:p>
      </dgm:t>
    </dgm:pt>
    <dgm:pt modelId="{434B6839-CE1C-4052-AF08-A38F930D6F23}" type="sibTrans" cxnId="{EC513B69-4001-4F92-9532-C0E78A87380D}">
      <dgm:prSet/>
      <dgm:spPr/>
      <dgm:t>
        <a:bodyPr/>
        <a:lstStyle/>
        <a:p>
          <a:endParaRPr lang="en-US"/>
        </a:p>
      </dgm:t>
    </dgm:pt>
    <dgm:pt modelId="{3A93C77C-2067-4F98-A0A8-733EDECC98DC}" type="pres">
      <dgm:prSet presAssocID="{37D0B9D7-EF27-4DEC-95E7-50781275B7EC}" presName="root" presStyleCnt="0">
        <dgm:presLayoutVars>
          <dgm:dir/>
          <dgm:resizeHandles val="exact"/>
        </dgm:presLayoutVars>
      </dgm:prSet>
      <dgm:spPr/>
    </dgm:pt>
    <dgm:pt modelId="{E833E42B-8A1F-4C57-B45C-F25416076A9F}" type="pres">
      <dgm:prSet presAssocID="{16565111-7D23-41B1-975F-A4342E581406}" presName="compNode" presStyleCnt="0"/>
      <dgm:spPr/>
    </dgm:pt>
    <dgm:pt modelId="{7F3764A6-E037-4250-9D6F-8ABAB0B5056A}" type="pres">
      <dgm:prSet presAssocID="{16565111-7D23-41B1-975F-A4342E581406}" presName="iconBgRect" presStyleLbl="bgShp" presStyleIdx="0" presStyleCnt="2"/>
      <dgm:spPr/>
    </dgm:pt>
    <dgm:pt modelId="{408B3FD4-416C-46DA-AF35-D661092C098F}" type="pres">
      <dgm:prSet presAssocID="{16565111-7D23-41B1-975F-A4342E58140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893C0D9-E3C4-41D6-BB1D-F42B20EF20CF}" type="pres">
      <dgm:prSet presAssocID="{16565111-7D23-41B1-975F-A4342E581406}" presName="spaceRect" presStyleCnt="0"/>
      <dgm:spPr/>
    </dgm:pt>
    <dgm:pt modelId="{92AE9C01-8578-4A2E-BB47-B488DF4B845B}" type="pres">
      <dgm:prSet presAssocID="{16565111-7D23-41B1-975F-A4342E581406}" presName="textRect" presStyleLbl="revTx" presStyleIdx="0" presStyleCnt="2">
        <dgm:presLayoutVars>
          <dgm:chMax val="1"/>
          <dgm:chPref val="1"/>
        </dgm:presLayoutVars>
      </dgm:prSet>
      <dgm:spPr/>
    </dgm:pt>
    <dgm:pt modelId="{CFD5B6FF-E272-4B5B-B6C4-D50CFA81537B}" type="pres">
      <dgm:prSet presAssocID="{AC3CC614-7A33-459F-991E-0430FCDD3375}" presName="sibTrans" presStyleCnt="0"/>
      <dgm:spPr/>
    </dgm:pt>
    <dgm:pt modelId="{CA875AF5-9F0D-45F9-92CB-FE35A13A2316}" type="pres">
      <dgm:prSet presAssocID="{32105621-4BC7-47B1-A865-092A8671235F}" presName="compNode" presStyleCnt="0"/>
      <dgm:spPr/>
    </dgm:pt>
    <dgm:pt modelId="{039F523D-70BE-4B2A-85B5-C1C607ECCF3E}" type="pres">
      <dgm:prSet presAssocID="{32105621-4BC7-47B1-A865-092A8671235F}" presName="iconBgRect" presStyleLbl="bgShp" presStyleIdx="1" presStyleCnt="2"/>
      <dgm:spPr/>
    </dgm:pt>
    <dgm:pt modelId="{220D0462-CF06-4F4C-92D2-AE25947DBCAD}" type="pres">
      <dgm:prSet presAssocID="{32105621-4BC7-47B1-A865-092A8671235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E5B2E4FA-575E-46C0-ABD1-224EED2164AE}" type="pres">
      <dgm:prSet presAssocID="{32105621-4BC7-47B1-A865-092A8671235F}" presName="spaceRect" presStyleCnt="0"/>
      <dgm:spPr/>
    </dgm:pt>
    <dgm:pt modelId="{2498B326-0CFF-4B99-A8E9-F300B448B4C4}" type="pres">
      <dgm:prSet presAssocID="{32105621-4BC7-47B1-A865-092A8671235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C513B69-4001-4F92-9532-C0E78A87380D}" srcId="{37D0B9D7-EF27-4DEC-95E7-50781275B7EC}" destId="{32105621-4BC7-47B1-A865-092A8671235F}" srcOrd="1" destOrd="0" parTransId="{F54A3AE9-E89D-4DDD-B462-F57DD63C7CE8}" sibTransId="{434B6839-CE1C-4052-AF08-A38F930D6F23}"/>
    <dgm:cxn modelId="{D3B4F788-8B11-4C8E-AB43-201C435954EA}" srcId="{37D0B9D7-EF27-4DEC-95E7-50781275B7EC}" destId="{16565111-7D23-41B1-975F-A4342E581406}" srcOrd="0" destOrd="0" parTransId="{4B941031-6EFD-4996-B91F-D563D7D4C404}" sibTransId="{AC3CC614-7A33-459F-991E-0430FCDD3375}"/>
    <dgm:cxn modelId="{2421BB91-5F0E-4EC9-B5FD-60FA35F3F6B6}" type="presOf" srcId="{16565111-7D23-41B1-975F-A4342E581406}" destId="{92AE9C01-8578-4A2E-BB47-B488DF4B845B}" srcOrd="0" destOrd="0" presId="urn:microsoft.com/office/officeart/2018/5/layout/IconCircleLabelList"/>
    <dgm:cxn modelId="{1DD64AE3-8A1E-4EFE-B86B-DF0E6A1BA034}" type="presOf" srcId="{32105621-4BC7-47B1-A865-092A8671235F}" destId="{2498B326-0CFF-4B99-A8E9-F300B448B4C4}" srcOrd="0" destOrd="0" presId="urn:microsoft.com/office/officeart/2018/5/layout/IconCircleLabelList"/>
    <dgm:cxn modelId="{D249A2F9-EBF0-47B7-807E-529E262A8667}" type="presOf" srcId="{37D0B9D7-EF27-4DEC-95E7-50781275B7EC}" destId="{3A93C77C-2067-4F98-A0A8-733EDECC98DC}" srcOrd="0" destOrd="0" presId="urn:microsoft.com/office/officeart/2018/5/layout/IconCircleLabelList"/>
    <dgm:cxn modelId="{6E0A46A3-17DC-4F36-89E7-7B3BC5BEC55A}" type="presParOf" srcId="{3A93C77C-2067-4F98-A0A8-733EDECC98DC}" destId="{E833E42B-8A1F-4C57-B45C-F25416076A9F}" srcOrd="0" destOrd="0" presId="urn:microsoft.com/office/officeart/2018/5/layout/IconCircleLabelList"/>
    <dgm:cxn modelId="{654FF2F0-9A2B-49E9-B13A-EC102A1D38D3}" type="presParOf" srcId="{E833E42B-8A1F-4C57-B45C-F25416076A9F}" destId="{7F3764A6-E037-4250-9D6F-8ABAB0B5056A}" srcOrd="0" destOrd="0" presId="urn:microsoft.com/office/officeart/2018/5/layout/IconCircleLabelList"/>
    <dgm:cxn modelId="{55199189-9DE6-4E0A-8764-A8D2BE05FC34}" type="presParOf" srcId="{E833E42B-8A1F-4C57-B45C-F25416076A9F}" destId="{408B3FD4-416C-46DA-AF35-D661092C098F}" srcOrd="1" destOrd="0" presId="urn:microsoft.com/office/officeart/2018/5/layout/IconCircleLabelList"/>
    <dgm:cxn modelId="{B396F572-9089-41A7-A92F-074011F7FFFE}" type="presParOf" srcId="{E833E42B-8A1F-4C57-B45C-F25416076A9F}" destId="{7893C0D9-E3C4-41D6-BB1D-F42B20EF20CF}" srcOrd="2" destOrd="0" presId="urn:microsoft.com/office/officeart/2018/5/layout/IconCircleLabelList"/>
    <dgm:cxn modelId="{DAA2A985-7B1F-400F-B2DD-04AE1A1D7922}" type="presParOf" srcId="{E833E42B-8A1F-4C57-B45C-F25416076A9F}" destId="{92AE9C01-8578-4A2E-BB47-B488DF4B845B}" srcOrd="3" destOrd="0" presId="urn:microsoft.com/office/officeart/2018/5/layout/IconCircleLabelList"/>
    <dgm:cxn modelId="{00A8D190-1B19-4A47-8075-3C18836727BC}" type="presParOf" srcId="{3A93C77C-2067-4F98-A0A8-733EDECC98DC}" destId="{CFD5B6FF-E272-4B5B-B6C4-D50CFA81537B}" srcOrd="1" destOrd="0" presId="urn:microsoft.com/office/officeart/2018/5/layout/IconCircleLabelList"/>
    <dgm:cxn modelId="{169B998E-DF5B-4006-A346-FD069F9373EA}" type="presParOf" srcId="{3A93C77C-2067-4F98-A0A8-733EDECC98DC}" destId="{CA875AF5-9F0D-45F9-92CB-FE35A13A2316}" srcOrd="2" destOrd="0" presId="urn:microsoft.com/office/officeart/2018/5/layout/IconCircleLabelList"/>
    <dgm:cxn modelId="{51C6DC7B-7B0E-43D6-8DC8-51BBBE33C856}" type="presParOf" srcId="{CA875AF5-9F0D-45F9-92CB-FE35A13A2316}" destId="{039F523D-70BE-4B2A-85B5-C1C607ECCF3E}" srcOrd="0" destOrd="0" presId="urn:microsoft.com/office/officeart/2018/5/layout/IconCircleLabelList"/>
    <dgm:cxn modelId="{27F4BFF7-DA7C-4E6D-8BBD-2C0BC71923D0}" type="presParOf" srcId="{CA875AF5-9F0D-45F9-92CB-FE35A13A2316}" destId="{220D0462-CF06-4F4C-92D2-AE25947DBCAD}" srcOrd="1" destOrd="0" presId="urn:microsoft.com/office/officeart/2018/5/layout/IconCircleLabelList"/>
    <dgm:cxn modelId="{8CAE1EE3-1F9A-41F6-8957-51B987B8A98E}" type="presParOf" srcId="{CA875AF5-9F0D-45F9-92CB-FE35A13A2316}" destId="{E5B2E4FA-575E-46C0-ABD1-224EED2164AE}" srcOrd="2" destOrd="0" presId="urn:microsoft.com/office/officeart/2018/5/layout/IconCircleLabelList"/>
    <dgm:cxn modelId="{884011B9-D5A2-40D9-B603-C8B76A9A5F7E}" type="presParOf" srcId="{CA875AF5-9F0D-45F9-92CB-FE35A13A2316}" destId="{2498B326-0CFF-4B99-A8E9-F300B448B4C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569FA-E4E2-4349-BFD5-1E80756E99DC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21F98-3A4F-4EF8-8C62-25FFFCB60376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2ECF7-A099-4BF3-A821-FF88E0F3D0C4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Martín es el tercer hijo de padres sanos, no consanguíneos, Elena de 30 años y René de 35 años</a:t>
          </a:r>
        </a:p>
      </dsp:txBody>
      <dsp:txXfrm>
        <a:off x="75768" y="3053169"/>
        <a:ext cx="3093750" cy="720000"/>
      </dsp:txXfrm>
    </dsp:sp>
    <dsp:sp modelId="{0AEF871F-C984-4D24-9A5C-E1C8E5EC08A4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AA48D-24B1-4A37-89A3-CF3B2CEE85B5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2D57C-5B84-42D8-A828-9DEB6873A4E1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Sus hermanos Alonso (10 años) y Camilo (5 años) son sanos</a:t>
          </a:r>
        </a:p>
      </dsp:txBody>
      <dsp:txXfrm>
        <a:off x="3710925" y="3053169"/>
        <a:ext cx="3093750" cy="720000"/>
      </dsp:txXfrm>
    </dsp:sp>
    <dsp:sp modelId="{06EF28EF-67D0-4222-BCA8-467203A86B8B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9BB77-20CD-48E0-B096-88FFDC5D29EB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3B20C-B826-4E1B-AE5F-57306FB23832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Viven en condiciones de ruralidad</a:t>
          </a:r>
        </a:p>
      </dsp:txBody>
      <dsp:txXfrm>
        <a:off x="7346081" y="3053169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9F0F9-D58F-064F-8373-4C3D87A25939}">
      <dsp:nvSpPr>
        <dsp:cNvPr id="0" name=""/>
        <dsp:cNvSpPr/>
      </dsp:nvSpPr>
      <dsp:spPr>
        <a:xfrm>
          <a:off x="0" y="82014"/>
          <a:ext cx="10515600" cy="9931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Embarazo controlado, fisiológico</a:t>
          </a:r>
        </a:p>
      </dsp:txBody>
      <dsp:txXfrm>
        <a:off x="48481" y="130495"/>
        <a:ext cx="10418638" cy="896166"/>
      </dsp:txXfrm>
    </dsp:sp>
    <dsp:sp modelId="{1A581E25-33C7-A540-906E-AC38A74A67CC}">
      <dsp:nvSpPr>
        <dsp:cNvPr id="0" name=""/>
        <dsp:cNvSpPr/>
      </dsp:nvSpPr>
      <dsp:spPr>
        <a:xfrm>
          <a:off x="0" y="1147143"/>
          <a:ext cx="10515600" cy="9931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Cesárea de urgencia por SFA</a:t>
          </a:r>
        </a:p>
      </dsp:txBody>
      <dsp:txXfrm>
        <a:off x="48481" y="1195624"/>
        <a:ext cx="10418638" cy="896166"/>
      </dsp:txXfrm>
    </dsp:sp>
    <dsp:sp modelId="{28076ECD-2395-4141-B6EA-29E7BF941684}">
      <dsp:nvSpPr>
        <dsp:cNvPr id="0" name=""/>
        <dsp:cNvSpPr/>
      </dsp:nvSpPr>
      <dsp:spPr>
        <a:xfrm>
          <a:off x="0" y="2212272"/>
          <a:ext cx="10515600" cy="9931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RNT 39 </a:t>
          </a:r>
          <a:r>
            <a:rPr lang="en-US" sz="2500" kern="1200" dirty="0" err="1"/>
            <a:t>semanas</a:t>
          </a:r>
          <a:r>
            <a:rPr lang="en-US" sz="2500" kern="1200" dirty="0"/>
            <a:t> GEG. </a:t>
          </a:r>
          <a:r>
            <a:rPr lang="en-US" sz="2500" kern="1200"/>
            <a:t>CC p50</a:t>
          </a:r>
        </a:p>
      </dsp:txBody>
      <dsp:txXfrm>
        <a:off x="48481" y="2260753"/>
        <a:ext cx="10418638" cy="896166"/>
      </dsp:txXfrm>
    </dsp:sp>
    <dsp:sp modelId="{17644070-BCD6-6A43-A924-4F0F42CCEA17}">
      <dsp:nvSpPr>
        <dsp:cNvPr id="0" name=""/>
        <dsp:cNvSpPr/>
      </dsp:nvSpPr>
      <dsp:spPr>
        <a:xfrm>
          <a:off x="0" y="3277400"/>
          <a:ext cx="10515600" cy="993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Estuvo</a:t>
          </a:r>
          <a:r>
            <a:rPr lang="en-US" sz="2500" kern="1200" dirty="0"/>
            <a:t> </a:t>
          </a:r>
          <a:r>
            <a:rPr lang="en-US" sz="2500" kern="1200" dirty="0" err="1"/>
            <a:t>hospitalizado</a:t>
          </a:r>
          <a:r>
            <a:rPr lang="en-US" sz="2500" kern="1200" dirty="0"/>
            <a:t> </a:t>
          </a:r>
          <a:r>
            <a:rPr lang="en-US" sz="2500" kern="1200" dirty="0" err="1"/>
            <a:t>en</a:t>
          </a:r>
          <a:r>
            <a:rPr lang="en-US" sz="2500" kern="1200" dirty="0"/>
            <a:t> </a:t>
          </a:r>
          <a:r>
            <a:rPr lang="en-US" sz="2500" kern="1200" dirty="0" err="1"/>
            <a:t>neonatología</a:t>
          </a:r>
          <a:r>
            <a:rPr lang="en-US" sz="2500" kern="1200" dirty="0"/>
            <a:t> por 7 </a:t>
          </a:r>
          <a:r>
            <a:rPr lang="en-US" sz="2500" kern="1200" dirty="0" err="1"/>
            <a:t>días</a:t>
          </a:r>
          <a:r>
            <a:rPr lang="en-US" sz="2500" kern="1200" dirty="0"/>
            <a:t>, la </a:t>
          </a:r>
          <a:r>
            <a:rPr lang="en-US" sz="2500" kern="1200" dirty="0" err="1"/>
            <a:t>madre</a:t>
          </a:r>
          <a:r>
            <a:rPr lang="en-US" sz="2500" kern="1200" dirty="0"/>
            <a:t> </a:t>
          </a:r>
          <a:r>
            <a:rPr lang="en-US" sz="2500" kern="1200"/>
            <a:t>no aporta los diagnósticos</a:t>
          </a:r>
          <a:endParaRPr lang="en-US" sz="2500" kern="1200" dirty="0"/>
        </a:p>
      </dsp:txBody>
      <dsp:txXfrm>
        <a:off x="48481" y="3325881"/>
        <a:ext cx="10418638" cy="8961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48530-3012-4E10-92A9-FC2026737CAE}">
      <dsp:nvSpPr>
        <dsp:cNvPr id="0" name=""/>
        <dsp:cNvSpPr/>
      </dsp:nvSpPr>
      <dsp:spPr>
        <a:xfrm>
          <a:off x="559800" y="501529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" b="-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4C955-C779-49AB-A22A-57A30381C175}">
      <dsp:nvSpPr>
        <dsp:cNvPr id="0" name=""/>
        <dsp:cNvSpPr/>
      </dsp:nvSpPr>
      <dsp:spPr>
        <a:xfrm>
          <a:off x="559800" y="215750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Examen físico general</a:t>
          </a:r>
        </a:p>
      </dsp:txBody>
      <dsp:txXfrm>
        <a:off x="559800" y="2157505"/>
        <a:ext cx="4320000" cy="648000"/>
      </dsp:txXfrm>
    </dsp:sp>
    <dsp:sp modelId="{BF1AA094-8623-4618-B532-72E70DB77941}">
      <dsp:nvSpPr>
        <dsp:cNvPr id="0" name=""/>
        <dsp:cNvSpPr/>
      </dsp:nvSpPr>
      <dsp:spPr>
        <a:xfrm>
          <a:off x="559800" y="2872471"/>
          <a:ext cx="4320000" cy="97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Piel</a:t>
          </a:r>
          <a:r>
            <a:rPr lang="en-US" sz="1700" kern="1200" dirty="0"/>
            <a:t> sin </a:t>
          </a:r>
          <a:r>
            <a:rPr lang="en-US" sz="1700" kern="1200" dirty="0" err="1"/>
            <a:t>lesiones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Destaca</a:t>
          </a:r>
          <a:r>
            <a:rPr lang="en-US" sz="1700" kern="1200" dirty="0"/>
            <a:t> zona alopecia occipital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P/T -1 DS</a:t>
          </a:r>
        </a:p>
      </dsp:txBody>
      <dsp:txXfrm>
        <a:off x="559800" y="2872471"/>
        <a:ext cx="4320000" cy="977336"/>
      </dsp:txXfrm>
    </dsp:sp>
    <dsp:sp modelId="{1AD99670-48DD-4263-8DD5-08BCC7CFE08F}">
      <dsp:nvSpPr>
        <dsp:cNvPr id="0" name=""/>
        <dsp:cNvSpPr/>
      </dsp:nvSpPr>
      <dsp:spPr>
        <a:xfrm>
          <a:off x="5635800" y="501529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F6EA3-37DE-4628-B38B-165F13BC0866}">
      <dsp:nvSpPr>
        <dsp:cNvPr id="0" name=""/>
        <dsp:cNvSpPr/>
      </dsp:nvSpPr>
      <dsp:spPr>
        <a:xfrm>
          <a:off x="5635800" y="215750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Examen neurológico</a:t>
          </a:r>
        </a:p>
      </dsp:txBody>
      <dsp:txXfrm>
        <a:off x="5635800" y="2157505"/>
        <a:ext cx="4320000" cy="648000"/>
      </dsp:txXfrm>
    </dsp:sp>
    <dsp:sp modelId="{299C1E15-A04A-4572-8079-EB3BBE86AB6E}">
      <dsp:nvSpPr>
        <dsp:cNvPr id="0" name=""/>
        <dsp:cNvSpPr/>
      </dsp:nvSpPr>
      <dsp:spPr>
        <a:xfrm>
          <a:off x="5635800" y="2872471"/>
          <a:ext cx="4320000" cy="97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CC 39 cm (p15)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Sonríe</a:t>
          </a:r>
          <a:r>
            <a:rPr lang="en-US" sz="1700" kern="1200" dirty="0"/>
            <a:t> al </a:t>
          </a:r>
          <a:r>
            <a:rPr lang="en-US" sz="1700" kern="1200" dirty="0" err="1"/>
            <a:t>examinador</a:t>
          </a:r>
          <a:r>
            <a:rPr lang="en-US" sz="1700" kern="1200" dirty="0"/>
            <a:t>, </a:t>
          </a:r>
          <a:r>
            <a:rPr lang="en-US" sz="1700" kern="1200" dirty="0" err="1"/>
            <a:t>fija</a:t>
          </a:r>
          <a:r>
            <a:rPr lang="en-US" sz="1700" kern="1200" dirty="0"/>
            <a:t> la </a:t>
          </a:r>
          <a:r>
            <a:rPr lang="en-US" sz="1700" kern="1200" dirty="0" err="1"/>
            <a:t>mirada</a:t>
          </a:r>
          <a:r>
            <a:rPr lang="en-US" sz="1700" kern="1200" dirty="0"/>
            <a:t> por </a:t>
          </a:r>
          <a:r>
            <a:rPr lang="en-US" sz="1700" kern="1200" dirty="0" err="1"/>
            <a:t>segundos</a:t>
          </a:r>
          <a:endParaRPr lang="en-US" sz="1700" kern="1200" dirty="0"/>
        </a:p>
      </dsp:txBody>
      <dsp:txXfrm>
        <a:off x="5635800" y="2872471"/>
        <a:ext cx="4320000" cy="9773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569FA-E4E2-4349-BFD5-1E80756E99DC}">
      <dsp:nvSpPr>
        <dsp:cNvPr id="0" name=""/>
        <dsp:cNvSpPr/>
      </dsp:nvSpPr>
      <dsp:spPr>
        <a:xfrm>
          <a:off x="973190" y="987326"/>
          <a:ext cx="1264141" cy="12641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21F98-3A4F-4EF8-8C62-25FFFCB60376}">
      <dsp:nvSpPr>
        <dsp:cNvPr id="0" name=""/>
        <dsp:cNvSpPr/>
      </dsp:nvSpPr>
      <dsp:spPr>
        <a:xfrm>
          <a:off x="1242597" y="1256734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2ECF7-A099-4BF3-A821-FF88E0F3D0C4}">
      <dsp:nvSpPr>
        <dsp:cNvPr id="0" name=""/>
        <dsp:cNvSpPr/>
      </dsp:nvSpPr>
      <dsp:spPr>
        <a:xfrm>
          <a:off x="569079" y="2645217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Martín es el tercer hijo de padres sanos, no consanguíneos, Elena de 35 años y René de 40 años</a:t>
          </a:r>
        </a:p>
      </dsp:txBody>
      <dsp:txXfrm>
        <a:off x="569079" y="2645217"/>
        <a:ext cx="2072362" cy="720000"/>
      </dsp:txXfrm>
    </dsp:sp>
    <dsp:sp modelId="{0AEF871F-C984-4D24-9A5C-E1C8E5EC08A4}">
      <dsp:nvSpPr>
        <dsp:cNvPr id="0" name=""/>
        <dsp:cNvSpPr/>
      </dsp:nvSpPr>
      <dsp:spPr>
        <a:xfrm>
          <a:off x="3408216" y="987326"/>
          <a:ext cx="1264141" cy="12641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AA48D-24B1-4A37-89A3-CF3B2CEE85B5}">
      <dsp:nvSpPr>
        <dsp:cNvPr id="0" name=""/>
        <dsp:cNvSpPr/>
      </dsp:nvSpPr>
      <dsp:spPr>
        <a:xfrm>
          <a:off x="3677623" y="1256734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2D57C-5B84-42D8-A828-9DEB6873A4E1}">
      <dsp:nvSpPr>
        <dsp:cNvPr id="0" name=""/>
        <dsp:cNvSpPr/>
      </dsp:nvSpPr>
      <dsp:spPr>
        <a:xfrm>
          <a:off x="3004105" y="2645217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Sus </a:t>
          </a:r>
          <a:r>
            <a:rPr lang="en-US" sz="1200" kern="1200" dirty="0" err="1"/>
            <a:t>hermanos</a:t>
          </a:r>
          <a:r>
            <a:rPr lang="en-US" sz="1200" kern="1200" dirty="0"/>
            <a:t> Alonso (15 </a:t>
          </a:r>
          <a:r>
            <a:rPr lang="en-US" sz="1200" kern="1200" dirty="0" err="1"/>
            <a:t>años</a:t>
          </a:r>
          <a:r>
            <a:rPr lang="en-US" sz="1200" kern="1200" dirty="0"/>
            <a:t>) y Camilo (10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 err="1"/>
            <a:t>años</a:t>
          </a:r>
          <a:r>
            <a:rPr lang="en-US" sz="1200" kern="1200" dirty="0"/>
            <a:t>) son </a:t>
          </a:r>
          <a:r>
            <a:rPr lang="en-US" sz="1200" kern="1200" dirty="0" err="1"/>
            <a:t>sanos</a:t>
          </a:r>
          <a:endParaRPr lang="en-US" sz="1200" kern="1200" dirty="0"/>
        </a:p>
      </dsp:txBody>
      <dsp:txXfrm>
        <a:off x="3004105" y="2645217"/>
        <a:ext cx="2072362" cy="720000"/>
      </dsp:txXfrm>
    </dsp:sp>
    <dsp:sp modelId="{06EF28EF-67D0-4222-BCA8-467203A86B8B}">
      <dsp:nvSpPr>
        <dsp:cNvPr id="0" name=""/>
        <dsp:cNvSpPr/>
      </dsp:nvSpPr>
      <dsp:spPr>
        <a:xfrm>
          <a:off x="5843242" y="987326"/>
          <a:ext cx="1264141" cy="1264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9BB77-20CD-48E0-B096-88FFDC5D29EB}">
      <dsp:nvSpPr>
        <dsp:cNvPr id="0" name=""/>
        <dsp:cNvSpPr/>
      </dsp:nvSpPr>
      <dsp:spPr>
        <a:xfrm>
          <a:off x="6112649" y="1256734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3B20C-B826-4E1B-AE5F-57306FB23832}">
      <dsp:nvSpPr>
        <dsp:cNvPr id="0" name=""/>
        <dsp:cNvSpPr/>
      </dsp:nvSpPr>
      <dsp:spPr>
        <a:xfrm>
          <a:off x="5439131" y="2645217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Viven en condiciones de ruralidad</a:t>
          </a:r>
        </a:p>
      </dsp:txBody>
      <dsp:txXfrm>
        <a:off x="5439131" y="2645217"/>
        <a:ext cx="2072362" cy="720000"/>
      </dsp:txXfrm>
    </dsp:sp>
    <dsp:sp modelId="{8CE42364-E537-4E84-993B-388D74F2674B}">
      <dsp:nvSpPr>
        <dsp:cNvPr id="0" name=""/>
        <dsp:cNvSpPr/>
      </dsp:nvSpPr>
      <dsp:spPr>
        <a:xfrm>
          <a:off x="8278268" y="987326"/>
          <a:ext cx="1264141" cy="12641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55DBA-50E1-43DB-B6B8-E5B276F5BBB0}">
      <dsp:nvSpPr>
        <dsp:cNvPr id="0" name=""/>
        <dsp:cNvSpPr/>
      </dsp:nvSpPr>
      <dsp:spPr>
        <a:xfrm>
          <a:off x="8547675" y="1256734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1CDB0-0019-44E8-B78B-2D794081F1B2}">
      <dsp:nvSpPr>
        <dsp:cNvPr id="0" name=""/>
        <dsp:cNvSpPr/>
      </dsp:nvSpPr>
      <dsp:spPr>
        <a:xfrm>
          <a:off x="7874157" y="2645217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Su madre lo trae después de años sin controles médicos</a:t>
          </a:r>
        </a:p>
      </dsp:txBody>
      <dsp:txXfrm>
        <a:off x="7874157" y="2645217"/>
        <a:ext cx="2072362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4F9FE-095D-6841-9104-CCFD645FC19E}">
      <dsp:nvSpPr>
        <dsp:cNvPr id="0" name=""/>
        <dsp:cNvSpPr/>
      </dsp:nvSpPr>
      <dsp:spPr>
        <a:xfrm>
          <a:off x="0" y="18022"/>
          <a:ext cx="5457824" cy="1312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Embarazo controlado, fisiológico</a:t>
          </a:r>
        </a:p>
      </dsp:txBody>
      <dsp:txXfrm>
        <a:off x="64083" y="82105"/>
        <a:ext cx="5329658" cy="1184574"/>
      </dsp:txXfrm>
    </dsp:sp>
    <dsp:sp modelId="{5B82E823-D069-5445-859E-1396093E3D5C}">
      <dsp:nvSpPr>
        <dsp:cNvPr id="0" name=""/>
        <dsp:cNvSpPr/>
      </dsp:nvSpPr>
      <dsp:spPr>
        <a:xfrm>
          <a:off x="0" y="1425802"/>
          <a:ext cx="5457824" cy="1312740"/>
        </a:xfrm>
        <a:prstGeom prst="roundRect">
          <a:avLst/>
        </a:prstGeom>
        <a:solidFill>
          <a:schemeClr val="accent5">
            <a:hueOff val="368749"/>
            <a:satOff val="4187"/>
            <a:lumOff val="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Cesárea de urgencia por SFA</a:t>
          </a:r>
        </a:p>
      </dsp:txBody>
      <dsp:txXfrm>
        <a:off x="64083" y="1489885"/>
        <a:ext cx="5329658" cy="1184574"/>
      </dsp:txXfrm>
    </dsp:sp>
    <dsp:sp modelId="{4861AC18-35E9-5A46-9D13-7458F67E9102}">
      <dsp:nvSpPr>
        <dsp:cNvPr id="0" name=""/>
        <dsp:cNvSpPr/>
      </dsp:nvSpPr>
      <dsp:spPr>
        <a:xfrm>
          <a:off x="0" y="2833582"/>
          <a:ext cx="5457824" cy="1312740"/>
        </a:xfrm>
        <a:prstGeom prst="roundRect">
          <a:avLst/>
        </a:prstGeom>
        <a:solidFill>
          <a:schemeClr val="accent5">
            <a:hueOff val="737499"/>
            <a:satOff val="8374"/>
            <a:lumOff val="75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RNT 39 semanas GEG</a:t>
          </a:r>
        </a:p>
      </dsp:txBody>
      <dsp:txXfrm>
        <a:off x="64083" y="2897665"/>
        <a:ext cx="5329658" cy="1184574"/>
      </dsp:txXfrm>
    </dsp:sp>
    <dsp:sp modelId="{88C3BF19-6022-BD42-91B8-96CC226E76B4}">
      <dsp:nvSpPr>
        <dsp:cNvPr id="0" name=""/>
        <dsp:cNvSpPr/>
      </dsp:nvSpPr>
      <dsp:spPr>
        <a:xfrm>
          <a:off x="0" y="4241362"/>
          <a:ext cx="5457824" cy="1312740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Encefalopatía</a:t>
          </a:r>
          <a:r>
            <a:rPr lang="en-US" sz="3300" kern="1200" dirty="0"/>
            <a:t> </a:t>
          </a:r>
          <a:r>
            <a:rPr lang="en-US" sz="3300" kern="1200" dirty="0" err="1"/>
            <a:t>hipóxico</a:t>
          </a:r>
          <a:r>
            <a:rPr lang="en-US" sz="3300" kern="1200" dirty="0"/>
            <a:t> </a:t>
          </a:r>
          <a:r>
            <a:rPr lang="en-US" sz="3300" kern="1200" dirty="0" err="1"/>
            <a:t>isquémica</a:t>
          </a:r>
          <a:r>
            <a:rPr lang="en-US" sz="3300" kern="1200" dirty="0"/>
            <a:t> </a:t>
          </a:r>
          <a:r>
            <a:rPr lang="en-US" sz="3300" kern="1200" dirty="0" err="1"/>
            <a:t>grado</a:t>
          </a:r>
          <a:r>
            <a:rPr lang="en-US" sz="3300" kern="1200" dirty="0"/>
            <a:t> II</a:t>
          </a:r>
        </a:p>
      </dsp:txBody>
      <dsp:txXfrm>
        <a:off x="64083" y="4305445"/>
        <a:ext cx="5329658" cy="11845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48530-3012-4E10-92A9-FC2026737CAE}">
      <dsp:nvSpPr>
        <dsp:cNvPr id="0" name=""/>
        <dsp:cNvSpPr/>
      </dsp:nvSpPr>
      <dsp:spPr>
        <a:xfrm>
          <a:off x="564387" y="58369"/>
          <a:ext cx="1510523" cy="14699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4C955-C779-49AB-A22A-57A30381C175}">
      <dsp:nvSpPr>
        <dsp:cNvPr id="0" name=""/>
        <dsp:cNvSpPr/>
      </dsp:nvSpPr>
      <dsp:spPr>
        <a:xfrm>
          <a:off x="564387" y="1710455"/>
          <a:ext cx="4315781" cy="62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Examen físico general</a:t>
          </a:r>
        </a:p>
      </dsp:txBody>
      <dsp:txXfrm>
        <a:off x="564387" y="1710455"/>
        <a:ext cx="4315781" cy="629999"/>
      </dsp:txXfrm>
    </dsp:sp>
    <dsp:sp modelId="{BF1AA094-8623-4618-B532-72E70DB77941}">
      <dsp:nvSpPr>
        <dsp:cNvPr id="0" name=""/>
        <dsp:cNvSpPr/>
      </dsp:nvSpPr>
      <dsp:spPr>
        <a:xfrm>
          <a:off x="564387" y="2425147"/>
          <a:ext cx="4315781" cy="1867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Piel sin lesiones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Policaries, sialorrea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Cardiopulmonar normal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Abdomen BDI, se palpan masas en fosa iliaca izquierda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Múltiples contracturas articulares, escoliosis</a:t>
          </a:r>
        </a:p>
      </dsp:txBody>
      <dsp:txXfrm>
        <a:off x="564387" y="2425147"/>
        <a:ext cx="4315781" cy="1867821"/>
      </dsp:txXfrm>
    </dsp:sp>
    <dsp:sp modelId="{1AD99670-48DD-4263-8DD5-08BCC7CFE08F}">
      <dsp:nvSpPr>
        <dsp:cNvPr id="0" name=""/>
        <dsp:cNvSpPr/>
      </dsp:nvSpPr>
      <dsp:spPr>
        <a:xfrm>
          <a:off x="5635430" y="58369"/>
          <a:ext cx="1510523" cy="14699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F6EA3-37DE-4628-B38B-165F13BC0866}">
      <dsp:nvSpPr>
        <dsp:cNvPr id="0" name=""/>
        <dsp:cNvSpPr/>
      </dsp:nvSpPr>
      <dsp:spPr>
        <a:xfrm>
          <a:off x="5635430" y="1710455"/>
          <a:ext cx="4315781" cy="62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Examen neurológico</a:t>
          </a:r>
        </a:p>
      </dsp:txBody>
      <dsp:txXfrm>
        <a:off x="5635430" y="1710455"/>
        <a:ext cx="4315781" cy="629999"/>
      </dsp:txXfrm>
    </dsp:sp>
    <dsp:sp modelId="{299C1E15-A04A-4572-8079-EB3BBE86AB6E}">
      <dsp:nvSpPr>
        <dsp:cNvPr id="0" name=""/>
        <dsp:cNvSpPr/>
      </dsp:nvSpPr>
      <dsp:spPr>
        <a:xfrm>
          <a:off x="5635430" y="2425147"/>
          <a:ext cx="4315781" cy="1867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CC 44 cm (menor al p2)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Sonrie al examinador, solo balbuceo, no emite lenguaje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PC estrabismo convergente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Motor: hipotonía axial, hipertonía EE, ROT exaltados, plantar flexor, clonus bilateral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 logra marcha</a:t>
          </a:r>
        </a:p>
      </dsp:txBody>
      <dsp:txXfrm>
        <a:off x="5635430" y="2425147"/>
        <a:ext cx="4315781" cy="18678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17F8D-3814-496B-A293-8F6BC5303521}">
      <dsp:nvSpPr>
        <dsp:cNvPr id="0" name=""/>
        <dsp:cNvSpPr/>
      </dsp:nvSpPr>
      <dsp:spPr>
        <a:xfrm>
          <a:off x="57937" y="310934"/>
          <a:ext cx="1494870" cy="149487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5550E-C551-4559-97C7-76C9101779C9}">
      <dsp:nvSpPr>
        <dsp:cNvPr id="0" name=""/>
        <dsp:cNvSpPr/>
      </dsp:nvSpPr>
      <dsp:spPr>
        <a:xfrm>
          <a:off x="371860" y="624857"/>
          <a:ext cx="867024" cy="8670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0BD2E-799B-402E-AACC-D3D31DD1FB67}">
      <dsp:nvSpPr>
        <dsp:cNvPr id="0" name=""/>
        <dsp:cNvSpPr/>
      </dsp:nvSpPr>
      <dsp:spPr>
        <a:xfrm>
          <a:off x="1873137" y="310934"/>
          <a:ext cx="3523623" cy="1494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/>
            <a:t>Evento ocurrió a las 8:30 am</a:t>
          </a:r>
          <a:endParaRPr lang="en-US" sz="2100" kern="1200"/>
        </a:p>
      </dsp:txBody>
      <dsp:txXfrm>
        <a:off x="1873137" y="310934"/>
        <a:ext cx="3523623" cy="1494870"/>
      </dsp:txXfrm>
    </dsp:sp>
    <dsp:sp modelId="{58ED3649-D9F9-477D-A131-1850A8640F1D}">
      <dsp:nvSpPr>
        <dsp:cNvPr id="0" name=""/>
        <dsp:cNvSpPr/>
      </dsp:nvSpPr>
      <dsp:spPr>
        <a:xfrm>
          <a:off x="6010725" y="310934"/>
          <a:ext cx="1494870" cy="149487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28D88-77E0-4B35-B8B5-B6BD63375853}">
      <dsp:nvSpPr>
        <dsp:cNvPr id="0" name=""/>
        <dsp:cNvSpPr/>
      </dsp:nvSpPr>
      <dsp:spPr>
        <a:xfrm>
          <a:off x="6324648" y="624857"/>
          <a:ext cx="867024" cy="8670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34126-009E-4AF8-A313-3BC77269D6EC}">
      <dsp:nvSpPr>
        <dsp:cNvPr id="0" name=""/>
        <dsp:cNvSpPr/>
      </dsp:nvSpPr>
      <dsp:spPr>
        <a:xfrm>
          <a:off x="7825925" y="310934"/>
          <a:ext cx="3523623" cy="1494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/>
            <a:t>Estando de pie en el patio durante un acto, sufre caída al suelo brusca, con “pérdida del conocimiento”</a:t>
          </a:r>
          <a:endParaRPr lang="en-US" sz="2100" kern="1200"/>
        </a:p>
      </dsp:txBody>
      <dsp:txXfrm>
        <a:off x="7825925" y="310934"/>
        <a:ext cx="3523623" cy="1494870"/>
      </dsp:txXfrm>
    </dsp:sp>
    <dsp:sp modelId="{2BA53C46-3CDF-4FB9-A5AB-CE4016136ED4}">
      <dsp:nvSpPr>
        <dsp:cNvPr id="0" name=""/>
        <dsp:cNvSpPr/>
      </dsp:nvSpPr>
      <dsp:spPr>
        <a:xfrm>
          <a:off x="57937" y="2545532"/>
          <a:ext cx="1494870" cy="149487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C375F-B4B2-4C5B-B4E9-AA527FB84EE8}">
      <dsp:nvSpPr>
        <dsp:cNvPr id="0" name=""/>
        <dsp:cNvSpPr/>
      </dsp:nvSpPr>
      <dsp:spPr>
        <a:xfrm>
          <a:off x="371860" y="2859455"/>
          <a:ext cx="867024" cy="8670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5AAB4-F37D-4C68-B6F9-8A060DD14A74}">
      <dsp:nvSpPr>
        <dsp:cNvPr id="0" name=""/>
        <dsp:cNvSpPr/>
      </dsp:nvSpPr>
      <dsp:spPr>
        <a:xfrm>
          <a:off x="1873137" y="2545532"/>
          <a:ext cx="3523623" cy="1494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/>
            <a:t>Evento fue presenciado por profesora jefe, relato de la inspectora reproduce lo que le contaron</a:t>
          </a:r>
          <a:endParaRPr lang="en-US" sz="2100" kern="1200"/>
        </a:p>
      </dsp:txBody>
      <dsp:txXfrm>
        <a:off x="1873137" y="2545532"/>
        <a:ext cx="3523623" cy="1494870"/>
      </dsp:txXfrm>
    </dsp:sp>
    <dsp:sp modelId="{784F7BA5-5BF6-456D-A7F7-20511DE173C2}">
      <dsp:nvSpPr>
        <dsp:cNvPr id="0" name=""/>
        <dsp:cNvSpPr/>
      </dsp:nvSpPr>
      <dsp:spPr>
        <a:xfrm>
          <a:off x="6010725" y="2545532"/>
          <a:ext cx="1494870" cy="149487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1A823-3AD5-48B0-BC8C-366D46A57140}">
      <dsp:nvSpPr>
        <dsp:cNvPr id="0" name=""/>
        <dsp:cNvSpPr/>
      </dsp:nvSpPr>
      <dsp:spPr>
        <a:xfrm>
          <a:off x="6324648" y="2859455"/>
          <a:ext cx="867024" cy="8670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AFEA5-B537-4B7A-8EE0-71358686DF98}">
      <dsp:nvSpPr>
        <dsp:cNvPr id="0" name=""/>
        <dsp:cNvSpPr/>
      </dsp:nvSpPr>
      <dsp:spPr>
        <a:xfrm>
          <a:off x="7825925" y="2545532"/>
          <a:ext cx="3523623" cy="1494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/>
            <a:t>Cuando la inspectora llegó a verla, aproximadamente 5 min de iniciado el evento, Emilia estaba consciente y fue trasladada a enfermería</a:t>
          </a:r>
          <a:endParaRPr lang="en-US" sz="2100" kern="1200"/>
        </a:p>
      </dsp:txBody>
      <dsp:txXfrm>
        <a:off x="7825925" y="2545532"/>
        <a:ext cx="3523623" cy="14948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764A6-E037-4250-9D6F-8ABAB0B5056A}">
      <dsp:nvSpPr>
        <dsp:cNvPr id="0" name=""/>
        <dsp:cNvSpPr/>
      </dsp:nvSpPr>
      <dsp:spPr>
        <a:xfrm>
          <a:off x="2240745" y="247461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B3FD4-416C-46DA-AF35-D661092C098F}">
      <dsp:nvSpPr>
        <dsp:cNvPr id="0" name=""/>
        <dsp:cNvSpPr/>
      </dsp:nvSpPr>
      <dsp:spPr>
        <a:xfrm>
          <a:off x="2708745" y="715461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E9C01-8578-4A2E-BB47-B488DF4B845B}">
      <dsp:nvSpPr>
        <dsp:cNvPr id="0" name=""/>
        <dsp:cNvSpPr/>
      </dsp:nvSpPr>
      <dsp:spPr>
        <a:xfrm>
          <a:off x="1538745" y="312746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1600" kern="1200"/>
            <a:t>¿Qué otras cosas indagaría en la anamnesis (si estuviera la profesora que presenció el evento)?</a:t>
          </a:r>
          <a:endParaRPr lang="en-US" sz="1600" kern="1200"/>
        </a:p>
      </dsp:txBody>
      <dsp:txXfrm>
        <a:off x="1538745" y="3127461"/>
        <a:ext cx="3600000" cy="720000"/>
      </dsp:txXfrm>
    </dsp:sp>
    <dsp:sp modelId="{039F523D-70BE-4B2A-85B5-C1C607ECCF3E}">
      <dsp:nvSpPr>
        <dsp:cNvPr id="0" name=""/>
        <dsp:cNvSpPr/>
      </dsp:nvSpPr>
      <dsp:spPr>
        <a:xfrm>
          <a:off x="6470745" y="247461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D0462-CF06-4F4C-92D2-AE25947DBCAD}">
      <dsp:nvSpPr>
        <dsp:cNvPr id="0" name=""/>
        <dsp:cNvSpPr/>
      </dsp:nvSpPr>
      <dsp:spPr>
        <a:xfrm>
          <a:off x="6938745" y="715461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8B326-0CFF-4B99-A8E9-F300B448B4C4}">
      <dsp:nvSpPr>
        <dsp:cNvPr id="0" name=""/>
        <dsp:cNvSpPr/>
      </dsp:nvSpPr>
      <dsp:spPr>
        <a:xfrm>
          <a:off x="5768745" y="312746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1600" kern="1200"/>
            <a:t>¿Qué preguntaría a los padres si estuvieran en la consulta?</a:t>
          </a:r>
          <a:endParaRPr lang="en-US" sz="1600" kern="1200"/>
        </a:p>
      </dsp:txBody>
      <dsp:txXfrm>
        <a:off x="5768745" y="3127461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9020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038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9450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5"/>
          <p:cNvGrpSpPr/>
          <p:nvPr/>
        </p:nvGrpSpPr>
        <p:grpSpPr>
          <a:xfrm>
            <a:off x="-583406" y="-406673"/>
            <a:ext cx="13096875" cy="9822656"/>
            <a:chOff x="0" y="0"/>
            <a:chExt cx="13970000" cy="13969998"/>
          </a:xfrm>
        </p:grpSpPr>
        <p:pic>
          <p:nvPicPr>
            <p:cNvPr id="37" name="dash-line.png"/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>
              <a:off x="0" y="9582678"/>
              <a:ext cx="13970000" cy="2910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" name="dash-line.png"/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rcRect l="13272" t="8727" b="12727"/>
            <a:stretch>
              <a:fillRect/>
            </a:stretch>
          </p:blipFill>
          <p:spPr>
            <a:xfrm>
              <a:off x="1016000" y="2534178"/>
              <a:ext cx="12115799" cy="228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" name="dash-line.png"/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rcRect l="47496" t="1999" b="19454"/>
            <a:stretch>
              <a:fillRect/>
            </a:stretch>
          </p:blipFill>
          <p:spPr>
            <a:xfrm rot="16200000">
              <a:off x="9312076" y="6004254"/>
              <a:ext cx="7334648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40" name="dash-line.png"/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 rot="16199993">
              <a:off x="-5727684" y="6839477"/>
              <a:ext cx="13969999" cy="2910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" name="tri-line.png"/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rcRect l="37517" t="19727" b="21089"/>
            <a:stretch>
              <a:fillRect/>
            </a:stretch>
          </p:blipFill>
          <p:spPr>
            <a:xfrm>
              <a:off x="1473200" y="2673878"/>
              <a:ext cx="11480800" cy="228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" name="tri-line.png"/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rcRect l="37517" t="19727" b="21089"/>
            <a:stretch>
              <a:fillRect/>
            </a:stretch>
          </p:blipFill>
          <p:spPr>
            <a:xfrm flipH="1">
              <a:off x="1473199" y="9493778"/>
              <a:ext cx="11480801" cy="228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" name="tri-line.png"/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rcRect l="61831" t="19592" b="20962"/>
            <a:stretch>
              <a:fillRect/>
            </a:stretch>
          </p:blipFill>
          <p:spPr>
            <a:xfrm rot="16199982">
              <a:off x="-2102107" y="6083569"/>
              <a:ext cx="6997710" cy="228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" name="tri-line.png"/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rcRect l="63424" t="19591" b="20963"/>
            <a:stretch>
              <a:fillRect/>
            </a:stretch>
          </p:blipFill>
          <p:spPr>
            <a:xfrm rot="16200022" flipH="1">
              <a:off x="9542308" y="6097763"/>
              <a:ext cx="6642943" cy="2264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6" name="scrapbook_title_l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87" y="178594"/>
            <a:ext cx="10322719" cy="1651992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28D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90625" y="2089547"/>
            <a:ext cx="9810750" cy="4018359"/>
          </a:xfrm>
          <a:prstGeom prst="rect">
            <a:avLst/>
          </a:prstGeom>
        </p:spPr>
        <p:txBody>
          <a:bodyPr/>
          <a:lstStyle>
            <a:lvl1pPr>
              <a:spcBef>
                <a:spcPts val="2250"/>
              </a:spcBef>
              <a:buBlip>
                <a:blip r:embed="rId5"/>
              </a:buBlip>
            </a:lvl1pPr>
            <a:lvl2pPr>
              <a:spcBef>
                <a:spcPts val="2250"/>
              </a:spcBef>
              <a:buBlip>
                <a:blip r:embed="rId5"/>
              </a:buBlip>
            </a:lvl2pPr>
            <a:lvl3pPr>
              <a:spcBef>
                <a:spcPts val="2250"/>
              </a:spcBef>
              <a:buBlip>
                <a:blip r:embed="rId5"/>
              </a:buBlip>
            </a:lvl3pPr>
            <a:lvl4pPr>
              <a:spcBef>
                <a:spcPts val="2250"/>
              </a:spcBef>
              <a:buBlip>
                <a:blip r:embed="rId5"/>
              </a:buBlip>
            </a:lvl4pPr>
            <a:lvl5pPr>
              <a:spcBef>
                <a:spcPts val="2250"/>
              </a:spcBef>
              <a:buBlip>
                <a:blip r:embed="rId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638783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9886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4850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655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8356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6514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5430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335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8306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1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427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4253D5-27E5-FD4D-85CF-0D2906E32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s-CL"/>
              <a:t>Neurología infantil:</a:t>
            </a:r>
            <a:br>
              <a:rPr lang="es-CL"/>
            </a:br>
            <a:r>
              <a:rPr lang="es-CL"/>
              <a:t>Casos clínicos de integración 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14A5CD-1BC0-0740-8249-803CB501F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s-CL" dirty="0"/>
              <a:t>Dra. Diane Vergara G.</a:t>
            </a:r>
          </a:p>
          <a:p>
            <a:pPr algn="r">
              <a:spcAft>
                <a:spcPts val="600"/>
              </a:spcAft>
            </a:pPr>
            <a:r>
              <a:rPr lang="es-CL" dirty="0"/>
              <a:t>Hospital Clínico San Borja Arriarán- Universidad de Chile</a:t>
            </a:r>
          </a:p>
        </p:txBody>
      </p:sp>
    </p:spTree>
    <p:extLst>
      <p:ext uri="{BB962C8B-B14F-4D97-AF65-F5344CB8AC3E}">
        <p14:creationId xmlns:p14="http://schemas.microsoft.com/office/powerpoint/2010/main" val="3985066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3600"/>
            </a:pPr>
            <a:r>
              <a:rPr lang="es-CL" sz="3600" dirty="0"/>
              <a:t>Martín, 3 meses</a:t>
            </a:r>
            <a:br>
              <a:rPr lang="es-CL" sz="3600" dirty="0"/>
            </a:br>
            <a:r>
              <a:rPr lang="es-CL" sz="3600" dirty="0"/>
              <a:t>Motivo de consulta: control de niño sano</a:t>
            </a:r>
            <a:endParaRPr lang="es-CL" sz="3300" dirty="0">
              <a:solidFill>
                <a:schemeClr val="tx2"/>
              </a:solidFill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6922828-2EF9-0449-9D15-92159E81B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r>
              <a:rPr lang="es-CL" sz="1800" dirty="0">
                <a:solidFill>
                  <a:schemeClr val="tx2"/>
                </a:solidFill>
              </a:rPr>
              <a:t>En qué nivel de desarrollo psicomotor está (meses)?</a:t>
            </a:r>
          </a:p>
          <a:p>
            <a:pPr lvl="1"/>
            <a:r>
              <a:rPr lang="es-CL" sz="1400" dirty="0">
                <a:solidFill>
                  <a:schemeClr val="tx2"/>
                </a:solidFill>
              </a:rPr>
              <a:t>Social</a:t>
            </a:r>
          </a:p>
          <a:p>
            <a:pPr lvl="1"/>
            <a:r>
              <a:rPr lang="es-CL" sz="1400" dirty="0">
                <a:solidFill>
                  <a:schemeClr val="tx2"/>
                </a:solidFill>
              </a:rPr>
              <a:t>Motor</a:t>
            </a:r>
          </a:p>
          <a:p>
            <a:pPr lvl="1"/>
            <a:r>
              <a:rPr lang="es-CL" sz="1400" dirty="0">
                <a:solidFill>
                  <a:schemeClr val="tx2"/>
                </a:solidFill>
              </a:rPr>
              <a:t>Lenguaje</a:t>
            </a:r>
          </a:p>
          <a:p>
            <a:r>
              <a:rPr lang="es-CL" sz="1800" dirty="0">
                <a:solidFill>
                  <a:schemeClr val="tx2"/>
                </a:solidFill>
              </a:rPr>
              <a:t>Qué diagnósticos plantearía?</a:t>
            </a:r>
          </a:p>
          <a:p>
            <a:pPr lvl="1"/>
            <a:r>
              <a:rPr lang="es-CL" sz="1800" dirty="0">
                <a:solidFill>
                  <a:schemeClr val="tx2"/>
                </a:solidFill>
              </a:rPr>
              <a:t>1</a:t>
            </a:r>
          </a:p>
          <a:p>
            <a:pPr lvl="1"/>
            <a:r>
              <a:rPr lang="es-CL" sz="1800" dirty="0">
                <a:solidFill>
                  <a:schemeClr val="tx2"/>
                </a:solidFill>
              </a:rPr>
              <a:t>2</a:t>
            </a:r>
          </a:p>
          <a:p>
            <a:pPr lvl="1"/>
            <a:r>
              <a:rPr lang="es-CL" sz="1800" dirty="0">
                <a:solidFill>
                  <a:schemeClr val="tx2"/>
                </a:solidFill>
              </a:rPr>
              <a:t>3</a:t>
            </a:r>
          </a:p>
          <a:p>
            <a:r>
              <a:rPr lang="es-CL" sz="1800" dirty="0">
                <a:solidFill>
                  <a:schemeClr val="tx2"/>
                </a:solidFill>
              </a:rPr>
              <a:t>Respecto al examen motor, cómo clasificaría la alteración que presenta Martín (ubicación)</a:t>
            </a:r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2694A989-CD65-4C7F-8F64-E2F4CF831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8392" y="1819656"/>
            <a:ext cx="4142232" cy="41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57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10650BA-D090-4A23-98E3-B48BBAEA9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persona, interior, bebé, sostener&#10;&#10;Descripción generada automáticamente">
            <a:extLst>
              <a:ext uri="{FF2B5EF4-FFF2-40B4-BE49-F238E27FC236}">
                <a16:creationId xmlns:a16="http://schemas.microsoft.com/office/drawing/2014/main" id="{2422F314-3904-0D4D-9763-50C2B147D3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73" r="-1" b="741"/>
          <a:stretch/>
        </p:blipFill>
        <p:spPr>
          <a:xfrm>
            <a:off x="-9527" y="3725"/>
            <a:ext cx="5846165" cy="685054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FB939B9-73CE-4644-87BB-72AEBF00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7" y="-6558"/>
            <a:ext cx="6254832" cy="6874766"/>
            <a:chOff x="-9149" y="3725"/>
            <a:chExt cx="6254832" cy="688720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5F2A0CF-7879-4629-AC2B-4069D77A3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8645"/>
              <a:ext cx="5933139" cy="6387893"/>
            </a:xfrm>
            <a:custGeom>
              <a:avLst/>
              <a:gdLst>
                <a:gd name="connsiteX0" fmla="*/ 5852909 w 5933139"/>
                <a:gd name="connsiteY0" fmla="*/ 2469528 h 6335678"/>
                <a:gd name="connsiteX1" fmla="*/ 5830799 w 5933139"/>
                <a:gd name="connsiteY1" fmla="*/ 2394015 h 6335678"/>
                <a:gd name="connsiteX2" fmla="*/ 5805878 w 5933139"/>
                <a:gd name="connsiteY2" fmla="*/ 2319439 h 6335678"/>
                <a:gd name="connsiteX3" fmla="*/ 5778708 w 5933139"/>
                <a:gd name="connsiteY3" fmla="*/ 2245800 h 6335678"/>
                <a:gd name="connsiteX4" fmla="*/ 5652978 w 5933139"/>
                <a:gd name="connsiteY4" fmla="*/ 1959675 h 6335678"/>
                <a:gd name="connsiteX5" fmla="*/ 5327691 w 5933139"/>
                <a:gd name="connsiteY5" fmla="*/ 1432958 h 6335678"/>
                <a:gd name="connsiteX6" fmla="*/ 4921458 w 5933139"/>
                <a:gd name="connsiteY6" fmla="*/ 973322 h 6335678"/>
                <a:gd name="connsiteX7" fmla="*/ 4450018 w 5933139"/>
                <a:gd name="connsiteY7" fmla="*/ 586764 h 6335678"/>
                <a:gd name="connsiteX8" fmla="*/ 4193311 w 5933139"/>
                <a:gd name="connsiteY8" fmla="*/ 423558 h 6335678"/>
                <a:gd name="connsiteX9" fmla="*/ 3924237 w 5933139"/>
                <a:gd name="connsiteY9" fmla="*/ 281901 h 6335678"/>
                <a:gd name="connsiteX10" fmla="*/ 3352175 w 5933139"/>
                <a:gd name="connsiteY10" fmla="*/ 75786 h 6335678"/>
                <a:gd name="connsiteX11" fmla="*/ 3051997 w 5933139"/>
                <a:gd name="connsiteY11" fmla="*/ 19011 h 6335678"/>
                <a:gd name="connsiteX12" fmla="*/ 2745823 w 5933139"/>
                <a:gd name="connsiteY12" fmla="*/ 86 h 6335678"/>
                <a:gd name="connsiteX13" fmla="*/ 2141720 w 5933139"/>
                <a:gd name="connsiteY13" fmla="*/ 55550 h 6335678"/>
                <a:gd name="connsiteX14" fmla="*/ 1551295 w 5933139"/>
                <a:gd name="connsiteY14" fmla="*/ 216319 h 6335678"/>
                <a:gd name="connsiteX15" fmla="*/ 1001718 w 5933139"/>
                <a:gd name="connsiteY15" fmla="*/ 498134 h 6335678"/>
                <a:gd name="connsiteX16" fmla="*/ 754755 w 5933139"/>
                <a:gd name="connsiteY16" fmla="*/ 685886 h 6335678"/>
                <a:gd name="connsiteX17" fmla="*/ 533462 w 5933139"/>
                <a:gd name="connsiteY17" fmla="*/ 903056 h 6335678"/>
                <a:gd name="connsiteX18" fmla="*/ 0 w 5933139"/>
                <a:gd name="connsiteY18" fmla="*/ 1646568 h 6335678"/>
                <a:gd name="connsiteX19" fmla="*/ 0 w 5933139"/>
                <a:gd name="connsiteY19" fmla="*/ 4709059 h 6335678"/>
                <a:gd name="connsiteX20" fmla="*/ 120671 w 5933139"/>
                <a:gd name="connsiteY20" fmla="*/ 4907491 h 6335678"/>
                <a:gd name="connsiteX21" fmla="*/ 507979 w 5933139"/>
                <a:gd name="connsiteY21" fmla="*/ 5384178 h 6335678"/>
                <a:gd name="connsiteX22" fmla="*/ 972112 w 5933139"/>
                <a:gd name="connsiteY22" fmla="*/ 5778607 h 6335678"/>
                <a:gd name="connsiteX23" fmla="*/ 1229943 w 5933139"/>
                <a:gd name="connsiteY23" fmla="*/ 5939939 h 6335678"/>
                <a:gd name="connsiteX24" fmla="*/ 1502389 w 5933139"/>
                <a:gd name="connsiteY24" fmla="*/ 6073913 h 6335678"/>
                <a:gd name="connsiteX25" fmla="*/ 2673870 w 5933139"/>
                <a:gd name="connsiteY25" fmla="*/ 6333993 h 6335678"/>
                <a:gd name="connsiteX26" fmla="*/ 2749196 w 5933139"/>
                <a:gd name="connsiteY26" fmla="*/ 6335679 h 6335678"/>
                <a:gd name="connsiteX27" fmla="*/ 2787983 w 5933139"/>
                <a:gd name="connsiteY27" fmla="*/ 6335492 h 6335678"/>
                <a:gd name="connsiteX28" fmla="*/ 2826770 w 5933139"/>
                <a:gd name="connsiteY28" fmla="*/ 6334368 h 6335678"/>
                <a:gd name="connsiteX29" fmla="*/ 2981918 w 5933139"/>
                <a:gd name="connsiteY29" fmla="*/ 6319939 h 6335678"/>
                <a:gd name="connsiteX30" fmla="*/ 3285282 w 5933139"/>
                <a:gd name="connsiteY30" fmla="*/ 6241803 h 6335678"/>
                <a:gd name="connsiteX31" fmla="*/ 3566347 w 5933139"/>
                <a:gd name="connsiteY31" fmla="*/ 6104831 h 6335678"/>
                <a:gd name="connsiteX32" fmla="*/ 3818369 w 5933139"/>
                <a:gd name="connsiteY32" fmla="*/ 5926823 h 6335678"/>
                <a:gd name="connsiteX33" fmla="*/ 4044908 w 5933139"/>
                <a:gd name="connsiteY33" fmla="*/ 5726329 h 6335678"/>
                <a:gd name="connsiteX34" fmla="*/ 4151151 w 5933139"/>
                <a:gd name="connsiteY34" fmla="*/ 5622147 h 6335678"/>
                <a:gd name="connsiteX35" fmla="*/ 4253834 w 5933139"/>
                <a:gd name="connsiteY35" fmla="*/ 5516841 h 6335678"/>
                <a:gd name="connsiteX36" fmla="*/ 4452453 w 5933139"/>
                <a:gd name="connsiteY36" fmla="*/ 5306979 h 6335678"/>
                <a:gd name="connsiteX37" fmla="*/ 4548578 w 5933139"/>
                <a:gd name="connsiteY37" fmla="*/ 5202797 h 6335678"/>
                <a:gd name="connsiteX38" fmla="*/ 4596546 w 5933139"/>
                <a:gd name="connsiteY38" fmla="*/ 5151456 h 6335678"/>
                <a:gd name="connsiteX39" fmla="*/ 4643016 w 5933139"/>
                <a:gd name="connsiteY39" fmla="*/ 5103300 h 6335678"/>
                <a:gd name="connsiteX40" fmla="*/ 4739515 w 5933139"/>
                <a:gd name="connsiteY40" fmla="*/ 5013172 h 6335678"/>
                <a:gd name="connsiteX41" fmla="*/ 4842198 w 5933139"/>
                <a:gd name="connsiteY41" fmla="*/ 4930164 h 6335678"/>
                <a:gd name="connsiteX42" fmla="*/ 5071360 w 5933139"/>
                <a:gd name="connsiteY42" fmla="*/ 4780449 h 6335678"/>
                <a:gd name="connsiteX43" fmla="*/ 5332001 w 5933139"/>
                <a:gd name="connsiteY43" fmla="*/ 4615932 h 6335678"/>
                <a:gd name="connsiteX44" fmla="*/ 5397396 w 5933139"/>
                <a:gd name="connsiteY44" fmla="*/ 4563655 h 6335678"/>
                <a:gd name="connsiteX45" fmla="*/ 5459417 w 5933139"/>
                <a:gd name="connsiteY45" fmla="*/ 4505380 h 6335678"/>
                <a:gd name="connsiteX46" fmla="*/ 5567159 w 5933139"/>
                <a:gd name="connsiteY46" fmla="*/ 4374029 h 6335678"/>
                <a:gd name="connsiteX47" fmla="*/ 5651292 w 5933139"/>
                <a:gd name="connsiteY47" fmla="*/ 4231810 h 6335678"/>
                <a:gd name="connsiteX48" fmla="*/ 5716686 w 5933139"/>
                <a:gd name="connsiteY48" fmla="*/ 4085655 h 6335678"/>
                <a:gd name="connsiteX49" fmla="*/ 5820681 w 5933139"/>
                <a:gd name="connsiteY49" fmla="*/ 3791848 h 6335678"/>
                <a:gd name="connsiteX50" fmla="*/ 5898629 w 5933139"/>
                <a:gd name="connsiteY50" fmla="*/ 3487922 h 6335678"/>
                <a:gd name="connsiteX51" fmla="*/ 5932170 w 5933139"/>
                <a:gd name="connsiteY51" fmla="*/ 3174066 h 6335678"/>
                <a:gd name="connsiteX52" fmla="*/ 5872209 w 5933139"/>
                <a:gd name="connsiteY52" fmla="*/ 2545978 h 6335678"/>
                <a:gd name="connsiteX53" fmla="*/ 5852909 w 5933139"/>
                <a:gd name="connsiteY53" fmla="*/ 2469528 h 6335678"/>
                <a:gd name="connsiteX54" fmla="*/ 5507386 w 5933139"/>
                <a:gd name="connsiteY54" fmla="*/ 3724580 h 6335678"/>
                <a:gd name="connsiteX55" fmla="*/ 5453609 w 5933139"/>
                <a:gd name="connsiteY55" fmla="*/ 3989906 h 6335678"/>
                <a:gd name="connsiteX56" fmla="*/ 5344181 w 5933139"/>
                <a:gd name="connsiteY56" fmla="*/ 4220380 h 6335678"/>
                <a:gd name="connsiteX57" fmla="*/ 5171419 w 5933139"/>
                <a:gd name="connsiteY57" fmla="*/ 4388644 h 6335678"/>
                <a:gd name="connsiteX58" fmla="*/ 5057868 w 5933139"/>
                <a:gd name="connsiteY58" fmla="*/ 4453851 h 6335678"/>
                <a:gd name="connsiteX59" fmla="*/ 4930265 w 5933139"/>
                <a:gd name="connsiteY59" fmla="*/ 4516810 h 6335678"/>
                <a:gd name="connsiteX60" fmla="*/ 4660067 w 5933139"/>
                <a:gd name="connsiteY60" fmla="*/ 4664276 h 6335678"/>
                <a:gd name="connsiteX61" fmla="*/ 4408794 w 5933139"/>
                <a:gd name="connsiteY61" fmla="*/ 4857836 h 6335678"/>
                <a:gd name="connsiteX62" fmla="*/ 4352207 w 5933139"/>
                <a:gd name="connsiteY62" fmla="*/ 4911988 h 6335678"/>
                <a:gd name="connsiteX63" fmla="*/ 4299366 w 5933139"/>
                <a:gd name="connsiteY63" fmla="*/ 4965390 h 6335678"/>
                <a:gd name="connsiteX64" fmla="*/ 4197621 w 5933139"/>
                <a:gd name="connsiteY64" fmla="*/ 5074257 h 6335678"/>
                <a:gd name="connsiteX65" fmla="*/ 4008744 w 5933139"/>
                <a:gd name="connsiteY65" fmla="*/ 5297985 h 6335678"/>
                <a:gd name="connsiteX66" fmla="*/ 3917304 w 5933139"/>
                <a:gd name="connsiteY66" fmla="*/ 5409100 h 6335678"/>
                <a:gd name="connsiteX67" fmla="*/ 3826052 w 5933139"/>
                <a:gd name="connsiteY67" fmla="*/ 5518153 h 6335678"/>
                <a:gd name="connsiteX68" fmla="*/ 3637925 w 5933139"/>
                <a:gd name="connsiteY68" fmla="*/ 5725017 h 6335678"/>
                <a:gd name="connsiteX69" fmla="*/ 3433497 w 5933139"/>
                <a:gd name="connsiteY69" fmla="*/ 5906586 h 6335678"/>
                <a:gd name="connsiteX70" fmla="*/ 3204522 w 5933139"/>
                <a:gd name="connsiteY70" fmla="*/ 6046744 h 6335678"/>
                <a:gd name="connsiteX71" fmla="*/ 2950439 w 5933139"/>
                <a:gd name="connsiteY71" fmla="*/ 6129190 h 6335678"/>
                <a:gd name="connsiteX72" fmla="*/ 2816839 w 5933139"/>
                <a:gd name="connsiteY72" fmla="*/ 6146428 h 6335678"/>
                <a:gd name="connsiteX73" fmla="*/ 2749009 w 5933139"/>
                <a:gd name="connsiteY73" fmla="*/ 6149051 h 6335678"/>
                <a:gd name="connsiteX74" fmla="*/ 2678930 w 5933139"/>
                <a:gd name="connsiteY74" fmla="*/ 6148677 h 6335678"/>
                <a:gd name="connsiteX75" fmla="*/ 2125793 w 5933139"/>
                <a:gd name="connsiteY75" fmla="*/ 6065481 h 6335678"/>
                <a:gd name="connsiteX76" fmla="*/ 1610506 w 5933139"/>
                <a:gd name="connsiteY76" fmla="*/ 5851310 h 6335678"/>
                <a:gd name="connsiteX77" fmla="*/ 1373099 w 5933139"/>
                <a:gd name="connsiteY77" fmla="*/ 5706279 h 6335678"/>
                <a:gd name="connsiteX78" fmla="*/ 1315949 w 5933139"/>
                <a:gd name="connsiteY78" fmla="*/ 5666743 h 6335678"/>
                <a:gd name="connsiteX79" fmla="*/ 1259923 w 5933139"/>
                <a:gd name="connsiteY79" fmla="*/ 5625894 h 6335678"/>
                <a:gd name="connsiteX80" fmla="*/ 1204647 w 5933139"/>
                <a:gd name="connsiteY80" fmla="*/ 5583922 h 6335678"/>
                <a:gd name="connsiteX81" fmla="*/ 1150308 w 5933139"/>
                <a:gd name="connsiteY81" fmla="*/ 5540826 h 6335678"/>
                <a:gd name="connsiteX82" fmla="*/ 751569 w 5933139"/>
                <a:gd name="connsiteY82" fmla="*/ 5158015 h 6335678"/>
                <a:gd name="connsiteX83" fmla="*/ 663315 w 5933139"/>
                <a:gd name="connsiteY83" fmla="*/ 5052146 h 6335678"/>
                <a:gd name="connsiteX84" fmla="*/ 580869 w 5933139"/>
                <a:gd name="connsiteY84" fmla="*/ 4942718 h 6335678"/>
                <a:gd name="connsiteX85" fmla="*/ 432279 w 5933139"/>
                <a:gd name="connsiteY85" fmla="*/ 4713369 h 6335678"/>
                <a:gd name="connsiteX86" fmla="*/ 205553 w 5933139"/>
                <a:gd name="connsiteY86" fmla="*/ 4219443 h 6335678"/>
                <a:gd name="connsiteX87" fmla="*/ 79448 w 5933139"/>
                <a:gd name="connsiteY87" fmla="*/ 3693850 h 6335678"/>
                <a:gd name="connsiteX88" fmla="*/ 53590 w 5933139"/>
                <a:gd name="connsiteY88" fmla="*/ 3425339 h 6335678"/>
                <a:gd name="connsiteX89" fmla="*/ 49655 w 5933139"/>
                <a:gd name="connsiteY89" fmla="*/ 3155890 h 6335678"/>
                <a:gd name="connsiteX90" fmla="*/ 67830 w 5933139"/>
                <a:gd name="connsiteY90" fmla="*/ 2886817 h 6335678"/>
                <a:gd name="connsiteX91" fmla="*/ 108679 w 5933139"/>
                <a:gd name="connsiteY91" fmla="*/ 2619992 h 6335678"/>
                <a:gd name="connsiteX92" fmla="*/ 263077 w 5933139"/>
                <a:gd name="connsiteY92" fmla="*/ 2101520 h 6335678"/>
                <a:gd name="connsiteX93" fmla="*/ 837575 w 5933139"/>
                <a:gd name="connsiteY93" fmla="*/ 1186370 h 6335678"/>
                <a:gd name="connsiteX94" fmla="*/ 1031698 w 5933139"/>
                <a:gd name="connsiteY94" fmla="*/ 996932 h 6335678"/>
                <a:gd name="connsiteX95" fmla="*/ 1236688 w 5933139"/>
                <a:gd name="connsiteY95" fmla="*/ 819298 h 6335678"/>
                <a:gd name="connsiteX96" fmla="*/ 1687143 w 5933139"/>
                <a:gd name="connsiteY96" fmla="*/ 511438 h 6335678"/>
                <a:gd name="connsiteX97" fmla="*/ 2196246 w 5933139"/>
                <a:gd name="connsiteY97" fmla="*/ 300639 h 6335678"/>
                <a:gd name="connsiteX98" fmla="*/ 2745823 w 5933139"/>
                <a:gd name="connsiteY98" fmla="*/ 229248 h 6335678"/>
                <a:gd name="connsiteX99" fmla="*/ 3019206 w 5933139"/>
                <a:gd name="connsiteY99" fmla="*/ 252108 h 6335678"/>
                <a:gd name="connsiteX100" fmla="*/ 3288092 w 5933139"/>
                <a:gd name="connsiteY100" fmla="*/ 313006 h 6335678"/>
                <a:gd name="connsiteX101" fmla="*/ 3548172 w 5933139"/>
                <a:gd name="connsiteY101" fmla="*/ 407069 h 6335678"/>
                <a:gd name="connsiteX102" fmla="*/ 3611505 w 5933139"/>
                <a:gd name="connsiteY102" fmla="*/ 435176 h 6335678"/>
                <a:gd name="connsiteX103" fmla="*/ 3674089 w 5933139"/>
                <a:gd name="connsiteY103" fmla="*/ 464968 h 6335678"/>
                <a:gd name="connsiteX104" fmla="*/ 3735736 w 5933139"/>
                <a:gd name="connsiteY104" fmla="*/ 496823 h 6335678"/>
                <a:gd name="connsiteX105" fmla="*/ 3796634 w 5933139"/>
                <a:gd name="connsiteY105" fmla="*/ 530176 h 6335678"/>
                <a:gd name="connsiteX106" fmla="*/ 4251585 w 5933139"/>
                <a:gd name="connsiteY106" fmla="*/ 847405 h 6335678"/>
                <a:gd name="connsiteX107" fmla="*/ 4644515 w 5933139"/>
                <a:gd name="connsiteY107" fmla="*/ 1236775 h 6335678"/>
                <a:gd name="connsiteX108" fmla="*/ 4816527 w 5933139"/>
                <a:gd name="connsiteY108" fmla="*/ 1451883 h 6335678"/>
                <a:gd name="connsiteX109" fmla="*/ 4970738 w 5933139"/>
                <a:gd name="connsiteY109" fmla="*/ 1678610 h 6335678"/>
                <a:gd name="connsiteX110" fmla="*/ 5223885 w 5933139"/>
                <a:gd name="connsiteY110" fmla="*/ 2159232 h 6335678"/>
                <a:gd name="connsiteX111" fmla="*/ 5395709 w 5933139"/>
                <a:gd name="connsiteY111" fmla="*/ 2666087 h 6335678"/>
                <a:gd name="connsiteX112" fmla="*/ 5458855 w 5933139"/>
                <a:gd name="connsiteY112" fmla="*/ 2924292 h 6335678"/>
                <a:gd name="connsiteX113" fmla="*/ 5499142 w 5933139"/>
                <a:gd name="connsiteY113" fmla="*/ 3186995 h 6335678"/>
                <a:gd name="connsiteX114" fmla="*/ 5516755 w 5933139"/>
                <a:gd name="connsiteY114" fmla="*/ 3454007 h 6335678"/>
                <a:gd name="connsiteX115" fmla="*/ 5507386 w 5933139"/>
                <a:gd name="connsiteY115" fmla="*/ 3724580 h 633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933139" h="6335678">
                  <a:moveTo>
                    <a:pt x="5852909" y="2469528"/>
                  </a:moveTo>
                  <a:lnTo>
                    <a:pt x="5830799" y="2394015"/>
                  </a:lnTo>
                  <a:lnTo>
                    <a:pt x="5805878" y="2319439"/>
                  </a:lnTo>
                  <a:cubicBezTo>
                    <a:pt x="5797446" y="2294705"/>
                    <a:pt x="5787890" y="2270346"/>
                    <a:pt x="5778708" y="2245800"/>
                  </a:cubicBezTo>
                  <a:cubicBezTo>
                    <a:pt x="5740858" y="2148364"/>
                    <a:pt x="5699073" y="2052614"/>
                    <a:pt x="5652978" y="1959675"/>
                  </a:cubicBezTo>
                  <a:cubicBezTo>
                    <a:pt x="5559664" y="1773985"/>
                    <a:pt x="5450986" y="1597663"/>
                    <a:pt x="5327691" y="1432958"/>
                  </a:cubicBezTo>
                  <a:cubicBezTo>
                    <a:pt x="5204960" y="1268067"/>
                    <a:pt x="5068362" y="1114980"/>
                    <a:pt x="4921458" y="973322"/>
                  </a:cubicBezTo>
                  <a:cubicBezTo>
                    <a:pt x="4774742" y="831665"/>
                    <a:pt x="4616408" y="703125"/>
                    <a:pt x="4450018" y="586764"/>
                  </a:cubicBezTo>
                  <a:cubicBezTo>
                    <a:pt x="4366822" y="528489"/>
                    <a:pt x="4281003" y="474337"/>
                    <a:pt x="4193311" y="423558"/>
                  </a:cubicBezTo>
                  <a:cubicBezTo>
                    <a:pt x="4105806" y="372404"/>
                    <a:pt x="4015865" y="325560"/>
                    <a:pt x="3924237" y="281901"/>
                  </a:cubicBezTo>
                  <a:cubicBezTo>
                    <a:pt x="3740983" y="195333"/>
                    <a:pt x="3549483" y="125067"/>
                    <a:pt x="3352175" y="75786"/>
                  </a:cubicBezTo>
                  <a:cubicBezTo>
                    <a:pt x="3253428" y="51240"/>
                    <a:pt x="3153368" y="31565"/>
                    <a:pt x="3051997" y="19011"/>
                  </a:cubicBezTo>
                  <a:cubicBezTo>
                    <a:pt x="2950814" y="5895"/>
                    <a:pt x="2848506" y="-851"/>
                    <a:pt x="2745823" y="86"/>
                  </a:cubicBezTo>
                  <a:cubicBezTo>
                    <a:pt x="2543643" y="1585"/>
                    <a:pt x="2341838" y="20135"/>
                    <a:pt x="2141720" y="55550"/>
                  </a:cubicBezTo>
                  <a:cubicBezTo>
                    <a:pt x="1941976" y="91339"/>
                    <a:pt x="1743356" y="143055"/>
                    <a:pt x="1551295" y="216319"/>
                  </a:cubicBezTo>
                  <a:cubicBezTo>
                    <a:pt x="1359233" y="289396"/>
                    <a:pt x="1173917" y="383459"/>
                    <a:pt x="1001718" y="498134"/>
                  </a:cubicBezTo>
                  <a:cubicBezTo>
                    <a:pt x="915712" y="555659"/>
                    <a:pt x="832141" y="617119"/>
                    <a:pt x="754755" y="685886"/>
                  </a:cubicBezTo>
                  <a:cubicBezTo>
                    <a:pt x="677555" y="754841"/>
                    <a:pt x="604666" y="828293"/>
                    <a:pt x="533462" y="903056"/>
                  </a:cubicBezTo>
                  <a:cubicBezTo>
                    <a:pt x="323413" y="1125660"/>
                    <a:pt x="143906" y="1376370"/>
                    <a:pt x="0" y="1646568"/>
                  </a:cubicBezTo>
                  <a:lnTo>
                    <a:pt x="0" y="4709059"/>
                  </a:lnTo>
                  <a:cubicBezTo>
                    <a:pt x="37850" y="4776702"/>
                    <a:pt x="78136" y="4843033"/>
                    <a:pt x="120671" y="4907491"/>
                  </a:cubicBezTo>
                  <a:cubicBezTo>
                    <a:pt x="234034" y="5078941"/>
                    <a:pt x="365198" y="5239336"/>
                    <a:pt x="507979" y="5384178"/>
                  </a:cubicBezTo>
                  <a:cubicBezTo>
                    <a:pt x="650948" y="5529395"/>
                    <a:pt x="805909" y="5662059"/>
                    <a:pt x="972112" y="5778607"/>
                  </a:cubicBezTo>
                  <a:cubicBezTo>
                    <a:pt x="1055308" y="5836881"/>
                    <a:pt x="1141314" y="5890846"/>
                    <a:pt x="1229943" y="5939939"/>
                  </a:cubicBezTo>
                  <a:cubicBezTo>
                    <a:pt x="1318385" y="5989406"/>
                    <a:pt x="1409450" y="6033815"/>
                    <a:pt x="1502389" y="6073913"/>
                  </a:cubicBezTo>
                  <a:cubicBezTo>
                    <a:pt x="1874145" y="6233559"/>
                    <a:pt x="2272884" y="6320689"/>
                    <a:pt x="2673870" y="6333993"/>
                  </a:cubicBezTo>
                  <a:lnTo>
                    <a:pt x="2749196" y="6335679"/>
                  </a:lnTo>
                  <a:lnTo>
                    <a:pt x="2787983" y="6335492"/>
                  </a:lnTo>
                  <a:lnTo>
                    <a:pt x="2826770" y="6334368"/>
                  </a:lnTo>
                  <a:cubicBezTo>
                    <a:pt x="2878486" y="6332494"/>
                    <a:pt x="2930390" y="6327247"/>
                    <a:pt x="2981918" y="6319939"/>
                  </a:cubicBezTo>
                  <a:cubicBezTo>
                    <a:pt x="3085163" y="6304949"/>
                    <a:pt x="3187096" y="6278529"/>
                    <a:pt x="3285282" y="6241803"/>
                  </a:cubicBezTo>
                  <a:cubicBezTo>
                    <a:pt x="3383467" y="6205265"/>
                    <a:pt x="3477530" y="6158608"/>
                    <a:pt x="3566347" y="6104831"/>
                  </a:cubicBezTo>
                  <a:cubicBezTo>
                    <a:pt x="3655164" y="6051053"/>
                    <a:pt x="3739109" y="5990905"/>
                    <a:pt x="3818369" y="5926823"/>
                  </a:cubicBezTo>
                  <a:cubicBezTo>
                    <a:pt x="3897630" y="5862739"/>
                    <a:pt x="3973143" y="5795471"/>
                    <a:pt x="4044908" y="5726329"/>
                  </a:cubicBezTo>
                  <a:cubicBezTo>
                    <a:pt x="4080884" y="5691852"/>
                    <a:pt x="4116299" y="5656999"/>
                    <a:pt x="4151151" y="5622147"/>
                  </a:cubicBezTo>
                  <a:cubicBezTo>
                    <a:pt x="4185816" y="5586920"/>
                    <a:pt x="4220106" y="5552068"/>
                    <a:pt x="4253834" y="5516841"/>
                  </a:cubicBezTo>
                  <a:cubicBezTo>
                    <a:pt x="4321289" y="5446388"/>
                    <a:pt x="4387808" y="5376871"/>
                    <a:pt x="4452453" y="5306979"/>
                  </a:cubicBezTo>
                  <a:lnTo>
                    <a:pt x="4548578" y="5202797"/>
                  </a:lnTo>
                  <a:lnTo>
                    <a:pt x="4596546" y="5151456"/>
                  </a:lnTo>
                  <a:cubicBezTo>
                    <a:pt x="4612661" y="5134592"/>
                    <a:pt x="4627276" y="5119040"/>
                    <a:pt x="4643016" y="5103300"/>
                  </a:cubicBezTo>
                  <a:cubicBezTo>
                    <a:pt x="4674308" y="5072196"/>
                    <a:pt x="4706162" y="5041841"/>
                    <a:pt x="4739515" y="5013172"/>
                  </a:cubicBezTo>
                  <a:cubicBezTo>
                    <a:pt x="4772493" y="4984128"/>
                    <a:pt x="4806596" y="4956397"/>
                    <a:pt x="4842198" y="4930164"/>
                  </a:cubicBezTo>
                  <a:cubicBezTo>
                    <a:pt x="4913026" y="4876949"/>
                    <a:pt x="4988914" y="4828980"/>
                    <a:pt x="5071360" y="4780449"/>
                  </a:cubicBezTo>
                  <a:cubicBezTo>
                    <a:pt x="5153243" y="4731544"/>
                    <a:pt x="5243372" y="4682076"/>
                    <a:pt x="5332001" y="4615932"/>
                  </a:cubicBezTo>
                  <a:cubicBezTo>
                    <a:pt x="5354111" y="4599443"/>
                    <a:pt x="5376035" y="4582205"/>
                    <a:pt x="5397396" y="4563655"/>
                  </a:cubicBezTo>
                  <a:cubicBezTo>
                    <a:pt x="5418757" y="4545104"/>
                    <a:pt x="5439368" y="4525617"/>
                    <a:pt x="5459417" y="4505380"/>
                  </a:cubicBezTo>
                  <a:cubicBezTo>
                    <a:pt x="5499329" y="4464719"/>
                    <a:pt x="5535493" y="4420311"/>
                    <a:pt x="5567159" y="4374029"/>
                  </a:cubicBezTo>
                  <a:cubicBezTo>
                    <a:pt x="5599388" y="4328121"/>
                    <a:pt x="5626558" y="4279965"/>
                    <a:pt x="5651292" y="4231810"/>
                  </a:cubicBezTo>
                  <a:cubicBezTo>
                    <a:pt x="5675651" y="4183466"/>
                    <a:pt x="5697012" y="4134561"/>
                    <a:pt x="5716686" y="4085655"/>
                  </a:cubicBezTo>
                  <a:cubicBezTo>
                    <a:pt x="5756223" y="3987845"/>
                    <a:pt x="5789576" y="3891158"/>
                    <a:pt x="5820681" y="3791848"/>
                  </a:cubicBezTo>
                  <a:cubicBezTo>
                    <a:pt x="5851972" y="3692726"/>
                    <a:pt x="5878955" y="3591167"/>
                    <a:pt x="5898629" y="3487922"/>
                  </a:cubicBezTo>
                  <a:cubicBezTo>
                    <a:pt x="5918116" y="3384490"/>
                    <a:pt x="5929172" y="3279372"/>
                    <a:pt x="5932170" y="3174066"/>
                  </a:cubicBezTo>
                  <a:cubicBezTo>
                    <a:pt x="5937604" y="2963454"/>
                    <a:pt x="5920552" y="2750968"/>
                    <a:pt x="5872209" y="2545978"/>
                  </a:cubicBezTo>
                  <a:cubicBezTo>
                    <a:pt x="5865838" y="2520307"/>
                    <a:pt x="5860029" y="2494637"/>
                    <a:pt x="5852909" y="2469528"/>
                  </a:cubicBezTo>
                  <a:close/>
                  <a:moveTo>
                    <a:pt x="5507386" y="3724580"/>
                  </a:moveTo>
                  <a:cubicBezTo>
                    <a:pt x="5497830" y="3814521"/>
                    <a:pt x="5480591" y="3905586"/>
                    <a:pt x="5453609" y="3989906"/>
                  </a:cubicBezTo>
                  <a:cubicBezTo>
                    <a:pt x="5426439" y="4074413"/>
                    <a:pt x="5390088" y="4152924"/>
                    <a:pt x="5344181" y="4220380"/>
                  </a:cubicBezTo>
                  <a:cubicBezTo>
                    <a:pt x="5297898" y="4287835"/>
                    <a:pt x="5241311" y="4342549"/>
                    <a:pt x="5171419" y="4388644"/>
                  </a:cubicBezTo>
                  <a:cubicBezTo>
                    <a:pt x="5136755" y="4411879"/>
                    <a:pt x="5098342" y="4433052"/>
                    <a:pt x="5057868" y="4453851"/>
                  </a:cubicBezTo>
                  <a:cubicBezTo>
                    <a:pt x="5017395" y="4474837"/>
                    <a:pt x="4974298" y="4495449"/>
                    <a:pt x="4930265" y="4516810"/>
                  </a:cubicBezTo>
                  <a:cubicBezTo>
                    <a:pt x="4841823" y="4559719"/>
                    <a:pt x="4748696" y="4607126"/>
                    <a:pt x="4660067" y="4664276"/>
                  </a:cubicBezTo>
                  <a:cubicBezTo>
                    <a:pt x="4571251" y="4721238"/>
                    <a:pt x="4486181" y="4786071"/>
                    <a:pt x="4408794" y="4857836"/>
                  </a:cubicBezTo>
                  <a:cubicBezTo>
                    <a:pt x="4389682" y="4875637"/>
                    <a:pt x="4370008" y="4894375"/>
                    <a:pt x="4352207" y="4911988"/>
                  </a:cubicBezTo>
                  <a:lnTo>
                    <a:pt x="4299366" y="4965390"/>
                  </a:lnTo>
                  <a:cubicBezTo>
                    <a:pt x="4264514" y="5001179"/>
                    <a:pt x="4230599" y="5037531"/>
                    <a:pt x="4197621" y="5074257"/>
                  </a:cubicBezTo>
                  <a:cubicBezTo>
                    <a:pt x="4131664" y="5147896"/>
                    <a:pt x="4070204" y="5223784"/>
                    <a:pt x="4008744" y="5297985"/>
                  </a:cubicBezTo>
                  <a:lnTo>
                    <a:pt x="3917304" y="5409100"/>
                  </a:lnTo>
                  <a:cubicBezTo>
                    <a:pt x="3886949" y="5446013"/>
                    <a:pt x="3856782" y="5482364"/>
                    <a:pt x="3826052" y="5518153"/>
                  </a:cubicBezTo>
                  <a:cubicBezTo>
                    <a:pt x="3764592" y="5589544"/>
                    <a:pt x="3702758" y="5659435"/>
                    <a:pt x="3637925" y="5725017"/>
                  </a:cubicBezTo>
                  <a:cubicBezTo>
                    <a:pt x="3573093" y="5790412"/>
                    <a:pt x="3505637" y="5852059"/>
                    <a:pt x="3433497" y="5906586"/>
                  </a:cubicBezTo>
                  <a:cubicBezTo>
                    <a:pt x="3361544" y="5961112"/>
                    <a:pt x="3285469" y="6009268"/>
                    <a:pt x="3204522" y="6046744"/>
                  </a:cubicBezTo>
                  <a:cubicBezTo>
                    <a:pt x="3123763" y="6084594"/>
                    <a:pt x="3038506" y="6112513"/>
                    <a:pt x="2950439" y="6129190"/>
                  </a:cubicBezTo>
                  <a:cubicBezTo>
                    <a:pt x="2906405" y="6137809"/>
                    <a:pt x="2861810" y="6143055"/>
                    <a:pt x="2816839" y="6146428"/>
                  </a:cubicBezTo>
                  <a:cubicBezTo>
                    <a:pt x="2794354" y="6147927"/>
                    <a:pt x="2771681" y="6148677"/>
                    <a:pt x="2749009" y="6149051"/>
                  </a:cubicBezTo>
                  <a:lnTo>
                    <a:pt x="2678930" y="6148677"/>
                  </a:lnTo>
                  <a:cubicBezTo>
                    <a:pt x="2491927" y="6144367"/>
                    <a:pt x="2305675" y="6116260"/>
                    <a:pt x="2125793" y="6065481"/>
                  </a:cubicBezTo>
                  <a:cubicBezTo>
                    <a:pt x="1945911" y="6014515"/>
                    <a:pt x="1773524" y="5940501"/>
                    <a:pt x="1610506" y="5851310"/>
                  </a:cubicBezTo>
                  <a:cubicBezTo>
                    <a:pt x="1528997" y="5806714"/>
                    <a:pt x="1449924" y="5757808"/>
                    <a:pt x="1373099" y="5706279"/>
                  </a:cubicBezTo>
                  <a:lnTo>
                    <a:pt x="1315949" y="5666743"/>
                  </a:lnTo>
                  <a:lnTo>
                    <a:pt x="1259923" y="5625894"/>
                  </a:lnTo>
                  <a:lnTo>
                    <a:pt x="1204647" y="5583922"/>
                  </a:lnTo>
                  <a:cubicBezTo>
                    <a:pt x="1186284" y="5569869"/>
                    <a:pt x="1168483" y="5555066"/>
                    <a:pt x="1150308" y="5540826"/>
                  </a:cubicBezTo>
                  <a:cubicBezTo>
                    <a:pt x="1006402" y="5424839"/>
                    <a:pt x="872615" y="5296860"/>
                    <a:pt x="751569" y="5158015"/>
                  </a:cubicBezTo>
                  <a:cubicBezTo>
                    <a:pt x="721214" y="5123350"/>
                    <a:pt x="691983" y="5087935"/>
                    <a:pt x="663315" y="5052146"/>
                  </a:cubicBezTo>
                  <a:cubicBezTo>
                    <a:pt x="635021" y="5016170"/>
                    <a:pt x="607289" y="4980006"/>
                    <a:pt x="580869" y="4942718"/>
                  </a:cubicBezTo>
                  <a:cubicBezTo>
                    <a:pt x="527654" y="4868517"/>
                    <a:pt x="478186" y="4791880"/>
                    <a:pt x="432279" y="4713369"/>
                  </a:cubicBezTo>
                  <a:cubicBezTo>
                    <a:pt x="340651" y="4556159"/>
                    <a:pt x="264764" y="4390330"/>
                    <a:pt x="205553" y="4219443"/>
                  </a:cubicBezTo>
                  <a:cubicBezTo>
                    <a:pt x="146154" y="4048555"/>
                    <a:pt x="104369" y="3872045"/>
                    <a:pt x="79448" y="3693850"/>
                  </a:cubicBezTo>
                  <a:cubicBezTo>
                    <a:pt x="67268" y="3604659"/>
                    <a:pt x="58087" y="3515092"/>
                    <a:pt x="53590" y="3425339"/>
                  </a:cubicBezTo>
                  <a:cubicBezTo>
                    <a:pt x="47969" y="3335585"/>
                    <a:pt x="47406" y="3245644"/>
                    <a:pt x="49655" y="3155890"/>
                  </a:cubicBezTo>
                  <a:cubicBezTo>
                    <a:pt x="52278" y="3066137"/>
                    <a:pt x="58274" y="2976383"/>
                    <a:pt x="67830" y="2886817"/>
                  </a:cubicBezTo>
                  <a:cubicBezTo>
                    <a:pt x="77761" y="2797438"/>
                    <a:pt x="91253" y="2708246"/>
                    <a:pt x="108679" y="2619992"/>
                  </a:cubicBezTo>
                  <a:cubicBezTo>
                    <a:pt x="143906" y="2443108"/>
                    <a:pt x="195809" y="2269409"/>
                    <a:pt x="263077" y="2101520"/>
                  </a:cubicBezTo>
                  <a:cubicBezTo>
                    <a:pt x="397614" y="1765740"/>
                    <a:pt x="593048" y="1453382"/>
                    <a:pt x="837575" y="1186370"/>
                  </a:cubicBezTo>
                  <a:cubicBezTo>
                    <a:pt x="898473" y="1119289"/>
                    <a:pt x="964242" y="1056893"/>
                    <a:pt x="1031698" y="996932"/>
                  </a:cubicBezTo>
                  <a:cubicBezTo>
                    <a:pt x="1099154" y="936784"/>
                    <a:pt x="1166235" y="876261"/>
                    <a:pt x="1236688" y="819298"/>
                  </a:cubicBezTo>
                  <a:cubicBezTo>
                    <a:pt x="1377221" y="704999"/>
                    <a:pt x="1526935" y="600442"/>
                    <a:pt x="1687143" y="511438"/>
                  </a:cubicBezTo>
                  <a:cubicBezTo>
                    <a:pt x="1847163" y="422621"/>
                    <a:pt x="2017676" y="348795"/>
                    <a:pt x="2196246" y="300639"/>
                  </a:cubicBezTo>
                  <a:cubicBezTo>
                    <a:pt x="2374629" y="251921"/>
                    <a:pt x="2560320" y="227749"/>
                    <a:pt x="2745823" y="229248"/>
                  </a:cubicBezTo>
                  <a:cubicBezTo>
                    <a:pt x="2837076" y="230372"/>
                    <a:pt x="2928516" y="238055"/>
                    <a:pt x="3019206" y="252108"/>
                  </a:cubicBezTo>
                  <a:cubicBezTo>
                    <a:pt x="3109710" y="266724"/>
                    <a:pt x="3199650" y="286773"/>
                    <a:pt x="3288092" y="313006"/>
                  </a:cubicBezTo>
                  <a:cubicBezTo>
                    <a:pt x="3376347" y="339426"/>
                    <a:pt x="3463477" y="370343"/>
                    <a:pt x="3548172" y="407069"/>
                  </a:cubicBezTo>
                  <a:cubicBezTo>
                    <a:pt x="3569345" y="416438"/>
                    <a:pt x="3590519" y="425432"/>
                    <a:pt x="3611505" y="435176"/>
                  </a:cubicBezTo>
                  <a:lnTo>
                    <a:pt x="3674089" y="464968"/>
                  </a:lnTo>
                  <a:lnTo>
                    <a:pt x="3735736" y="496823"/>
                  </a:lnTo>
                  <a:cubicBezTo>
                    <a:pt x="3756160" y="507690"/>
                    <a:pt x="3776397" y="519120"/>
                    <a:pt x="3796634" y="530176"/>
                  </a:cubicBezTo>
                  <a:cubicBezTo>
                    <a:pt x="3957965" y="621054"/>
                    <a:pt x="4110303" y="728046"/>
                    <a:pt x="4251585" y="847405"/>
                  </a:cubicBezTo>
                  <a:cubicBezTo>
                    <a:pt x="4393242" y="966390"/>
                    <a:pt x="4524781" y="1096991"/>
                    <a:pt x="4644515" y="1236775"/>
                  </a:cubicBezTo>
                  <a:cubicBezTo>
                    <a:pt x="4704663" y="1306479"/>
                    <a:pt x="4762375" y="1378057"/>
                    <a:pt x="4816527" y="1451883"/>
                  </a:cubicBezTo>
                  <a:cubicBezTo>
                    <a:pt x="4870679" y="1525897"/>
                    <a:pt x="4922020" y="1601598"/>
                    <a:pt x="4970738" y="1678610"/>
                  </a:cubicBezTo>
                  <a:cubicBezTo>
                    <a:pt x="5067799" y="1833008"/>
                    <a:pt x="5152494" y="1993965"/>
                    <a:pt x="5223885" y="2159232"/>
                  </a:cubicBezTo>
                  <a:cubicBezTo>
                    <a:pt x="5295275" y="2324686"/>
                    <a:pt x="5349615" y="2495199"/>
                    <a:pt x="5395709" y="2666087"/>
                  </a:cubicBezTo>
                  <a:cubicBezTo>
                    <a:pt x="5418757" y="2751718"/>
                    <a:pt x="5440680" y="2837537"/>
                    <a:pt x="5458855" y="2924292"/>
                  </a:cubicBezTo>
                  <a:cubicBezTo>
                    <a:pt x="5477406" y="3011048"/>
                    <a:pt x="5490522" y="3098740"/>
                    <a:pt x="5499142" y="3186995"/>
                  </a:cubicBezTo>
                  <a:cubicBezTo>
                    <a:pt x="5507761" y="3275250"/>
                    <a:pt x="5513944" y="3364254"/>
                    <a:pt x="5516755" y="3454007"/>
                  </a:cubicBezTo>
                  <a:cubicBezTo>
                    <a:pt x="5518629" y="3543761"/>
                    <a:pt x="5516755" y="3634264"/>
                    <a:pt x="5507386" y="372458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E50BFD-51AC-4ACE-820C-A285E6672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41478"/>
              <a:ext cx="5953893" cy="6434152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317011 w 5953893"/>
                <a:gd name="connsiteY8" fmla="*/ 3797009 h 6434152"/>
                <a:gd name="connsiteX9" fmla="*/ 5176478 w 5953893"/>
                <a:gd name="connsiteY9" fmla="*/ 4100747 h 6434152"/>
                <a:gd name="connsiteX10" fmla="*/ 4942257 w 5953893"/>
                <a:gd name="connsiteY10" fmla="*/ 4250274 h 6434152"/>
                <a:gd name="connsiteX11" fmla="*/ 4216171 w 5953893"/>
                <a:gd name="connsiteY11" fmla="*/ 4773243 h 6434152"/>
                <a:gd name="connsiteX12" fmla="*/ 3905125 w 5953893"/>
                <a:gd name="connsiteY12" fmla="*/ 5105837 h 6434152"/>
                <a:gd name="connsiteX13" fmla="*/ 3308329 w 5953893"/>
                <a:gd name="connsiteY13" fmla="*/ 5682022 h 6434152"/>
                <a:gd name="connsiteX14" fmla="*/ 2739452 w 5953893"/>
                <a:gd name="connsiteY14" fmla="*/ 5870898 h 6434152"/>
                <a:gd name="connsiteX15" fmla="*/ 1647419 w 5953893"/>
                <a:gd name="connsiteY15" fmla="*/ 5625809 h 6434152"/>
                <a:gd name="connsiteX16" fmla="*/ 781175 w 5953893"/>
                <a:gd name="connsiteY16" fmla="*/ 4960620 h 6434152"/>
                <a:gd name="connsiteX17" fmla="*/ 312545 w 5953893"/>
                <a:gd name="connsiteY17" fmla="*/ 4165205 h 6434152"/>
                <a:gd name="connsiteX18" fmla="*/ 142032 w 5953893"/>
                <a:gd name="connsiteY18" fmla="*/ 3217451 h 6434152"/>
                <a:gd name="connsiteX19" fmla="*/ 347210 w 5953893"/>
                <a:gd name="connsiteY19" fmla="*/ 2181444 h 6434152"/>
                <a:gd name="connsiteX20" fmla="*/ 906155 w 5953893"/>
                <a:gd name="connsiteY20" fmla="*/ 1337497 h 6434152"/>
                <a:gd name="connsiteX21" fmla="*/ 2739265 w 5953893"/>
                <a:gd name="connsiteY21" fmla="*/ 563818 h 6434152"/>
                <a:gd name="connsiteX22" fmla="*/ 3849849 w 5953893"/>
                <a:gd name="connsiteY22" fmla="*/ 881796 h 6434152"/>
                <a:gd name="connsiteX23" fmla="*/ 4834515 w 5953893"/>
                <a:gd name="connsiteY23" fmla="*/ 1742419 h 6434152"/>
                <a:gd name="connsiteX24" fmla="*/ 5325256 w 5953893"/>
                <a:gd name="connsiteY24" fmla="*/ 2742076 h 6434152"/>
                <a:gd name="connsiteX25" fmla="*/ 5317011 w 5953893"/>
                <a:gd name="connsiteY25" fmla="*/ 3797009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317011" y="3797009"/>
                  </a:moveTo>
                  <a:cubicBezTo>
                    <a:pt x="5275976" y="3943538"/>
                    <a:pt x="5228756" y="4045658"/>
                    <a:pt x="5176478" y="4100747"/>
                  </a:cubicBezTo>
                  <a:cubicBezTo>
                    <a:pt x="5131883" y="4147591"/>
                    <a:pt x="5061991" y="4186004"/>
                    <a:pt x="4942257" y="4250274"/>
                  </a:cubicBezTo>
                  <a:cubicBezTo>
                    <a:pt x="4753381" y="4351458"/>
                    <a:pt x="4494613" y="4489929"/>
                    <a:pt x="4216171" y="4773243"/>
                  </a:cubicBezTo>
                  <a:cubicBezTo>
                    <a:pt x="4106555" y="4884733"/>
                    <a:pt x="4004247" y="4997159"/>
                    <a:pt x="3905125" y="5105837"/>
                  </a:cubicBezTo>
                  <a:cubicBezTo>
                    <a:pt x="3701071" y="5329753"/>
                    <a:pt x="3508260" y="5541302"/>
                    <a:pt x="3308329" y="5682022"/>
                  </a:cubicBezTo>
                  <a:cubicBezTo>
                    <a:pt x="3122826" y="5812624"/>
                    <a:pt x="2947441" y="5870898"/>
                    <a:pt x="2739452" y="5870898"/>
                  </a:cubicBezTo>
                  <a:cubicBezTo>
                    <a:pt x="2357765" y="5870898"/>
                    <a:pt x="1990319" y="5788452"/>
                    <a:pt x="1647419" y="5625809"/>
                  </a:cubicBezTo>
                  <a:cubicBezTo>
                    <a:pt x="1319509" y="5470286"/>
                    <a:pt x="1019893" y="5240187"/>
                    <a:pt x="781175" y="4960620"/>
                  </a:cubicBezTo>
                  <a:cubicBezTo>
                    <a:pt x="579370" y="4724151"/>
                    <a:pt x="421598" y="4456576"/>
                    <a:pt x="312545" y="4165205"/>
                  </a:cubicBezTo>
                  <a:cubicBezTo>
                    <a:pt x="199369" y="3863153"/>
                    <a:pt x="142032" y="3544237"/>
                    <a:pt x="142032" y="3217451"/>
                  </a:cubicBezTo>
                  <a:cubicBezTo>
                    <a:pt x="142032" y="2857688"/>
                    <a:pt x="211174" y="2509166"/>
                    <a:pt x="347210" y="2181444"/>
                  </a:cubicBezTo>
                  <a:cubicBezTo>
                    <a:pt x="478561" y="1865339"/>
                    <a:pt x="666688" y="1581275"/>
                    <a:pt x="906155" y="1337497"/>
                  </a:cubicBezTo>
                  <a:cubicBezTo>
                    <a:pt x="1396334" y="838512"/>
                    <a:pt x="2047469" y="563818"/>
                    <a:pt x="2739265" y="563818"/>
                  </a:cubicBezTo>
                  <a:cubicBezTo>
                    <a:pt x="3094157" y="563818"/>
                    <a:pt x="3478280" y="673808"/>
                    <a:pt x="3849849" y="881796"/>
                  </a:cubicBezTo>
                  <a:cubicBezTo>
                    <a:pt x="4226851" y="1092783"/>
                    <a:pt x="4567316" y="1390338"/>
                    <a:pt x="4834515" y="1742419"/>
                  </a:cubicBezTo>
                  <a:cubicBezTo>
                    <a:pt x="5070798" y="2053653"/>
                    <a:pt x="5240374" y="2399363"/>
                    <a:pt x="5325256" y="2742076"/>
                  </a:cubicBezTo>
                  <a:cubicBezTo>
                    <a:pt x="5414634" y="3102964"/>
                    <a:pt x="5411824" y="3458044"/>
                    <a:pt x="5317011" y="379700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394888-C50F-41C1-92D4-0E2B4315A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1462"/>
              <a:ext cx="5953893" cy="6444167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208520 w 5953893"/>
                <a:gd name="connsiteY8" fmla="*/ 3766654 h 6434152"/>
                <a:gd name="connsiteX9" fmla="*/ 5094782 w 5953893"/>
                <a:gd name="connsiteY9" fmla="*/ 4022985 h 6434152"/>
                <a:gd name="connsiteX10" fmla="*/ 4888855 w 5953893"/>
                <a:gd name="connsiteY10" fmla="*/ 4150777 h 6434152"/>
                <a:gd name="connsiteX11" fmla="*/ 4135411 w 5953893"/>
                <a:gd name="connsiteY11" fmla="*/ 4694170 h 6434152"/>
                <a:gd name="connsiteX12" fmla="*/ 3821555 w 5953893"/>
                <a:gd name="connsiteY12" fmla="*/ 5029762 h 6434152"/>
                <a:gd name="connsiteX13" fmla="*/ 2739265 w 5953893"/>
                <a:gd name="connsiteY13" fmla="*/ 5758097 h 6434152"/>
                <a:gd name="connsiteX14" fmla="*/ 1695575 w 5953893"/>
                <a:gd name="connsiteY14" fmla="*/ 5523876 h 6434152"/>
                <a:gd name="connsiteX15" fmla="*/ 866619 w 5953893"/>
                <a:gd name="connsiteY15" fmla="*/ 4887356 h 6434152"/>
                <a:gd name="connsiteX16" fmla="*/ 417851 w 5953893"/>
                <a:gd name="connsiteY16" fmla="*/ 4125481 h 6434152"/>
                <a:gd name="connsiteX17" fmla="*/ 254645 w 5953893"/>
                <a:gd name="connsiteY17" fmla="*/ 3217264 h 6434152"/>
                <a:gd name="connsiteX18" fmla="*/ 451204 w 5953893"/>
                <a:gd name="connsiteY18" fmla="*/ 2224540 h 6434152"/>
                <a:gd name="connsiteX19" fmla="*/ 986540 w 5953893"/>
                <a:gd name="connsiteY19" fmla="*/ 1416383 h 6434152"/>
                <a:gd name="connsiteX20" fmla="*/ 2739452 w 5953893"/>
                <a:gd name="connsiteY20" fmla="*/ 676244 h 6434152"/>
                <a:gd name="connsiteX21" fmla="*/ 3794947 w 5953893"/>
                <a:gd name="connsiteY21" fmla="*/ 979795 h 6434152"/>
                <a:gd name="connsiteX22" fmla="*/ 4744762 w 5953893"/>
                <a:gd name="connsiteY22" fmla="*/ 1810250 h 6434152"/>
                <a:gd name="connsiteX23" fmla="*/ 5215827 w 5953893"/>
                <a:gd name="connsiteY23" fmla="*/ 2768871 h 6434152"/>
                <a:gd name="connsiteX24" fmla="*/ 5208520 w 5953893"/>
                <a:gd name="connsiteY24" fmla="*/ 3766654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208520" y="3766654"/>
                  </a:moveTo>
                  <a:cubicBezTo>
                    <a:pt x="5173667" y="3891634"/>
                    <a:pt x="5133194" y="3982699"/>
                    <a:pt x="5094782" y="4022985"/>
                  </a:cubicBezTo>
                  <a:cubicBezTo>
                    <a:pt x="5060492" y="4058962"/>
                    <a:pt x="4984792" y="4099435"/>
                    <a:pt x="4888855" y="4150777"/>
                  </a:cubicBezTo>
                  <a:cubicBezTo>
                    <a:pt x="4693420" y="4255333"/>
                    <a:pt x="4426033" y="4398489"/>
                    <a:pt x="4135411" y="4694170"/>
                  </a:cubicBezTo>
                  <a:cubicBezTo>
                    <a:pt x="4024297" y="4807158"/>
                    <a:pt x="3921239" y="4920334"/>
                    <a:pt x="3821555" y="5029762"/>
                  </a:cubicBezTo>
                  <a:cubicBezTo>
                    <a:pt x="3385341" y="5508324"/>
                    <a:pt x="3138940" y="5758097"/>
                    <a:pt x="2739265" y="5758097"/>
                  </a:cubicBezTo>
                  <a:cubicBezTo>
                    <a:pt x="2374442" y="5758097"/>
                    <a:pt x="2023297" y="5679211"/>
                    <a:pt x="1695575" y="5523876"/>
                  </a:cubicBezTo>
                  <a:cubicBezTo>
                    <a:pt x="1381906" y="5375098"/>
                    <a:pt x="1095219" y="5154930"/>
                    <a:pt x="866619" y="4887356"/>
                  </a:cubicBezTo>
                  <a:cubicBezTo>
                    <a:pt x="673246" y="4661005"/>
                    <a:pt x="522220" y="4404673"/>
                    <a:pt x="417851" y="4125481"/>
                  </a:cubicBezTo>
                  <a:cubicBezTo>
                    <a:pt x="309547" y="3836171"/>
                    <a:pt x="254645" y="3530558"/>
                    <a:pt x="254645" y="3217264"/>
                  </a:cubicBezTo>
                  <a:cubicBezTo>
                    <a:pt x="254645" y="2872490"/>
                    <a:pt x="320790" y="2538585"/>
                    <a:pt x="451204" y="2224540"/>
                  </a:cubicBezTo>
                  <a:cubicBezTo>
                    <a:pt x="577121" y="1921739"/>
                    <a:pt x="757191" y="1649855"/>
                    <a:pt x="986540" y="1416383"/>
                  </a:cubicBezTo>
                  <a:cubicBezTo>
                    <a:pt x="1455357" y="939134"/>
                    <a:pt x="2078011" y="676244"/>
                    <a:pt x="2739452" y="676244"/>
                  </a:cubicBezTo>
                  <a:cubicBezTo>
                    <a:pt x="3075232" y="676244"/>
                    <a:pt x="3440243" y="781175"/>
                    <a:pt x="3794947" y="979795"/>
                  </a:cubicBezTo>
                  <a:cubicBezTo>
                    <a:pt x="4158459" y="1183286"/>
                    <a:pt x="4486931" y="1470348"/>
                    <a:pt x="4744762" y="1810250"/>
                  </a:cubicBezTo>
                  <a:cubicBezTo>
                    <a:pt x="4971862" y="2109491"/>
                    <a:pt x="5134693" y="2440961"/>
                    <a:pt x="5215827" y="2768871"/>
                  </a:cubicBezTo>
                  <a:cubicBezTo>
                    <a:pt x="5300334" y="3110834"/>
                    <a:pt x="5297898" y="3446614"/>
                    <a:pt x="5208520" y="376665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2C906F-48B7-4ABF-B36E-0C0A056A5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3725"/>
              <a:ext cx="5855313" cy="6880645"/>
            </a:xfrm>
            <a:custGeom>
              <a:avLst/>
              <a:gdLst>
                <a:gd name="connsiteX0" fmla="*/ 5855313 w 5855313"/>
                <a:gd name="connsiteY0" fmla="*/ 4717843 h 6880645"/>
                <a:gd name="connsiteX1" fmla="*/ 5855313 w 5855313"/>
                <a:gd name="connsiteY1" fmla="*/ 6880645 h 6880645"/>
                <a:gd name="connsiteX2" fmla="*/ 0 w 5855313"/>
                <a:gd name="connsiteY2" fmla="*/ 6880645 h 6880645"/>
                <a:gd name="connsiteX3" fmla="*/ 0 w 5855313"/>
                <a:gd name="connsiteY3" fmla="*/ 5268859 h 6880645"/>
                <a:gd name="connsiteX4" fmla="*/ 36130 w 5855313"/>
                <a:gd name="connsiteY4" fmla="*/ 5327430 h 6880645"/>
                <a:gd name="connsiteX5" fmla="*/ 2782721 w 5855313"/>
                <a:gd name="connsiteY5" fmla="*/ 6765687 h 6880645"/>
                <a:gd name="connsiteX6" fmla="*/ 5834702 w 5855313"/>
                <a:gd name="connsiteY6" fmla="*/ 4773305 h 6880645"/>
                <a:gd name="connsiteX7" fmla="*/ 9148 w 5855313"/>
                <a:gd name="connsiteY7" fmla="*/ 0 h 6880645"/>
                <a:gd name="connsiteX8" fmla="*/ 5855312 w 5855313"/>
                <a:gd name="connsiteY8" fmla="*/ 0 h 6880645"/>
                <a:gd name="connsiteX9" fmla="*/ 5855312 w 5855313"/>
                <a:gd name="connsiteY9" fmla="*/ 96759 h 6880645"/>
                <a:gd name="connsiteX10" fmla="*/ 5855313 w 5855313"/>
                <a:gd name="connsiteY10" fmla="*/ 96759 h 6880645"/>
                <a:gd name="connsiteX11" fmla="*/ 5855313 w 5855313"/>
                <a:gd name="connsiteY11" fmla="*/ 2289203 h 6880645"/>
                <a:gd name="connsiteX12" fmla="*/ 5834702 w 5855313"/>
                <a:gd name="connsiteY12" fmla="*/ 2233742 h 6880645"/>
                <a:gd name="connsiteX13" fmla="*/ 2782721 w 5855313"/>
                <a:gd name="connsiteY13" fmla="*/ 241359 h 6880645"/>
                <a:gd name="connsiteX14" fmla="*/ 36130 w 5855313"/>
                <a:gd name="connsiteY14" fmla="*/ 1679616 h 6880645"/>
                <a:gd name="connsiteX15" fmla="*/ 0 w 5855313"/>
                <a:gd name="connsiteY15" fmla="*/ 1738187 h 6880645"/>
                <a:gd name="connsiteX16" fmla="*/ 0 w 5855313"/>
                <a:gd name="connsiteY16" fmla="*/ 96759 h 6880645"/>
                <a:gd name="connsiteX17" fmla="*/ 9148 w 5855313"/>
                <a:gd name="connsiteY17" fmla="*/ 96759 h 68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55313" h="6880645">
                  <a:moveTo>
                    <a:pt x="5855313" y="4717843"/>
                  </a:moveTo>
                  <a:lnTo>
                    <a:pt x="5855313" y="6880645"/>
                  </a:lnTo>
                  <a:lnTo>
                    <a:pt x="0" y="6880645"/>
                  </a:lnTo>
                  <a:lnTo>
                    <a:pt x="0" y="5268859"/>
                  </a:lnTo>
                  <a:lnTo>
                    <a:pt x="36130" y="5327430"/>
                  </a:lnTo>
                  <a:cubicBezTo>
                    <a:pt x="631370" y="6195172"/>
                    <a:pt x="1639396" y="6765687"/>
                    <a:pt x="2782721" y="6765687"/>
                  </a:cubicBezTo>
                  <a:cubicBezTo>
                    <a:pt x="4154711" y="6765687"/>
                    <a:pt x="5331871" y="5944145"/>
                    <a:pt x="5834702" y="4773305"/>
                  </a:cubicBezTo>
                  <a:close/>
                  <a:moveTo>
                    <a:pt x="9148" y="0"/>
                  </a:moveTo>
                  <a:lnTo>
                    <a:pt x="5855312" y="0"/>
                  </a:lnTo>
                  <a:lnTo>
                    <a:pt x="5855312" y="96759"/>
                  </a:lnTo>
                  <a:lnTo>
                    <a:pt x="5855313" y="96759"/>
                  </a:lnTo>
                  <a:lnTo>
                    <a:pt x="5855313" y="2289203"/>
                  </a:lnTo>
                  <a:lnTo>
                    <a:pt x="5834702" y="2233742"/>
                  </a:lnTo>
                  <a:cubicBezTo>
                    <a:pt x="5331871" y="1062902"/>
                    <a:pt x="4154711" y="241359"/>
                    <a:pt x="2782721" y="241359"/>
                  </a:cubicBezTo>
                  <a:cubicBezTo>
                    <a:pt x="1639396" y="241359"/>
                    <a:pt x="631370" y="811875"/>
                    <a:pt x="36130" y="1679616"/>
                  </a:cubicBezTo>
                  <a:lnTo>
                    <a:pt x="0" y="1738187"/>
                  </a:lnTo>
                  <a:lnTo>
                    <a:pt x="0" y="96759"/>
                  </a:lnTo>
                  <a:lnTo>
                    <a:pt x="9148" y="967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ABE2AA-A788-450F-94A8-AED4B698F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6370"/>
              <a:ext cx="6254832" cy="6864558"/>
            </a:xfrm>
            <a:custGeom>
              <a:avLst/>
              <a:gdLst>
                <a:gd name="connsiteX0" fmla="*/ 2766060 w 6254832"/>
                <a:gd name="connsiteY0" fmla="*/ 0 h 6864558"/>
                <a:gd name="connsiteX1" fmla="*/ 0 w 6254832"/>
                <a:gd name="connsiteY1" fmla="*/ 1340683 h 6864558"/>
                <a:gd name="connsiteX2" fmla="*/ 0 w 6254832"/>
                <a:gd name="connsiteY2" fmla="*/ 2201306 h 6864558"/>
                <a:gd name="connsiteX3" fmla="*/ 1312 w 6254832"/>
                <a:gd name="connsiteY3" fmla="*/ 2197746 h 6864558"/>
                <a:gd name="connsiteX4" fmla="*/ 612723 w 6254832"/>
                <a:gd name="connsiteY4" fmla="*/ 1201649 h 6864558"/>
                <a:gd name="connsiteX5" fmla="*/ 1571344 w 6254832"/>
                <a:gd name="connsiteY5" fmla="*/ 483245 h 6864558"/>
                <a:gd name="connsiteX6" fmla="*/ 1641235 w 6254832"/>
                <a:gd name="connsiteY6" fmla="*/ 452328 h 6864558"/>
                <a:gd name="connsiteX7" fmla="*/ 1711502 w 6254832"/>
                <a:gd name="connsiteY7" fmla="*/ 422348 h 6864558"/>
                <a:gd name="connsiteX8" fmla="*/ 1783080 w 6254832"/>
                <a:gd name="connsiteY8" fmla="*/ 395178 h 6864558"/>
                <a:gd name="connsiteX9" fmla="*/ 1855220 w 6254832"/>
                <a:gd name="connsiteY9" fmla="*/ 369133 h 6864558"/>
                <a:gd name="connsiteX10" fmla="*/ 1928297 w 6254832"/>
                <a:gd name="connsiteY10" fmla="*/ 345711 h 6864558"/>
                <a:gd name="connsiteX11" fmla="*/ 2001749 w 6254832"/>
                <a:gd name="connsiteY11" fmla="*/ 323600 h 6864558"/>
                <a:gd name="connsiteX12" fmla="*/ 2076138 w 6254832"/>
                <a:gd name="connsiteY12" fmla="*/ 304300 h 6864558"/>
                <a:gd name="connsiteX13" fmla="*/ 2113426 w 6254832"/>
                <a:gd name="connsiteY13" fmla="*/ 294744 h 6864558"/>
                <a:gd name="connsiteX14" fmla="*/ 2132163 w 6254832"/>
                <a:gd name="connsiteY14" fmla="*/ 290060 h 6864558"/>
                <a:gd name="connsiteX15" fmla="*/ 2151089 w 6254832"/>
                <a:gd name="connsiteY15" fmla="*/ 286312 h 6864558"/>
                <a:gd name="connsiteX16" fmla="*/ 2763249 w 6254832"/>
                <a:gd name="connsiteY16" fmla="*/ 218482 h 6864558"/>
                <a:gd name="connsiteX17" fmla="*/ 3372225 w 6254832"/>
                <a:gd name="connsiteY17" fmla="*/ 301302 h 6864558"/>
                <a:gd name="connsiteX18" fmla="*/ 3663596 w 6254832"/>
                <a:gd name="connsiteY18" fmla="*/ 398364 h 6864558"/>
                <a:gd name="connsiteX19" fmla="*/ 3941663 w 6254832"/>
                <a:gd name="connsiteY19" fmla="*/ 526717 h 6864558"/>
                <a:gd name="connsiteX20" fmla="*/ 4204366 w 6254832"/>
                <a:gd name="connsiteY20" fmla="*/ 681678 h 6864558"/>
                <a:gd name="connsiteX21" fmla="*/ 4450018 w 6254832"/>
                <a:gd name="connsiteY21" fmla="*/ 860061 h 6864558"/>
                <a:gd name="connsiteX22" fmla="*/ 4678992 w 6254832"/>
                <a:gd name="connsiteY22" fmla="*/ 1057181 h 6864558"/>
                <a:gd name="connsiteX23" fmla="*/ 4889791 w 6254832"/>
                <a:gd name="connsiteY23" fmla="*/ 1271166 h 6864558"/>
                <a:gd name="connsiteX24" fmla="*/ 5083164 w 6254832"/>
                <a:gd name="connsiteY24" fmla="*/ 1498642 h 6864558"/>
                <a:gd name="connsiteX25" fmla="*/ 5257987 w 6254832"/>
                <a:gd name="connsiteY25" fmla="*/ 1738484 h 6864558"/>
                <a:gd name="connsiteX26" fmla="*/ 5413510 w 6254832"/>
                <a:gd name="connsiteY26" fmla="*/ 1989195 h 6864558"/>
                <a:gd name="connsiteX27" fmla="*/ 5548609 w 6254832"/>
                <a:gd name="connsiteY27" fmla="*/ 2249462 h 6864558"/>
                <a:gd name="connsiteX28" fmla="*/ 5747791 w 6254832"/>
                <a:gd name="connsiteY28" fmla="*/ 2795666 h 6864558"/>
                <a:gd name="connsiteX29" fmla="*/ 5806814 w 6254832"/>
                <a:gd name="connsiteY29" fmla="*/ 3078980 h 6864558"/>
                <a:gd name="connsiteX30" fmla="*/ 5816933 w 6254832"/>
                <a:gd name="connsiteY30" fmla="*/ 3150558 h 6864558"/>
                <a:gd name="connsiteX31" fmla="*/ 5825178 w 6254832"/>
                <a:gd name="connsiteY31" fmla="*/ 3222323 h 6864558"/>
                <a:gd name="connsiteX32" fmla="*/ 5831923 w 6254832"/>
                <a:gd name="connsiteY32" fmla="*/ 3294276 h 6864558"/>
                <a:gd name="connsiteX33" fmla="*/ 5836233 w 6254832"/>
                <a:gd name="connsiteY33" fmla="*/ 3366416 h 6864558"/>
                <a:gd name="connsiteX34" fmla="*/ 5833047 w 6254832"/>
                <a:gd name="connsiteY34" fmla="*/ 3655726 h 6864558"/>
                <a:gd name="connsiteX35" fmla="*/ 5827426 w 6254832"/>
                <a:gd name="connsiteY35" fmla="*/ 3728054 h 6864558"/>
                <a:gd name="connsiteX36" fmla="*/ 5819556 w 6254832"/>
                <a:gd name="connsiteY36" fmla="*/ 3800194 h 6864558"/>
                <a:gd name="connsiteX37" fmla="*/ 5809063 w 6254832"/>
                <a:gd name="connsiteY37" fmla="*/ 3872147 h 6864558"/>
                <a:gd name="connsiteX38" fmla="*/ 5796696 w 6254832"/>
                <a:gd name="connsiteY38" fmla="*/ 3943912 h 6864558"/>
                <a:gd name="connsiteX39" fmla="*/ 5725305 w 6254832"/>
                <a:gd name="connsiteY39" fmla="*/ 4225165 h 6864558"/>
                <a:gd name="connsiteX40" fmla="*/ 5605384 w 6254832"/>
                <a:gd name="connsiteY40" fmla="*/ 4478312 h 6864558"/>
                <a:gd name="connsiteX41" fmla="*/ 5412573 w 6254832"/>
                <a:gd name="connsiteY41" fmla="*/ 4677306 h 6864558"/>
                <a:gd name="connsiteX42" fmla="*/ 5155867 w 6254832"/>
                <a:gd name="connsiteY42" fmla="*/ 4834703 h 6864558"/>
                <a:gd name="connsiteX43" fmla="*/ 4645452 w 6254832"/>
                <a:gd name="connsiteY43" fmla="*/ 5207396 h 6864558"/>
                <a:gd name="connsiteX44" fmla="*/ 4536211 w 6254832"/>
                <a:gd name="connsiteY44" fmla="*/ 5319072 h 6864558"/>
                <a:gd name="connsiteX45" fmla="*/ 4430343 w 6254832"/>
                <a:gd name="connsiteY45" fmla="*/ 5432061 h 6864558"/>
                <a:gd name="connsiteX46" fmla="*/ 4220668 w 6254832"/>
                <a:gd name="connsiteY46" fmla="*/ 5657663 h 6864558"/>
                <a:gd name="connsiteX47" fmla="*/ 4115174 w 6254832"/>
                <a:gd name="connsiteY47" fmla="*/ 5768777 h 6864558"/>
                <a:gd name="connsiteX48" fmla="*/ 4007245 w 6254832"/>
                <a:gd name="connsiteY48" fmla="*/ 5876707 h 6864558"/>
                <a:gd name="connsiteX49" fmla="*/ 3781081 w 6254832"/>
                <a:gd name="connsiteY49" fmla="*/ 6078887 h 6864558"/>
                <a:gd name="connsiteX50" fmla="*/ 3534493 w 6254832"/>
                <a:gd name="connsiteY50" fmla="*/ 6249775 h 6864558"/>
                <a:gd name="connsiteX51" fmla="*/ 3265232 w 6254832"/>
                <a:gd name="connsiteY51" fmla="*/ 6373068 h 6864558"/>
                <a:gd name="connsiteX52" fmla="*/ 3194779 w 6254832"/>
                <a:gd name="connsiteY52" fmla="*/ 6394804 h 6864558"/>
                <a:gd name="connsiteX53" fmla="*/ 3123575 w 6254832"/>
                <a:gd name="connsiteY53" fmla="*/ 6412792 h 6864558"/>
                <a:gd name="connsiteX54" fmla="*/ 3051435 w 6254832"/>
                <a:gd name="connsiteY54" fmla="*/ 6426471 h 6864558"/>
                <a:gd name="connsiteX55" fmla="*/ 2978733 w 6254832"/>
                <a:gd name="connsiteY55" fmla="*/ 6436214 h 6864558"/>
                <a:gd name="connsiteX56" fmla="*/ 2905656 w 6254832"/>
                <a:gd name="connsiteY56" fmla="*/ 6442211 h 6864558"/>
                <a:gd name="connsiteX57" fmla="*/ 2832204 w 6254832"/>
                <a:gd name="connsiteY57" fmla="*/ 6444459 h 6864558"/>
                <a:gd name="connsiteX58" fmla="*/ 2758565 w 6254832"/>
                <a:gd name="connsiteY58" fmla="*/ 6443335 h 6864558"/>
                <a:gd name="connsiteX59" fmla="*/ 2683239 w 6254832"/>
                <a:gd name="connsiteY59" fmla="*/ 6438463 h 6864558"/>
                <a:gd name="connsiteX60" fmla="*/ 2091503 w 6254832"/>
                <a:gd name="connsiteY60" fmla="*/ 6343275 h 6864558"/>
                <a:gd name="connsiteX61" fmla="*/ 1948347 w 6254832"/>
                <a:gd name="connsiteY61" fmla="*/ 6301490 h 6864558"/>
                <a:gd name="connsiteX62" fmla="*/ 1807626 w 6254832"/>
                <a:gd name="connsiteY62" fmla="*/ 6252585 h 6864558"/>
                <a:gd name="connsiteX63" fmla="*/ 1738297 w 6254832"/>
                <a:gd name="connsiteY63" fmla="*/ 6225790 h 6864558"/>
                <a:gd name="connsiteX64" fmla="*/ 1669529 w 6254832"/>
                <a:gd name="connsiteY64" fmla="*/ 6197684 h 6864558"/>
                <a:gd name="connsiteX65" fmla="*/ 1635239 w 6254832"/>
                <a:gd name="connsiteY65" fmla="*/ 6183630 h 6864558"/>
                <a:gd name="connsiteX66" fmla="*/ 1601699 w 6254832"/>
                <a:gd name="connsiteY66" fmla="*/ 6167891 h 6864558"/>
                <a:gd name="connsiteX67" fmla="*/ 1534618 w 6254832"/>
                <a:gd name="connsiteY67" fmla="*/ 6136411 h 6864558"/>
                <a:gd name="connsiteX68" fmla="*/ 592299 w 6254832"/>
                <a:gd name="connsiteY68" fmla="*/ 5443116 h 6864558"/>
                <a:gd name="connsiteX69" fmla="*/ 0 w 6254832"/>
                <a:gd name="connsiteY69" fmla="*/ 4496675 h 6864558"/>
                <a:gd name="connsiteX70" fmla="*/ 0 w 6254832"/>
                <a:gd name="connsiteY70" fmla="*/ 5523875 h 6864558"/>
                <a:gd name="connsiteX71" fmla="*/ 2766060 w 6254832"/>
                <a:gd name="connsiteY71" fmla="*/ 6864559 h 6864558"/>
                <a:gd name="connsiteX72" fmla="*/ 6254833 w 6254832"/>
                <a:gd name="connsiteY72" fmla="*/ 3432373 h 6864558"/>
                <a:gd name="connsiteX73" fmla="*/ 2766060 w 6254832"/>
                <a:gd name="connsiteY73" fmla="*/ 0 h 686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54832" h="6864558">
                  <a:moveTo>
                    <a:pt x="2766060" y="0"/>
                  </a:moveTo>
                  <a:cubicBezTo>
                    <a:pt x="1639549" y="0"/>
                    <a:pt x="637831" y="525405"/>
                    <a:pt x="0" y="1340683"/>
                  </a:cubicBezTo>
                  <a:lnTo>
                    <a:pt x="0" y="2201306"/>
                  </a:lnTo>
                  <a:cubicBezTo>
                    <a:pt x="375" y="2200181"/>
                    <a:pt x="937" y="2198870"/>
                    <a:pt x="1312" y="2197746"/>
                  </a:cubicBezTo>
                  <a:cubicBezTo>
                    <a:pt x="142969" y="1837045"/>
                    <a:pt x="347959" y="1497143"/>
                    <a:pt x="612723" y="1201649"/>
                  </a:cubicBezTo>
                  <a:cubicBezTo>
                    <a:pt x="876550" y="906155"/>
                    <a:pt x="1201836" y="655258"/>
                    <a:pt x="1571344" y="483245"/>
                  </a:cubicBezTo>
                  <a:lnTo>
                    <a:pt x="1641235" y="452328"/>
                  </a:lnTo>
                  <a:cubicBezTo>
                    <a:pt x="1664658" y="442210"/>
                    <a:pt x="1687518" y="430967"/>
                    <a:pt x="1711502" y="422348"/>
                  </a:cubicBezTo>
                  <a:lnTo>
                    <a:pt x="1783080" y="395178"/>
                  </a:lnTo>
                  <a:cubicBezTo>
                    <a:pt x="1807064" y="386372"/>
                    <a:pt x="1830674" y="376441"/>
                    <a:pt x="1855220" y="369133"/>
                  </a:cubicBezTo>
                  <a:lnTo>
                    <a:pt x="1928297" y="345711"/>
                  </a:lnTo>
                  <a:cubicBezTo>
                    <a:pt x="1952656" y="338028"/>
                    <a:pt x="1976828" y="329409"/>
                    <a:pt x="2001749" y="323600"/>
                  </a:cubicBezTo>
                  <a:lnTo>
                    <a:pt x="2076138" y="304300"/>
                  </a:lnTo>
                  <a:lnTo>
                    <a:pt x="2113426" y="294744"/>
                  </a:lnTo>
                  <a:lnTo>
                    <a:pt x="2132163" y="290060"/>
                  </a:lnTo>
                  <a:lnTo>
                    <a:pt x="2151089" y="286312"/>
                  </a:lnTo>
                  <a:cubicBezTo>
                    <a:pt x="2351395" y="241716"/>
                    <a:pt x="2557322" y="219044"/>
                    <a:pt x="2763249" y="218482"/>
                  </a:cubicBezTo>
                  <a:cubicBezTo>
                    <a:pt x="2968802" y="218294"/>
                    <a:pt x="3174167" y="247900"/>
                    <a:pt x="3372225" y="301302"/>
                  </a:cubicBezTo>
                  <a:cubicBezTo>
                    <a:pt x="3471347" y="327910"/>
                    <a:pt x="3568596" y="360513"/>
                    <a:pt x="3663596" y="398364"/>
                  </a:cubicBezTo>
                  <a:cubicBezTo>
                    <a:pt x="3758784" y="435652"/>
                    <a:pt x="3851348" y="479311"/>
                    <a:pt x="3941663" y="526717"/>
                  </a:cubicBezTo>
                  <a:cubicBezTo>
                    <a:pt x="4031979" y="573936"/>
                    <a:pt x="4119297" y="626402"/>
                    <a:pt x="4204366" y="681678"/>
                  </a:cubicBezTo>
                  <a:cubicBezTo>
                    <a:pt x="4289060" y="737516"/>
                    <a:pt x="4370944" y="797289"/>
                    <a:pt x="4450018" y="860061"/>
                  </a:cubicBezTo>
                  <a:cubicBezTo>
                    <a:pt x="4529091" y="922832"/>
                    <a:pt x="4605540" y="988601"/>
                    <a:pt x="4678992" y="1057181"/>
                  </a:cubicBezTo>
                  <a:cubicBezTo>
                    <a:pt x="4752444" y="1125574"/>
                    <a:pt x="4822335" y="1197527"/>
                    <a:pt x="4889791" y="1271166"/>
                  </a:cubicBezTo>
                  <a:cubicBezTo>
                    <a:pt x="4957247" y="1344805"/>
                    <a:pt x="5021705" y="1420693"/>
                    <a:pt x="5083164" y="1498642"/>
                  </a:cubicBezTo>
                  <a:cubicBezTo>
                    <a:pt x="5144062" y="1576965"/>
                    <a:pt x="5202899" y="1656601"/>
                    <a:pt x="5257987" y="1738484"/>
                  </a:cubicBezTo>
                  <a:cubicBezTo>
                    <a:pt x="5313076" y="1820368"/>
                    <a:pt x="5365354" y="1903751"/>
                    <a:pt x="5413510" y="1989195"/>
                  </a:cubicBezTo>
                  <a:cubicBezTo>
                    <a:pt x="5462041" y="2074451"/>
                    <a:pt x="5507011" y="2161207"/>
                    <a:pt x="5548609" y="2249462"/>
                  </a:cubicBezTo>
                  <a:cubicBezTo>
                    <a:pt x="5631430" y="2426158"/>
                    <a:pt x="5698323" y="2608851"/>
                    <a:pt x="5747791" y="2795666"/>
                  </a:cubicBezTo>
                  <a:cubicBezTo>
                    <a:pt x="5771963" y="2889167"/>
                    <a:pt x="5791825" y="2983792"/>
                    <a:pt x="5806814" y="3078980"/>
                  </a:cubicBezTo>
                  <a:cubicBezTo>
                    <a:pt x="5810562" y="3102777"/>
                    <a:pt x="5814497" y="3126574"/>
                    <a:pt x="5816933" y="3150558"/>
                  </a:cubicBezTo>
                  <a:cubicBezTo>
                    <a:pt x="5819556" y="3174542"/>
                    <a:pt x="5823304" y="3198339"/>
                    <a:pt x="5825178" y="3222323"/>
                  </a:cubicBezTo>
                  <a:cubicBezTo>
                    <a:pt x="5827426" y="3246308"/>
                    <a:pt x="5830050" y="3270292"/>
                    <a:pt x="5831923" y="3294276"/>
                  </a:cubicBezTo>
                  <a:lnTo>
                    <a:pt x="5836233" y="3366416"/>
                  </a:lnTo>
                  <a:cubicBezTo>
                    <a:pt x="5839981" y="3462728"/>
                    <a:pt x="5839981" y="3559227"/>
                    <a:pt x="5833047" y="3655726"/>
                  </a:cubicBezTo>
                  <a:cubicBezTo>
                    <a:pt x="5830986" y="3679711"/>
                    <a:pt x="5830237" y="3704069"/>
                    <a:pt x="5827426" y="3728054"/>
                  </a:cubicBezTo>
                  <a:lnTo>
                    <a:pt x="5819556" y="3800194"/>
                  </a:lnTo>
                  <a:lnTo>
                    <a:pt x="5809063" y="3872147"/>
                  </a:lnTo>
                  <a:cubicBezTo>
                    <a:pt x="5805690" y="3896131"/>
                    <a:pt x="5800818" y="3919928"/>
                    <a:pt x="5796696" y="3943912"/>
                  </a:cubicBezTo>
                  <a:cubicBezTo>
                    <a:pt x="5778708" y="4039287"/>
                    <a:pt x="5755848" y="4134662"/>
                    <a:pt x="5725305" y="4225165"/>
                  </a:cubicBezTo>
                  <a:cubicBezTo>
                    <a:pt x="5694763" y="4315669"/>
                    <a:pt x="5656726" y="4402237"/>
                    <a:pt x="5605384" y="4478312"/>
                  </a:cubicBezTo>
                  <a:cubicBezTo>
                    <a:pt x="5554980" y="4555324"/>
                    <a:pt x="5489960" y="4620718"/>
                    <a:pt x="5412573" y="4677306"/>
                  </a:cubicBezTo>
                  <a:cubicBezTo>
                    <a:pt x="5335374" y="4734269"/>
                    <a:pt x="5245995" y="4782987"/>
                    <a:pt x="5155867" y="4834703"/>
                  </a:cubicBezTo>
                  <a:cubicBezTo>
                    <a:pt x="4973924" y="4936261"/>
                    <a:pt x="4794791" y="5058806"/>
                    <a:pt x="4645452" y="5207396"/>
                  </a:cubicBezTo>
                  <a:cubicBezTo>
                    <a:pt x="4607414" y="5244497"/>
                    <a:pt x="4571813" y="5281597"/>
                    <a:pt x="4536211" y="5319072"/>
                  </a:cubicBezTo>
                  <a:lnTo>
                    <a:pt x="4430343" y="5432061"/>
                  </a:lnTo>
                  <a:cubicBezTo>
                    <a:pt x="4360264" y="5507574"/>
                    <a:pt x="4290934" y="5583087"/>
                    <a:pt x="4220668" y="5657663"/>
                  </a:cubicBezTo>
                  <a:cubicBezTo>
                    <a:pt x="4185628" y="5694951"/>
                    <a:pt x="4150589" y="5732052"/>
                    <a:pt x="4115174" y="5768777"/>
                  </a:cubicBezTo>
                  <a:cubicBezTo>
                    <a:pt x="4079573" y="5805316"/>
                    <a:pt x="4043597" y="5841292"/>
                    <a:pt x="4007245" y="5876707"/>
                  </a:cubicBezTo>
                  <a:cubicBezTo>
                    <a:pt x="3934543" y="5947723"/>
                    <a:pt x="3859405" y="6015740"/>
                    <a:pt x="3781081" y="6078887"/>
                  </a:cubicBezTo>
                  <a:cubicBezTo>
                    <a:pt x="3702945" y="6142220"/>
                    <a:pt x="3620312" y="6199557"/>
                    <a:pt x="3534493" y="6249775"/>
                  </a:cubicBezTo>
                  <a:cubicBezTo>
                    <a:pt x="3448300" y="6299429"/>
                    <a:pt x="3358359" y="6341589"/>
                    <a:pt x="3265232" y="6373068"/>
                  </a:cubicBezTo>
                  <a:cubicBezTo>
                    <a:pt x="3241998" y="6381313"/>
                    <a:pt x="3218201" y="6387497"/>
                    <a:pt x="3194779" y="6394804"/>
                  </a:cubicBezTo>
                  <a:cubicBezTo>
                    <a:pt x="3171169" y="6401175"/>
                    <a:pt x="3147185" y="6406797"/>
                    <a:pt x="3123575" y="6412792"/>
                  </a:cubicBezTo>
                  <a:cubicBezTo>
                    <a:pt x="3099404" y="6417477"/>
                    <a:pt x="3075420" y="6422161"/>
                    <a:pt x="3051435" y="6426471"/>
                  </a:cubicBezTo>
                  <a:cubicBezTo>
                    <a:pt x="3027076" y="6429657"/>
                    <a:pt x="3002904" y="6433591"/>
                    <a:pt x="2978733" y="6436214"/>
                  </a:cubicBezTo>
                  <a:cubicBezTo>
                    <a:pt x="2954374" y="6438088"/>
                    <a:pt x="2930015" y="6440899"/>
                    <a:pt x="2905656" y="6442211"/>
                  </a:cubicBezTo>
                  <a:cubicBezTo>
                    <a:pt x="2881109" y="6442960"/>
                    <a:pt x="2856751" y="6444272"/>
                    <a:pt x="2832204" y="6444459"/>
                  </a:cubicBezTo>
                  <a:cubicBezTo>
                    <a:pt x="2807658" y="6444084"/>
                    <a:pt x="2783298" y="6444084"/>
                    <a:pt x="2758565" y="6443335"/>
                  </a:cubicBezTo>
                  <a:lnTo>
                    <a:pt x="2683239" y="6438463"/>
                  </a:lnTo>
                  <a:cubicBezTo>
                    <a:pt x="2482559" y="6425909"/>
                    <a:pt x="2284126" y="6393492"/>
                    <a:pt x="2091503" y="6343275"/>
                  </a:cubicBezTo>
                  <a:lnTo>
                    <a:pt x="1948347" y="6301490"/>
                  </a:lnTo>
                  <a:cubicBezTo>
                    <a:pt x="1901127" y="6286126"/>
                    <a:pt x="1854658" y="6268699"/>
                    <a:pt x="1807626" y="6252585"/>
                  </a:cubicBezTo>
                  <a:cubicBezTo>
                    <a:pt x="1784017" y="6245090"/>
                    <a:pt x="1761344" y="6234972"/>
                    <a:pt x="1738297" y="6225790"/>
                  </a:cubicBezTo>
                  <a:lnTo>
                    <a:pt x="1669529" y="6197684"/>
                  </a:lnTo>
                  <a:lnTo>
                    <a:pt x="1635239" y="6183630"/>
                  </a:lnTo>
                  <a:lnTo>
                    <a:pt x="1601699" y="6167891"/>
                  </a:lnTo>
                  <a:lnTo>
                    <a:pt x="1534618" y="6136411"/>
                  </a:lnTo>
                  <a:cubicBezTo>
                    <a:pt x="1179164" y="5964961"/>
                    <a:pt x="857250" y="5729616"/>
                    <a:pt x="592299" y="5443116"/>
                  </a:cubicBezTo>
                  <a:cubicBezTo>
                    <a:pt x="336904" y="5166173"/>
                    <a:pt x="137160" y="4842573"/>
                    <a:pt x="0" y="4496675"/>
                  </a:cubicBezTo>
                  <a:lnTo>
                    <a:pt x="0" y="5523875"/>
                  </a:lnTo>
                  <a:cubicBezTo>
                    <a:pt x="637831" y="6338966"/>
                    <a:pt x="1639549" y="6864559"/>
                    <a:pt x="2766060" y="6864559"/>
                  </a:cubicBezTo>
                  <a:cubicBezTo>
                    <a:pt x="4692858" y="6864559"/>
                    <a:pt x="6254833" y="5327879"/>
                    <a:pt x="6254833" y="3432373"/>
                  </a:cubicBezTo>
                  <a:cubicBezTo>
                    <a:pt x="6254833" y="1536679"/>
                    <a:pt x="4692858" y="0"/>
                    <a:pt x="2766060" y="0"/>
                  </a:cubicBezTo>
                  <a:close/>
                </a:path>
              </a:pathLst>
            </a:custGeom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9A11439-7490-9246-8C49-AD7A1789D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anchor="b">
            <a:normAutofit/>
          </a:bodyPr>
          <a:lstStyle/>
          <a:p>
            <a:r>
              <a:rPr lang="es-CL" sz="3300">
                <a:solidFill>
                  <a:schemeClr val="tx2"/>
                </a:solidFill>
              </a:rPr>
              <a:t>Martín, 3 meses</a:t>
            </a:r>
            <a:br>
              <a:rPr lang="es-CL" sz="3300">
                <a:solidFill>
                  <a:schemeClr val="tx2"/>
                </a:solidFill>
              </a:rPr>
            </a:br>
            <a:r>
              <a:rPr lang="es-CL" sz="3300">
                <a:solidFill>
                  <a:schemeClr val="tx2"/>
                </a:solidFill>
              </a:rPr>
              <a:t>Motivo de consulta: control de niño sano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5D68E1-FA2C-F04B-AC0D-70830C3CB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15756"/>
            <a:ext cx="4977578" cy="3639289"/>
          </a:xfrm>
        </p:spPr>
        <p:txBody>
          <a:bodyPr anchor="ctr">
            <a:normAutofit/>
          </a:bodyPr>
          <a:lstStyle/>
          <a:p>
            <a:r>
              <a:rPr lang="es-CL" sz="1800">
                <a:solidFill>
                  <a:schemeClr val="tx2"/>
                </a:solidFill>
              </a:rPr>
              <a:t>Qué otros antecedentes indagaría en este caso?</a:t>
            </a:r>
          </a:p>
          <a:p>
            <a:r>
              <a:rPr lang="es-CL" sz="1800">
                <a:solidFill>
                  <a:schemeClr val="tx2"/>
                </a:solidFill>
              </a:rPr>
              <a:t>Qué conducta tomaría con Martín?</a:t>
            </a:r>
          </a:p>
        </p:txBody>
      </p:sp>
    </p:spTree>
    <p:extLst>
      <p:ext uri="{BB962C8B-B14F-4D97-AF65-F5344CB8AC3E}">
        <p14:creationId xmlns:p14="http://schemas.microsoft.com/office/powerpoint/2010/main" val="1657388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D9BCD9F-DBD2-E74E-AD8E-E6776792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CASO 2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EF85B5-D0DE-0B4B-9DEE-3255B0035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5368" y="4160126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0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630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3600"/>
            </a:pPr>
            <a:r>
              <a:rPr lang="es-CL" sz="3600"/>
              <a:t>Martín, 5 </a:t>
            </a:r>
            <a:r>
              <a:rPr lang="es-CL" sz="3600" err="1"/>
              <a:t>años</a:t>
            </a:r>
            <a:endParaRPr lang="es-CL" sz="3600"/>
          </a:p>
          <a:p>
            <a:pPr algn="ctr">
              <a:defRPr sz="3600"/>
            </a:pPr>
            <a:r>
              <a:rPr lang="es-CL" sz="3600" err="1"/>
              <a:t>Motivo</a:t>
            </a:r>
            <a:r>
              <a:rPr lang="es-CL" sz="3600"/>
              <a:t> de consulta: RDSM</a:t>
            </a:r>
          </a:p>
        </p:txBody>
      </p:sp>
      <p:graphicFrame>
        <p:nvGraphicFramePr>
          <p:cNvPr id="271" name="Shape 269">
            <a:extLst>
              <a:ext uri="{FF2B5EF4-FFF2-40B4-BE49-F238E27FC236}">
                <a16:creationId xmlns:a16="http://schemas.microsoft.com/office/drawing/2014/main" id="{39754A55-8DC7-42BB-B138-2D68B95A62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51828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2990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9A297797-5C89-4791-8204-AB071FA1F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643468" y="643467"/>
            <a:ext cx="4804064" cy="557106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600"/>
            </a:pPr>
            <a:r>
              <a:rPr lang="es-CL" sz="3600"/>
              <a:t>Martín, 5 años</a:t>
            </a:r>
          </a:p>
          <a:p>
            <a:pPr>
              <a:defRPr sz="3600"/>
            </a:pPr>
            <a:r>
              <a:rPr lang="es-CL" sz="3600"/>
              <a:t>Motivo de consulta: RDSM</a:t>
            </a: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Isosceles Triangle 94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4" name="Shape 272">
            <a:extLst>
              <a:ext uri="{FF2B5EF4-FFF2-40B4-BE49-F238E27FC236}">
                <a16:creationId xmlns:a16="http://schemas.microsoft.com/office/drawing/2014/main" id="{9D17CDE2-D98B-4A46-BF60-4AC9E97356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657131"/>
              </p:ext>
            </p:extLst>
          </p:nvPr>
        </p:nvGraphicFramePr>
        <p:xfrm>
          <a:off x="6091238" y="642938"/>
          <a:ext cx="5457825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8788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3600"/>
            </a:pPr>
            <a:r>
              <a:rPr lang="es-CL" sz="3600" dirty="0"/>
              <a:t>Martín, 5 años</a:t>
            </a:r>
          </a:p>
          <a:p>
            <a:pPr>
              <a:defRPr sz="3600"/>
            </a:pPr>
            <a:r>
              <a:rPr lang="es-CL" sz="3600" dirty="0"/>
              <a:t>Hitos DSM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8EB025A-8BC5-F743-802B-7F8326FDA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01" b="1840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75" name="Shape 275"/>
          <p:cNvSpPr txBox="1"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190493" indent="-190493">
              <a:defRPr>
                <a:solidFill>
                  <a:srgbClr val="002E7A"/>
                </a:solidFill>
              </a:defRPr>
            </a:pPr>
            <a:r>
              <a:rPr lang="es-CL" sz="1500">
                <a:latin typeface="Calibri"/>
                <a:ea typeface="Calibri"/>
                <a:cs typeface="Calibri"/>
                <a:sym typeface="Calibri"/>
              </a:rPr>
              <a:t>Fija mirada: 6 meses</a:t>
            </a:r>
          </a:p>
          <a:p>
            <a:pPr marL="190493" indent="-190493">
              <a:defRPr>
                <a:solidFill>
                  <a:srgbClr val="002E7A"/>
                </a:solidFill>
              </a:defRPr>
            </a:pPr>
            <a:r>
              <a:rPr lang="es-CL" sz="1500">
                <a:latin typeface="Calibri"/>
                <a:ea typeface="Calibri"/>
                <a:cs typeface="Calibri"/>
                <a:sym typeface="Calibri"/>
              </a:rPr>
              <a:t>Control cefálico: 2 años</a:t>
            </a:r>
          </a:p>
          <a:p>
            <a:pPr marL="190493" indent="-190493">
              <a:defRPr>
                <a:solidFill>
                  <a:srgbClr val="002E7A"/>
                </a:solidFill>
              </a:defRPr>
            </a:pPr>
            <a:r>
              <a:rPr lang="es-CL" sz="1500">
                <a:latin typeface="Calibri"/>
                <a:ea typeface="Calibri"/>
                <a:cs typeface="Calibri"/>
                <a:sym typeface="Calibri"/>
              </a:rPr>
              <a:t>Sedestación independiente: 3 años</a:t>
            </a:r>
          </a:p>
          <a:p>
            <a:pPr marL="190493" indent="-190493">
              <a:defRPr>
                <a:solidFill>
                  <a:srgbClr val="002E7A"/>
                </a:solidFill>
              </a:defRPr>
            </a:pPr>
            <a:r>
              <a:rPr lang="es-CL" sz="1500">
                <a:latin typeface="Calibri"/>
                <a:ea typeface="Calibri"/>
                <a:cs typeface="Calibri"/>
                <a:sym typeface="Calibri"/>
              </a:rPr>
              <a:t>No bipedesta</a:t>
            </a:r>
          </a:p>
          <a:p>
            <a:pPr marL="190493" indent="-190493">
              <a:defRPr>
                <a:solidFill>
                  <a:srgbClr val="002E7A"/>
                </a:solidFill>
              </a:defRPr>
            </a:pPr>
            <a:r>
              <a:rPr lang="es-CL" sz="1500">
                <a:latin typeface="Calibri"/>
                <a:ea typeface="Calibri"/>
                <a:cs typeface="Calibri"/>
                <a:sym typeface="Calibri"/>
              </a:rPr>
              <a:t>Balbuceo: 1 año 9 meses</a:t>
            </a:r>
          </a:p>
          <a:p>
            <a:pPr marL="190493" indent="-190493">
              <a:defRPr>
                <a:solidFill>
                  <a:srgbClr val="002E7A"/>
                </a:solidFill>
              </a:defRPr>
            </a:pPr>
            <a:r>
              <a:rPr lang="es-CL" sz="1500">
                <a:latin typeface="Calibri"/>
                <a:ea typeface="Calibri"/>
                <a:cs typeface="Calibri"/>
                <a:sym typeface="Calibri"/>
              </a:rPr>
              <a:t>Palabras: no dice</a:t>
            </a:r>
          </a:p>
          <a:p>
            <a:pPr marL="190493" indent="-190493">
              <a:defRPr>
                <a:solidFill>
                  <a:srgbClr val="002E7A"/>
                </a:solidFill>
              </a:defRPr>
            </a:pPr>
            <a:r>
              <a:rPr lang="es-CL" sz="1500">
                <a:latin typeface="Calibri"/>
                <a:ea typeface="Calibri"/>
                <a:cs typeface="Calibri"/>
                <a:sym typeface="Calibri"/>
              </a:rPr>
              <a:t>Pinza fina: no logra</a:t>
            </a:r>
          </a:p>
        </p:txBody>
      </p:sp>
    </p:spTree>
    <p:extLst>
      <p:ext uri="{BB962C8B-B14F-4D97-AF65-F5344CB8AC3E}">
        <p14:creationId xmlns:p14="http://schemas.microsoft.com/office/powerpoint/2010/main" val="828193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600"/>
            </a:pPr>
            <a:r>
              <a:rPr lang="es-CL" sz="3600"/>
              <a:t>Martín, 5 </a:t>
            </a:r>
            <a:r>
              <a:rPr lang="es-CL" sz="3600" err="1"/>
              <a:t>años</a:t>
            </a:r>
            <a:endParaRPr lang="es-CL" sz="3600"/>
          </a:p>
          <a:p>
            <a:pPr>
              <a:defRPr sz="3600"/>
            </a:pPr>
            <a:r>
              <a:rPr lang="es-CL" sz="3600" err="1"/>
              <a:t>Motivo</a:t>
            </a:r>
            <a:r>
              <a:rPr lang="es-CL" sz="3600"/>
              <a:t> de consulta: RDSM</a:t>
            </a:r>
          </a:p>
        </p:txBody>
      </p:sp>
      <p:graphicFrame>
        <p:nvGraphicFramePr>
          <p:cNvPr id="282" name="Shape 280">
            <a:extLst>
              <a:ext uri="{FF2B5EF4-FFF2-40B4-BE49-F238E27FC236}">
                <a16:creationId xmlns:a16="http://schemas.microsoft.com/office/drawing/2014/main" id="{2C0148DE-FDB1-467D-A5D0-A8E25E625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8612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6690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600"/>
            </a:pPr>
            <a:r>
              <a:rPr lang="es-CL" sz="3300">
                <a:solidFill>
                  <a:schemeClr val="tx2"/>
                </a:solidFill>
              </a:rPr>
              <a:t>Martín, 5 años</a:t>
            </a:r>
          </a:p>
          <a:p>
            <a:pPr>
              <a:defRPr sz="3600"/>
            </a:pPr>
            <a:r>
              <a:rPr lang="es-CL" sz="3300">
                <a:solidFill>
                  <a:schemeClr val="tx2"/>
                </a:solidFill>
              </a:rPr>
              <a:t>Motivo de consulta: RDSM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6922828-2EF9-0449-9D15-92159E81B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r>
              <a:rPr lang="es-CL" sz="1800" dirty="0">
                <a:solidFill>
                  <a:schemeClr val="tx2"/>
                </a:solidFill>
              </a:rPr>
              <a:t>Qué diagnósticos plantearía?</a:t>
            </a:r>
          </a:p>
          <a:p>
            <a:pPr lvl="1"/>
            <a:r>
              <a:rPr lang="es-CL" sz="1800" dirty="0">
                <a:solidFill>
                  <a:schemeClr val="tx2"/>
                </a:solidFill>
              </a:rPr>
              <a:t>1</a:t>
            </a:r>
          </a:p>
          <a:p>
            <a:pPr lvl="1"/>
            <a:r>
              <a:rPr lang="es-CL" sz="1800" dirty="0">
                <a:solidFill>
                  <a:schemeClr val="tx2"/>
                </a:solidFill>
              </a:rPr>
              <a:t>2</a:t>
            </a:r>
          </a:p>
          <a:p>
            <a:pPr lvl="1"/>
            <a:r>
              <a:rPr lang="es-CL" sz="1800" dirty="0">
                <a:solidFill>
                  <a:schemeClr val="tx2"/>
                </a:solidFill>
              </a:rPr>
              <a:t>3</a:t>
            </a:r>
          </a:p>
          <a:p>
            <a:r>
              <a:rPr lang="es-CL" sz="1800" dirty="0">
                <a:solidFill>
                  <a:schemeClr val="tx2"/>
                </a:solidFill>
              </a:rPr>
              <a:t>Fundamento?</a:t>
            </a:r>
          </a:p>
          <a:p>
            <a:endParaRPr lang="es-CL" sz="1800" dirty="0">
              <a:solidFill>
                <a:schemeClr val="tx2"/>
              </a:solidFill>
            </a:endParaRPr>
          </a:p>
          <a:p>
            <a:r>
              <a:rPr lang="es-CL" sz="1800" dirty="0">
                <a:solidFill>
                  <a:schemeClr val="tx2"/>
                </a:solidFill>
              </a:rPr>
              <a:t>Cuál es el pronóstico intelectual de Martín? </a:t>
            </a:r>
            <a:r>
              <a:rPr lang="es-CL" sz="1800">
                <a:solidFill>
                  <a:schemeClr val="tx2"/>
                </a:solidFill>
              </a:rPr>
              <a:t>(Cuál será su diangóstico cuando sea mayor de 7 años?)</a:t>
            </a:r>
            <a:endParaRPr lang="es-CL" sz="1800" dirty="0">
              <a:solidFill>
                <a:schemeClr val="tx2"/>
              </a:solidFill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4" name="Graphic 93">
            <a:extLst>
              <a:ext uri="{FF2B5EF4-FFF2-40B4-BE49-F238E27FC236}">
                <a16:creationId xmlns:a16="http://schemas.microsoft.com/office/drawing/2014/main" id="{2694A989-CD65-4C7F-8F64-E2F4CF831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8392" y="1819656"/>
            <a:ext cx="4142232" cy="41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94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BCD9F-DBD2-E74E-AD8E-E6776792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CASO 3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EF85B5-D0DE-0B4B-9DEE-3255B0035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000" kern="1200">
              <a:solidFill>
                <a:srgbClr val="08080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11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2FB12AE-71D1-47FD-9AC3-EE2C07424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BF4FD81-76E7-0844-BD63-30A53C1A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1792"/>
            <a:ext cx="4989890" cy="5413248"/>
          </a:xfrm>
        </p:spPr>
        <p:txBody>
          <a:bodyPr>
            <a:normAutofit/>
          </a:bodyPr>
          <a:lstStyle/>
          <a:p>
            <a:r>
              <a:rPr lang="es-CL" sz="3600"/>
              <a:t>Emilia, 8 años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853C7E-3CBA-4464-865F-6044D94B1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38487" y="2994212"/>
            <a:ext cx="1345385" cy="668410"/>
          </a:xfrm>
          <a:custGeom>
            <a:avLst/>
            <a:gdLst>
              <a:gd name="connsiteX0" fmla="*/ 0 w 1345385"/>
              <a:gd name="connsiteY0" fmla="*/ 668410 h 668410"/>
              <a:gd name="connsiteX1" fmla="*/ 672692 w 1345385"/>
              <a:gd name="connsiteY1" fmla="*/ 0 h 668410"/>
              <a:gd name="connsiteX2" fmla="*/ 1345385 w 1345385"/>
              <a:gd name="connsiteY2" fmla="*/ 668410 h 6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5385" h="668410">
                <a:moveTo>
                  <a:pt x="0" y="668410"/>
                </a:moveTo>
                <a:lnTo>
                  <a:pt x="672692" y="0"/>
                </a:lnTo>
                <a:lnTo>
                  <a:pt x="1345385" y="66841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EFEC59-B929-4851-9DEF-9106F2797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3480" y="2760304"/>
            <a:ext cx="418137" cy="41813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132392-D5FF-4588-8FA1-5BAD77BF6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508836" y="4124955"/>
            <a:ext cx="635336" cy="6353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EAC045-695C-4E73-9B7C-AFD6FB2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36522" y="4621062"/>
            <a:ext cx="224347" cy="22434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404A7A3A-BEAE-4BC6-A163-5D0E5F8C4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10175676" y="5597890"/>
            <a:ext cx="2982940" cy="14819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ED3B7D-405D-4DFA-8608-B6DE74671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46240" y="5280494"/>
            <a:ext cx="841505" cy="84150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7781541-718B-864D-B945-74C169BB2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43466"/>
            <a:ext cx="5452532" cy="5571065"/>
          </a:xfrm>
          <a:noFill/>
        </p:spPr>
        <p:txBody>
          <a:bodyPr anchor="ctr">
            <a:normAutofit/>
          </a:bodyPr>
          <a:lstStyle/>
          <a:p>
            <a:r>
              <a:rPr lang="es-CL" sz="2000"/>
              <a:t>Usted está de turno en el SAPU </a:t>
            </a:r>
          </a:p>
          <a:p>
            <a:r>
              <a:rPr lang="es-CL" sz="2000"/>
              <a:t>La inspectora del colegio trae a Emilia porque sufrió un “desmayo” durante la jornada de clases</a:t>
            </a:r>
          </a:p>
          <a:p>
            <a:endParaRPr lang="es-CL" sz="2000"/>
          </a:p>
          <a:p>
            <a:r>
              <a:rPr lang="es-CL" sz="2000"/>
              <a:t>Emilia está despierta, un poco pálida, pero atenta y responde a las preguntas</a:t>
            </a:r>
          </a:p>
          <a:p>
            <a:endParaRPr lang="es-CL" sz="2000"/>
          </a:p>
          <a:p>
            <a:r>
              <a:rPr lang="es-CL" sz="2000"/>
              <a:t>¿Qué preguntas haría a la inspectora?</a:t>
            </a:r>
          </a:p>
        </p:txBody>
      </p:sp>
    </p:spTree>
    <p:extLst>
      <p:ext uri="{BB962C8B-B14F-4D97-AF65-F5344CB8AC3E}">
        <p14:creationId xmlns:p14="http://schemas.microsoft.com/office/powerpoint/2010/main" val="102171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44E5B-4DF4-FE49-B74C-88CA08C3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67" y="2187743"/>
            <a:ext cx="5293449" cy="2482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CASO 1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13D033-1361-414C-A433-0A32BCAC3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0667" y="4670258"/>
            <a:ext cx="5293449" cy="137140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7F70230-25D1-4793-B86D-42386C552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FECB9BE-CF4E-41F5-8916-A5F3EBC39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90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F4FD81-76E7-0844-BD63-30A53C1A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es-CL" sz="4200"/>
              <a:t>Emilia, 8 años</a:t>
            </a:r>
            <a:br>
              <a:rPr lang="es-CL" sz="4200"/>
            </a:br>
            <a:r>
              <a:rPr lang="es-CL" sz="4200"/>
              <a:t>Motivo de consulta: “desmayo”</a:t>
            </a:r>
          </a:p>
        </p:txBody>
      </p:sp>
      <p:graphicFrame>
        <p:nvGraphicFramePr>
          <p:cNvPr id="7" name="Marcador de contenido 4">
            <a:extLst>
              <a:ext uri="{FF2B5EF4-FFF2-40B4-BE49-F238E27FC236}">
                <a16:creationId xmlns:a16="http://schemas.microsoft.com/office/drawing/2014/main" id="{8A950266-341F-481D-9AEC-FB5BA13520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201654"/>
              </p:ext>
            </p:extLst>
          </p:nvPr>
        </p:nvGraphicFramePr>
        <p:xfrm>
          <a:off x="391379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9503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BF4FD81-76E7-0844-BD63-30A53C1A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901193" cy="1135737"/>
          </a:xfrm>
        </p:spPr>
        <p:txBody>
          <a:bodyPr>
            <a:normAutofit/>
          </a:bodyPr>
          <a:lstStyle/>
          <a:p>
            <a:r>
              <a:rPr lang="es-CL" sz="3600"/>
              <a:t>Emilia, 8 años</a:t>
            </a:r>
            <a:br>
              <a:rPr lang="es-CL" sz="3600"/>
            </a:br>
            <a:r>
              <a:rPr lang="es-CL" sz="3600"/>
              <a:t>Motivo de consulta: “desmayo”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7781541-718B-864D-B945-74C169BB2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6901193" cy="4393982"/>
          </a:xfrm>
        </p:spPr>
        <p:txBody>
          <a:bodyPr>
            <a:normAutofit/>
          </a:bodyPr>
          <a:lstStyle/>
          <a:p>
            <a:r>
              <a:rPr lang="es-CL" sz="2000"/>
              <a:t>Emilia está despierta, un poco pálida, pero atenta y responde a las preguntas</a:t>
            </a:r>
          </a:p>
          <a:p>
            <a:endParaRPr lang="es-CL" sz="2000"/>
          </a:p>
          <a:p>
            <a:r>
              <a:rPr lang="es-CL" sz="2000"/>
              <a:t>¿Qué preguntas haría a Emilia?</a:t>
            </a:r>
          </a:p>
          <a:p>
            <a:endParaRPr lang="es-CL" sz="2000"/>
          </a:p>
          <a:p>
            <a:endParaRPr lang="es-CL" sz="200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1C06DD5-D605-43BE-BFA0-405A3F5EB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869" y="1714668"/>
            <a:ext cx="3428663" cy="342866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12209CB-3E4C-43AE-B507-08269FAE8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CB7912-FEA6-4C89-8E9B-D95EF1564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764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BF4FD81-76E7-0844-BD63-30A53C1A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s-CL" sz="3600"/>
              <a:t>Emilia, 8 años</a:t>
            </a:r>
            <a:br>
              <a:rPr lang="es-CL" sz="3600"/>
            </a:br>
            <a:r>
              <a:rPr lang="es-CL" sz="3600"/>
              <a:t>Motivo de consulta: “desmayo”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7781541-718B-864D-B945-74C169BB2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s-CL" sz="2000" dirty="0"/>
              <a:t>Emilia refiere que estaba de pie durante el acto y de pronto se sintió mareada, se puso sudorosa y temblorosa y sintió que se iba a desmayar. Después “vio todo negro” y ya no se acuerda hasta que se despertó en el suelo.</a:t>
            </a:r>
          </a:p>
          <a:p>
            <a:r>
              <a:rPr lang="es-CL" sz="2000" dirty="0"/>
              <a:t>En cuanto despertó se sintió débil</a:t>
            </a:r>
          </a:p>
          <a:p>
            <a:endParaRPr lang="es-CL" sz="2000" dirty="0"/>
          </a:p>
          <a:p>
            <a:endParaRPr lang="es-CL" sz="2000" dirty="0"/>
          </a:p>
          <a:p>
            <a:endParaRPr lang="es-CL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51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22F9423-F4B1-45D4-8445-E9991ECCB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BF4FD81-76E7-0844-BD63-30A53C1A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897" y="518649"/>
            <a:ext cx="9882278" cy="1067634"/>
          </a:xfrm>
        </p:spPr>
        <p:txBody>
          <a:bodyPr anchor="ctr">
            <a:normAutofit/>
          </a:bodyPr>
          <a:lstStyle/>
          <a:p>
            <a:r>
              <a:rPr lang="es-CL" sz="3400"/>
              <a:t>Emilia, 8 años</a:t>
            </a:r>
            <a:br>
              <a:rPr lang="es-CL" sz="3400"/>
            </a:br>
            <a:r>
              <a:rPr lang="es-CL" sz="3400"/>
              <a:t>Motivo de consulta: “desmayo”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628863"/>
            <a:ext cx="1128382" cy="847206"/>
            <a:chOff x="8183879" y="1000124"/>
            <a:chExt cx="1562267" cy="117297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7" name="Marcador de contenido 4">
            <a:extLst>
              <a:ext uri="{FF2B5EF4-FFF2-40B4-BE49-F238E27FC236}">
                <a16:creationId xmlns:a16="http://schemas.microsoft.com/office/drawing/2014/main" id="{1A4A4E68-667C-4E32-BA1D-813A879CB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41464"/>
              </p:ext>
            </p:extLst>
          </p:nvPr>
        </p:nvGraphicFramePr>
        <p:xfrm>
          <a:off x="629854" y="1860604"/>
          <a:ext cx="10907490" cy="409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7895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BF4FD81-76E7-0844-BD63-30A53C1A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s-CL" sz="3600"/>
              <a:t>Emilia, 8 años</a:t>
            </a:r>
            <a:br>
              <a:rPr lang="es-CL" sz="3600"/>
            </a:br>
            <a:r>
              <a:rPr lang="es-CL" sz="3600"/>
              <a:t>Motivo de consulta: “desmayo”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7781541-718B-864D-B945-74C169BB2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6891188" cy="4393982"/>
          </a:xfrm>
        </p:spPr>
        <p:txBody>
          <a:bodyPr numCol="2">
            <a:normAutofit/>
          </a:bodyPr>
          <a:lstStyle/>
          <a:p>
            <a:r>
              <a:rPr lang="es-CL" sz="1900"/>
              <a:t>Examen físico general</a:t>
            </a:r>
          </a:p>
          <a:p>
            <a:r>
              <a:rPr lang="es-CL" sz="1900"/>
              <a:t>Piel pálida, bien hidratada y perfundida</a:t>
            </a:r>
          </a:p>
          <a:p>
            <a:r>
              <a:rPr lang="es-CL" sz="1900"/>
              <a:t>Cardiopulmonar normal</a:t>
            </a:r>
          </a:p>
          <a:p>
            <a:r>
              <a:rPr lang="es-CL" sz="1900"/>
              <a:t>Pulsos periféricos presentes simétricos</a:t>
            </a:r>
          </a:p>
          <a:p>
            <a:endParaRPr lang="es-CL" sz="1900"/>
          </a:p>
          <a:p>
            <a:endParaRPr lang="es-CL" sz="1900"/>
          </a:p>
          <a:p>
            <a:endParaRPr lang="es-CL" sz="1900"/>
          </a:p>
          <a:p>
            <a:endParaRPr lang="es-CL" sz="1900"/>
          </a:p>
          <a:p>
            <a:endParaRPr lang="es-CL" sz="1900"/>
          </a:p>
          <a:p>
            <a:endParaRPr lang="es-CL" sz="1900"/>
          </a:p>
          <a:p>
            <a:r>
              <a:rPr lang="es-CL" sz="1900"/>
              <a:t>Examen neurológico</a:t>
            </a:r>
          </a:p>
          <a:p>
            <a:r>
              <a:rPr lang="es-CL" sz="1900"/>
              <a:t>Mental: vigil, atenta, orientada temporo espacialmente, lenguaje sin alteraciones formales. </a:t>
            </a:r>
          </a:p>
          <a:p>
            <a:r>
              <a:rPr lang="es-CL" sz="1900"/>
              <a:t>Pares craneales: pupilas isocórcas reactivas, oculomotilidad conservada, resto pares craneales normales. </a:t>
            </a:r>
          </a:p>
          <a:p>
            <a:r>
              <a:rPr lang="es-CL" sz="1900"/>
              <a:t>Motor, sensitivo, cerebelo, marcha sin alteración</a:t>
            </a:r>
          </a:p>
          <a:p>
            <a:endParaRPr lang="es-CL" sz="190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6027D3B-C52B-EF4E-A87B-F390EF29E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20379"/>
          <a:stretch/>
        </p:blipFill>
        <p:spPr>
          <a:xfrm>
            <a:off x="7675799" y="2789079"/>
            <a:ext cx="4414606" cy="4881723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4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BF4FD81-76E7-0844-BD63-30A53C1A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740" y="802955"/>
            <a:ext cx="4766330" cy="1454051"/>
          </a:xfrm>
        </p:spPr>
        <p:txBody>
          <a:bodyPr>
            <a:normAutofit/>
          </a:bodyPr>
          <a:lstStyle/>
          <a:p>
            <a:r>
              <a:rPr lang="es-CL" sz="3300">
                <a:solidFill>
                  <a:schemeClr val="tx2"/>
                </a:solidFill>
              </a:rPr>
              <a:t>Emilia, 8 años</a:t>
            </a:r>
            <a:br>
              <a:rPr lang="es-CL" sz="3300">
                <a:solidFill>
                  <a:schemeClr val="tx2"/>
                </a:solidFill>
              </a:rPr>
            </a:br>
            <a:r>
              <a:rPr lang="es-CL" sz="3300">
                <a:solidFill>
                  <a:schemeClr val="tx2"/>
                </a:solidFill>
              </a:rPr>
              <a:t>Motivo de consulta: “desmayo”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369"/>
            <a:ext cx="6091008" cy="6858000"/>
            <a:chOff x="305" y="-369"/>
            <a:chExt cx="6091008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1462B5C2-D85D-43BE-AA7A-C4CE4BFE9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7" y="1700784"/>
            <a:ext cx="3785616" cy="3785616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7781541-718B-864D-B945-74C169BB2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072" y="2421683"/>
            <a:ext cx="4765949" cy="3353476"/>
          </a:xfrm>
        </p:spPr>
        <p:txBody>
          <a:bodyPr anchor="t">
            <a:normAutofit/>
          </a:bodyPr>
          <a:lstStyle/>
          <a:p>
            <a:r>
              <a:rPr lang="es-CL" sz="1500">
                <a:solidFill>
                  <a:schemeClr val="tx2"/>
                </a:solidFill>
              </a:rPr>
              <a:t>Qué diagnósticos plantearía?</a:t>
            </a:r>
          </a:p>
          <a:p>
            <a:endParaRPr lang="es-CL" sz="1500">
              <a:solidFill>
                <a:schemeClr val="tx2"/>
              </a:solidFill>
            </a:endParaRPr>
          </a:p>
          <a:p>
            <a:r>
              <a:rPr lang="es-CL" sz="1500">
                <a:solidFill>
                  <a:schemeClr val="tx2"/>
                </a:solidFill>
              </a:rPr>
              <a:t>Qué elementos de una anmnesis más completa le harían plantear una crisis epiléptica?</a:t>
            </a:r>
          </a:p>
          <a:p>
            <a:pPr lvl="1"/>
            <a:r>
              <a:rPr lang="es-CL" sz="1500">
                <a:solidFill>
                  <a:schemeClr val="tx2"/>
                </a:solidFill>
              </a:rPr>
              <a:t>1</a:t>
            </a:r>
          </a:p>
          <a:p>
            <a:pPr lvl="1"/>
            <a:r>
              <a:rPr lang="es-CL" sz="1500">
                <a:solidFill>
                  <a:schemeClr val="tx2"/>
                </a:solidFill>
              </a:rPr>
              <a:t>2</a:t>
            </a:r>
          </a:p>
          <a:p>
            <a:pPr lvl="1"/>
            <a:r>
              <a:rPr lang="es-CL" sz="1500">
                <a:solidFill>
                  <a:schemeClr val="tx2"/>
                </a:solidFill>
              </a:rPr>
              <a:t>3</a:t>
            </a:r>
          </a:p>
          <a:p>
            <a:pPr lvl="1"/>
            <a:r>
              <a:rPr lang="es-CL" sz="1500">
                <a:solidFill>
                  <a:schemeClr val="tx2"/>
                </a:solidFill>
              </a:rPr>
              <a:t>4</a:t>
            </a:r>
          </a:p>
          <a:p>
            <a:pPr lvl="1"/>
            <a:endParaRPr lang="es-CL" sz="1500">
              <a:solidFill>
                <a:schemeClr val="tx2"/>
              </a:solidFill>
            </a:endParaRPr>
          </a:p>
          <a:p>
            <a:r>
              <a:rPr lang="es-CL" sz="1500">
                <a:solidFill>
                  <a:schemeClr val="tx2"/>
                </a:solidFill>
              </a:rPr>
              <a:t>Qué conducta tomaría en caso de determinar que sea una crisis epiléptica? Y si determina que no lo es?</a:t>
            </a:r>
          </a:p>
          <a:p>
            <a:endParaRPr lang="es-CL" sz="15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88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600"/>
            </a:pPr>
            <a:r>
              <a:rPr lang="es-CL" sz="3600" dirty="0"/>
              <a:t>Martín, 3 meses</a:t>
            </a:r>
            <a:endParaRPr lang="es-CL" sz="3600"/>
          </a:p>
          <a:p>
            <a:pPr>
              <a:defRPr sz="3600"/>
            </a:pPr>
            <a:r>
              <a:rPr lang="es-CL" sz="3600" dirty="0"/>
              <a:t>Motivo de consulta: control de niño sano</a:t>
            </a:r>
            <a:endParaRPr lang="es-CL" sz="3600"/>
          </a:p>
        </p:txBody>
      </p:sp>
      <p:graphicFrame>
        <p:nvGraphicFramePr>
          <p:cNvPr id="271" name="Shape 269">
            <a:extLst>
              <a:ext uri="{FF2B5EF4-FFF2-40B4-BE49-F238E27FC236}">
                <a16:creationId xmlns:a16="http://schemas.microsoft.com/office/drawing/2014/main" id="{39754A55-8DC7-42BB-B138-2D68B95A62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1741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1420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3600"/>
            </a:pPr>
            <a:r>
              <a:rPr lang="es-CL" sz="3600"/>
              <a:t>Martín, 3 meses</a:t>
            </a:r>
            <a:br>
              <a:rPr lang="es-CL" sz="3600"/>
            </a:br>
            <a:r>
              <a:rPr lang="es-CL" sz="3600"/>
              <a:t>Motivo de consulta: control de niño sano</a:t>
            </a:r>
          </a:p>
        </p:txBody>
      </p:sp>
      <p:graphicFrame>
        <p:nvGraphicFramePr>
          <p:cNvPr id="274" name="Shape 272">
            <a:extLst>
              <a:ext uri="{FF2B5EF4-FFF2-40B4-BE49-F238E27FC236}">
                <a16:creationId xmlns:a16="http://schemas.microsoft.com/office/drawing/2014/main" id="{9D17CDE2-D98B-4A46-BF60-4AC9E97356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52981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7008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B225F-E190-CC42-8E23-B63571325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3600" dirty="0">
                <a:solidFill>
                  <a:prstClr val="black"/>
                </a:solidFill>
              </a:rPr>
              <a:t>Martín, 3 meses</a:t>
            </a:r>
            <a:br>
              <a:rPr lang="es-CL" sz="3600" dirty="0">
                <a:solidFill>
                  <a:prstClr val="black"/>
                </a:solidFill>
              </a:rPr>
            </a:br>
            <a:r>
              <a:rPr lang="es-CL" sz="3600" dirty="0">
                <a:solidFill>
                  <a:prstClr val="black"/>
                </a:solidFill>
              </a:rPr>
              <a:t>Motivo de consulta: control de niño sano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959B68-EA68-8E48-9EB7-E8CFA61DE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Anamnesis actual:</a:t>
            </a:r>
          </a:p>
          <a:p>
            <a:r>
              <a:rPr lang="es-CL" dirty="0"/>
              <a:t>La madre refiere que Martín es flojito, que se mueve poco en comparación a sus hermanos cuando tenían su edad</a:t>
            </a:r>
          </a:p>
        </p:txBody>
      </p:sp>
    </p:spTree>
    <p:extLst>
      <p:ext uri="{BB962C8B-B14F-4D97-AF65-F5344CB8AC3E}">
        <p14:creationId xmlns:p14="http://schemas.microsoft.com/office/powerpoint/2010/main" val="2237027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11439-7490-9246-8C49-AD7A1789D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s-CL" sz="3700"/>
              <a:t>Anamnesis actual: Desarrollo psicomotor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5D68E1-FA2C-F04B-AC0D-70830C3CB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s-CL" sz="1800"/>
              <a:t>Qué hitos debiera tener presentes a esta edad Martín?</a:t>
            </a:r>
          </a:p>
        </p:txBody>
      </p:sp>
      <p:pic>
        <p:nvPicPr>
          <p:cNvPr id="5" name="Imagen 4" descr="Imagen que contiene persona, interior, bebé, sostener&#10;&#10;Descripción generada automáticamente">
            <a:extLst>
              <a:ext uri="{FF2B5EF4-FFF2-40B4-BE49-F238E27FC236}">
                <a16:creationId xmlns:a16="http://schemas.microsoft.com/office/drawing/2014/main" id="{2422F314-3904-0D4D-9763-50C2B147D3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66" r="-2" b="10634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5737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3600"/>
            </a:pPr>
            <a:r>
              <a:rPr lang="es-CL" sz="3600" dirty="0">
                <a:solidFill>
                  <a:prstClr val="black"/>
                </a:solidFill>
              </a:rPr>
              <a:t>Martín, 3 meses</a:t>
            </a:r>
            <a:br>
              <a:rPr lang="es-CL" sz="3600" dirty="0">
                <a:solidFill>
                  <a:prstClr val="black"/>
                </a:solidFill>
              </a:rPr>
            </a:br>
            <a:r>
              <a:rPr lang="es-CL" sz="3600" dirty="0">
                <a:solidFill>
                  <a:prstClr val="black"/>
                </a:solidFill>
              </a:rPr>
              <a:t>Motivo de consulta: control de niño sano</a:t>
            </a:r>
            <a:endParaRPr lang="es-CL" sz="3600" dirty="0"/>
          </a:p>
        </p:txBody>
      </p:sp>
      <p:graphicFrame>
        <p:nvGraphicFramePr>
          <p:cNvPr id="282" name="Shape 280">
            <a:extLst>
              <a:ext uri="{FF2B5EF4-FFF2-40B4-BE49-F238E27FC236}">
                <a16:creationId xmlns:a16="http://schemas.microsoft.com/office/drawing/2014/main" id="{2C0148DE-FDB1-467D-A5D0-A8E25E625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83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3890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4F99093-FB6D-43E0-AA45-FA744653E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8B83EF-4FB2-4C16-B94A-73A8FBCD1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5CE4779-ABAB-448C-B806-A60E8F835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84E8940-EE47-4A50-B7D3-F4BF68524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40340-BD4D-49C0-8BC6-61AF7391F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79A4281-F939-4206-9B6F-8DDD2FDAA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8774401-76BE-487C-8645-DC90C833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00917C4-8B7E-F544-8236-317F72C6D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133690" cy="1454051"/>
          </a:xfrm>
        </p:spPr>
        <p:txBody>
          <a:bodyPr>
            <a:normAutofit/>
          </a:bodyPr>
          <a:lstStyle/>
          <a:p>
            <a:r>
              <a:rPr lang="es-CL" sz="3300">
                <a:solidFill>
                  <a:schemeClr val="tx2"/>
                </a:solidFill>
              </a:rPr>
              <a:t>Martín, 3 meses</a:t>
            </a:r>
            <a:br>
              <a:rPr lang="es-CL" sz="3300">
                <a:solidFill>
                  <a:schemeClr val="tx2"/>
                </a:solidFill>
              </a:rPr>
            </a:br>
            <a:r>
              <a:rPr lang="es-CL" sz="3300">
                <a:solidFill>
                  <a:schemeClr val="tx2"/>
                </a:solidFill>
              </a:rPr>
              <a:t>Motivo de consulta: control de niño sano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A9C39A-995D-E846-A62A-EA79C72FB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133360" cy="3639289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Examen Motor: </a:t>
            </a:r>
          </a:p>
          <a:p>
            <a:pPr lvl="1"/>
            <a:r>
              <a:rPr lang="en-US" sz="1800" dirty="0" err="1">
                <a:solidFill>
                  <a:schemeClr val="tx2"/>
                </a:solidFill>
              </a:rPr>
              <a:t>En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suspensión</a:t>
            </a:r>
            <a:r>
              <a:rPr lang="en-US" sz="1800" dirty="0">
                <a:solidFill>
                  <a:schemeClr val="tx2"/>
                </a:solidFill>
              </a:rPr>
              <a:t> vertical </a:t>
            </a:r>
            <a:r>
              <a:rPr lang="en-US" sz="1800" dirty="0" err="1">
                <a:solidFill>
                  <a:schemeClr val="tx2"/>
                </a:solidFill>
              </a:rPr>
              <a:t>escurre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 err="1">
                <a:solidFill>
                  <a:schemeClr val="tx2"/>
                </a:solidFill>
              </a:rPr>
              <a:t>tracción</a:t>
            </a:r>
            <a:r>
              <a:rPr lang="en-US" sz="1800" dirty="0">
                <a:solidFill>
                  <a:schemeClr val="tx2"/>
                </a:solidFill>
              </a:rPr>
              <a:t> ventral </a:t>
            </a:r>
            <a:r>
              <a:rPr lang="en-US" sz="1800" dirty="0" err="1">
                <a:solidFill>
                  <a:schemeClr val="tx2"/>
                </a:solidFill>
              </a:rPr>
              <a:t>presenta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rezago</a:t>
            </a:r>
            <a:r>
              <a:rPr lang="en-US" sz="1800" dirty="0">
                <a:solidFill>
                  <a:schemeClr val="tx2"/>
                </a:solidFill>
              </a:rPr>
              <a:t> de la cabeza </a:t>
            </a:r>
            <a:r>
              <a:rPr lang="en-US" sz="1800" dirty="0" err="1">
                <a:solidFill>
                  <a:schemeClr val="tx2"/>
                </a:solidFill>
              </a:rPr>
              <a:t>importante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r>
              <a:rPr lang="en-US" sz="1800" dirty="0" err="1">
                <a:solidFill>
                  <a:schemeClr val="tx2"/>
                </a:solidFill>
              </a:rPr>
              <a:t>Moviliza</a:t>
            </a:r>
            <a:r>
              <a:rPr lang="en-US" sz="1800" dirty="0">
                <a:solidFill>
                  <a:schemeClr val="tx2"/>
                </a:solidFill>
              </a:rPr>
              <a:t> 4 EE y </a:t>
            </a:r>
            <a:r>
              <a:rPr lang="en-US" sz="1800" dirty="0" err="1">
                <a:solidFill>
                  <a:schemeClr val="tx2"/>
                </a:solidFill>
              </a:rPr>
              <a:t>eleva</a:t>
            </a:r>
            <a:r>
              <a:rPr lang="en-US" sz="1800" dirty="0">
                <a:solidFill>
                  <a:schemeClr val="tx2"/>
                </a:solidFill>
              </a:rPr>
              <a:t> contra </a:t>
            </a:r>
            <a:r>
              <a:rPr lang="en-US" sz="1800" dirty="0" err="1">
                <a:solidFill>
                  <a:schemeClr val="tx2"/>
                </a:solidFill>
              </a:rPr>
              <a:t>gravedad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ROT con </a:t>
            </a:r>
            <a:r>
              <a:rPr lang="en-US" sz="1800" dirty="0" err="1">
                <a:solidFill>
                  <a:schemeClr val="tx2"/>
                </a:solidFill>
              </a:rPr>
              <a:t>aumento</a:t>
            </a:r>
            <a:r>
              <a:rPr lang="en-US" sz="1800" dirty="0">
                <a:solidFill>
                  <a:schemeClr val="tx2"/>
                </a:solidFill>
              </a:rPr>
              <a:t> de </a:t>
            </a:r>
            <a:r>
              <a:rPr lang="en-US" sz="1800" dirty="0" err="1">
                <a:solidFill>
                  <a:schemeClr val="tx2"/>
                </a:solidFill>
              </a:rPr>
              <a:t>área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en</a:t>
            </a:r>
            <a:r>
              <a:rPr lang="en-US" sz="1800" dirty="0">
                <a:solidFill>
                  <a:schemeClr val="tx2"/>
                </a:solidFill>
              </a:rPr>
              <a:t> EEII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Plantar extensor bilateral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Clonus 5 batidas bilateral</a:t>
            </a:r>
          </a:p>
          <a:p>
            <a:pPr lvl="1"/>
            <a:r>
              <a:rPr lang="en-US" sz="1800" dirty="0" err="1">
                <a:solidFill>
                  <a:schemeClr val="tx2"/>
                </a:solidFill>
              </a:rPr>
              <a:t>En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prono</a:t>
            </a:r>
            <a:r>
              <a:rPr lang="en-US" sz="1800" dirty="0">
                <a:solidFill>
                  <a:schemeClr val="tx2"/>
                </a:solidFill>
              </a:rPr>
              <a:t> no </a:t>
            </a:r>
            <a:r>
              <a:rPr lang="en-US" sz="1800" dirty="0" err="1">
                <a:solidFill>
                  <a:schemeClr val="tx2"/>
                </a:solidFill>
              </a:rPr>
              <a:t>eleva</a:t>
            </a:r>
            <a:r>
              <a:rPr lang="en-US" sz="1800" dirty="0">
                <a:solidFill>
                  <a:schemeClr val="tx2"/>
                </a:solidFill>
              </a:rPr>
              <a:t> la cabeza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261846-4E5E-AF46-961A-DF2C08E75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890" y="672353"/>
            <a:ext cx="1874766" cy="273144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17C2C38-DCB5-3B44-AFF6-4BEACF33F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131" y="1204699"/>
            <a:ext cx="3110647" cy="21991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243F264-75D4-8745-9CE7-FAC0E0DE49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946" t="12845" r="2423"/>
          <a:stretch/>
        </p:blipFill>
        <p:spPr>
          <a:xfrm>
            <a:off x="5690305" y="3488375"/>
            <a:ext cx="2430905" cy="2731449"/>
          </a:xfrm>
          <a:prstGeom prst="rect">
            <a:avLst/>
          </a:prstGeom>
        </p:spPr>
      </p:pic>
      <p:pic>
        <p:nvPicPr>
          <p:cNvPr id="7" name="Imagen 6" descr="Imagen que contiene persona, interior, viendo, joven&#10;&#10;Descripción generada automáticamente">
            <a:extLst>
              <a:ext uri="{FF2B5EF4-FFF2-40B4-BE49-F238E27FC236}">
                <a16:creationId xmlns:a16="http://schemas.microsoft.com/office/drawing/2014/main" id="{AB46BC48-6861-6548-BE43-DA031E9D7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1129" y="3488376"/>
            <a:ext cx="3110647" cy="167974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10095B2-9C75-2441-9CC2-D6E989481E40}"/>
              </a:ext>
            </a:extLst>
          </p:cNvPr>
          <p:cNvSpPr/>
          <p:nvPr/>
        </p:nvSpPr>
        <p:spPr>
          <a:xfrm>
            <a:off x="8600826" y="1260180"/>
            <a:ext cx="989223" cy="5383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870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022CA72-2A63-428F-B586-37BA5AB6D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0917C4-8B7E-F544-8236-317F72C6D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4495568"/>
            <a:ext cx="3861960" cy="1905232"/>
          </a:xfrm>
        </p:spPr>
        <p:txBody>
          <a:bodyPr anchor="ctr">
            <a:normAutofit/>
          </a:bodyPr>
          <a:lstStyle/>
          <a:p>
            <a:r>
              <a:rPr lang="es-CL" sz="3200"/>
              <a:t>Martín, 3 meses</a:t>
            </a:r>
            <a:br>
              <a:rPr lang="es-CL" sz="3200"/>
            </a:br>
            <a:r>
              <a:rPr lang="es-CL" sz="3200"/>
              <a:t>Motivo de consulta: control de niño sano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-1"/>
            <a:ext cx="11231745" cy="4131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0CE03A9-C69E-8A46-9C47-13F74D289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892" y="364143"/>
            <a:ext cx="3323410" cy="342646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8FFEB99-56DF-BC4B-B541-0BD6062F3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254" y="364142"/>
            <a:ext cx="4278815" cy="3426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837444" y="5460209"/>
            <a:ext cx="179036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A9C39A-995D-E846-A62A-EA79C72FB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495568"/>
            <a:ext cx="6586915" cy="1905232"/>
          </a:xfrm>
        </p:spPr>
        <p:txBody>
          <a:bodyPr anchor="ctr">
            <a:normAutofit/>
          </a:bodyPr>
          <a:lstStyle/>
          <a:p>
            <a:r>
              <a:rPr lang="en-US" sz="1800"/>
              <a:t>Reflejo de moro exaltado</a:t>
            </a:r>
          </a:p>
          <a:p>
            <a:r>
              <a:rPr lang="en-US" sz="1800"/>
              <a:t>Reflejo de marcha automática (+)</a:t>
            </a:r>
          </a:p>
          <a:p>
            <a:endParaRPr lang="es-CL" sz="180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10095B2-9C75-2441-9CC2-D6E989481E40}"/>
              </a:ext>
            </a:extLst>
          </p:cNvPr>
          <p:cNvSpPr/>
          <p:nvPr/>
        </p:nvSpPr>
        <p:spPr>
          <a:xfrm>
            <a:off x="6095999" y="1033304"/>
            <a:ext cx="833439" cy="5383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68957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1013</Words>
  <Application>Microsoft Macintosh PowerPoint</Application>
  <PresentationFormat>Panorámica</PresentationFormat>
  <Paragraphs>146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de Office</vt:lpstr>
      <vt:lpstr>Neurología infantil: Casos clínicos de integración I</vt:lpstr>
      <vt:lpstr>CASO 1</vt:lpstr>
      <vt:lpstr>Martín, 3 meses Motivo de consulta: control de niño sano</vt:lpstr>
      <vt:lpstr>Martín, 3 meses Motivo de consulta: control de niño sano</vt:lpstr>
      <vt:lpstr>Martín, 3 meses Motivo de consulta: control de niño sano</vt:lpstr>
      <vt:lpstr>Anamnesis actual: Desarrollo psicomotor</vt:lpstr>
      <vt:lpstr>Martín, 3 meses Motivo de consulta: control de niño sano</vt:lpstr>
      <vt:lpstr>Martín, 3 meses Motivo de consulta: control de niño sano</vt:lpstr>
      <vt:lpstr>Martín, 3 meses Motivo de consulta: control de niño sano</vt:lpstr>
      <vt:lpstr>Martín, 3 meses Motivo de consulta: control de niño sano</vt:lpstr>
      <vt:lpstr>Martín, 3 meses Motivo de consulta: control de niño sano</vt:lpstr>
      <vt:lpstr>CASO 2</vt:lpstr>
      <vt:lpstr>Martín, 5 años Motivo de consulta: RDSM</vt:lpstr>
      <vt:lpstr>Martín, 5 años Motivo de consulta: RDSM</vt:lpstr>
      <vt:lpstr>Martín, 5 años Hitos DSM</vt:lpstr>
      <vt:lpstr>Martín, 5 años Motivo de consulta: RDSM</vt:lpstr>
      <vt:lpstr>Martín, 5 años Motivo de consulta: RDSM</vt:lpstr>
      <vt:lpstr>CASO 3</vt:lpstr>
      <vt:lpstr>Emilia, 8 años</vt:lpstr>
      <vt:lpstr>Emilia, 8 años Motivo de consulta: “desmayo”</vt:lpstr>
      <vt:lpstr>Emilia, 8 años Motivo de consulta: “desmayo”</vt:lpstr>
      <vt:lpstr>Emilia, 8 años Motivo de consulta: “desmayo”</vt:lpstr>
      <vt:lpstr>Emilia, 8 años Motivo de consulta: “desmayo”</vt:lpstr>
      <vt:lpstr>Emilia, 8 años Motivo de consulta: “desmayo”</vt:lpstr>
      <vt:lpstr>Emilia, 8 años Motivo de consulta: “desmayo”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Neurología infantil: Casos clínicos de integración I</dc:title>
  <dc:creator>Diane Nicole Vergara Gonzalez (dianevergara)</dc:creator>
  <cp:lastModifiedBy>Diane Nicole Vergara Gonzalez (dianevergara)</cp:lastModifiedBy>
  <cp:revision>4</cp:revision>
  <dcterms:created xsi:type="dcterms:W3CDTF">2020-05-13T03:54:49Z</dcterms:created>
  <dcterms:modified xsi:type="dcterms:W3CDTF">2020-05-13T04:00:38Z</dcterms:modified>
</cp:coreProperties>
</file>