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59" r:id="rId3"/>
    <p:sldId id="258" r:id="rId4"/>
    <p:sldId id="260" r:id="rId5"/>
    <p:sldId id="261" r:id="rId6"/>
    <p:sldId id="262" r:id="rId7"/>
    <p:sldId id="263" r:id="rId8"/>
    <p:sldId id="265" r:id="rId9"/>
    <p:sldId id="264" r:id="rId10"/>
    <p:sldId id="266" r:id="rId11"/>
    <p:sldId id="267" r:id="rId12"/>
    <p:sldId id="269" r:id="rId13"/>
    <p:sldId id="271" r:id="rId14"/>
    <p:sldId id="274" r:id="rId15"/>
    <p:sldId id="272" r:id="rId16"/>
    <p:sldId id="273" r:id="rId17"/>
    <p:sldId id="283" r:id="rId18"/>
    <p:sldId id="276" r:id="rId19"/>
    <p:sldId id="277" r:id="rId20"/>
    <p:sldId id="281" r:id="rId21"/>
    <p:sldId id="282" r:id="rId22"/>
    <p:sldId id="279" r:id="rId23"/>
    <p:sldId id="280" r:id="rId24"/>
    <p:sldId id="284" r:id="rId25"/>
    <p:sldId id="285" r:id="rId26"/>
    <p:sldId id="286" r:id="rId27"/>
    <p:sldId id="287" r:id="rId28"/>
    <p:sldId id="289" r:id="rId29"/>
    <p:sldId id="292" r:id="rId30"/>
    <p:sldId id="257" r:id="rId31"/>
    <p:sldId id="288" r:id="rId32"/>
    <p:sldId id="290" r:id="rId33"/>
    <p:sldId id="293" r:id="rId34"/>
    <p:sldId id="296" r:id="rId35"/>
    <p:sldId id="295" r:id="rId36"/>
    <p:sldId id="297" r:id="rId37"/>
    <p:sldId id="320" r:id="rId38"/>
    <p:sldId id="291" r:id="rId39"/>
    <p:sldId id="321" r:id="rId40"/>
    <p:sldId id="322" r:id="rId41"/>
    <p:sldId id="294" r:id="rId42"/>
    <p:sldId id="323" r:id="rId43"/>
    <p:sldId id="324" r:id="rId44"/>
    <p:sldId id="325" r:id="rId45"/>
    <p:sldId id="298" r:id="rId46"/>
    <p:sldId id="299" r:id="rId47"/>
    <p:sldId id="300" r:id="rId48"/>
    <p:sldId id="301" r:id="rId49"/>
    <p:sldId id="302" r:id="rId50"/>
    <p:sldId id="303" r:id="rId51"/>
    <p:sldId id="304" r:id="rId52"/>
    <p:sldId id="305" r:id="rId5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68"/>
    <p:restoredTop sz="87520"/>
  </p:normalViewPr>
  <p:slideViewPr>
    <p:cSldViewPr snapToGrid="0" snapToObjects="1">
      <p:cViewPr varScale="1">
        <p:scale>
          <a:sx n="90" d="100"/>
          <a:sy n="90" d="100"/>
        </p:scale>
        <p:origin x="28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hyperlink" Target="https://www.youtube.com/watch?v=g3ddv_tM9sQ" TargetMode="External"/><Relationship Id="rId1" Type="http://schemas.openxmlformats.org/officeDocument/2006/relationships/hyperlink" Target="https://www.youtube.com/watch?v=VxAtSA4bV7A" TargetMode="Externa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jpg"/></Relationships>
</file>

<file path=ppt/diagrams/_rels/data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ata9.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13.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13.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27.png"/><Relationship Id="rId6" Type="http://schemas.openxmlformats.org/officeDocument/2006/relationships/image" Target="../media/image20.sv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svg"/><Relationship Id="rId1" Type="http://schemas.openxmlformats.org/officeDocument/2006/relationships/image" Target="../media/image39.png"/><Relationship Id="rId6" Type="http://schemas.openxmlformats.org/officeDocument/2006/relationships/image" Target="../media/image38.svg"/><Relationship Id="rId5" Type="http://schemas.openxmlformats.org/officeDocument/2006/relationships/image" Target="../media/image41.png"/><Relationship Id="rId4" Type="http://schemas.openxmlformats.org/officeDocument/2006/relationships/image" Target="../media/image3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hyperlink" Target="https://www.youtube.com/watch?v=VxAtSA4bV7A" TargetMode="External"/><Relationship Id="rId7" Type="http://schemas.openxmlformats.org/officeDocument/2006/relationships/image" Target="../media/image46.png"/><Relationship Id="rId2" Type="http://schemas.openxmlformats.org/officeDocument/2006/relationships/image" Target="../media/image43.svg"/><Relationship Id="rId1" Type="http://schemas.openxmlformats.org/officeDocument/2006/relationships/image" Target="../media/image48.png"/><Relationship Id="rId6" Type="http://schemas.openxmlformats.org/officeDocument/2006/relationships/hyperlink" Target="https://www.youtube.com/watch?v=g3ddv_tM9sQ" TargetMode="External"/><Relationship Id="rId5" Type="http://schemas.openxmlformats.org/officeDocument/2006/relationships/image" Target="../media/image45.svg"/><Relationship Id="rId4" Type="http://schemas.openxmlformats.org/officeDocument/2006/relationships/image" Target="../media/image49.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image" Target="../media/image51.svg"/><Relationship Id="rId1" Type="http://schemas.openxmlformats.org/officeDocument/2006/relationships/image" Target="../media/image58.png"/><Relationship Id="rId6" Type="http://schemas.openxmlformats.org/officeDocument/2006/relationships/image" Target="../media/image55.svg"/><Relationship Id="rId5" Type="http://schemas.openxmlformats.org/officeDocument/2006/relationships/image" Target="../media/image60.png"/><Relationship Id="rId4" Type="http://schemas.openxmlformats.org/officeDocument/2006/relationships/image" Target="../media/image53.svg"/></Relationships>
</file>

<file path=ppt/diagrams/_rels/drawing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jpg"/></Relationships>
</file>

<file path=ppt/diagrams/_rels/drawing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image" Target="../media/image72.svg"/><Relationship Id="rId1" Type="http://schemas.openxmlformats.org/officeDocument/2006/relationships/image" Target="../media/image79.png"/><Relationship Id="rId6" Type="http://schemas.openxmlformats.org/officeDocument/2006/relationships/image" Target="../media/image76.svg"/><Relationship Id="rId5" Type="http://schemas.openxmlformats.org/officeDocument/2006/relationships/image" Target="../media/image81.png"/><Relationship Id="rId4" Type="http://schemas.openxmlformats.org/officeDocument/2006/relationships/image" Target="../media/image74.svg"/></Relationships>
</file>

<file path=ppt/diagrams/_rels/drawing9.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image" Target="../media/image85.svg"/><Relationship Id="rId1" Type="http://schemas.openxmlformats.org/officeDocument/2006/relationships/image" Target="../media/image92.png"/><Relationship Id="rId6" Type="http://schemas.openxmlformats.org/officeDocument/2006/relationships/image" Target="../media/image89.svg"/><Relationship Id="rId5" Type="http://schemas.openxmlformats.org/officeDocument/2006/relationships/image" Target="../media/image94.png"/><Relationship Id="rId4" Type="http://schemas.openxmlformats.org/officeDocument/2006/relationships/image" Target="../media/image8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668D5-FAAF-4970-8C99-5B85B2BDD2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073DD36-7A85-4662-89B9-FA3348C36229}">
      <dgm:prSet/>
      <dgm:spPr/>
      <dgm:t>
        <a:bodyPr/>
        <a:lstStyle/>
        <a:p>
          <a:pPr>
            <a:lnSpc>
              <a:spcPct val="100000"/>
            </a:lnSpc>
          </a:pPr>
          <a:r>
            <a:rPr lang="es-CL"/>
            <a:t>Crisis epiléptica:  se define como la aparición transitoria de signos y/o síntomas debidos a actividad neuronal excesiva y sincrónica en el cerebro</a:t>
          </a:r>
          <a:endParaRPr lang="en-US"/>
        </a:p>
      </dgm:t>
    </dgm:pt>
    <dgm:pt modelId="{68865584-4DD8-4631-B3C7-3A472A096D46}" type="parTrans" cxnId="{F29F88EA-09BD-467D-9244-3FDC3501F2E8}">
      <dgm:prSet/>
      <dgm:spPr/>
      <dgm:t>
        <a:bodyPr/>
        <a:lstStyle/>
        <a:p>
          <a:endParaRPr lang="en-US"/>
        </a:p>
      </dgm:t>
    </dgm:pt>
    <dgm:pt modelId="{B1BC0F2B-82C8-466F-8FE1-F0FEB5549305}" type="sibTrans" cxnId="{F29F88EA-09BD-467D-9244-3FDC3501F2E8}">
      <dgm:prSet/>
      <dgm:spPr/>
      <dgm:t>
        <a:bodyPr/>
        <a:lstStyle/>
        <a:p>
          <a:endParaRPr lang="en-US"/>
        </a:p>
      </dgm:t>
    </dgm:pt>
    <dgm:pt modelId="{600D1B39-65CF-4589-AB83-6AD437E6A8AC}">
      <dgm:prSet/>
      <dgm:spPr/>
      <dgm:t>
        <a:bodyPr/>
        <a:lstStyle/>
        <a:p>
          <a:pPr>
            <a:lnSpc>
              <a:spcPct val="100000"/>
            </a:lnSpc>
          </a:pPr>
          <a:r>
            <a:rPr lang="es-CL" dirty="0"/>
            <a:t>Se clasifican en según su presentación clínica en focales, generalizadas y de inicio desconocido </a:t>
          </a:r>
          <a:endParaRPr lang="en-US" dirty="0"/>
        </a:p>
      </dgm:t>
    </dgm:pt>
    <dgm:pt modelId="{8452CE53-0CA8-4729-B6AD-5DC10C238606}" type="parTrans" cxnId="{FF357B89-01E6-4592-BFB9-4152BDFC3503}">
      <dgm:prSet/>
      <dgm:spPr/>
      <dgm:t>
        <a:bodyPr/>
        <a:lstStyle/>
        <a:p>
          <a:endParaRPr lang="en-US"/>
        </a:p>
      </dgm:t>
    </dgm:pt>
    <dgm:pt modelId="{A7524BFF-3842-4EF9-BA04-E2338BB9F5FC}" type="sibTrans" cxnId="{FF357B89-01E6-4592-BFB9-4152BDFC3503}">
      <dgm:prSet/>
      <dgm:spPr/>
      <dgm:t>
        <a:bodyPr/>
        <a:lstStyle/>
        <a:p>
          <a:endParaRPr lang="en-US"/>
        </a:p>
      </dgm:t>
    </dgm:pt>
    <dgm:pt modelId="{25A2D2A7-4548-4D21-8B3D-03BE3915BF6A}">
      <dgm:prSet/>
      <dgm:spPr/>
      <dgm:t>
        <a:bodyPr/>
        <a:lstStyle/>
        <a:p>
          <a:pPr>
            <a:lnSpc>
              <a:spcPct val="100000"/>
            </a:lnSpc>
          </a:pPr>
          <a:r>
            <a:rPr lang="es-CL"/>
            <a:t>Si la crisis epiléptica incluye manifestaciones motoras hablamos de crisis convulsiva</a:t>
          </a:r>
          <a:endParaRPr lang="en-US"/>
        </a:p>
      </dgm:t>
    </dgm:pt>
    <dgm:pt modelId="{8B136383-5AC3-422A-A983-8EC4F96B9F43}" type="parTrans" cxnId="{F3874252-D33A-401F-8ABA-B7204D351312}">
      <dgm:prSet/>
      <dgm:spPr/>
      <dgm:t>
        <a:bodyPr/>
        <a:lstStyle/>
        <a:p>
          <a:endParaRPr lang="en-US"/>
        </a:p>
      </dgm:t>
    </dgm:pt>
    <dgm:pt modelId="{6EA942C4-4766-40A7-BFA8-152128407F7B}" type="sibTrans" cxnId="{F3874252-D33A-401F-8ABA-B7204D351312}">
      <dgm:prSet/>
      <dgm:spPr/>
      <dgm:t>
        <a:bodyPr/>
        <a:lstStyle/>
        <a:p>
          <a:endParaRPr lang="en-US"/>
        </a:p>
      </dgm:t>
    </dgm:pt>
    <dgm:pt modelId="{F67FF606-FB54-4FD3-A6A9-8AABC736E2B1}" type="pres">
      <dgm:prSet presAssocID="{869668D5-FAAF-4970-8C99-5B85B2BDD216}" presName="root" presStyleCnt="0">
        <dgm:presLayoutVars>
          <dgm:dir/>
          <dgm:resizeHandles val="exact"/>
        </dgm:presLayoutVars>
      </dgm:prSet>
      <dgm:spPr/>
    </dgm:pt>
    <dgm:pt modelId="{94F5C03E-A7C6-47FE-938E-0512D1E6F7B9}" type="pres">
      <dgm:prSet presAssocID="{D073DD36-7A85-4662-89B9-FA3348C36229}" presName="compNode" presStyleCnt="0"/>
      <dgm:spPr/>
    </dgm:pt>
    <dgm:pt modelId="{278BF474-E3A4-409A-A94D-339B85175F80}" type="pres">
      <dgm:prSet presAssocID="{D073DD36-7A85-4662-89B9-FA3348C36229}" presName="bgRect" presStyleLbl="bgShp" presStyleIdx="0" presStyleCnt="3"/>
      <dgm:spPr/>
    </dgm:pt>
    <dgm:pt modelId="{F7B06A4B-CCE5-4A12-8904-1253998AA304}" type="pres">
      <dgm:prSet presAssocID="{D073DD36-7A85-4662-89B9-FA3348C362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4202A3D9-6AC6-4B90-892C-D1B0A7138406}" type="pres">
      <dgm:prSet presAssocID="{D073DD36-7A85-4662-89B9-FA3348C36229}" presName="spaceRect" presStyleCnt="0"/>
      <dgm:spPr/>
    </dgm:pt>
    <dgm:pt modelId="{B07F1800-EA8F-4BBE-B869-357652F564E3}" type="pres">
      <dgm:prSet presAssocID="{D073DD36-7A85-4662-89B9-FA3348C36229}" presName="parTx" presStyleLbl="revTx" presStyleIdx="0" presStyleCnt="3">
        <dgm:presLayoutVars>
          <dgm:chMax val="0"/>
          <dgm:chPref val="0"/>
        </dgm:presLayoutVars>
      </dgm:prSet>
      <dgm:spPr/>
    </dgm:pt>
    <dgm:pt modelId="{40D463CA-80D5-4A97-A1F1-6ACD2B4EF828}" type="pres">
      <dgm:prSet presAssocID="{B1BC0F2B-82C8-466F-8FE1-F0FEB5549305}" presName="sibTrans" presStyleCnt="0"/>
      <dgm:spPr/>
    </dgm:pt>
    <dgm:pt modelId="{B649F076-DCDF-47D3-A67A-5742323FA4FF}" type="pres">
      <dgm:prSet presAssocID="{600D1B39-65CF-4589-AB83-6AD437E6A8AC}" presName="compNode" presStyleCnt="0"/>
      <dgm:spPr/>
    </dgm:pt>
    <dgm:pt modelId="{437A1E95-A751-4EFB-A8E6-EBA8213ECFD2}" type="pres">
      <dgm:prSet presAssocID="{600D1B39-65CF-4589-AB83-6AD437E6A8AC}" presName="bgRect" presStyleLbl="bgShp" presStyleIdx="1" presStyleCnt="3"/>
      <dgm:spPr/>
    </dgm:pt>
    <dgm:pt modelId="{C9671E48-20BF-488B-8610-B93174BA23A2}" type="pres">
      <dgm:prSet presAssocID="{600D1B39-65CF-4589-AB83-6AD437E6A8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6E0CEACC-2ADC-4B1D-A348-A9876A96E997}" type="pres">
      <dgm:prSet presAssocID="{600D1B39-65CF-4589-AB83-6AD437E6A8AC}" presName="spaceRect" presStyleCnt="0"/>
      <dgm:spPr/>
    </dgm:pt>
    <dgm:pt modelId="{F845964F-7E8B-4843-844B-5031B74E8294}" type="pres">
      <dgm:prSet presAssocID="{600D1B39-65CF-4589-AB83-6AD437E6A8AC}" presName="parTx" presStyleLbl="revTx" presStyleIdx="1" presStyleCnt="3">
        <dgm:presLayoutVars>
          <dgm:chMax val="0"/>
          <dgm:chPref val="0"/>
        </dgm:presLayoutVars>
      </dgm:prSet>
      <dgm:spPr/>
    </dgm:pt>
    <dgm:pt modelId="{D16516D7-ECC0-4080-95E1-DB138BDEA0C2}" type="pres">
      <dgm:prSet presAssocID="{A7524BFF-3842-4EF9-BA04-E2338BB9F5FC}" presName="sibTrans" presStyleCnt="0"/>
      <dgm:spPr/>
    </dgm:pt>
    <dgm:pt modelId="{FBDEAF60-8503-4EA2-A54D-E412820AFD68}" type="pres">
      <dgm:prSet presAssocID="{25A2D2A7-4548-4D21-8B3D-03BE3915BF6A}" presName="compNode" presStyleCnt="0"/>
      <dgm:spPr/>
    </dgm:pt>
    <dgm:pt modelId="{93B637B7-7C6F-4979-B9A9-886D2D910E96}" type="pres">
      <dgm:prSet presAssocID="{25A2D2A7-4548-4D21-8B3D-03BE3915BF6A}" presName="bgRect" presStyleLbl="bgShp" presStyleIdx="2" presStyleCnt="3"/>
      <dgm:spPr/>
    </dgm:pt>
    <dgm:pt modelId="{775A5EE2-3539-4F1D-B49C-6D288A7C73A2}" type="pres">
      <dgm:prSet presAssocID="{25A2D2A7-4548-4D21-8B3D-03BE3915BF6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lippery"/>
        </a:ext>
      </dgm:extLst>
    </dgm:pt>
    <dgm:pt modelId="{97E088E6-007D-4451-A338-D6DA188EA9EC}" type="pres">
      <dgm:prSet presAssocID="{25A2D2A7-4548-4D21-8B3D-03BE3915BF6A}" presName="spaceRect" presStyleCnt="0"/>
      <dgm:spPr/>
    </dgm:pt>
    <dgm:pt modelId="{8E9CF856-18FD-433E-8A7B-CBA1033F2203}" type="pres">
      <dgm:prSet presAssocID="{25A2D2A7-4548-4D21-8B3D-03BE3915BF6A}" presName="parTx" presStyleLbl="revTx" presStyleIdx="2" presStyleCnt="3">
        <dgm:presLayoutVars>
          <dgm:chMax val="0"/>
          <dgm:chPref val="0"/>
        </dgm:presLayoutVars>
      </dgm:prSet>
      <dgm:spPr/>
    </dgm:pt>
  </dgm:ptLst>
  <dgm:cxnLst>
    <dgm:cxn modelId="{F7497B03-7FAB-CF48-9A72-1546E66765E3}" type="presOf" srcId="{869668D5-FAAF-4970-8C99-5B85B2BDD216}" destId="{F67FF606-FB54-4FD3-A6A9-8AABC736E2B1}" srcOrd="0" destOrd="0" presId="urn:microsoft.com/office/officeart/2018/2/layout/IconVerticalSolidList"/>
    <dgm:cxn modelId="{F3874252-D33A-401F-8ABA-B7204D351312}" srcId="{869668D5-FAAF-4970-8C99-5B85B2BDD216}" destId="{25A2D2A7-4548-4D21-8B3D-03BE3915BF6A}" srcOrd="2" destOrd="0" parTransId="{8B136383-5AC3-422A-A983-8EC4F96B9F43}" sibTransId="{6EA942C4-4766-40A7-BFA8-152128407F7B}"/>
    <dgm:cxn modelId="{9BBD8569-162D-644E-A18B-EA636FA6F704}" type="presOf" srcId="{25A2D2A7-4548-4D21-8B3D-03BE3915BF6A}" destId="{8E9CF856-18FD-433E-8A7B-CBA1033F2203}" srcOrd="0" destOrd="0" presId="urn:microsoft.com/office/officeart/2018/2/layout/IconVerticalSolidList"/>
    <dgm:cxn modelId="{03592685-0840-DC46-929F-B42A99965BB7}" type="presOf" srcId="{D073DD36-7A85-4662-89B9-FA3348C36229}" destId="{B07F1800-EA8F-4BBE-B869-357652F564E3}" srcOrd="0" destOrd="0" presId="urn:microsoft.com/office/officeart/2018/2/layout/IconVerticalSolidList"/>
    <dgm:cxn modelId="{FF357B89-01E6-4592-BFB9-4152BDFC3503}" srcId="{869668D5-FAAF-4970-8C99-5B85B2BDD216}" destId="{600D1B39-65CF-4589-AB83-6AD437E6A8AC}" srcOrd="1" destOrd="0" parTransId="{8452CE53-0CA8-4729-B6AD-5DC10C238606}" sibTransId="{A7524BFF-3842-4EF9-BA04-E2338BB9F5FC}"/>
    <dgm:cxn modelId="{607322CF-265B-EE4D-ADB3-86F9C115750E}" type="presOf" srcId="{600D1B39-65CF-4589-AB83-6AD437E6A8AC}" destId="{F845964F-7E8B-4843-844B-5031B74E8294}" srcOrd="0" destOrd="0" presId="urn:microsoft.com/office/officeart/2018/2/layout/IconVerticalSolidList"/>
    <dgm:cxn modelId="{F29F88EA-09BD-467D-9244-3FDC3501F2E8}" srcId="{869668D5-FAAF-4970-8C99-5B85B2BDD216}" destId="{D073DD36-7A85-4662-89B9-FA3348C36229}" srcOrd="0" destOrd="0" parTransId="{68865584-4DD8-4631-B3C7-3A472A096D46}" sibTransId="{B1BC0F2B-82C8-466F-8FE1-F0FEB5549305}"/>
    <dgm:cxn modelId="{A27B1404-CEF3-2748-8B43-92C589D85D65}" type="presParOf" srcId="{F67FF606-FB54-4FD3-A6A9-8AABC736E2B1}" destId="{94F5C03E-A7C6-47FE-938E-0512D1E6F7B9}" srcOrd="0" destOrd="0" presId="urn:microsoft.com/office/officeart/2018/2/layout/IconVerticalSolidList"/>
    <dgm:cxn modelId="{C17FB6BE-58AA-3C4C-B6C1-493F18C15481}" type="presParOf" srcId="{94F5C03E-A7C6-47FE-938E-0512D1E6F7B9}" destId="{278BF474-E3A4-409A-A94D-339B85175F80}" srcOrd="0" destOrd="0" presId="urn:microsoft.com/office/officeart/2018/2/layout/IconVerticalSolidList"/>
    <dgm:cxn modelId="{DE57E4E5-E3F3-4D45-BDDD-53D97EA35D15}" type="presParOf" srcId="{94F5C03E-A7C6-47FE-938E-0512D1E6F7B9}" destId="{F7B06A4B-CCE5-4A12-8904-1253998AA304}" srcOrd="1" destOrd="0" presId="urn:microsoft.com/office/officeart/2018/2/layout/IconVerticalSolidList"/>
    <dgm:cxn modelId="{16603C1E-7841-544F-89AA-D1D76D1F8B08}" type="presParOf" srcId="{94F5C03E-A7C6-47FE-938E-0512D1E6F7B9}" destId="{4202A3D9-6AC6-4B90-892C-D1B0A7138406}" srcOrd="2" destOrd="0" presId="urn:microsoft.com/office/officeart/2018/2/layout/IconVerticalSolidList"/>
    <dgm:cxn modelId="{E0BAEA0B-1696-9B4B-8325-51200E912DAF}" type="presParOf" srcId="{94F5C03E-A7C6-47FE-938E-0512D1E6F7B9}" destId="{B07F1800-EA8F-4BBE-B869-357652F564E3}" srcOrd="3" destOrd="0" presId="urn:microsoft.com/office/officeart/2018/2/layout/IconVerticalSolidList"/>
    <dgm:cxn modelId="{D2EF227D-5B84-2049-84BE-C75EF0BA59A4}" type="presParOf" srcId="{F67FF606-FB54-4FD3-A6A9-8AABC736E2B1}" destId="{40D463CA-80D5-4A97-A1F1-6ACD2B4EF828}" srcOrd="1" destOrd="0" presId="urn:microsoft.com/office/officeart/2018/2/layout/IconVerticalSolidList"/>
    <dgm:cxn modelId="{D005663D-0A83-0449-AFAE-84B60F770EE9}" type="presParOf" srcId="{F67FF606-FB54-4FD3-A6A9-8AABC736E2B1}" destId="{B649F076-DCDF-47D3-A67A-5742323FA4FF}" srcOrd="2" destOrd="0" presId="urn:microsoft.com/office/officeart/2018/2/layout/IconVerticalSolidList"/>
    <dgm:cxn modelId="{10AD500E-4A9D-7043-BBEF-AD6C9CA99137}" type="presParOf" srcId="{B649F076-DCDF-47D3-A67A-5742323FA4FF}" destId="{437A1E95-A751-4EFB-A8E6-EBA8213ECFD2}" srcOrd="0" destOrd="0" presId="urn:microsoft.com/office/officeart/2018/2/layout/IconVerticalSolidList"/>
    <dgm:cxn modelId="{16A41FD7-2A75-4449-97E4-8A15485DFC9E}" type="presParOf" srcId="{B649F076-DCDF-47D3-A67A-5742323FA4FF}" destId="{C9671E48-20BF-488B-8610-B93174BA23A2}" srcOrd="1" destOrd="0" presId="urn:microsoft.com/office/officeart/2018/2/layout/IconVerticalSolidList"/>
    <dgm:cxn modelId="{50414D4B-A881-2C43-9AAD-65C41AD47E4F}" type="presParOf" srcId="{B649F076-DCDF-47D3-A67A-5742323FA4FF}" destId="{6E0CEACC-2ADC-4B1D-A348-A9876A96E997}" srcOrd="2" destOrd="0" presId="urn:microsoft.com/office/officeart/2018/2/layout/IconVerticalSolidList"/>
    <dgm:cxn modelId="{E37D5639-9AA0-4145-8C6B-24F0E87D53F1}" type="presParOf" srcId="{B649F076-DCDF-47D3-A67A-5742323FA4FF}" destId="{F845964F-7E8B-4843-844B-5031B74E8294}" srcOrd="3" destOrd="0" presId="urn:microsoft.com/office/officeart/2018/2/layout/IconVerticalSolidList"/>
    <dgm:cxn modelId="{34698259-0E9E-7D45-9214-BBDC727AD3C5}" type="presParOf" srcId="{F67FF606-FB54-4FD3-A6A9-8AABC736E2B1}" destId="{D16516D7-ECC0-4080-95E1-DB138BDEA0C2}" srcOrd="3" destOrd="0" presId="urn:microsoft.com/office/officeart/2018/2/layout/IconVerticalSolidList"/>
    <dgm:cxn modelId="{AAC41EFA-5477-2446-844F-03B29D380FCE}" type="presParOf" srcId="{F67FF606-FB54-4FD3-A6A9-8AABC736E2B1}" destId="{FBDEAF60-8503-4EA2-A54D-E412820AFD68}" srcOrd="4" destOrd="0" presId="urn:microsoft.com/office/officeart/2018/2/layout/IconVerticalSolidList"/>
    <dgm:cxn modelId="{D17CC3EE-B0B8-B748-879E-D137724F3179}" type="presParOf" srcId="{FBDEAF60-8503-4EA2-A54D-E412820AFD68}" destId="{93B637B7-7C6F-4979-B9A9-886D2D910E96}" srcOrd="0" destOrd="0" presId="urn:microsoft.com/office/officeart/2018/2/layout/IconVerticalSolidList"/>
    <dgm:cxn modelId="{994F8B2A-E491-F442-8993-4AE3AE4C6006}" type="presParOf" srcId="{FBDEAF60-8503-4EA2-A54D-E412820AFD68}" destId="{775A5EE2-3539-4F1D-B49C-6D288A7C73A2}" srcOrd="1" destOrd="0" presId="urn:microsoft.com/office/officeart/2018/2/layout/IconVerticalSolidList"/>
    <dgm:cxn modelId="{1A1C7B8C-7CF2-964F-99EC-42D5BADA9B36}" type="presParOf" srcId="{FBDEAF60-8503-4EA2-A54D-E412820AFD68}" destId="{97E088E6-007D-4451-A338-D6DA188EA9EC}" srcOrd="2" destOrd="0" presId="urn:microsoft.com/office/officeart/2018/2/layout/IconVerticalSolidList"/>
    <dgm:cxn modelId="{6F7BCDB9-48A6-2641-8B6B-9BAF2B1F9599}" type="presParOf" srcId="{FBDEAF60-8503-4EA2-A54D-E412820AFD68}" destId="{8E9CF856-18FD-433E-8A7B-CBA1033F22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9668D5-FAAF-4970-8C99-5B85B2BDD2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073DD36-7A85-4662-89B9-FA3348C36229}">
      <dgm:prSet/>
      <dgm:spPr/>
      <dgm:t>
        <a:bodyPr/>
        <a:lstStyle/>
        <a:p>
          <a:pPr>
            <a:lnSpc>
              <a:spcPct val="100000"/>
            </a:lnSpc>
          </a:pPr>
          <a:r>
            <a:rPr lang="es-CL"/>
            <a:t>Crisis epiléptica:  se define como la aparición transitoria de signos y/o síntomas debidos a actividad neuronal excesiva y sincrónica en el cerebro</a:t>
          </a:r>
          <a:endParaRPr lang="en-US"/>
        </a:p>
      </dgm:t>
    </dgm:pt>
    <dgm:pt modelId="{68865584-4DD8-4631-B3C7-3A472A096D46}" type="parTrans" cxnId="{F29F88EA-09BD-467D-9244-3FDC3501F2E8}">
      <dgm:prSet/>
      <dgm:spPr/>
      <dgm:t>
        <a:bodyPr/>
        <a:lstStyle/>
        <a:p>
          <a:endParaRPr lang="en-US"/>
        </a:p>
      </dgm:t>
    </dgm:pt>
    <dgm:pt modelId="{B1BC0F2B-82C8-466F-8FE1-F0FEB5549305}" type="sibTrans" cxnId="{F29F88EA-09BD-467D-9244-3FDC3501F2E8}">
      <dgm:prSet/>
      <dgm:spPr/>
      <dgm:t>
        <a:bodyPr/>
        <a:lstStyle/>
        <a:p>
          <a:endParaRPr lang="en-US"/>
        </a:p>
      </dgm:t>
    </dgm:pt>
    <dgm:pt modelId="{600D1B39-65CF-4589-AB83-6AD437E6A8AC}">
      <dgm:prSet/>
      <dgm:spPr/>
      <dgm:t>
        <a:bodyPr/>
        <a:lstStyle/>
        <a:p>
          <a:pPr>
            <a:lnSpc>
              <a:spcPct val="100000"/>
            </a:lnSpc>
          </a:pPr>
          <a:r>
            <a:rPr lang="es-CL" dirty="0"/>
            <a:t>Se clasifican en según su presentación clínica en focales, generalizadas y de inicio desconocido </a:t>
          </a:r>
          <a:endParaRPr lang="en-US" dirty="0"/>
        </a:p>
      </dgm:t>
    </dgm:pt>
    <dgm:pt modelId="{8452CE53-0CA8-4729-B6AD-5DC10C238606}" type="parTrans" cxnId="{FF357B89-01E6-4592-BFB9-4152BDFC3503}">
      <dgm:prSet/>
      <dgm:spPr/>
      <dgm:t>
        <a:bodyPr/>
        <a:lstStyle/>
        <a:p>
          <a:endParaRPr lang="en-US"/>
        </a:p>
      </dgm:t>
    </dgm:pt>
    <dgm:pt modelId="{A7524BFF-3842-4EF9-BA04-E2338BB9F5FC}" type="sibTrans" cxnId="{FF357B89-01E6-4592-BFB9-4152BDFC3503}">
      <dgm:prSet/>
      <dgm:spPr/>
      <dgm:t>
        <a:bodyPr/>
        <a:lstStyle/>
        <a:p>
          <a:endParaRPr lang="en-US"/>
        </a:p>
      </dgm:t>
    </dgm:pt>
    <dgm:pt modelId="{25A2D2A7-4548-4D21-8B3D-03BE3915BF6A}">
      <dgm:prSet/>
      <dgm:spPr/>
      <dgm:t>
        <a:bodyPr/>
        <a:lstStyle/>
        <a:p>
          <a:pPr>
            <a:lnSpc>
              <a:spcPct val="100000"/>
            </a:lnSpc>
          </a:pPr>
          <a:r>
            <a:rPr lang="es-CL"/>
            <a:t>Si la crisis epiléptica incluye manifestaciones motoras hablamos de crisis convulsiva</a:t>
          </a:r>
          <a:endParaRPr lang="en-US"/>
        </a:p>
      </dgm:t>
    </dgm:pt>
    <dgm:pt modelId="{8B136383-5AC3-422A-A983-8EC4F96B9F43}" type="parTrans" cxnId="{F3874252-D33A-401F-8ABA-B7204D351312}">
      <dgm:prSet/>
      <dgm:spPr/>
      <dgm:t>
        <a:bodyPr/>
        <a:lstStyle/>
        <a:p>
          <a:endParaRPr lang="en-US"/>
        </a:p>
      </dgm:t>
    </dgm:pt>
    <dgm:pt modelId="{6EA942C4-4766-40A7-BFA8-152128407F7B}" type="sibTrans" cxnId="{F3874252-D33A-401F-8ABA-B7204D351312}">
      <dgm:prSet/>
      <dgm:spPr/>
      <dgm:t>
        <a:bodyPr/>
        <a:lstStyle/>
        <a:p>
          <a:endParaRPr lang="en-US"/>
        </a:p>
      </dgm:t>
    </dgm:pt>
    <dgm:pt modelId="{F67FF606-FB54-4FD3-A6A9-8AABC736E2B1}" type="pres">
      <dgm:prSet presAssocID="{869668D5-FAAF-4970-8C99-5B85B2BDD216}" presName="root" presStyleCnt="0">
        <dgm:presLayoutVars>
          <dgm:dir/>
          <dgm:resizeHandles val="exact"/>
        </dgm:presLayoutVars>
      </dgm:prSet>
      <dgm:spPr/>
    </dgm:pt>
    <dgm:pt modelId="{94F5C03E-A7C6-47FE-938E-0512D1E6F7B9}" type="pres">
      <dgm:prSet presAssocID="{D073DD36-7A85-4662-89B9-FA3348C36229}" presName="compNode" presStyleCnt="0"/>
      <dgm:spPr/>
    </dgm:pt>
    <dgm:pt modelId="{278BF474-E3A4-409A-A94D-339B85175F80}" type="pres">
      <dgm:prSet presAssocID="{D073DD36-7A85-4662-89B9-FA3348C36229}" presName="bgRect" presStyleLbl="bgShp" presStyleIdx="0" presStyleCnt="3"/>
      <dgm:spPr/>
    </dgm:pt>
    <dgm:pt modelId="{F7B06A4B-CCE5-4A12-8904-1253998AA304}" type="pres">
      <dgm:prSet presAssocID="{D073DD36-7A85-4662-89B9-FA3348C362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4202A3D9-6AC6-4B90-892C-D1B0A7138406}" type="pres">
      <dgm:prSet presAssocID="{D073DD36-7A85-4662-89B9-FA3348C36229}" presName="spaceRect" presStyleCnt="0"/>
      <dgm:spPr/>
    </dgm:pt>
    <dgm:pt modelId="{B07F1800-EA8F-4BBE-B869-357652F564E3}" type="pres">
      <dgm:prSet presAssocID="{D073DD36-7A85-4662-89B9-FA3348C36229}" presName="parTx" presStyleLbl="revTx" presStyleIdx="0" presStyleCnt="3">
        <dgm:presLayoutVars>
          <dgm:chMax val="0"/>
          <dgm:chPref val="0"/>
        </dgm:presLayoutVars>
      </dgm:prSet>
      <dgm:spPr/>
    </dgm:pt>
    <dgm:pt modelId="{40D463CA-80D5-4A97-A1F1-6ACD2B4EF828}" type="pres">
      <dgm:prSet presAssocID="{B1BC0F2B-82C8-466F-8FE1-F0FEB5549305}" presName="sibTrans" presStyleCnt="0"/>
      <dgm:spPr/>
    </dgm:pt>
    <dgm:pt modelId="{B649F076-DCDF-47D3-A67A-5742323FA4FF}" type="pres">
      <dgm:prSet presAssocID="{600D1B39-65CF-4589-AB83-6AD437E6A8AC}" presName="compNode" presStyleCnt="0"/>
      <dgm:spPr/>
    </dgm:pt>
    <dgm:pt modelId="{437A1E95-A751-4EFB-A8E6-EBA8213ECFD2}" type="pres">
      <dgm:prSet presAssocID="{600D1B39-65CF-4589-AB83-6AD437E6A8AC}" presName="bgRect" presStyleLbl="bgShp" presStyleIdx="1" presStyleCnt="3"/>
      <dgm:spPr/>
    </dgm:pt>
    <dgm:pt modelId="{C9671E48-20BF-488B-8610-B93174BA23A2}" type="pres">
      <dgm:prSet presAssocID="{600D1B39-65CF-4589-AB83-6AD437E6A8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6E0CEACC-2ADC-4B1D-A348-A9876A96E997}" type="pres">
      <dgm:prSet presAssocID="{600D1B39-65CF-4589-AB83-6AD437E6A8AC}" presName="spaceRect" presStyleCnt="0"/>
      <dgm:spPr/>
    </dgm:pt>
    <dgm:pt modelId="{F845964F-7E8B-4843-844B-5031B74E8294}" type="pres">
      <dgm:prSet presAssocID="{600D1B39-65CF-4589-AB83-6AD437E6A8AC}" presName="parTx" presStyleLbl="revTx" presStyleIdx="1" presStyleCnt="3">
        <dgm:presLayoutVars>
          <dgm:chMax val="0"/>
          <dgm:chPref val="0"/>
        </dgm:presLayoutVars>
      </dgm:prSet>
      <dgm:spPr/>
    </dgm:pt>
    <dgm:pt modelId="{D16516D7-ECC0-4080-95E1-DB138BDEA0C2}" type="pres">
      <dgm:prSet presAssocID="{A7524BFF-3842-4EF9-BA04-E2338BB9F5FC}" presName="sibTrans" presStyleCnt="0"/>
      <dgm:spPr/>
    </dgm:pt>
    <dgm:pt modelId="{FBDEAF60-8503-4EA2-A54D-E412820AFD68}" type="pres">
      <dgm:prSet presAssocID="{25A2D2A7-4548-4D21-8B3D-03BE3915BF6A}" presName="compNode" presStyleCnt="0"/>
      <dgm:spPr/>
    </dgm:pt>
    <dgm:pt modelId="{93B637B7-7C6F-4979-B9A9-886D2D910E96}" type="pres">
      <dgm:prSet presAssocID="{25A2D2A7-4548-4D21-8B3D-03BE3915BF6A}" presName="bgRect" presStyleLbl="bgShp" presStyleIdx="2" presStyleCnt="3"/>
      <dgm:spPr/>
    </dgm:pt>
    <dgm:pt modelId="{775A5EE2-3539-4F1D-B49C-6D288A7C73A2}" type="pres">
      <dgm:prSet presAssocID="{25A2D2A7-4548-4D21-8B3D-03BE3915BF6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lippery"/>
        </a:ext>
      </dgm:extLst>
    </dgm:pt>
    <dgm:pt modelId="{97E088E6-007D-4451-A338-D6DA188EA9EC}" type="pres">
      <dgm:prSet presAssocID="{25A2D2A7-4548-4D21-8B3D-03BE3915BF6A}" presName="spaceRect" presStyleCnt="0"/>
      <dgm:spPr/>
    </dgm:pt>
    <dgm:pt modelId="{8E9CF856-18FD-433E-8A7B-CBA1033F2203}" type="pres">
      <dgm:prSet presAssocID="{25A2D2A7-4548-4D21-8B3D-03BE3915BF6A}" presName="parTx" presStyleLbl="revTx" presStyleIdx="2" presStyleCnt="3">
        <dgm:presLayoutVars>
          <dgm:chMax val="0"/>
          <dgm:chPref val="0"/>
        </dgm:presLayoutVars>
      </dgm:prSet>
      <dgm:spPr/>
    </dgm:pt>
  </dgm:ptLst>
  <dgm:cxnLst>
    <dgm:cxn modelId="{F7497B03-7FAB-CF48-9A72-1546E66765E3}" type="presOf" srcId="{869668D5-FAAF-4970-8C99-5B85B2BDD216}" destId="{F67FF606-FB54-4FD3-A6A9-8AABC736E2B1}" srcOrd="0" destOrd="0" presId="urn:microsoft.com/office/officeart/2018/2/layout/IconVerticalSolidList"/>
    <dgm:cxn modelId="{F3874252-D33A-401F-8ABA-B7204D351312}" srcId="{869668D5-FAAF-4970-8C99-5B85B2BDD216}" destId="{25A2D2A7-4548-4D21-8B3D-03BE3915BF6A}" srcOrd="2" destOrd="0" parTransId="{8B136383-5AC3-422A-A983-8EC4F96B9F43}" sibTransId="{6EA942C4-4766-40A7-BFA8-152128407F7B}"/>
    <dgm:cxn modelId="{9BBD8569-162D-644E-A18B-EA636FA6F704}" type="presOf" srcId="{25A2D2A7-4548-4D21-8B3D-03BE3915BF6A}" destId="{8E9CF856-18FD-433E-8A7B-CBA1033F2203}" srcOrd="0" destOrd="0" presId="urn:microsoft.com/office/officeart/2018/2/layout/IconVerticalSolidList"/>
    <dgm:cxn modelId="{03592685-0840-DC46-929F-B42A99965BB7}" type="presOf" srcId="{D073DD36-7A85-4662-89B9-FA3348C36229}" destId="{B07F1800-EA8F-4BBE-B869-357652F564E3}" srcOrd="0" destOrd="0" presId="urn:microsoft.com/office/officeart/2018/2/layout/IconVerticalSolidList"/>
    <dgm:cxn modelId="{FF357B89-01E6-4592-BFB9-4152BDFC3503}" srcId="{869668D5-FAAF-4970-8C99-5B85B2BDD216}" destId="{600D1B39-65CF-4589-AB83-6AD437E6A8AC}" srcOrd="1" destOrd="0" parTransId="{8452CE53-0CA8-4729-B6AD-5DC10C238606}" sibTransId="{A7524BFF-3842-4EF9-BA04-E2338BB9F5FC}"/>
    <dgm:cxn modelId="{607322CF-265B-EE4D-ADB3-86F9C115750E}" type="presOf" srcId="{600D1B39-65CF-4589-AB83-6AD437E6A8AC}" destId="{F845964F-7E8B-4843-844B-5031B74E8294}" srcOrd="0" destOrd="0" presId="urn:microsoft.com/office/officeart/2018/2/layout/IconVerticalSolidList"/>
    <dgm:cxn modelId="{F29F88EA-09BD-467D-9244-3FDC3501F2E8}" srcId="{869668D5-FAAF-4970-8C99-5B85B2BDD216}" destId="{D073DD36-7A85-4662-89B9-FA3348C36229}" srcOrd="0" destOrd="0" parTransId="{68865584-4DD8-4631-B3C7-3A472A096D46}" sibTransId="{B1BC0F2B-82C8-466F-8FE1-F0FEB5549305}"/>
    <dgm:cxn modelId="{A27B1404-CEF3-2748-8B43-92C589D85D65}" type="presParOf" srcId="{F67FF606-FB54-4FD3-A6A9-8AABC736E2B1}" destId="{94F5C03E-A7C6-47FE-938E-0512D1E6F7B9}" srcOrd="0" destOrd="0" presId="urn:microsoft.com/office/officeart/2018/2/layout/IconVerticalSolidList"/>
    <dgm:cxn modelId="{C17FB6BE-58AA-3C4C-B6C1-493F18C15481}" type="presParOf" srcId="{94F5C03E-A7C6-47FE-938E-0512D1E6F7B9}" destId="{278BF474-E3A4-409A-A94D-339B85175F80}" srcOrd="0" destOrd="0" presId="urn:microsoft.com/office/officeart/2018/2/layout/IconVerticalSolidList"/>
    <dgm:cxn modelId="{DE57E4E5-E3F3-4D45-BDDD-53D97EA35D15}" type="presParOf" srcId="{94F5C03E-A7C6-47FE-938E-0512D1E6F7B9}" destId="{F7B06A4B-CCE5-4A12-8904-1253998AA304}" srcOrd="1" destOrd="0" presId="urn:microsoft.com/office/officeart/2018/2/layout/IconVerticalSolidList"/>
    <dgm:cxn modelId="{16603C1E-7841-544F-89AA-D1D76D1F8B08}" type="presParOf" srcId="{94F5C03E-A7C6-47FE-938E-0512D1E6F7B9}" destId="{4202A3D9-6AC6-4B90-892C-D1B0A7138406}" srcOrd="2" destOrd="0" presId="urn:microsoft.com/office/officeart/2018/2/layout/IconVerticalSolidList"/>
    <dgm:cxn modelId="{E0BAEA0B-1696-9B4B-8325-51200E912DAF}" type="presParOf" srcId="{94F5C03E-A7C6-47FE-938E-0512D1E6F7B9}" destId="{B07F1800-EA8F-4BBE-B869-357652F564E3}" srcOrd="3" destOrd="0" presId="urn:microsoft.com/office/officeart/2018/2/layout/IconVerticalSolidList"/>
    <dgm:cxn modelId="{D2EF227D-5B84-2049-84BE-C75EF0BA59A4}" type="presParOf" srcId="{F67FF606-FB54-4FD3-A6A9-8AABC736E2B1}" destId="{40D463CA-80D5-4A97-A1F1-6ACD2B4EF828}" srcOrd="1" destOrd="0" presId="urn:microsoft.com/office/officeart/2018/2/layout/IconVerticalSolidList"/>
    <dgm:cxn modelId="{D005663D-0A83-0449-AFAE-84B60F770EE9}" type="presParOf" srcId="{F67FF606-FB54-4FD3-A6A9-8AABC736E2B1}" destId="{B649F076-DCDF-47D3-A67A-5742323FA4FF}" srcOrd="2" destOrd="0" presId="urn:microsoft.com/office/officeart/2018/2/layout/IconVerticalSolidList"/>
    <dgm:cxn modelId="{10AD500E-4A9D-7043-BBEF-AD6C9CA99137}" type="presParOf" srcId="{B649F076-DCDF-47D3-A67A-5742323FA4FF}" destId="{437A1E95-A751-4EFB-A8E6-EBA8213ECFD2}" srcOrd="0" destOrd="0" presId="urn:microsoft.com/office/officeart/2018/2/layout/IconVerticalSolidList"/>
    <dgm:cxn modelId="{16A41FD7-2A75-4449-97E4-8A15485DFC9E}" type="presParOf" srcId="{B649F076-DCDF-47D3-A67A-5742323FA4FF}" destId="{C9671E48-20BF-488B-8610-B93174BA23A2}" srcOrd="1" destOrd="0" presId="urn:microsoft.com/office/officeart/2018/2/layout/IconVerticalSolidList"/>
    <dgm:cxn modelId="{50414D4B-A881-2C43-9AAD-65C41AD47E4F}" type="presParOf" srcId="{B649F076-DCDF-47D3-A67A-5742323FA4FF}" destId="{6E0CEACC-2ADC-4B1D-A348-A9876A96E997}" srcOrd="2" destOrd="0" presId="urn:microsoft.com/office/officeart/2018/2/layout/IconVerticalSolidList"/>
    <dgm:cxn modelId="{E37D5639-9AA0-4145-8C6B-24F0E87D53F1}" type="presParOf" srcId="{B649F076-DCDF-47D3-A67A-5742323FA4FF}" destId="{F845964F-7E8B-4843-844B-5031B74E8294}" srcOrd="3" destOrd="0" presId="urn:microsoft.com/office/officeart/2018/2/layout/IconVerticalSolidList"/>
    <dgm:cxn modelId="{34698259-0E9E-7D45-9214-BBDC727AD3C5}" type="presParOf" srcId="{F67FF606-FB54-4FD3-A6A9-8AABC736E2B1}" destId="{D16516D7-ECC0-4080-95E1-DB138BDEA0C2}" srcOrd="3" destOrd="0" presId="urn:microsoft.com/office/officeart/2018/2/layout/IconVerticalSolidList"/>
    <dgm:cxn modelId="{AAC41EFA-5477-2446-844F-03B29D380FCE}" type="presParOf" srcId="{F67FF606-FB54-4FD3-A6A9-8AABC736E2B1}" destId="{FBDEAF60-8503-4EA2-A54D-E412820AFD68}" srcOrd="4" destOrd="0" presId="urn:microsoft.com/office/officeart/2018/2/layout/IconVerticalSolidList"/>
    <dgm:cxn modelId="{D17CC3EE-B0B8-B748-879E-D137724F3179}" type="presParOf" srcId="{FBDEAF60-8503-4EA2-A54D-E412820AFD68}" destId="{93B637B7-7C6F-4979-B9A9-886D2D910E96}" srcOrd="0" destOrd="0" presId="urn:microsoft.com/office/officeart/2018/2/layout/IconVerticalSolidList"/>
    <dgm:cxn modelId="{994F8B2A-E491-F442-8993-4AE3AE4C6006}" type="presParOf" srcId="{FBDEAF60-8503-4EA2-A54D-E412820AFD68}" destId="{775A5EE2-3539-4F1D-B49C-6D288A7C73A2}" srcOrd="1" destOrd="0" presId="urn:microsoft.com/office/officeart/2018/2/layout/IconVerticalSolidList"/>
    <dgm:cxn modelId="{1A1C7B8C-7CF2-964F-99EC-42D5BADA9B36}" type="presParOf" srcId="{FBDEAF60-8503-4EA2-A54D-E412820AFD68}" destId="{97E088E6-007D-4451-A338-D6DA188EA9EC}" srcOrd="2" destOrd="0" presId="urn:microsoft.com/office/officeart/2018/2/layout/IconVerticalSolidList"/>
    <dgm:cxn modelId="{6F7BCDB9-48A6-2641-8B6B-9BAF2B1F9599}" type="presParOf" srcId="{FBDEAF60-8503-4EA2-A54D-E412820AFD68}" destId="{8E9CF856-18FD-433E-8A7B-CBA1033F22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B0EFDA-3E41-4673-89FF-5B42DFD0F54B}"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3E99040B-9C43-49C1-B648-DE3221FD8A76}">
      <dgm:prSet/>
      <dgm:spPr/>
      <dgm:t>
        <a:bodyPr/>
        <a:lstStyle/>
        <a:p>
          <a:pPr>
            <a:lnSpc>
              <a:spcPct val="100000"/>
            </a:lnSpc>
            <a:defRPr b="1"/>
          </a:pPr>
          <a:r>
            <a:rPr lang="es-CL"/>
            <a:t>Síntomas intermitentes, recurrentes, estereotipados</a:t>
          </a:r>
          <a:endParaRPr lang="en-US"/>
        </a:p>
      </dgm:t>
    </dgm:pt>
    <dgm:pt modelId="{09E2C860-C140-4D40-B1CE-790688777C55}" type="parTrans" cxnId="{AABC830C-9165-4577-A4FF-A120EC8F02C2}">
      <dgm:prSet/>
      <dgm:spPr/>
      <dgm:t>
        <a:bodyPr/>
        <a:lstStyle/>
        <a:p>
          <a:endParaRPr lang="en-US"/>
        </a:p>
      </dgm:t>
    </dgm:pt>
    <dgm:pt modelId="{B4A21798-BB28-400D-A546-1A7773F3BB9F}" type="sibTrans" cxnId="{AABC830C-9165-4577-A4FF-A120EC8F02C2}">
      <dgm:prSet/>
      <dgm:spPr/>
      <dgm:t>
        <a:bodyPr/>
        <a:lstStyle/>
        <a:p>
          <a:endParaRPr lang="en-US"/>
        </a:p>
      </dgm:t>
    </dgm:pt>
    <dgm:pt modelId="{0124437C-435A-4D38-97B2-1902912338CB}">
      <dgm:prSet/>
      <dgm:spPr/>
      <dgm:t>
        <a:bodyPr/>
        <a:lstStyle/>
        <a:p>
          <a:pPr>
            <a:lnSpc>
              <a:spcPct val="100000"/>
            </a:lnSpc>
          </a:pPr>
          <a:r>
            <a:rPr lang="es-CL"/>
            <a:t>Motores</a:t>
          </a:r>
          <a:endParaRPr lang="en-US"/>
        </a:p>
      </dgm:t>
    </dgm:pt>
    <dgm:pt modelId="{BCE84C82-BD9B-41EC-AA41-057E813F163F}" type="parTrans" cxnId="{AD460DEC-8905-4571-99AF-3880797D7680}">
      <dgm:prSet/>
      <dgm:spPr/>
      <dgm:t>
        <a:bodyPr/>
        <a:lstStyle/>
        <a:p>
          <a:endParaRPr lang="en-US"/>
        </a:p>
      </dgm:t>
    </dgm:pt>
    <dgm:pt modelId="{05D4415E-72FA-46B6-B111-516E6B80619C}" type="sibTrans" cxnId="{AD460DEC-8905-4571-99AF-3880797D7680}">
      <dgm:prSet/>
      <dgm:spPr/>
      <dgm:t>
        <a:bodyPr/>
        <a:lstStyle/>
        <a:p>
          <a:endParaRPr lang="en-US"/>
        </a:p>
      </dgm:t>
    </dgm:pt>
    <dgm:pt modelId="{F721D834-C9C1-44C5-A57A-174ECAF088CB}">
      <dgm:prSet/>
      <dgm:spPr/>
      <dgm:t>
        <a:bodyPr/>
        <a:lstStyle/>
        <a:p>
          <a:pPr>
            <a:lnSpc>
              <a:spcPct val="100000"/>
            </a:lnSpc>
          </a:pPr>
          <a:r>
            <a:rPr lang="es-CL" dirty="0"/>
            <a:t>Cambios en comportamiento/ consciencia</a:t>
          </a:r>
          <a:endParaRPr lang="en-US" dirty="0"/>
        </a:p>
      </dgm:t>
    </dgm:pt>
    <dgm:pt modelId="{3FF64677-ECE5-4BEB-86D0-CA8AD9B29F53}" type="parTrans" cxnId="{3B74F7D3-9C9C-453D-A2CB-912569258C6E}">
      <dgm:prSet/>
      <dgm:spPr/>
      <dgm:t>
        <a:bodyPr/>
        <a:lstStyle/>
        <a:p>
          <a:endParaRPr lang="en-US"/>
        </a:p>
      </dgm:t>
    </dgm:pt>
    <dgm:pt modelId="{454549DD-839C-414A-800F-EFBBBB3F1C16}" type="sibTrans" cxnId="{3B74F7D3-9C9C-453D-A2CB-912569258C6E}">
      <dgm:prSet/>
      <dgm:spPr/>
      <dgm:t>
        <a:bodyPr/>
        <a:lstStyle/>
        <a:p>
          <a:endParaRPr lang="en-US"/>
        </a:p>
      </dgm:t>
    </dgm:pt>
    <dgm:pt modelId="{322A7D79-79E8-43DE-9C71-AEA3FD73AC1C}">
      <dgm:prSet/>
      <dgm:spPr/>
      <dgm:t>
        <a:bodyPr/>
        <a:lstStyle/>
        <a:p>
          <a:pPr>
            <a:lnSpc>
              <a:spcPct val="100000"/>
            </a:lnSpc>
          </a:pPr>
          <a:r>
            <a:rPr lang="es-CL"/>
            <a:t>Somáticos</a:t>
          </a:r>
          <a:endParaRPr lang="en-US"/>
        </a:p>
      </dgm:t>
    </dgm:pt>
    <dgm:pt modelId="{015A0C6E-9AD2-4D1B-96FD-255A60378861}" type="parTrans" cxnId="{CF203DDF-7D63-443D-B742-DAFE5FD25D15}">
      <dgm:prSet/>
      <dgm:spPr/>
      <dgm:t>
        <a:bodyPr/>
        <a:lstStyle/>
        <a:p>
          <a:endParaRPr lang="en-US"/>
        </a:p>
      </dgm:t>
    </dgm:pt>
    <dgm:pt modelId="{6D650411-77E1-4BFB-9672-8C68BD4C1117}" type="sibTrans" cxnId="{CF203DDF-7D63-443D-B742-DAFE5FD25D15}">
      <dgm:prSet/>
      <dgm:spPr/>
      <dgm:t>
        <a:bodyPr/>
        <a:lstStyle/>
        <a:p>
          <a:endParaRPr lang="en-US"/>
        </a:p>
      </dgm:t>
    </dgm:pt>
    <dgm:pt modelId="{11273EB1-D4C5-4EBE-B402-3A3BC30629A7}">
      <dgm:prSet/>
      <dgm:spPr/>
      <dgm:t>
        <a:bodyPr/>
        <a:lstStyle/>
        <a:p>
          <a:pPr>
            <a:lnSpc>
              <a:spcPct val="100000"/>
            </a:lnSpc>
            <a:defRPr b="1"/>
          </a:pPr>
          <a:r>
            <a:rPr lang="es-CL"/>
            <a:t>Inicio y término súbito, durción segundos-minutos</a:t>
          </a:r>
          <a:endParaRPr lang="en-US"/>
        </a:p>
      </dgm:t>
    </dgm:pt>
    <dgm:pt modelId="{FD2F9D81-62F8-4DC0-9115-3A17B94357F1}" type="parTrans" cxnId="{755FDB94-C7F5-4C0A-897B-B2F67C756B12}">
      <dgm:prSet/>
      <dgm:spPr/>
      <dgm:t>
        <a:bodyPr/>
        <a:lstStyle/>
        <a:p>
          <a:endParaRPr lang="en-US"/>
        </a:p>
      </dgm:t>
    </dgm:pt>
    <dgm:pt modelId="{272752A3-CA58-4847-AB95-FBA9AE08E0CA}" type="sibTrans" cxnId="{755FDB94-C7F5-4C0A-897B-B2F67C756B12}">
      <dgm:prSet/>
      <dgm:spPr/>
      <dgm:t>
        <a:bodyPr/>
        <a:lstStyle/>
        <a:p>
          <a:endParaRPr lang="en-US"/>
        </a:p>
      </dgm:t>
    </dgm:pt>
    <dgm:pt modelId="{8504226F-6635-4185-BFB9-0DF309C9CA5A}">
      <dgm:prSet/>
      <dgm:spPr/>
      <dgm:t>
        <a:bodyPr/>
        <a:lstStyle/>
        <a:p>
          <a:pPr>
            <a:lnSpc>
              <a:spcPct val="100000"/>
            </a:lnSpc>
            <a:defRPr b="1"/>
          </a:pPr>
          <a:r>
            <a:rPr lang="es-CL"/>
            <a:t>Pueden asociarse a diversos síntomas</a:t>
          </a:r>
          <a:endParaRPr lang="en-US"/>
        </a:p>
      </dgm:t>
    </dgm:pt>
    <dgm:pt modelId="{3CBC2D7D-5802-4197-88F1-B5E87D13D794}" type="parTrans" cxnId="{EADD39C9-A960-4108-A075-B25FD4CA483C}">
      <dgm:prSet/>
      <dgm:spPr/>
      <dgm:t>
        <a:bodyPr/>
        <a:lstStyle/>
        <a:p>
          <a:endParaRPr lang="en-US"/>
        </a:p>
      </dgm:t>
    </dgm:pt>
    <dgm:pt modelId="{210CA8E6-1718-4038-BEBE-855101F511D4}" type="sibTrans" cxnId="{EADD39C9-A960-4108-A075-B25FD4CA483C}">
      <dgm:prSet/>
      <dgm:spPr/>
      <dgm:t>
        <a:bodyPr/>
        <a:lstStyle/>
        <a:p>
          <a:endParaRPr lang="en-US"/>
        </a:p>
      </dgm:t>
    </dgm:pt>
    <dgm:pt modelId="{45CE4CBE-AB27-47CD-B4BE-D1B7E060430D}">
      <dgm:prSet/>
      <dgm:spPr/>
      <dgm:t>
        <a:bodyPr/>
        <a:lstStyle/>
        <a:p>
          <a:pPr>
            <a:lnSpc>
              <a:spcPct val="100000"/>
            </a:lnSpc>
          </a:pPr>
          <a:r>
            <a:rPr lang="es-CL"/>
            <a:t>Desmayos</a:t>
          </a:r>
          <a:endParaRPr lang="en-US"/>
        </a:p>
      </dgm:t>
    </dgm:pt>
    <dgm:pt modelId="{371D42AA-8E3F-404B-A9B2-0A9E98C1AB10}" type="parTrans" cxnId="{BC0FAD31-2718-4475-B7EC-AF7D0EF77DAC}">
      <dgm:prSet/>
      <dgm:spPr/>
      <dgm:t>
        <a:bodyPr/>
        <a:lstStyle/>
        <a:p>
          <a:endParaRPr lang="en-US"/>
        </a:p>
      </dgm:t>
    </dgm:pt>
    <dgm:pt modelId="{EC7538C6-C018-4BA8-BC7C-E41196DD039C}" type="sibTrans" cxnId="{BC0FAD31-2718-4475-B7EC-AF7D0EF77DAC}">
      <dgm:prSet/>
      <dgm:spPr/>
      <dgm:t>
        <a:bodyPr/>
        <a:lstStyle/>
        <a:p>
          <a:endParaRPr lang="en-US"/>
        </a:p>
      </dgm:t>
    </dgm:pt>
    <dgm:pt modelId="{AF39AC08-D7D0-4E2E-9BCA-9DC11B72FFFE}">
      <dgm:prSet/>
      <dgm:spPr/>
      <dgm:t>
        <a:bodyPr/>
        <a:lstStyle/>
        <a:p>
          <a:pPr>
            <a:lnSpc>
              <a:spcPct val="100000"/>
            </a:lnSpc>
          </a:pPr>
          <a:r>
            <a:rPr lang="es-CL"/>
            <a:t>Cefalea</a:t>
          </a:r>
          <a:endParaRPr lang="en-US"/>
        </a:p>
      </dgm:t>
    </dgm:pt>
    <dgm:pt modelId="{CBC6EEC0-131A-4DAC-B70A-689BE341FAF6}" type="parTrans" cxnId="{7809B505-AFCC-4194-B14D-615AE2F08C13}">
      <dgm:prSet/>
      <dgm:spPr/>
      <dgm:t>
        <a:bodyPr/>
        <a:lstStyle/>
        <a:p>
          <a:endParaRPr lang="en-US"/>
        </a:p>
      </dgm:t>
    </dgm:pt>
    <dgm:pt modelId="{0B04477B-2A15-4E55-96CE-14CDA964F4EE}" type="sibTrans" cxnId="{7809B505-AFCC-4194-B14D-615AE2F08C13}">
      <dgm:prSet/>
      <dgm:spPr/>
      <dgm:t>
        <a:bodyPr/>
        <a:lstStyle/>
        <a:p>
          <a:endParaRPr lang="en-US"/>
        </a:p>
      </dgm:t>
    </dgm:pt>
    <dgm:pt modelId="{5FC02D78-4429-4C04-AAB8-FF67F0701601}">
      <dgm:prSet/>
      <dgm:spPr/>
      <dgm:t>
        <a:bodyPr/>
        <a:lstStyle/>
        <a:p>
          <a:pPr>
            <a:lnSpc>
              <a:spcPct val="100000"/>
            </a:lnSpc>
          </a:pPr>
          <a:r>
            <a:rPr lang="es-CL"/>
            <a:t>Vómitos</a:t>
          </a:r>
          <a:endParaRPr lang="en-US"/>
        </a:p>
      </dgm:t>
    </dgm:pt>
    <dgm:pt modelId="{8F041B78-18B9-4DFE-A169-EA99A944B0B5}" type="parTrans" cxnId="{CA76E21E-381D-4938-ACE2-F6C9F949FBB6}">
      <dgm:prSet/>
      <dgm:spPr/>
      <dgm:t>
        <a:bodyPr/>
        <a:lstStyle/>
        <a:p>
          <a:endParaRPr lang="en-US"/>
        </a:p>
      </dgm:t>
    </dgm:pt>
    <dgm:pt modelId="{4745F449-72DF-47B6-A89D-152314E104E4}" type="sibTrans" cxnId="{CA76E21E-381D-4938-ACE2-F6C9F949FBB6}">
      <dgm:prSet/>
      <dgm:spPr/>
      <dgm:t>
        <a:bodyPr/>
        <a:lstStyle/>
        <a:p>
          <a:endParaRPr lang="en-US"/>
        </a:p>
      </dgm:t>
    </dgm:pt>
    <dgm:pt modelId="{FFAAE107-0333-42E9-9A5B-62EA0846CDC1}">
      <dgm:prSet/>
      <dgm:spPr/>
      <dgm:t>
        <a:bodyPr/>
        <a:lstStyle/>
        <a:p>
          <a:pPr>
            <a:lnSpc>
              <a:spcPct val="100000"/>
            </a:lnSpc>
          </a:pPr>
          <a:r>
            <a:rPr lang="es-CL"/>
            <a:t>Mareos</a:t>
          </a:r>
          <a:endParaRPr lang="en-US"/>
        </a:p>
      </dgm:t>
    </dgm:pt>
    <dgm:pt modelId="{442A4EBB-5495-413D-830C-4EDD1DA1C032}" type="parTrans" cxnId="{2A60BBAF-B56E-4A4E-934C-0B2F18E32CA4}">
      <dgm:prSet/>
      <dgm:spPr/>
      <dgm:t>
        <a:bodyPr/>
        <a:lstStyle/>
        <a:p>
          <a:endParaRPr lang="en-US"/>
        </a:p>
      </dgm:t>
    </dgm:pt>
    <dgm:pt modelId="{BAF81545-685F-4EBB-B97F-35D6A1AADFB1}" type="sibTrans" cxnId="{2A60BBAF-B56E-4A4E-934C-0B2F18E32CA4}">
      <dgm:prSet/>
      <dgm:spPr/>
      <dgm:t>
        <a:bodyPr/>
        <a:lstStyle/>
        <a:p>
          <a:endParaRPr lang="en-US"/>
        </a:p>
      </dgm:t>
    </dgm:pt>
    <dgm:pt modelId="{380A9841-7CCC-4976-8CE6-B4F55A4A7B25}">
      <dgm:prSet/>
      <dgm:spPr/>
      <dgm:t>
        <a:bodyPr/>
        <a:lstStyle/>
        <a:p>
          <a:pPr>
            <a:lnSpc>
              <a:spcPct val="100000"/>
            </a:lnSpc>
          </a:pPr>
          <a:r>
            <a:rPr lang="es-CL"/>
            <a:t>Dolor abdominal…</a:t>
          </a:r>
          <a:endParaRPr lang="en-US"/>
        </a:p>
      </dgm:t>
    </dgm:pt>
    <dgm:pt modelId="{C6315184-1C38-4D8F-A4ED-1277040754A2}" type="parTrans" cxnId="{37CD5600-3AF2-4EDE-823E-F0DD80078E8D}">
      <dgm:prSet/>
      <dgm:spPr/>
      <dgm:t>
        <a:bodyPr/>
        <a:lstStyle/>
        <a:p>
          <a:endParaRPr lang="en-US"/>
        </a:p>
      </dgm:t>
    </dgm:pt>
    <dgm:pt modelId="{3358DA97-CE94-4693-92C8-72220D842E76}" type="sibTrans" cxnId="{37CD5600-3AF2-4EDE-823E-F0DD80078E8D}">
      <dgm:prSet/>
      <dgm:spPr/>
      <dgm:t>
        <a:bodyPr/>
        <a:lstStyle/>
        <a:p>
          <a:endParaRPr lang="en-US"/>
        </a:p>
      </dgm:t>
    </dgm:pt>
    <dgm:pt modelId="{71E5616A-D63E-453C-84EF-579815B04342}">
      <dgm:prSet/>
      <dgm:spPr/>
      <dgm:t>
        <a:bodyPr/>
        <a:lstStyle/>
        <a:p>
          <a:pPr>
            <a:lnSpc>
              <a:spcPct val="100000"/>
            </a:lnSpc>
            <a:defRPr b="1"/>
          </a:pPr>
          <a:r>
            <a:rPr lang="es-CL"/>
            <a:t>Origen NO Epiléptico (no por descarga neuronal)</a:t>
          </a:r>
          <a:endParaRPr lang="en-US"/>
        </a:p>
      </dgm:t>
    </dgm:pt>
    <dgm:pt modelId="{45206D36-4D82-43B1-B1F6-89EFD3571A9B}" type="parTrans" cxnId="{C2493519-CF7F-48EF-8CA1-29B306E5BAC6}">
      <dgm:prSet/>
      <dgm:spPr/>
      <dgm:t>
        <a:bodyPr/>
        <a:lstStyle/>
        <a:p>
          <a:endParaRPr lang="en-US"/>
        </a:p>
      </dgm:t>
    </dgm:pt>
    <dgm:pt modelId="{E1E85AA7-430E-4F9E-B9B2-41345B613DC4}" type="sibTrans" cxnId="{C2493519-CF7F-48EF-8CA1-29B306E5BAC6}">
      <dgm:prSet/>
      <dgm:spPr/>
      <dgm:t>
        <a:bodyPr/>
        <a:lstStyle/>
        <a:p>
          <a:endParaRPr lang="en-US"/>
        </a:p>
      </dgm:t>
    </dgm:pt>
    <dgm:pt modelId="{AB3C8776-8F59-46A6-976F-C8C11BCAE460}">
      <dgm:prSet/>
      <dgm:spPr/>
      <dgm:t>
        <a:bodyPr/>
        <a:lstStyle/>
        <a:p>
          <a:pPr>
            <a:lnSpc>
              <a:spcPct val="100000"/>
            </a:lnSpc>
            <a:defRPr b="1"/>
          </a:pPr>
          <a:r>
            <a:rPr lang="es-CL"/>
            <a:t>Ocurren a cualquier edad, pero más frecuente en niños</a:t>
          </a:r>
          <a:endParaRPr lang="en-US"/>
        </a:p>
      </dgm:t>
    </dgm:pt>
    <dgm:pt modelId="{A17E86ED-56B6-4CA4-BE99-AB27B9CC3CC0}" type="parTrans" cxnId="{EF3F19E5-E6B0-417E-923D-CF5DC4517AD6}">
      <dgm:prSet/>
      <dgm:spPr/>
      <dgm:t>
        <a:bodyPr/>
        <a:lstStyle/>
        <a:p>
          <a:endParaRPr lang="en-US"/>
        </a:p>
      </dgm:t>
    </dgm:pt>
    <dgm:pt modelId="{A931E3C4-1B02-40F3-837C-842176C57BC6}" type="sibTrans" cxnId="{EF3F19E5-E6B0-417E-923D-CF5DC4517AD6}">
      <dgm:prSet/>
      <dgm:spPr/>
      <dgm:t>
        <a:bodyPr/>
        <a:lstStyle/>
        <a:p>
          <a:endParaRPr lang="en-US"/>
        </a:p>
      </dgm:t>
    </dgm:pt>
    <dgm:pt modelId="{12C13FAE-35EC-4774-98A1-C86ACC520317}">
      <dgm:prSet/>
      <dgm:spPr/>
      <dgm:t>
        <a:bodyPr/>
        <a:lstStyle/>
        <a:p>
          <a:pPr>
            <a:lnSpc>
              <a:spcPct val="100000"/>
            </a:lnSpc>
            <a:defRPr b="1"/>
          </a:pPr>
          <a:r>
            <a:rPr lang="es-CL"/>
            <a:t>Son más frecuentes que la epilepsia (10:1)</a:t>
          </a:r>
          <a:endParaRPr lang="en-US"/>
        </a:p>
      </dgm:t>
    </dgm:pt>
    <dgm:pt modelId="{DB43532A-6DA8-4758-8575-5EE00DBE910F}" type="parTrans" cxnId="{031E2999-FF22-4B5F-A6D5-45E320332166}">
      <dgm:prSet/>
      <dgm:spPr/>
      <dgm:t>
        <a:bodyPr/>
        <a:lstStyle/>
        <a:p>
          <a:endParaRPr lang="en-US"/>
        </a:p>
      </dgm:t>
    </dgm:pt>
    <dgm:pt modelId="{2A13E7BB-FFBA-41C6-A947-1BBEB1739AC8}" type="sibTrans" cxnId="{031E2999-FF22-4B5F-A6D5-45E320332166}">
      <dgm:prSet/>
      <dgm:spPr/>
      <dgm:t>
        <a:bodyPr/>
        <a:lstStyle/>
        <a:p>
          <a:endParaRPr lang="en-US"/>
        </a:p>
      </dgm:t>
    </dgm:pt>
    <dgm:pt modelId="{8B5A0390-A1D6-7944-9240-73308C3A43ED}">
      <dgm:prSet/>
      <dgm:spPr/>
      <dgm:t>
        <a:bodyPr/>
        <a:lstStyle/>
        <a:p>
          <a:pPr>
            <a:lnSpc>
              <a:spcPct val="100000"/>
            </a:lnSpc>
          </a:pPr>
          <a:r>
            <a:rPr lang="en-US" err="1"/>
            <a:t>Generalmente</a:t>
          </a:r>
          <a:r>
            <a:rPr lang="en-US"/>
            <a:t> se </a:t>
          </a:r>
          <a:r>
            <a:rPr lang="en-US" err="1"/>
            <a:t>repiten</a:t>
          </a:r>
          <a:r>
            <a:rPr lang="en-US"/>
            <a:t> </a:t>
          </a:r>
          <a:r>
            <a:rPr lang="en-US" err="1"/>
            <a:t>en</a:t>
          </a:r>
          <a:r>
            <a:rPr lang="en-US"/>
            <a:t> el </a:t>
          </a:r>
          <a:r>
            <a:rPr lang="en-US" err="1"/>
            <a:t>mismo</a:t>
          </a:r>
          <a:r>
            <a:rPr lang="en-US"/>
            <a:t> </a:t>
          </a:r>
          <a:r>
            <a:rPr lang="en-US" err="1"/>
            <a:t>contexto</a:t>
          </a:r>
          <a:endParaRPr lang="en-US"/>
        </a:p>
      </dgm:t>
    </dgm:pt>
    <dgm:pt modelId="{107904AA-0209-434D-B402-9F42F5A9222E}" type="parTrans" cxnId="{C0CCE2A2-1C89-3A48-9F02-BB0ACB9B8826}">
      <dgm:prSet/>
      <dgm:spPr/>
      <dgm:t>
        <a:bodyPr/>
        <a:lstStyle/>
        <a:p>
          <a:endParaRPr lang="es-ES"/>
        </a:p>
      </dgm:t>
    </dgm:pt>
    <dgm:pt modelId="{88D4A4E6-AB09-7B4A-A9AB-4F5EDE23E840}" type="sibTrans" cxnId="{C0CCE2A2-1C89-3A48-9F02-BB0ACB9B8826}">
      <dgm:prSet/>
      <dgm:spPr/>
      <dgm:t>
        <a:bodyPr/>
        <a:lstStyle/>
        <a:p>
          <a:endParaRPr lang="es-ES"/>
        </a:p>
      </dgm:t>
    </dgm:pt>
    <dgm:pt modelId="{0CB1B47E-AA17-4F6A-B365-FB82F4682475}" type="pres">
      <dgm:prSet presAssocID="{B3B0EFDA-3E41-4673-89FF-5B42DFD0F54B}" presName="root" presStyleCnt="0">
        <dgm:presLayoutVars>
          <dgm:dir/>
          <dgm:resizeHandles val="exact"/>
        </dgm:presLayoutVars>
      </dgm:prSet>
      <dgm:spPr/>
    </dgm:pt>
    <dgm:pt modelId="{B3A27DC8-C3BD-4C40-A423-B913D61B8308}" type="pres">
      <dgm:prSet presAssocID="{3E99040B-9C43-49C1-B648-DE3221FD8A76}" presName="compNode" presStyleCnt="0"/>
      <dgm:spPr/>
    </dgm:pt>
    <dgm:pt modelId="{46310997-EF7E-4404-9138-CECF1297FFF0}" type="pres">
      <dgm:prSet presAssocID="{3E99040B-9C43-49C1-B648-DE3221FD8A7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petir"/>
        </a:ext>
      </dgm:extLst>
    </dgm:pt>
    <dgm:pt modelId="{5F90A7A4-64DE-4F12-BABE-F43764B5E4F5}" type="pres">
      <dgm:prSet presAssocID="{3E99040B-9C43-49C1-B648-DE3221FD8A76}" presName="iconSpace" presStyleCnt="0"/>
      <dgm:spPr/>
    </dgm:pt>
    <dgm:pt modelId="{C34CCD70-FBA3-41AE-90AE-82A97D935A68}" type="pres">
      <dgm:prSet presAssocID="{3E99040B-9C43-49C1-B648-DE3221FD8A76}" presName="parTx" presStyleLbl="revTx" presStyleIdx="0" presStyleCnt="12">
        <dgm:presLayoutVars>
          <dgm:chMax val="0"/>
          <dgm:chPref val="0"/>
        </dgm:presLayoutVars>
      </dgm:prSet>
      <dgm:spPr/>
    </dgm:pt>
    <dgm:pt modelId="{00C43CDF-4536-44B3-85D5-56AC05CF8CDF}" type="pres">
      <dgm:prSet presAssocID="{3E99040B-9C43-49C1-B648-DE3221FD8A76}" presName="txSpace" presStyleCnt="0"/>
      <dgm:spPr/>
    </dgm:pt>
    <dgm:pt modelId="{C3CBF6C0-FD4B-4726-9258-18DB1D88A7DB}" type="pres">
      <dgm:prSet presAssocID="{3E99040B-9C43-49C1-B648-DE3221FD8A76}" presName="desTx" presStyleLbl="revTx" presStyleIdx="1" presStyleCnt="12">
        <dgm:presLayoutVars/>
      </dgm:prSet>
      <dgm:spPr/>
    </dgm:pt>
    <dgm:pt modelId="{FDA7B574-7C0A-49AC-AAB9-402C4C1A3711}" type="pres">
      <dgm:prSet presAssocID="{B4A21798-BB28-400D-A546-1A7773F3BB9F}" presName="sibTrans" presStyleCnt="0"/>
      <dgm:spPr/>
    </dgm:pt>
    <dgm:pt modelId="{F61A9426-C7F8-4F59-9682-95167B979F2B}" type="pres">
      <dgm:prSet presAssocID="{11273EB1-D4C5-4EBE-B402-3A3BC30629A7}" presName="compNode" presStyleCnt="0"/>
      <dgm:spPr/>
    </dgm:pt>
    <dgm:pt modelId="{DD127BAD-06F6-4904-A5F1-39D08A2F4BB8}" type="pres">
      <dgm:prSet presAssocID="{11273EB1-D4C5-4EBE-B402-3A3BC30629A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1399905C-7FA2-4895-8E92-5C1A4A818331}" type="pres">
      <dgm:prSet presAssocID="{11273EB1-D4C5-4EBE-B402-3A3BC30629A7}" presName="iconSpace" presStyleCnt="0"/>
      <dgm:spPr/>
    </dgm:pt>
    <dgm:pt modelId="{1706CE58-11EF-4B1F-A87F-1314544B846C}" type="pres">
      <dgm:prSet presAssocID="{11273EB1-D4C5-4EBE-B402-3A3BC30629A7}" presName="parTx" presStyleLbl="revTx" presStyleIdx="2" presStyleCnt="12">
        <dgm:presLayoutVars>
          <dgm:chMax val="0"/>
          <dgm:chPref val="0"/>
        </dgm:presLayoutVars>
      </dgm:prSet>
      <dgm:spPr/>
    </dgm:pt>
    <dgm:pt modelId="{D03BB29E-5981-40F2-8EE5-53D77BED2126}" type="pres">
      <dgm:prSet presAssocID="{11273EB1-D4C5-4EBE-B402-3A3BC30629A7}" presName="txSpace" presStyleCnt="0"/>
      <dgm:spPr/>
    </dgm:pt>
    <dgm:pt modelId="{3EB8EA47-09DE-44D6-9267-1A2C52C3D788}" type="pres">
      <dgm:prSet presAssocID="{11273EB1-D4C5-4EBE-B402-3A3BC30629A7}" presName="desTx" presStyleLbl="revTx" presStyleIdx="3" presStyleCnt="12">
        <dgm:presLayoutVars/>
      </dgm:prSet>
      <dgm:spPr/>
    </dgm:pt>
    <dgm:pt modelId="{E0532AA0-4349-4E81-8E5D-AC5E980851CB}" type="pres">
      <dgm:prSet presAssocID="{272752A3-CA58-4847-AB95-FBA9AE08E0CA}" presName="sibTrans" presStyleCnt="0"/>
      <dgm:spPr/>
    </dgm:pt>
    <dgm:pt modelId="{C89F243F-B83B-4B4E-A90D-05E809338DC7}" type="pres">
      <dgm:prSet presAssocID="{8504226F-6635-4185-BFB9-0DF309C9CA5A}" presName="compNode" presStyleCnt="0"/>
      <dgm:spPr/>
    </dgm:pt>
    <dgm:pt modelId="{B956849C-14E5-4157-8EAB-7D0B355716DE}" type="pres">
      <dgm:prSet presAssocID="{8504226F-6635-4185-BFB9-0DF309C9CA5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430C3887-2EC3-4CFA-A426-CC1E59BE0884}" type="pres">
      <dgm:prSet presAssocID="{8504226F-6635-4185-BFB9-0DF309C9CA5A}" presName="iconSpace" presStyleCnt="0"/>
      <dgm:spPr/>
    </dgm:pt>
    <dgm:pt modelId="{EE291A91-1E18-4590-BBAD-A4260D644AC1}" type="pres">
      <dgm:prSet presAssocID="{8504226F-6635-4185-BFB9-0DF309C9CA5A}" presName="parTx" presStyleLbl="revTx" presStyleIdx="4" presStyleCnt="12">
        <dgm:presLayoutVars>
          <dgm:chMax val="0"/>
          <dgm:chPref val="0"/>
        </dgm:presLayoutVars>
      </dgm:prSet>
      <dgm:spPr/>
    </dgm:pt>
    <dgm:pt modelId="{52680645-CFED-490F-9E5F-5F6DCDD74C2A}" type="pres">
      <dgm:prSet presAssocID="{8504226F-6635-4185-BFB9-0DF309C9CA5A}" presName="txSpace" presStyleCnt="0"/>
      <dgm:spPr/>
    </dgm:pt>
    <dgm:pt modelId="{D0D27791-F89E-41F2-AAEF-D4D9A80042D9}" type="pres">
      <dgm:prSet presAssocID="{8504226F-6635-4185-BFB9-0DF309C9CA5A}" presName="desTx" presStyleLbl="revTx" presStyleIdx="5" presStyleCnt="12">
        <dgm:presLayoutVars/>
      </dgm:prSet>
      <dgm:spPr/>
    </dgm:pt>
    <dgm:pt modelId="{A13F35AF-4E4A-4ECF-BB3B-D40ECC4E1EC6}" type="pres">
      <dgm:prSet presAssocID="{210CA8E6-1718-4038-BEBE-855101F511D4}" presName="sibTrans" presStyleCnt="0"/>
      <dgm:spPr/>
    </dgm:pt>
    <dgm:pt modelId="{34F2BAC5-F8EC-437D-AFBA-61AD558D9388}" type="pres">
      <dgm:prSet presAssocID="{71E5616A-D63E-453C-84EF-579815B04342}" presName="compNode" presStyleCnt="0"/>
      <dgm:spPr/>
    </dgm:pt>
    <dgm:pt modelId="{B648FE47-CB51-4D55-BF31-C4175B86FE88}" type="pres">
      <dgm:prSet presAssocID="{71E5616A-D63E-453C-84EF-579815B04342}" presName="iconRect" presStyleLbl="node1" presStyleIdx="3" presStyleCnt="6"/>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aterpillar"/>
        </a:ext>
      </dgm:extLst>
    </dgm:pt>
    <dgm:pt modelId="{7964E9B0-5178-4158-BAA8-32F070154DBA}" type="pres">
      <dgm:prSet presAssocID="{71E5616A-D63E-453C-84EF-579815B04342}" presName="iconSpace" presStyleCnt="0"/>
      <dgm:spPr/>
    </dgm:pt>
    <dgm:pt modelId="{7F9C11BF-9C70-4F5F-A188-B8E5B48C9B6E}" type="pres">
      <dgm:prSet presAssocID="{71E5616A-D63E-453C-84EF-579815B04342}" presName="parTx" presStyleLbl="revTx" presStyleIdx="6" presStyleCnt="12">
        <dgm:presLayoutVars>
          <dgm:chMax val="0"/>
          <dgm:chPref val="0"/>
        </dgm:presLayoutVars>
      </dgm:prSet>
      <dgm:spPr/>
    </dgm:pt>
    <dgm:pt modelId="{1D479B8B-41C7-4302-85A5-34070B9A0B7F}" type="pres">
      <dgm:prSet presAssocID="{71E5616A-D63E-453C-84EF-579815B04342}" presName="txSpace" presStyleCnt="0"/>
      <dgm:spPr/>
    </dgm:pt>
    <dgm:pt modelId="{EA677E7B-ED25-4947-80C9-782A5D204AF7}" type="pres">
      <dgm:prSet presAssocID="{71E5616A-D63E-453C-84EF-579815B04342}" presName="desTx" presStyleLbl="revTx" presStyleIdx="7" presStyleCnt="12">
        <dgm:presLayoutVars/>
      </dgm:prSet>
      <dgm:spPr/>
    </dgm:pt>
    <dgm:pt modelId="{22E6153D-A9BB-4F50-A8AC-6C50A1BE2CBE}" type="pres">
      <dgm:prSet presAssocID="{E1E85AA7-430E-4F9E-B9B2-41345B613DC4}" presName="sibTrans" presStyleCnt="0"/>
      <dgm:spPr/>
    </dgm:pt>
    <dgm:pt modelId="{EF687D56-B7FE-4788-819C-DE075D7C34D9}" type="pres">
      <dgm:prSet presAssocID="{AB3C8776-8F59-46A6-976F-C8C11BCAE460}" presName="compNode" presStyleCnt="0"/>
      <dgm:spPr/>
    </dgm:pt>
    <dgm:pt modelId="{E2457B39-E38F-492D-9A61-0CE66F53B97B}" type="pres">
      <dgm:prSet presAssocID="{AB3C8776-8F59-46A6-976F-C8C11BCAE46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ild with Balloon"/>
        </a:ext>
      </dgm:extLst>
    </dgm:pt>
    <dgm:pt modelId="{6B9598DE-7A59-47A8-A1BA-D4A7E1A547C3}" type="pres">
      <dgm:prSet presAssocID="{AB3C8776-8F59-46A6-976F-C8C11BCAE460}" presName="iconSpace" presStyleCnt="0"/>
      <dgm:spPr/>
    </dgm:pt>
    <dgm:pt modelId="{0C903D5B-FE6A-4C95-B2A1-F34055684931}" type="pres">
      <dgm:prSet presAssocID="{AB3C8776-8F59-46A6-976F-C8C11BCAE460}" presName="parTx" presStyleLbl="revTx" presStyleIdx="8" presStyleCnt="12">
        <dgm:presLayoutVars>
          <dgm:chMax val="0"/>
          <dgm:chPref val="0"/>
        </dgm:presLayoutVars>
      </dgm:prSet>
      <dgm:spPr/>
    </dgm:pt>
    <dgm:pt modelId="{177A1018-7339-4719-98FC-7B5B1ACD6C65}" type="pres">
      <dgm:prSet presAssocID="{AB3C8776-8F59-46A6-976F-C8C11BCAE460}" presName="txSpace" presStyleCnt="0"/>
      <dgm:spPr/>
    </dgm:pt>
    <dgm:pt modelId="{F7E87EBA-3AFD-4652-8049-02C143F2F968}" type="pres">
      <dgm:prSet presAssocID="{AB3C8776-8F59-46A6-976F-C8C11BCAE460}" presName="desTx" presStyleLbl="revTx" presStyleIdx="9" presStyleCnt="12">
        <dgm:presLayoutVars/>
      </dgm:prSet>
      <dgm:spPr/>
    </dgm:pt>
    <dgm:pt modelId="{CC453C4A-B7F1-4233-B00C-A23BCD1CE5F3}" type="pres">
      <dgm:prSet presAssocID="{A931E3C4-1B02-40F3-837C-842176C57BC6}" presName="sibTrans" presStyleCnt="0"/>
      <dgm:spPr/>
    </dgm:pt>
    <dgm:pt modelId="{D2A4A385-C152-4EC2-A6AC-16AC3ACA147E}" type="pres">
      <dgm:prSet presAssocID="{12C13FAE-35EC-4774-98A1-C86ACC520317}" presName="compNode" presStyleCnt="0"/>
      <dgm:spPr/>
    </dgm:pt>
    <dgm:pt modelId="{FA5AD532-F534-411F-A2CF-11CCD80205BE}" type="pres">
      <dgm:prSet presAssocID="{12C13FAE-35EC-4774-98A1-C86ACC520317}"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recimiento empresarial"/>
        </a:ext>
      </dgm:extLst>
    </dgm:pt>
    <dgm:pt modelId="{F605D692-52D1-4825-BAFC-DDCA4DE62A3C}" type="pres">
      <dgm:prSet presAssocID="{12C13FAE-35EC-4774-98A1-C86ACC520317}" presName="iconSpace" presStyleCnt="0"/>
      <dgm:spPr/>
    </dgm:pt>
    <dgm:pt modelId="{B2CEC1B1-BE3F-428E-B736-85B9B6B6A599}" type="pres">
      <dgm:prSet presAssocID="{12C13FAE-35EC-4774-98A1-C86ACC520317}" presName="parTx" presStyleLbl="revTx" presStyleIdx="10" presStyleCnt="12">
        <dgm:presLayoutVars>
          <dgm:chMax val="0"/>
          <dgm:chPref val="0"/>
        </dgm:presLayoutVars>
      </dgm:prSet>
      <dgm:spPr/>
    </dgm:pt>
    <dgm:pt modelId="{C4FBBEF5-8F3C-441C-99C2-B214846A0084}" type="pres">
      <dgm:prSet presAssocID="{12C13FAE-35EC-4774-98A1-C86ACC520317}" presName="txSpace" presStyleCnt="0"/>
      <dgm:spPr/>
    </dgm:pt>
    <dgm:pt modelId="{50E4585C-1C78-4AB2-AC1C-DBED48402B11}" type="pres">
      <dgm:prSet presAssocID="{12C13FAE-35EC-4774-98A1-C86ACC520317}" presName="desTx" presStyleLbl="revTx" presStyleIdx="11" presStyleCnt="12">
        <dgm:presLayoutVars/>
      </dgm:prSet>
      <dgm:spPr/>
    </dgm:pt>
  </dgm:ptLst>
  <dgm:cxnLst>
    <dgm:cxn modelId="{37CD5600-3AF2-4EDE-823E-F0DD80078E8D}" srcId="{8504226F-6635-4185-BFB9-0DF309C9CA5A}" destId="{380A9841-7CCC-4976-8CE6-B4F55A4A7B25}" srcOrd="4" destOrd="0" parTransId="{C6315184-1C38-4D8F-A4ED-1277040754A2}" sibTransId="{3358DA97-CE94-4693-92C8-72220D842E76}"/>
    <dgm:cxn modelId="{7809B505-AFCC-4194-B14D-615AE2F08C13}" srcId="{8504226F-6635-4185-BFB9-0DF309C9CA5A}" destId="{AF39AC08-D7D0-4E2E-9BCA-9DC11B72FFFE}" srcOrd="1" destOrd="0" parTransId="{CBC6EEC0-131A-4DAC-B70A-689BE341FAF6}" sibTransId="{0B04477B-2A15-4E55-96CE-14CDA964F4EE}"/>
    <dgm:cxn modelId="{237CE107-0308-45B8-B9AD-E9BD11C8289D}" type="presOf" srcId="{3E99040B-9C43-49C1-B648-DE3221FD8A76}" destId="{C34CCD70-FBA3-41AE-90AE-82A97D935A68}" srcOrd="0" destOrd="0" presId="urn:microsoft.com/office/officeart/2018/5/layout/CenteredIconLabelDescriptionList"/>
    <dgm:cxn modelId="{AABC830C-9165-4577-A4FF-A120EC8F02C2}" srcId="{B3B0EFDA-3E41-4673-89FF-5B42DFD0F54B}" destId="{3E99040B-9C43-49C1-B648-DE3221FD8A76}" srcOrd="0" destOrd="0" parTransId="{09E2C860-C140-4D40-B1CE-790688777C55}" sibTransId="{B4A21798-BB28-400D-A546-1A7773F3BB9F}"/>
    <dgm:cxn modelId="{C2493519-CF7F-48EF-8CA1-29B306E5BAC6}" srcId="{B3B0EFDA-3E41-4673-89FF-5B42DFD0F54B}" destId="{71E5616A-D63E-453C-84EF-579815B04342}" srcOrd="3" destOrd="0" parTransId="{45206D36-4D82-43B1-B1F6-89EFD3571A9B}" sibTransId="{E1E85AA7-430E-4F9E-B9B2-41345B613DC4}"/>
    <dgm:cxn modelId="{80E1811C-8645-4B67-8CDC-4E3EFCC390D8}" type="presOf" srcId="{8504226F-6635-4185-BFB9-0DF309C9CA5A}" destId="{EE291A91-1E18-4590-BBAD-A4260D644AC1}" srcOrd="0" destOrd="0" presId="urn:microsoft.com/office/officeart/2018/5/layout/CenteredIconLabelDescriptionList"/>
    <dgm:cxn modelId="{94C7EC1C-AB1F-4DC9-9BC4-F30DAB1C1638}" type="presOf" srcId="{B3B0EFDA-3E41-4673-89FF-5B42DFD0F54B}" destId="{0CB1B47E-AA17-4F6A-B365-FB82F4682475}" srcOrd="0" destOrd="0" presId="urn:microsoft.com/office/officeart/2018/5/layout/CenteredIconLabelDescriptionList"/>
    <dgm:cxn modelId="{CA76E21E-381D-4938-ACE2-F6C9F949FBB6}" srcId="{8504226F-6635-4185-BFB9-0DF309C9CA5A}" destId="{5FC02D78-4429-4C04-AAB8-FF67F0701601}" srcOrd="2" destOrd="0" parTransId="{8F041B78-18B9-4DFE-A169-EA99A944B0B5}" sibTransId="{4745F449-72DF-47B6-A89D-152314E104E4}"/>
    <dgm:cxn modelId="{BC0FAD31-2718-4475-B7EC-AF7D0EF77DAC}" srcId="{8504226F-6635-4185-BFB9-0DF309C9CA5A}" destId="{45CE4CBE-AB27-47CD-B4BE-D1B7E060430D}" srcOrd="0" destOrd="0" parTransId="{371D42AA-8E3F-404B-A9B2-0A9E98C1AB10}" sibTransId="{EC7538C6-C018-4BA8-BC7C-E41196DD039C}"/>
    <dgm:cxn modelId="{28E4E438-8CFC-42F2-8202-FA660E46CC46}" type="presOf" srcId="{FFAAE107-0333-42E9-9A5B-62EA0846CDC1}" destId="{D0D27791-F89E-41F2-AAEF-D4D9A80042D9}" srcOrd="0" destOrd="3" presId="urn:microsoft.com/office/officeart/2018/5/layout/CenteredIconLabelDescriptionList"/>
    <dgm:cxn modelId="{BC4C4B44-D26F-4E04-8F42-F1E64AFBBC8C}" type="presOf" srcId="{322A7D79-79E8-43DE-9C71-AEA3FD73AC1C}" destId="{C3CBF6C0-FD4B-4726-9258-18DB1D88A7DB}" srcOrd="0" destOrd="2" presId="urn:microsoft.com/office/officeart/2018/5/layout/CenteredIconLabelDescriptionList"/>
    <dgm:cxn modelId="{01D4B169-AA21-8745-9464-E690D83290E9}" type="presOf" srcId="{8B5A0390-A1D6-7944-9240-73308C3A43ED}" destId="{3EB8EA47-09DE-44D6-9267-1A2C52C3D788}" srcOrd="0" destOrd="0" presId="urn:microsoft.com/office/officeart/2018/5/layout/CenteredIconLabelDescriptionList"/>
    <dgm:cxn modelId="{755FDB94-C7F5-4C0A-897B-B2F67C756B12}" srcId="{B3B0EFDA-3E41-4673-89FF-5B42DFD0F54B}" destId="{11273EB1-D4C5-4EBE-B402-3A3BC30629A7}" srcOrd="1" destOrd="0" parTransId="{FD2F9D81-62F8-4DC0-9115-3A17B94357F1}" sibTransId="{272752A3-CA58-4847-AB95-FBA9AE08E0CA}"/>
    <dgm:cxn modelId="{737EF797-D8C9-48D9-A90E-F83494958211}" type="presOf" srcId="{12C13FAE-35EC-4774-98A1-C86ACC520317}" destId="{B2CEC1B1-BE3F-428E-B736-85B9B6B6A599}" srcOrd="0" destOrd="0" presId="urn:microsoft.com/office/officeart/2018/5/layout/CenteredIconLabelDescriptionList"/>
    <dgm:cxn modelId="{031E2999-FF22-4B5F-A6D5-45E320332166}" srcId="{B3B0EFDA-3E41-4673-89FF-5B42DFD0F54B}" destId="{12C13FAE-35EC-4774-98A1-C86ACC520317}" srcOrd="5" destOrd="0" parTransId="{DB43532A-6DA8-4758-8575-5EE00DBE910F}" sibTransId="{2A13E7BB-FFBA-41C6-A947-1BBEB1739AC8}"/>
    <dgm:cxn modelId="{BF4D339F-93DA-4FFE-960F-CE159F8A5B49}" type="presOf" srcId="{5FC02D78-4429-4C04-AAB8-FF67F0701601}" destId="{D0D27791-F89E-41F2-AAEF-D4D9A80042D9}" srcOrd="0" destOrd="2" presId="urn:microsoft.com/office/officeart/2018/5/layout/CenteredIconLabelDescriptionList"/>
    <dgm:cxn modelId="{C0CCE2A2-1C89-3A48-9F02-BB0ACB9B8826}" srcId="{11273EB1-D4C5-4EBE-B402-3A3BC30629A7}" destId="{8B5A0390-A1D6-7944-9240-73308C3A43ED}" srcOrd="0" destOrd="0" parTransId="{107904AA-0209-434D-B402-9F42F5A9222E}" sibTransId="{88D4A4E6-AB09-7B4A-A9AB-4F5EDE23E840}"/>
    <dgm:cxn modelId="{2A60BBAF-B56E-4A4E-934C-0B2F18E32CA4}" srcId="{8504226F-6635-4185-BFB9-0DF309C9CA5A}" destId="{FFAAE107-0333-42E9-9A5B-62EA0846CDC1}" srcOrd="3" destOrd="0" parTransId="{442A4EBB-5495-413D-830C-4EDD1DA1C032}" sibTransId="{BAF81545-685F-4EBB-B97F-35D6A1AADFB1}"/>
    <dgm:cxn modelId="{34B5B9B2-6E69-45E5-8BCC-B115F318C611}" type="presOf" srcId="{11273EB1-D4C5-4EBE-B402-3A3BC30629A7}" destId="{1706CE58-11EF-4B1F-A87F-1314544B846C}" srcOrd="0" destOrd="0" presId="urn:microsoft.com/office/officeart/2018/5/layout/CenteredIconLabelDescriptionList"/>
    <dgm:cxn modelId="{3464B9B4-1143-4965-9346-58F4C4B685C3}" type="presOf" srcId="{380A9841-7CCC-4976-8CE6-B4F55A4A7B25}" destId="{D0D27791-F89E-41F2-AAEF-D4D9A80042D9}" srcOrd="0" destOrd="4" presId="urn:microsoft.com/office/officeart/2018/5/layout/CenteredIconLabelDescriptionList"/>
    <dgm:cxn modelId="{EADD39C9-A960-4108-A075-B25FD4CA483C}" srcId="{B3B0EFDA-3E41-4673-89FF-5B42DFD0F54B}" destId="{8504226F-6635-4185-BFB9-0DF309C9CA5A}" srcOrd="2" destOrd="0" parTransId="{3CBC2D7D-5802-4197-88F1-B5E87D13D794}" sibTransId="{210CA8E6-1718-4038-BEBE-855101F511D4}"/>
    <dgm:cxn modelId="{68642AD2-9546-4C6F-A14B-1B1F125B2910}" type="presOf" srcId="{0124437C-435A-4D38-97B2-1902912338CB}" destId="{C3CBF6C0-FD4B-4726-9258-18DB1D88A7DB}" srcOrd="0" destOrd="0" presId="urn:microsoft.com/office/officeart/2018/5/layout/CenteredIconLabelDescriptionList"/>
    <dgm:cxn modelId="{3B74F7D3-9C9C-453D-A2CB-912569258C6E}" srcId="{3E99040B-9C43-49C1-B648-DE3221FD8A76}" destId="{F721D834-C9C1-44C5-A57A-174ECAF088CB}" srcOrd="1" destOrd="0" parTransId="{3FF64677-ECE5-4BEB-86D0-CA8AD9B29F53}" sibTransId="{454549DD-839C-414A-800F-EFBBBB3F1C16}"/>
    <dgm:cxn modelId="{32364FD6-2B7E-4971-86E8-6E752494D4D2}" type="presOf" srcId="{71E5616A-D63E-453C-84EF-579815B04342}" destId="{7F9C11BF-9C70-4F5F-A188-B8E5B48C9B6E}" srcOrd="0" destOrd="0" presId="urn:microsoft.com/office/officeart/2018/5/layout/CenteredIconLabelDescriptionList"/>
    <dgm:cxn modelId="{CF203DDF-7D63-443D-B742-DAFE5FD25D15}" srcId="{3E99040B-9C43-49C1-B648-DE3221FD8A76}" destId="{322A7D79-79E8-43DE-9C71-AEA3FD73AC1C}" srcOrd="2" destOrd="0" parTransId="{015A0C6E-9AD2-4D1B-96FD-255A60378861}" sibTransId="{6D650411-77E1-4BFB-9672-8C68BD4C1117}"/>
    <dgm:cxn modelId="{8A34EFE1-A887-4330-87B2-4E7D1BAB34BB}" type="presOf" srcId="{AF39AC08-D7D0-4E2E-9BCA-9DC11B72FFFE}" destId="{D0D27791-F89E-41F2-AAEF-D4D9A80042D9}" srcOrd="0" destOrd="1" presId="urn:microsoft.com/office/officeart/2018/5/layout/CenteredIconLabelDescriptionList"/>
    <dgm:cxn modelId="{EF3F19E5-E6B0-417E-923D-CF5DC4517AD6}" srcId="{B3B0EFDA-3E41-4673-89FF-5B42DFD0F54B}" destId="{AB3C8776-8F59-46A6-976F-C8C11BCAE460}" srcOrd="4" destOrd="0" parTransId="{A17E86ED-56B6-4CA4-BE99-AB27B9CC3CC0}" sibTransId="{A931E3C4-1B02-40F3-837C-842176C57BC6}"/>
    <dgm:cxn modelId="{AD460DEC-8905-4571-99AF-3880797D7680}" srcId="{3E99040B-9C43-49C1-B648-DE3221FD8A76}" destId="{0124437C-435A-4D38-97B2-1902912338CB}" srcOrd="0" destOrd="0" parTransId="{BCE84C82-BD9B-41EC-AA41-057E813F163F}" sibTransId="{05D4415E-72FA-46B6-B111-516E6B80619C}"/>
    <dgm:cxn modelId="{B3F19BED-0681-459F-87D3-062E555712EB}" type="presOf" srcId="{AB3C8776-8F59-46A6-976F-C8C11BCAE460}" destId="{0C903D5B-FE6A-4C95-B2A1-F34055684931}" srcOrd="0" destOrd="0" presId="urn:microsoft.com/office/officeart/2018/5/layout/CenteredIconLabelDescriptionList"/>
    <dgm:cxn modelId="{153650F0-EDA9-4658-A0C9-9C09522071E5}" type="presOf" srcId="{45CE4CBE-AB27-47CD-B4BE-D1B7E060430D}" destId="{D0D27791-F89E-41F2-AAEF-D4D9A80042D9}" srcOrd="0" destOrd="0" presId="urn:microsoft.com/office/officeart/2018/5/layout/CenteredIconLabelDescriptionList"/>
    <dgm:cxn modelId="{1B92EAF5-5D0C-4BB8-BA49-CA59DD35EE64}" type="presOf" srcId="{F721D834-C9C1-44C5-A57A-174ECAF088CB}" destId="{C3CBF6C0-FD4B-4726-9258-18DB1D88A7DB}" srcOrd="0" destOrd="1" presId="urn:microsoft.com/office/officeart/2018/5/layout/CenteredIconLabelDescriptionList"/>
    <dgm:cxn modelId="{952B22E4-8621-4E3F-A34A-7B08C7A406B5}" type="presParOf" srcId="{0CB1B47E-AA17-4F6A-B365-FB82F4682475}" destId="{B3A27DC8-C3BD-4C40-A423-B913D61B8308}" srcOrd="0" destOrd="0" presId="urn:microsoft.com/office/officeart/2018/5/layout/CenteredIconLabelDescriptionList"/>
    <dgm:cxn modelId="{7377FB19-C1E3-4820-9C80-BAC3B2945A6A}" type="presParOf" srcId="{B3A27DC8-C3BD-4C40-A423-B913D61B8308}" destId="{46310997-EF7E-4404-9138-CECF1297FFF0}" srcOrd="0" destOrd="0" presId="urn:microsoft.com/office/officeart/2018/5/layout/CenteredIconLabelDescriptionList"/>
    <dgm:cxn modelId="{7A3A9088-BE9D-4B5C-9D31-0C14135F35FE}" type="presParOf" srcId="{B3A27DC8-C3BD-4C40-A423-B913D61B8308}" destId="{5F90A7A4-64DE-4F12-BABE-F43764B5E4F5}" srcOrd="1" destOrd="0" presId="urn:microsoft.com/office/officeart/2018/5/layout/CenteredIconLabelDescriptionList"/>
    <dgm:cxn modelId="{7ACB11D8-FA98-4488-A93E-A950EDE3570D}" type="presParOf" srcId="{B3A27DC8-C3BD-4C40-A423-B913D61B8308}" destId="{C34CCD70-FBA3-41AE-90AE-82A97D935A68}" srcOrd="2" destOrd="0" presId="urn:microsoft.com/office/officeart/2018/5/layout/CenteredIconLabelDescriptionList"/>
    <dgm:cxn modelId="{35DD366A-A8B1-40E2-AC1D-391B448E75F7}" type="presParOf" srcId="{B3A27DC8-C3BD-4C40-A423-B913D61B8308}" destId="{00C43CDF-4536-44B3-85D5-56AC05CF8CDF}" srcOrd="3" destOrd="0" presId="urn:microsoft.com/office/officeart/2018/5/layout/CenteredIconLabelDescriptionList"/>
    <dgm:cxn modelId="{3DF4CC96-AC30-4758-BBE2-257071881306}" type="presParOf" srcId="{B3A27DC8-C3BD-4C40-A423-B913D61B8308}" destId="{C3CBF6C0-FD4B-4726-9258-18DB1D88A7DB}" srcOrd="4" destOrd="0" presId="urn:microsoft.com/office/officeart/2018/5/layout/CenteredIconLabelDescriptionList"/>
    <dgm:cxn modelId="{059C689C-BABA-4A9E-B87D-751D490A6DB3}" type="presParOf" srcId="{0CB1B47E-AA17-4F6A-B365-FB82F4682475}" destId="{FDA7B574-7C0A-49AC-AAB9-402C4C1A3711}" srcOrd="1" destOrd="0" presId="urn:microsoft.com/office/officeart/2018/5/layout/CenteredIconLabelDescriptionList"/>
    <dgm:cxn modelId="{56D080AC-59FB-41B0-A40E-BE269502BC0C}" type="presParOf" srcId="{0CB1B47E-AA17-4F6A-B365-FB82F4682475}" destId="{F61A9426-C7F8-4F59-9682-95167B979F2B}" srcOrd="2" destOrd="0" presId="urn:microsoft.com/office/officeart/2018/5/layout/CenteredIconLabelDescriptionList"/>
    <dgm:cxn modelId="{63A19D6E-5F72-423F-BD57-67F20DF4216E}" type="presParOf" srcId="{F61A9426-C7F8-4F59-9682-95167B979F2B}" destId="{DD127BAD-06F6-4904-A5F1-39D08A2F4BB8}" srcOrd="0" destOrd="0" presId="urn:microsoft.com/office/officeart/2018/5/layout/CenteredIconLabelDescriptionList"/>
    <dgm:cxn modelId="{F3756533-6D18-437B-BC75-7177A097723A}" type="presParOf" srcId="{F61A9426-C7F8-4F59-9682-95167B979F2B}" destId="{1399905C-7FA2-4895-8E92-5C1A4A818331}" srcOrd="1" destOrd="0" presId="urn:microsoft.com/office/officeart/2018/5/layout/CenteredIconLabelDescriptionList"/>
    <dgm:cxn modelId="{CB8116D6-E543-4B69-8DAC-2F32A49B6938}" type="presParOf" srcId="{F61A9426-C7F8-4F59-9682-95167B979F2B}" destId="{1706CE58-11EF-4B1F-A87F-1314544B846C}" srcOrd="2" destOrd="0" presId="urn:microsoft.com/office/officeart/2018/5/layout/CenteredIconLabelDescriptionList"/>
    <dgm:cxn modelId="{0BE0C1AD-8759-468E-977E-C49F1E27F0CD}" type="presParOf" srcId="{F61A9426-C7F8-4F59-9682-95167B979F2B}" destId="{D03BB29E-5981-40F2-8EE5-53D77BED2126}" srcOrd="3" destOrd="0" presId="urn:microsoft.com/office/officeart/2018/5/layout/CenteredIconLabelDescriptionList"/>
    <dgm:cxn modelId="{BADEB692-AE45-48B6-88E1-66C1A54594D1}" type="presParOf" srcId="{F61A9426-C7F8-4F59-9682-95167B979F2B}" destId="{3EB8EA47-09DE-44D6-9267-1A2C52C3D788}" srcOrd="4" destOrd="0" presId="urn:microsoft.com/office/officeart/2018/5/layout/CenteredIconLabelDescriptionList"/>
    <dgm:cxn modelId="{44FBE3BF-4DDB-45C2-9216-0B2D1CFCCA43}" type="presParOf" srcId="{0CB1B47E-AA17-4F6A-B365-FB82F4682475}" destId="{E0532AA0-4349-4E81-8E5D-AC5E980851CB}" srcOrd="3" destOrd="0" presId="urn:microsoft.com/office/officeart/2018/5/layout/CenteredIconLabelDescriptionList"/>
    <dgm:cxn modelId="{93BA55B4-7AC1-44AB-BBD9-7A48690DA63C}" type="presParOf" srcId="{0CB1B47E-AA17-4F6A-B365-FB82F4682475}" destId="{C89F243F-B83B-4B4E-A90D-05E809338DC7}" srcOrd="4" destOrd="0" presId="urn:microsoft.com/office/officeart/2018/5/layout/CenteredIconLabelDescriptionList"/>
    <dgm:cxn modelId="{C9D8E1DE-BB4D-4C8B-B7E8-69E11085BCA3}" type="presParOf" srcId="{C89F243F-B83B-4B4E-A90D-05E809338DC7}" destId="{B956849C-14E5-4157-8EAB-7D0B355716DE}" srcOrd="0" destOrd="0" presId="urn:microsoft.com/office/officeart/2018/5/layout/CenteredIconLabelDescriptionList"/>
    <dgm:cxn modelId="{3FE16E70-0017-43A7-9C31-CC46031A549B}" type="presParOf" srcId="{C89F243F-B83B-4B4E-A90D-05E809338DC7}" destId="{430C3887-2EC3-4CFA-A426-CC1E59BE0884}" srcOrd="1" destOrd="0" presId="urn:microsoft.com/office/officeart/2018/5/layout/CenteredIconLabelDescriptionList"/>
    <dgm:cxn modelId="{5972733A-AA7F-48F9-85D9-0424DB79EBBC}" type="presParOf" srcId="{C89F243F-B83B-4B4E-A90D-05E809338DC7}" destId="{EE291A91-1E18-4590-BBAD-A4260D644AC1}" srcOrd="2" destOrd="0" presId="urn:microsoft.com/office/officeart/2018/5/layout/CenteredIconLabelDescriptionList"/>
    <dgm:cxn modelId="{C308E6D9-DC15-40AA-BAC6-4C6220EDEF30}" type="presParOf" srcId="{C89F243F-B83B-4B4E-A90D-05E809338DC7}" destId="{52680645-CFED-490F-9E5F-5F6DCDD74C2A}" srcOrd="3" destOrd="0" presId="urn:microsoft.com/office/officeart/2018/5/layout/CenteredIconLabelDescriptionList"/>
    <dgm:cxn modelId="{63B2FF22-D5DB-4F68-9FB6-7C56300AD48E}" type="presParOf" srcId="{C89F243F-B83B-4B4E-A90D-05E809338DC7}" destId="{D0D27791-F89E-41F2-AAEF-D4D9A80042D9}" srcOrd="4" destOrd="0" presId="urn:microsoft.com/office/officeart/2018/5/layout/CenteredIconLabelDescriptionList"/>
    <dgm:cxn modelId="{42C74892-10D4-47C7-B9C2-F677B39BC5E7}" type="presParOf" srcId="{0CB1B47E-AA17-4F6A-B365-FB82F4682475}" destId="{A13F35AF-4E4A-4ECF-BB3B-D40ECC4E1EC6}" srcOrd="5" destOrd="0" presId="urn:microsoft.com/office/officeart/2018/5/layout/CenteredIconLabelDescriptionList"/>
    <dgm:cxn modelId="{04AE066A-3BED-4466-BBAE-F5E8E4201283}" type="presParOf" srcId="{0CB1B47E-AA17-4F6A-B365-FB82F4682475}" destId="{34F2BAC5-F8EC-437D-AFBA-61AD558D9388}" srcOrd="6" destOrd="0" presId="urn:microsoft.com/office/officeart/2018/5/layout/CenteredIconLabelDescriptionList"/>
    <dgm:cxn modelId="{B88BF204-1479-4EC5-831E-C7F773740C6E}" type="presParOf" srcId="{34F2BAC5-F8EC-437D-AFBA-61AD558D9388}" destId="{B648FE47-CB51-4D55-BF31-C4175B86FE88}" srcOrd="0" destOrd="0" presId="urn:microsoft.com/office/officeart/2018/5/layout/CenteredIconLabelDescriptionList"/>
    <dgm:cxn modelId="{A72907C4-2989-469D-B237-6C92D3307BC8}" type="presParOf" srcId="{34F2BAC5-F8EC-437D-AFBA-61AD558D9388}" destId="{7964E9B0-5178-4158-BAA8-32F070154DBA}" srcOrd="1" destOrd="0" presId="urn:microsoft.com/office/officeart/2018/5/layout/CenteredIconLabelDescriptionList"/>
    <dgm:cxn modelId="{597F6D92-AA16-430B-B0DD-F1B536995141}" type="presParOf" srcId="{34F2BAC5-F8EC-437D-AFBA-61AD558D9388}" destId="{7F9C11BF-9C70-4F5F-A188-B8E5B48C9B6E}" srcOrd="2" destOrd="0" presId="urn:microsoft.com/office/officeart/2018/5/layout/CenteredIconLabelDescriptionList"/>
    <dgm:cxn modelId="{5106CEC5-CF87-4F30-80BE-FD9E2AD0E996}" type="presParOf" srcId="{34F2BAC5-F8EC-437D-AFBA-61AD558D9388}" destId="{1D479B8B-41C7-4302-85A5-34070B9A0B7F}" srcOrd="3" destOrd="0" presId="urn:microsoft.com/office/officeart/2018/5/layout/CenteredIconLabelDescriptionList"/>
    <dgm:cxn modelId="{B5E3C2D6-4B35-49BF-BED7-E2E2FE3A1AC8}" type="presParOf" srcId="{34F2BAC5-F8EC-437D-AFBA-61AD558D9388}" destId="{EA677E7B-ED25-4947-80C9-782A5D204AF7}" srcOrd="4" destOrd="0" presId="urn:microsoft.com/office/officeart/2018/5/layout/CenteredIconLabelDescriptionList"/>
    <dgm:cxn modelId="{A1E2B547-0B18-489C-8766-268C19CD36B5}" type="presParOf" srcId="{0CB1B47E-AA17-4F6A-B365-FB82F4682475}" destId="{22E6153D-A9BB-4F50-A8AC-6C50A1BE2CBE}" srcOrd="7" destOrd="0" presId="urn:microsoft.com/office/officeart/2018/5/layout/CenteredIconLabelDescriptionList"/>
    <dgm:cxn modelId="{DAD8F6D3-50F3-4AE2-9997-B9AF292C9790}" type="presParOf" srcId="{0CB1B47E-AA17-4F6A-B365-FB82F4682475}" destId="{EF687D56-B7FE-4788-819C-DE075D7C34D9}" srcOrd="8" destOrd="0" presId="urn:microsoft.com/office/officeart/2018/5/layout/CenteredIconLabelDescriptionList"/>
    <dgm:cxn modelId="{33FAAE84-4166-4F45-A52A-809F3E08833E}" type="presParOf" srcId="{EF687D56-B7FE-4788-819C-DE075D7C34D9}" destId="{E2457B39-E38F-492D-9A61-0CE66F53B97B}" srcOrd="0" destOrd="0" presId="urn:microsoft.com/office/officeart/2018/5/layout/CenteredIconLabelDescriptionList"/>
    <dgm:cxn modelId="{448F59B7-F204-42F4-9C81-2A0205BA45BA}" type="presParOf" srcId="{EF687D56-B7FE-4788-819C-DE075D7C34D9}" destId="{6B9598DE-7A59-47A8-A1BA-D4A7E1A547C3}" srcOrd="1" destOrd="0" presId="urn:microsoft.com/office/officeart/2018/5/layout/CenteredIconLabelDescriptionList"/>
    <dgm:cxn modelId="{F24656FB-E31E-4AF8-932A-412A3E93140F}" type="presParOf" srcId="{EF687D56-B7FE-4788-819C-DE075D7C34D9}" destId="{0C903D5B-FE6A-4C95-B2A1-F34055684931}" srcOrd="2" destOrd="0" presId="urn:microsoft.com/office/officeart/2018/5/layout/CenteredIconLabelDescriptionList"/>
    <dgm:cxn modelId="{B6905ACD-FF0B-4789-9825-A4F0D184D438}" type="presParOf" srcId="{EF687D56-B7FE-4788-819C-DE075D7C34D9}" destId="{177A1018-7339-4719-98FC-7B5B1ACD6C65}" srcOrd="3" destOrd="0" presId="urn:microsoft.com/office/officeart/2018/5/layout/CenteredIconLabelDescriptionList"/>
    <dgm:cxn modelId="{3176B5D3-EDB4-4F8C-8D16-344737AFE29E}" type="presParOf" srcId="{EF687D56-B7FE-4788-819C-DE075D7C34D9}" destId="{F7E87EBA-3AFD-4652-8049-02C143F2F968}" srcOrd="4" destOrd="0" presId="urn:microsoft.com/office/officeart/2018/5/layout/CenteredIconLabelDescriptionList"/>
    <dgm:cxn modelId="{1709952C-CBB7-4A8D-8FBA-DC4634F030AC}" type="presParOf" srcId="{0CB1B47E-AA17-4F6A-B365-FB82F4682475}" destId="{CC453C4A-B7F1-4233-B00C-A23BCD1CE5F3}" srcOrd="9" destOrd="0" presId="urn:microsoft.com/office/officeart/2018/5/layout/CenteredIconLabelDescriptionList"/>
    <dgm:cxn modelId="{12F86DEC-B0AF-4AC9-93DF-3D9FE0823C94}" type="presParOf" srcId="{0CB1B47E-AA17-4F6A-B365-FB82F4682475}" destId="{D2A4A385-C152-4EC2-A6AC-16AC3ACA147E}" srcOrd="10" destOrd="0" presId="urn:microsoft.com/office/officeart/2018/5/layout/CenteredIconLabelDescriptionList"/>
    <dgm:cxn modelId="{3AFB4706-75A6-49C9-A54F-35C2221BBF62}" type="presParOf" srcId="{D2A4A385-C152-4EC2-A6AC-16AC3ACA147E}" destId="{FA5AD532-F534-411F-A2CF-11CCD80205BE}" srcOrd="0" destOrd="0" presId="urn:microsoft.com/office/officeart/2018/5/layout/CenteredIconLabelDescriptionList"/>
    <dgm:cxn modelId="{88FA70AF-CB90-47B3-B372-D4BC9DB028CD}" type="presParOf" srcId="{D2A4A385-C152-4EC2-A6AC-16AC3ACA147E}" destId="{F605D692-52D1-4825-BAFC-DDCA4DE62A3C}" srcOrd="1" destOrd="0" presId="urn:microsoft.com/office/officeart/2018/5/layout/CenteredIconLabelDescriptionList"/>
    <dgm:cxn modelId="{4A406F35-C13F-43B7-8921-278FFDAD1F0C}" type="presParOf" srcId="{D2A4A385-C152-4EC2-A6AC-16AC3ACA147E}" destId="{B2CEC1B1-BE3F-428E-B736-85B9B6B6A599}" srcOrd="2" destOrd="0" presId="urn:microsoft.com/office/officeart/2018/5/layout/CenteredIconLabelDescriptionList"/>
    <dgm:cxn modelId="{FE85AFDB-8029-454E-9AF6-D59E3FB5626A}" type="presParOf" srcId="{D2A4A385-C152-4EC2-A6AC-16AC3ACA147E}" destId="{C4FBBEF5-8F3C-441C-99C2-B214846A0084}" srcOrd="3" destOrd="0" presId="urn:microsoft.com/office/officeart/2018/5/layout/CenteredIconLabelDescriptionList"/>
    <dgm:cxn modelId="{7088FC00-06D0-4260-B429-473360DBDAAA}" type="presParOf" srcId="{D2A4A385-C152-4EC2-A6AC-16AC3ACA147E}" destId="{50E4585C-1C78-4AB2-AC1C-DBED48402B11}"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2CAE81-CF6A-4596-980B-54F58485842B}"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7212C46-F7ED-4EDE-91AC-5E346EB959AE}">
      <dgm:prSet/>
      <dgm:spPr/>
      <dgm:t>
        <a:bodyPr/>
        <a:lstStyle/>
        <a:p>
          <a:pPr>
            <a:lnSpc>
              <a:spcPct val="100000"/>
            </a:lnSpc>
            <a:defRPr b="1"/>
          </a:pPr>
          <a:r>
            <a:rPr lang="es-CL"/>
            <a:t>Recién Nacido</a:t>
          </a:r>
          <a:endParaRPr lang="en-US" dirty="0"/>
        </a:p>
      </dgm:t>
    </dgm:pt>
    <dgm:pt modelId="{469E2B1E-5C22-48E4-BB3C-4F436C5D9B58}" type="parTrans" cxnId="{B67EA905-E6A3-4587-B4D0-E4297C8130D8}">
      <dgm:prSet/>
      <dgm:spPr/>
      <dgm:t>
        <a:bodyPr/>
        <a:lstStyle/>
        <a:p>
          <a:endParaRPr lang="en-US"/>
        </a:p>
      </dgm:t>
    </dgm:pt>
    <dgm:pt modelId="{34AC16A7-3262-400A-8B9F-79BC27FE81C6}" type="sibTrans" cxnId="{B67EA905-E6A3-4587-B4D0-E4297C8130D8}">
      <dgm:prSet/>
      <dgm:spPr/>
      <dgm:t>
        <a:bodyPr/>
        <a:lstStyle/>
        <a:p>
          <a:endParaRPr lang="en-US"/>
        </a:p>
      </dgm:t>
    </dgm:pt>
    <dgm:pt modelId="{F34244E4-7F2D-46CB-9C6B-80EA309AFA1A}">
      <dgm:prSet/>
      <dgm:spPr/>
      <dgm:t>
        <a:bodyPr/>
        <a:lstStyle/>
        <a:p>
          <a:pPr>
            <a:lnSpc>
              <a:spcPct val="100000"/>
            </a:lnSpc>
          </a:pPr>
          <a:r>
            <a:rPr lang="es-CL" dirty="0"/>
            <a:t>Jitteriness</a:t>
          </a:r>
          <a:endParaRPr lang="en-US" dirty="0"/>
        </a:p>
      </dgm:t>
    </dgm:pt>
    <dgm:pt modelId="{071151E7-2673-45DB-987A-518F79D645F6}" type="parTrans" cxnId="{8163B837-20DF-4552-88BA-80B36F60B909}">
      <dgm:prSet/>
      <dgm:spPr/>
      <dgm:t>
        <a:bodyPr/>
        <a:lstStyle/>
        <a:p>
          <a:endParaRPr lang="en-US"/>
        </a:p>
      </dgm:t>
    </dgm:pt>
    <dgm:pt modelId="{C120A38A-4046-4D72-8754-729684E60297}" type="sibTrans" cxnId="{8163B837-20DF-4552-88BA-80B36F60B909}">
      <dgm:prSet/>
      <dgm:spPr/>
      <dgm:t>
        <a:bodyPr/>
        <a:lstStyle/>
        <a:p>
          <a:endParaRPr lang="en-US"/>
        </a:p>
      </dgm:t>
    </dgm:pt>
    <dgm:pt modelId="{82C4F172-1694-4F07-BCA2-361F2D4D5C2F}">
      <dgm:prSet/>
      <dgm:spPr/>
      <dgm:t>
        <a:bodyPr/>
        <a:lstStyle/>
        <a:p>
          <a:pPr>
            <a:lnSpc>
              <a:spcPct val="100000"/>
            </a:lnSpc>
          </a:pPr>
          <a:r>
            <a:rPr lang="es-CL"/>
            <a:t>Hiperekplexia</a:t>
          </a:r>
          <a:endParaRPr lang="en-US"/>
        </a:p>
      </dgm:t>
    </dgm:pt>
    <dgm:pt modelId="{06E14450-A0DB-4758-A8A0-14B0686A678C}" type="parTrans" cxnId="{10ECC89E-5780-46EA-8289-8BCEAE9C94A5}">
      <dgm:prSet/>
      <dgm:spPr/>
      <dgm:t>
        <a:bodyPr/>
        <a:lstStyle/>
        <a:p>
          <a:endParaRPr lang="en-US"/>
        </a:p>
      </dgm:t>
    </dgm:pt>
    <dgm:pt modelId="{294017D9-7EE1-4870-AF13-D4134D786469}" type="sibTrans" cxnId="{10ECC89E-5780-46EA-8289-8BCEAE9C94A5}">
      <dgm:prSet/>
      <dgm:spPr/>
      <dgm:t>
        <a:bodyPr/>
        <a:lstStyle/>
        <a:p>
          <a:endParaRPr lang="en-US"/>
        </a:p>
      </dgm:t>
    </dgm:pt>
    <dgm:pt modelId="{3ECEF038-6203-45DC-A3F0-50A9F9B5F631}">
      <dgm:prSet/>
      <dgm:spPr/>
      <dgm:t>
        <a:bodyPr/>
        <a:lstStyle/>
        <a:p>
          <a:pPr>
            <a:lnSpc>
              <a:spcPct val="100000"/>
            </a:lnSpc>
          </a:pPr>
          <a:r>
            <a:rPr lang="es-CL" dirty="0"/>
            <a:t>Mioclono benigno del sueño</a:t>
          </a:r>
          <a:endParaRPr lang="en-US" dirty="0"/>
        </a:p>
      </dgm:t>
    </dgm:pt>
    <dgm:pt modelId="{36798B6D-B0B6-438A-A8A7-CB0224CC7566}" type="parTrans" cxnId="{290CA83F-04A4-437F-9AB4-B27E768BB458}">
      <dgm:prSet/>
      <dgm:spPr/>
      <dgm:t>
        <a:bodyPr/>
        <a:lstStyle/>
        <a:p>
          <a:endParaRPr lang="en-US"/>
        </a:p>
      </dgm:t>
    </dgm:pt>
    <dgm:pt modelId="{911626F6-CF7C-4C0F-BDDE-8B1409EB1F78}" type="sibTrans" cxnId="{290CA83F-04A4-437F-9AB4-B27E768BB458}">
      <dgm:prSet/>
      <dgm:spPr/>
      <dgm:t>
        <a:bodyPr/>
        <a:lstStyle/>
        <a:p>
          <a:endParaRPr lang="en-US"/>
        </a:p>
      </dgm:t>
    </dgm:pt>
    <dgm:pt modelId="{4FA2E960-4724-4979-BC34-5A9E83319FBA}">
      <dgm:prSet/>
      <dgm:spPr/>
      <dgm:t>
        <a:bodyPr/>
        <a:lstStyle/>
        <a:p>
          <a:pPr>
            <a:lnSpc>
              <a:spcPct val="100000"/>
            </a:lnSpc>
            <a:defRPr b="1"/>
          </a:pPr>
          <a:r>
            <a:rPr lang="es-CL"/>
            <a:t>Lactante e infancia</a:t>
          </a:r>
          <a:endParaRPr lang="en-US"/>
        </a:p>
      </dgm:t>
    </dgm:pt>
    <dgm:pt modelId="{D40F4A64-6357-4B92-88FE-98EF6AD29A51}" type="parTrans" cxnId="{01BA397E-0641-4715-9C0F-62C040C9D12E}">
      <dgm:prSet/>
      <dgm:spPr/>
      <dgm:t>
        <a:bodyPr/>
        <a:lstStyle/>
        <a:p>
          <a:endParaRPr lang="en-US"/>
        </a:p>
      </dgm:t>
    </dgm:pt>
    <dgm:pt modelId="{F30A0413-27DF-4627-BF86-DBA6D4AF7C1B}" type="sibTrans" cxnId="{01BA397E-0641-4715-9C0F-62C040C9D12E}">
      <dgm:prSet/>
      <dgm:spPr/>
      <dgm:t>
        <a:bodyPr/>
        <a:lstStyle/>
        <a:p>
          <a:endParaRPr lang="en-US"/>
        </a:p>
      </dgm:t>
    </dgm:pt>
    <dgm:pt modelId="{8D337D9C-8961-40EE-A053-53F76A23BC9B}">
      <dgm:prSet/>
      <dgm:spPr/>
      <dgm:t>
        <a:bodyPr/>
        <a:lstStyle/>
        <a:p>
          <a:pPr>
            <a:lnSpc>
              <a:spcPct val="100000"/>
            </a:lnSpc>
          </a:pPr>
          <a:r>
            <a:rPr lang="es-CL" dirty="0"/>
            <a:t>Apneas emotivas</a:t>
          </a:r>
          <a:endParaRPr lang="en-US" dirty="0"/>
        </a:p>
      </dgm:t>
    </dgm:pt>
    <dgm:pt modelId="{61444F5B-EC0A-4A0B-A12D-6EAA764F6503}" type="parTrans" cxnId="{4F2A8637-654C-4479-83CC-E23BF2265880}">
      <dgm:prSet/>
      <dgm:spPr/>
      <dgm:t>
        <a:bodyPr/>
        <a:lstStyle/>
        <a:p>
          <a:endParaRPr lang="en-US"/>
        </a:p>
      </dgm:t>
    </dgm:pt>
    <dgm:pt modelId="{0E51A90C-1B91-4D11-8C81-1A06712D0658}" type="sibTrans" cxnId="{4F2A8637-654C-4479-83CC-E23BF2265880}">
      <dgm:prSet/>
      <dgm:spPr/>
      <dgm:t>
        <a:bodyPr/>
        <a:lstStyle/>
        <a:p>
          <a:endParaRPr lang="en-US"/>
        </a:p>
      </dgm:t>
    </dgm:pt>
    <dgm:pt modelId="{9A58B52D-7784-4E50-A8E9-01145B16CCE9}">
      <dgm:prSet/>
      <dgm:spPr/>
      <dgm:t>
        <a:bodyPr/>
        <a:lstStyle/>
        <a:p>
          <a:pPr>
            <a:lnSpc>
              <a:spcPct val="100000"/>
            </a:lnSpc>
          </a:pPr>
          <a:r>
            <a:rPr lang="es-CL" dirty="0"/>
            <a:t>Shuddering</a:t>
          </a:r>
          <a:endParaRPr lang="en-US" dirty="0"/>
        </a:p>
      </dgm:t>
    </dgm:pt>
    <dgm:pt modelId="{1E696736-97C3-4A44-BDC8-6F2635F198CB}" type="parTrans" cxnId="{EEC3487F-CB32-4933-A1E8-8B2A82D63821}">
      <dgm:prSet/>
      <dgm:spPr/>
      <dgm:t>
        <a:bodyPr/>
        <a:lstStyle/>
        <a:p>
          <a:endParaRPr lang="en-US"/>
        </a:p>
      </dgm:t>
    </dgm:pt>
    <dgm:pt modelId="{A7E4DD7B-2713-47D7-B0E7-F3010E84B02D}" type="sibTrans" cxnId="{EEC3487F-CB32-4933-A1E8-8B2A82D63821}">
      <dgm:prSet/>
      <dgm:spPr/>
      <dgm:t>
        <a:bodyPr/>
        <a:lstStyle/>
        <a:p>
          <a:endParaRPr lang="en-US"/>
        </a:p>
      </dgm:t>
    </dgm:pt>
    <dgm:pt modelId="{70D7A6B7-EC1A-4AA7-86EC-B4CCF98A0D1E}">
      <dgm:prSet/>
      <dgm:spPr/>
      <dgm:t>
        <a:bodyPr/>
        <a:lstStyle/>
        <a:p>
          <a:pPr>
            <a:lnSpc>
              <a:spcPct val="100000"/>
            </a:lnSpc>
          </a:pPr>
          <a:r>
            <a:rPr lang="es-CL"/>
            <a:t>Estereotipias</a:t>
          </a:r>
          <a:endParaRPr lang="en-US"/>
        </a:p>
      </dgm:t>
    </dgm:pt>
    <dgm:pt modelId="{363E32A9-0B19-4121-9C06-20B88FDF9B7F}" type="parTrans" cxnId="{DF6ABE6D-B243-4946-91A3-FD06B72D812D}">
      <dgm:prSet/>
      <dgm:spPr/>
      <dgm:t>
        <a:bodyPr/>
        <a:lstStyle/>
        <a:p>
          <a:endParaRPr lang="en-US"/>
        </a:p>
      </dgm:t>
    </dgm:pt>
    <dgm:pt modelId="{85772562-10B6-4A20-ABE5-7F8902BF76EA}" type="sibTrans" cxnId="{DF6ABE6D-B243-4946-91A3-FD06B72D812D}">
      <dgm:prSet/>
      <dgm:spPr/>
      <dgm:t>
        <a:bodyPr/>
        <a:lstStyle/>
        <a:p>
          <a:endParaRPr lang="en-US"/>
        </a:p>
      </dgm:t>
    </dgm:pt>
    <dgm:pt modelId="{4A38A674-CC42-4599-9700-042A8BCA644F}">
      <dgm:prSet/>
      <dgm:spPr/>
      <dgm:t>
        <a:bodyPr/>
        <a:lstStyle/>
        <a:p>
          <a:pPr>
            <a:lnSpc>
              <a:spcPct val="100000"/>
            </a:lnSpc>
          </a:pPr>
          <a:r>
            <a:rPr lang="es-CL"/>
            <a:t>Tortícolis paroxística benigna</a:t>
          </a:r>
          <a:endParaRPr lang="en-US"/>
        </a:p>
      </dgm:t>
    </dgm:pt>
    <dgm:pt modelId="{57A29D66-EA10-438B-833B-C789C0EEDFB6}" type="parTrans" cxnId="{B47D38B0-93FD-44A9-A5A0-87BCA13F14F4}">
      <dgm:prSet/>
      <dgm:spPr/>
      <dgm:t>
        <a:bodyPr/>
        <a:lstStyle/>
        <a:p>
          <a:endParaRPr lang="en-US"/>
        </a:p>
      </dgm:t>
    </dgm:pt>
    <dgm:pt modelId="{B5C5A223-F5B8-47CC-BDE8-553F0642CCB7}" type="sibTrans" cxnId="{B47D38B0-93FD-44A9-A5A0-87BCA13F14F4}">
      <dgm:prSet/>
      <dgm:spPr/>
      <dgm:t>
        <a:bodyPr/>
        <a:lstStyle/>
        <a:p>
          <a:endParaRPr lang="en-US"/>
        </a:p>
      </dgm:t>
    </dgm:pt>
    <dgm:pt modelId="{8874401F-3B33-4E1D-A948-3D20012B9595}">
      <dgm:prSet/>
      <dgm:spPr/>
      <dgm:t>
        <a:bodyPr/>
        <a:lstStyle/>
        <a:p>
          <a:pPr>
            <a:lnSpc>
              <a:spcPct val="100000"/>
            </a:lnSpc>
          </a:pPr>
          <a:r>
            <a:rPr lang="es-CL"/>
            <a:t>Desviación tónica de la mirada hacia arriba paroxística benigna</a:t>
          </a:r>
          <a:endParaRPr lang="en-US"/>
        </a:p>
      </dgm:t>
    </dgm:pt>
    <dgm:pt modelId="{5766FF75-6B61-40AB-A532-6CA6291CDD62}" type="parTrans" cxnId="{B9A54FC4-7DBC-4900-84B8-A91D7FB4D92E}">
      <dgm:prSet/>
      <dgm:spPr/>
      <dgm:t>
        <a:bodyPr/>
        <a:lstStyle/>
        <a:p>
          <a:endParaRPr lang="en-US"/>
        </a:p>
      </dgm:t>
    </dgm:pt>
    <dgm:pt modelId="{6C353B3E-1DFE-428E-94B2-243DCA069975}" type="sibTrans" cxnId="{B9A54FC4-7DBC-4900-84B8-A91D7FB4D92E}">
      <dgm:prSet/>
      <dgm:spPr/>
      <dgm:t>
        <a:bodyPr/>
        <a:lstStyle/>
        <a:p>
          <a:endParaRPr lang="en-US"/>
        </a:p>
      </dgm:t>
    </dgm:pt>
    <dgm:pt modelId="{8E36E435-31EA-4894-993F-2126198E3704}">
      <dgm:prSet/>
      <dgm:spPr/>
      <dgm:t>
        <a:bodyPr/>
        <a:lstStyle/>
        <a:p>
          <a:pPr>
            <a:lnSpc>
              <a:spcPct val="100000"/>
            </a:lnSpc>
          </a:pPr>
          <a:r>
            <a:rPr lang="es-CL" dirty="0"/>
            <a:t>Vértigo Paroxístico Benigno</a:t>
          </a:r>
          <a:endParaRPr lang="en-US" dirty="0"/>
        </a:p>
      </dgm:t>
    </dgm:pt>
    <dgm:pt modelId="{ADBE3667-0DC0-443F-B4E1-84A164017466}" type="parTrans" cxnId="{70768C82-A7CB-4F1E-A307-932DF4C89ECB}">
      <dgm:prSet/>
      <dgm:spPr/>
      <dgm:t>
        <a:bodyPr/>
        <a:lstStyle/>
        <a:p>
          <a:endParaRPr lang="en-US"/>
        </a:p>
      </dgm:t>
    </dgm:pt>
    <dgm:pt modelId="{5C013991-4655-4A13-A32D-1D5D5DD710BC}" type="sibTrans" cxnId="{70768C82-A7CB-4F1E-A307-932DF4C89ECB}">
      <dgm:prSet/>
      <dgm:spPr/>
      <dgm:t>
        <a:bodyPr/>
        <a:lstStyle/>
        <a:p>
          <a:endParaRPr lang="en-US"/>
        </a:p>
      </dgm:t>
    </dgm:pt>
    <dgm:pt modelId="{F0D716BF-BFB2-41E1-AE09-741ACC8180B3}">
      <dgm:prSet/>
      <dgm:spPr/>
      <dgm:t>
        <a:bodyPr/>
        <a:lstStyle/>
        <a:p>
          <a:pPr>
            <a:lnSpc>
              <a:spcPct val="100000"/>
            </a:lnSpc>
          </a:pPr>
          <a:r>
            <a:rPr lang="es-CL"/>
            <a:t>Trastornos del sueño</a:t>
          </a:r>
          <a:endParaRPr lang="en-US"/>
        </a:p>
      </dgm:t>
    </dgm:pt>
    <dgm:pt modelId="{76E0F920-7C69-4115-A0D9-F2613DCF7BC4}" type="parTrans" cxnId="{8933E61B-78C4-4E31-87D6-46DDC6F5FDD8}">
      <dgm:prSet/>
      <dgm:spPr/>
      <dgm:t>
        <a:bodyPr/>
        <a:lstStyle/>
        <a:p>
          <a:endParaRPr lang="en-US"/>
        </a:p>
      </dgm:t>
    </dgm:pt>
    <dgm:pt modelId="{E7722383-BBF2-4E72-8D39-1838E80171F9}" type="sibTrans" cxnId="{8933E61B-78C4-4E31-87D6-46DDC6F5FDD8}">
      <dgm:prSet/>
      <dgm:spPr/>
      <dgm:t>
        <a:bodyPr/>
        <a:lstStyle/>
        <a:p>
          <a:endParaRPr lang="en-US"/>
        </a:p>
      </dgm:t>
    </dgm:pt>
    <dgm:pt modelId="{56B61ADA-0233-40D5-AF3C-747E9CD54F4A}">
      <dgm:prSet/>
      <dgm:spPr/>
      <dgm:t>
        <a:bodyPr/>
        <a:lstStyle/>
        <a:p>
          <a:pPr>
            <a:lnSpc>
              <a:spcPct val="100000"/>
            </a:lnSpc>
          </a:pPr>
          <a:r>
            <a:rPr lang="es-CL" dirty="0"/>
            <a:t>Movimientos de gratificación</a:t>
          </a:r>
          <a:endParaRPr lang="en-US" dirty="0"/>
        </a:p>
      </dgm:t>
    </dgm:pt>
    <dgm:pt modelId="{7454397E-9A51-4D38-B0FE-E7E9ACA8F688}" type="parTrans" cxnId="{25C52DE4-1928-4BA9-9428-AB2E36F5360C}">
      <dgm:prSet/>
      <dgm:spPr/>
      <dgm:t>
        <a:bodyPr/>
        <a:lstStyle/>
        <a:p>
          <a:endParaRPr lang="en-US"/>
        </a:p>
      </dgm:t>
    </dgm:pt>
    <dgm:pt modelId="{6E882B69-CA7A-4607-A7CC-F403E5C796C2}" type="sibTrans" cxnId="{25C52DE4-1928-4BA9-9428-AB2E36F5360C}">
      <dgm:prSet/>
      <dgm:spPr/>
      <dgm:t>
        <a:bodyPr/>
        <a:lstStyle/>
        <a:p>
          <a:endParaRPr lang="en-US"/>
        </a:p>
      </dgm:t>
    </dgm:pt>
    <dgm:pt modelId="{E0B6FFD8-9E57-4D25-8EDC-870494643714}">
      <dgm:prSet/>
      <dgm:spPr/>
      <dgm:t>
        <a:bodyPr/>
        <a:lstStyle/>
        <a:p>
          <a:pPr>
            <a:lnSpc>
              <a:spcPct val="100000"/>
            </a:lnSpc>
          </a:pPr>
          <a:r>
            <a:rPr lang="es-CL" dirty="0"/>
            <a:t>Spasmus nutans</a:t>
          </a:r>
          <a:endParaRPr lang="en-US" dirty="0"/>
        </a:p>
      </dgm:t>
    </dgm:pt>
    <dgm:pt modelId="{F335E2CD-E4C9-4749-9EE8-549C6C9ADF22}" type="parTrans" cxnId="{1A2145CC-E8F7-4DE7-8D52-9288A24B2995}">
      <dgm:prSet/>
      <dgm:spPr/>
      <dgm:t>
        <a:bodyPr/>
        <a:lstStyle/>
        <a:p>
          <a:endParaRPr lang="en-US"/>
        </a:p>
      </dgm:t>
    </dgm:pt>
    <dgm:pt modelId="{A13A2096-93C0-4641-9498-D8C0E2299891}" type="sibTrans" cxnId="{1A2145CC-E8F7-4DE7-8D52-9288A24B2995}">
      <dgm:prSet/>
      <dgm:spPr/>
      <dgm:t>
        <a:bodyPr/>
        <a:lstStyle/>
        <a:p>
          <a:endParaRPr lang="en-US"/>
        </a:p>
      </dgm:t>
    </dgm:pt>
    <dgm:pt modelId="{E8F9563C-56EF-4CE0-A5A1-6B70A42EB346}">
      <dgm:prSet/>
      <dgm:spPr/>
      <dgm:t>
        <a:bodyPr/>
        <a:lstStyle/>
        <a:p>
          <a:pPr>
            <a:lnSpc>
              <a:spcPct val="100000"/>
            </a:lnSpc>
          </a:pPr>
          <a:r>
            <a:rPr lang="es-CL" dirty="0"/>
            <a:t>Síndrome de Sandifer</a:t>
          </a:r>
          <a:endParaRPr lang="en-US" dirty="0"/>
        </a:p>
      </dgm:t>
    </dgm:pt>
    <dgm:pt modelId="{8D757F8E-E922-4531-A7AB-CA4EBED3E265}" type="parTrans" cxnId="{6C7FF4A8-29A9-4E5B-B950-EC375C1A3E40}">
      <dgm:prSet/>
      <dgm:spPr/>
      <dgm:t>
        <a:bodyPr/>
        <a:lstStyle/>
        <a:p>
          <a:endParaRPr lang="en-US"/>
        </a:p>
      </dgm:t>
    </dgm:pt>
    <dgm:pt modelId="{AF03A4CF-BAF4-448D-914D-175EAB5DB4BF}" type="sibTrans" cxnId="{6C7FF4A8-29A9-4E5B-B950-EC375C1A3E40}">
      <dgm:prSet/>
      <dgm:spPr/>
      <dgm:t>
        <a:bodyPr/>
        <a:lstStyle/>
        <a:p>
          <a:endParaRPr lang="en-US"/>
        </a:p>
      </dgm:t>
    </dgm:pt>
    <dgm:pt modelId="{C41A5993-55AF-43C4-8269-147039380123}">
      <dgm:prSet/>
      <dgm:spPr/>
      <dgm:t>
        <a:bodyPr/>
        <a:lstStyle/>
        <a:p>
          <a:pPr>
            <a:lnSpc>
              <a:spcPct val="100000"/>
            </a:lnSpc>
            <a:defRPr b="1"/>
          </a:pPr>
          <a:r>
            <a:rPr lang="es-CL" dirty="0"/>
            <a:t>Escolar-Adolescencia</a:t>
          </a:r>
          <a:endParaRPr lang="en-US" dirty="0"/>
        </a:p>
      </dgm:t>
    </dgm:pt>
    <dgm:pt modelId="{06B4747C-C650-4CF9-AAB4-8195F45578F1}" type="parTrans" cxnId="{AA4EFFC3-CDD7-46DF-927E-067D87DD93D8}">
      <dgm:prSet/>
      <dgm:spPr/>
      <dgm:t>
        <a:bodyPr/>
        <a:lstStyle/>
        <a:p>
          <a:endParaRPr lang="en-US"/>
        </a:p>
      </dgm:t>
    </dgm:pt>
    <dgm:pt modelId="{D28EB6FD-5C84-4196-82D6-F9C4A60674B4}" type="sibTrans" cxnId="{AA4EFFC3-CDD7-46DF-927E-067D87DD93D8}">
      <dgm:prSet/>
      <dgm:spPr/>
      <dgm:t>
        <a:bodyPr/>
        <a:lstStyle/>
        <a:p>
          <a:endParaRPr lang="en-US"/>
        </a:p>
      </dgm:t>
    </dgm:pt>
    <dgm:pt modelId="{D13038C0-96FA-4DE6-BB1A-6D09C96C3633}">
      <dgm:prSet/>
      <dgm:spPr/>
      <dgm:t>
        <a:bodyPr/>
        <a:lstStyle/>
        <a:p>
          <a:pPr>
            <a:lnSpc>
              <a:spcPct val="100000"/>
            </a:lnSpc>
          </a:pPr>
          <a:r>
            <a:rPr lang="es-CL" dirty="0"/>
            <a:t>Síncope</a:t>
          </a:r>
          <a:endParaRPr lang="en-US" dirty="0"/>
        </a:p>
      </dgm:t>
    </dgm:pt>
    <dgm:pt modelId="{6B558D74-FE41-4ADC-95CC-5E6DBDA1865A}" type="parTrans" cxnId="{FCD1F64A-13F3-4C8C-BDF8-12D449CB209D}">
      <dgm:prSet/>
      <dgm:spPr/>
      <dgm:t>
        <a:bodyPr/>
        <a:lstStyle/>
        <a:p>
          <a:endParaRPr lang="en-US"/>
        </a:p>
      </dgm:t>
    </dgm:pt>
    <dgm:pt modelId="{7592C499-DF90-40FD-A099-C85A7EAE4196}" type="sibTrans" cxnId="{FCD1F64A-13F3-4C8C-BDF8-12D449CB209D}">
      <dgm:prSet/>
      <dgm:spPr/>
      <dgm:t>
        <a:bodyPr/>
        <a:lstStyle/>
        <a:p>
          <a:endParaRPr lang="en-US"/>
        </a:p>
      </dgm:t>
    </dgm:pt>
    <dgm:pt modelId="{0FE95024-3325-4EB3-991F-101EADBE7C20}">
      <dgm:prSet/>
      <dgm:spPr/>
      <dgm:t>
        <a:bodyPr/>
        <a:lstStyle/>
        <a:p>
          <a:pPr>
            <a:lnSpc>
              <a:spcPct val="100000"/>
            </a:lnSpc>
          </a:pPr>
          <a:r>
            <a:rPr lang="es-CL" dirty="0"/>
            <a:t>Trastornos del sueño</a:t>
          </a:r>
          <a:endParaRPr lang="en-US" dirty="0"/>
        </a:p>
      </dgm:t>
    </dgm:pt>
    <dgm:pt modelId="{9FC1D723-3CF0-4FD2-BB79-195C77BF992E}" type="parTrans" cxnId="{927FB29E-8F0F-4344-B55F-6AB72AE233B3}">
      <dgm:prSet/>
      <dgm:spPr/>
      <dgm:t>
        <a:bodyPr/>
        <a:lstStyle/>
        <a:p>
          <a:endParaRPr lang="en-US"/>
        </a:p>
      </dgm:t>
    </dgm:pt>
    <dgm:pt modelId="{A7B0F7A3-8514-40DE-BC36-3204E6A465DA}" type="sibTrans" cxnId="{927FB29E-8F0F-4344-B55F-6AB72AE233B3}">
      <dgm:prSet/>
      <dgm:spPr/>
      <dgm:t>
        <a:bodyPr/>
        <a:lstStyle/>
        <a:p>
          <a:endParaRPr lang="en-US"/>
        </a:p>
      </dgm:t>
    </dgm:pt>
    <dgm:pt modelId="{0C3FAE3B-3365-4314-BE5E-2F8D21EBFCFC}">
      <dgm:prSet/>
      <dgm:spPr/>
      <dgm:t>
        <a:bodyPr/>
        <a:lstStyle/>
        <a:p>
          <a:pPr>
            <a:lnSpc>
              <a:spcPct val="100000"/>
            </a:lnSpc>
          </a:pPr>
          <a:r>
            <a:rPr lang="es-CL" dirty="0"/>
            <a:t>Crisis psicógenas</a:t>
          </a:r>
          <a:endParaRPr lang="en-US" dirty="0"/>
        </a:p>
      </dgm:t>
    </dgm:pt>
    <dgm:pt modelId="{3B274E5F-CBE9-493A-B80A-02DE8B4875C8}" type="parTrans" cxnId="{57D2CCA1-4CAE-43A4-880E-288E8FCA2EEE}">
      <dgm:prSet/>
      <dgm:spPr/>
      <dgm:t>
        <a:bodyPr/>
        <a:lstStyle/>
        <a:p>
          <a:endParaRPr lang="en-US"/>
        </a:p>
      </dgm:t>
    </dgm:pt>
    <dgm:pt modelId="{70A33D9C-2AD5-4CCD-90C5-35F8B46B4DA4}" type="sibTrans" cxnId="{57D2CCA1-4CAE-43A4-880E-288E8FCA2EEE}">
      <dgm:prSet/>
      <dgm:spPr/>
      <dgm:t>
        <a:bodyPr/>
        <a:lstStyle/>
        <a:p>
          <a:endParaRPr lang="en-US"/>
        </a:p>
      </dgm:t>
    </dgm:pt>
    <dgm:pt modelId="{22C5CD2D-164A-471A-9436-B017DBC94EEF}">
      <dgm:prSet/>
      <dgm:spPr/>
      <dgm:t>
        <a:bodyPr/>
        <a:lstStyle/>
        <a:p>
          <a:pPr>
            <a:lnSpc>
              <a:spcPct val="100000"/>
            </a:lnSpc>
          </a:pPr>
          <a:r>
            <a:rPr lang="es-CL" dirty="0"/>
            <a:t>Tics</a:t>
          </a:r>
          <a:endParaRPr lang="en-US" dirty="0"/>
        </a:p>
      </dgm:t>
    </dgm:pt>
    <dgm:pt modelId="{300604E8-3530-4C53-8909-43DBE484F96F}" type="parTrans" cxnId="{BA35CCDD-2A8D-4C55-8B0A-7B92A62312D6}">
      <dgm:prSet/>
      <dgm:spPr/>
      <dgm:t>
        <a:bodyPr/>
        <a:lstStyle/>
        <a:p>
          <a:endParaRPr lang="en-US"/>
        </a:p>
      </dgm:t>
    </dgm:pt>
    <dgm:pt modelId="{142E9D73-E482-490D-9D35-3B59C8BDBD12}" type="sibTrans" cxnId="{BA35CCDD-2A8D-4C55-8B0A-7B92A62312D6}">
      <dgm:prSet/>
      <dgm:spPr/>
      <dgm:t>
        <a:bodyPr/>
        <a:lstStyle/>
        <a:p>
          <a:endParaRPr lang="en-US"/>
        </a:p>
      </dgm:t>
    </dgm:pt>
    <dgm:pt modelId="{283F09F2-9944-43D0-AACF-37648EDAAC5C}">
      <dgm:prSet/>
      <dgm:spPr/>
      <dgm:t>
        <a:bodyPr/>
        <a:lstStyle/>
        <a:p>
          <a:pPr>
            <a:lnSpc>
              <a:spcPct val="100000"/>
            </a:lnSpc>
          </a:pPr>
          <a:r>
            <a:rPr lang="es-CL" dirty="0"/>
            <a:t>Migraña</a:t>
          </a:r>
          <a:endParaRPr lang="en-US" dirty="0"/>
        </a:p>
      </dgm:t>
    </dgm:pt>
    <dgm:pt modelId="{DD538965-CD32-4591-8EAC-13C71631AB03}" type="parTrans" cxnId="{EF280CEE-C03B-4052-923C-FDBC558ABE20}">
      <dgm:prSet/>
      <dgm:spPr/>
      <dgm:t>
        <a:bodyPr/>
        <a:lstStyle/>
        <a:p>
          <a:endParaRPr lang="en-US"/>
        </a:p>
      </dgm:t>
    </dgm:pt>
    <dgm:pt modelId="{F97A96A0-1685-407D-929A-EADB9DE786D0}" type="sibTrans" cxnId="{EF280CEE-C03B-4052-923C-FDBC558ABE20}">
      <dgm:prSet/>
      <dgm:spPr/>
      <dgm:t>
        <a:bodyPr/>
        <a:lstStyle/>
        <a:p>
          <a:endParaRPr lang="en-US"/>
        </a:p>
      </dgm:t>
    </dgm:pt>
    <dgm:pt modelId="{98935878-A30D-446A-92AD-CA4015A915A9}" type="pres">
      <dgm:prSet presAssocID="{732CAE81-CF6A-4596-980B-54F58485842B}" presName="root" presStyleCnt="0">
        <dgm:presLayoutVars>
          <dgm:dir/>
          <dgm:resizeHandles val="exact"/>
        </dgm:presLayoutVars>
      </dgm:prSet>
      <dgm:spPr/>
    </dgm:pt>
    <dgm:pt modelId="{CA551D91-5058-4313-8EA8-239B0F8CE28D}" type="pres">
      <dgm:prSet presAssocID="{D7212C46-F7ED-4EDE-91AC-5E346EB959AE}" presName="compNode" presStyleCnt="0"/>
      <dgm:spPr/>
    </dgm:pt>
    <dgm:pt modelId="{50443273-835B-4CC7-A1F2-64C47DA225DA}" type="pres">
      <dgm:prSet presAssocID="{D7212C46-F7ED-4EDE-91AC-5E346EB959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ib"/>
        </a:ext>
      </dgm:extLst>
    </dgm:pt>
    <dgm:pt modelId="{11EFB08E-50D7-435F-ADDB-2A24DE5A9B3F}" type="pres">
      <dgm:prSet presAssocID="{D7212C46-F7ED-4EDE-91AC-5E346EB959AE}" presName="iconSpace" presStyleCnt="0"/>
      <dgm:spPr/>
    </dgm:pt>
    <dgm:pt modelId="{38A28920-77C5-4493-AC49-3BFB9BA868E9}" type="pres">
      <dgm:prSet presAssocID="{D7212C46-F7ED-4EDE-91AC-5E346EB959AE}" presName="parTx" presStyleLbl="revTx" presStyleIdx="0" presStyleCnt="6">
        <dgm:presLayoutVars>
          <dgm:chMax val="0"/>
          <dgm:chPref val="0"/>
        </dgm:presLayoutVars>
      </dgm:prSet>
      <dgm:spPr/>
    </dgm:pt>
    <dgm:pt modelId="{516990E8-CF9C-4C10-91A9-820BCD4A8265}" type="pres">
      <dgm:prSet presAssocID="{D7212C46-F7ED-4EDE-91AC-5E346EB959AE}" presName="txSpace" presStyleCnt="0"/>
      <dgm:spPr/>
    </dgm:pt>
    <dgm:pt modelId="{7BB6951A-5AEA-46B4-BBA2-20D54087EC52}" type="pres">
      <dgm:prSet presAssocID="{D7212C46-F7ED-4EDE-91AC-5E346EB959AE}" presName="desTx" presStyleLbl="revTx" presStyleIdx="1" presStyleCnt="6">
        <dgm:presLayoutVars/>
      </dgm:prSet>
      <dgm:spPr/>
    </dgm:pt>
    <dgm:pt modelId="{3C96CC1F-1B07-4537-B8DC-0F5FB2E5192C}" type="pres">
      <dgm:prSet presAssocID="{34AC16A7-3262-400A-8B9F-79BC27FE81C6}" presName="sibTrans" presStyleCnt="0"/>
      <dgm:spPr/>
    </dgm:pt>
    <dgm:pt modelId="{11B7A4BD-CCA2-405E-9420-1CCD68BB639C}" type="pres">
      <dgm:prSet presAssocID="{4FA2E960-4724-4979-BC34-5A9E83319FBA}" presName="compNode" presStyleCnt="0"/>
      <dgm:spPr/>
    </dgm:pt>
    <dgm:pt modelId="{98C5070C-86DB-4378-A5BD-109CDBC16AB8}" type="pres">
      <dgm:prSet presAssocID="{4FA2E960-4724-4979-BC34-5A9E83319FB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5000" b="-15000"/>
          </a:stretch>
        </a:blipFill>
        <a:ln>
          <a:noFill/>
        </a:ln>
      </dgm:spPr>
      <dgm:extLst>
        <a:ext uri="{E40237B7-FDA0-4F09-8148-C483321AD2D9}">
          <dgm14:cNvPr xmlns:dgm14="http://schemas.microsoft.com/office/drawing/2010/diagram" id="0" name="" descr="Bebé gateando"/>
        </a:ext>
      </dgm:extLst>
    </dgm:pt>
    <dgm:pt modelId="{2823E52E-9F44-4B48-9C95-F3A5243A0D2B}" type="pres">
      <dgm:prSet presAssocID="{4FA2E960-4724-4979-BC34-5A9E83319FBA}" presName="iconSpace" presStyleCnt="0"/>
      <dgm:spPr/>
    </dgm:pt>
    <dgm:pt modelId="{82ED27B6-FE54-4BCE-A278-EAFA15CA9940}" type="pres">
      <dgm:prSet presAssocID="{4FA2E960-4724-4979-BC34-5A9E83319FBA}" presName="parTx" presStyleLbl="revTx" presStyleIdx="2" presStyleCnt="6">
        <dgm:presLayoutVars>
          <dgm:chMax val="0"/>
          <dgm:chPref val="0"/>
        </dgm:presLayoutVars>
      </dgm:prSet>
      <dgm:spPr/>
    </dgm:pt>
    <dgm:pt modelId="{74908F77-45E9-4793-B7B2-AD19ED677C1C}" type="pres">
      <dgm:prSet presAssocID="{4FA2E960-4724-4979-BC34-5A9E83319FBA}" presName="txSpace" presStyleCnt="0"/>
      <dgm:spPr/>
    </dgm:pt>
    <dgm:pt modelId="{E5AB3BE3-2178-46B4-97DB-E4FFC0516F11}" type="pres">
      <dgm:prSet presAssocID="{4FA2E960-4724-4979-BC34-5A9E83319FBA}" presName="desTx" presStyleLbl="revTx" presStyleIdx="3" presStyleCnt="6">
        <dgm:presLayoutVars/>
      </dgm:prSet>
      <dgm:spPr/>
    </dgm:pt>
    <dgm:pt modelId="{E2E8CCA6-E4D7-4AE8-80A9-E4C8CA38B888}" type="pres">
      <dgm:prSet presAssocID="{F30A0413-27DF-4627-BF86-DBA6D4AF7C1B}" presName="sibTrans" presStyleCnt="0"/>
      <dgm:spPr/>
    </dgm:pt>
    <dgm:pt modelId="{31E3AF6D-2AA5-4AE6-9ABF-55EFC0C455D6}" type="pres">
      <dgm:prSet presAssocID="{C41A5993-55AF-43C4-8269-147039380123}" presName="compNode" presStyleCnt="0"/>
      <dgm:spPr/>
    </dgm:pt>
    <dgm:pt modelId="{C625F951-2AF2-4D2A-BD77-9EF2D61838F7}" type="pres">
      <dgm:prSet presAssocID="{C41A5993-55AF-43C4-8269-1470393801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5000" b="-15000"/>
          </a:stretch>
        </a:blipFill>
        <a:ln>
          <a:noFill/>
        </a:ln>
      </dgm:spPr>
      <dgm:extLst>
        <a:ext uri="{E40237B7-FDA0-4F09-8148-C483321AD2D9}">
          <dgm14:cNvPr xmlns:dgm14="http://schemas.microsoft.com/office/drawing/2010/diagram" id="0" name="" descr="Monopatín"/>
        </a:ext>
      </dgm:extLst>
    </dgm:pt>
    <dgm:pt modelId="{88D48D5D-5DB0-4058-900F-AE09381C72C5}" type="pres">
      <dgm:prSet presAssocID="{C41A5993-55AF-43C4-8269-147039380123}" presName="iconSpace" presStyleCnt="0"/>
      <dgm:spPr/>
    </dgm:pt>
    <dgm:pt modelId="{F321E6E6-FB7A-41F8-83CF-894A400FF566}" type="pres">
      <dgm:prSet presAssocID="{C41A5993-55AF-43C4-8269-147039380123}" presName="parTx" presStyleLbl="revTx" presStyleIdx="4" presStyleCnt="6">
        <dgm:presLayoutVars>
          <dgm:chMax val="0"/>
          <dgm:chPref val="0"/>
        </dgm:presLayoutVars>
      </dgm:prSet>
      <dgm:spPr/>
    </dgm:pt>
    <dgm:pt modelId="{F5ABEB8F-6525-4CC4-A499-A47268E89015}" type="pres">
      <dgm:prSet presAssocID="{C41A5993-55AF-43C4-8269-147039380123}" presName="txSpace" presStyleCnt="0"/>
      <dgm:spPr/>
    </dgm:pt>
    <dgm:pt modelId="{B150D36A-DEEE-4F6F-8326-BC6F268CDD44}" type="pres">
      <dgm:prSet presAssocID="{C41A5993-55AF-43C4-8269-147039380123}" presName="desTx" presStyleLbl="revTx" presStyleIdx="5" presStyleCnt="6">
        <dgm:presLayoutVars/>
      </dgm:prSet>
      <dgm:spPr/>
    </dgm:pt>
  </dgm:ptLst>
  <dgm:cxnLst>
    <dgm:cxn modelId="{B67EA905-E6A3-4587-B4D0-E4297C8130D8}" srcId="{732CAE81-CF6A-4596-980B-54F58485842B}" destId="{D7212C46-F7ED-4EDE-91AC-5E346EB959AE}" srcOrd="0" destOrd="0" parTransId="{469E2B1E-5C22-48E4-BB3C-4F436C5D9B58}" sibTransId="{34AC16A7-3262-400A-8B9F-79BC27FE81C6}"/>
    <dgm:cxn modelId="{6A773D10-4784-4E6F-ABA8-6184AA4ABA5D}" type="presOf" srcId="{3ECEF038-6203-45DC-A3F0-50A9F9B5F631}" destId="{7BB6951A-5AEA-46B4-BBA2-20D54087EC52}" srcOrd="0" destOrd="2" presId="urn:microsoft.com/office/officeart/2018/2/layout/IconLabelDescriptionList"/>
    <dgm:cxn modelId="{91218111-5E60-4D35-8EFE-924859FA9C92}" type="presOf" srcId="{C41A5993-55AF-43C4-8269-147039380123}" destId="{F321E6E6-FB7A-41F8-83CF-894A400FF566}" srcOrd="0" destOrd="0" presId="urn:microsoft.com/office/officeart/2018/2/layout/IconLabelDescriptionList"/>
    <dgm:cxn modelId="{8933E61B-78C4-4E31-87D6-46DDC6F5FDD8}" srcId="{4FA2E960-4724-4979-BC34-5A9E83319FBA}" destId="{F0D716BF-BFB2-41E1-AE09-741ACC8180B3}" srcOrd="6" destOrd="0" parTransId="{76E0F920-7C69-4115-A0D9-F2613DCF7BC4}" sibTransId="{E7722383-BBF2-4E72-8D39-1838E80171F9}"/>
    <dgm:cxn modelId="{1761C223-A93F-4C19-9D93-511F5B35EC35}" type="presOf" srcId="{732CAE81-CF6A-4596-980B-54F58485842B}" destId="{98935878-A30D-446A-92AD-CA4015A915A9}" srcOrd="0" destOrd="0" presId="urn:microsoft.com/office/officeart/2018/2/layout/IconLabelDescriptionList"/>
    <dgm:cxn modelId="{4F2A8637-654C-4479-83CC-E23BF2265880}" srcId="{4FA2E960-4724-4979-BC34-5A9E83319FBA}" destId="{8D337D9C-8961-40EE-A053-53F76A23BC9B}" srcOrd="0" destOrd="0" parTransId="{61444F5B-EC0A-4A0B-A12D-6EAA764F6503}" sibTransId="{0E51A90C-1B91-4D11-8C81-1A06712D0658}"/>
    <dgm:cxn modelId="{8163B837-20DF-4552-88BA-80B36F60B909}" srcId="{D7212C46-F7ED-4EDE-91AC-5E346EB959AE}" destId="{F34244E4-7F2D-46CB-9C6B-80EA309AFA1A}" srcOrd="0" destOrd="0" parTransId="{071151E7-2673-45DB-987A-518F79D645F6}" sibTransId="{C120A38A-4046-4D72-8754-729684E60297}"/>
    <dgm:cxn modelId="{290CA83F-04A4-437F-9AB4-B27E768BB458}" srcId="{D7212C46-F7ED-4EDE-91AC-5E346EB959AE}" destId="{3ECEF038-6203-45DC-A3F0-50A9F9B5F631}" srcOrd="2" destOrd="0" parTransId="{36798B6D-B0B6-438A-A8A7-CB0224CC7566}" sibTransId="{911626F6-CF7C-4C0F-BDDE-8B1409EB1F78}"/>
    <dgm:cxn modelId="{34178445-2F09-4624-87ED-647D34E551FC}" type="presOf" srcId="{4FA2E960-4724-4979-BC34-5A9E83319FBA}" destId="{82ED27B6-FE54-4BCE-A278-EAFA15CA9940}" srcOrd="0" destOrd="0" presId="urn:microsoft.com/office/officeart/2018/2/layout/IconLabelDescriptionList"/>
    <dgm:cxn modelId="{E3E81549-6363-401D-BB7B-AC551152D696}" type="presOf" srcId="{0FE95024-3325-4EB3-991F-101EADBE7C20}" destId="{B150D36A-DEEE-4F6F-8326-BC6F268CDD44}" srcOrd="0" destOrd="1" presId="urn:microsoft.com/office/officeart/2018/2/layout/IconLabelDescriptionList"/>
    <dgm:cxn modelId="{FCD1F64A-13F3-4C8C-BDF8-12D449CB209D}" srcId="{C41A5993-55AF-43C4-8269-147039380123}" destId="{D13038C0-96FA-4DE6-BB1A-6D09C96C3633}" srcOrd="0" destOrd="0" parTransId="{6B558D74-FE41-4ADC-95CC-5E6DBDA1865A}" sibTransId="{7592C499-DF90-40FD-A099-C85A7EAE4196}"/>
    <dgm:cxn modelId="{15735E51-933B-4092-9E20-372A13077BA5}" type="presOf" srcId="{E8F9563C-56EF-4CE0-A5A1-6B70A42EB346}" destId="{E5AB3BE3-2178-46B4-97DB-E4FFC0516F11}" srcOrd="0" destOrd="9" presId="urn:microsoft.com/office/officeart/2018/2/layout/IconLabelDescriptionList"/>
    <dgm:cxn modelId="{306FD058-45F6-47E0-8C3A-6C30C27AB35A}" type="presOf" srcId="{70D7A6B7-EC1A-4AA7-86EC-B4CCF98A0D1E}" destId="{E5AB3BE3-2178-46B4-97DB-E4FFC0516F11}" srcOrd="0" destOrd="2" presId="urn:microsoft.com/office/officeart/2018/2/layout/IconLabelDescriptionList"/>
    <dgm:cxn modelId="{942F335B-3325-4089-8736-CEFA51C9A6C6}" type="presOf" srcId="{56B61ADA-0233-40D5-AF3C-747E9CD54F4A}" destId="{E5AB3BE3-2178-46B4-97DB-E4FFC0516F11}" srcOrd="0" destOrd="7" presId="urn:microsoft.com/office/officeart/2018/2/layout/IconLabelDescriptionList"/>
    <dgm:cxn modelId="{2A4B4461-0717-42BB-9E14-CD36552F17CE}" type="presOf" srcId="{F34244E4-7F2D-46CB-9C6B-80EA309AFA1A}" destId="{7BB6951A-5AEA-46B4-BBA2-20D54087EC52}" srcOrd="0" destOrd="0" presId="urn:microsoft.com/office/officeart/2018/2/layout/IconLabelDescriptionList"/>
    <dgm:cxn modelId="{C756E461-1122-40AC-8B03-F40BDF2784D4}" type="presOf" srcId="{9A58B52D-7784-4E50-A8E9-01145B16CCE9}" destId="{E5AB3BE3-2178-46B4-97DB-E4FFC0516F11}" srcOrd="0" destOrd="1" presId="urn:microsoft.com/office/officeart/2018/2/layout/IconLabelDescriptionList"/>
    <dgm:cxn modelId="{DF6ABE6D-B243-4946-91A3-FD06B72D812D}" srcId="{4FA2E960-4724-4979-BC34-5A9E83319FBA}" destId="{70D7A6B7-EC1A-4AA7-86EC-B4CCF98A0D1E}" srcOrd="2" destOrd="0" parTransId="{363E32A9-0B19-4121-9C06-20B88FDF9B7F}" sibTransId="{85772562-10B6-4A20-ABE5-7F8902BF76EA}"/>
    <dgm:cxn modelId="{A01EF272-6454-4846-BB4F-95BD74D6BB38}" type="presOf" srcId="{8E36E435-31EA-4894-993F-2126198E3704}" destId="{E5AB3BE3-2178-46B4-97DB-E4FFC0516F11}" srcOrd="0" destOrd="5" presId="urn:microsoft.com/office/officeart/2018/2/layout/IconLabelDescriptionList"/>
    <dgm:cxn modelId="{01BA397E-0641-4715-9C0F-62C040C9D12E}" srcId="{732CAE81-CF6A-4596-980B-54F58485842B}" destId="{4FA2E960-4724-4979-BC34-5A9E83319FBA}" srcOrd="1" destOrd="0" parTransId="{D40F4A64-6357-4B92-88FE-98EF6AD29A51}" sibTransId="{F30A0413-27DF-4627-BF86-DBA6D4AF7C1B}"/>
    <dgm:cxn modelId="{EEC3487F-CB32-4933-A1E8-8B2A82D63821}" srcId="{4FA2E960-4724-4979-BC34-5A9E83319FBA}" destId="{9A58B52D-7784-4E50-A8E9-01145B16CCE9}" srcOrd="1" destOrd="0" parTransId="{1E696736-97C3-4A44-BDC8-6F2635F198CB}" sibTransId="{A7E4DD7B-2713-47D7-B0E7-F3010E84B02D}"/>
    <dgm:cxn modelId="{EEDF667F-BF3B-4FD8-B64B-1EB4D9A3940F}" type="presOf" srcId="{F0D716BF-BFB2-41E1-AE09-741ACC8180B3}" destId="{E5AB3BE3-2178-46B4-97DB-E4FFC0516F11}" srcOrd="0" destOrd="6" presId="urn:microsoft.com/office/officeart/2018/2/layout/IconLabelDescriptionList"/>
    <dgm:cxn modelId="{70768C82-A7CB-4F1E-A307-932DF4C89ECB}" srcId="{4FA2E960-4724-4979-BC34-5A9E83319FBA}" destId="{8E36E435-31EA-4894-993F-2126198E3704}" srcOrd="5" destOrd="0" parTransId="{ADBE3667-0DC0-443F-B4E1-84A164017466}" sibTransId="{5C013991-4655-4A13-A32D-1D5D5DD710BC}"/>
    <dgm:cxn modelId="{927FB29E-8F0F-4344-B55F-6AB72AE233B3}" srcId="{C41A5993-55AF-43C4-8269-147039380123}" destId="{0FE95024-3325-4EB3-991F-101EADBE7C20}" srcOrd="1" destOrd="0" parTransId="{9FC1D723-3CF0-4FD2-BB79-195C77BF992E}" sibTransId="{A7B0F7A3-8514-40DE-BC36-3204E6A465DA}"/>
    <dgm:cxn modelId="{10ECC89E-5780-46EA-8289-8BCEAE9C94A5}" srcId="{D7212C46-F7ED-4EDE-91AC-5E346EB959AE}" destId="{82C4F172-1694-4F07-BCA2-361F2D4D5C2F}" srcOrd="1" destOrd="0" parTransId="{06E14450-A0DB-4758-A8A0-14B0686A678C}" sibTransId="{294017D9-7EE1-4870-AF13-D4134D786469}"/>
    <dgm:cxn modelId="{57D2CCA1-4CAE-43A4-880E-288E8FCA2EEE}" srcId="{C41A5993-55AF-43C4-8269-147039380123}" destId="{0C3FAE3B-3365-4314-BE5E-2F8D21EBFCFC}" srcOrd="2" destOrd="0" parTransId="{3B274E5F-CBE9-493A-B80A-02DE8B4875C8}" sibTransId="{70A33D9C-2AD5-4CCD-90C5-35F8B46B4DA4}"/>
    <dgm:cxn modelId="{6C7FF4A8-29A9-4E5B-B950-EC375C1A3E40}" srcId="{4FA2E960-4724-4979-BC34-5A9E83319FBA}" destId="{E8F9563C-56EF-4CE0-A5A1-6B70A42EB346}" srcOrd="9" destOrd="0" parTransId="{8D757F8E-E922-4531-A7AB-CA4EBED3E265}" sibTransId="{AF03A4CF-BAF4-448D-914D-175EAB5DB4BF}"/>
    <dgm:cxn modelId="{B3117DAA-990C-49BA-97A8-DC23A752B165}" type="presOf" srcId="{0C3FAE3B-3365-4314-BE5E-2F8D21EBFCFC}" destId="{B150D36A-DEEE-4F6F-8326-BC6F268CDD44}" srcOrd="0" destOrd="2" presId="urn:microsoft.com/office/officeart/2018/2/layout/IconLabelDescriptionList"/>
    <dgm:cxn modelId="{63464BAF-D23C-43BD-80E2-A7D94DC721E3}" type="presOf" srcId="{82C4F172-1694-4F07-BCA2-361F2D4D5C2F}" destId="{7BB6951A-5AEA-46B4-BBA2-20D54087EC52}" srcOrd="0" destOrd="1" presId="urn:microsoft.com/office/officeart/2018/2/layout/IconLabelDescriptionList"/>
    <dgm:cxn modelId="{B47D38B0-93FD-44A9-A5A0-87BCA13F14F4}" srcId="{4FA2E960-4724-4979-BC34-5A9E83319FBA}" destId="{4A38A674-CC42-4599-9700-042A8BCA644F}" srcOrd="3" destOrd="0" parTransId="{57A29D66-EA10-438B-833B-C789C0EEDFB6}" sibTransId="{B5C5A223-F5B8-47CC-BDE8-553F0642CCB7}"/>
    <dgm:cxn modelId="{BCCCC8B5-CE59-4491-AD30-5A6086A333A3}" type="presOf" srcId="{283F09F2-9944-43D0-AACF-37648EDAAC5C}" destId="{B150D36A-DEEE-4F6F-8326-BC6F268CDD44}" srcOrd="0" destOrd="4" presId="urn:microsoft.com/office/officeart/2018/2/layout/IconLabelDescriptionList"/>
    <dgm:cxn modelId="{AA4EFFC3-CDD7-46DF-927E-067D87DD93D8}" srcId="{732CAE81-CF6A-4596-980B-54F58485842B}" destId="{C41A5993-55AF-43C4-8269-147039380123}" srcOrd="2" destOrd="0" parTransId="{06B4747C-C650-4CF9-AAB4-8195F45578F1}" sibTransId="{D28EB6FD-5C84-4196-82D6-F9C4A60674B4}"/>
    <dgm:cxn modelId="{B9A54FC4-7DBC-4900-84B8-A91D7FB4D92E}" srcId="{4FA2E960-4724-4979-BC34-5A9E83319FBA}" destId="{8874401F-3B33-4E1D-A948-3D20012B9595}" srcOrd="4" destOrd="0" parTransId="{5766FF75-6B61-40AB-A532-6CA6291CDD62}" sibTransId="{6C353B3E-1DFE-428E-94B2-243DCA069975}"/>
    <dgm:cxn modelId="{1A2145CC-E8F7-4DE7-8D52-9288A24B2995}" srcId="{4FA2E960-4724-4979-BC34-5A9E83319FBA}" destId="{E0B6FFD8-9E57-4D25-8EDC-870494643714}" srcOrd="8" destOrd="0" parTransId="{F335E2CD-E4C9-4749-9EE8-549C6C9ADF22}" sibTransId="{A13A2096-93C0-4641-9498-D8C0E2299891}"/>
    <dgm:cxn modelId="{12D890D2-74C6-4A8E-AEBB-E8F9045E0375}" type="presOf" srcId="{8D337D9C-8961-40EE-A053-53F76A23BC9B}" destId="{E5AB3BE3-2178-46B4-97DB-E4FFC0516F11}" srcOrd="0" destOrd="0" presId="urn:microsoft.com/office/officeart/2018/2/layout/IconLabelDescriptionList"/>
    <dgm:cxn modelId="{15BA78D5-F780-4A13-B2F8-DDB463CF7D3D}" type="presOf" srcId="{E0B6FFD8-9E57-4D25-8EDC-870494643714}" destId="{E5AB3BE3-2178-46B4-97DB-E4FFC0516F11}" srcOrd="0" destOrd="8" presId="urn:microsoft.com/office/officeart/2018/2/layout/IconLabelDescriptionList"/>
    <dgm:cxn modelId="{A2A52CD6-16F0-414A-8075-B6B3A6C73F1F}" type="presOf" srcId="{D7212C46-F7ED-4EDE-91AC-5E346EB959AE}" destId="{38A28920-77C5-4493-AC49-3BFB9BA868E9}" srcOrd="0" destOrd="0" presId="urn:microsoft.com/office/officeart/2018/2/layout/IconLabelDescriptionList"/>
    <dgm:cxn modelId="{F6C3D3DB-50F0-48BC-924B-991FCC8C01AE}" type="presOf" srcId="{22C5CD2D-164A-471A-9436-B017DBC94EEF}" destId="{B150D36A-DEEE-4F6F-8326-BC6F268CDD44}" srcOrd="0" destOrd="3" presId="urn:microsoft.com/office/officeart/2018/2/layout/IconLabelDescriptionList"/>
    <dgm:cxn modelId="{BA35CCDD-2A8D-4C55-8B0A-7B92A62312D6}" srcId="{C41A5993-55AF-43C4-8269-147039380123}" destId="{22C5CD2D-164A-471A-9436-B017DBC94EEF}" srcOrd="3" destOrd="0" parTransId="{300604E8-3530-4C53-8909-43DBE484F96F}" sibTransId="{142E9D73-E482-490D-9D35-3B59C8BDBD12}"/>
    <dgm:cxn modelId="{F5706BE1-EF31-4273-A2DA-F183B24F3D01}" type="presOf" srcId="{8874401F-3B33-4E1D-A948-3D20012B9595}" destId="{E5AB3BE3-2178-46B4-97DB-E4FFC0516F11}" srcOrd="0" destOrd="4" presId="urn:microsoft.com/office/officeart/2018/2/layout/IconLabelDescriptionList"/>
    <dgm:cxn modelId="{25C52DE4-1928-4BA9-9428-AB2E36F5360C}" srcId="{4FA2E960-4724-4979-BC34-5A9E83319FBA}" destId="{56B61ADA-0233-40D5-AF3C-747E9CD54F4A}" srcOrd="7" destOrd="0" parTransId="{7454397E-9A51-4D38-B0FE-E7E9ACA8F688}" sibTransId="{6E882B69-CA7A-4607-A7CC-F403E5C796C2}"/>
    <dgm:cxn modelId="{702C75E9-0967-40D6-A350-E1286D72498B}" type="presOf" srcId="{4A38A674-CC42-4599-9700-042A8BCA644F}" destId="{E5AB3BE3-2178-46B4-97DB-E4FFC0516F11}" srcOrd="0" destOrd="3" presId="urn:microsoft.com/office/officeart/2018/2/layout/IconLabelDescriptionList"/>
    <dgm:cxn modelId="{EF280CEE-C03B-4052-923C-FDBC558ABE20}" srcId="{C41A5993-55AF-43C4-8269-147039380123}" destId="{283F09F2-9944-43D0-AACF-37648EDAAC5C}" srcOrd="4" destOrd="0" parTransId="{DD538965-CD32-4591-8EAC-13C71631AB03}" sibTransId="{F97A96A0-1685-407D-929A-EADB9DE786D0}"/>
    <dgm:cxn modelId="{2AFF0EF9-FF8D-42DC-BEDD-25256A19C5B1}" type="presOf" srcId="{D13038C0-96FA-4DE6-BB1A-6D09C96C3633}" destId="{B150D36A-DEEE-4F6F-8326-BC6F268CDD44}" srcOrd="0" destOrd="0" presId="urn:microsoft.com/office/officeart/2018/2/layout/IconLabelDescriptionList"/>
    <dgm:cxn modelId="{218A504C-161F-4294-BE44-54AAF6912787}" type="presParOf" srcId="{98935878-A30D-446A-92AD-CA4015A915A9}" destId="{CA551D91-5058-4313-8EA8-239B0F8CE28D}" srcOrd="0" destOrd="0" presId="urn:microsoft.com/office/officeart/2018/2/layout/IconLabelDescriptionList"/>
    <dgm:cxn modelId="{7FF0BB21-7DBE-4CD9-8909-C33E83209AE5}" type="presParOf" srcId="{CA551D91-5058-4313-8EA8-239B0F8CE28D}" destId="{50443273-835B-4CC7-A1F2-64C47DA225DA}" srcOrd="0" destOrd="0" presId="urn:microsoft.com/office/officeart/2018/2/layout/IconLabelDescriptionList"/>
    <dgm:cxn modelId="{2E5BEF1C-F4D9-4F76-A181-51D71A336242}" type="presParOf" srcId="{CA551D91-5058-4313-8EA8-239B0F8CE28D}" destId="{11EFB08E-50D7-435F-ADDB-2A24DE5A9B3F}" srcOrd="1" destOrd="0" presId="urn:microsoft.com/office/officeart/2018/2/layout/IconLabelDescriptionList"/>
    <dgm:cxn modelId="{7C938C58-E06C-4007-BA93-0B87CF2FCD6D}" type="presParOf" srcId="{CA551D91-5058-4313-8EA8-239B0F8CE28D}" destId="{38A28920-77C5-4493-AC49-3BFB9BA868E9}" srcOrd="2" destOrd="0" presId="urn:microsoft.com/office/officeart/2018/2/layout/IconLabelDescriptionList"/>
    <dgm:cxn modelId="{5A4830D0-6C2A-4C56-B492-1D401A463FB6}" type="presParOf" srcId="{CA551D91-5058-4313-8EA8-239B0F8CE28D}" destId="{516990E8-CF9C-4C10-91A9-820BCD4A8265}" srcOrd="3" destOrd="0" presId="urn:microsoft.com/office/officeart/2018/2/layout/IconLabelDescriptionList"/>
    <dgm:cxn modelId="{C2C59DF9-2C51-44D1-BCA1-42B62581A043}" type="presParOf" srcId="{CA551D91-5058-4313-8EA8-239B0F8CE28D}" destId="{7BB6951A-5AEA-46B4-BBA2-20D54087EC52}" srcOrd="4" destOrd="0" presId="urn:microsoft.com/office/officeart/2018/2/layout/IconLabelDescriptionList"/>
    <dgm:cxn modelId="{ACB94CAD-F96E-438B-BB93-5FAF8ECAA810}" type="presParOf" srcId="{98935878-A30D-446A-92AD-CA4015A915A9}" destId="{3C96CC1F-1B07-4537-B8DC-0F5FB2E5192C}" srcOrd="1" destOrd="0" presId="urn:microsoft.com/office/officeart/2018/2/layout/IconLabelDescriptionList"/>
    <dgm:cxn modelId="{AE65C3ED-2E4A-4D95-9384-9E9CCA61C14F}" type="presParOf" srcId="{98935878-A30D-446A-92AD-CA4015A915A9}" destId="{11B7A4BD-CCA2-405E-9420-1CCD68BB639C}" srcOrd="2" destOrd="0" presId="urn:microsoft.com/office/officeart/2018/2/layout/IconLabelDescriptionList"/>
    <dgm:cxn modelId="{4A5C457E-BC35-42F2-AB6C-22223ECF2698}" type="presParOf" srcId="{11B7A4BD-CCA2-405E-9420-1CCD68BB639C}" destId="{98C5070C-86DB-4378-A5BD-109CDBC16AB8}" srcOrd="0" destOrd="0" presId="urn:microsoft.com/office/officeart/2018/2/layout/IconLabelDescriptionList"/>
    <dgm:cxn modelId="{653436E6-F989-4E95-9BB4-298E71A706F9}" type="presParOf" srcId="{11B7A4BD-CCA2-405E-9420-1CCD68BB639C}" destId="{2823E52E-9F44-4B48-9C95-F3A5243A0D2B}" srcOrd="1" destOrd="0" presId="urn:microsoft.com/office/officeart/2018/2/layout/IconLabelDescriptionList"/>
    <dgm:cxn modelId="{3BF4E77A-A2ED-4414-BF0E-1C53D7FD57E5}" type="presParOf" srcId="{11B7A4BD-CCA2-405E-9420-1CCD68BB639C}" destId="{82ED27B6-FE54-4BCE-A278-EAFA15CA9940}" srcOrd="2" destOrd="0" presId="urn:microsoft.com/office/officeart/2018/2/layout/IconLabelDescriptionList"/>
    <dgm:cxn modelId="{7D788F83-40B0-4FF8-8109-87775C74934F}" type="presParOf" srcId="{11B7A4BD-CCA2-405E-9420-1CCD68BB639C}" destId="{74908F77-45E9-4793-B7B2-AD19ED677C1C}" srcOrd="3" destOrd="0" presId="urn:microsoft.com/office/officeart/2018/2/layout/IconLabelDescriptionList"/>
    <dgm:cxn modelId="{FF5E3165-025B-4EF8-A6C3-40A194370969}" type="presParOf" srcId="{11B7A4BD-CCA2-405E-9420-1CCD68BB639C}" destId="{E5AB3BE3-2178-46B4-97DB-E4FFC0516F11}" srcOrd="4" destOrd="0" presId="urn:microsoft.com/office/officeart/2018/2/layout/IconLabelDescriptionList"/>
    <dgm:cxn modelId="{E5A9BFCA-2DE7-4795-974D-FCCDCD17C6F8}" type="presParOf" srcId="{98935878-A30D-446A-92AD-CA4015A915A9}" destId="{E2E8CCA6-E4D7-4AE8-80A9-E4C8CA38B888}" srcOrd="3" destOrd="0" presId="urn:microsoft.com/office/officeart/2018/2/layout/IconLabelDescriptionList"/>
    <dgm:cxn modelId="{51857B8B-9BB7-4BE3-9807-057B3B98A7DB}" type="presParOf" srcId="{98935878-A30D-446A-92AD-CA4015A915A9}" destId="{31E3AF6D-2AA5-4AE6-9ABF-55EFC0C455D6}" srcOrd="4" destOrd="0" presId="urn:microsoft.com/office/officeart/2018/2/layout/IconLabelDescriptionList"/>
    <dgm:cxn modelId="{F171B62A-A50E-4904-9C58-30F4A43DAF91}" type="presParOf" srcId="{31E3AF6D-2AA5-4AE6-9ABF-55EFC0C455D6}" destId="{C625F951-2AF2-4D2A-BD77-9EF2D61838F7}" srcOrd="0" destOrd="0" presId="urn:microsoft.com/office/officeart/2018/2/layout/IconLabelDescriptionList"/>
    <dgm:cxn modelId="{21AB4F8E-9CBB-47B6-874D-CD95938A84D0}" type="presParOf" srcId="{31E3AF6D-2AA5-4AE6-9ABF-55EFC0C455D6}" destId="{88D48D5D-5DB0-4058-900F-AE09381C72C5}" srcOrd="1" destOrd="0" presId="urn:microsoft.com/office/officeart/2018/2/layout/IconLabelDescriptionList"/>
    <dgm:cxn modelId="{2F40D7A7-9181-4781-8694-8FBDCE39F09D}" type="presParOf" srcId="{31E3AF6D-2AA5-4AE6-9ABF-55EFC0C455D6}" destId="{F321E6E6-FB7A-41F8-83CF-894A400FF566}" srcOrd="2" destOrd="0" presId="urn:microsoft.com/office/officeart/2018/2/layout/IconLabelDescriptionList"/>
    <dgm:cxn modelId="{30CDA262-F525-4385-983B-125CFF67A6B4}" type="presParOf" srcId="{31E3AF6D-2AA5-4AE6-9ABF-55EFC0C455D6}" destId="{F5ABEB8F-6525-4CC4-A499-A47268E89015}" srcOrd="3" destOrd="0" presId="urn:microsoft.com/office/officeart/2018/2/layout/IconLabelDescriptionList"/>
    <dgm:cxn modelId="{F6D03F56-4CF1-4AEF-B783-ADC62CF43DB2}" type="presParOf" srcId="{31E3AF6D-2AA5-4AE6-9ABF-55EFC0C455D6}" destId="{B150D36A-DEEE-4F6F-8326-BC6F268CDD4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A0C0AE-855B-4F09-89A9-8A2131F0316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337D306-82DC-4891-ABFE-19075C579558}">
      <dgm:prSet/>
      <dgm:spPr/>
      <dgm:t>
        <a:bodyPr/>
        <a:lstStyle/>
        <a:p>
          <a:pPr>
            <a:defRPr b="1"/>
          </a:pPr>
          <a:r>
            <a:rPr lang="es-CL"/>
            <a:t>Jitteriness (Temblor)</a:t>
          </a:r>
          <a:endParaRPr lang="en-US"/>
        </a:p>
      </dgm:t>
    </dgm:pt>
    <dgm:pt modelId="{9E5795F3-D1CA-42F5-A894-8D8316010AB5}" type="parTrans" cxnId="{41B57723-80AB-47A1-9917-4A7C083EE3C7}">
      <dgm:prSet/>
      <dgm:spPr/>
      <dgm:t>
        <a:bodyPr/>
        <a:lstStyle/>
        <a:p>
          <a:endParaRPr lang="en-US"/>
        </a:p>
      </dgm:t>
    </dgm:pt>
    <dgm:pt modelId="{03C53208-CD2A-446D-B640-680DC89872A6}" type="sibTrans" cxnId="{41B57723-80AB-47A1-9917-4A7C083EE3C7}">
      <dgm:prSet/>
      <dgm:spPr/>
      <dgm:t>
        <a:bodyPr/>
        <a:lstStyle/>
        <a:p>
          <a:endParaRPr lang="en-US"/>
        </a:p>
      </dgm:t>
    </dgm:pt>
    <dgm:pt modelId="{21F4583B-63C7-428A-A459-D293E61ABFF6}">
      <dgm:prSet/>
      <dgm:spPr/>
      <dgm:t>
        <a:bodyPr/>
        <a:lstStyle/>
        <a:p>
          <a:r>
            <a:rPr lang="es-CL"/>
            <a:t>El más frecuente en este periodo</a:t>
          </a:r>
          <a:endParaRPr lang="en-US"/>
        </a:p>
      </dgm:t>
    </dgm:pt>
    <dgm:pt modelId="{576F35ED-C3C6-4CC9-8DE9-A9DD38F7735D}" type="parTrans" cxnId="{2E3084E6-8D39-4569-B988-E05886B43492}">
      <dgm:prSet/>
      <dgm:spPr/>
      <dgm:t>
        <a:bodyPr/>
        <a:lstStyle/>
        <a:p>
          <a:endParaRPr lang="en-US"/>
        </a:p>
      </dgm:t>
    </dgm:pt>
    <dgm:pt modelId="{415B1D64-827F-4D07-93C7-7A760D282428}" type="sibTrans" cxnId="{2E3084E6-8D39-4569-B988-E05886B43492}">
      <dgm:prSet/>
      <dgm:spPr/>
      <dgm:t>
        <a:bodyPr/>
        <a:lstStyle/>
        <a:p>
          <a:endParaRPr lang="en-US"/>
        </a:p>
      </dgm:t>
    </dgm:pt>
    <dgm:pt modelId="{5F287402-3D70-4159-889B-B0739495331D}">
      <dgm:prSet/>
      <dgm:spPr/>
      <dgm:t>
        <a:bodyPr/>
        <a:lstStyle/>
        <a:p>
          <a:r>
            <a:rPr lang="es-CL"/>
            <a:t>Temblores reurrentes en EE, aumentan con el estímulo y ceden con flexión leve</a:t>
          </a:r>
          <a:endParaRPr lang="en-US"/>
        </a:p>
      </dgm:t>
    </dgm:pt>
    <dgm:pt modelId="{FB877183-9F48-401B-96AA-62133F317DD3}" type="parTrans" cxnId="{24649290-210E-4444-AFEF-FB3D27D3F24C}">
      <dgm:prSet/>
      <dgm:spPr/>
      <dgm:t>
        <a:bodyPr/>
        <a:lstStyle/>
        <a:p>
          <a:endParaRPr lang="en-US"/>
        </a:p>
      </dgm:t>
    </dgm:pt>
    <dgm:pt modelId="{68105D26-7B5B-4786-8D1B-D2E959C0B018}" type="sibTrans" cxnId="{24649290-210E-4444-AFEF-FB3D27D3F24C}">
      <dgm:prSet/>
      <dgm:spPr/>
      <dgm:t>
        <a:bodyPr/>
        <a:lstStyle/>
        <a:p>
          <a:endParaRPr lang="en-US"/>
        </a:p>
      </dgm:t>
    </dgm:pt>
    <dgm:pt modelId="{4851F834-B329-40E8-92F4-6BF34492D565}">
      <dgm:prSet/>
      <dgm:spPr/>
      <dgm:t>
        <a:bodyPr/>
        <a:lstStyle/>
        <a:p>
          <a:r>
            <a:rPr lang="es-CL"/>
            <a:t>NO se acompaña de movimientos oculares o cambios autonómicos</a:t>
          </a:r>
          <a:endParaRPr lang="en-US"/>
        </a:p>
      </dgm:t>
    </dgm:pt>
    <dgm:pt modelId="{3D629AE4-2D71-4A39-9B7A-0C8AC0158241}" type="parTrans" cxnId="{0F282114-8076-41D3-8038-EB3B9C4EF6CE}">
      <dgm:prSet/>
      <dgm:spPr/>
      <dgm:t>
        <a:bodyPr/>
        <a:lstStyle/>
        <a:p>
          <a:endParaRPr lang="en-US"/>
        </a:p>
      </dgm:t>
    </dgm:pt>
    <dgm:pt modelId="{DA5EC0A5-DC2F-4E48-A0D2-F61F1D163FAA}" type="sibTrans" cxnId="{0F282114-8076-41D3-8038-EB3B9C4EF6CE}">
      <dgm:prSet/>
      <dgm:spPr/>
      <dgm:t>
        <a:bodyPr/>
        <a:lstStyle/>
        <a:p>
          <a:endParaRPr lang="en-US"/>
        </a:p>
      </dgm:t>
    </dgm:pt>
    <dgm:pt modelId="{B4476C9F-EF96-4626-AFCC-051318248693}">
      <dgm:prSet/>
      <dgm:spPr/>
      <dgm:t>
        <a:bodyPr/>
        <a:lstStyle/>
        <a:p>
          <a:r>
            <a:rPr lang="es-CL" dirty="0"/>
            <a:t>Puede ser benigno o secundario (hipoglicemia, hipocalcemia, EHI, deprivación de drogas)</a:t>
          </a:r>
        </a:p>
        <a:p>
          <a:r>
            <a:rPr lang="es-CL" dirty="0">
              <a:hlinkClick xmlns:r="http://schemas.openxmlformats.org/officeDocument/2006/relationships" r:id="rId1"/>
            </a:rPr>
            <a:t>https://www.youtube.com/watch?v=VxAtSA4bV7A</a:t>
          </a:r>
          <a:endParaRPr lang="en-US" dirty="0"/>
        </a:p>
      </dgm:t>
    </dgm:pt>
    <dgm:pt modelId="{56D31D78-14E5-44AB-939B-E69522A7FCF3}" type="parTrans" cxnId="{9E68ABE7-D5A8-48D3-BDB4-FF48A9DCF21E}">
      <dgm:prSet/>
      <dgm:spPr/>
      <dgm:t>
        <a:bodyPr/>
        <a:lstStyle/>
        <a:p>
          <a:endParaRPr lang="en-US"/>
        </a:p>
      </dgm:t>
    </dgm:pt>
    <dgm:pt modelId="{7B81D068-3B73-49F5-800B-A8E7D199207E}" type="sibTrans" cxnId="{9E68ABE7-D5A8-48D3-BDB4-FF48A9DCF21E}">
      <dgm:prSet/>
      <dgm:spPr/>
      <dgm:t>
        <a:bodyPr/>
        <a:lstStyle/>
        <a:p>
          <a:endParaRPr lang="en-US"/>
        </a:p>
      </dgm:t>
    </dgm:pt>
    <dgm:pt modelId="{8675FE45-BF20-489E-B266-057984BAFF67}">
      <dgm:prSet/>
      <dgm:spPr/>
      <dgm:t>
        <a:bodyPr/>
        <a:lstStyle/>
        <a:p>
          <a:pPr>
            <a:defRPr b="1"/>
          </a:pPr>
          <a:r>
            <a:rPr lang="es-CL"/>
            <a:t>Hiperekplexia</a:t>
          </a:r>
          <a:endParaRPr lang="en-US"/>
        </a:p>
      </dgm:t>
    </dgm:pt>
    <dgm:pt modelId="{71FB5E36-72D3-4DBB-B7B8-597B272BC83B}" type="parTrans" cxnId="{77737A1F-9B10-40CD-B7A5-AB50C5BDFF3D}">
      <dgm:prSet/>
      <dgm:spPr/>
      <dgm:t>
        <a:bodyPr/>
        <a:lstStyle/>
        <a:p>
          <a:endParaRPr lang="en-US"/>
        </a:p>
      </dgm:t>
    </dgm:pt>
    <dgm:pt modelId="{85707340-E8D0-49F7-A87A-0DF4336C3EE3}" type="sibTrans" cxnId="{77737A1F-9B10-40CD-B7A5-AB50C5BDFF3D}">
      <dgm:prSet/>
      <dgm:spPr/>
      <dgm:t>
        <a:bodyPr/>
        <a:lstStyle/>
        <a:p>
          <a:endParaRPr lang="en-US"/>
        </a:p>
      </dgm:t>
    </dgm:pt>
    <dgm:pt modelId="{53CC11AB-24DC-4106-A393-9AD8EBF92C44}">
      <dgm:prSet/>
      <dgm:spPr/>
      <dgm:t>
        <a:bodyPr/>
        <a:lstStyle/>
        <a:p>
          <a:r>
            <a:rPr lang="es-CL"/>
            <a:t>Respuesta de sobresalto exagerada y brusca evocada por un estímulo inesperado (ruidos, tacto, visual…)</a:t>
          </a:r>
          <a:endParaRPr lang="en-US"/>
        </a:p>
      </dgm:t>
    </dgm:pt>
    <dgm:pt modelId="{E56A0880-ED30-4745-861E-7B2BD8F79F5A}" type="parTrans" cxnId="{2030B3AC-3C7B-4FFD-A171-544DA295F955}">
      <dgm:prSet/>
      <dgm:spPr/>
      <dgm:t>
        <a:bodyPr/>
        <a:lstStyle/>
        <a:p>
          <a:endParaRPr lang="en-US"/>
        </a:p>
      </dgm:t>
    </dgm:pt>
    <dgm:pt modelId="{5A903398-309F-425B-ADA5-699903C78561}" type="sibTrans" cxnId="{2030B3AC-3C7B-4FFD-A171-544DA295F955}">
      <dgm:prSet/>
      <dgm:spPr/>
      <dgm:t>
        <a:bodyPr/>
        <a:lstStyle/>
        <a:p>
          <a:endParaRPr lang="en-US"/>
        </a:p>
      </dgm:t>
    </dgm:pt>
    <dgm:pt modelId="{0D43C238-DC05-4EDC-97A9-EF4C8FEDBF95}">
      <dgm:prSet/>
      <dgm:spPr/>
      <dgm:t>
        <a:bodyPr/>
        <a:lstStyle/>
        <a:p>
          <a:r>
            <a:rPr lang="es-CL" dirty="0"/>
            <a:t>Arrugar cara, flexión de cabeza y hombros, aducción de los brazos, flexión de tronco y extremidades</a:t>
          </a:r>
        </a:p>
        <a:p>
          <a:r>
            <a:rPr lang="es-CL" dirty="0">
              <a:hlinkClick xmlns:r="http://schemas.openxmlformats.org/officeDocument/2006/relationships" r:id="rId2"/>
            </a:rPr>
            <a:t>https://www.youtube.com/watch?v=g3ddv_tM9sQ</a:t>
          </a:r>
          <a:endParaRPr lang="en-US" dirty="0"/>
        </a:p>
      </dgm:t>
    </dgm:pt>
    <dgm:pt modelId="{AAFB62CD-36F9-41D9-AC11-88A0F56E857B}" type="parTrans" cxnId="{945E705C-83B7-4CAB-BC3F-1FF0BE1770CB}">
      <dgm:prSet/>
      <dgm:spPr/>
      <dgm:t>
        <a:bodyPr/>
        <a:lstStyle/>
        <a:p>
          <a:endParaRPr lang="en-US"/>
        </a:p>
      </dgm:t>
    </dgm:pt>
    <dgm:pt modelId="{4A90E346-10CA-4E6A-A13D-F76D6E3599D6}" type="sibTrans" cxnId="{945E705C-83B7-4CAB-BC3F-1FF0BE1770CB}">
      <dgm:prSet/>
      <dgm:spPr/>
      <dgm:t>
        <a:bodyPr/>
        <a:lstStyle/>
        <a:p>
          <a:endParaRPr lang="en-US"/>
        </a:p>
      </dgm:t>
    </dgm:pt>
    <dgm:pt modelId="{B103F97E-C651-45B8-BBD4-185863E015CA}">
      <dgm:prSet/>
      <dgm:spPr/>
      <dgm:t>
        <a:bodyPr/>
        <a:lstStyle/>
        <a:p>
          <a:pPr>
            <a:defRPr b="1"/>
          </a:pPr>
          <a:r>
            <a:rPr lang="es-CL"/>
            <a:t>Mioclono benigno del sueño</a:t>
          </a:r>
          <a:endParaRPr lang="en-US"/>
        </a:p>
      </dgm:t>
    </dgm:pt>
    <dgm:pt modelId="{B2B2CFE2-FA0E-4B0F-8E50-CC6C106CFF4B}" type="parTrans" cxnId="{4D88EC69-5022-4F0A-A433-4367964D3EE3}">
      <dgm:prSet/>
      <dgm:spPr/>
      <dgm:t>
        <a:bodyPr/>
        <a:lstStyle/>
        <a:p>
          <a:endParaRPr lang="en-US"/>
        </a:p>
      </dgm:t>
    </dgm:pt>
    <dgm:pt modelId="{7840C61C-7A98-4207-9263-F343F745DA65}" type="sibTrans" cxnId="{4D88EC69-5022-4F0A-A433-4367964D3EE3}">
      <dgm:prSet/>
      <dgm:spPr/>
      <dgm:t>
        <a:bodyPr/>
        <a:lstStyle/>
        <a:p>
          <a:endParaRPr lang="en-US"/>
        </a:p>
      </dgm:t>
    </dgm:pt>
    <dgm:pt modelId="{FADE6645-2CFB-4B1B-81CC-D4A0D0F6C716}">
      <dgm:prSet/>
      <dgm:spPr/>
      <dgm:t>
        <a:bodyPr/>
        <a:lstStyle/>
        <a:p>
          <a:r>
            <a:rPr lang="es-CL"/>
            <a:t>Sacudidas de extremidades de alta frecuencia, duran segundos-minutos</a:t>
          </a:r>
          <a:endParaRPr lang="en-US"/>
        </a:p>
      </dgm:t>
    </dgm:pt>
    <dgm:pt modelId="{B65B54B0-2253-45FB-88A1-1B18A5F50F22}" type="parTrans" cxnId="{9BCBA026-F81E-4EF0-9178-2E2D34A4083B}">
      <dgm:prSet/>
      <dgm:spPr/>
      <dgm:t>
        <a:bodyPr/>
        <a:lstStyle/>
        <a:p>
          <a:endParaRPr lang="en-US"/>
        </a:p>
      </dgm:t>
    </dgm:pt>
    <dgm:pt modelId="{9239B502-2717-420D-ACCA-F6FE0AE9C297}" type="sibTrans" cxnId="{9BCBA026-F81E-4EF0-9178-2E2D34A4083B}">
      <dgm:prSet/>
      <dgm:spPr/>
      <dgm:t>
        <a:bodyPr/>
        <a:lstStyle/>
        <a:p>
          <a:endParaRPr lang="en-US"/>
        </a:p>
      </dgm:t>
    </dgm:pt>
    <dgm:pt modelId="{1EBD480A-E827-4EC5-ACF4-1E90806D5870}">
      <dgm:prSet/>
      <dgm:spPr/>
      <dgm:t>
        <a:bodyPr/>
        <a:lstStyle/>
        <a:p>
          <a:r>
            <a:rPr lang="es-CL"/>
            <a:t>Se presentan especialmente al quedarse dormidos</a:t>
          </a:r>
          <a:endParaRPr lang="en-US"/>
        </a:p>
      </dgm:t>
    </dgm:pt>
    <dgm:pt modelId="{6DC20E0B-7A48-4C9D-9B5D-B1D2A6169803}" type="parTrans" cxnId="{B0DE0CE0-3F07-4665-AEBA-E5942991C2A5}">
      <dgm:prSet/>
      <dgm:spPr/>
      <dgm:t>
        <a:bodyPr/>
        <a:lstStyle/>
        <a:p>
          <a:endParaRPr lang="en-US"/>
        </a:p>
      </dgm:t>
    </dgm:pt>
    <dgm:pt modelId="{AE98DE0C-0FEF-4138-AF33-40C656FA1344}" type="sibTrans" cxnId="{B0DE0CE0-3F07-4665-AEBA-E5942991C2A5}">
      <dgm:prSet/>
      <dgm:spPr/>
      <dgm:t>
        <a:bodyPr/>
        <a:lstStyle/>
        <a:p>
          <a:endParaRPr lang="en-US"/>
        </a:p>
      </dgm:t>
    </dgm:pt>
    <dgm:pt modelId="{3E377A03-0D03-482D-8DC7-DB28A5C173BB}">
      <dgm:prSet/>
      <dgm:spPr/>
      <dgm:t>
        <a:bodyPr/>
        <a:lstStyle/>
        <a:p>
          <a:r>
            <a:rPr lang="es-CL"/>
            <a:t>Pueden ser simétricas, generalizadas o de una sola extremidad</a:t>
          </a:r>
          <a:endParaRPr lang="en-US"/>
        </a:p>
      </dgm:t>
    </dgm:pt>
    <dgm:pt modelId="{6EC11AE0-244C-4A09-BC79-8EF264D61500}" type="parTrans" cxnId="{2F8B8446-8329-47B3-828F-262982DAEBB8}">
      <dgm:prSet/>
      <dgm:spPr/>
      <dgm:t>
        <a:bodyPr/>
        <a:lstStyle/>
        <a:p>
          <a:endParaRPr lang="en-US"/>
        </a:p>
      </dgm:t>
    </dgm:pt>
    <dgm:pt modelId="{748D13F3-FC4F-4C7A-BC73-980D8223E6C3}" type="sibTrans" cxnId="{2F8B8446-8329-47B3-828F-262982DAEBB8}">
      <dgm:prSet/>
      <dgm:spPr/>
      <dgm:t>
        <a:bodyPr/>
        <a:lstStyle/>
        <a:p>
          <a:endParaRPr lang="en-US"/>
        </a:p>
      </dgm:t>
    </dgm:pt>
    <dgm:pt modelId="{180712E0-0733-402B-B828-D2048896355C}">
      <dgm:prSet/>
      <dgm:spPr/>
      <dgm:t>
        <a:bodyPr/>
        <a:lstStyle/>
        <a:p>
          <a:r>
            <a:rPr lang="es-CL"/>
            <a:t>Cede si se despierta</a:t>
          </a:r>
          <a:endParaRPr lang="en-US"/>
        </a:p>
      </dgm:t>
    </dgm:pt>
    <dgm:pt modelId="{7D5147C2-47B0-4376-922B-317E3EBBC273}" type="parTrans" cxnId="{39A40D51-A274-4DB3-BF28-5B90F302BC12}">
      <dgm:prSet/>
      <dgm:spPr/>
      <dgm:t>
        <a:bodyPr/>
        <a:lstStyle/>
        <a:p>
          <a:endParaRPr lang="en-US"/>
        </a:p>
      </dgm:t>
    </dgm:pt>
    <dgm:pt modelId="{3C84F9E2-DCE1-47DE-BFBF-674C693CDEA5}" type="sibTrans" cxnId="{39A40D51-A274-4DB3-BF28-5B90F302BC12}">
      <dgm:prSet/>
      <dgm:spPr/>
      <dgm:t>
        <a:bodyPr/>
        <a:lstStyle/>
        <a:p>
          <a:endParaRPr lang="en-US"/>
        </a:p>
      </dgm:t>
    </dgm:pt>
    <dgm:pt modelId="{546D0632-D298-4009-8A48-6F89FB0D26C3}" type="pres">
      <dgm:prSet presAssocID="{CBA0C0AE-855B-4F09-89A9-8A2131F0316C}" presName="root" presStyleCnt="0">
        <dgm:presLayoutVars>
          <dgm:dir/>
          <dgm:resizeHandles val="exact"/>
        </dgm:presLayoutVars>
      </dgm:prSet>
      <dgm:spPr/>
    </dgm:pt>
    <dgm:pt modelId="{D200E946-46C1-40A0-8A20-2208F64A0F63}" type="pres">
      <dgm:prSet presAssocID="{A337D306-82DC-4891-ABFE-19075C579558}" presName="compNode" presStyleCnt="0"/>
      <dgm:spPr/>
    </dgm:pt>
    <dgm:pt modelId="{D62B4D69-7204-445E-967D-2ADC4B88F118}" type="pres">
      <dgm:prSet presAssocID="{A337D306-82DC-4891-ABFE-19075C579558}" presName="iconRect" presStyleLbl="node1" presStyleIdx="0"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lta tensión"/>
        </a:ext>
      </dgm:extLst>
    </dgm:pt>
    <dgm:pt modelId="{D08E4F13-ADA3-4BDF-9DD9-995229BCCC6D}" type="pres">
      <dgm:prSet presAssocID="{A337D306-82DC-4891-ABFE-19075C579558}" presName="iconSpace" presStyleCnt="0"/>
      <dgm:spPr/>
    </dgm:pt>
    <dgm:pt modelId="{5F161006-7745-445C-80AE-3B6525F4D443}" type="pres">
      <dgm:prSet presAssocID="{A337D306-82DC-4891-ABFE-19075C579558}" presName="parTx" presStyleLbl="revTx" presStyleIdx="0" presStyleCnt="6">
        <dgm:presLayoutVars>
          <dgm:chMax val="0"/>
          <dgm:chPref val="0"/>
        </dgm:presLayoutVars>
      </dgm:prSet>
      <dgm:spPr/>
    </dgm:pt>
    <dgm:pt modelId="{B2D54F72-7FFC-4186-86CB-18DC8FD59D92}" type="pres">
      <dgm:prSet presAssocID="{A337D306-82DC-4891-ABFE-19075C579558}" presName="txSpace" presStyleCnt="0"/>
      <dgm:spPr/>
    </dgm:pt>
    <dgm:pt modelId="{B70966E5-5E9D-4377-80F0-54A11F073C3A}" type="pres">
      <dgm:prSet presAssocID="{A337D306-82DC-4891-ABFE-19075C579558}" presName="desTx" presStyleLbl="revTx" presStyleIdx="1" presStyleCnt="6">
        <dgm:presLayoutVars/>
      </dgm:prSet>
      <dgm:spPr/>
    </dgm:pt>
    <dgm:pt modelId="{FB690749-9C98-4CBA-A398-AC9147189DDA}" type="pres">
      <dgm:prSet presAssocID="{03C53208-CD2A-446D-B640-680DC89872A6}" presName="sibTrans" presStyleCnt="0"/>
      <dgm:spPr/>
    </dgm:pt>
    <dgm:pt modelId="{A55F0FF7-7AC3-4F8C-8FCB-2F8BD2129146}" type="pres">
      <dgm:prSet presAssocID="{8675FE45-BF20-489E-B266-057984BAFF67}" presName="compNode" presStyleCnt="0"/>
      <dgm:spPr/>
    </dgm:pt>
    <dgm:pt modelId="{9877FD63-2BF8-4883-AE85-CBF4B07CE219}" type="pres">
      <dgm:prSet presAssocID="{8675FE45-BF20-489E-B266-057984BAFF67}" presName="iconRect" presStyleLbl="node1" presStyleIdx="1"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ebé"/>
        </a:ext>
      </dgm:extLst>
    </dgm:pt>
    <dgm:pt modelId="{53C2762E-FEA9-4BC3-B1DF-146A67D4F508}" type="pres">
      <dgm:prSet presAssocID="{8675FE45-BF20-489E-B266-057984BAFF67}" presName="iconSpace" presStyleCnt="0"/>
      <dgm:spPr/>
    </dgm:pt>
    <dgm:pt modelId="{F1AD551B-465F-4A55-8FC4-634E55C45528}" type="pres">
      <dgm:prSet presAssocID="{8675FE45-BF20-489E-B266-057984BAFF67}" presName="parTx" presStyleLbl="revTx" presStyleIdx="2" presStyleCnt="6">
        <dgm:presLayoutVars>
          <dgm:chMax val="0"/>
          <dgm:chPref val="0"/>
        </dgm:presLayoutVars>
      </dgm:prSet>
      <dgm:spPr/>
    </dgm:pt>
    <dgm:pt modelId="{F690E0B2-B21A-442A-B7C9-F8A4F1799B16}" type="pres">
      <dgm:prSet presAssocID="{8675FE45-BF20-489E-B266-057984BAFF67}" presName="txSpace" presStyleCnt="0"/>
      <dgm:spPr/>
    </dgm:pt>
    <dgm:pt modelId="{FBE8FDEB-AE12-4500-96B6-5374B4EAB545}" type="pres">
      <dgm:prSet presAssocID="{8675FE45-BF20-489E-B266-057984BAFF67}" presName="desTx" presStyleLbl="revTx" presStyleIdx="3" presStyleCnt="6">
        <dgm:presLayoutVars/>
      </dgm:prSet>
      <dgm:spPr/>
    </dgm:pt>
    <dgm:pt modelId="{C1ECD35A-954A-4439-ADE6-872B10C27969}" type="pres">
      <dgm:prSet presAssocID="{85707340-E8D0-49F7-A87A-0DF4336C3EE3}" presName="sibTrans" presStyleCnt="0"/>
      <dgm:spPr/>
    </dgm:pt>
    <dgm:pt modelId="{7444D747-BB9A-4676-A410-1E36DC753471}" type="pres">
      <dgm:prSet presAssocID="{B103F97E-C651-45B8-BBD4-185863E015CA}" presName="compNode" presStyleCnt="0"/>
      <dgm:spPr/>
    </dgm:pt>
    <dgm:pt modelId="{B3EF418F-4AE4-4FDB-8CD6-5684FBA16B70}" type="pres">
      <dgm:prSet presAssocID="{B103F97E-C651-45B8-BBD4-185863E015CA}" presName="iconRect" presStyleLbl="node1" presStyleIdx="2" presStyleCnt="3"/>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estañas"/>
        </a:ext>
      </dgm:extLst>
    </dgm:pt>
    <dgm:pt modelId="{F6AF654B-C7EB-4491-BAA7-8C418D548E5C}" type="pres">
      <dgm:prSet presAssocID="{B103F97E-C651-45B8-BBD4-185863E015CA}" presName="iconSpace" presStyleCnt="0"/>
      <dgm:spPr/>
    </dgm:pt>
    <dgm:pt modelId="{D11739DE-CEAB-4EDA-9463-DBA31D055A34}" type="pres">
      <dgm:prSet presAssocID="{B103F97E-C651-45B8-BBD4-185863E015CA}" presName="parTx" presStyleLbl="revTx" presStyleIdx="4" presStyleCnt="6">
        <dgm:presLayoutVars>
          <dgm:chMax val="0"/>
          <dgm:chPref val="0"/>
        </dgm:presLayoutVars>
      </dgm:prSet>
      <dgm:spPr/>
    </dgm:pt>
    <dgm:pt modelId="{6257CFE0-E39A-450C-B66F-A55910D38E10}" type="pres">
      <dgm:prSet presAssocID="{B103F97E-C651-45B8-BBD4-185863E015CA}" presName="txSpace" presStyleCnt="0"/>
      <dgm:spPr/>
    </dgm:pt>
    <dgm:pt modelId="{05FEF038-9D78-4DD8-862A-5A21349C6ECA}" type="pres">
      <dgm:prSet presAssocID="{B103F97E-C651-45B8-BBD4-185863E015CA}" presName="desTx" presStyleLbl="revTx" presStyleIdx="5" presStyleCnt="6">
        <dgm:presLayoutVars/>
      </dgm:prSet>
      <dgm:spPr/>
    </dgm:pt>
  </dgm:ptLst>
  <dgm:cxnLst>
    <dgm:cxn modelId="{8F01EB03-21D4-4B34-A8A1-3DAE12A511A7}" type="presOf" srcId="{FADE6645-2CFB-4B1B-81CC-D4A0D0F6C716}" destId="{05FEF038-9D78-4DD8-862A-5A21349C6ECA}" srcOrd="0" destOrd="0" presId="urn:microsoft.com/office/officeart/2018/5/layout/CenteredIconLabelDescriptionList"/>
    <dgm:cxn modelId="{BAE3110C-14F7-4839-AC55-B4FD93E4584C}" type="presOf" srcId="{0D43C238-DC05-4EDC-97A9-EF4C8FEDBF95}" destId="{FBE8FDEB-AE12-4500-96B6-5374B4EAB545}" srcOrd="0" destOrd="1" presId="urn:microsoft.com/office/officeart/2018/5/layout/CenteredIconLabelDescriptionList"/>
    <dgm:cxn modelId="{5A7D0A0E-E089-4EB9-BC6C-5A0025E18171}" type="presOf" srcId="{1EBD480A-E827-4EC5-ACF4-1E90806D5870}" destId="{05FEF038-9D78-4DD8-862A-5A21349C6ECA}" srcOrd="0" destOrd="1" presId="urn:microsoft.com/office/officeart/2018/5/layout/CenteredIconLabelDescriptionList"/>
    <dgm:cxn modelId="{6F570911-3DA7-4A60-93D6-D0940B8905B9}" type="presOf" srcId="{B103F97E-C651-45B8-BBD4-185863E015CA}" destId="{D11739DE-CEAB-4EDA-9463-DBA31D055A34}" srcOrd="0" destOrd="0" presId="urn:microsoft.com/office/officeart/2018/5/layout/CenteredIconLabelDescriptionList"/>
    <dgm:cxn modelId="{0F282114-8076-41D3-8038-EB3B9C4EF6CE}" srcId="{A337D306-82DC-4891-ABFE-19075C579558}" destId="{4851F834-B329-40E8-92F4-6BF34492D565}" srcOrd="2" destOrd="0" parTransId="{3D629AE4-2D71-4A39-9B7A-0C8AC0158241}" sibTransId="{DA5EC0A5-DC2F-4E48-A0D2-F61F1D163FAA}"/>
    <dgm:cxn modelId="{77737A1F-9B10-40CD-B7A5-AB50C5BDFF3D}" srcId="{CBA0C0AE-855B-4F09-89A9-8A2131F0316C}" destId="{8675FE45-BF20-489E-B266-057984BAFF67}" srcOrd="1" destOrd="0" parTransId="{71FB5E36-72D3-4DBB-B7B8-597B272BC83B}" sibTransId="{85707340-E8D0-49F7-A87A-0DF4336C3EE3}"/>
    <dgm:cxn modelId="{41B57723-80AB-47A1-9917-4A7C083EE3C7}" srcId="{CBA0C0AE-855B-4F09-89A9-8A2131F0316C}" destId="{A337D306-82DC-4891-ABFE-19075C579558}" srcOrd="0" destOrd="0" parTransId="{9E5795F3-D1CA-42F5-A894-8D8316010AB5}" sibTransId="{03C53208-CD2A-446D-B640-680DC89872A6}"/>
    <dgm:cxn modelId="{9BCBA026-F81E-4EF0-9178-2E2D34A4083B}" srcId="{B103F97E-C651-45B8-BBD4-185863E015CA}" destId="{FADE6645-2CFB-4B1B-81CC-D4A0D0F6C716}" srcOrd="0" destOrd="0" parTransId="{B65B54B0-2253-45FB-88A1-1B18A5F50F22}" sibTransId="{9239B502-2717-420D-ACCA-F6FE0AE9C297}"/>
    <dgm:cxn modelId="{2F8B8446-8329-47B3-828F-262982DAEBB8}" srcId="{B103F97E-C651-45B8-BBD4-185863E015CA}" destId="{3E377A03-0D03-482D-8DC7-DB28A5C173BB}" srcOrd="2" destOrd="0" parTransId="{6EC11AE0-244C-4A09-BC79-8EF264D61500}" sibTransId="{748D13F3-FC4F-4C7A-BC73-980D8223E6C3}"/>
    <dgm:cxn modelId="{39A40D51-A274-4DB3-BF28-5B90F302BC12}" srcId="{B103F97E-C651-45B8-BBD4-185863E015CA}" destId="{180712E0-0733-402B-B828-D2048896355C}" srcOrd="3" destOrd="0" parTransId="{7D5147C2-47B0-4376-922B-317E3EBBC273}" sibTransId="{3C84F9E2-DCE1-47DE-BFBF-674C693CDEA5}"/>
    <dgm:cxn modelId="{945E705C-83B7-4CAB-BC3F-1FF0BE1770CB}" srcId="{8675FE45-BF20-489E-B266-057984BAFF67}" destId="{0D43C238-DC05-4EDC-97A9-EF4C8FEDBF95}" srcOrd="1" destOrd="0" parTransId="{AAFB62CD-36F9-41D9-AC11-88A0F56E857B}" sibTransId="{4A90E346-10CA-4E6A-A13D-F76D6E3599D6}"/>
    <dgm:cxn modelId="{933CFB65-A237-4307-8176-914CCA4F8CCE}" type="presOf" srcId="{CBA0C0AE-855B-4F09-89A9-8A2131F0316C}" destId="{546D0632-D298-4009-8A48-6F89FB0D26C3}" srcOrd="0" destOrd="0" presId="urn:microsoft.com/office/officeart/2018/5/layout/CenteredIconLabelDescriptionList"/>
    <dgm:cxn modelId="{4D88EC69-5022-4F0A-A433-4367964D3EE3}" srcId="{CBA0C0AE-855B-4F09-89A9-8A2131F0316C}" destId="{B103F97E-C651-45B8-BBD4-185863E015CA}" srcOrd="2" destOrd="0" parTransId="{B2B2CFE2-FA0E-4B0F-8E50-CC6C106CFF4B}" sibTransId="{7840C61C-7A98-4207-9263-F343F745DA65}"/>
    <dgm:cxn modelId="{85A4246B-75F4-4933-B3D0-0DDB1AE0BCBA}" type="presOf" srcId="{8675FE45-BF20-489E-B266-057984BAFF67}" destId="{F1AD551B-465F-4A55-8FC4-634E55C45528}" srcOrd="0" destOrd="0" presId="urn:microsoft.com/office/officeart/2018/5/layout/CenteredIconLabelDescriptionList"/>
    <dgm:cxn modelId="{AEBD6875-55CB-4079-8608-C32143DFCDC0}" type="presOf" srcId="{B4476C9F-EF96-4626-AFCC-051318248693}" destId="{B70966E5-5E9D-4377-80F0-54A11F073C3A}" srcOrd="0" destOrd="3" presId="urn:microsoft.com/office/officeart/2018/5/layout/CenteredIconLabelDescriptionList"/>
    <dgm:cxn modelId="{61D5A47B-B159-4F2F-9346-70A962341554}" type="presOf" srcId="{180712E0-0733-402B-B828-D2048896355C}" destId="{05FEF038-9D78-4DD8-862A-5A21349C6ECA}" srcOrd="0" destOrd="3" presId="urn:microsoft.com/office/officeart/2018/5/layout/CenteredIconLabelDescriptionList"/>
    <dgm:cxn modelId="{FFEFA57B-6BDF-4155-8776-545FB75DBAF3}" type="presOf" srcId="{21F4583B-63C7-428A-A459-D293E61ABFF6}" destId="{B70966E5-5E9D-4377-80F0-54A11F073C3A}" srcOrd="0" destOrd="0" presId="urn:microsoft.com/office/officeart/2018/5/layout/CenteredIconLabelDescriptionList"/>
    <dgm:cxn modelId="{24649290-210E-4444-AFEF-FB3D27D3F24C}" srcId="{A337D306-82DC-4891-ABFE-19075C579558}" destId="{5F287402-3D70-4159-889B-B0739495331D}" srcOrd="1" destOrd="0" parTransId="{FB877183-9F48-401B-96AA-62133F317DD3}" sibTransId="{68105D26-7B5B-4786-8D1B-D2E959C0B018}"/>
    <dgm:cxn modelId="{D0D1FA93-0848-4E10-984E-90396BB0B96C}" type="presOf" srcId="{5F287402-3D70-4159-889B-B0739495331D}" destId="{B70966E5-5E9D-4377-80F0-54A11F073C3A}" srcOrd="0" destOrd="1" presId="urn:microsoft.com/office/officeart/2018/5/layout/CenteredIconLabelDescriptionList"/>
    <dgm:cxn modelId="{88C9D297-C329-4527-B642-6C3ED7826982}" type="presOf" srcId="{A337D306-82DC-4891-ABFE-19075C579558}" destId="{5F161006-7745-445C-80AE-3B6525F4D443}" srcOrd="0" destOrd="0" presId="urn:microsoft.com/office/officeart/2018/5/layout/CenteredIconLabelDescriptionList"/>
    <dgm:cxn modelId="{2030B3AC-3C7B-4FFD-A171-544DA295F955}" srcId="{8675FE45-BF20-489E-B266-057984BAFF67}" destId="{53CC11AB-24DC-4106-A393-9AD8EBF92C44}" srcOrd="0" destOrd="0" parTransId="{E56A0880-ED30-4745-861E-7B2BD8F79F5A}" sibTransId="{5A903398-309F-425B-ADA5-699903C78561}"/>
    <dgm:cxn modelId="{7D6A96BC-0B70-4F2F-A84A-D497FEC09662}" type="presOf" srcId="{53CC11AB-24DC-4106-A393-9AD8EBF92C44}" destId="{FBE8FDEB-AE12-4500-96B6-5374B4EAB545}" srcOrd="0" destOrd="0" presId="urn:microsoft.com/office/officeart/2018/5/layout/CenteredIconLabelDescriptionList"/>
    <dgm:cxn modelId="{B0DE0CE0-3F07-4665-AEBA-E5942991C2A5}" srcId="{B103F97E-C651-45B8-BBD4-185863E015CA}" destId="{1EBD480A-E827-4EC5-ACF4-1E90806D5870}" srcOrd="1" destOrd="0" parTransId="{6DC20E0B-7A48-4C9D-9B5D-B1D2A6169803}" sibTransId="{AE98DE0C-0FEF-4138-AF33-40C656FA1344}"/>
    <dgm:cxn modelId="{D85341E4-8869-4384-ABB1-9D5CAFD98199}" type="presOf" srcId="{4851F834-B329-40E8-92F4-6BF34492D565}" destId="{B70966E5-5E9D-4377-80F0-54A11F073C3A}" srcOrd="0" destOrd="2" presId="urn:microsoft.com/office/officeart/2018/5/layout/CenteredIconLabelDescriptionList"/>
    <dgm:cxn modelId="{2E3084E6-8D39-4569-B988-E05886B43492}" srcId="{A337D306-82DC-4891-ABFE-19075C579558}" destId="{21F4583B-63C7-428A-A459-D293E61ABFF6}" srcOrd="0" destOrd="0" parTransId="{576F35ED-C3C6-4CC9-8DE9-A9DD38F7735D}" sibTransId="{415B1D64-827F-4D07-93C7-7A760D282428}"/>
    <dgm:cxn modelId="{9E68ABE7-D5A8-48D3-BDB4-FF48A9DCF21E}" srcId="{A337D306-82DC-4891-ABFE-19075C579558}" destId="{B4476C9F-EF96-4626-AFCC-051318248693}" srcOrd="3" destOrd="0" parTransId="{56D31D78-14E5-44AB-939B-E69522A7FCF3}" sibTransId="{7B81D068-3B73-49F5-800B-A8E7D199207E}"/>
    <dgm:cxn modelId="{28598BED-48E5-4D7B-B55E-79CA5D271CA8}" type="presOf" srcId="{3E377A03-0D03-482D-8DC7-DB28A5C173BB}" destId="{05FEF038-9D78-4DD8-862A-5A21349C6ECA}" srcOrd="0" destOrd="2" presId="urn:microsoft.com/office/officeart/2018/5/layout/CenteredIconLabelDescriptionList"/>
    <dgm:cxn modelId="{AE3CE889-7720-4CBF-B3A9-E251AE30D414}" type="presParOf" srcId="{546D0632-D298-4009-8A48-6F89FB0D26C3}" destId="{D200E946-46C1-40A0-8A20-2208F64A0F63}" srcOrd="0" destOrd="0" presId="urn:microsoft.com/office/officeart/2018/5/layout/CenteredIconLabelDescriptionList"/>
    <dgm:cxn modelId="{10CF7EA5-F428-4FCD-85F0-F426B4595A69}" type="presParOf" srcId="{D200E946-46C1-40A0-8A20-2208F64A0F63}" destId="{D62B4D69-7204-445E-967D-2ADC4B88F118}" srcOrd="0" destOrd="0" presId="urn:microsoft.com/office/officeart/2018/5/layout/CenteredIconLabelDescriptionList"/>
    <dgm:cxn modelId="{CFC5D883-5F97-4E64-81A9-79AD5D5EAC41}" type="presParOf" srcId="{D200E946-46C1-40A0-8A20-2208F64A0F63}" destId="{D08E4F13-ADA3-4BDF-9DD9-995229BCCC6D}" srcOrd="1" destOrd="0" presId="urn:microsoft.com/office/officeart/2018/5/layout/CenteredIconLabelDescriptionList"/>
    <dgm:cxn modelId="{B9B3137B-2C38-40C5-ABCF-6FD304D717F6}" type="presParOf" srcId="{D200E946-46C1-40A0-8A20-2208F64A0F63}" destId="{5F161006-7745-445C-80AE-3B6525F4D443}" srcOrd="2" destOrd="0" presId="urn:microsoft.com/office/officeart/2018/5/layout/CenteredIconLabelDescriptionList"/>
    <dgm:cxn modelId="{29A63D8C-5504-4452-A0D9-AF3BEF9AA820}" type="presParOf" srcId="{D200E946-46C1-40A0-8A20-2208F64A0F63}" destId="{B2D54F72-7FFC-4186-86CB-18DC8FD59D92}" srcOrd="3" destOrd="0" presId="urn:microsoft.com/office/officeart/2018/5/layout/CenteredIconLabelDescriptionList"/>
    <dgm:cxn modelId="{CE258D86-1DE2-479F-912F-E52BD0F452D3}" type="presParOf" srcId="{D200E946-46C1-40A0-8A20-2208F64A0F63}" destId="{B70966E5-5E9D-4377-80F0-54A11F073C3A}" srcOrd="4" destOrd="0" presId="urn:microsoft.com/office/officeart/2018/5/layout/CenteredIconLabelDescriptionList"/>
    <dgm:cxn modelId="{93AB2499-00DC-49C6-BD08-8163B0A236EE}" type="presParOf" srcId="{546D0632-D298-4009-8A48-6F89FB0D26C3}" destId="{FB690749-9C98-4CBA-A398-AC9147189DDA}" srcOrd="1" destOrd="0" presId="urn:microsoft.com/office/officeart/2018/5/layout/CenteredIconLabelDescriptionList"/>
    <dgm:cxn modelId="{37D6B573-3AC2-462B-8124-44ED6C3B13A0}" type="presParOf" srcId="{546D0632-D298-4009-8A48-6F89FB0D26C3}" destId="{A55F0FF7-7AC3-4F8C-8FCB-2F8BD2129146}" srcOrd="2" destOrd="0" presId="urn:microsoft.com/office/officeart/2018/5/layout/CenteredIconLabelDescriptionList"/>
    <dgm:cxn modelId="{D12E0B14-02D9-44C2-BF64-A60EC856C088}" type="presParOf" srcId="{A55F0FF7-7AC3-4F8C-8FCB-2F8BD2129146}" destId="{9877FD63-2BF8-4883-AE85-CBF4B07CE219}" srcOrd="0" destOrd="0" presId="urn:microsoft.com/office/officeart/2018/5/layout/CenteredIconLabelDescriptionList"/>
    <dgm:cxn modelId="{79948761-D8B4-4B89-A246-AA5DC42C780B}" type="presParOf" srcId="{A55F0FF7-7AC3-4F8C-8FCB-2F8BD2129146}" destId="{53C2762E-FEA9-4BC3-B1DF-146A67D4F508}" srcOrd="1" destOrd="0" presId="urn:microsoft.com/office/officeart/2018/5/layout/CenteredIconLabelDescriptionList"/>
    <dgm:cxn modelId="{6DA1C67B-8FA1-4E42-A0E3-CD24892344B7}" type="presParOf" srcId="{A55F0FF7-7AC3-4F8C-8FCB-2F8BD2129146}" destId="{F1AD551B-465F-4A55-8FC4-634E55C45528}" srcOrd="2" destOrd="0" presId="urn:microsoft.com/office/officeart/2018/5/layout/CenteredIconLabelDescriptionList"/>
    <dgm:cxn modelId="{5761C5F3-8891-49CD-B064-39C36EFC16A5}" type="presParOf" srcId="{A55F0FF7-7AC3-4F8C-8FCB-2F8BD2129146}" destId="{F690E0B2-B21A-442A-B7C9-F8A4F1799B16}" srcOrd="3" destOrd="0" presId="urn:microsoft.com/office/officeart/2018/5/layout/CenteredIconLabelDescriptionList"/>
    <dgm:cxn modelId="{D028305B-67F4-46AE-B6F0-30C017E968EA}" type="presParOf" srcId="{A55F0FF7-7AC3-4F8C-8FCB-2F8BD2129146}" destId="{FBE8FDEB-AE12-4500-96B6-5374B4EAB545}" srcOrd="4" destOrd="0" presId="urn:microsoft.com/office/officeart/2018/5/layout/CenteredIconLabelDescriptionList"/>
    <dgm:cxn modelId="{35FFFD13-6A09-46AC-8CC0-9C6BF6E6A8C8}" type="presParOf" srcId="{546D0632-D298-4009-8A48-6F89FB0D26C3}" destId="{C1ECD35A-954A-4439-ADE6-872B10C27969}" srcOrd="3" destOrd="0" presId="urn:microsoft.com/office/officeart/2018/5/layout/CenteredIconLabelDescriptionList"/>
    <dgm:cxn modelId="{0809BB94-263F-4547-AA7D-A1E0D9F54DF5}" type="presParOf" srcId="{546D0632-D298-4009-8A48-6F89FB0D26C3}" destId="{7444D747-BB9A-4676-A410-1E36DC753471}" srcOrd="4" destOrd="0" presId="urn:microsoft.com/office/officeart/2018/5/layout/CenteredIconLabelDescriptionList"/>
    <dgm:cxn modelId="{B18B3940-E180-4E68-8790-4A8EB3BA0B7D}" type="presParOf" srcId="{7444D747-BB9A-4676-A410-1E36DC753471}" destId="{B3EF418F-4AE4-4FDB-8CD6-5684FBA16B70}" srcOrd="0" destOrd="0" presId="urn:microsoft.com/office/officeart/2018/5/layout/CenteredIconLabelDescriptionList"/>
    <dgm:cxn modelId="{F6C63D00-107E-4B24-A884-5EB98A70B154}" type="presParOf" srcId="{7444D747-BB9A-4676-A410-1E36DC753471}" destId="{F6AF654B-C7EB-4491-BAA7-8C418D548E5C}" srcOrd="1" destOrd="0" presId="urn:microsoft.com/office/officeart/2018/5/layout/CenteredIconLabelDescriptionList"/>
    <dgm:cxn modelId="{B3D4414F-24B8-4061-BC55-C6C16F4AD1BE}" type="presParOf" srcId="{7444D747-BB9A-4676-A410-1E36DC753471}" destId="{D11739DE-CEAB-4EDA-9463-DBA31D055A34}" srcOrd="2" destOrd="0" presId="urn:microsoft.com/office/officeart/2018/5/layout/CenteredIconLabelDescriptionList"/>
    <dgm:cxn modelId="{0875CD8A-ABDD-411F-A73C-5941898DAC01}" type="presParOf" srcId="{7444D747-BB9A-4676-A410-1E36DC753471}" destId="{6257CFE0-E39A-450C-B66F-A55910D38E10}" srcOrd="3" destOrd="0" presId="urn:microsoft.com/office/officeart/2018/5/layout/CenteredIconLabelDescriptionList"/>
    <dgm:cxn modelId="{348361F6-4F63-445E-A219-5086C80CA9F2}" type="presParOf" srcId="{7444D747-BB9A-4676-A410-1E36DC753471}" destId="{05FEF038-9D78-4DD8-862A-5A21349C6EC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F11499-0634-4A63-82C7-E9DB444DB37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24DC77-40DC-4B87-B85B-1FCEE8704C26}">
      <dgm:prSet/>
      <dgm:spPr/>
      <dgm:t>
        <a:bodyPr/>
        <a:lstStyle/>
        <a:p>
          <a:pPr>
            <a:lnSpc>
              <a:spcPct val="100000"/>
            </a:lnSpc>
            <a:defRPr b="1"/>
          </a:pPr>
          <a:r>
            <a:rPr lang="en-US"/>
            <a:t>Relacionados con hipoxia</a:t>
          </a:r>
        </a:p>
      </dgm:t>
    </dgm:pt>
    <dgm:pt modelId="{2BDC847C-96CD-49D4-A576-05370F72A363}" type="parTrans" cxnId="{F0279F0C-98BC-4718-8D72-3540C71F4D1B}">
      <dgm:prSet/>
      <dgm:spPr/>
      <dgm:t>
        <a:bodyPr/>
        <a:lstStyle/>
        <a:p>
          <a:endParaRPr lang="en-US"/>
        </a:p>
      </dgm:t>
    </dgm:pt>
    <dgm:pt modelId="{7450DF5B-17F9-420F-AC54-6F40DBFCD944}" type="sibTrans" cxnId="{F0279F0C-98BC-4718-8D72-3540C71F4D1B}">
      <dgm:prSet/>
      <dgm:spPr/>
      <dgm:t>
        <a:bodyPr/>
        <a:lstStyle/>
        <a:p>
          <a:endParaRPr lang="en-US"/>
        </a:p>
      </dgm:t>
    </dgm:pt>
    <dgm:pt modelId="{416CADA0-4010-4B1A-9F14-DC3B526349BC}">
      <dgm:prSet/>
      <dgm:spPr/>
      <dgm:t>
        <a:bodyPr/>
        <a:lstStyle/>
        <a:p>
          <a:pPr>
            <a:lnSpc>
              <a:spcPct val="100000"/>
            </a:lnSpc>
          </a:pPr>
          <a:r>
            <a:rPr lang="en-US"/>
            <a:t>Apnea emotiva o Espasmo del sollozo (pálido y cianótico)</a:t>
          </a:r>
        </a:p>
      </dgm:t>
    </dgm:pt>
    <dgm:pt modelId="{6BAAE4C3-D3CE-4090-9A72-D22494E18E5E}" type="parTrans" cxnId="{E1BE1E91-4F9A-448A-AF70-920E64D8C1B5}">
      <dgm:prSet/>
      <dgm:spPr/>
      <dgm:t>
        <a:bodyPr/>
        <a:lstStyle/>
        <a:p>
          <a:endParaRPr lang="en-US"/>
        </a:p>
      </dgm:t>
    </dgm:pt>
    <dgm:pt modelId="{E6FB7A7E-2D20-4DE0-8D4E-E975600B05D9}" type="sibTrans" cxnId="{E1BE1E91-4F9A-448A-AF70-920E64D8C1B5}">
      <dgm:prSet/>
      <dgm:spPr/>
      <dgm:t>
        <a:bodyPr/>
        <a:lstStyle/>
        <a:p>
          <a:endParaRPr lang="en-US"/>
        </a:p>
      </dgm:t>
    </dgm:pt>
    <dgm:pt modelId="{BEDAAE54-5F9B-49A1-8F19-BBE29C03CA74}">
      <dgm:prSet/>
      <dgm:spPr/>
      <dgm:t>
        <a:bodyPr/>
        <a:lstStyle/>
        <a:p>
          <a:pPr>
            <a:lnSpc>
              <a:spcPct val="100000"/>
            </a:lnSpc>
            <a:defRPr b="1"/>
          </a:pPr>
          <a:r>
            <a:rPr lang="en-US"/>
            <a:t>Relacionados con movimiento</a:t>
          </a:r>
        </a:p>
      </dgm:t>
    </dgm:pt>
    <dgm:pt modelId="{84D738DA-BF63-4A63-AB8A-DA9D48759493}" type="parTrans" cxnId="{1E358CF3-9862-4B02-B49A-B2AB31A29593}">
      <dgm:prSet/>
      <dgm:spPr/>
      <dgm:t>
        <a:bodyPr/>
        <a:lstStyle/>
        <a:p>
          <a:endParaRPr lang="en-US"/>
        </a:p>
      </dgm:t>
    </dgm:pt>
    <dgm:pt modelId="{63355AEC-B27C-4E77-B4F9-6641EF98A807}" type="sibTrans" cxnId="{1E358CF3-9862-4B02-B49A-B2AB31A29593}">
      <dgm:prSet/>
      <dgm:spPr/>
      <dgm:t>
        <a:bodyPr/>
        <a:lstStyle/>
        <a:p>
          <a:endParaRPr lang="en-US"/>
        </a:p>
      </dgm:t>
    </dgm:pt>
    <dgm:pt modelId="{A266D4A2-8DF4-4785-84D5-CCE170A76BFF}">
      <dgm:prSet/>
      <dgm:spPr/>
      <dgm:t>
        <a:bodyPr/>
        <a:lstStyle/>
        <a:p>
          <a:pPr>
            <a:lnSpc>
              <a:spcPct val="100000"/>
            </a:lnSpc>
          </a:pPr>
          <a:r>
            <a:rPr lang="en-US"/>
            <a:t>Shuddering (estemecimiento)</a:t>
          </a:r>
        </a:p>
      </dgm:t>
    </dgm:pt>
    <dgm:pt modelId="{DFAA50D2-A55A-4C5B-84DA-9E54566C5C09}" type="parTrans" cxnId="{2A842518-78FA-4DA1-BB44-700AF74E84BB}">
      <dgm:prSet/>
      <dgm:spPr/>
      <dgm:t>
        <a:bodyPr/>
        <a:lstStyle/>
        <a:p>
          <a:endParaRPr lang="en-US"/>
        </a:p>
      </dgm:t>
    </dgm:pt>
    <dgm:pt modelId="{BE6E73C5-6E8C-43DB-8B52-077FB0F73CFB}" type="sibTrans" cxnId="{2A842518-78FA-4DA1-BB44-700AF74E84BB}">
      <dgm:prSet/>
      <dgm:spPr/>
      <dgm:t>
        <a:bodyPr/>
        <a:lstStyle/>
        <a:p>
          <a:endParaRPr lang="en-US"/>
        </a:p>
      </dgm:t>
    </dgm:pt>
    <dgm:pt modelId="{BD2468E4-085A-42AD-990F-56B4F4015026}">
      <dgm:prSet/>
      <dgm:spPr/>
      <dgm:t>
        <a:bodyPr/>
        <a:lstStyle/>
        <a:p>
          <a:pPr>
            <a:lnSpc>
              <a:spcPct val="100000"/>
            </a:lnSpc>
          </a:pPr>
          <a:r>
            <a:rPr lang="en-US"/>
            <a:t>Espasmus nutans</a:t>
          </a:r>
        </a:p>
      </dgm:t>
    </dgm:pt>
    <dgm:pt modelId="{2315B932-DC0B-4A1F-98F8-60F331CF798E}" type="parTrans" cxnId="{99B56333-B280-47FF-82D1-6448080BB33A}">
      <dgm:prSet/>
      <dgm:spPr/>
      <dgm:t>
        <a:bodyPr/>
        <a:lstStyle/>
        <a:p>
          <a:endParaRPr lang="en-US"/>
        </a:p>
      </dgm:t>
    </dgm:pt>
    <dgm:pt modelId="{49D31A37-BF2A-4504-8D6A-40DB28225798}" type="sibTrans" cxnId="{99B56333-B280-47FF-82D1-6448080BB33A}">
      <dgm:prSet/>
      <dgm:spPr/>
      <dgm:t>
        <a:bodyPr/>
        <a:lstStyle/>
        <a:p>
          <a:endParaRPr lang="en-US"/>
        </a:p>
      </dgm:t>
    </dgm:pt>
    <dgm:pt modelId="{D4B6652C-C7D3-4106-B5BA-3ABD3496E2C6}">
      <dgm:prSet/>
      <dgm:spPr/>
      <dgm:t>
        <a:bodyPr/>
        <a:lstStyle/>
        <a:p>
          <a:pPr>
            <a:lnSpc>
              <a:spcPct val="100000"/>
            </a:lnSpc>
          </a:pPr>
          <a:r>
            <a:rPr lang="en-US" dirty="0" err="1"/>
            <a:t>Desviación</a:t>
          </a:r>
          <a:r>
            <a:rPr lang="en-US" dirty="0"/>
            <a:t> </a:t>
          </a:r>
          <a:r>
            <a:rPr lang="en-US" dirty="0" err="1"/>
            <a:t>paroxística</a:t>
          </a:r>
          <a:r>
            <a:rPr lang="en-US" dirty="0"/>
            <a:t> de la </a:t>
          </a:r>
          <a:r>
            <a:rPr lang="en-US" dirty="0" err="1"/>
            <a:t>mirada</a:t>
          </a:r>
          <a:r>
            <a:rPr lang="en-US" dirty="0"/>
            <a:t> </a:t>
          </a:r>
          <a:r>
            <a:rPr lang="en-US" dirty="0" err="1"/>
            <a:t>hacia</a:t>
          </a:r>
          <a:r>
            <a:rPr lang="en-US" dirty="0"/>
            <a:t> </a:t>
          </a:r>
          <a:r>
            <a:rPr lang="en-US" dirty="0" err="1"/>
            <a:t>arriba</a:t>
          </a:r>
          <a:endParaRPr lang="en-US" dirty="0"/>
        </a:p>
      </dgm:t>
    </dgm:pt>
    <dgm:pt modelId="{DD362778-7AA5-42BF-8800-BDFA1104175A}" type="parTrans" cxnId="{8768FEA3-213F-4D6B-9F21-028593BDF3BA}">
      <dgm:prSet/>
      <dgm:spPr/>
      <dgm:t>
        <a:bodyPr/>
        <a:lstStyle/>
        <a:p>
          <a:endParaRPr lang="en-US"/>
        </a:p>
      </dgm:t>
    </dgm:pt>
    <dgm:pt modelId="{593460A9-92AB-4BE7-82DD-8FCFC85843E7}" type="sibTrans" cxnId="{8768FEA3-213F-4D6B-9F21-028593BDF3BA}">
      <dgm:prSet/>
      <dgm:spPr/>
      <dgm:t>
        <a:bodyPr/>
        <a:lstStyle/>
        <a:p>
          <a:endParaRPr lang="en-US"/>
        </a:p>
      </dgm:t>
    </dgm:pt>
    <dgm:pt modelId="{37930C6A-A267-46DF-9C66-CD6340039257}">
      <dgm:prSet/>
      <dgm:spPr/>
      <dgm:t>
        <a:bodyPr/>
        <a:lstStyle/>
        <a:p>
          <a:pPr>
            <a:lnSpc>
              <a:spcPct val="100000"/>
            </a:lnSpc>
          </a:pPr>
          <a:r>
            <a:rPr lang="en-US"/>
            <a:t>Síndrome de Sandifer</a:t>
          </a:r>
        </a:p>
      </dgm:t>
    </dgm:pt>
    <dgm:pt modelId="{86B9D8F1-D4EF-4058-9E6B-F2216C777164}" type="parTrans" cxnId="{AE92FB7A-FFEF-4A22-9604-92A84745453B}">
      <dgm:prSet/>
      <dgm:spPr/>
      <dgm:t>
        <a:bodyPr/>
        <a:lstStyle/>
        <a:p>
          <a:endParaRPr lang="en-US"/>
        </a:p>
      </dgm:t>
    </dgm:pt>
    <dgm:pt modelId="{DF3D39B0-83F5-4C8F-B6F7-AC52E253415D}" type="sibTrans" cxnId="{AE92FB7A-FFEF-4A22-9604-92A84745453B}">
      <dgm:prSet/>
      <dgm:spPr/>
      <dgm:t>
        <a:bodyPr/>
        <a:lstStyle/>
        <a:p>
          <a:endParaRPr lang="en-US"/>
        </a:p>
      </dgm:t>
    </dgm:pt>
    <dgm:pt modelId="{25E65787-7DC8-4A4D-9644-CB9E723CA5E2}">
      <dgm:prSet/>
      <dgm:spPr/>
      <dgm:t>
        <a:bodyPr/>
        <a:lstStyle/>
        <a:p>
          <a:pPr>
            <a:lnSpc>
              <a:spcPct val="100000"/>
            </a:lnSpc>
            <a:defRPr b="1"/>
          </a:pPr>
          <a:r>
            <a:rPr lang="en-US"/>
            <a:t>Relacionados con el sueño</a:t>
          </a:r>
        </a:p>
      </dgm:t>
    </dgm:pt>
    <dgm:pt modelId="{2D901E56-E086-44FC-A147-5A12D477CFBF}" type="parTrans" cxnId="{FA712B84-1B9F-4F12-9EF8-E07C587B4E8B}">
      <dgm:prSet/>
      <dgm:spPr/>
      <dgm:t>
        <a:bodyPr/>
        <a:lstStyle/>
        <a:p>
          <a:endParaRPr lang="en-US"/>
        </a:p>
      </dgm:t>
    </dgm:pt>
    <dgm:pt modelId="{55A668E7-01FA-439D-A8EA-0F487FA585FB}" type="sibTrans" cxnId="{FA712B84-1B9F-4F12-9EF8-E07C587B4E8B}">
      <dgm:prSet/>
      <dgm:spPr/>
      <dgm:t>
        <a:bodyPr/>
        <a:lstStyle/>
        <a:p>
          <a:endParaRPr lang="en-US"/>
        </a:p>
      </dgm:t>
    </dgm:pt>
    <dgm:pt modelId="{33F4C5E5-5956-4BA0-BD6F-CE0BE84444DA}">
      <dgm:prSet/>
      <dgm:spPr/>
      <dgm:t>
        <a:bodyPr/>
        <a:lstStyle/>
        <a:p>
          <a:pPr>
            <a:lnSpc>
              <a:spcPct val="100000"/>
            </a:lnSpc>
            <a:defRPr b="1"/>
          </a:pPr>
          <a:r>
            <a:rPr lang="en-US"/>
            <a:t>Otros</a:t>
          </a:r>
        </a:p>
      </dgm:t>
    </dgm:pt>
    <dgm:pt modelId="{4D9B9485-E9F0-49A0-84BD-6AAB07E8340E}" type="parTrans" cxnId="{6FE5AF96-2890-4E76-8855-87402FEC1E3A}">
      <dgm:prSet/>
      <dgm:spPr/>
      <dgm:t>
        <a:bodyPr/>
        <a:lstStyle/>
        <a:p>
          <a:endParaRPr lang="en-US"/>
        </a:p>
      </dgm:t>
    </dgm:pt>
    <dgm:pt modelId="{8604451A-2099-4993-B8F0-29DF70C091E9}" type="sibTrans" cxnId="{6FE5AF96-2890-4E76-8855-87402FEC1E3A}">
      <dgm:prSet/>
      <dgm:spPr/>
      <dgm:t>
        <a:bodyPr/>
        <a:lstStyle/>
        <a:p>
          <a:endParaRPr lang="en-US"/>
        </a:p>
      </dgm:t>
    </dgm:pt>
    <dgm:pt modelId="{34B2D3F2-5B7B-4925-BE77-ED27EC9960C8}">
      <dgm:prSet/>
      <dgm:spPr/>
      <dgm:t>
        <a:bodyPr/>
        <a:lstStyle/>
        <a:p>
          <a:pPr>
            <a:lnSpc>
              <a:spcPct val="100000"/>
            </a:lnSpc>
          </a:pPr>
          <a:r>
            <a:rPr lang="en-US"/>
            <a:t>Tortícolis paroxístico benigno</a:t>
          </a:r>
        </a:p>
      </dgm:t>
    </dgm:pt>
    <dgm:pt modelId="{1D946CA9-92C8-4086-8223-37FB3AE4E1B2}" type="parTrans" cxnId="{CA504DC9-C928-45AF-8A2F-893C3F97064B}">
      <dgm:prSet/>
      <dgm:spPr/>
      <dgm:t>
        <a:bodyPr/>
        <a:lstStyle/>
        <a:p>
          <a:endParaRPr lang="en-US"/>
        </a:p>
      </dgm:t>
    </dgm:pt>
    <dgm:pt modelId="{2755F4A4-89E4-4FC5-8209-B254612D28FF}" type="sibTrans" cxnId="{CA504DC9-C928-45AF-8A2F-893C3F97064B}">
      <dgm:prSet/>
      <dgm:spPr/>
      <dgm:t>
        <a:bodyPr/>
        <a:lstStyle/>
        <a:p>
          <a:endParaRPr lang="en-US"/>
        </a:p>
      </dgm:t>
    </dgm:pt>
    <dgm:pt modelId="{83420F2E-66FC-4A9C-AE4B-16B5E6E9ACC2}">
      <dgm:prSet/>
      <dgm:spPr/>
      <dgm:t>
        <a:bodyPr/>
        <a:lstStyle/>
        <a:p>
          <a:pPr>
            <a:lnSpc>
              <a:spcPct val="100000"/>
            </a:lnSpc>
          </a:pPr>
          <a:r>
            <a:rPr lang="en-US"/>
            <a:t>Movimientos de gratificación</a:t>
          </a:r>
        </a:p>
      </dgm:t>
    </dgm:pt>
    <dgm:pt modelId="{2F2EB151-5B62-4DA8-BEF1-2CA698A5B0B9}" type="parTrans" cxnId="{2808C111-7F3E-41CC-8FD0-84B28AB3C96C}">
      <dgm:prSet/>
      <dgm:spPr/>
      <dgm:t>
        <a:bodyPr/>
        <a:lstStyle/>
        <a:p>
          <a:endParaRPr lang="en-US"/>
        </a:p>
      </dgm:t>
    </dgm:pt>
    <dgm:pt modelId="{CAFED924-AAAF-4539-82D2-F0341E8BF27A}" type="sibTrans" cxnId="{2808C111-7F3E-41CC-8FD0-84B28AB3C96C}">
      <dgm:prSet/>
      <dgm:spPr/>
      <dgm:t>
        <a:bodyPr/>
        <a:lstStyle/>
        <a:p>
          <a:endParaRPr lang="en-US"/>
        </a:p>
      </dgm:t>
    </dgm:pt>
    <dgm:pt modelId="{D358B49D-0F77-4326-B04E-5A8E85F5797C}" type="pres">
      <dgm:prSet presAssocID="{31F11499-0634-4A63-82C7-E9DB444DB37F}" presName="root" presStyleCnt="0">
        <dgm:presLayoutVars>
          <dgm:dir/>
          <dgm:resizeHandles val="exact"/>
        </dgm:presLayoutVars>
      </dgm:prSet>
      <dgm:spPr/>
    </dgm:pt>
    <dgm:pt modelId="{091915DD-5ED2-44F5-9E0D-312D6A15E7B0}" type="pres">
      <dgm:prSet presAssocID="{D324DC77-40DC-4B87-B85B-1FCEE8704C26}" presName="compNode" presStyleCnt="0"/>
      <dgm:spPr/>
    </dgm:pt>
    <dgm:pt modelId="{866035C3-8F7C-403A-81D2-4F8C28DC798B}" type="pres">
      <dgm:prSet presAssocID="{D324DC77-40DC-4B87-B85B-1FCEE8704C26}"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ra llorando con relleno sólido"/>
        </a:ext>
      </dgm:extLst>
    </dgm:pt>
    <dgm:pt modelId="{7290AA87-542D-4E30-AF3A-11F4E917401C}" type="pres">
      <dgm:prSet presAssocID="{D324DC77-40DC-4B87-B85B-1FCEE8704C26}" presName="iconSpace" presStyleCnt="0"/>
      <dgm:spPr/>
    </dgm:pt>
    <dgm:pt modelId="{6E202557-B828-4248-B712-6F1AE23A566C}" type="pres">
      <dgm:prSet presAssocID="{D324DC77-40DC-4B87-B85B-1FCEE8704C26}" presName="parTx" presStyleLbl="revTx" presStyleIdx="0" presStyleCnt="8">
        <dgm:presLayoutVars>
          <dgm:chMax val="0"/>
          <dgm:chPref val="0"/>
        </dgm:presLayoutVars>
      </dgm:prSet>
      <dgm:spPr/>
    </dgm:pt>
    <dgm:pt modelId="{492C0FBA-A396-4395-B707-4CFF9D0F5F37}" type="pres">
      <dgm:prSet presAssocID="{D324DC77-40DC-4B87-B85B-1FCEE8704C26}" presName="txSpace" presStyleCnt="0"/>
      <dgm:spPr/>
    </dgm:pt>
    <dgm:pt modelId="{DAED1B85-37E6-46EB-A93B-7633CA662509}" type="pres">
      <dgm:prSet presAssocID="{D324DC77-40DC-4B87-B85B-1FCEE8704C26}" presName="desTx" presStyleLbl="revTx" presStyleIdx="1" presStyleCnt="8">
        <dgm:presLayoutVars/>
      </dgm:prSet>
      <dgm:spPr/>
    </dgm:pt>
    <dgm:pt modelId="{85C80036-7A51-46CA-BC61-A3900D3F9D58}" type="pres">
      <dgm:prSet presAssocID="{7450DF5B-17F9-420F-AC54-6F40DBFCD944}" presName="sibTrans" presStyleCnt="0"/>
      <dgm:spPr/>
    </dgm:pt>
    <dgm:pt modelId="{3F22BC1B-7D5E-42D8-BCE8-36122B88A746}" type="pres">
      <dgm:prSet presAssocID="{BEDAAE54-5F9B-49A1-8F19-BBE29C03CA74}" presName="compNode" presStyleCnt="0"/>
      <dgm:spPr/>
    </dgm:pt>
    <dgm:pt modelId="{FD38C96B-88D0-408F-9AC6-4D046C8A1204}" type="pres">
      <dgm:prSet presAssocID="{BEDAAE54-5F9B-49A1-8F19-BBE29C03CA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arrito de bebé"/>
        </a:ext>
      </dgm:extLst>
    </dgm:pt>
    <dgm:pt modelId="{75275200-E97C-4CEC-8A87-439D02A5C538}" type="pres">
      <dgm:prSet presAssocID="{BEDAAE54-5F9B-49A1-8F19-BBE29C03CA74}" presName="iconSpace" presStyleCnt="0"/>
      <dgm:spPr/>
    </dgm:pt>
    <dgm:pt modelId="{A9AF220C-0BC3-4202-A0AB-8F595FDF85D8}" type="pres">
      <dgm:prSet presAssocID="{BEDAAE54-5F9B-49A1-8F19-BBE29C03CA74}" presName="parTx" presStyleLbl="revTx" presStyleIdx="2" presStyleCnt="8">
        <dgm:presLayoutVars>
          <dgm:chMax val="0"/>
          <dgm:chPref val="0"/>
        </dgm:presLayoutVars>
      </dgm:prSet>
      <dgm:spPr/>
    </dgm:pt>
    <dgm:pt modelId="{0C3CF479-8CED-4ED1-BF7D-6D88099C688C}" type="pres">
      <dgm:prSet presAssocID="{BEDAAE54-5F9B-49A1-8F19-BBE29C03CA74}" presName="txSpace" presStyleCnt="0"/>
      <dgm:spPr/>
    </dgm:pt>
    <dgm:pt modelId="{7B3522A9-9B2A-43AF-8C85-4DE2AA644BA9}" type="pres">
      <dgm:prSet presAssocID="{BEDAAE54-5F9B-49A1-8F19-BBE29C03CA74}" presName="desTx" presStyleLbl="revTx" presStyleIdx="3" presStyleCnt="8">
        <dgm:presLayoutVars/>
      </dgm:prSet>
      <dgm:spPr/>
    </dgm:pt>
    <dgm:pt modelId="{A1BFD686-59A5-4CDF-B69E-B159F7D0B5FB}" type="pres">
      <dgm:prSet presAssocID="{63355AEC-B27C-4E77-B4F9-6641EF98A807}" presName="sibTrans" presStyleCnt="0"/>
      <dgm:spPr/>
    </dgm:pt>
    <dgm:pt modelId="{7358C751-CE78-4DEB-B59C-346BD0A32B26}" type="pres">
      <dgm:prSet presAssocID="{25E65787-7DC8-4A4D-9644-CB9E723CA5E2}" presName="compNode" presStyleCnt="0"/>
      <dgm:spPr/>
    </dgm:pt>
    <dgm:pt modelId="{AC5F9D2D-3951-4DFD-9189-20CC7243ED62}" type="pres">
      <dgm:prSet presAssocID="{25E65787-7DC8-4A4D-9644-CB9E723CA5E2}"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una"/>
        </a:ext>
      </dgm:extLst>
    </dgm:pt>
    <dgm:pt modelId="{C38B8546-F575-4C1C-9AB3-5C241EE18F4A}" type="pres">
      <dgm:prSet presAssocID="{25E65787-7DC8-4A4D-9644-CB9E723CA5E2}" presName="iconSpace" presStyleCnt="0"/>
      <dgm:spPr/>
    </dgm:pt>
    <dgm:pt modelId="{F25C7D1A-DD54-4F0B-A50A-7E76CDE7B9A0}" type="pres">
      <dgm:prSet presAssocID="{25E65787-7DC8-4A4D-9644-CB9E723CA5E2}" presName="parTx" presStyleLbl="revTx" presStyleIdx="4" presStyleCnt="8">
        <dgm:presLayoutVars>
          <dgm:chMax val="0"/>
          <dgm:chPref val="0"/>
        </dgm:presLayoutVars>
      </dgm:prSet>
      <dgm:spPr/>
    </dgm:pt>
    <dgm:pt modelId="{FFFBA0A4-F325-40E4-8080-62D48493932A}" type="pres">
      <dgm:prSet presAssocID="{25E65787-7DC8-4A4D-9644-CB9E723CA5E2}" presName="txSpace" presStyleCnt="0"/>
      <dgm:spPr/>
    </dgm:pt>
    <dgm:pt modelId="{58C5E121-1D48-4A44-9B3A-537296552DAE}" type="pres">
      <dgm:prSet presAssocID="{25E65787-7DC8-4A4D-9644-CB9E723CA5E2}" presName="desTx" presStyleLbl="revTx" presStyleIdx="5" presStyleCnt="8">
        <dgm:presLayoutVars/>
      </dgm:prSet>
      <dgm:spPr/>
    </dgm:pt>
    <dgm:pt modelId="{CB8750B8-49D1-4719-972C-D45A044B744C}" type="pres">
      <dgm:prSet presAssocID="{55A668E7-01FA-439D-A8EA-0F487FA585FB}" presName="sibTrans" presStyleCnt="0"/>
      <dgm:spPr/>
    </dgm:pt>
    <dgm:pt modelId="{81A43EFC-3FA2-4561-94DC-D4CC47BF7CBE}" type="pres">
      <dgm:prSet presAssocID="{33F4C5E5-5956-4BA0-BD6F-CE0BE84444DA}" presName="compNode" presStyleCnt="0"/>
      <dgm:spPr/>
    </dgm:pt>
    <dgm:pt modelId="{707DDAAB-6046-4FC4-A4DA-B3E30C5FA80E}" type="pres">
      <dgm:prSet presAssocID="{33F4C5E5-5956-4BA0-BD6F-CE0BE84444D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ebé gateando"/>
        </a:ext>
      </dgm:extLst>
    </dgm:pt>
    <dgm:pt modelId="{B95F311B-F933-4864-84E3-D1AE99783E94}" type="pres">
      <dgm:prSet presAssocID="{33F4C5E5-5956-4BA0-BD6F-CE0BE84444DA}" presName="iconSpace" presStyleCnt="0"/>
      <dgm:spPr/>
    </dgm:pt>
    <dgm:pt modelId="{7C454E2A-7324-4149-B7EF-3B425454397C}" type="pres">
      <dgm:prSet presAssocID="{33F4C5E5-5956-4BA0-BD6F-CE0BE84444DA}" presName="parTx" presStyleLbl="revTx" presStyleIdx="6" presStyleCnt="8">
        <dgm:presLayoutVars>
          <dgm:chMax val="0"/>
          <dgm:chPref val="0"/>
        </dgm:presLayoutVars>
      </dgm:prSet>
      <dgm:spPr/>
    </dgm:pt>
    <dgm:pt modelId="{9CFA3B57-D2AD-48EF-92EC-BA3276AB29C6}" type="pres">
      <dgm:prSet presAssocID="{33F4C5E5-5956-4BA0-BD6F-CE0BE84444DA}" presName="txSpace" presStyleCnt="0"/>
      <dgm:spPr/>
    </dgm:pt>
    <dgm:pt modelId="{610D6149-4067-4049-9CEE-16B9947FDD47}" type="pres">
      <dgm:prSet presAssocID="{33F4C5E5-5956-4BA0-BD6F-CE0BE84444DA}" presName="desTx" presStyleLbl="revTx" presStyleIdx="7" presStyleCnt="8">
        <dgm:presLayoutVars/>
      </dgm:prSet>
      <dgm:spPr/>
    </dgm:pt>
  </dgm:ptLst>
  <dgm:cxnLst>
    <dgm:cxn modelId="{5500E109-BE4E-AB4B-8CD1-CBACE65B340F}" type="presOf" srcId="{BEDAAE54-5F9B-49A1-8F19-BBE29C03CA74}" destId="{A9AF220C-0BC3-4202-A0AB-8F595FDF85D8}" srcOrd="0" destOrd="0" presId="urn:microsoft.com/office/officeart/2018/5/layout/CenteredIconLabelDescriptionList"/>
    <dgm:cxn modelId="{F0279F0C-98BC-4718-8D72-3540C71F4D1B}" srcId="{31F11499-0634-4A63-82C7-E9DB444DB37F}" destId="{D324DC77-40DC-4B87-B85B-1FCEE8704C26}" srcOrd="0" destOrd="0" parTransId="{2BDC847C-96CD-49D4-A576-05370F72A363}" sibTransId="{7450DF5B-17F9-420F-AC54-6F40DBFCD944}"/>
    <dgm:cxn modelId="{CB51330F-8A91-954A-9A53-A581ED7A9B28}" type="presOf" srcId="{D324DC77-40DC-4B87-B85B-1FCEE8704C26}" destId="{6E202557-B828-4248-B712-6F1AE23A566C}" srcOrd="0" destOrd="0" presId="urn:microsoft.com/office/officeart/2018/5/layout/CenteredIconLabelDescriptionList"/>
    <dgm:cxn modelId="{2808C111-7F3E-41CC-8FD0-84B28AB3C96C}" srcId="{33F4C5E5-5956-4BA0-BD6F-CE0BE84444DA}" destId="{83420F2E-66FC-4A9C-AE4B-16B5E6E9ACC2}" srcOrd="1" destOrd="0" parTransId="{2F2EB151-5B62-4DA8-BEF1-2CA698A5B0B9}" sibTransId="{CAFED924-AAAF-4539-82D2-F0341E8BF27A}"/>
    <dgm:cxn modelId="{2A842518-78FA-4DA1-BB44-700AF74E84BB}" srcId="{BEDAAE54-5F9B-49A1-8F19-BBE29C03CA74}" destId="{A266D4A2-8DF4-4785-84D5-CCE170A76BFF}" srcOrd="0" destOrd="0" parTransId="{DFAA50D2-A55A-4C5B-84DA-9E54566C5C09}" sibTransId="{BE6E73C5-6E8C-43DB-8B52-077FB0F73CFB}"/>
    <dgm:cxn modelId="{30DF4621-EEFB-124A-8B39-F3BDFFDF3625}" type="presOf" srcId="{416CADA0-4010-4B1A-9F14-DC3B526349BC}" destId="{DAED1B85-37E6-46EB-A93B-7633CA662509}" srcOrd="0" destOrd="0" presId="urn:microsoft.com/office/officeart/2018/5/layout/CenteredIconLabelDescriptionList"/>
    <dgm:cxn modelId="{B694EF21-5EF8-BF43-9829-CF645B153D85}" type="presOf" srcId="{83420F2E-66FC-4A9C-AE4B-16B5E6E9ACC2}" destId="{610D6149-4067-4049-9CEE-16B9947FDD47}" srcOrd="0" destOrd="1" presId="urn:microsoft.com/office/officeart/2018/5/layout/CenteredIconLabelDescriptionList"/>
    <dgm:cxn modelId="{4A4E822E-08F7-9246-98DD-FA67A8DF59B2}" type="presOf" srcId="{37930C6A-A267-46DF-9C66-CD6340039257}" destId="{7B3522A9-9B2A-43AF-8C85-4DE2AA644BA9}" srcOrd="0" destOrd="3" presId="urn:microsoft.com/office/officeart/2018/5/layout/CenteredIconLabelDescriptionList"/>
    <dgm:cxn modelId="{99B56333-B280-47FF-82D1-6448080BB33A}" srcId="{BEDAAE54-5F9B-49A1-8F19-BBE29C03CA74}" destId="{BD2468E4-085A-42AD-990F-56B4F4015026}" srcOrd="1" destOrd="0" parTransId="{2315B932-DC0B-4A1F-98F8-60F331CF798E}" sibTransId="{49D31A37-BF2A-4504-8D6A-40DB28225798}"/>
    <dgm:cxn modelId="{470A9E3E-8488-CB49-9746-D250D2D9DB1E}" type="presOf" srcId="{BD2468E4-085A-42AD-990F-56B4F4015026}" destId="{7B3522A9-9B2A-43AF-8C85-4DE2AA644BA9}" srcOrd="0" destOrd="1" presId="urn:microsoft.com/office/officeart/2018/5/layout/CenteredIconLabelDescriptionList"/>
    <dgm:cxn modelId="{9C3B3E41-1C0A-1845-AA62-57C0EA256F76}" type="presOf" srcId="{31F11499-0634-4A63-82C7-E9DB444DB37F}" destId="{D358B49D-0F77-4326-B04E-5A8E85F5797C}" srcOrd="0" destOrd="0" presId="urn:microsoft.com/office/officeart/2018/5/layout/CenteredIconLabelDescriptionList"/>
    <dgm:cxn modelId="{850B9C5F-36F0-8140-BFCB-4BAF999AF0FB}" type="presOf" srcId="{34B2D3F2-5B7B-4925-BE77-ED27EC9960C8}" destId="{610D6149-4067-4049-9CEE-16B9947FDD47}" srcOrd="0" destOrd="0" presId="urn:microsoft.com/office/officeart/2018/5/layout/CenteredIconLabelDescriptionList"/>
    <dgm:cxn modelId="{752C9D6A-D5C3-E640-9C4F-422BE8E449DE}" type="presOf" srcId="{D4B6652C-C7D3-4106-B5BA-3ABD3496E2C6}" destId="{7B3522A9-9B2A-43AF-8C85-4DE2AA644BA9}" srcOrd="0" destOrd="2" presId="urn:microsoft.com/office/officeart/2018/5/layout/CenteredIconLabelDescriptionList"/>
    <dgm:cxn modelId="{AE92FB7A-FFEF-4A22-9604-92A84745453B}" srcId="{BEDAAE54-5F9B-49A1-8F19-BBE29C03CA74}" destId="{37930C6A-A267-46DF-9C66-CD6340039257}" srcOrd="3" destOrd="0" parTransId="{86B9D8F1-D4EF-4058-9E6B-F2216C777164}" sibTransId="{DF3D39B0-83F5-4C8F-B6F7-AC52E253415D}"/>
    <dgm:cxn modelId="{FA712B84-1B9F-4F12-9EF8-E07C587B4E8B}" srcId="{31F11499-0634-4A63-82C7-E9DB444DB37F}" destId="{25E65787-7DC8-4A4D-9644-CB9E723CA5E2}" srcOrd="2" destOrd="0" parTransId="{2D901E56-E086-44FC-A147-5A12D477CFBF}" sibTransId="{55A668E7-01FA-439D-A8EA-0F487FA585FB}"/>
    <dgm:cxn modelId="{E1BE1E91-4F9A-448A-AF70-920E64D8C1B5}" srcId="{D324DC77-40DC-4B87-B85B-1FCEE8704C26}" destId="{416CADA0-4010-4B1A-9F14-DC3B526349BC}" srcOrd="0" destOrd="0" parTransId="{6BAAE4C3-D3CE-4090-9A72-D22494E18E5E}" sibTransId="{E6FB7A7E-2D20-4DE0-8D4E-E975600B05D9}"/>
    <dgm:cxn modelId="{6FE5AF96-2890-4E76-8855-87402FEC1E3A}" srcId="{31F11499-0634-4A63-82C7-E9DB444DB37F}" destId="{33F4C5E5-5956-4BA0-BD6F-CE0BE84444DA}" srcOrd="3" destOrd="0" parTransId="{4D9B9485-E9F0-49A0-84BD-6AAB07E8340E}" sibTransId="{8604451A-2099-4993-B8F0-29DF70C091E9}"/>
    <dgm:cxn modelId="{8768FEA3-213F-4D6B-9F21-028593BDF3BA}" srcId="{BEDAAE54-5F9B-49A1-8F19-BBE29C03CA74}" destId="{D4B6652C-C7D3-4106-B5BA-3ABD3496E2C6}" srcOrd="2" destOrd="0" parTransId="{DD362778-7AA5-42BF-8800-BDFA1104175A}" sibTransId="{593460A9-92AB-4BE7-82DD-8FCFC85843E7}"/>
    <dgm:cxn modelId="{CA504DC9-C928-45AF-8A2F-893C3F97064B}" srcId="{33F4C5E5-5956-4BA0-BD6F-CE0BE84444DA}" destId="{34B2D3F2-5B7B-4925-BE77-ED27EC9960C8}" srcOrd="0" destOrd="0" parTransId="{1D946CA9-92C8-4086-8223-37FB3AE4E1B2}" sibTransId="{2755F4A4-89E4-4FC5-8209-B254612D28FF}"/>
    <dgm:cxn modelId="{1DEB81CD-E23D-8D4A-89A6-5A01BCCC3BF8}" type="presOf" srcId="{25E65787-7DC8-4A4D-9644-CB9E723CA5E2}" destId="{F25C7D1A-DD54-4F0B-A50A-7E76CDE7B9A0}" srcOrd="0" destOrd="0" presId="urn:microsoft.com/office/officeart/2018/5/layout/CenteredIconLabelDescriptionList"/>
    <dgm:cxn modelId="{3BAD25DC-E97F-8844-8603-9399B814AF4E}" type="presOf" srcId="{33F4C5E5-5956-4BA0-BD6F-CE0BE84444DA}" destId="{7C454E2A-7324-4149-B7EF-3B425454397C}" srcOrd="0" destOrd="0" presId="urn:microsoft.com/office/officeart/2018/5/layout/CenteredIconLabelDescriptionList"/>
    <dgm:cxn modelId="{A3D140E2-0381-1744-8C61-4AD922A1F594}" type="presOf" srcId="{A266D4A2-8DF4-4785-84D5-CCE170A76BFF}" destId="{7B3522A9-9B2A-43AF-8C85-4DE2AA644BA9}" srcOrd="0" destOrd="0" presId="urn:microsoft.com/office/officeart/2018/5/layout/CenteredIconLabelDescriptionList"/>
    <dgm:cxn modelId="{1E358CF3-9862-4B02-B49A-B2AB31A29593}" srcId="{31F11499-0634-4A63-82C7-E9DB444DB37F}" destId="{BEDAAE54-5F9B-49A1-8F19-BBE29C03CA74}" srcOrd="1" destOrd="0" parTransId="{84D738DA-BF63-4A63-AB8A-DA9D48759493}" sibTransId="{63355AEC-B27C-4E77-B4F9-6641EF98A807}"/>
    <dgm:cxn modelId="{2E72C70B-ACE2-F44A-A75E-95DB0E981763}" type="presParOf" srcId="{D358B49D-0F77-4326-B04E-5A8E85F5797C}" destId="{091915DD-5ED2-44F5-9E0D-312D6A15E7B0}" srcOrd="0" destOrd="0" presId="urn:microsoft.com/office/officeart/2018/5/layout/CenteredIconLabelDescriptionList"/>
    <dgm:cxn modelId="{47A134DE-9828-F74C-8918-7EB6DDCDD6C0}" type="presParOf" srcId="{091915DD-5ED2-44F5-9E0D-312D6A15E7B0}" destId="{866035C3-8F7C-403A-81D2-4F8C28DC798B}" srcOrd="0" destOrd="0" presId="urn:microsoft.com/office/officeart/2018/5/layout/CenteredIconLabelDescriptionList"/>
    <dgm:cxn modelId="{3627BB78-8191-6E47-BC42-C32D9080FF41}" type="presParOf" srcId="{091915DD-5ED2-44F5-9E0D-312D6A15E7B0}" destId="{7290AA87-542D-4E30-AF3A-11F4E917401C}" srcOrd="1" destOrd="0" presId="urn:microsoft.com/office/officeart/2018/5/layout/CenteredIconLabelDescriptionList"/>
    <dgm:cxn modelId="{6E9CAFD7-2FFE-BF45-A9F7-9DD3481F6E18}" type="presParOf" srcId="{091915DD-5ED2-44F5-9E0D-312D6A15E7B0}" destId="{6E202557-B828-4248-B712-6F1AE23A566C}" srcOrd="2" destOrd="0" presId="urn:microsoft.com/office/officeart/2018/5/layout/CenteredIconLabelDescriptionList"/>
    <dgm:cxn modelId="{64CE4927-0FDB-3A4E-A291-6B38E03BB3D0}" type="presParOf" srcId="{091915DD-5ED2-44F5-9E0D-312D6A15E7B0}" destId="{492C0FBA-A396-4395-B707-4CFF9D0F5F37}" srcOrd="3" destOrd="0" presId="urn:microsoft.com/office/officeart/2018/5/layout/CenteredIconLabelDescriptionList"/>
    <dgm:cxn modelId="{AC94F172-4C66-7A42-9D0C-C5C99C29CFD7}" type="presParOf" srcId="{091915DD-5ED2-44F5-9E0D-312D6A15E7B0}" destId="{DAED1B85-37E6-46EB-A93B-7633CA662509}" srcOrd="4" destOrd="0" presId="urn:microsoft.com/office/officeart/2018/5/layout/CenteredIconLabelDescriptionList"/>
    <dgm:cxn modelId="{6FDAF129-0EA0-DA45-BE3E-3FEE4935A64C}" type="presParOf" srcId="{D358B49D-0F77-4326-B04E-5A8E85F5797C}" destId="{85C80036-7A51-46CA-BC61-A3900D3F9D58}" srcOrd="1" destOrd="0" presId="urn:microsoft.com/office/officeart/2018/5/layout/CenteredIconLabelDescriptionList"/>
    <dgm:cxn modelId="{C22A41D3-2B88-0849-BF83-7AD0D03CAF95}" type="presParOf" srcId="{D358B49D-0F77-4326-B04E-5A8E85F5797C}" destId="{3F22BC1B-7D5E-42D8-BCE8-36122B88A746}" srcOrd="2" destOrd="0" presId="urn:microsoft.com/office/officeart/2018/5/layout/CenteredIconLabelDescriptionList"/>
    <dgm:cxn modelId="{ED71F9B3-A83C-B942-BFF4-E2EA61643A76}" type="presParOf" srcId="{3F22BC1B-7D5E-42D8-BCE8-36122B88A746}" destId="{FD38C96B-88D0-408F-9AC6-4D046C8A1204}" srcOrd="0" destOrd="0" presId="urn:microsoft.com/office/officeart/2018/5/layout/CenteredIconLabelDescriptionList"/>
    <dgm:cxn modelId="{5DE41E99-BBAB-384E-B43E-5A448DB4F63A}" type="presParOf" srcId="{3F22BC1B-7D5E-42D8-BCE8-36122B88A746}" destId="{75275200-E97C-4CEC-8A87-439D02A5C538}" srcOrd="1" destOrd="0" presId="urn:microsoft.com/office/officeart/2018/5/layout/CenteredIconLabelDescriptionList"/>
    <dgm:cxn modelId="{E2681576-EC44-2A4F-8F3F-F55D467DFAE5}" type="presParOf" srcId="{3F22BC1B-7D5E-42D8-BCE8-36122B88A746}" destId="{A9AF220C-0BC3-4202-A0AB-8F595FDF85D8}" srcOrd="2" destOrd="0" presId="urn:microsoft.com/office/officeart/2018/5/layout/CenteredIconLabelDescriptionList"/>
    <dgm:cxn modelId="{EEA42B1A-14A0-E948-84D7-D3A126630A86}" type="presParOf" srcId="{3F22BC1B-7D5E-42D8-BCE8-36122B88A746}" destId="{0C3CF479-8CED-4ED1-BF7D-6D88099C688C}" srcOrd="3" destOrd="0" presId="urn:microsoft.com/office/officeart/2018/5/layout/CenteredIconLabelDescriptionList"/>
    <dgm:cxn modelId="{C7B2F207-485F-814F-A2A3-487750946A32}" type="presParOf" srcId="{3F22BC1B-7D5E-42D8-BCE8-36122B88A746}" destId="{7B3522A9-9B2A-43AF-8C85-4DE2AA644BA9}" srcOrd="4" destOrd="0" presId="urn:microsoft.com/office/officeart/2018/5/layout/CenteredIconLabelDescriptionList"/>
    <dgm:cxn modelId="{188944E3-936C-C448-93F7-10FA2BFF496C}" type="presParOf" srcId="{D358B49D-0F77-4326-B04E-5A8E85F5797C}" destId="{A1BFD686-59A5-4CDF-B69E-B159F7D0B5FB}" srcOrd="3" destOrd="0" presId="urn:microsoft.com/office/officeart/2018/5/layout/CenteredIconLabelDescriptionList"/>
    <dgm:cxn modelId="{6A8B2FBE-3F42-A74B-92A6-DAC89144F6A2}" type="presParOf" srcId="{D358B49D-0F77-4326-B04E-5A8E85F5797C}" destId="{7358C751-CE78-4DEB-B59C-346BD0A32B26}" srcOrd="4" destOrd="0" presId="urn:microsoft.com/office/officeart/2018/5/layout/CenteredIconLabelDescriptionList"/>
    <dgm:cxn modelId="{CAB8CD60-F3F8-C446-BA47-D46039A97437}" type="presParOf" srcId="{7358C751-CE78-4DEB-B59C-346BD0A32B26}" destId="{AC5F9D2D-3951-4DFD-9189-20CC7243ED62}" srcOrd="0" destOrd="0" presId="urn:microsoft.com/office/officeart/2018/5/layout/CenteredIconLabelDescriptionList"/>
    <dgm:cxn modelId="{D165B97F-6FD1-D04C-BA1F-F6B2B2B29209}" type="presParOf" srcId="{7358C751-CE78-4DEB-B59C-346BD0A32B26}" destId="{C38B8546-F575-4C1C-9AB3-5C241EE18F4A}" srcOrd="1" destOrd="0" presId="urn:microsoft.com/office/officeart/2018/5/layout/CenteredIconLabelDescriptionList"/>
    <dgm:cxn modelId="{E5C71FD7-D211-C94A-B253-AB7A7DDEB1FF}" type="presParOf" srcId="{7358C751-CE78-4DEB-B59C-346BD0A32B26}" destId="{F25C7D1A-DD54-4F0B-A50A-7E76CDE7B9A0}" srcOrd="2" destOrd="0" presId="urn:microsoft.com/office/officeart/2018/5/layout/CenteredIconLabelDescriptionList"/>
    <dgm:cxn modelId="{F23EC61D-3762-B648-B5BA-FD6DCDEF3A59}" type="presParOf" srcId="{7358C751-CE78-4DEB-B59C-346BD0A32B26}" destId="{FFFBA0A4-F325-40E4-8080-62D48493932A}" srcOrd="3" destOrd="0" presId="urn:microsoft.com/office/officeart/2018/5/layout/CenteredIconLabelDescriptionList"/>
    <dgm:cxn modelId="{F02D3A05-8E67-B24D-AF1D-217C608DD612}" type="presParOf" srcId="{7358C751-CE78-4DEB-B59C-346BD0A32B26}" destId="{58C5E121-1D48-4A44-9B3A-537296552DAE}" srcOrd="4" destOrd="0" presId="urn:microsoft.com/office/officeart/2018/5/layout/CenteredIconLabelDescriptionList"/>
    <dgm:cxn modelId="{A7E46A7F-B09E-7140-A1F8-9A3803101BA4}" type="presParOf" srcId="{D358B49D-0F77-4326-B04E-5A8E85F5797C}" destId="{CB8750B8-49D1-4719-972C-D45A044B744C}" srcOrd="5" destOrd="0" presId="urn:microsoft.com/office/officeart/2018/5/layout/CenteredIconLabelDescriptionList"/>
    <dgm:cxn modelId="{6410F6D6-3E7A-7C44-94A6-35DC9DD46E51}" type="presParOf" srcId="{D358B49D-0F77-4326-B04E-5A8E85F5797C}" destId="{81A43EFC-3FA2-4561-94DC-D4CC47BF7CBE}" srcOrd="6" destOrd="0" presId="urn:microsoft.com/office/officeart/2018/5/layout/CenteredIconLabelDescriptionList"/>
    <dgm:cxn modelId="{3FE01D1F-E668-0F45-95AE-3F023BA9A928}" type="presParOf" srcId="{81A43EFC-3FA2-4561-94DC-D4CC47BF7CBE}" destId="{707DDAAB-6046-4FC4-A4DA-B3E30C5FA80E}" srcOrd="0" destOrd="0" presId="urn:microsoft.com/office/officeart/2018/5/layout/CenteredIconLabelDescriptionList"/>
    <dgm:cxn modelId="{DF8FF13F-2266-3C49-AB05-7F0D9B92F330}" type="presParOf" srcId="{81A43EFC-3FA2-4561-94DC-D4CC47BF7CBE}" destId="{B95F311B-F933-4864-84E3-D1AE99783E94}" srcOrd="1" destOrd="0" presId="urn:microsoft.com/office/officeart/2018/5/layout/CenteredIconLabelDescriptionList"/>
    <dgm:cxn modelId="{04A22335-0316-CC48-9287-C6E8B92FF4C1}" type="presParOf" srcId="{81A43EFC-3FA2-4561-94DC-D4CC47BF7CBE}" destId="{7C454E2A-7324-4149-B7EF-3B425454397C}" srcOrd="2" destOrd="0" presId="urn:microsoft.com/office/officeart/2018/5/layout/CenteredIconLabelDescriptionList"/>
    <dgm:cxn modelId="{3A7AEDC1-14E2-EA40-BAB2-7776AAD2915E}" type="presParOf" srcId="{81A43EFC-3FA2-4561-94DC-D4CC47BF7CBE}" destId="{9CFA3B57-D2AD-48EF-92EC-BA3276AB29C6}" srcOrd="3" destOrd="0" presId="urn:microsoft.com/office/officeart/2018/5/layout/CenteredIconLabelDescriptionList"/>
    <dgm:cxn modelId="{2A076CC5-BD5D-D249-BB65-3C122323A912}" type="presParOf" srcId="{81A43EFC-3FA2-4561-94DC-D4CC47BF7CBE}" destId="{610D6149-4067-4049-9CEE-16B9947FDD4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8D6D8C-1536-5F4F-A165-4D844C74B4E5}" type="doc">
      <dgm:prSet loTypeId="urn:microsoft.com/office/officeart/2005/8/layout/vList4" loCatId="icon" qsTypeId="urn:microsoft.com/office/officeart/2005/8/quickstyle/simple1" qsCatId="simple" csTypeId="urn:microsoft.com/office/officeart/2005/8/colors/accent1_2" csCatId="accent1" phldr="1"/>
      <dgm:spPr/>
      <dgm:t>
        <a:bodyPr/>
        <a:lstStyle/>
        <a:p>
          <a:endParaRPr lang="es-ES"/>
        </a:p>
      </dgm:t>
    </dgm:pt>
    <dgm:pt modelId="{8645C8AE-DF7C-9349-8C51-A1FF51876745}">
      <dgm:prSet/>
      <dgm:spPr/>
      <dgm:t>
        <a:bodyPr/>
        <a:lstStyle/>
        <a:p>
          <a:r>
            <a:rPr lang="es-CL"/>
            <a:t>Pálidas</a:t>
          </a:r>
        </a:p>
      </dgm:t>
    </dgm:pt>
    <dgm:pt modelId="{F1725326-3C1E-1B4C-AD72-2BA254C97247}" type="parTrans" cxnId="{1F0CD723-1F03-0841-8DB0-C15030299838}">
      <dgm:prSet/>
      <dgm:spPr/>
      <dgm:t>
        <a:bodyPr/>
        <a:lstStyle/>
        <a:p>
          <a:endParaRPr lang="es-ES"/>
        </a:p>
      </dgm:t>
    </dgm:pt>
    <dgm:pt modelId="{57CB3E49-E927-1A4C-8419-2A51E9AFC4EF}" type="sibTrans" cxnId="{1F0CD723-1F03-0841-8DB0-C15030299838}">
      <dgm:prSet/>
      <dgm:spPr/>
      <dgm:t>
        <a:bodyPr/>
        <a:lstStyle/>
        <a:p>
          <a:endParaRPr lang="es-ES"/>
        </a:p>
      </dgm:t>
    </dgm:pt>
    <dgm:pt modelId="{D10135BD-34A9-3E44-9208-24787AA4CADB}">
      <dgm:prSet/>
      <dgm:spPr/>
      <dgm:t>
        <a:bodyPr/>
        <a:lstStyle/>
        <a:p>
          <a:r>
            <a:rPr lang="es-CL" dirty="0"/>
            <a:t>Desencadenadas por trauma menor o estímulo doloroso, presentan grito, luego hipotonía, compromiso de conciencia y palidez (&lt;1’)</a:t>
          </a:r>
        </a:p>
      </dgm:t>
    </dgm:pt>
    <dgm:pt modelId="{BF8B96D6-ADA7-A141-8603-1BF056D0A050}" type="parTrans" cxnId="{59732CE7-9A10-D049-9C2A-113C029BB0D4}">
      <dgm:prSet/>
      <dgm:spPr/>
      <dgm:t>
        <a:bodyPr/>
        <a:lstStyle/>
        <a:p>
          <a:endParaRPr lang="es-ES"/>
        </a:p>
      </dgm:t>
    </dgm:pt>
    <dgm:pt modelId="{87B30CCA-2192-3B44-8FAE-2FC5124AC420}" type="sibTrans" cxnId="{59732CE7-9A10-D049-9C2A-113C029BB0D4}">
      <dgm:prSet/>
      <dgm:spPr/>
      <dgm:t>
        <a:bodyPr/>
        <a:lstStyle/>
        <a:p>
          <a:endParaRPr lang="es-ES"/>
        </a:p>
      </dgm:t>
    </dgm:pt>
    <dgm:pt modelId="{0222882A-E8E3-3442-A0B6-76B90A3BE3DD}">
      <dgm:prSet/>
      <dgm:spPr/>
      <dgm:t>
        <a:bodyPr/>
        <a:lstStyle/>
        <a:p>
          <a:r>
            <a:rPr lang="es-CL" dirty="0"/>
            <a:t>Respuesta vagal exacerbada</a:t>
          </a:r>
          <a:r>
            <a:rPr lang="es-CL" dirty="0">
              <a:sym typeface="Wingdings" pitchFamily="2" charset="2"/>
            </a:rPr>
            <a:t></a:t>
          </a:r>
          <a:r>
            <a:rPr lang="es-CL" dirty="0"/>
            <a:t> bradicadia </a:t>
          </a:r>
        </a:p>
      </dgm:t>
    </dgm:pt>
    <dgm:pt modelId="{0A254F88-D0C3-014E-969B-9CFB97642D47}" type="parTrans" cxnId="{BC23F2A0-C0CB-EB4D-8446-AF390D74F89E}">
      <dgm:prSet/>
      <dgm:spPr/>
      <dgm:t>
        <a:bodyPr/>
        <a:lstStyle/>
        <a:p>
          <a:endParaRPr lang="es-ES"/>
        </a:p>
      </dgm:t>
    </dgm:pt>
    <dgm:pt modelId="{DAE4D31A-0EE6-C443-89DC-175E87BB8CCA}" type="sibTrans" cxnId="{BC23F2A0-C0CB-EB4D-8446-AF390D74F89E}">
      <dgm:prSet/>
      <dgm:spPr/>
      <dgm:t>
        <a:bodyPr/>
        <a:lstStyle/>
        <a:p>
          <a:endParaRPr lang="es-ES"/>
        </a:p>
      </dgm:t>
    </dgm:pt>
    <dgm:pt modelId="{1EA191A8-4F28-9B45-B3C9-F3ED0EC8E53F}">
      <dgm:prSet/>
      <dgm:spPr/>
      <dgm:t>
        <a:bodyPr/>
        <a:lstStyle/>
        <a:p>
          <a:r>
            <a:rPr lang="es-CL"/>
            <a:t>Más severo si anemia</a:t>
          </a:r>
        </a:p>
      </dgm:t>
    </dgm:pt>
    <dgm:pt modelId="{118E23BD-770E-7D4B-A13D-72E6C63C1299}" type="parTrans" cxnId="{8E5834FB-C5A0-FA43-9607-E5E9E150BD6B}">
      <dgm:prSet/>
      <dgm:spPr/>
      <dgm:t>
        <a:bodyPr/>
        <a:lstStyle/>
        <a:p>
          <a:endParaRPr lang="es-ES"/>
        </a:p>
      </dgm:t>
    </dgm:pt>
    <dgm:pt modelId="{BFA776D4-A3B9-614B-BCE1-2D11C1F36BE5}" type="sibTrans" cxnId="{8E5834FB-C5A0-FA43-9607-E5E9E150BD6B}">
      <dgm:prSet/>
      <dgm:spPr/>
      <dgm:t>
        <a:bodyPr/>
        <a:lstStyle/>
        <a:p>
          <a:endParaRPr lang="es-ES"/>
        </a:p>
      </dgm:t>
    </dgm:pt>
    <dgm:pt modelId="{965125B3-76E9-5E4D-A9D8-BC1340C8501E}">
      <dgm:prSet/>
      <dgm:spPr/>
      <dgm:t>
        <a:bodyPr/>
        <a:lstStyle/>
        <a:p>
          <a:r>
            <a:rPr lang="es-CL"/>
            <a:t>Cianóticas (65%): </a:t>
          </a:r>
        </a:p>
      </dgm:t>
    </dgm:pt>
    <dgm:pt modelId="{398F8AFD-CB86-1140-A466-02EBE622745D}" type="parTrans" cxnId="{343EA5FC-FDB6-FD41-9AC5-2AD121876347}">
      <dgm:prSet/>
      <dgm:spPr/>
      <dgm:t>
        <a:bodyPr/>
        <a:lstStyle/>
        <a:p>
          <a:endParaRPr lang="es-ES"/>
        </a:p>
      </dgm:t>
    </dgm:pt>
    <dgm:pt modelId="{D2823CAC-58CD-C844-9820-9A8F40FB462A}" type="sibTrans" cxnId="{343EA5FC-FDB6-FD41-9AC5-2AD121876347}">
      <dgm:prSet/>
      <dgm:spPr/>
      <dgm:t>
        <a:bodyPr/>
        <a:lstStyle/>
        <a:p>
          <a:endParaRPr lang="es-ES"/>
        </a:p>
      </dgm:t>
    </dgm:pt>
    <dgm:pt modelId="{24975101-D2AA-8542-B2DB-944044A379FA}">
      <dgm:prSet/>
      <dgm:spPr/>
      <dgm:t>
        <a:bodyPr/>
        <a:lstStyle/>
        <a:p>
          <a:r>
            <a:rPr lang="es-CL"/>
            <a:t>Desencadenante (dolor, miedo, rabia) provoca prolongación de la expiración durante el llanto que puede provocar apnea, seguido de cianosis. </a:t>
          </a:r>
        </a:p>
      </dgm:t>
    </dgm:pt>
    <dgm:pt modelId="{41285BF1-9162-7549-84D4-693B4039EA35}" type="parTrans" cxnId="{05CBDD93-60B4-8149-8BC1-00B11F6C69AC}">
      <dgm:prSet/>
      <dgm:spPr/>
      <dgm:t>
        <a:bodyPr/>
        <a:lstStyle/>
        <a:p>
          <a:endParaRPr lang="es-ES"/>
        </a:p>
      </dgm:t>
    </dgm:pt>
    <dgm:pt modelId="{F9E7C456-29B6-E644-8C0D-06413535FA5D}" type="sibTrans" cxnId="{05CBDD93-60B4-8149-8BC1-00B11F6C69AC}">
      <dgm:prSet/>
      <dgm:spPr/>
      <dgm:t>
        <a:bodyPr/>
        <a:lstStyle/>
        <a:p>
          <a:endParaRPr lang="es-ES"/>
        </a:p>
      </dgm:t>
    </dgm:pt>
    <dgm:pt modelId="{29B3D5D7-16E4-C74F-8F7F-DC3876769398}">
      <dgm:prSet/>
      <dgm:spPr/>
      <dgm:t>
        <a:bodyPr/>
        <a:lstStyle/>
        <a:p>
          <a:r>
            <a:rPr lang="es-CL"/>
            <a:t>Poco frecuente acompañados disminución del tono o mioclonías</a:t>
          </a:r>
        </a:p>
      </dgm:t>
    </dgm:pt>
    <dgm:pt modelId="{2D3029A8-3766-3F4B-B74F-89F00E3769B8}" type="parTrans" cxnId="{56D1189E-C92E-5B4A-8C83-EB482A9D6F30}">
      <dgm:prSet/>
      <dgm:spPr/>
      <dgm:t>
        <a:bodyPr/>
        <a:lstStyle/>
        <a:p>
          <a:endParaRPr lang="es-ES"/>
        </a:p>
      </dgm:t>
    </dgm:pt>
    <dgm:pt modelId="{3E4CA911-A330-B941-B686-FC6C9DE7A2E9}" type="sibTrans" cxnId="{56D1189E-C92E-5B4A-8C83-EB482A9D6F30}">
      <dgm:prSet/>
      <dgm:spPr/>
      <dgm:t>
        <a:bodyPr/>
        <a:lstStyle/>
        <a:p>
          <a:endParaRPr lang="es-ES"/>
        </a:p>
      </dgm:t>
    </dgm:pt>
    <dgm:pt modelId="{EC6A3472-84E3-C74F-A97C-5F4F42E3BE69}">
      <dgm:prSet/>
      <dgm:spPr/>
      <dgm:t>
        <a:bodyPr/>
        <a:lstStyle/>
        <a:p>
          <a:r>
            <a:rPr lang="es-CL"/>
            <a:t>Si son severos: postictal o hipertonía durante el episodio</a:t>
          </a:r>
        </a:p>
      </dgm:t>
    </dgm:pt>
    <dgm:pt modelId="{8AB2A5DD-63CF-264B-9F86-F4EE1E154A75}" type="parTrans" cxnId="{6766A0CB-177B-F944-84D9-7A218A1E30BA}">
      <dgm:prSet/>
      <dgm:spPr/>
      <dgm:t>
        <a:bodyPr/>
        <a:lstStyle/>
        <a:p>
          <a:endParaRPr lang="es-ES"/>
        </a:p>
      </dgm:t>
    </dgm:pt>
    <dgm:pt modelId="{E23A1812-5026-BA4B-9A86-4209A391B0CA}" type="sibTrans" cxnId="{6766A0CB-177B-F944-84D9-7A218A1E30BA}">
      <dgm:prSet/>
      <dgm:spPr/>
      <dgm:t>
        <a:bodyPr/>
        <a:lstStyle/>
        <a:p>
          <a:endParaRPr lang="es-ES"/>
        </a:p>
      </dgm:t>
    </dgm:pt>
    <dgm:pt modelId="{5937F3F4-5CDB-F646-8523-7DC0A0779160}">
      <dgm:prSet/>
      <dgm:spPr/>
      <dgm:t>
        <a:bodyPr/>
        <a:lstStyle/>
        <a:p>
          <a:r>
            <a:rPr lang="es-CL"/>
            <a:t>Responden a suplemento de Fe si hay anemia</a:t>
          </a:r>
        </a:p>
      </dgm:t>
    </dgm:pt>
    <dgm:pt modelId="{2DD6511C-6FB9-0F4E-A801-610D4695A6D1}" type="parTrans" cxnId="{4D4B5CEF-2EC8-3648-A665-B484A202035D}">
      <dgm:prSet/>
      <dgm:spPr/>
      <dgm:t>
        <a:bodyPr/>
        <a:lstStyle/>
        <a:p>
          <a:endParaRPr lang="es-ES"/>
        </a:p>
      </dgm:t>
    </dgm:pt>
    <dgm:pt modelId="{1A00AA06-C7B9-BE41-A445-B0AE492939CD}" type="sibTrans" cxnId="{4D4B5CEF-2EC8-3648-A665-B484A202035D}">
      <dgm:prSet/>
      <dgm:spPr/>
      <dgm:t>
        <a:bodyPr/>
        <a:lstStyle/>
        <a:p>
          <a:endParaRPr lang="es-ES"/>
        </a:p>
      </dgm:t>
    </dgm:pt>
    <dgm:pt modelId="{5C6DCBC5-2EC1-DE41-8CAC-1198A4BEA02F}" type="pres">
      <dgm:prSet presAssocID="{3E8D6D8C-1536-5F4F-A165-4D844C74B4E5}" presName="linear" presStyleCnt="0">
        <dgm:presLayoutVars>
          <dgm:dir/>
          <dgm:resizeHandles val="exact"/>
        </dgm:presLayoutVars>
      </dgm:prSet>
      <dgm:spPr/>
    </dgm:pt>
    <dgm:pt modelId="{8A7E7C08-1330-7140-B5B8-FBA9142580AD}" type="pres">
      <dgm:prSet presAssocID="{8645C8AE-DF7C-9349-8C51-A1FF51876745}" presName="comp" presStyleCnt="0"/>
      <dgm:spPr/>
    </dgm:pt>
    <dgm:pt modelId="{26328AAC-32A6-C341-B893-EF33E135C52D}" type="pres">
      <dgm:prSet presAssocID="{8645C8AE-DF7C-9349-8C51-A1FF51876745}" presName="box" presStyleLbl="node1" presStyleIdx="0" presStyleCnt="2"/>
      <dgm:spPr/>
    </dgm:pt>
    <dgm:pt modelId="{6FB7D82A-3413-7C47-9CB1-71A51BDD3CF6}" type="pres">
      <dgm:prSet presAssocID="{8645C8AE-DF7C-9349-8C51-A1FF51876745}"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B12F8E28-75EA-634F-8CC2-3C7E4B49AC9F}" type="pres">
      <dgm:prSet presAssocID="{8645C8AE-DF7C-9349-8C51-A1FF51876745}" presName="text" presStyleLbl="node1" presStyleIdx="0" presStyleCnt="2">
        <dgm:presLayoutVars>
          <dgm:bulletEnabled val="1"/>
        </dgm:presLayoutVars>
      </dgm:prSet>
      <dgm:spPr/>
    </dgm:pt>
    <dgm:pt modelId="{6529025A-3F53-F440-B756-864061CD720A}" type="pres">
      <dgm:prSet presAssocID="{57CB3E49-E927-1A4C-8419-2A51E9AFC4EF}" presName="spacer" presStyleCnt="0"/>
      <dgm:spPr/>
    </dgm:pt>
    <dgm:pt modelId="{2BFAAD3B-CED7-704B-93E3-7501D8BAF701}" type="pres">
      <dgm:prSet presAssocID="{965125B3-76E9-5E4D-A9D8-BC1340C8501E}" presName="comp" presStyleCnt="0"/>
      <dgm:spPr/>
    </dgm:pt>
    <dgm:pt modelId="{5FEA0F61-CC8A-2D4E-8395-1673FFAB430E}" type="pres">
      <dgm:prSet presAssocID="{965125B3-76E9-5E4D-A9D8-BC1340C8501E}" presName="box" presStyleLbl="node1" presStyleIdx="1" presStyleCnt="2"/>
      <dgm:spPr/>
    </dgm:pt>
    <dgm:pt modelId="{295FF3EB-C693-D84C-9B14-65420738A0F8}" type="pres">
      <dgm:prSet presAssocID="{965125B3-76E9-5E4D-A9D8-BC1340C8501E}"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BEF262B9-1953-A540-BE68-BBA895060072}" type="pres">
      <dgm:prSet presAssocID="{965125B3-76E9-5E4D-A9D8-BC1340C8501E}" presName="text" presStyleLbl="node1" presStyleIdx="1" presStyleCnt="2">
        <dgm:presLayoutVars>
          <dgm:bulletEnabled val="1"/>
        </dgm:presLayoutVars>
      </dgm:prSet>
      <dgm:spPr/>
    </dgm:pt>
  </dgm:ptLst>
  <dgm:cxnLst>
    <dgm:cxn modelId="{E3FA2A03-D39B-FF4A-A328-D7C692A08B9D}" type="presOf" srcId="{24975101-D2AA-8542-B2DB-944044A379FA}" destId="{BEF262B9-1953-A540-BE68-BBA895060072}" srcOrd="1" destOrd="1" presId="urn:microsoft.com/office/officeart/2005/8/layout/vList4"/>
    <dgm:cxn modelId="{B7458F09-F93E-6542-814A-B585395965CE}" type="presOf" srcId="{8645C8AE-DF7C-9349-8C51-A1FF51876745}" destId="{B12F8E28-75EA-634F-8CC2-3C7E4B49AC9F}" srcOrd="1" destOrd="0" presId="urn:microsoft.com/office/officeart/2005/8/layout/vList4"/>
    <dgm:cxn modelId="{97C6FF17-9BF5-F445-A72A-C89D7FE133B0}" type="presOf" srcId="{EC6A3472-84E3-C74F-A97C-5F4F42E3BE69}" destId="{5FEA0F61-CC8A-2D4E-8395-1673FFAB430E}" srcOrd="0" destOrd="3" presId="urn:microsoft.com/office/officeart/2005/8/layout/vList4"/>
    <dgm:cxn modelId="{C67A1D1B-F2C7-AF4A-A429-59CE8EB51150}" type="presOf" srcId="{965125B3-76E9-5E4D-A9D8-BC1340C8501E}" destId="{5FEA0F61-CC8A-2D4E-8395-1673FFAB430E}" srcOrd="0" destOrd="0" presId="urn:microsoft.com/office/officeart/2005/8/layout/vList4"/>
    <dgm:cxn modelId="{1F0CD723-1F03-0841-8DB0-C15030299838}" srcId="{3E8D6D8C-1536-5F4F-A165-4D844C74B4E5}" destId="{8645C8AE-DF7C-9349-8C51-A1FF51876745}" srcOrd="0" destOrd="0" parTransId="{F1725326-3C1E-1B4C-AD72-2BA254C97247}" sibTransId="{57CB3E49-E927-1A4C-8419-2A51E9AFC4EF}"/>
    <dgm:cxn modelId="{2A0D683A-307E-2B42-8D7B-1E9B221810FB}" type="presOf" srcId="{5937F3F4-5CDB-F646-8523-7DC0A0779160}" destId="{5FEA0F61-CC8A-2D4E-8395-1673FFAB430E}" srcOrd="0" destOrd="4" presId="urn:microsoft.com/office/officeart/2005/8/layout/vList4"/>
    <dgm:cxn modelId="{B5D8D93C-DEB4-9746-B7D1-52B8FB2AC11F}" type="presOf" srcId="{D10135BD-34A9-3E44-9208-24787AA4CADB}" destId="{26328AAC-32A6-C341-B893-EF33E135C52D}" srcOrd="0" destOrd="1" presId="urn:microsoft.com/office/officeart/2005/8/layout/vList4"/>
    <dgm:cxn modelId="{43CF505E-F91C-4C41-B70C-84E5537E4954}" type="presOf" srcId="{5937F3F4-5CDB-F646-8523-7DC0A0779160}" destId="{BEF262B9-1953-A540-BE68-BBA895060072}" srcOrd="1" destOrd="4" presId="urn:microsoft.com/office/officeart/2005/8/layout/vList4"/>
    <dgm:cxn modelId="{E9E0577E-6AC1-934A-9D4D-8ECB5B819305}" type="presOf" srcId="{965125B3-76E9-5E4D-A9D8-BC1340C8501E}" destId="{BEF262B9-1953-A540-BE68-BBA895060072}" srcOrd="1" destOrd="0" presId="urn:microsoft.com/office/officeart/2005/8/layout/vList4"/>
    <dgm:cxn modelId="{A3008E80-508B-354D-89D4-0243833312FA}" type="presOf" srcId="{29B3D5D7-16E4-C74F-8F7F-DC3876769398}" destId="{5FEA0F61-CC8A-2D4E-8395-1673FFAB430E}" srcOrd="0" destOrd="2" presId="urn:microsoft.com/office/officeart/2005/8/layout/vList4"/>
    <dgm:cxn modelId="{91F71B88-C47A-8940-9F29-AA868A1103ED}" type="presOf" srcId="{0222882A-E8E3-3442-A0B6-76B90A3BE3DD}" destId="{26328AAC-32A6-C341-B893-EF33E135C52D}" srcOrd="0" destOrd="2" presId="urn:microsoft.com/office/officeart/2005/8/layout/vList4"/>
    <dgm:cxn modelId="{05CBDD93-60B4-8149-8BC1-00B11F6C69AC}" srcId="{965125B3-76E9-5E4D-A9D8-BC1340C8501E}" destId="{24975101-D2AA-8542-B2DB-944044A379FA}" srcOrd="0" destOrd="0" parTransId="{41285BF1-9162-7549-84D4-693B4039EA35}" sibTransId="{F9E7C456-29B6-E644-8C0D-06413535FA5D}"/>
    <dgm:cxn modelId="{3CF0489D-BEEB-2146-A94C-2AA472817D4D}" type="presOf" srcId="{24975101-D2AA-8542-B2DB-944044A379FA}" destId="{5FEA0F61-CC8A-2D4E-8395-1673FFAB430E}" srcOrd="0" destOrd="1" presId="urn:microsoft.com/office/officeart/2005/8/layout/vList4"/>
    <dgm:cxn modelId="{7A88A59D-58D0-5F46-BD9E-1ED129E8D9A8}" type="presOf" srcId="{1EA191A8-4F28-9B45-B3C9-F3ED0EC8E53F}" destId="{B12F8E28-75EA-634F-8CC2-3C7E4B49AC9F}" srcOrd="1" destOrd="3" presId="urn:microsoft.com/office/officeart/2005/8/layout/vList4"/>
    <dgm:cxn modelId="{56D1189E-C92E-5B4A-8C83-EB482A9D6F30}" srcId="{965125B3-76E9-5E4D-A9D8-BC1340C8501E}" destId="{29B3D5D7-16E4-C74F-8F7F-DC3876769398}" srcOrd="1" destOrd="0" parTransId="{2D3029A8-3766-3F4B-B74F-89F00E3769B8}" sibTransId="{3E4CA911-A330-B941-B686-FC6C9DE7A2E9}"/>
    <dgm:cxn modelId="{BC23F2A0-C0CB-EB4D-8446-AF390D74F89E}" srcId="{8645C8AE-DF7C-9349-8C51-A1FF51876745}" destId="{0222882A-E8E3-3442-A0B6-76B90A3BE3DD}" srcOrd="1" destOrd="0" parTransId="{0A254F88-D0C3-014E-969B-9CFB97642D47}" sibTransId="{DAE4D31A-0EE6-C443-89DC-175E87BB8CCA}"/>
    <dgm:cxn modelId="{D366C1B1-4167-4D49-8DD4-499E6CEFC178}" type="presOf" srcId="{D10135BD-34A9-3E44-9208-24787AA4CADB}" destId="{B12F8E28-75EA-634F-8CC2-3C7E4B49AC9F}" srcOrd="1" destOrd="1" presId="urn:microsoft.com/office/officeart/2005/8/layout/vList4"/>
    <dgm:cxn modelId="{A3FBC2B2-3426-A744-B814-50F90C05ED5A}" type="presOf" srcId="{3E8D6D8C-1536-5F4F-A165-4D844C74B4E5}" destId="{5C6DCBC5-2EC1-DE41-8CAC-1198A4BEA02F}" srcOrd="0" destOrd="0" presId="urn:microsoft.com/office/officeart/2005/8/layout/vList4"/>
    <dgm:cxn modelId="{A5F9C0C3-78A6-E348-A2D7-8FDDCE4625FF}" type="presOf" srcId="{8645C8AE-DF7C-9349-8C51-A1FF51876745}" destId="{26328AAC-32A6-C341-B893-EF33E135C52D}" srcOrd="0" destOrd="0" presId="urn:microsoft.com/office/officeart/2005/8/layout/vList4"/>
    <dgm:cxn modelId="{13296DCA-BEDF-D747-921A-1A1E451356AC}" type="presOf" srcId="{0222882A-E8E3-3442-A0B6-76B90A3BE3DD}" destId="{B12F8E28-75EA-634F-8CC2-3C7E4B49AC9F}" srcOrd="1" destOrd="2" presId="urn:microsoft.com/office/officeart/2005/8/layout/vList4"/>
    <dgm:cxn modelId="{6766A0CB-177B-F944-84D9-7A218A1E30BA}" srcId="{965125B3-76E9-5E4D-A9D8-BC1340C8501E}" destId="{EC6A3472-84E3-C74F-A97C-5F4F42E3BE69}" srcOrd="2" destOrd="0" parTransId="{8AB2A5DD-63CF-264B-9F86-F4EE1E154A75}" sibTransId="{E23A1812-5026-BA4B-9A86-4209A391B0CA}"/>
    <dgm:cxn modelId="{243591DB-480A-6A44-8059-34E169C17D42}" type="presOf" srcId="{29B3D5D7-16E4-C74F-8F7F-DC3876769398}" destId="{BEF262B9-1953-A540-BE68-BBA895060072}" srcOrd="1" destOrd="2" presId="urn:microsoft.com/office/officeart/2005/8/layout/vList4"/>
    <dgm:cxn modelId="{59732CE7-9A10-D049-9C2A-113C029BB0D4}" srcId="{8645C8AE-DF7C-9349-8C51-A1FF51876745}" destId="{D10135BD-34A9-3E44-9208-24787AA4CADB}" srcOrd="0" destOrd="0" parTransId="{BF8B96D6-ADA7-A141-8603-1BF056D0A050}" sibTransId="{87B30CCA-2192-3B44-8FAE-2FC5124AC420}"/>
    <dgm:cxn modelId="{81344BE8-6DA0-0146-9524-DC25CD8289AB}" type="presOf" srcId="{1EA191A8-4F28-9B45-B3C9-F3ED0EC8E53F}" destId="{26328AAC-32A6-C341-B893-EF33E135C52D}" srcOrd="0" destOrd="3" presId="urn:microsoft.com/office/officeart/2005/8/layout/vList4"/>
    <dgm:cxn modelId="{4D4B5CEF-2EC8-3648-A665-B484A202035D}" srcId="{965125B3-76E9-5E4D-A9D8-BC1340C8501E}" destId="{5937F3F4-5CDB-F646-8523-7DC0A0779160}" srcOrd="3" destOrd="0" parTransId="{2DD6511C-6FB9-0F4E-A801-610D4695A6D1}" sibTransId="{1A00AA06-C7B9-BE41-A445-B0AE492939CD}"/>
    <dgm:cxn modelId="{8E5834FB-C5A0-FA43-9607-E5E9E150BD6B}" srcId="{8645C8AE-DF7C-9349-8C51-A1FF51876745}" destId="{1EA191A8-4F28-9B45-B3C9-F3ED0EC8E53F}" srcOrd="2" destOrd="0" parTransId="{118E23BD-770E-7D4B-A13D-72E6C63C1299}" sibTransId="{BFA776D4-A3B9-614B-BCE1-2D11C1F36BE5}"/>
    <dgm:cxn modelId="{343EA5FC-FDB6-FD41-9AC5-2AD121876347}" srcId="{3E8D6D8C-1536-5F4F-A165-4D844C74B4E5}" destId="{965125B3-76E9-5E4D-A9D8-BC1340C8501E}" srcOrd="1" destOrd="0" parTransId="{398F8AFD-CB86-1140-A466-02EBE622745D}" sibTransId="{D2823CAC-58CD-C844-9820-9A8F40FB462A}"/>
    <dgm:cxn modelId="{BF9126FE-084F-BA42-9A90-E2BAD40D3DE4}" type="presOf" srcId="{EC6A3472-84E3-C74F-A97C-5F4F42E3BE69}" destId="{BEF262B9-1953-A540-BE68-BBA895060072}" srcOrd="1" destOrd="3" presId="urn:microsoft.com/office/officeart/2005/8/layout/vList4"/>
    <dgm:cxn modelId="{4D8A68EF-C797-8C4B-8F11-AE33CD36C7BD}" type="presParOf" srcId="{5C6DCBC5-2EC1-DE41-8CAC-1198A4BEA02F}" destId="{8A7E7C08-1330-7140-B5B8-FBA9142580AD}" srcOrd="0" destOrd="0" presId="urn:microsoft.com/office/officeart/2005/8/layout/vList4"/>
    <dgm:cxn modelId="{B6786259-C928-E048-BBB2-F3E911CB0545}" type="presParOf" srcId="{8A7E7C08-1330-7140-B5B8-FBA9142580AD}" destId="{26328AAC-32A6-C341-B893-EF33E135C52D}" srcOrd="0" destOrd="0" presId="urn:microsoft.com/office/officeart/2005/8/layout/vList4"/>
    <dgm:cxn modelId="{CEFA2B02-3EB4-144D-B2A1-A844D0AAA6B3}" type="presParOf" srcId="{8A7E7C08-1330-7140-B5B8-FBA9142580AD}" destId="{6FB7D82A-3413-7C47-9CB1-71A51BDD3CF6}" srcOrd="1" destOrd="0" presId="urn:microsoft.com/office/officeart/2005/8/layout/vList4"/>
    <dgm:cxn modelId="{EEF0EB21-C692-F64E-B93C-7A94B610F3DC}" type="presParOf" srcId="{8A7E7C08-1330-7140-B5B8-FBA9142580AD}" destId="{B12F8E28-75EA-634F-8CC2-3C7E4B49AC9F}" srcOrd="2" destOrd="0" presId="urn:microsoft.com/office/officeart/2005/8/layout/vList4"/>
    <dgm:cxn modelId="{835D6CBC-8059-D242-98F1-93FBCFBBDEAD}" type="presParOf" srcId="{5C6DCBC5-2EC1-DE41-8CAC-1198A4BEA02F}" destId="{6529025A-3F53-F440-B756-864061CD720A}" srcOrd="1" destOrd="0" presId="urn:microsoft.com/office/officeart/2005/8/layout/vList4"/>
    <dgm:cxn modelId="{34315CA8-E1E2-6C43-9844-CC0EC1B28FFA}" type="presParOf" srcId="{5C6DCBC5-2EC1-DE41-8CAC-1198A4BEA02F}" destId="{2BFAAD3B-CED7-704B-93E3-7501D8BAF701}" srcOrd="2" destOrd="0" presId="urn:microsoft.com/office/officeart/2005/8/layout/vList4"/>
    <dgm:cxn modelId="{A5B58621-21F2-FC4E-8533-67C19130A478}" type="presParOf" srcId="{2BFAAD3B-CED7-704B-93E3-7501D8BAF701}" destId="{5FEA0F61-CC8A-2D4E-8395-1673FFAB430E}" srcOrd="0" destOrd="0" presId="urn:microsoft.com/office/officeart/2005/8/layout/vList4"/>
    <dgm:cxn modelId="{59993355-9AF2-B547-9C16-B5DBE8283A00}" type="presParOf" srcId="{2BFAAD3B-CED7-704B-93E3-7501D8BAF701}" destId="{295FF3EB-C693-D84C-9B14-65420738A0F8}" srcOrd="1" destOrd="0" presId="urn:microsoft.com/office/officeart/2005/8/layout/vList4"/>
    <dgm:cxn modelId="{89105E67-4D6B-B441-9AE2-5261C8C8E4EA}" type="presParOf" srcId="{2BFAAD3B-CED7-704B-93E3-7501D8BAF701}" destId="{BEF262B9-1953-A540-BE68-BBA89506007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A2BEC9-B6D9-44AB-A916-82A888CD46E1}"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3E75F608-6194-4C75-9769-04D3293842E1}">
      <dgm:prSet/>
      <dgm:spPr/>
      <dgm:t>
        <a:bodyPr/>
        <a:lstStyle/>
        <a:p>
          <a:pPr>
            <a:lnSpc>
              <a:spcPct val="100000"/>
            </a:lnSpc>
            <a:defRPr b="1"/>
          </a:pPr>
          <a:r>
            <a:rPr lang="es-CL"/>
            <a:t>Trastorno por cefalea recurrente: ataques  duran 4-72 hrs</a:t>
          </a:r>
          <a:endParaRPr lang="en-US"/>
        </a:p>
      </dgm:t>
    </dgm:pt>
    <dgm:pt modelId="{765B4F6A-B029-4BF6-8174-03FA5FEF674C}" type="parTrans" cxnId="{4031C127-3545-45C8-BE2D-341D2678719E}">
      <dgm:prSet/>
      <dgm:spPr/>
      <dgm:t>
        <a:bodyPr/>
        <a:lstStyle/>
        <a:p>
          <a:endParaRPr lang="en-US"/>
        </a:p>
      </dgm:t>
    </dgm:pt>
    <dgm:pt modelId="{3D6CCD45-CE91-4891-954F-17AFD9403E71}" type="sibTrans" cxnId="{4031C127-3545-45C8-BE2D-341D2678719E}">
      <dgm:prSet/>
      <dgm:spPr/>
      <dgm:t>
        <a:bodyPr/>
        <a:lstStyle/>
        <a:p>
          <a:endParaRPr lang="en-US"/>
        </a:p>
      </dgm:t>
    </dgm:pt>
    <dgm:pt modelId="{27034582-5B6E-4A30-9CAE-0807076C3F58}">
      <dgm:prSet/>
      <dgm:spPr/>
      <dgm:t>
        <a:bodyPr/>
        <a:lstStyle/>
        <a:p>
          <a:pPr>
            <a:lnSpc>
              <a:spcPct val="100000"/>
            </a:lnSpc>
            <a:defRPr b="1"/>
          </a:pPr>
          <a:r>
            <a:rPr lang="es-CL"/>
            <a:t>Características típicas</a:t>
          </a:r>
          <a:endParaRPr lang="en-US"/>
        </a:p>
      </dgm:t>
    </dgm:pt>
    <dgm:pt modelId="{48B828D5-C91E-4C5E-A4E2-58CFBDEF3667}" type="parTrans" cxnId="{685DF8DF-E706-4A80-95D1-B87A704E39CB}">
      <dgm:prSet/>
      <dgm:spPr/>
      <dgm:t>
        <a:bodyPr/>
        <a:lstStyle/>
        <a:p>
          <a:endParaRPr lang="en-US"/>
        </a:p>
      </dgm:t>
    </dgm:pt>
    <dgm:pt modelId="{F61A22AE-682B-4208-918C-8FE7ACFD6AB9}" type="sibTrans" cxnId="{685DF8DF-E706-4A80-95D1-B87A704E39CB}">
      <dgm:prSet/>
      <dgm:spPr/>
      <dgm:t>
        <a:bodyPr/>
        <a:lstStyle/>
        <a:p>
          <a:endParaRPr lang="en-US"/>
        </a:p>
      </dgm:t>
    </dgm:pt>
    <dgm:pt modelId="{39274EFA-778F-4D6D-B463-7C7A066F999C}">
      <dgm:prSet/>
      <dgm:spPr/>
      <dgm:t>
        <a:bodyPr/>
        <a:lstStyle/>
        <a:p>
          <a:pPr>
            <a:lnSpc>
              <a:spcPct val="100000"/>
            </a:lnSpc>
          </a:pPr>
          <a:r>
            <a:rPr lang="es-CL"/>
            <a:t>Unilateral</a:t>
          </a:r>
          <a:endParaRPr lang="en-US"/>
        </a:p>
      </dgm:t>
    </dgm:pt>
    <dgm:pt modelId="{449F384D-C839-4C6A-A86E-9DEE3E2DE455}" type="parTrans" cxnId="{1B41F161-64B6-4CE9-B37E-11ACC4560F5B}">
      <dgm:prSet/>
      <dgm:spPr/>
      <dgm:t>
        <a:bodyPr/>
        <a:lstStyle/>
        <a:p>
          <a:endParaRPr lang="en-US"/>
        </a:p>
      </dgm:t>
    </dgm:pt>
    <dgm:pt modelId="{F130E593-7276-4883-9AF7-EA2A5916482B}" type="sibTrans" cxnId="{1B41F161-64B6-4CE9-B37E-11ACC4560F5B}">
      <dgm:prSet/>
      <dgm:spPr/>
      <dgm:t>
        <a:bodyPr/>
        <a:lstStyle/>
        <a:p>
          <a:endParaRPr lang="en-US"/>
        </a:p>
      </dgm:t>
    </dgm:pt>
    <dgm:pt modelId="{1428FC9D-5860-469E-BB60-D57B4E7F19ED}">
      <dgm:prSet/>
      <dgm:spPr/>
      <dgm:t>
        <a:bodyPr/>
        <a:lstStyle/>
        <a:p>
          <a:pPr>
            <a:lnSpc>
              <a:spcPct val="100000"/>
            </a:lnSpc>
          </a:pPr>
          <a:r>
            <a:rPr lang="es-CL"/>
            <a:t>Pulsátil</a:t>
          </a:r>
          <a:endParaRPr lang="en-US"/>
        </a:p>
      </dgm:t>
    </dgm:pt>
    <dgm:pt modelId="{5EFB085C-F566-4755-B17E-B417D5F1C419}" type="parTrans" cxnId="{9D35C17B-AD26-4C16-97C6-7C997A257E87}">
      <dgm:prSet/>
      <dgm:spPr/>
      <dgm:t>
        <a:bodyPr/>
        <a:lstStyle/>
        <a:p>
          <a:endParaRPr lang="en-US"/>
        </a:p>
      </dgm:t>
    </dgm:pt>
    <dgm:pt modelId="{88D42EA6-30AA-4024-AEA8-F9AA6AA4409E}" type="sibTrans" cxnId="{9D35C17B-AD26-4C16-97C6-7C997A257E87}">
      <dgm:prSet/>
      <dgm:spPr/>
      <dgm:t>
        <a:bodyPr/>
        <a:lstStyle/>
        <a:p>
          <a:endParaRPr lang="en-US"/>
        </a:p>
      </dgm:t>
    </dgm:pt>
    <dgm:pt modelId="{CC4435B6-783B-4BB7-B70F-5CEA66C2A7C5}">
      <dgm:prSet/>
      <dgm:spPr/>
      <dgm:t>
        <a:bodyPr/>
        <a:lstStyle/>
        <a:p>
          <a:pPr>
            <a:lnSpc>
              <a:spcPct val="100000"/>
            </a:lnSpc>
          </a:pPr>
          <a:r>
            <a:rPr lang="es-CL"/>
            <a:t>Intensidad moderada a sevrea</a:t>
          </a:r>
          <a:endParaRPr lang="en-US"/>
        </a:p>
      </dgm:t>
    </dgm:pt>
    <dgm:pt modelId="{7304BB7A-5F39-492F-B641-514BF22DEF34}" type="parTrans" cxnId="{8C4CF639-696B-46F7-B55D-B669321BBDD6}">
      <dgm:prSet/>
      <dgm:spPr/>
      <dgm:t>
        <a:bodyPr/>
        <a:lstStyle/>
        <a:p>
          <a:endParaRPr lang="en-US"/>
        </a:p>
      </dgm:t>
    </dgm:pt>
    <dgm:pt modelId="{F9EC3826-3312-4FB7-9B82-9193947DFD1B}" type="sibTrans" cxnId="{8C4CF639-696B-46F7-B55D-B669321BBDD6}">
      <dgm:prSet/>
      <dgm:spPr/>
      <dgm:t>
        <a:bodyPr/>
        <a:lstStyle/>
        <a:p>
          <a:endParaRPr lang="en-US"/>
        </a:p>
      </dgm:t>
    </dgm:pt>
    <dgm:pt modelId="{E6DB026C-D1DE-4DC1-925C-ACF282E7B496}">
      <dgm:prSet/>
      <dgm:spPr/>
      <dgm:t>
        <a:bodyPr/>
        <a:lstStyle/>
        <a:p>
          <a:pPr>
            <a:lnSpc>
              <a:spcPct val="100000"/>
            </a:lnSpc>
          </a:pPr>
          <a:r>
            <a:rPr lang="es-CL"/>
            <a:t>Empeora con actividad física rutinara</a:t>
          </a:r>
          <a:endParaRPr lang="en-US"/>
        </a:p>
      </dgm:t>
    </dgm:pt>
    <dgm:pt modelId="{BCB326A1-439C-428C-8992-5FDC40D840A4}" type="parTrans" cxnId="{2819C5A7-4782-4C98-BF89-5DB328E247BE}">
      <dgm:prSet/>
      <dgm:spPr/>
      <dgm:t>
        <a:bodyPr/>
        <a:lstStyle/>
        <a:p>
          <a:endParaRPr lang="en-US"/>
        </a:p>
      </dgm:t>
    </dgm:pt>
    <dgm:pt modelId="{DC8F842B-3402-4D06-846B-ED3ABBCECA0B}" type="sibTrans" cxnId="{2819C5A7-4782-4C98-BF89-5DB328E247BE}">
      <dgm:prSet/>
      <dgm:spPr/>
      <dgm:t>
        <a:bodyPr/>
        <a:lstStyle/>
        <a:p>
          <a:endParaRPr lang="en-US"/>
        </a:p>
      </dgm:t>
    </dgm:pt>
    <dgm:pt modelId="{B83DF894-6387-424C-A866-2E41B3A2AA46}">
      <dgm:prSet/>
      <dgm:spPr/>
      <dgm:t>
        <a:bodyPr/>
        <a:lstStyle/>
        <a:p>
          <a:pPr>
            <a:lnSpc>
              <a:spcPct val="100000"/>
            </a:lnSpc>
            <a:defRPr b="1"/>
          </a:pPr>
          <a:r>
            <a:rPr lang="es-CL"/>
            <a:t>Asociación </a:t>
          </a:r>
          <a:endParaRPr lang="en-US"/>
        </a:p>
      </dgm:t>
    </dgm:pt>
    <dgm:pt modelId="{E8122E53-65DE-492E-8895-1C8014AF1C8B}" type="parTrans" cxnId="{B6CC8079-1DA9-49B6-BA2B-2DACF8790C68}">
      <dgm:prSet/>
      <dgm:spPr/>
      <dgm:t>
        <a:bodyPr/>
        <a:lstStyle/>
        <a:p>
          <a:endParaRPr lang="en-US"/>
        </a:p>
      </dgm:t>
    </dgm:pt>
    <dgm:pt modelId="{CA225BE8-5958-4924-8090-3D6E6A71BF74}" type="sibTrans" cxnId="{B6CC8079-1DA9-49B6-BA2B-2DACF8790C68}">
      <dgm:prSet/>
      <dgm:spPr/>
      <dgm:t>
        <a:bodyPr/>
        <a:lstStyle/>
        <a:p>
          <a:endParaRPr lang="en-US"/>
        </a:p>
      </dgm:t>
    </dgm:pt>
    <dgm:pt modelId="{242B8A9A-A416-430B-849E-29697CDDDF4B}">
      <dgm:prSet/>
      <dgm:spPr/>
      <dgm:t>
        <a:bodyPr/>
        <a:lstStyle/>
        <a:p>
          <a:pPr>
            <a:lnSpc>
              <a:spcPct val="100000"/>
            </a:lnSpc>
          </a:pPr>
          <a:r>
            <a:rPr lang="es-CL"/>
            <a:t>Nauseas y/o Vómitos</a:t>
          </a:r>
          <a:endParaRPr lang="en-US"/>
        </a:p>
      </dgm:t>
    </dgm:pt>
    <dgm:pt modelId="{5BFBFA38-19A5-48C9-8B3F-92D2FD3D34B4}" type="parTrans" cxnId="{612A9356-FC0D-410D-AB35-0FB7B3DBD227}">
      <dgm:prSet/>
      <dgm:spPr/>
      <dgm:t>
        <a:bodyPr/>
        <a:lstStyle/>
        <a:p>
          <a:endParaRPr lang="en-US"/>
        </a:p>
      </dgm:t>
    </dgm:pt>
    <dgm:pt modelId="{6950C842-5E07-49F2-BFE9-A6AE0D76A4EB}" type="sibTrans" cxnId="{612A9356-FC0D-410D-AB35-0FB7B3DBD227}">
      <dgm:prSet/>
      <dgm:spPr/>
      <dgm:t>
        <a:bodyPr/>
        <a:lstStyle/>
        <a:p>
          <a:endParaRPr lang="en-US"/>
        </a:p>
      </dgm:t>
    </dgm:pt>
    <dgm:pt modelId="{050A9102-6DC7-4EF9-A1DA-C5F118C9A45C}">
      <dgm:prSet/>
      <dgm:spPr/>
      <dgm:t>
        <a:bodyPr/>
        <a:lstStyle/>
        <a:p>
          <a:pPr>
            <a:lnSpc>
              <a:spcPct val="100000"/>
            </a:lnSpc>
          </a:pPr>
          <a:r>
            <a:rPr lang="es-CL"/>
            <a:t>Fonofobia y fotofobia</a:t>
          </a:r>
          <a:endParaRPr lang="en-US"/>
        </a:p>
      </dgm:t>
    </dgm:pt>
    <dgm:pt modelId="{94C5CE4B-65D0-451C-89E8-020E0C2399F4}" type="parTrans" cxnId="{ED2C36D5-9ACC-4894-ABE6-6367018F27C2}">
      <dgm:prSet/>
      <dgm:spPr/>
      <dgm:t>
        <a:bodyPr/>
        <a:lstStyle/>
        <a:p>
          <a:endParaRPr lang="en-US"/>
        </a:p>
      </dgm:t>
    </dgm:pt>
    <dgm:pt modelId="{D52FE6CA-AFC1-4FD8-AAC9-1ED70043A9EC}" type="sibTrans" cxnId="{ED2C36D5-9ACC-4894-ABE6-6367018F27C2}">
      <dgm:prSet/>
      <dgm:spPr/>
      <dgm:t>
        <a:bodyPr/>
        <a:lstStyle/>
        <a:p>
          <a:endParaRPr lang="en-US"/>
        </a:p>
      </dgm:t>
    </dgm:pt>
    <dgm:pt modelId="{258B6826-24C6-4A82-B558-40C903A2AD9B}">
      <dgm:prSet/>
      <dgm:spPr/>
      <dgm:t>
        <a:bodyPr/>
        <a:lstStyle/>
        <a:p>
          <a:pPr>
            <a:lnSpc>
              <a:spcPct val="100000"/>
            </a:lnSpc>
            <a:defRPr b="1"/>
          </a:pPr>
          <a:r>
            <a:rPr lang="es-CL"/>
            <a:t>Con o sin Aura típica</a:t>
          </a:r>
          <a:endParaRPr lang="en-US"/>
        </a:p>
      </dgm:t>
    </dgm:pt>
    <dgm:pt modelId="{1366CD87-2B31-4C17-B168-1E14DE68E3DB}" type="parTrans" cxnId="{1EC45789-536E-42F9-A7EF-8D2DE3448EAC}">
      <dgm:prSet/>
      <dgm:spPr/>
      <dgm:t>
        <a:bodyPr/>
        <a:lstStyle/>
        <a:p>
          <a:endParaRPr lang="en-US"/>
        </a:p>
      </dgm:t>
    </dgm:pt>
    <dgm:pt modelId="{E533EF15-9642-44EA-8AE7-7CC5304B7196}" type="sibTrans" cxnId="{1EC45789-536E-42F9-A7EF-8D2DE3448EAC}">
      <dgm:prSet/>
      <dgm:spPr/>
      <dgm:t>
        <a:bodyPr/>
        <a:lstStyle/>
        <a:p>
          <a:endParaRPr lang="en-US"/>
        </a:p>
      </dgm:t>
    </dgm:pt>
    <dgm:pt modelId="{30CAAAA8-827C-48F6-B95B-CEFE64FFDB7F}">
      <dgm:prSet/>
      <dgm:spPr/>
      <dgm:t>
        <a:bodyPr/>
        <a:lstStyle/>
        <a:p>
          <a:pPr>
            <a:lnSpc>
              <a:spcPct val="100000"/>
            </a:lnSpc>
          </a:pPr>
          <a:r>
            <a:rPr lang="es-CL"/>
            <a:t>Síntomas visuales, sensitivos, del habla/lenguaje completamente reversibles </a:t>
          </a:r>
          <a:endParaRPr lang="en-US"/>
        </a:p>
      </dgm:t>
    </dgm:pt>
    <dgm:pt modelId="{7B1F85BD-C6F1-4788-9072-A8516A252848}" type="parTrans" cxnId="{AEE205AA-8B1E-43F6-8EE7-B59593044D73}">
      <dgm:prSet/>
      <dgm:spPr/>
      <dgm:t>
        <a:bodyPr/>
        <a:lstStyle/>
        <a:p>
          <a:endParaRPr lang="en-US"/>
        </a:p>
      </dgm:t>
    </dgm:pt>
    <dgm:pt modelId="{EF8583E5-A117-4AB3-BD7D-44B4274AD922}" type="sibTrans" cxnId="{AEE205AA-8B1E-43F6-8EE7-B59593044D73}">
      <dgm:prSet/>
      <dgm:spPr/>
      <dgm:t>
        <a:bodyPr/>
        <a:lstStyle/>
        <a:p>
          <a:endParaRPr lang="en-US"/>
        </a:p>
      </dgm:t>
    </dgm:pt>
    <dgm:pt modelId="{3281781C-408A-4799-9E88-103BA607931C}">
      <dgm:prSet/>
      <dgm:spPr/>
      <dgm:t>
        <a:bodyPr/>
        <a:lstStyle/>
        <a:p>
          <a:pPr>
            <a:lnSpc>
              <a:spcPct val="100000"/>
            </a:lnSpc>
          </a:pPr>
          <a:r>
            <a:rPr lang="es-CL"/>
            <a:t>Instalación gradual, duración menor de 1 hora</a:t>
          </a:r>
          <a:endParaRPr lang="en-US"/>
        </a:p>
      </dgm:t>
    </dgm:pt>
    <dgm:pt modelId="{5D7CCE74-84DD-4FC4-B325-1D1C0C992A78}" type="parTrans" cxnId="{879F7C56-B895-4243-95EC-1569E0037700}">
      <dgm:prSet/>
      <dgm:spPr/>
      <dgm:t>
        <a:bodyPr/>
        <a:lstStyle/>
        <a:p>
          <a:endParaRPr lang="en-US"/>
        </a:p>
      </dgm:t>
    </dgm:pt>
    <dgm:pt modelId="{5F3A9F6A-D692-4A64-BA7E-BCE77D5D63E6}" type="sibTrans" cxnId="{879F7C56-B895-4243-95EC-1569E0037700}">
      <dgm:prSet/>
      <dgm:spPr/>
      <dgm:t>
        <a:bodyPr/>
        <a:lstStyle/>
        <a:p>
          <a:endParaRPr lang="en-US"/>
        </a:p>
      </dgm:t>
    </dgm:pt>
    <dgm:pt modelId="{780D270C-8312-4DD6-A80E-453B7DB65F1D}" type="pres">
      <dgm:prSet presAssocID="{4AA2BEC9-B6D9-44AB-A916-82A888CD46E1}" presName="root" presStyleCnt="0">
        <dgm:presLayoutVars>
          <dgm:dir/>
          <dgm:resizeHandles val="exact"/>
        </dgm:presLayoutVars>
      </dgm:prSet>
      <dgm:spPr/>
    </dgm:pt>
    <dgm:pt modelId="{74B44A42-03B3-4CED-A7F7-BC6A13DE86BF}" type="pres">
      <dgm:prSet presAssocID="{3E75F608-6194-4C75-9769-04D3293842E1}" presName="compNode" presStyleCnt="0"/>
      <dgm:spPr/>
    </dgm:pt>
    <dgm:pt modelId="{DFCF1E71-A987-4D82-82E9-C304208861D9}" type="pres">
      <dgm:prSet presAssocID="{3E75F608-6194-4C75-9769-04D3293842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907BF525-7493-410C-9022-C61FCAA850A2}" type="pres">
      <dgm:prSet presAssocID="{3E75F608-6194-4C75-9769-04D3293842E1}" presName="iconSpace" presStyleCnt="0"/>
      <dgm:spPr/>
    </dgm:pt>
    <dgm:pt modelId="{263D6F0C-B9FF-43FB-8ADD-0F812CFBB1AC}" type="pres">
      <dgm:prSet presAssocID="{3E75F608-6194-4C75-9769-04D3293842E1}" presName="parTx" presStyleLbl="revTx" presStyleIdx="0" presStyleCnt="8">
        <dgm:presLayoutVars>
          <dgm:chMax val="0"/>
          <dgm:chPref val="0"/>
        </dgm:presLayoutVars>
      </dgm:prSet>
      <dgm:spPr/>
    </dgm:pt>
    <dgm:pt modelId="{1C2C09D7-B32F-441E-83B4-4B92CC7A2D5A}" type="pres">
      <dgm:prSet presAssocID="{3E75F608-6194-4C75-9769-04D3293842E1}" presName="txSpace" presStyleCnt="0"/>
      <dgm:spPr/>
    </dgm:pt>
    <dgm:pt modelId="{C7DB0F53-5E63-4863-A62A-A138A097E84D}" type="pres">
      <dgm:prSet presAssocID="{3E75F608-6194-4C75-9769-04D3293842E1}" presName="desTx" presStyleLbl="revTx" presStyleIdx="1" presStyleCnt="8">
        <dgm:presLayoutVars/>
      </dgm:prSet>
      <dgm:spPr/>
    </dgm:pt>
    <dgm:pt modelId="{484E6A04-533F-4D14-BF5C-A3015507165F}" type="pres">
      <dgm:prSet presAssocID="{3D6CCD45-CE91-4891-954F-17AFD9403E71}" presName="sibTrans" presStyleCnt="0"/>
      <dgm:spPr/>
    </dgm:pt>
    <dgm:pt modelId="{F6B57CA9-DEFD-404C-98EF-5FC57FE28E67}" type="pres">
      <dgm:prSet presAssocID="{27034582-5B6E-4A30-9CAE-0807076C3F58}" presName="compNode" presStyleCnt="0"/>
      <dgm:spPr/>
    </dgm:pt>
    <dgm:pt modelId="{203F8B4C-6975-47EC-A5B8-7FE2D2E5B6CE}" type="pres">
      <dgm:prSet presAssocID="{27034582-5B6E-4A30-9CAE-0807076C3F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51591718-8EE9-467B-9DB2-AB6289C6267C}" type="pres">
      <dgm:prSet presAssocID="{27034582-5B6E-4A30-9CAE-0807076C3F58}" presName="iconSpace" presStyleCnt="0"/>
      <dgm:spPr/>
    </dgm:pt>
    <dgm:pt modelId="{CDCBA554-2C05-4CA2-94D6-53D157269BBE}" type="pres">
      <dgm:prSet presAssocID="{27034582-5B6E-4A30-9CAE-0807076C3F58}" presName="parTx" presStyleLbl="revTx" presStyleIdx="2" presStyleCnt="8">
        <dgm:presLayoutVars>
          <dgm:chMax val="0"/>
          <dgm:chPref val="0"/>
        </dgm:presLayoutVars>
      </dgm:prSet>
      <dgm:spPr/>
    </dgm:pt>
    <dgm:pt modelId="{6763EA4E-32D4-4ECD-8362-32D205B080E3}" type="pres">
      <dgm:prSet presAssocID="{27034582-5B6E-4A30-9CAE-0807076C3F58}" presName="txSpace" presStyleCnt="0"/>
      <dgm:spPr/>
    </dgm:pt>
    <dgm:pt modelId="{655DC502-2FB8-4FA0-B397-D8CD2180AAF8}" type="pres">
      <dgm:prSet presAssocID="{27034582-5B6E-4A30-9CAE-0807076C3F58}" presName="desTx" presStyleLbl="revTx" presStyleIdx="3" presStyleCnt="8">
        <dgm:presLayoutVars/>
      </dgm:prSet>
      <dgm:spPr/>
    </dgm:pt>
    <dgm:pt modelId="{1298DBE0-31B0-4322-9891-51D5A99C195E}" type="pres">
      <dgm:prSet presAssocID="{F61A22AE-682B-4208-918C-8FE7ACFD6AB9}" presName="sibTrans" presStyleCnt="0"/>
      <dgm:spPr/>
    </dgm:pt>
    <dgm:pt modelId="{133158EE-BB25-4326-B2FC-F2687CA75624}" type="pres">
      <dgm:prSet presAssocID="{B83DF894-6387-424C-A866-2E41B3A2AA46}" presName="compNode" presStyleCnt="0"/>
      <dgm:spPr/>
    </dgm:pt>
    <dgm:pt modelId="{39E097C6-320C-457A-963E-CE6D51065607}" type="pres">
      <dgm:prSet presAssocID="{B83DF894-6387-424C-A866-2E41B3A2AA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4AEE71A9-D3CC-4CB8-8FC7-4959418CB2F6}" type="pres">
      <dgm:prSet presAssocID="{B83DF894-6387-424C-A866-2E41B3A2AA46}" presName="iconSpace" presStyleCnt="0"/>
      <dgm:spPr/>
    </dgm:pt>
    <dgm:pt modelId="{D06577D8-9B9A-45C0-9C80-6274087E140A}" type="pres">
      <dgm:prSet presAssocID="{B83DF894-6387-424C-A866-2E41B3A2AA46}" presName="parTx" presStyleLbl="revTx" presStyleIdx="4" presStyleCnt="8">
        <dgm:presLayoutVars>
          <dgm:chMax val="0"/>
          <dgm:chPref val="0"/>
        </dgm:presLayoutVars>
      </dgm:prSet>
      <dgm:spPr/>
    </dgm:pt>
    <dgm:pt modelId="{92F17994-017F-44CE-B4CD-02A06BC0B890}" type="pres">
      <dgm:prSet presAssocID="{B83DF894-6387-424C-A866-2E41B3A2AA46}" presName="txSpace" presStyleCnt="0"/>
      <dgm:spPr/>
    </dgm:pt>
    <dgm:pt modelId="{A1F129A3-489F-4D5E-81AE-DC75713C4AFF}" type="pres">
      <dgm:prSet presAssocID="{B83DF894-6387-424C-A866-2E41B3A2AA46}" presName="desTx" presStyleLbl="revTx" presStyleIdx="5" presStyleCnt="8">
        <dgm:presLayoutVars/>
      </dgm:prSet>
      <dgm:spPr/>
    </dgm:pt>
    <dgm:pt modelId="{17DEF0A5-3AED-4CA0-B447-7BF0EF8A6910}" type="pres">
      <dgm:prSet presAssocID="{CA225BE8-5958-4924-8090-3D6E6A71BF74}" presName="sibTrans" presStyleCnt="0"/>
      <dgm:spPr/>
    </dgm:pt>
    <dgm:pt modelId="{28D760F0-2210-4AB7-9331-2272E3D420AF}" type="pres">
      <dgm:prSet presAssocID="{258B6826-24C6-4A82-B558-40C903A2AD9B}" presName="compNode" presStyleCnt="0"/>
      <dgm:spPr/>
    </dgm:pt>
    <dgm:pt modelId="{52527F40-CAFA-4E43-843E-07F3A806B5B7}" type="pres">
      <dgm:prSet presAssocID="{258B6826-24C6-4A82-B558-40C903A2AD9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Out"/>
        </a:ext>
      </dgm:extLst>
    </dgm:pt>
    <dgm:pt modelId="{AA50D738-F96F-4157-BD15-BA5AB54AD63D}" type="pres">
      <dgm:prSet presAssocID="{258B6826-24C6-4A82-B558-40C903A2AD9B}" presName="iconSpace" presStyleCnt="0"/>
      <dgm:spPr/>
    </dgm:pt>
    <dgm:pt modelId="{DBC77B09-3AB0-4B3B-97E2-FEBDF85EF4A9}" type="pres">
      <dgm:prSet presAssocID="{258B6826-24C6-4A82-B558-40C903A2AD9B}" presName="parTx" presStyleLbl="revTx" presStyleIdx="6" presStyleCnt="8">
        <dgm:presLayoutVars>
          <dgm:chMax val="0"/>
          <dgm:chPref val="0"/>
        </dgm:presLayoutVars>
      </dgm:prSet>
      <dgm:spPr/>
    </dgm:pt>
    <dgm:pt modelId="{83BBB5DE-02A2-4ECB-B98B-B650DBD5AAC1}" type="pres">
      <dgm:prSet presAssocID="{258B6826-24C6-4A82-B558-40C903A2AD9B}" presName="txSpace" presStyleCnt="0"/>
      <dgm:spPr/>
    </dgm:pt>
    <dgm:pt modelId="{5A6D2B2D-9A9F-4044-AF4A-5BC2B09BB579}" type="pres">
      <dgm:prSet presAssocID="{258B6826-24C6-4A82-B558-40C903A2AD9B}" presName="desTx" presStyleLbl="revTx" presStyleIdx="7" presStyleCnt="8">
        <dgm:presLayoutVars/>
      </dgm:prSet>
      <dgm:spPr/>
    </dgm:pt>
  </dgm:ptLst>
  <dgm:cxnLst>
    <dgm:cxn modelId="{8045841B-C246-3A47-BB20-2F76560DEDA1}" type="presOf" srcId="{4AA2BEC9-B6D9-44AB-A916-82A888CD46E1}" destId="{780D270C-8312-4DD6-A80E-453B7DB65F1D}" srcOrd="0" destOrd="0" presId="urn:microsoft.com/office/officeart/2018/5/layout/CenteredIconLabelDescriptionList"/>
    <dgm:cxn modelId="{AA4F591E-E264-2343-A52F-22DA39203DAF}" type="presOf" srcId="{E6DB026C-D1DE-4DC1-925C-ACF282E7B496}" destId="{655DC502-2FB8-4FA0-B397-D8CD2180AAF8}" srcOrd="0" destOrd="3" presId="urn:microsoft.com/office/officeart/2018/5/layout/CenteredIconLabelDescriptionList"/>
    <dgm:cxn modelId="{4031C127-3545-45C8-BE2D-341D2678719E}" srcId="{4AA2BEC9-B6D9-44AB-A916-82A888CD46E1}" destId="{3E75F608-6194-4C75-9769-04D3293842E1}" srcOrd="0" destOrd="0" parTransId="{765B4F6A-B029-4BF6-8174-03FA5FEF674C}" sibTransId="{3D6CCD45-CE91-4891-954F-17AFD9403E71}"/>
    <dgm:cxn modelId="{8C4CF639-696B-46F7-B55D-B669321BBDD6}" srcId="{27034582-5B6E-4A30-9CAE-0807076C3F58}" destId="{CC4435B6-783B-4BB7-B70F-5CEA66C2A7C5}" srcOrd="2" destOrd="0" parTransId="{7304BB7A-5F39-492F-B641-514BF22DEF34}" sibTransId="{F9EC3826-3312-4FB7-9B82-9193947DFD1B}"/>
    <dgm:cxn modelId="{0DB76140-1AD8-2B4F-9410-C072DA258E40}" type="presOf" srcId="{27034582-5B6E-4A30-9CAE-0807076C3F58}" destId="{CDCBA554-2C05-4CA2-94D6-53D157269BBE}" srcOrd="0" destOrd="0" presId="urn:microsoft.com/office/officeart/2018/5/layout/CenteredIconLabelDescriptionList"/>
    <dgm:cxn modelId="{10B91654-686C-064B-9A29-FA6E01E381C0}" type="presOf" srcId="{1428FC9D-5860-469E-BB60-D57B4E7F19ED}" destId="{655DC502-2FB8-4FA0-B397-D8CD2180AAF8}" srcOrd="0" destOrd="1" presId="urn:microsoft.com/office/officeart/2018/5/layout/CenteredIconLabelDescriptionList"/>
    <dgm:cxn modelId="{879F7C56-B895-4243-95EC-1569E0037700}" srcId="{258B6826-24C6-4A82-B558-40C903A2AD9B}" destId="{3281781C-408A-4799-9E88-103BA607931C}" srcOrd="1" destOrd="0" parTransId="{5D7CCE74-84DD-4FC4-B325-1D1C0C992A78}" sibTransId="{5F3A9F6A-D692-4A64-BA7E-BCE77D5D63E6}"/>
    <dgm:cxn modelId="{612A9356-FC0D-410D-AB35-0FB7B3DBD227}" srcId="{B83DF894-6387-424C-A866-2E41B3A2AA46}" destId="{242B8A9A-A416-430B-849E-29697CDDDF4B}" srcOrd="0" destOrd="0" parTransId="{5BFBFA38-19A5-48C9-8B3F-92D2FD3D34B4}" sibTransId="{6950C842-5E07-49F2-BFE9-A6AE0D76A4EB}"/>
    <dgm:cxn modelId="{1B41F161-64B6-4CE9-B37E-11ACC4560F5B}" srcId="{27034582-5B6E-4A30-9CAE-0807076C3F58}" destId="{39274EFA-778F-4D6D-B463-7C7A066F999C}" srcOrd="0" destOrd="0" parTransId="{449F384D-C839-4C6A-A86E-9DEE3E2DE455}" sibTransId="{F130E593-7276-4883-9AF7-EA2A5916482B}"/>
    <dgm:cxn modelId="{8C4E3F69-233A-D64B-B287-A580EF2DF0D7}" type="presOf" srcId="{3E75F608-6194-4C75-9769-04D3293842E1}" destId="{263D6F0C-B9FF-43FB-8ADD-0F812CFBB1AC}" srcOrd="0" destOrd="0" presId="urn:microsoft.com/office/officeart/2018/5/layout/CenteredIconLabelDescriptionList"/>
    <dgm:cxn modelId="{B8895F69-3126-AF4D-B2FF-B2AA47188FCC}" type="presOf" srcId="{B83DF894-6387-424C-A866-2E41B3A2AA46}" destId="{D06577D8-9B9A-45C0-9C80-6274087E140A}" srcOrd="0" destOrd="0" presId="urn:microsoft.com/office/officeart/2018/5/layout/CenteredIconLabelDescriptionList"/>
    <dgm:cxn modelId="{BE90DF6C-38E6-2D4A-97A6-F3E96A316306}" type="presOf" srcId="{050A9102-6DC7-4EF9-A1DA-C5F118C9A45C}" destId="{A1F129A3-489F-4D5E-81AE-DC75713C4AFF}" srcOrd="0" destOrd="1" presId="urn:microsoft.com/office/officeart/2018/5/layout/CenteredIconLabelDescriptionList"/>
    <dgm:cxn modelId="{B6CC8079-1DA9-49B6-BA2B-2DACF8790C68}" srcId="{4AA2BEC9-B6D9-44AB-A916-82A888CD46E1}" destId="{B83DF894-6387-424C-A866-2E41B3A2AA46}" srcOrd="2" destOrd="0" parTransId="{E8122E53-65DE-492E-8895-1C8014AF1C8B}" sibTransId="{CA225BE8-5958-4924-8090-3D6E6A71BF74}"/>
    <dgm:cxn modelId="{9D35C17B-AD26-4C16-97C6-7C997A257E87}" srcId="{27034582-5B6E-4A30-9CAE-0807076C3F58}" destId="{1428FC9D-5860-469E-BB60-D57B4E7F19ED}" srcOrd="1" destOrd="0" parTransId="{5EFB085C-F566-4755-B17E-B417D5F1C419}" sibTransId="{88D42EA6-30AA-4024-AEA8-F9AA6AA4409E}"/>
    <dgm:cxn modelId="{0626477E-4783-5544-9D05-13CB9AE3C178}" type="presOf" srcId="{30CAAAA8-827C-48F6-B95B-CEFE64FFDB7F}" destId="{5A6D2B2D-9A9F-4044-AF4A-5BC2B09BB579}" srcOrd="0" destOrd="0" presId="urn:microsoft.com/office/officeart/2018/5/layout/CenteredIconLabelDescriptionList"/>
    <dgm:cxn modelId="{624C0D83-DB13-9545-A755-2CFED9763DDB}" type="presOf" srcId="{3281781C-408A-4799-9E88-103BA607931C}" destId="{5A6D2B2D-9A9F-4044-AF4A-5BC2B09BB579}" srcOrd="0" destOrd="1" presId="urn:microsoft.com/office/officeart/2018/5/layout/CenteredIconLabelDescriptionList"/>
    <dgm:cxn modelId="{1EC45789-536E-42F9-A7EF-8D2DE3448EAC}" srcId="{4AA2BEC9-B6D9-44AB-A916-82A888CD46E1}" destId="{258B6826-24C6-4A82-B558-40C903A2AD9B}" srcOrd="3" destOrd="0" parTransId="{1366CD87-2B31-4C17-B168-1E14DE68E3DB}" sibTransId="{E533EF15-9642-44EA-8AE7-7CC5304B7196}"/>
    <dgm:cxn modelId="{B7D21591-F814-FA4A-A7F0-818A06B31612}" type="presOf" srcId="{CC4435B6-783B-4BB7-B70F-5CEA66C2A7C5}" destId="{655DC502-2FB8-4FA0-B397-D8CD2180AAF8}" srcOrd="0" destOrd="2" presId="urn:microsoft.com/office/officeart/2018/5/layout/CenteredIconLabelDescriptionList"/>
    <dgm:cxn modelId="{2819C5A7-4782-4C98-BF89-5DB328E247BE}" srcId="{27034582-5B6E-4A30-9CAE-0807076C3F58}" destId="{E6DB026C-D1DE-4DC1-925C-ACF282E7B496}" srcOrd="3" destOrd="0" parTransId="{BCB326A1-439C-428C-8992-5FDC40D840A4}" sibTransId="{DC8F842B-3402-4D06-846B-ED3ABBCECA0B}"/>
    <dgm:cxn modelId="{AEE205AA-8B1E-43F6-8EE7-B59593044D73}" srcId="{258B6826-24C6-4A82-B558-40C903A2AD9B}" destId="{30CAAAA8-827C-48F6-B95B-CEFE64FFDB7F}" srcOrd="0" destOrd="0" parTransId="{7B1F85BD-C6F1-4788-9072-A8516A252848}" sibTransId="{EF8583E5-A117-4AB3-BD7D-44B4274AD922}"/>
    <dgm:cxn modelId="{A26F7BB4-10D9-6340-B040-53C83F881898}" type="presOf" srcId="{242B8A9A-A416-430B-849E-29697CDDDF4B}" destId="{A1F129A3-489F-4D5E-81AE-DC75713C4AFF}" srcOrd="0" destOrd="0" presId="urn:microsoft.com/office/officeart/2018/5/layout/CenteredIconLabelDescriptionList"/>
    <dgm:cxn modelId="{ED2C36D5-9ACC-4894-ABE6-6367018F27C2}" srcId="{B83DF894-6387-424C-A866-2E41B3A2AA46}" destId="{050A9102-6DC7-4EF9-A1DA-C5F118C9A45C}" srcOrd="1" destOrd="0" parTransId="{94C5CE4B-65D0-451C-89E8-020E0C2399F4}" sibTransId="{D52FE6CA-AFC1-4FD8-AAC9-1ED70043A9EC}"/>
    <dgm:cxn modelId="{DC5C0ED9-2C60-A34F-97E8-5B1FAD827C7A}" type="presOf" srcId="{258B6826-24C6-4A82-B558-40C903A2AD9B}" destId="{DBC77B09-3AB0-4B3B-97E2-FEBDF85EF4A9}" srcOrd="0" destOrd="0" presId="urn:microsoft.com/office/officeart/2018/5/layout/CenteredIconLabelDescriptionList"/>
    <dgm:cxn modelId="{7CA253DB-9D5B-6C46-89F2-2CCEC62442E5}" type="presOf" srcId="{39274EFA-778F-4D6D-B463-7C7A066F999C}" destId="{655DC502-2FB8-4FA0-B397-D8CD2180AAF8}" srcOrd="0" destOrd="0" presId="urn:microsoft.com/office/officeart/2018/5/layout/CenteredIconLabelDescriptionList"/>
    <dgm:cxn modelId="{685DF8DF-E706-4A80-95D1-B87A704E39CB}" srcId="{4AA2BEC9-B6D9-44AB-A916-82A888CD46E1}" destId="{27034582-5B6E-4A30-9CAE-0807076C3F58}" srcOrd="1" destOrd="0" parTransId="{48B828D5-C91E-4C5E-A4E2-58CFBDEF3667}" sibTransId="{F61A22AE-682B-4208-918C-8FE7ACFD6AB9}"/>
    <dgm:cxn modelId="{593CB0A1-9B3F-D345-8581-C15498795E0D}" type="presParOf" srcId="{780D270C-8312-4DD6-A80E-453B7DB65F1D}" destId="{74B44A42-03B3-4CED-A7F7-BC6A13DE86BF}" srcOrd="0" destOrd="0" presId="urn:microsoft.com/office/officeart/2018/5/layout/CenteredIconLabelDescriptionList"/>
    <dgm:cxn modelId="{E33D8493-76A2-D94A-A993-119BA4466A3B}" type="presParOf" srcId="{74B44A42-03B3-4CED-A7F7-BC6A13DE86BF}" destId="{DFCF1E71-A987-4D82-82E9-C304208861D9}" srcOrd="0" destOrd="0" presId="urn:microsoft.com/office/officeart/2018/5/layout/CenteredIconLabelDescriptionList"/>
    <dgm:cxn modelId="{BF8D1383-CFE7-0248-BE6B-E0B036ECF5AD}" type="presParOf" srcId="{74B44A42-03B3-4CED-A7F7-BC6A13DE86BF}" destId="{907BF525-7493-410C-9022-C61FCAA850A2}" srcOrd="1" destOrd="0" presId="urn:microsoft.com/office/officeart/2018/5/layout/CenteredIconLabelDescriptionList"/>
    <dgm:cxn modelId="{CDF77CE4-22C7-0E4D-9C4C-0B6CF2411306}" type="presParOf" srcId="{74B44A42-03B3-4CED-A7F7-BC6A13DE86BF}" destId="{263D6F0C-B9FF-43FB-8ADD-0F812CFBB1AC}" srcOrd="2" destOrd="0" presId="urn:microsoft.com/office/officeart/2018/5/layout/CenteredIconLabelDescriptionList"/>
    <dgm:cxn modelId="{C9EF43B9-FBC1-A146-961A-6B85D438FDCD}" type="presParOf" srcId="{74B44A42-03B3-4CED-A7F7-BC6A13DE86BF}" destId="{1C2C09D7-B32F-441E-83B4-4B92CC7A2D5A}" srcOrd="3" destOrd="0" presId="urn:microsoft.com/office/officeart/2018/5/layout/CenteredIconLabelDescriptionList"/>
    <dgm:cxn modelId="{5BC60967-81E7-364F-ACBE-88A78F8FD623}" type="presParOf" srcId="{74B44A42-03B3-4CED-A7F7-BC6A13DE86BF}" destId="{C7DB0F53-5E63-4863-A62A-A138A097E84D}" srcOrd="4" destOrd="0" presId="urn:microsoft.com/office/officeart/2018/5/layout/CenteredIconLabelDescriptionList"/>
    <dgm:cxn modelId="{EDD8523D-5C61-E84B-975D-C0464492C795}" type="presParOf" srcId="{780D270C-8312-4DD6-A80E-453B7DB65F1D}" destId="{484E6A04-533F-4D14-BF5C-A3015507165F}" srcOrd="1" destOrd="0" presId="urn:microsoft.com/office/officeart/2018/5/layout/CenteredIconLabelDescriptionList"/>
    <dgm:cxn modelId="{5FB78507-9CEA-6840-A2EE-2A38C42CF677}" type="presParOf" srcId="{780D270C-8312-4DD6-A80E-453B7DB65F1D}" destId="{F6B57CA9-DEFD-404C-98EF-5FC57FE28E67}" srcOrd="2" destOrd="0" presId="urn:microsoft.com/office/officeart/2018/5/layout/CenteredIconLabelDescriptionList"/>
    <dgm:cxn modelId="{4E06BCB1-EEB4-DD41-BDF5-4B3613BF2742}" type="presParOf" srcId="{F6B57CA9-DEFD-404C-98EF-5FC57FE28E67}" destId="{203F8B4C-6975-47EC-A5B8-7FE2D2E5B6CE}" srcOrd="0" destOrd="0" presId="urn:microsoft.com/office/officeart/2018/5/layout/CenteredIconLabelDescriptionList"/>
    <dgm:cxn modelId="{E2C1E94D-EA44-E04D-9525-744415B0696E}" type="presParOf" srcId="{F6B57CA9-DEFD-404C-98EF-5FC57FE28E67}" destId="{51591718-8EE9-467B-9DB2-AB6289C6267C}" srcOrd="1" destOrd="0" presId="urn:microsoft.com/office/officeart/2018/5/layout/CenteredIconLabelDescriptionList"/>
    <dgm:cxn modelId="{66BD319D-2D39-7847-98F2-EC6A48EB1DFD}" type="presParOf" srcId="{F6B57CA9-DEFD-404C-98EF-5FC57FE28E67}" destId="{CDCBA554-2C05-4CA2-94D6-53D157269BBE}" srcOrd="2" destOrd="0" presId="urn:microsoft.com/office/officeart/2018/5/layout/CenteredIconLabelDescriptionList"/>
    <dgm:cxn modelId="{1AE3572B-92E6-274C-A432-3C8D92D61FED}" type="presParOf" srcId="{F6B57CA9-DEFD-404C-98EF-5FC57FE28E67}" destId="{6763EA4E-32D4-4ECD-8362-32D205B080E3}" srcOrd="3" destOrd="0" presId="urn:microsoft.com/office/officeart/2018/5/layout/CenteredIconLabelDescriptionList"/>
    <dgm:cxn modelId="{A4BD3361-6776-674E-827C-D3C62FB6ECE6}" type="presParOf" srcId="{F6B57CA9-DEFD-404C-98EF-5FC57FE28E67}" destId="{655DC502-2FB8-4FA0-B397-D8CD2180AAF8}" srcOrd="4" destOrd="0" presId="urn:microsoft.com/office/officeart/2018/5/layout/CenteredIconLabelDescriptionList"/>
    <dgm:cxn modelId="{8A156B0E-0056-C846-BDF3-35FFBDE57676}" type="presParOf" srcId="{780D270C-8312-4DD6-A80E-453B7DB65F1D}" destId="{1298DBE0-31B0-4322-9891-51D5A99C195E}" srcOrd="3" destOrd="0" presId="urn:microsoft.com/office/officeart/2018/5/layout/CenteredIconLabelDescriptionList"/>
    <dgm:cxn modelId="{4194D1C0-2F23-CB43-8181-8F46667A3CCD}" type="presParOf" srcId="{780D270C-8312-4DD6-A80E-453B7DB65F1D}" destId="{133158EE-BB25-4326-B2FC-F2687CA75624}" srcOrd="4" destOrd="0" presId="urn:microsoft.com/office/officeart/2018/5/layout/CenteredIconLabelDescriptionList"/>
    <dgm:cxn modelId="{30F79A45-A54E-A24B-9FC4-F033548F519E}" type="presParOf" srcId="{133158EE-BB25-4326-B2FC-F2687CA75624}" destId="{39E097C6-320C-457A-963E-CE6D51065607}" srcOrd="0" destOrd="0" presId="urn:microsoft.com/office/officeart/2018/5/layout/CenteredIconLabelDescriptionList"/>
    <dgm:cxn modelId="{36F776F2-A1CD-8B44-9F54-AC9D9FE72EC8}" type="presParOf" srcId="{133158EE-BB25-4326-B2FC-F2687CA75624}" destId="{4AEE71A9-D3CC-4CB8-8FC7-4959418CB2F6}" srcOrd="1" destOrd="0" presId="urn:microsoft.com/office/officeart/2018/5/layout/CenteredIconLabelDescriptionList"/>
    <dgm:cxn modelId="{41FF9FC4-F605-FB40-8FF4-C141047B1D75}" type="presParOf" srcId="{133158EE-BB25-4326-B2FC-F2687CA75624}" destId="{D06577D8-9B9A-45C0-9C80-6274087E140A}" srcOrd="2" destOrd="0" presId="urn:microsoft.com/office/officeart/2018/5/layout/CenteredIconLabelDescriptionList"/>
    <dgm:cxn modelId="{B8E45F37-C386-724D-980B-B7EDD4048365}" type="presParOf" srcId="{133158EE-BB25-4326-B2FC-F2687CA75624}" destId="{92F17994-017F-44CE-B4CD-02A06BC0B890}" srcOrd="3" destOrd="0" presId="urn:microsoft.com/office/officeart/2018/5/layout/CenteredIconLabelDescriptionList"/>
    <dgm:cxn modelId="{CCE85B78-62BD-B844-B5E4-24B94AA3D5F8}" type="presParOf" srcId="{133158EE-BB25-4326-B2FC-F2687CA75624}" destId="{A1F129A3-489F-4D5E-81AE-DC75713C4AFF}" srcOrd="4" destOrd="0" presId="urn:microsoft.com/office/officeart/2018/5/layout/CenteredIconLabelDescriptionList"/>
    <dgm:cxn modelId="{1C0F6B88-9A8E-A942-87EB-D0EB4FC45A17}" type="presParOf" srcId="{780D270C-8312-4DD6-A80E-453B7DB65F1D}" destId="{17DEF0A5-3AED-4CA0-B447-7BF0EF8A6910}" srcOrd="5" destOrd="0" presId="urn:microsoft.com/office/officeart/2018/5/layout/CenteredIconLabelDescriptionList"/>
    <dgm:cxn modelId="{1481B97A-2EF8-E640-9F95-FD113DF05746}" type="presParOf" srcId="{780D270C-8312-4DD6-A80E-453B7DB65F1D}" destId="{28D760F0-2210-4AB7-9331-2272E3D420AF}" srcOrd="6" destOrd="0" presId="urn:microsoft.com/office/officeart/2018/5/layout/CenteredIconLabelDescriptionList"/>
    <dgm:cxn modelId="{9C57FBDD-5678-A844-8E5C-86C25BEEED22}" type="presParOf" srcId="{28D760F0-2210-4AB7-9331-2272E3D420AF}" destId="{52527F40-CAFA-4E43-843E-07F3A806B5B7}" srcOrd="0" destOrd="0" presId="urn:microsoft.com/office/officeart/2018/5/layout/CenteredIconLabelDescriptionList"/>
    <dgm:cxn modelId="{8AD45540-3248-5944-A367-8101D7752D9C}" type="presParOf" srcId="{28D760F0-2210-4AB7-9331-2272E3D420AF}" destId="{AA50D738-F96F-4157-BD15-BA5AB54AD63D}" srcOrd="1" destOrd="0" presId="urn:microsoft.com/office/officeart/2018/5/layout/CenteredIconLabelDescriptionList"/>
    <dgm:cxn modelId="{34CB0870-567A-E54F-86BD-07EF3D3F8DD7}" type="presParOf" srcId="{28D760F0-2210-4AB7-9331-2272E3D420AF}" destId="{DBC77B09-3AB0-4B3B-97E2-FEBDF85EF4A9}" srcOrd="2" destOrd="0" presId="urn:microsoft.com/office/officeart/2018/5/layout/CenteredIconLabelDescriptionList"/>
    <dgm:cxn modelId="{43EE9BB6-F9FE-E240-AFB3-8E73BA7A4FE1}" type="presParOf" srcId="{28D760F0-2210-4AB7-9331-2272E3D420AF}" destId="{83BBB5DE-02A2-4ECB-B98B-B650DBD5AAC1}" srcOrd="3" destOrd="0" presId="urn:microsoft.com/office/officeart/2018/5/layout/CenteredIconLabelDescriptionList"/>
    <dgm:cxn modelId="{5557EBC5-9666-FE49-835B-B4FB4C127F4B}" type="presParOf" srcId="{28D760F0-2210-4AB7-9331-2272E3D420AF}" destId="{5A6D2B2D-9A9F-4044-AF4A-5BC2B09BB57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3C8FA6-8FD5-440C-AE30-5D23F355B7B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78F6EF0-B98F-4BCD-A178-145CAB0C1681}">
      <dgm:prSet/>
      <dgm:spPr/>
      <dgm:t>
        <a:bodyPr/>
        <a:lstStyle/>
        <a:p>
          <a:r>
            <a:rPr lang="es-CL"/>
            <a:t>20% niños en edad escolar los presentan</a:t>
          </a:r>
          <a:endParaRPr lang="en-US"/>
        </a:p>
      </dgm:t>
    </dgm:pt>
    <dgm:pt modelId="{9B72FA18-58CE-4719-8377-4A7FE977BDE2}" type="parTrans" cxnId="{C0F1DFC8-80BD-4A83-AF65-AA9027F2F63C}">
      <dgm:prSet/>
      <dgm:spPr/>
      <dgm:t>
        <a:bodyPr/>
        <a:lstStyle/>
        <a:p>
          <a:endParaRPr lang="en-US"/>
        </a:p>
      </dgm:t>
    </dgm:pt>
    <dgm:pt modelId="{1BF56A51-5C1A-4B07-84CD-520E2AAFCEB7}" type="sibTrans" cxnId="{C0F1DFC8-80BD-4A83-AF65-AA9027F2F63C}">
      <dgm:prSet/>
      <dgm:spPr/>
      <dgm:t>
        <a:bodyPr/>
        <a:lstStyle/>
        <a:p>
          <a:endParaRPr lang="en-US"/>
        </a:p>
      </dgm:t>
    </dgm:pt>
    <dgm:pt modelId="{CAFA41BA-F0BF-40D0-AC6A-F3E3AEE6C6C4}">
      <dgm:prSet/>
      <dgm:spPr/>
      <dgm:t>
        <a:bodyPr/>
        <a:lstStyle/>
        <a:p>
          <a:r>
            <a:rPr lang="es-CL"/>
            <a:t>Movimientos involuntarios, repetitivos, paroxísticos (motores o vocales)</a:t>
          </a:r>
          <a:endParaRPr lang="en-US"/>
        </a:p>
      </dgm:t>
    </dgm:pt>
    <dgm:pt modelId="{D2B3E2DA-AC2F-4379-AC23-3E0A2593A051}" type="parTrans" cxnId="{B0988767-AC99-412F-86B1-00EAC5A805B9}">
      <dgm:prSet/>
      <dgm:spPr/>
      <dgm:t>
        <a:bodyPr/>
        <a:lstStyle/>
        <a:p>
          <a:endParaRPr lang="en-US"/>
        </a:p>
      </dgm:t>
    </dgm:pt>
    <dgm:pt modelId="{D7CEA626-9EB1-4BEB-ADCA-2B42AD134E21}" type="sibTrans" cxnId="{B0988767-AC99-412F-86B1-00EAC5A805B9}">
      <dgm:prSet/>
      <dgm:spPr/>
      <dgm:t>
        <a:bodyPr/>
        <a:lstStyle/>
        <a:p>
          <a:endParaRPr lang="en-US"/>
        </a:p>
      </dgm:t>
    </dgm:pt>
    <dgm:pt modelId="{B7D22858-C132-4E20-9A18-F34AFC6F0392}">
      <dgm:prSet/>
      <dgm:spPr/>
      <dgm:t>
        <a:bodyPr/>
        <a:lstStyle/>
        <a:p>
          <a:r>
            <a:rPr lang="es-CL"/>
            <a:t>Inicio 4-8 años</a:t>
          </a:r>
          <a:endParaRPr lang="en-US"/>
        </a:p>
      </dgm:t>
    </dgm:pt>
    <dgm:pt modelId="{E8056E23-3EAC-41CE-830B-E74DCAC041A2}" type="parTrans" cxnId="{024D140A-0B0C-4CD4-8E82-8CF1F456847C}">
      <dgm:prSet/>
      <dgm:spPr/>
      <dgm:t>
        <a:bodyPr/>
        <a:lstStyle/>
        <a:p>
          <a:endParaRPr lang="en-US"/>
        </a:p>
      </dgm:t>
    </dgm:pt>
    <dgm:pt modelId="{6FF4931B-4426-4556-8C13-664A2D106810}" type="sibTrans" cxnId="{024D140A-0B0C-4CD4-8E82-8CF1F456847C}">
      <dgm:prSet/>
      <dgm:spPr/>
      <dgm:t>
        <a:bodyPr/>
        <a:lstStyle/>
        <a:p>
          <a:endParaRPr lang="en-US"/>
        </a:p>
      </dgm:t>
    </dgm:pt>
    <dgm:pt modelId="{09725D16-A605-472E-987C-8D9361ECFE32}">
      <dgm:prSet/>
      <dgm:spPr/>
      <dgm:t>
        <a:bodyPr/>
        <a:lstStyle/>
        <a:p>
          <a:r>
            <a:rPr lang="es-CL"/>
            <a:t>Característico</a:t>
          </a:r>
          <a:endParaRPr lang="en-US"/>
        </a:p>
      </dgm:t>
    </dgm:pt>
    <dgm:pt modelId="{7EF51449-9A90-4AC6-B4A6-96CAE7A67A7F}" type="parTrans" cxnId="{D4887454-BFFA-4E3C-B1CE-861C9736BEE0}">
      <dgm:prSet/>
      <dgm:spPr/>
      <dgm:t>
        <a:bodyPr/>
        <a:lstStyle/>
        <a:p>
          <a:endParaRPr lang="en-US"/>
        </a:p>
      </dgm:t>
    </dgm:pt>
    <dgm:pt modelId="{8AF0642F-9A56-437E-AA7A-611E372E8338}" type="sibTrans" cxnId="{D4887454-BFFA-4E3C-B1CE-861C9736BEE0}">
      <dgm:prSet/>
      <dgm:spPr/>
      <dgm:t>
        <a:bodyPr/>
        <a:lstStyle/>
        <a:p>
          <a:endParaRPr lang="en-US"/>
        </a:p>
      </dgm:t>
    </dgm:pt>
    <dgm:pt modelId="{B3ACFDD9-4FEA-474D-998E-F92EA1C50A5D}">
      <dgm:prSet/>
      <dgm:spPr/>
      <dgm:t>
        <a:bodyPr/>
        <a:lstStyle/>
        <a:p>
          <a:r>
            <a:rPr lang="es-CL"/>
            <a:t>Urgimiento premonitorio</a:t>
          </a:r>
          <a:endParaRPr lang="en-US"/>
        </a:p>
      </dgm:t>
    </dgm:pt>
    <dgm:pt modelId="{D69DE2CF-1952-4E94-A79A-D30140BF571F}" type="parTrans" cxnId="{23100423-5B5B-463E-B634-82F701915863}">
      <dgm:prSet/>
      <dgm:spPr/>
      <dgm:t>
        <a:bodyPr/>
        <a:lstStyle/>
        <a:p>
          <a:endParaRPr lang="en-US"/>
        </a:p>
      </dgm:t>
    </dgm:pt>
    <dgm:pt modelId="{C4BE679F-C7F2-4CD2-A2A7-81C92A0E82FA}" type="sibTrans" cxnId="{23100423-5B5B-463E-B634-82F701915863}">
      <dgm:prSet/>
      <dgm:spPr/>
      <dgm:t>
        <a:bodyPr/>
        <a:lstStyle/>
        <a:p>
          <a:endParaRPr lang="en-US"/>
        </a:p>
      </dgm:t>
    </dgm:pt>
    <dgm:pt modelId="{3CCE7AAD-36DC-416E-A67E-CD7A146BB11A}">
      <dgm:prSet/>
      <dgm:spPr/>
      <dgm:t>
        <a:bodyPr/>
        <a:lstStyle/>
        <a:p>
          <a:r>
            <a:rPr lang="es-CL"/>
            <a:t>Relativo alivio después del tic</a:t>
          </a:r>
          <a:endParaRPr lang="en-US"/>
        </a:p>
      </dgm:t>
    </dgm:pt>
    <dgm:pt modelId="{30231D2C-AF77-4EAA-90E4-08FD10B42BD0}" type="parTrans" cxnId="{21E3408A-9F39-451D-9B90-9E2C0BFF8B58}">
      <dgm:prSet/>
      <dgm:spPr/>
      <dgm:t>
        <a:bodyPr/>
        <a:lstStyle/>
        <a:p>
          <a:endParaRPr lang="en-US"/>
        </a:p>
      </dgm:t>
    </dgm:pt>
    <dgm:pt modelId="{31234985-4404-4283-9EF5-394621B1251E}" type="sibTrans" cxnId="{21E3408A-9F39-451D-9B90-9E2C0BFF8B58}">
      <dgm:prSet/>
      <dgm:spPr/>
      <dgm:t>
        <a:bodyPr/>
        <a:lstStyle/>
        <a:p>
          <a:endParaRPr lang="en-US"/>
        </a:p>
      </dgm:t>
    </dgm:pt>
    <dgm:pt modelId="{C2BE4D5B-FA5E-471B-AECA-BC185D65E021}">
      <dgm:prSet/>
      <dgm:spPr/>
      <dgm:t>
        <a:bodyPr/>
        <a:lstStyle/>
        <a:p>
          <a:r>
            <a:rPr lang="es-CL"/>
            <a:t>Ausentes durante el sueño</a:t>
          </a:r>
          <a:endParaRPr lang="en-US"/>
        </a:p>
      </dgm:t>
    </dgm:pt>
    <dgm:pt modelId="{B88C0AC7-93B1-44A9-B19F-86448EA461F3}" type="parTrans" cxnId="{B70E2869-B59B-43F4-90BE-BAC6D3CA76C8}">
      <dgm:prSet/>
      <dgm:spPr/>
      <dgm:t>
        <a:bodyPr/>
        <a:lstStyle/>
        <a:p>
          <a:endParaRPr lang="en-US"/>
        </a:p>
      </dgm:t>
    </dgm:pt>
    <dgm:pt modelId="{693C2738-B0D9-48A5-B9D5-62BAD9F24773}" type="sibTrans" cxnId="{B70E2869-B59B-43F4-90BE-BAC6D3CA76C8}">
      <dgm:prSet/>
      <dgm:spPr/>
      <dgm:t>
        <a:bodyPr/>
        <a:lstStyle/>
        <a:p>
          <a:endParaRPr lang="en-US"/>
        </a:p>
      </dgm:t>
    </dgm:pt>
    <dgm:pt modelId="{835F4521-6B2E-42AD-9603-94E1EB6884EF}">
      <dgm:prSet/>
      <dgm:spPr/>
      <dgm:t>
        <a:bodyPr/>
        <a:lstStyle/>
        <a:p>
          <a:r>
            <a:rPr lang="es-CL"/>
            <a:t>Aumentan ante ansiedad o estrés</a:t>
          </a:r>
          <a:endParaRPr lang="en-US"/>
        </a:p>
      </dgm:t>
    </dgm:pt>
    <dgm:pt modelId="{BB98A3AB-4431-48B7-87B3-0CBE60D25C58}" type="parTrans" cxnId="{306FA8AC-5F95-409E-A3B9-02942D8F57C1}">
      <dgm:prSet/>
      <dgm:spPr/>
      <dgm:t>
        <a:bodyPr/>
        <a:lstStyle/>
        <a:p>
          <a:endParaRPr lang="en-US"/>
        </a:p>
      </dgm:t>
    </dgm:pt>
    <dgm:pt modelId="{C229AF3B-F054-4024-ACA8-FF8DDD9D7469}" type="sibTrans" cxnId="{306FA8AC-5F95-409E-A3B9-02942D8F57C1}">
      <dgm:prSet/>
      <dgm:spPr/>
      <dgm:t>
        <a:bodyPr/>
        <a:lstStyle/>
        <a:p>
          <a:endParaRPr lang="en-US"/>
        </a:p>
      </dgm:t>
    </dgm:pt>
    <dgm:pt modelId="{F5060A64-3187-4CEC-8CD9-7D5586D2695F}">
      <dgm:prSet/>
      <dgm:spPr/>
      <dgm:t>
        <a:bodyPr/>
        <a:lstStyle/>
        <a:p>
          <a:r>
            <a:rPr lang="es-CL"/>
            <a:t>Pueden ser suprimidos voluntariamente</a:t>
          </a:r>
          <a:endParaRPr lang="en-US"/>
        </a:p>
      </dgm:t>
    </dgm:pt>
    <dgm:pt modelId="{D279EA49-4A79-47A6-9593-DEA3A2B20EB9}" type="parTrans" cxnId="{45A8EC39-1279-4227-84F5-85D6A45363B7}">
      <dgm:prSet/>
      <dgm:spPr/>
      <dgm:t>
        <a:bodyPr/>
        <a:lstStyle/>
        <a:p>
          <a:endParaRPr lang="en-US"/>
        </a:p>
      </dgm:t>
    </dgm:pt>
    <dgm:pt modelId="{23D3B3F9-AF77-460D-9424-75C8B551749E}" type="sibTrans" cxnId="{45A8EC39-1279-4227-84F5-85D6A45363B7}">
      <dgm:prSet/>
      <dgm:spPr/>
      <dgm:t>
        <a:bodyPr/>
        <a:lstStyle/>
        <a:p>
          <a:endParaRPr lang="en-US"/>
        </a:p>
      </dgm:t>
    </dgm:pt>
    <dgm:pt modelId="{7A860E63-939B-4F20-AEF4-0D32DB588059}">
      <dgm:prSet/>
      <dgm:spPr/>
      <dgm:t>
        <a:bodyPr/>
        <a:lstStyle/>
        <a:p>
          <a:r>
            <a:rPr lang="es-CL"/>
            <a:t>Curso “va y viene”</a:t>
          </a:r>
          <a:endParaRPr lang="en-US"/>
        </a:p>
      </dgm:t>
    </dgm:pt>
    <dgm:pt modelId="{1E36120B-270B-4261-B8C9-DBDE7CF923DF}" type="parTrans" cxnId="{A0259D02-FD23-463A-B394-F0394EFC5713}">
      <dgm:prSet/>
      <dgm:spPr/>
      <dgm:t>
        <a:bodyPr/>
        <a:lstStyle/>
        <a:p>
          <a:endParaRPr lang="en-US"/>
        </a:p>
      </dgm:t>
    </dgm:pt>
    <dgm:pt modelId="{699F5714-BE6F-4A9D-90DD-95C0D8FF62FB}" type="sibTrans" cxnId="{A0259D02-FD23-463A-B394-F0394EFC5713}">
      <dgm:prSet/>
      <dgm:spPr/>
      <dgm:t>
        <a:bodyPr/>
        <a:lstStyle/>
        <a:p>
          <a:endParaRPr lang="en-US"/>
        </a:p>
      </dgm:t>
    </dgm:pt>
    <dgm:pt modelId="{3E2CFF6B-D036-425F-AD70-C63EB144769E}">
      <dgm:prSet/>
      <dgm:spPr/>
      <dgm:t>
        <a:bodyPr/>
        <a:lstStyle/>
        <a:p>
          <a:r>
            <a:rPr lang="es-CL"/>
            <a:t>Sin compromiso de conciencia ni periodo postictal</a:t>
          </a:r>
          <a:endParaRPr lang="en-US"/>
        </a:p>
      </dgm:t>
    </dgm:pt>
    <dgm:pt modelId="{709EBE23-4D2F-4E11-8F33-62777CBEFA3C}" type="parTrans" cxnId="{7E1CF0A2-F7EF-4655-9248-9AC8E0278150}">
      <dgm:prSet/>
      <dgm:spPr/>
      <dgm:t>
        <a:bodyPr/>
        <a:lstStyle/>
        <a:p>
          <a:endParaRPr lang="en-US"/>
        </a:p>
      </dgm:t>
    </dgm:pt>
    <dgm:pt modelId="{00B5F829-856A-4040-8B51-07DCF664B249}" type="sibTrans" cxnId="{7E1CF0A2-F7EF-4655-9248-9AC8E0278150}">
      <dgm:prSet/>
      <dgm:spPr/>
      <dgm:t>
        <a:bodyPr/>
        <a:lstStyle/>
        <a:p>
          <a:endParaRPr lang="en-US"/>
        </a:p>
      </dgm:t>
    </dgm:pt>
    <dgm:pt modelId="{6D138E1A-2CC1-524A-AD01-CA9D9C41A62C}" type="pres">
      <dgm:prSet presAssocID="{1B3C8FA6-8FD5-440C-AE30-5D23F355B7B6}" presName="linear" presStyleCnt="0">
        <dgm:presLayoutVars>
          <dgm:animLvl val="lvl"/>
          <dgm:resizeHandles val="exact"/>
        </dgm:presLayoutVars>
      </dgm:prSet>
      <dgm:spPr/>
    </dgm:pt>
    <dgm:pt modelId="{0D9889B6-824B-394D-8480-009003CDDB00}" type="pres">
      <dgm:prSet presAssocID="{D78F6EF0-B98F-4BCD-A178-145CAB0C1681}" presName="parentText" presStyleLbl="node1" presStyleIdx="0" presStyleCnt="6">
        <dgm:presLayoutVars>
          <dgm:chMax val="0"/>
          <dgm:bulletEnabled val="1"/>
        </dgm:presLayoutVars>
      </dgm:prSet>
      <dgm:spPr/>
    </dgm:pt>
    <dgm:pt modelId="{D60F9CE4-958A-4648-BC7B-B9B101B94285}" type="pres">
      <dgm:prSet presAssocID="{1BF56A51-5C1A-4B07-84CD-520E2AAFCEB7}" presName="spacer" presStyleCnt="0"/>
      <dgm:spPr/>
    </dgm:pt>
    <dgm:pt modelId="{EC73995A-A248-1042-88AD-227D492AA5EB}" type="pres">
      <dgm:prSet presAssocID="{CAFA41BA-F0BF-40D0-AC6A-F3E3AEE6C6C4}" presName="parentText" presStyleLbl="node1" presStyleIdx="1" presStyleCnt="6">
        <dgm:presLayoutVars>
          <dgm:chMax val="0"/>
          <dgm:bulletEnabled val="1"/>
        </dgm:presLayoutVars>
      </dgm:prSet>
      <dgm:spPr/>
    </dgm:pt>
    <dgm:pt modelId="{DE771554-D6AC-0A41-B205-1ADBEE1B8D14}" type="pres">
      <dgm:prSet presAssocID="{D7CEA626-9EB1-4BEB-ADCA-2B42AD134E21}" presName="spacer" presStyleCnt="0"/>
      <dgm:spPr/>
    </dgm:pt>
    <dgm:pt modelId="{FFACCA1B-B9AC-4648-91D1-7AA8E1CB9EED}" type="pres">
      <dgm:prSet presAssocID="{B7D22858-C132-4E20-9A18-F34AFC6F0392}" presName="parentText" presStyleLbl="node1" presStyleIdx="2" presStyleCnt="6">
        <dgm:presLayoutVars>
          <dgm:chMax val="0"/>
          <dgm:bulletEnabled val="1"/>
        </dgm:presLayoutVars>
      </dgm:prSet>
      <dgm:spPr/>
    </dgm:pt>
    <dgm:pt modelId="{005ACCD9-AEE9-4F4F-B622-F835FC5F363E}" type="pres">
      <dgm:prSet presAssocID="{6FF4931B-4426-4556-8C13-664A2D106810}" presName="spacer" presStyleCnt="0"/>
      <dgm:spPr/>
    </dgm:pt>
    <dgm:pt modelId="{7DCBD1DD-3463-214A-A7C6-9B73FDA26A78}" type="pres">
      <dgm:prSet presAssocID="{09725D16-A605-472E-987C-8D9361ECFE32}" presName="parentText" presStyleLbl="node1" presStyleIdx="3" presStyleCnt="6">
        <dgm:presLayoutVars>
          <dgm:chMax val="0"/>
          <dgm:bulletEnabled val="1"/>
        </dgm:presLayoutVars>
      </dgm:prSet>
      <dgm:spPr/>
    </dgm:pt>
    <dgm:pt modelId="{D30CFB0B-9AFC-1D46-B948-B5084640C9DF}" type="pres">
      <dgm:prSet presAssocID="{09725D16-A605-472E-987C-8D9361ECFE32}" presName="childText" presStyleLbl="revTx" presStyleIdx="0" presStyleCnt="1">
        <dgm:presLayoutVars>
          <dgm:bulletEnabled val="1"/>
        </dgm:presLayoutVars>
      </dgm:prSet>
      <dgm:spPr/>
    </dgm:pt>
    <dgm:pt modelId="{1B78555F-02CF-1947-845F-55AB790FCD47}" type="pres">
      <dgm:prSet presAssocID="{7A860E63-939B-4F20-AEF4-0D32DB588059}" presName="parentText" presStyleLbl="node1" presStyleIdx="4" presStyleCnt="6">
        <dgm:presLayoutVars>
          <dgm:chMax val="0"/>
          <dgm:bulletEnabled val="1"/>
        </dgm:presLayoutVars>
      </dgm:prSet>
      <dgm:spPr/>
    </dgm:pt>
    <dgm:pt modelId="{E9DEB854-074A-0B4E-AAF1-385D6DAF3E4D}" type="pres">
      <dgm:prSet presAssocID="{699F5714-BE6F-4A9D-90DD-95C0D8FF62FB}" presName="spacer" presStyleCnt="0"/>
      <dgm:spPr/>
    </dgm:pt>
    <dgm:pt modelId="{B33AEF76-E396-F64A-A20B-0E65CD813BF7}" type="pres">
      <dgm:prSet presAssocID="{3E2CFF6B-D036-425F-AD70-C63EB144769E}" presName="parentText" presStyleLbl="node1" presStyleIdx="5" presStyleCnt="6">
        <dgm:presLayoutVars>
          <dgm:chMax val="0"/>
          <dgm:bulletEnabled val="1"/>
        </dgm:presLayoutVars>
      </dgm:prSet>
      <dgm:spPr/>
    </dgm:pt>
  </dgm:ptLst>
  <dgm:cxnLst>
    <dgm:cxn modelId="{A0259D02-FD23-463A-B394-F0394EFC5713}" srcId="{1B3C8FA6-8FD5-440C-AE30-5D23F355B7B6}" destId="{7A860E63-939B-4F20-AEF4-0D32DB588059}" srcOrd="4" destOrd="0" parTransId="{1E36120B-270B-4261-B8C9-DBDE7CF923DF}" sibTransId="{699F5714-BE6F-4A9D-90DD-95C0D8FF62FB}"/>
    <dgm:cxn modelId="{BE32AE08-2A48-7049-92CF-8429C1F8FEF0}" type="presOf" srcId="{09725D16-A605-472E-987C-8D9361ECFE32}" destId="{7DCBD1DD-3463-214A-A7C6-9B73FDA26A78}" srcOrd="0" destOrd="0" presId="urn:microsoft.com/office/officeart/2005/8/layout/vList2"/>
    <dgm:cxn modelId="{024D140A-0B0C-4CD4-8E82-8CF1F456847C}" srcId="{1B3C8FA6-8FD5-440C-AE30-5D23F355B7B6}" destId="{B7D22858-C132-4E20-9A18-F34AFC6F0392}" srcOrd="2" destOrd="0" parTransId="{E8056E23-3EAC-41CE-830B-E74DCAC041A2}" sibTransId="{6FF4931B-4426-4556-8C13-664A2D106810}"/>
    <dgm:cxn modelId="{23100423-5B5B-463E-B634-82F701915863}" srcId="{09725D16-A605-472E-987C-8D9361ECFE32}" destId="{B3ACFDD9-4FEA-474D-998E-F92EA1C50A5D}" srcOrd="0" destOrd="0" parTransId="{D69DE2CF-1952-4E94-A79A-D30140BF571F}" sibTransId="{C4BE679F-C7F2-4CD2-A2A7-81C92A0E82FA}"/>
    <dgm:cxn modelId="{984B3924-34C2-EE40-BBED-B27C0EE53014}" type="presOf" srcId="{C2BE4D5B-FA5E-471B-AECA-BC185D65E021}" destId="{D30CFB0B-9AFC-1D46-B948-B5084640C9DF}" srcOrd="0" destOrd="2" presId="urn:microsoft.com/office/officeart/2005/8/layout/vList2"/>
    <dgm:cxn modelId="{6D62A32D-9682-7842-9F94-FAAE79E9692B}" type="presOf" srcId="{1B3C8FA6-8FD5-440C-AE30-5D23F355B7B6}" destId="{6D138E1A-2CC1-524A-AD01-CA9D9C41A62C}" srcOrd="0" destOrd="0" presId="urn:microsoft.com/office/officeart/2005/8/layout/vList2"/>
    <dgm:cxn modelId="{FBF5C735-587B-564B-B4DE-52BAA7D2D4E0}" type="presOf" srcId="{CAFA41BA-F0BF-40D0-AC6A-F3E3AEE6C6C4}" destId="{EC73995A-A248-1042-88AD-227D492AA5EB}" srcOrd="0" destOrd="0" presId="urn:microsoft.com/office/officeart/2005/8/layout/vList2"/>
    <dgm:cxn modelId="{73640436-9232-8647-8D96-B526DCB3958F}" type="presOf" srcId="{F5060A64-3187-4CEC-8CD9-7D5586D2695F}" destId="{D30CFB0B-9AFC-1D46-B948-B5084640C9DF}" srcOrd="0" destOrd="4" presId="urn:microsoft.com/office/officeart/2005/8/layout/vList2"/>
    <dgm:cxn modelId="{7F60DE36-59F2-3542-82A8-103FD858D16B}" type="presOf" srcId="{7A860E63-939B-4F20-AEF4-0D32DB588059}" destId="{1B78555F-02CF-1947-845F-55AB790FCD47}" srcOrd="0" destOrd="0" presId="urn:microsoft.com/office/officeart/2005/8/layout/vList2"/>
    <dgm:cxn modelId="{45A8EC39-1279-4227-84F5-85D6A45363B7}" srcId="{09725D16-A605-472E-987C-8D9361ECFE32}" destId="{F5060A64-3187-4CEC-8CD9-7D5586D2695F}" srcOrd="4" destOrd="0" parTransId="{D279EA49-4A79-47A6-9593-DEA3A2B20EB9}" sibTransId="{23D3B3F9-AF77-460D-9424-75C8B551749E}"/>
    <dgm:cxn modelId="{D4887454-BFFA-4E3C-B1CE-861C9736BEE0}" srcId="{1B3C8FA6-8FD5-440C-AE30-5D23F355B7B6}" destId="{09725D16-A605-472E-987C-8D9361ECFE32}" srcOrd="3" destOrd="0" parTransId="{7EF51449-9A90-4AC6-B4A6-96CAE7A67A7F}" sibTransId="{8AF0642F-9A56-437E-AA7A-611E372E8338}"/>
    <dgm:cxn modelId="{E63EF166-1A23-7741-99B3-BBFC197DA21A}" type="presOf" srcId="{B3ACFDD9-4FEA-474D-998E-F92EA1C50A5D}" destId="{D30CFB0B-9AFC-1D46-B948-B5084640C9DF}" srcOrd="0" destOrd="0" presId="urn:microsoft.com/office/officeart/2005/8/layout/vList2"/>
    <dgm:cxn modelId="{B0988767-AC99-412F-86B1-00EAC5A805B9}" srcId="{1B3C8FA6-8FD5-440C-AE30-5D23F355B7B6}" destId="{CAFA41BA-F0BF-40D0-AC6A-F3E3AEE6C6C4}" srcOrd="1" destOrd="0" parTransId="{D2B3E2DA-AC2F-4379-AC23-3E0A2593A051}" sibTransId="{D7CEA626-9EB1-4BEB-ADCA-2B42AD134E21}"/>
    <dgm:cxn modelId="{B70E2869-B59B-43F4-90BE-BAC6D3CA76C8}" srcId="{09725D16-A605-472E-987C-8D9361ECFE32}" destId="{C2BE4D5B-FA5E-471B-AECA-BC185D65E021}" srcOrd="2" destOrd="0" parTransId="{B88C0AC7-93B1-44A9-B19F-86448EA461F3}" sibTransId="{693C2738-B0D9-48A5-B9D5-62BAD9F24773}"/>
    <dgm:cxn modelId="{C479266C-6159-3D41-925C-6C3BD43168DF}" type="presOf" srcId="{B7D22858-C132-4E20-9A18-F34AFC6F0392}" destId="{FFACCA1B-B9AC-4648-91D1-7AA8E1CB9EED}" srcOrd="0" destOrd="0" presId="urn:microsoft.com/office/officeart/2005/8/layout/vList2"/>
    <dgm:cxn modelId="{FB9ACC79-A655-E241-967B-CF48727ABDE2}" type="presOf" srcId="{D78F6EF0-B98F-4BCD-A178-145CAB0C1681}" destId="{0D9889B6-824B-394D-8480-009003CDDB00}" srcOrd="0" destOrd="0" presId="urn:microsoft.com/office/officeart/2005/8/layout/vList2"/>
    <dgm:cxn modelId="{21E3408A-9F39-451D-9B90-9E2C0BFF8B58}" srcId="{09725D16-A605-472E-987C-8D9361ECFE32}" destId="{3CCE7AAD-36DC-416E-A67E-CD7A146BB11A}" srcOrd="1" destOrd="0" parTransId="{30231D2C-AF77-4EAA-90E4-08FD10B42BD0}" sibTransId="{31234985-4404-4283-9EF5-394621B1251E}"/>
    <dgm:cxn modelId="{7E1CF0A2-F7EF-4655-9248-9AC8E0278150}" srcId="{1B3C8FA6-8FD5-440C-AE30-5D23F355B7B6}" destId="{3E2CFF6B-D036-425F-AD70-C63EB144769E}" srcOrd="5" destOrd="0" parTransId="{709EBE23-4D2F-4E11-8F33-62777CBEFA3C}" sibTransId="{00B5F829-856A-4040-8B51-07DCF664B249}"/>
    <dgm:cxn modelId="{306FA8AC-5F95-409E-A3B9-02942D8F57C1}" srcId="{09725D16-A605-472E-987C-8D9361ECFE32}" destId="{835F4521-6B2E-42AD-9603-94E1EB6884EF}" srcOrd="3" destOrd="0" parTransId="{BB98A3AB-4431-48B7-87B3-0CBE60D25C58}" sibTransId="{C229AF3B-F054-4024-ACA8-FF8DDD9D7469}"/>
    <dgm:cxn modelId="{510AD9B0-E0C8-FE49-BD43-94E72B44ADEB}" type="presOf" srcId="{3CCE7AAD-36DC-416E-A67E-CD7A146BB11A}" destId="{D30CFB0B-9AFC-1D46-B948-B5084640C9DF}" srcOrd="0" destOrd="1" presId="urn:microsoft.com/office/officeart/2005/8/layout/vList2"/>
    <dgm:cxn modelId="{D974D3C2-C425-FB4C-A08E-4134A0E02BBF}" type="presOf" srcId="{3E2CFF6B-D036-425F-AD70-C63EB144769E}" destId="{B33AEF76-E396-F64A-A20B-0E65CD813BF7}" srcOrd="0" destOrd="0" presId="urn:microsoft.com/office/officeart/2005/8/layout/vList2"/>
    <dgm:cxn modelId="{B34522C8-12CE-1D44-A9D8-9549B9C70AF7}" type="presOf" srcId="{835F4521-6B2E-42AD-9603-94E1EB6884EF}" destId="{D30CFB0B-9AFC-1D46-B948-B5084640C9DF}" srcOrd="0" destOrd="3" presId="urn:microsoft.com/office/officeart/2005/8/layout/vList2"/>
    <dgm:cxn modelId="{C0F1DFC8-80BD-4A83-AF65-AA9027F2F63C}" srcId="{1B3C8FA6-8FD5-440C-AE30-5D23F355B7B6}" destId="{D78F6EF0-B98F-4BCD-A178-145CAB0C1681}" srcOrd="0" destOrd="0" parTransId="{9B72FA18-58CE-4719-8377-4A7FE977BDE2}" sibTransId="{1BF56A51-5C1A-4B07-84CD-520E2AAFCEB7}"/>
    <dgm:cxn modelId="{FF311554-AE0C-E84D-A7B7-9C51EDEB80A2}" type="presParOf" srcId="{6D138E1A-2CC1-524A-AD01-CA9D9C41A62C}" destId="{0D9889B6-824B-394D-8480-009003CDDB00}" srcOrd="0" destOrd="0" presId="urn:microsoft.com/office/officeart/2005/8/layout/vList2"/>
    <dgm:cxn modelId="{C5A6BA64-280E-8A4B-B23F-FF440C0B68AA}" type="presParOf" srcId="{6D138E1A-2CC1-524A-AD01-CA9D9C41A62C}" destId="{D60F9CE4-958A-4648-BC7B-B9B101B94285}" srcOrd="1" destOrd="0" presId="urn:microsoft.com/office/officeart/2005/8/layout/vList2"/>
    <dgm:cxn modelId="{C3360915-E733-324A-92AC-EDB94A893B0A}" type="presParOf" srcId="{6D138E1A-2CC1-524A-AD01-CA9D9C41A62C}" destId="{EC73995A-A248-1042-88AD-227D492AA5EB}" srcOrd="2" destOrd="0" presId="urn:microsoft.com/office/officeart/2005/8/layout/vList2"/>
    <dgm:cxn modelId="{B051E19B-5544-7844-9757-D256B0E3C56E}" type="presParOf" srcId="{6D138E1A-2CC1-524A-AD01-CA9D9C41A62C}" destId="{DE771554-D6AC-0A41-B205-1ADBEE1B8D14}" srcOrd="3" destOrd="0" presId="urn:microsoft.com/office/officeart/2005/8/layout/vList2"/>
    <dgm:cxn modelId="{F7995584-649E-DC46-98E0-07BE78FA6C53}" type="presParOf" srcId="{6D138E1A-2CC1-524A-AD01-CA9D9C41A62C}" destId="{FFACCA1B-B9AC-4648-91D1-7AA8E1CB9EED}" srcOrd="4" destOrd="0" presId="urn:microsoft.com/office/officeart/2005/8/layout/vList2"/>
    <dgm:cxn modelId="{E1A05CF4-E76C-E645-8E2A-7A9F84BFB3AC}" type="presParOf" srcId="{6D138E1A-2CC1-524A-AD01-CA9D9C41A62C}" destId="{005ACCD9-AEE9-4F4F-B622-F835FC5F363E}" srcOrd="5" destOrd="0" presId="urn:microsoft.com/office/officeart/2005/8/layout/vList2"/>
    <dgm:cxn modelId="{DF46FDE3-25A4-4049-9AED-AED6DC178BDF}" type="presParOf" srcId="{6D138E1A-2CC1-524A-AD01-CA9D9C41A62C}" destId="{7DCBD1DD-3463-214A-A7C6-9B73FDA26A78}" srcOrd="6" destOrd="0" presId="urn:microsoft.com/office/officeart/2005/8/layout/vList2"/>
    <dgm:cxn modelId="{58209141-E905-F041-BA8C-B3DE8F70F150}" type="presParOf" srcId="{6D138E1A-2CC1-524A-AD01-CA9D9C41A62C}" destId="{D30CFB0B-9AFC-1D46-B948-B5084640C9DF}" srcOrd="7" destOrd="0" presId="urn:microsoft.com/office/officeart/2005/8/layout/vList2"/>
    <dgm:cxn modelId="{6D73C05C-457E-8943-A92E-1D6E15ADAA57}" type="presParOf" srcId="{6D138E1A-2CC1-524A-AD01-CA9D9C41A62C}" destId="{1B78555F-02CF-1947-845F-55AB790FCD47}" srcOrd="8" destOrd="0" presId="urn:microsoft.com/office/officeart/2005/8/layout/vList2"/>
    <dgm:cxn modelId="{166C4408-9C75-F949-995A-2AD77470B582}" type="presParOf" srcId="{6D138E1A-2CC1-524A-AD01-CA9D9C41A62C}" destId="{E9DEB854-074A-0B4E-AAF1-385D6DAF3E4D}" srcOrd="9" destOrd="0" presId="urn:microsoft.com/office/officeart/2005/8/layout/vList2"/>
    <dgm:cxn modelId="{5396B7C9-1022-A549-AE4D-7B472658F9E7}" type="presParOf" srcId="{6D138E1A-2CC1-524A-AD01-CA9D9C41A62C}" destId="{B33AEF76-E396-F64A-A20B-0E65CD813BF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C07A3B-144A-48D2-B1A6-650A936E823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ADAB022-BFA8-4355-8143-9D682B182F86}">
      <dgm:prSet/>
      <dgm:spPr/>
      <dgm:t>
        <a:bodyPr/>
        <a:lstStyle/>
        <a:p>
          <a:pPr>
            <a:lnSpc>
              <a:spcPct val="100000"/>
            </a:lnSpc>
          </a:pPr>
          <a:r>
            <a:rPr lang="es-CL" dirty="0"/>
            <a:t>Cambios paroxísticos en comportamiento o consciencia que parecen crisis epilépticas pero sin alteración concurrrente en EEG</a:t>
          </a:r>
          <a:endParaRPr lang="en-US" dirty="0"/>
        </a:p>
      </dgm:t>
    </dgm:pt>
    <dgm:pt modelId="{E30BD0FA-2AFB-41B1-ABCC-CDF4999665A0}" type="parTrans" cxnId="{4FB3AA68-71F5-4A9A-9DCF-2BDF68E6556D}">
      <dgm:prSet/>
      <dgm:spPr/>
      <dgm:t>
        <a:bodyPr/>
        <a:lstStyle/>
        <a:p>
          <a:endParaRPr lang="en-US"/>
        </a:p>
      </dgm:t>
    </dgm:pt>
    <dgm:pt modelId="{2BB2C528-88DA-4468-829D-87E20D355810}" type="sibTrans" cxnId="{4FB3AA68-71F5-4A9A-9DCF-2BDF68E6556D}">
      <dgm:prSet/>
      <dgm:spPr/>
      <dgm:t>
        <a:bodyPr/>
        <a:lstStyle/>
        <a:p>
          <a:pPr>
            <a:lnSpc>
              <a:spcPct val="100000"/>
            </a:lnSpc>
          </a:pPr>
          <a:endParaRPr lang="en-US"/>
        </a:p>
      </dgm:t>
    </dgm:pt>
    <dgm:pt modelId="{20796B7D-2041-4D90-9778-2A5EB7954FB9}">
      <dgm:prSet/>
      <dgm:spPr/>
      <dgm:t>
        <a:bodyPr/>
        <a:lstStyle/>
        <a:p>
          <a:pPr>
            <a:lnSpc>
              <a:spcPct val="100000"/>
            </a:lnSpc>
          </a:pPr>
          <a:r>
            <a:rPr lang="es-CL" dirty="0"/>
            <a:t>Otros nombres: pseudocrisis, crisis psicógenas, conversivas…</a:t>
          </a:r>
          <a:endParaRPr lang="en-US" dirty="0"/>
        </a:p>
      </dgm:t>
    </dgm:pt>
    <dgm:pt modelId="{CBECBB32-49EF-4FDF-973B-4001C636AB5C}" type="parTrans" cxnId="{3B7518D1-71D2-4C9E-8505-C1D420718952}">
      <dgm:prSet/>
      <dgm:spPr/>
      <dgm:t>
        <a:bodyPr/>
        <a:lstStyle/>
        <a:p>
          <a:endParaRPr lang="en-US"/>
        </a:p>
      </dgm:t>
    </dgm:pt>
    <dgm:pt modelId="{1BF270D5-FA6C-496C-904B-59E97A4645D7}" type="sibTrans" cxnId="{3B7518D1-71D2-4C9E-8505-C1D420718952}">
      <dgm:prSet/>
      <dgm:spPr/>
      <dgm:t>
        <a:bodyPr/>
        <a:lstStyle/>
        <a:p>
          <a:pPr>
            <a:lnSpc>
              <a:spcPct val="100000"/>
            </a:lnSpc>
          </a:pPr>
          <a:endParaRPr lang="en-US"/>
        </a:p>
      </dgm:t>
    </dgm:pt>
    <dgm:pt modelId="{5DB75595-40A3-4C78-8F4D-B2A1AF2FF5CB}">
      <dgm:prSet/>
      <dgm:spPr/>
      <dgm:t>
        <a:bodyPr/>
        <a:lstStyle/>
        <a:p>
          <a:pPr>
            <a:lnSpc>
              <a:spcPct val="100000"/>
            </a:lnSpc>
          </a:pPr>
          <a:r>
            <a:rPr lang="es-CL" dirty="0"/>
            <a:t>Menos fecuentes en pediatría, más en adolescentes y mujeres</a:t>
          </a:r>
          <a:endParaRPr lang="en-US" dirty="0"/>
        </a:p>
      </dgm:t>
    </dgm:pt>
    <dgm:pt modelId="{149A964D-8943-43F1-99AB-58548FEEA283}" type="parTrans" cxnId="{C76624A1-3A0F-41E0-8C76-9711455224EF}">
      <dgm:prSet/>
      <dgm:spPr/>
      <dgm:t>
        <a:bodyPr/>
        <a:lstStyle/>
        <a:p>
          <a:endParaRPr lang="en-US"/>
        </a:p>
      </dgm:t>
    </dgm:pt>
    <dgm:pt modelId="{955A8C9A-61E9-4A6E-AE1D-6A772B425878}" type="sibTrans" cxnId="{C76624A1-3A0F-41E0-8C76-9711455224EF}">
      <dgm:prSet/>
      <dgm:spPr/>
      <dgm:t>
        <a:bodyPr/>
        <a:lstStyle/>
        <a:p>
          <a:pPr>
            <a:lnSpc>
              <a:spcPct val="100000"/>
            </a:lnSpc>
          </a:pPr>
          <a:endParaRPr lang="en-US"/>
        </a:p>
      </dgm:t>
    </dgm:pt>
    <dgm:pt modelId="{9F31F167-8199-40B6-8E1F-85263E73549F}">
      <dgm:prSet/>
      <dgm:spPr/>
      <dgm:t>
        <a:bodyPr/>
        <a:lstStyle/>
        <a:p>
          <a:pPr>
            <a:lnSpc>
              <a:spcPct val="100000"/>
            </a:lnSpc>
          </a:pPr>
          <a:r>
            <a:rPr lang="es-CL"/>
            <a:t>Motoras, dialépticas, temblor…</a:t>
          </a:r>
          <a:endParaRPr lang="en-US"/>
        </a:p>
      </dgm:t>
    </dgm:pt>
    <dgm:pt modelId="{4453600D-189B-4DD3-8B8B-53DEEAF2B45E}" type="parTrans" cxnId="{7A424E90-B111-40D8-933B-5E3029DB12A1}">
      <dgm:prSet/>
      <dgm:spPr/>
      <dgm:t>
        <a:bodyPr/>
        <a:lstStyle/>
        <a:p>
          <a:endParaRPr lang="en-US"/>
        </a:p>
      </dgm:t>
    </dgm:pt>
    <dgm:pt modelId="{AF583E4E-47CB-4A6E-A605-45FC6EF85889}" type="sibTrans" cxnId="{7A424E90-B111-40D8-933B-5E3029DB12A1}">
      <dgm:prSet/>
      <dgm:spPr/>
      <dgm:t>
        <a:bodyPr/>
        <a:lstStyle/>
        <a:p>
          <a:endParaRPr lang="en-US"/>
        </a:p>
      </dgm:t>
    </dgm:pt>
    <dgm:pt modelId="{12479D54-64DF-49CD-8BF7-9863098B0C84}" type="pres">
      <dgm:prSet presAssocID="{83C07A3B-144A-48D2-B1A6-650A936E823D}" presName="root" presStyleCnt="0">
        <dgm:presLayoutVars>
          <dgm:dir/>
          <dgm:resizeHandles val="exact"/>
        </dgm:presLayoutVars>
      </dgm:prSet>
      <dgm:spPr/>
    </dgm:pt>
    <dgm:pt modelId="{660BA408-B247-41A2-8727-489D2F4AD03B}" type="pres">
      <dgm:prSet presAssocID="{83C07A3B-144A-48D2-B1A6-650A936E823D}" presName="container" presStyleCnt="0">
        <dgm:presLayoutVars>
          <dgm:dir/>
          <dgm:resizeHandles val="exact"/>
        </dgm:presLayoutVars>
      </dgm:prSet>
      <dgm:spPr/>
    </dgm:pt>
    <dgm:pt modelId="{187D8105-38F3-45C9-8CD1-78FC68E56D4B}" type="pres">
      <dgm:prSet presAssocID="{DADAB022-BFA8-4355-8143-9D682B182F86}" presName="compNode" presStyleCnt="0"/>
      <dgm:spPr/>
    </dgm:pt>
    <dgm:pt modelId="{51D28236-5F02-4E88-913C-958C3769B783}" type="pres">
      <dgm:prSet presAssocID="{DADAB022-BFA8-4355-8143-9D682B182F86}" presName="iconBgRect" presStyleLbl="bgShp" presStyleIdx="0" presStyleCnt="4"/>
      <dgm:spPr/>
    </dgm:pt>
    <dgm:pt modelId="{BF7F9FF8-1909-4EEB-9334-D596B3171350}" type="pres">
      <dgm:prSet presAssocID="{DADAB022-BFA8-4355-8143-9D682B182F86}"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rain in head"/>
        </a:ext>
      </dgm:extLst>
    </dgm:pt>
    <dgm:pt modelId="{479871A3-B0D5-497D-BE1E-3EEB2066DF7C}" type="pres">
      <dgm:prSet presAssocID="{DADAB022-BFA8-4355-8143-9D682B182F86}" presName="spaceRect" presStyleCnt="0"/>
      <dgm:spPr/>
    </dgm:pt>
    <dgm:pt modelId="{66E2EA6C-92CF-4442-90F5-92651EFA33C6}" type="pres">
      <dgm:prSet presAssocID="{DADAB022-BFA8-4355-8143-9D682B182F86}" presName="textRect" presStyleLbl="revTx" presStyleIdx="0" presStyleCnt="4">
        <dgm:presLayoutVars>
          <dgm:chMax val="1"/>
          <dgm:chPref val="1"/>
        </dgm:presLayoutVars>
      </dgm:prSet>
      <dgm:spPr/>
    </dgm:pt>
    <dgm:pt modelId="{2DD871CD-7EBF-41EF-9713-621EB7E9399C}" type="pres">
      <dgm:prSet presAssocID="{2BB2C528-88DA-4468-829D-87E20D355810}" presName="sibTrans" presStyleLbl="sibTrans2D1" presStyleIdx="0" presStyleCnt="0"/>
      <dgm:spPr/>
    </dgm:pt>
    <dgm:pt modelId="{F931B9A3-F60C-4D8A-859B-D8A5B56C3846}" type="pres">
      <dgm:prSet presAssocID="{20796B7D-2041-4D90-9778-2A5EB7954FB9}" presName="compNode" presStyleCnt="0"/>
      <dgm:spPr/>
    </dgm:pt>
    <dgm:pt modelId="{1AA0F703-18B7-4FAD-BDEC-30282E4E0E66}" type="pres">
      <dgm:prSet presAssocID="{20796B7D-2041-4D90-9778-2A5EB7954FB9}" presName="iconBgRect" presStyleLbl="bgShp" presStyleIdx="1" presStyleCnt="4"/>
      <dgm:spPr/>
    </dgm:pt>
    <dgm:pt modelId="{8B41F1BC-A81C-4BE0-9660-1915F812337C}" type="pres">
      <dgm:prSet presAssocID="{20796B7D-2041-4D90-9778-2A5EB7954F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DB51DA8-4168-4877-8F95-04CDD3698108}" type="pres">
      <dgm:prSet presAssocID="{20796B7D-2041-4D90-9778-2A5EB7954FB9}" presName="spaceRect" presStyleCnt="0"/>
      <dgm:spPr/>
    </dgm:pt>
    <dgm:pt modelId="{665E28F5-B7F8-4F53-BB29-EAC8682560B4}" type="pres">
      <dgm:prSet presAssocID="{20796B7D-2041-4D90-9778-2A5EB7954FB9}" presName="textRect" presStyleLbl="revTx" presStyleIdx="1" presStyleCnt="4">
        <dgm:presLayoutVars>
          <dgm:chMax val="1"/>
          <dgm:chPref val="1"/>
        </dgm:presLayoutVars>
      </dgm:prSet>
      <dgm:spPr/>
    </dgm:pt>
    <dgm:pt modelId="{17CE2054-83C7-47E4-B1A8-CDAEEA674ED6}" type="pres">
      <dgm:prSet presAssocID="{1BF270D5-FA6C-496C-904B-59E97A4645D7}" presName="sibTrans" presStyleLbl="sibTrans2D1" presStyleIdx="0" presStyleCnt="0"/>
      <dgm:spPr/>
    </dgm:pt>
    <dgm:pt modelId="{ED0F6D16-32A6-4BC5-A5D6-FCF71EF05E06}" type="pres">
      <dgm:prSet presAssocID="{5DB75595-40A3-4C78-8F4D-B2A1AF2FF5CB}" presName="compNode" presStyleCnt="0"/>
      <dgm:spPr/>
    </dgm:pt>
    <dgm:pt modelId="{3BBFB20D-6116-4835-9AAE-BE73335F43C0}" type="pres">
      <dgm:prSet presAssocID="{5DB75595-40A3-4C78-8F4D-B2A1AF2FF5CB}" presName="iconBgRect" presStyleLbl="bgShp" presStyleIdx="2" presStyleCnt="4"/>
      <dgm:spPr/>
    </dgm:pt>
    <dgm:pt modelId="{40570B94-1B36-4929-992A-F72E460A39FF}" type="pres">
      <dgm:prSet presAssocID="{5DB75595-40A3-4C78-8F4D-B2A1AF2FF5C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by"/>
        </a:ext>
      </dgm:extLst>
    </dgm:pt>
    <dgm:pt modelId="{92A70F4D-0350-4BFC-A755-2A15ADF6F441}" type="pres">
      <dgm:prSet presAssocID="{5DB75595-40A3-4C78-8F4D-B2A1AF2FF5CB}" presName="spaceRect" presStyleCnt="0"/>
      <dgm:spPr/>
    </dgm:pt>
    <dgm:pt modelId="{FE0EC5FC-BF1A-47AB-98B4-4738B163D28A}" type="pres">
      <dgm:prSet presAssocID="{5DB75595-40A3-4C78-8F4D-B2A1AF2FF5CB}" presName="textRect" presStyleLbl="revTx" presStyleIdx="2" presStyleCnt="4">
        <dgm:presLayoutVars>
          <dgm:chMax val="1"/>
          <dgm:chPref val="1"/>
        </dgm:presLayoutVars>
      </dgm:prSet>
      <dgm:spPr/>
    </dgm:pt>
    <dgm:pt modelId="{C0C6D737-F835-4CDA-9C45-A791AD577E79}" type="pres">
      <dgm:prSet presAssocID="{955A8C9A-61E9-4A6E-AE1D-6A772B425878}" presName="sibTrans" presStyleLbl="sibTrans2D1" presStyleIdx="0" presStyleCnt="0"/>
      <dgm:spPr/>
    </dgm:pt>
    <dgm:pt modelId="{4FB319CA-08C8-4DDF-BC80-6E7BC1289912}" type="pres">
      <dgm:prSet presAssocID="{9F31F167-8199-40B6-8E1F-85263E73549F}" presName="compNode" presStyleCnt="0"/>
      <dgm:spPr/>
    </dgm:pt>
    <dgm:pt modelId="{49B90DFF-24FA-44B9-AE8A-6A4F666FF757}" type="pres">
      <dgm:prSet presAssocID="{9F31F167-8199-40B6-8E1F-85263E73549F}" presName="iconBgRect" presStyleLbl="bgShp" presStyleIdx="3" presStyleCnt="4"/>
      <dgm:spPr/>
    </dgm:pt>
    <dgm:pt modelId="{92CC6569-E1E6-4956-9123-FEBD645A503A}" type="pres">
      <dgm:prSet presAssocID="{9F31F167-8199-40B6-8E1F-85263E7354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esbaladizo"/>
        </a:ext>
      </dgm:extLst>
    </dgm:pt>
    <dgm:pt modelId="{A60EA5A6-678C-4C33-A678-1080FFA8B4E2}" type="pres">
      <dgm:prSet presAssocID="{9F31F167-8199-40B6-8E1F-85263E73549F}" presName="spaceRect" presStyleCnt="0"/>
      <dgm:spPr/>
    </dgm:pt>
    <dgm:pt modelId="{8A790929-8A59-45F7-9386-108951000B3D}" type="pres">
      <dgm:prSet presAssocID="{9F31F167-8199-40B6-8E1F-85263E73549F}" presName="textRect" presStyleLbl="revTx" presStyleIdx="3" presStyleCnt="4">
        <dgm:presLayoutVars>
          <dgm:chMax val="1"/>
          <dgm:chPref val="1"/>
        </dgm:presLayoutVars>
      </dgm:prSet>
      <dgm:spPr/>
    </dgm:pt>
  </dgm:ptLst>
  <dgm:cxnLst>
    <dgm:cxn modelId="{2A7F341E-E3F3-CB4D-846A-6B43FD26C2A0}" type="presOf" srcId="{20796B7D-2041-4D90-9778-2A5EB7954FB9}" destId="{665E28F5-B7F8-4F53-BB29-EAC8682560B4}" srcOrd="0" destOrd="0" presId="urn:microsoft.com/office/officeart/2018/2/layout/IconCircleList"/>
    <dgm:cxn modelId="{4ADC903B-B952-6A48-B2DE-FAFE18B0126C}" type="presOf" srcId="{2BB2C528-88DA-4468-829D-87E20D355810}" destId="{2DD871CD-7EBF-41EF-9713-621EB7E9399C}" srcOrd="0" destOrd="0" presId="urn:microsoft.com/office/officeart/2018/2/layout/IconCircleList"/>
    <dgm:cxn modelId="{B1EEC851-772E-2741-A756-423C239ECD53}" type="presOf" srcId="{9F31F167-8199-40B6-8E1F-85263E73549F}" destId="{8A790929-8A59-45F7-9386-108951000B3D}" srcOrd="0" destOrd="0" presId="urn:microsoft.com/office/officeart/2018/2/layout/IconCircleList"/>
    <dgm:cxn modelId="{4D62E355-EE4D-8F42-A0DE-F0C113AC4D0A}" type="presOf" srcId="{1BF270D5-FA6C-496C-904B-59E97A4645D7}" destId="{17CE2054-83C7-47E4-B1A8-CDAEEA674ED6}" srcOrd="0" destOrd="0" presId="urn:microsoft.com/office/officeart/2018/2/layout/IconCircleList"/>
    <dgm:cxn modelId="{4FB3AA68-71F5-4A9A-9DCF-2BDF68E6556D}" srcId="{83C07A3B-144A-48D2-B1A6-650A936E823D}" destId="{DADAB022-BFA8-4355-8143-9D682B182F86}" srcOrd="0" destOrd="0" parTransId="{E30BD0FA-2AFB-41B1-ABCC-CDF4999665A0}" sibTransId="{2BB2C528-88DA-4468-829D-87E20D355810}"/>
    <dgm:cxn modelId="{1C564574-12EF-1243-B46B-4071D47BEEB1}" type="presOf" srcId="{83C07A3B-144A-48D2-B1A6-650A936E823D}" destId="{12479D54-64DF-49CD-8BF7-9863098B0C84}" srcOrd="0" destOrd="0" presId="urn:microsoft.com/office/officeart/2018/2/layout/IconCircleList"/>
    <dgm:cxn modelId="{B50FC079-2C42-2944-ABF1-230EB1C31408}" type="presOf" srcId="{955A8C9A-61E9-4A6E-AE1D-6A772B425878}" destId="{C0C6D737-F835-4CDA-9C45-A791AD577E79}" srcOrd="0" destOrd="0" presId="urn:microsoft.com/office/officeart/2018/2/layout/IconCircleList"/>
    <dgm:cxn modelId="{7A424E90-B111-40D8-933B-5E3029DB12A1}" srcId="{83C07A3B-144A-48D2-B1A6-650A936E823D}" destId="{9F31F167-8199-40B6-8E1F-85263E73549F}" srcOrd="3" destOrd="0" parTransId="{4453600D-189B-4DD3-8B8B-53DEEAF2B45E}" sibTransId="{AF583E4E-47CB-4A6E-A605-45FC6EF85889}"/>
    <dgm:cxn modelId="{C76624A1-3A0F-41E0-8C76-9711455224EF}" srcId="{83C07A3B-144A-48D2-B1A6-650A936E823D}" destId="{5DB75595-40A3-4C78-8F4D-B2A1AF2FF5CB}" srcOrd="2" destOrd="0" parTransId="{149A964D-8943-43F1-99AB-58548FEEA283}" sibTransId="{955A8C9A-61E9-4A6E-AE1D-6A772B425878}"/>
    <dgm:cxn modelId="{3B7518D1-71D2-4C9E-8505-C1D420718952}" srcId="{83C07A3B-144A-48D2-B1A6-650A936E823D}" destId="{20796B7D-2041-4D90-9778-2A5EB7954FB9}" srcOrd="1" destOrd="0" parTransId="{CBECBB32-49EF-4FDF-973B-4001C636AB5C}" sibTransId="{1BF270D5-FA6C-496C-904B-59E97A4645D7}"/>
    <dgm:cxn modelId="{762A0EEF-C011-0C4E-82DD-21A4B9C7C4E6}" type="presOf" srcId="{5DB75595-40A3-4C78-8F4D-B2A1AF2FF5CB}" destId="{FE0EC5FC-BF1A-47AB-98B4-4738B163D28A}" srcOrd="0" destOrd="0" presId="urn:microsoft.com/office/officeart/2018/2/layout/IconCircleList"/>
    <dgm:cxn modelId="{F8C066F0-F639-F24A-BA73-286817DD36BA}" type="presOf" srcId="{DADAB022-BFA8-4355-8143-9D682B182F86}" destId="{66E2EA6C-92CF-4442-90F5-92651EFA33C6}" srcOrd="0" destOrd="0" presId="urn:microsoft.com/office/officeart/2018/2/layout/IconCircleList"/>
    <dgm:cxn modelId="{9CD17133-617F-5B4B-9487-2AD732CD5BB6}" type="presParOf" srcId="{12479D54-64DF-49CD-8BF7-9863098B0C84}" destId="{660BA408-B247-41A2-8727-489D2F4AD03B}" srcOrd="0" destOrd="0" presId="urn:microsoft.com/office/officeart/2018/2/layout/IconCircleList"/>
    <dgm:cxn modelId="{57EA4BCB-766E-5D46-B890-F9420FA9717F}" type="presParOf" srcId="{660BA408-B247-41A2-8727-489D2F4AD03B}" destId="{187D8105-38F3-45C9-8CD1-78FC68E56D4B}" srcOrd="0" destOrd="0" presId="urn:microsoft.com/office/officeart/2018/2/layout/IconCircleList"/>
    <dgm:cxn modelId="{2FCF9D96-D321-A249-97D0-816661EFC37B}" type="presParOf" srcId="{187D8105-38F3-45C9-8CD1-78FC68E56D4B}" destId="{51D28236-5F02-4E88-913C-958C3769B783}" srcOrd="0" destOrd="0" presId="urn:microsoft.com/office/officeart/2018/2/layout/IconCircleList"/>
    <dgm:cxn modelId="{B1F2A6C4-84E7-5D4C-BA7C-40E8BDC3BE8D}" type="presParOf" srcId="{187D8105-38F3-45C9-8CD1-78FC68E56D4B}" destId="{BF7F9FF8-1909-4EEB-9334-D596B3171350}" srcOrd="1" destOrd="0" presId="urn:microsoft.com/office/officeart/2018/2/layout/IconCircleList"/>
    <dgm:cxn modelId="{04B1DA89-C28A-7848-B36D-53CB33CACAE4}" type="presParOf" srcId="{187D8105-38F3-45C9-8CD1-78FC68E56D4B}" destId="{479871A3-B0D5-497D-BE1E-3EEB2066DF7C}" srcOrd="2" destOrd="0" presId="urn:microsoft.com/office/officeart/2018/2/layout/IconCircleList"/>
    <dgm:cxn modelId="{54E276D5-1807-614F-A24B-6265091EABD7}" type="presParOf" srcId="{187D8105-38F3-45C9-8CD1-78FC68E56D4B}" destId="{66E2EA6C-92CF-4442-90F5-92651EFA33C6}" srcOrd="3" destOrd="0" presId="urn:microsoft.com/office/officeart/2018/2/layout/IconCircleList"/>
    <dgm:cxn modelId="{AAC7970C-0BD2-1C4D-AA97-3CB739A86D81}" type="presParOf" srcId="{660BA408-B247-41A2-8727-489D2F4AD03B}" destId="{2DD871CD-7EBF-41EF-9713-621EB7E9399C}" srcOrd="1" destOrd="0" presId="urn:microsoft.com/office/officeart/2018/2/layout/IconCircleList"/>
    <dgm:cxn modelId="{E7963A6A-C8E1-7343-9DE5-5780899548AA}" type="presParOf" srcId="{660BA408-B247-41A2-8727-489D2F4AD03B}" destId="{F931B9A3-F60C-4D8A-859B-D8A5B56C3846}" srcOrd="2" destOrd="0" presId="urn:microsoft.com/office/officeart/2018/2/layout/IconCircleList"/>
    <dgm:cxn modelId="{793DAD01-40A9-4E40-9FCA-76963258BF37}" type="presParOf" srcId="{F931B9A3-F60C-4D8A-859B-D8A5B56C3846}" destId="{1AA0F703-18B7-4FAD-BDEC-30282E4E0E66}" srcOrd="0" destOrd="0" presId="urn:microsoft.com/office/officeart/2018/2/layout/IconCircleList"/>
    <dgm:cxn modelId="{19A7D890-6B88-164B-8AFE-F040CD64BD96}" type="presParOf" srcId="{F931B9A3-F60C-4D8A-859B-D8A5B56C3846}" destId="{8B41F1BC-A81C-4BE0-9660-1915F812337C}" srcOrd="1" destOrd="0" presId="urn:microsoft.com/office/officeart/2018/2/layout/IconCircleList"/>
    <dgm:cxn modelId="{C020B49C-5FF0-A74A-BBCF-88D2D3511736}" type="presParOf" srcId="{F931B9A3-F60C-4D8A-859B-D8A5B56C3846}" destId="{6DB51DA8-4168-4877-8F95-04CDD3698108}" srcOrd="2" destOrd="0" presId="urn:microsoft.com/office/officeart/2018/2/layout/IconCircleList"/>
    <dgm:cxn modelId="{F131F621-6223-C34E-A843-DD8FCE5E5A31}" type="presParOf" srcId="{F931B9A3-F60C-4D8A-859B-D8A5B56C3846}" destId="{665E28F5-B7F8-4F53-BB29-EAC8682560B4}" srcOrd="3" destOrd="0" presId="urn:microsoft.com/office/officeart/2018/2/layout/IconCircleList"/>
    <dgm:cxn modelId="{B86EC42A-E967-F941-966B-A4BA5A9CF38C}" type="presParOf" srcId="{660BA408-B247-41A2-8727-489D2F4AD03B}" destId="{17CE2054-83C7-47E4-B1A8-CDAEEA674ED6}" srcOrd="3" destOrd="0" presId="urn:microsoft.com/office/officeart/2018/2/layout/IconCircleList"/>
    <dgm:cxn modelId="{648FE7B0-B852-0640-8FDD-B87CDDC2F16A}" type="presParOf" srcId="{660BA408-B247-41A2-8727-489D2F4AD03B}" destId="{ED0F6D16-32A6-4BC5-A5D6-FCF71EF05E06}" srcOrd="4" destOrd="0" presId="urn:microsoft.com/office/officeart/2018/2/layout/IconCircleList"/>
    <dgm:cxn modelId="{4C1BE1E3-8595-7E41-BDA6-D7199A700B13}" type="presParOf" srcId="{ED0F6D16-32A6-4BC5-A5D6-FCF71EF05E06}" destId="{3BBFB20D-6116-4835-9AAE-BE73335F43C0}" srcOrd="0" destOrd="0" presId="urn:microsoft.com/office/officeart/2018/2/layout/IconCircleList"/>
    <dgm:cxn modelId="{BA14D790-F2BE-5B49-B313-C9A8D447E24D}" type="presParOf" srcId="{ED0F6D16-32A6-4BC5-A5D6-FCF71EF05E06}" destId="{40570B94-1B36-4929-992A-F72E460A39FF}" srcOrd="1" destOrd="0" presId="urn:microsoft.com/office/officeart/2018/2/layout/IconCircleList"/>
    <dgm:cxn modelId="{C82B6D15-6FB6-7C40-A097-012BCC5739B5}" type="presParOf" srcId="{ED0F6D16-32A6-4BC5-A5D6-FCF71EF05E06}" destId="{92A70F4D-0350-4BFC-A755-2A15ADF6F441}" srcOrd="2" destOrd="0" presId="urn:microsoft.com/office/officeart/2018/2/layout/IconCircleList"/>
    <dgm:cxn modelId="{7C528EFC-2AB8-F949-B569-691BCBB90DE1}" type="presParOf" srcId="{ED0F6D16-32A6-4BC5-A5D6-FCF71EF05E06}" destId="{FE0EC5FC-BF1A-47AB-98B4-4738B163D28A}" srcOrd="3" destOrd="0" presId="urn:microsoft.com/office/officeart/2018/2/layout/IconCircleList"/>
    <dgm:cxn modelId="{F1369596-5618-284C-8784-33CD8997F5FC}" type="presParOf" srcId="{660BA408-B247-41A2-8727-489D2F4AD03B}" destId="{C0C6D737-F835-4CDA-9C45-A791AD577E79}" srcOrd="5" destOrd="0" presId="urn:microsoft.com/office/officeart/2018/2/layout/IconCircleList"/>
    <dgm:cxn modelId="{C6938228-0BE3-D245-9001-C892E51BB3CD}" type="presParOf" srcId="{660BA408-B247-41A2-8727-489D2F4AD03B}" destId="{4FB319CA-08C8-4DDF-BC80-6E7BC1289912}" srcOrd="6" destOrd="0" presId="urn:microsoft.com/office/officeart/2018/2/layout/IconCircleList"/>
    <dgm:cxn modelId="{7E6D6FBE-0C4B-D54D-BFDC-4ADF71791634}" type="presParOf" srcId="{4FB319CA-08C8-4DDF-BC80-6E7BC1289912}" destId="{49B90DFF-24FA-44B9-AE8A-6A4F666FF757}" srcOrd="0" destOrd="0" presId="urn:microsoft.com/office/officeart/2018/2/layout/IconCircleList"/>
    <dgm:cxn modelId="{5F211CCD-DCC1-744C-81B2-1BE8189259C3}" type="presParOf" srcId="{4FB319CA-08C8-4DDF-BC80-6E7BC1289912}" destId="{92CC6569-E1E6-4956-9123-FEBD645A503A}" srcOrd="1" destOrd="0" presId="urn:microsoft.com/office/officeart/2018/2/layout/IconCircleList"/>
    <dgm:cxn modelId="{767CD37B-2D5A-F94C-B623-4AA14363D048}" type="presParOf" srcId="{4FB319CA-08C8-4DDF-BC80-6E7BC1289912}" destId="{A60EA5A6-678C-4C33-A678-1080FFA8B4E2}" srcOrd="2" destOrd="0" presId="urn:microsoft.com/office/officeart/2018/2/layout/IconCircleList"/>
    <dgm:cxn modelId="{794B3070-0DFF-A14E-A814-466721C9AA91}" type="presParOf" srcId="{4FB319CA-08C8-4DDF-BC80-6E7BC1289912}" destId="{8A790929-8A59-45F7-9386-108951000B3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F474-E3A4-409A-A94D-339B85175F80}">
      <dsp:nvSpPr>
        <dsp:cNvPr id="0" name=""/>
        <dsp:cNvSpPr/>
      </dsp:nvSpPr>
      <dsp:spPr>
        <a:xfrm>
          <a:off x="0" y="680"/>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06A4B-CCE5-4A12-8904-1253998AA304}">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7F1800-EA8F-4BBE-B869-357652F564E3}">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100000"/>
            </a:lnSpc>
            <a:spcBef>
              <a:spcPct val="0"/>
            </a:spcBef>
            <a:spcAft>
              <a:spcPct val="35000"/>
            </a:spcAft>
            <a:buNone/>
          </a:pPr>
          <a:r>
            <a:rPr lang="es-CL" sz="2000" kern="1200"/>
            <a:t>Crisis epiléptica:  se define como la aparición transitoria de signos y/o síntomas debidos a actividad neuronal excesiva y sincrónica en el cerebro</a:t>
          </a:r>
          <a:endParaRPr lang="en-US" sz="2000" kern="1200"/>
        </a:p>
      </dsp:txBody>
      <dsp:txXfrm>
        <a:off x="1838352" y="680"/>
        <a:ext cx="4430685" cy="1591647"/>
      </dsp:txXfrm>
    </dsp:sp>
    <dsp:sp modelId="{437A1E95-A751-4EFB-A8E6-EBA8213ECFD2}">
      <dsp:nvSpPr>
        <dsp:cNvPr id="0" name=""/>
        <dsp:cNvSpPr/>
      </dsp:nvSpPr>
      <dsp:spPr>
        <a:xfrm>
          <a:off x="0" y="1990238"/>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71E48-20BF-488B-8610-B93174BA23A2}">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45964F-7E8B-4843-844B-5031B74E8294}">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100000"/>
            </a:lnSpc>
            <a:spcBef>
              <a:spcPct val="0"/>
            </a:spcBef>
            <a:spcAft>
              <a:spcPct val="35000"/>
            </a:spcAft>
            <a:buNone/>
          </a:pPr>
          <a:r>
            <a:rPr lang="es-CL" sz="2000" kern="1200" dirty="0"/>
            <a:t>Se clasifican en según su presentación clínica en focales, generalizadas y de inicio desconocido </a:t>
          </a:r>
          <a:endParaRPr lang="en-US" sz="2000" kern="1200" dirty="0"/>
        </a:p>
      </dsp:txBody>
      <dsp:txXfrm>
        <a:off x="1838352" y="1990238"/>
        <a:ext cx="4430685" cy="1591647"/>
      </dsp:txXfrm>
    </dsp:sp>
    <dsp:sp modelId="{93B637B7-7C6F-4979-B9A9-886D2D910E96}">
      <dsp:nvSpPr>
        <dsp:cNvPr id="0" name=""/>
        <dsp:cNvSpPr/>
      </dsp:nvSpPr>
      <dsp:spPr>
        <a:xfrm>
          <a:off x="0" y="3979797"/>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A5EE2-3539-4F1D-B49C-6D288A7C73A2}">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9CF856-18FD-433E-8A7B-CBA1033F2203}">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100000"/>
            </a:lnSpc>
            <a:spcBef>
              <a:spcPct val="0"/>
            </a:spcBef>
            <a:spcAft>
              <a:spcPct val="35000"/>
            </a:spcAft>
            <a:buNone/>
          </a:pPr>
          <a:r>
            <a:rPr lang="es-CL" sz="2000" kern="1200"/>
            <a:t>Si la crisis epiléptica incluye manifestaciones motoras hablamos de crisis convulsiva</a:t>
          </a:r>
          <a:endParaRPr lang="en-US" sz="2000" kern="1200"/>
        </a:p>
      </dsp:txBody>
      <dsp:txXfrm>
        <a:off x="1838352" y="3979797"/>
        <a:ext cx="4430685" cy="15916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F474-E3A4-409A-A94D-339B85175F80}">
      <dsp:nvSpPr>
        <dsp:cNvPr id="0" name=""/>
        <dsp:cNvSpPr/>
      </dsp:nvSpPr>
      <dsp:spPr>
        <a:xfrm>
          <a:off x="0" y="680"/>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06A4B-CCE5-4A12-8904-1253998AA304}">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7F1800-EA8F-4BBE-B869-357652F564E3}">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100000"/>
            </a:lnSpc>
            <a:spcBef>
              <a:spcPct val="0"/>
            </a:spcBef>
            <a:spcAft>
              <a:spcPct val="35000"/>
            </a:spcAft>
            <a:buNone/>
          </a:pPr>
          <a:r>
            <a:rPr lang="es-CL" sz="2000" kern="1200"/>
            <a:t>Crisis epiléptica:  se define como la aparición transitoria de signos y/o síntomas debidos a actividad neuronal excesiva y sincrónica en el cerebro</a:t>
          </a:r>
          <a:endParaRPr lang="en-US" sz="2000" kern="1200"/>
        </a:p>
      </dsp:txBody>
      <dsp:txXfrm>
        <a:off x="1838352" y="680"/>
        <a:ext cx="4430685" cy="1591647"/>
      </dsp:txXfrm>
    </dsp:sp>
    <dsp:sp modelId="{437A1E95-A751-4EFB-A8E6-EBA8213ECFD2}">
      <dsp:nvSpPr>
        <dsp:cNvPr id="0" name=""/>
        <dsp:cNvSpPr/>
      </dsp:nvSpPr>
      <dsp:spPr>
        <a:xfrm>
          <a:off x="0" y="1990238"/>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71E48-20BF-488B-8610-B93174BA23A2}">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45964F-7E8B-4843-844B-5031B74E8294}">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100000"/>
            </a:lnSpc>
            <a:spcBef>
              <a:spcPct val="0"/>
            </a:spcBef>
            <a:spcAft>
              <a:spcPct val="35000"/>
            </a:spcAft>
            <a:buNone/>
          </a:pPr>
          <a:r>
            <a:rPr lang="es-CL" sz="2000" kern="1200" dirty="0"/>
            <a:t>Se clasifican en según su presentación clínica en focales, generalizadas y de inicio desconocido </a:t>
          </a:r>
          <a:endParaRPr lang="en-US" sz="2000" kern="1200" dirty="0"/>
        </a:p>
      </dsp:txBody>
      <dsp:txXfrm>
        <a:off x="1838352" y="1990238"/>
        <a:ext cx="4430685" cy="1591647"/>
      </dsp:txXfrm>
    </dsp:sp>
    <dsp:sp modelId="{93B637B7-7C6F-4979-B9A9-886D2D910E96}">
      <dsp:nvSpPr>
        <dsp:cNvPr id="0" name=""/>
        <dsp:cNvSpPr/>
      </dsp:nvSpPr>
      <dsp:spPr>
        <a:xfrm>
          <a:off x="0" y="3979797"/>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A5EE2-3539-4F1D-B49C-6D288A7C73A2}">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9CF856-18FD-433E-8A7B-CBA1033F2203}">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100000"/>
            </a:lnSpc>
            <a:spcBef>
              <a:spcPct val="0"/>
            </a:spcBef>
            <a:spcAft>
              <a:spcPct val="35000"/>
            </a:spcAft>
            <a:buNone/>
          </a:pPr>
          <a:r>
            <a:rPr lang="es-CL" sz="2000" kern="1200"/>
            <a:t>Si la crisis epiléptica incluye manifestaciones motoras hablamos de crisis convulsiva</a:t>
          </a:r>
          <a:endParaRPr lang="en-US" sz="2000" kern="1200"/>
        </a:p>
      </dsp:txBody>
      <dsp:txXfrm>
        <a:off x="1838352" y="3979797"/>
        <a:ext cx="4430685" cy="1591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10997-EF7E-4404-9138-CECF1297FFF0}">
      <dsp:nvSpPr>
        <dsp:cNvPr id="0" name=""/>
        <dsp:cNvSpPr/>
      </dsp:nvSpPr>
      <dsp:spPr>
        <a:xfrm>
          <a:off x="488044" y="238963"/>
          <a:ext cx="514079" cy="5140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4CCD70-FBA3-41AE-90AE-82A97D935A68}">
      <dsp:nvSpPr>
        <dsp:cNvPr id="0" name=""/>
        <dsp:cNvSpPr/>
      </dsp:nvSpPr>
      <dsp:spPr>
        <a:xfrm>
          <a:off x="10684" y="867141"/>
          <a:ext cx="1468798" cy="86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CL" sz="1400" kern="1200"/>
            <a:t>Síntomas intermitentes, recurrentes, estereotipados</a:t>
          </a:r>
          <a:endParaRPr lang="en-US" sz="1400" kern="1200"/>
        </a:p>
      </dsp:txBody>
      <dsp:txXfrm>
        <a:off x="10684" y="867141"/>
        <a:ext cx="1468798" cy="868357"/>
      </dsp:txXfrm>
    </dsp:sp>
    <dsp:sp modelId="{C3CBF6C0-FD4B-4726-9258-18DB1D88A7DB}">
      <dsp:nvSpPr>
        <dsp:cNvPr id="0" name=""/>
        <dsp:cNvSpPr/>
      </dsp:nvSpPr>
      <dsp:spPr>
        <a:xfrm>
          <a:off x="10684" y="1788567"/>
          <a:ext cx="1468798" cy="1103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CL" sz="1100" kern="1200"/>
            <a:t>Motores</a:t>
          </a:r>
          <a:endParaRPr lang="en-US" sz="1100" kern="1200"/>
        </a:p>
        <a:p>
          <a:pPr marL="0" lvl="0" indent="0" algn="ctr" defTabSz="488950">
            <a:lnSpc>
              <a:spcPct val="100000"/>
            </a:lnSpc>
            <a:spcBef>
              <a:spcPct val="0"/>
            </a:spcBef>
            <a:spcAft>
              <a:spcPct val="35000"/>
            </a:spcAft>
            <a:buNone/>
          </a:pPr>
          <a:r>
            <a:rPr lang="es-CL" sz="1100" kern="1200" dirty="0"/>
            <a:t>Cambios en comportamiento/ consciencia</a:t>
          </a:r>
          <a:endParaRPr lang="en-US" sz="1100" kern="1200" dirty="0"/>
        </a:p>
        <a:p>
          <a:pPr marL="0" lvl="0" indent="0" algn="ctr" defTabSz="488950">
            <a:lnSpc>
              <a:spcPct val="100000"/>
            </a:lnSpc>
            <a:spcBef>
              <a:spcPct val="0"/>
            </a:spcBef>
            <a:spcAft>
              <a:spcPct val="35000"/>
            </a:spcAft>
            <a:buNone/>
          </a:pPr>
          <a:r>
            <a:rPr lang="es-CL" sz="1100" kern="1200"/>
            <a:t>Somáticos</a:t>
          </a:r>
          <a:endParaRPr lang="en-US" sz="1100" kern="1200"/>
        </a:p>
      </dsp:txBody>
      <dsp:txXfrm>
        <a:off x="10684" y="1788567"/>
        <a:ext cx="1468798" cy="1103833"/>
      </dsp:txXfrm>
    </dsp:sp>
    <dsp:sp modelId="{DD127BAD-06F6-4904-A5F1-39D08A2F4BB8}">
      <dsp:nvSpPr>
        <dsp:cNvPr id="0" name=""/>
        <dsp:cNvSpPr/>
      </dsp:nvSpPr>
      <dsp:spPr>
        <a:xfrm>
          <a:off x="2213882" y="238963"/>
          <a:ext cx="514079" cy="5140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06CE58-11EF-4B1F-A87F-1314544B846C}">
      <dsp:nvSpPr>
        <dsp:cNvPr id="0" name=""/>
        <dsp:cNvSpPr/>
      </dsp:nvSpPr>
      <dsp:spPr>
        <a:xfrm>
          <a:off x="1736523" y="867141"/>
          <a:ext cx="1468798" cy="86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CL" sz="1400" kern="1200"/>
            <a:t>Inicio y término súbito, durción segundos-minutos</a:t>
          </a:r>
          <a:endParaRPr lang="en-US" sz="1400" kern="1200"/>
        </a:p>
      </dsp:txBody>
      <dsp:txXfrm>
        <a:off x="1736523" y="867141"/>
        <a:ext cx="1468798" cy="868357"/>
      </dsp:txXfrm>
    </dsp:sp>
    <dsp:sp modelId="{3EB8EA47-09DE-44D6-9267-1A2C52C3D788}">
      <dsp:nvSpPr>
        <dsp:cNvPr id="0" name=""/>
        <dsp:cNvSpPr/>
      </dsp:nvSpPr>
      <dsp:spPr>
        <a:xfrm>
          <a:off x="1736523" y="1788567"/>
          <a:ext cx="1468798" cy="1103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err="1"/>
            <a:t>Generalmente</a:t>
          </a:r>
          <a:r>
            <a:rPr lang="en-US" sz="1100" kern="1200"/>
            <a:t> se </a:t>
          </a:r>
          <a:r>
            <a:rPr lang="en-US" sz="1100" kern="1200" err="1"/>
            <a:t>repiten</a:t>
          </a:r>
          <a:r>
            <a:rPr lang="en-US" sz="1100" kern="1200"/>
            <a:t> </a:t>
          </a:r>
          <a:r>
            <a:rPr lang="en-US" sz="1100" kern="1200" err="1"/>
            <a:t>en</a:t>
          </a:r>
          <a:r>
            <a:rPr lang="en-US" sz="1100" kern="1200"/>
            <a:t> el </a:t>
          </a:r>
          <a:r>
            <a:rPr lang="en-US" sz="1100" kern="1200" err="1"/>
            <a:t>mismo</a:t>
          </a:r>
          <a:r>
            <a:rPr lang="en-US" sz="1100" kern="1200"/>
            <a:t> </a:t>
          </a:r>
          <a:r>
            <a:rPr lang="en-US" sz="1100" kern="1200" err="1"/>
            <a:t>contexto</a:t>
          </a:r>
          <a:endParaRPr lang="en-US" sz="1100" kern="1200"/>
        </a:p>
      </dsp:txBody>
      <dsp:txXfrm>
        <a:off x="1736523" y="1788567"/>
        <a:ext cx="1468798" cy="1103833"/>
      </dsp:txXfrm>
    </dsp:sp>
    <dsp:sp modelId="{B956849C-14E5-4157-8EAB-7D0B355716DE}">
      <dsp:nvSpPr>
        <dsp:cNvPr id="0" name=""/>
        <dsp:cNvSpPr/>
      </dsp:nvSpPr>
      <dsp:spPr>
        <a:xfrm>
          <a:off x="3939721" y="238963"/>
          <a:ext cx="514079" cy="5140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291A91-1E18-4590-BBAD-A4260D644AC1}">
      <dsp:nvSpPr>
        <dsp:cNvPr id="0" name=""/>
        <dsp:cNvSpPr/>
      </dsp:nvSpPr>
      <dsp:spPr>
        <a:xfrm>
          <a:off x="3462361" y="867141"/>
          <a:ext cx="1468798" cy="86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CL" sz="1400" kern="1200"/>
            <a:t>Pueden asociarse a diversos síntomas</a:t>
          </a:r>
          <a:endParaRPr lang="en-US" sz="1400" kern="1200"/>
        </a:p>
      </dsp:txBody>
      <dsp:txXfrm>
        <a:off x="3462361" y="867141"/>
        <a:ext cx="1468798" cy="868357"/>
      </dsp:txXfrm>
    </dsp:sp>
    <dsp:sp modelId="{D0D27791-F89E-41F2-AAEF-D4D9A80042D9}">
      <dsp:nvSpPr>
        <dsp:cNvPr id="0" name=""/>
        <dsp:cNvSpPr/>
      </dsp:nvSpPr>
      <dsp:spPr>
        <a:xfrm>
          <a:off x="3462361" y="1788567"/>
          <a:ext cx="1468798" cy="1103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CL" sz="1100" kern="1200"/>
            <a:t>Desmayos</a:t>
          </a:r>
          <a:endParaRPr lang="en-US" sz="1100" kern="1200"/>
        </a:p>
        <a:p>
          <a:pPr marL="0" lvl="0" indent="0" algn="ctr" defTabSz="488950">
            <a:lnSpc>
              <a:spcPct val="100000"/>
            </a:lnSpc>
            <a:spcBef>
              <a:spcPct val="0"/>
            </a:spcBef>
            <a:spcAft>
              <a:spcPct val="35000"/>
            </a:spcAft>
            <a:buNone/>
          </a:pPr>
          <a:r>
            <a:rPr lang="es-CL" sz="1100" kern="1200"/>
            <a:t>Cefalea</a:t>
          </a:r>
          <a:endParaRPr lang="en-US" sz="1100" kern="1200"/>
        </a:p>
        <a:p>
          <a:pPr marL="0" lvl="0" indent="0" algn="ctr" defTabSz="488950">
            <a:lnSpc>
              <a:spcPct val="100000"/>
            </a:lnSpc>
            <a:spcBef>
              <a:spcPct val="0"/>
            </a:spcBef>
            <a:spcAft>
              <a:spcPct val="35000"/>
            </a:spcAft>
            <a:buNone/>
          </a:pPr>
          <a:r>
            <a:rPr lang="es-CL" sz="1100" kern="1200"/>
            <a:t>Vómitos</a:t>
          </a:r>
          <a:endParaRPr lang="en-US" sz="1100" kern="1200"/>
        </a:p>
        <a:p>
          <a:pPr marL="0" lvl="0" indent="0" algn="ctr" defTabSz="488950">
            <a:lnSpc>
              <a:spcPct val="100000"/>
            </a:lnSpc>
            <a:spcBef>
              <a:spcPct val="0"/>
            </a:spcBef>
            <a:spcAft>
              <a:spcPct val="35000"/>
            </a:spcAft>
            <a:buNone/>
          </a:pPr>
          <a:r>
            <a:rPr lang="es-CL" sz="1100" kern="1200"/>
            <a:t>Mareos</a:t>
          </a:r>
          <a:endParaRPr lang="en-US" sz="1100" kern="1200"/>
        </a:p>
        <a:p>
          <a:pPr marL="0" lvl="0" indent="0" algn="ctr" defTabSz="488950">
            <a:lnSpc>
              <a:spcPct val="100000"/>
            </a:lnSpc>
            <a:spcBef>
              <a:spcPct val="0"/>
            </a:spcBef>
            <a:spcAft>
              <a:spcPct val="35000"/>
            </a:spcAft>
            <a:buNone/>
          </a:pPr>
          <a:r>
            <a:rPr lang="es-CL" sz="1100" kern="1200"/>
            <a:t>Dolor abdominal…</a:t>
          </a:r>
          <a:endParaRPr lang="en-US" sz="1100" kern="1200"/>
        </a:p>
      </dsp:txBody>
      <dsp:txXfrm>
        <a:off x="3462361" y="1788567"/>
        <a:ext cx="1468798" cy="1103833"/>
      </dsp:txXfrm>
    </dsp:sp>
    <dsp:sp modelId="{B648FE47-CB51-4D55-BF31-C4175B86FE88}">
      <dsp:nvSpPr>
        <dsp:cNvPr id="0" name=""/>
        <dsp:cNvSpPr/>
      </dsp:nvSpPr>
      <dsp:spPr>
        <a:xfrm>
          <a:off x="5665559" y="238963"/>
          <a:ext cx="514079" cy="514079"/>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9C11BF-9C70-4F5F-A188-B8E5B48C9B6E}">
      <dsp:nvSpPr>
        <dsp:cNvPr id="0" name=""/>
        <dsp:cNvSpPr/>
      </dsp:nvSpPr>
      <dsp:spPr>
        <a:xfrm>
          <a:off x="5188199" y="867141"/>
          <a:ext cx="1468798" cy="86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CL" sz="1400" kern="1200"/>
            <a:t>Origen NO Epiléptico (no por descarga neuronal)</a:t>
          </a:r>
          <a:endParaRPr lang="en-US" sz="1400" kern="1200"/>
        </a:p>
      </dsp:txBody>
      <dsp:txXfrm>
        <a:off x="5188199" y="867141"/>
        <a:ext cx="1468798" cy="868357"/>
      </dsp:txXfrm>
    </dsp:sp>
    <dsp:sp modelId="{EA677E7B-ED25-4947-80C9-782A5D204AF7}">
      <dsp:nvSpPr>
        <dsp:cNvPr id="0" name=""/>
        <dsp:cNvSpPr/>
      </dsp:nvSpPr>
      <dsp:spPr>
        <a:xfrm>
          <a:off x="5188199" y="1788567"/>
          <a:ext cx="1468798" cy="1103833"/>
        </a:xfrm>
        <a:prstGeom prst="rect">
          <a:avLst/>
        </a:prstGeom>
        <a:noFill/>
        <a:ln>
          <a:noFill/>
        </a:ln>
        <a:effectLst/>
      </dsp:spPr>
      <dsp:style>
        <a:lnRef idx="0">
          <a:scrgbClr r="0" g="0" b="0"/>
        </a:lnRef>
        <a:fillRef idx="0">
          <a:scrgbClr r="0" g="0" b="0"/>
        </a:fillRef>
        <a:effectRef idx="0">
          <a:scrgbClr r="0" g="0" b="0"/>
        </a:effectRef>
        <a:fontRef idx="minor"/>
      </dsp:style>
    </dsp:sp>
    <dsp:sp modelId="{E2457B39-E38F-492D-9A61-0CE66F53B97B}">
      <dsp:nvSpPr>
        <dsp:cNvPr id="0" name=""/>
        <dsp:cNvSpPr/>
      </dsp:nvSpPr>
      <dsp:spPr>
        <a:xfrm>
          <a:off x="7391397" y="238963"/>
          <a:ext cx="514079" cy="5140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903D5B-FE6A-4C95-B2A1-F34055684931}">
      <dsp:nvSpPr>
        <dsp:cNvPr id="0" name=""/>
        <dsp:cNvSpPr/>
      </dsp:nvSpPr>
      <dsp:spPr>
        <a:xfrm>
          <a:off x="6914038" y="867141"/>
          <a:ext cx="1468798" cy="86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CL" sz="1400" kern="1200"/>
            <a:t>Ocurren a cualquier edad, pero más frecuente en niños</a:t>
          </a:r>
          <a:endParaRPr lang="en-US" sz="1400" kern="1200"/>
        </a:p>
      </dsp:txBody>
      <dsp:txXfrm>
        <a:off x="6914038" y="867141"/>
        <a:ext cx="1468798" cy="868357"/>
      </dsp:txXfrm>
    </dsp:sp>
    <dsp:sp modelId="{F7E87EBA-3AFD-4652-8049-02C143F2F968}">
      <dsp:nvSpPr>
        <dsp:cNvPr id="0" name=""/>
        <dsp:cNvSpPr/>
      </dsp:nvSpPr>
      <dsp:spPr>
        <a:xfrm>
          <a:off x="6914038" y="1788567"/>
          <a:ext cx="1468798" cy="1103833"/>
        </a:xfrm>
        <a:prstGeom prst="rect">
          <a:avLst/>
        </a:prstGeom>
        <a:noFill/>
        <a:ln>
          <a:noFill/>
        </a:ln>
        <a:effectLst/>
      </dsp:spPr>
      <dsp:style>
        <a:lnRef idx="0">
          <a:scrgbClr r="0" g="0" b="0"/>
        </a:lnRef>
        <a:fillRef idx="0">
          <a:scrgbClr r="0" g="0" b="0"/>
        </a:fillRef>
        <a:effectRef idx="0">
          <a:scrgbClr r="0" g="0" b="0"/>
        </a:effectRef>
        <a:fontRef idx="minor"/>
      </dsp:style>
    </dsp:sp>
    <dsp:sp modelId="{FA5AD532-F534-411F-A2CF-11CCD80205BE}">
      <dsp:nvSpPr>
        <dsp:cNvPr id="0" name=""/>
        <dsp:cNvSpPr/>
      </dsp:nvSpPr>
      <dsp:spPr>
        <a:xfrm>
          <a:off x="9117236" y="238963"/>
          <a:ext cx="514079" cy="514079"/>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CEC1B1-BE3F-428E-B736-85B9B6B6A599}">
      <dsp:nvSpPr>
        <dsp:cNvPr id="0" name=""/>
        <dsp:cNvSpPr/>
      </dsp:nvSpPr>
      <dsp:spPr>
        <a:xfrm>
          <a:off x="8639876" y="867141"/>
          <a:ext cx="1468798" cy="86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CL" sz="1400" kern="1200"/>
            <a:t>Son más frecuentes que la epilepsia (10:1)</a:t>
          </a:r>
          <a:endParaRPr lang="en-US" sz="1400" kern="1200"/>
        </a:p>
      </dsp:txBody>
      <dsp:txXfrm>
        <a:off x="8639876" y="867141"/>
        <a:ext cx="1468798" cy="868357"/>
      </dsp:txXfrm>
    </dsp:sp>
    <dsp:sp modelId="{50E4585C-1C78-4AB2-AC1C-DBED48402B11}">
      <dsp:nvSpPr>
        <dsp:cNvPr id="0" name=""/>
        <dsp:cNvSpPr/>
      </dsp:nvSpPr>
      <dsp:spPr>
        <a:xfrm>
          <a:off x="8639876" y="1788567"/>
          <a:ext cx="1468798" cy="110383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43273-835B-4CC7-A1F2-64C47DA225DA}">
      <dsp:nvSpPr>
        <dsp:cNvPr id="0" name=""/>
        <dsp:cNvSpPr/>
      </dsp:nvSpPr>
      <dsp:spPr>
        <a:xfrm>
          <a:off x="5527" y="486935"/>
          <a:ext cx="1097489" cy="8518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A28920-77C5-4493-AC49-3BFB9BA868E9}">
      <dsp:nvSpPr>
        <dsp:cNvPr id="0" name=""/>
        <dsp:cNvSpPr/>
      </dsp:nvSpPr>
      <dsp:spPr>
        <a:xfrm>
          <a:off x="5527" y="1484027"/>
          <a:ext cx="3135684" cy="36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s-CL" sz="2300" kern="1200"/>
            <a:t>Recién Nacido</a:t>
          </a:r>
          <a:endParaRPr lang="en-US" sz="2300" kern="1200" dirty="0"/>
        </a:p>
      </dsp:txBody>
      <dsp:txXfrm>
        <a:off x="5527" y="1484027"/>
        <a:ext cx="3135684" cy="365083"/>
      </dsp:txXfrm>
    </dsp:sp>
    <dsp:sp modelId="{7BB6951A-5AEA-46B4-BBA2-20D54087EC52}">
      <dsp:nvSpPr>
        <dsp:cNvPr id="0" name=""/>
        <dsp:cNvSpPr/>
      </dsp:nvSpPr>
      <dsp:spPr>
        <a:xfrm>
          <a:off x="5527" y="1916660"/>
          <a:ext cx="3135684" cy="1947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s-CL" sz="1700" kern="1200" dirty="0"/>
            <a:t>Jitteriness</a:t>
          </a:r>
          <a:endParaRPr lang="en-US" sz="1700" kern="1200" dirty="0"/>
        </a:p>
        <a:p>
          <a:pPr marL="0" lvl="0" indent="0" algn="l" defTabSz="755650">
            <a:lnSpc>
              <a:spcPct val="100000"/>
            </a:lnSpc>
            <a:spcBef>
              <a:spcPct val="0"/>
            </a:spcBef>
            <a:spcAft>
              <a:spcPct val="35000"/>
            </a:spcAft>
            <a:buNone/>
          </a:pPr>
          <a:r>
            <a:rPr lang="es-CL" sz="1700" kern="1200"/>
            <a:t>Hiperekplexia</a:t>
          </a:r>
          <a:endParaRPr lang="en-US" sz="1700" kern="1200"/>
        </a:p>
        <a:p>
          <a:pPr marL="0" lvl="0" indent="0" algn="l" defTabSz="755650">
            <a:lnSpc>
              <a:spcPct val="100000"/>
            </a:lnSpc>
            <a:spcBef>
              <a:spcPct val="0"/>
            </a:spcBef>
            <a:spcAft>
              <a:spcPct val="35000"/>
            </a:spcAft>
            <a:buNone/>
          </a:pPr>
          <a:r>
            <a:rPr lang="es-CL" sz="1700" kern="1200" dirty="0"/>
            <a:t>Mioclono benigno del sueño</a:t>
          </a:r>
          <a:endParaRPr lang="en-US" sz="1700" kern="1200" dirty="0"/>
        </a:p>
      </dsp:txBody>
      <dsp:txXfrm>
        <a:off x="5527" y="1916660"/>
        <a:ext cx="3135684" cy="1947742"/>
      </dsp:txXfrm>
    </dsp:sp>
    <dsp:sp modelId="{98C5070C-86DB-4378-A5BD-109CDBC16AB8}">
      <dsp:nvSpPr>
        <dsp:cNvPr id="0" name=""/>
        <dsp:cNvSpPr/>
      </dsp:nvSpPr>
      <dsp:spPr>
        <a:xfrm>
          <a:off x="3689957" y="486935"/>
          <a:ext cx="1097489" cy="85186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5000" b="-1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ED27B6-FE54-4BCE-A278-EAFA15CA9940}">
      <dsp:nvSpPr>
        <dsp:cNvPr id="0" name=""/>
        <dsp:cNvSpPr/>
      </dsp:nvSpPr>
      <dsp:spPr>
        <a:xfrm>
          <a:off x="3689957" y="1484027"/>
          <a:ext cx="3135684" cy="36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s-CL" sz="2300" kern="1200"/>
            <a:t>Lactante e infancia</a:t>
          </a:r>
          <a:endParaRPr lang="en-US" sz="2300" kern="1200"/>
        </a:p>
      </dsp:txBody>
      <dsp:txXfrm>
        <a:off x="3689957" y="1484027"/>
        <a:ext cx="3135684" cy="365083"/>
      </dsp:txXfrm>
    </dsp:sp>
    <dsp:sp modelId="{E5AB3BE3-2178-46B4-97DB-E4FFC0516F11}">
      <dsp:nvSpPr>
        <dsp:cNvPr id="0" name=""/>
        <dsp:cNvSpPr/>
      </dsp:nvSpPr>
      <dsp:spPr>
        <a:xfrm>
          <a:off x="3689957" y="1916660"/>
          <a:ext cx="3135684" cy="1947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s-CL" sz="1700" kern="1200" dirty="0"/>
            <a:t>Apneas emotivas</a:t>
          </a:r>
          <a:endParaRPr lang="en-US" sz="1700" kern="1200" dirty="0"/>
        </a:p>
        <a:p>
          <a:pPr marL="0" lvl="0" indent="0" algn="l" defTabSz="755650">
            <a:lnSpc>
              <a:spcPct val="100000"/>
            </a:lnSpc>
            <a:spcBef>
              <a:spcPct val="0"/>
            </a:spcBef>
            <a:spcAft>
              <a:spcPct val="35000"/>
            </a:spcAft>
            <a:buNone/>
          </a:pPr>
          <a:r>
            <a:rPr lang="es-CL" sz="1700" kern="1200" dirty="0"/>
            <a:t>Shuddering</a:t>
          </a:r>
          <a:endParaRPr lang="en-US" sz="1700" kern="1200" dirty="0"/>
        </a:p>
        <a:p>
          <a:pPr marL="0" lvl="0" indent="0" algn="l" defTabSz="755650">
            <a:lnSpc>
              <a:spcPct val="100000"/>
            </a:lnSpc>
            <a:spcBef>
              <a:spcPct val="0"/>
            </a:spcBef>
            <a:spcAft>
              <a:spcPct val="35000"/>
            </a:spcAft>
            <a:buNone/>
          </a:pPr>
          <a:r>
            <a:rPr lang="es-CL" sz="1700" kern="1200"/>
            <a:t>Estereotipias</a:t>
          </a:r>
          <a:endParaRPr lang="en-US" sz="1700" kern="1200"/>
        </a:p>
        <a:p>
          <a:pPr marL="0" lvl="0" indent="0" algn="l" defTabSz="755650">
            <a:lnSpc>
              <a:spcPct val="100000"/>
            </a:lnSpc>
            <a:spcBef>
              <a:spcPct val="0"/>
            </a:spcBef>
            <a:spcAft>
              <a:spcPct val="35000"/>
            </a:spcAft>
            <a:buNone/>
          </a:pPr>
          <a:r>
            <a:rPr lang="es-CL" sz="1700" kern="1200"/>
            <a:t>Tortícolis paroxística benigna</a:t>
          </a:r>
          <a:endParaRPr lang="en-US" sz="1700" kern="1200"/>
        </a:p>
        <a:p>
          <a:pPr marL="0" lvl="0" indent="0" algn="l" defTabSz="755650">
            <a:lnSpc>
              <a:spcPct val="100000"/>
            </a:lnSpc>
            <a:spcBef>
              <a:spcPct val="0"/>
            </a:spcBef>
            <a:spcAft>
              <a:spcPct val="35000"/>
            </a:spcAft>
            <a:buNone/>
          </a:pPr>
          <a:r>
            <a:rPr lang="es-CL" sz="1700" kern="1200"/>
            <a:t>Desviación tónica de la mirada hacia arriba paroxística benigna</a:t>
          </a:r>
          <a:endParaRPr lang="en-US" sz="1700" kern="1200"/>
        </a:p>
        <a:p>
          <a:pPr marL="0" lvl="0" indent="0" algn="l" defTabSz="755650">
            <a:lnSpc>
              <a:spcPct val="100000"/>
            </a:lnSpc>
            <a:spcBef>
              <a:spcPct val="0"/>
            </a:spcBef>
            <a:spcAft>
              <a:spcPct val="35000"/>
            </a:spcAft>
            <a:buNone/>
          </a:pPr>
          <a:r>
            <a:rPr lang="es-CL" sz="1700" kern="1200" dirty="0"/>
            <a:t>Vértigo Paroxístico Benigno</a:t>
          </a:r>
          <a:endParaRPr lang="en-US" sz="1700" kern="1200" dirty="0"/>
        </a:p>
        <a:p>
          <a:pPr marL="0" lvl="0" indent="0" algn="l" defTabSz="755650">
            <a:lnSpc>
              <a:spcPct val="100000"/>
            </a:lnSpc>
            <a:spcBef>
              <a:spcPct val="0"/>
            </a:spcBef>
            <a:spcAft>
              <a:spcPct val="35000"/>
            </a:spcAft>
            <a:buNone/>
          </a:pPr>
          <a:r>
            <a:rPr lang="es-CL" sz="1700" kern="1200"/>
            <a:t>Trastornos del sueño</a:t>
          </a:r>
          <a:endParaRPr lang="en-US" sz="1700" kern="1200"/>
        </a:p>
        <a:p>
          <a:pPr marL="0" lvl="0" indent="0" algn="l" defTabSz="755650">
            <a:lnSpc>
              <a:spcPct val="100000"/>
            </a:lnSpc>
            <a:spcBef>
              <a:spcPct val="0"/>
            </a:spcBef>
            <a:spcAft>
              <a:spcPct val="35000"/>
            </a:spcAft>
            <a:buNone/>
          </a:pPr>
          <a:r>
            <a:rPr lang="es-CL" sz="1700" kern="1200" dirty="0"/>
            <a:t>Movimientos de gratificación</a:t>
          </a:r>
          <a:endParaRPr lang="en-US" sz="1700" kern="1200" dirty="0"/>
        </a:p>
        <a:p>
          <a:pPr marL="0" lvl="0" indent="0" algn="l" defTabSz="755650">
            <a:lnSpc>
              <a:spcPct val="100000"/>
            </a:lnSpc>
            <a:spcBef>
              <a:spcPct val="0"/>
            </a:spcBef>
            <a:spcAft>
              <a:spcPct val="35000"/>
            </a:spcAft>
            <a:buNone/>
          </a:pPr>
          <a:r>
            <a:rPr lang="es-CL" sz="1700" kern="1200" dirty="0"/>
            <a:t>Spasmus nutans</a:t>
          </a:r>
          <a:endParaRPr lang="en-US" sz="1700" kern="1200" dirty="0"/>
        </a:p>
        <a:p>
          <a:pPr marL="0" lvl="0" indent="0" algn="l" defTabSz="755650">
            <a:lnSpc>
              <a:spcPct val="100000"/>
            </a:lnSpc>
            <a:spcBef>
              <a:spcPct val="0"/>
            </a:spcBef>
            <a:spcAft>
              <a:spcPct val="35000"/>
            </a:spcAft>
            <a:buNone/>
          </a:pPr>
          <a:r>
            <a:rPr lang="es-CL" sz="1700" kern="1200" dirty="0"/>
            <a:t>Síndrome de Sandifer</a:t>
          </a:r>
          <a:endParaRPr lang="en-US" sz="1700" kern="1200" dirty="0"/>
        </a:p>
      </dsp:txBody>
      <dsp:txXfrm>
        <a:off x="3689957" y="1916660"/>
        <a:ext cx="3135684" cy="1947742"/>
      </dsp:txXfrm>
    </dsp:sp>
    <dsp:sp modelId="{C625F951-2AF2-4D2A-BD77-9EF2D61838F7}">
      <dsp:nvSpPr>
        <dsp:cNvPr id="0" name=""/>
        <dsp:cNvSpPr/>
      </dsp:nvSpPr>
      <dsp:spPr>
        <a:xfrm>
          <a:off x="7374387" y="486935"/>
          <a:ext cx="1097489" cy="8518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5000" b="-1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21E6E6-FB7A-41F8-83CF-894A400FF566}">
      <dsp:nvSpPr>
        <dsp:cNvPr id="0" name=""/>
        <dsp:cNvSpPr/>
      </dsp:nvSpPr>
      <dsp:spPr>
        <a:xfrm>
          <a:off x="7374387" y="1484027"/>
          <a:ext cx="3135684" cy="36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s-CL" sz="2300" kern="1200" dirty="0"/>
            <a:t>Escolar-Adolescencia</a:t>
          </a:r>
          <a:endParaRPr lang="en-US" sz="2300" kern="1200" dirty="0"/>
        </a:p>
      </dsp:txBody>
      <dsp:txXfrm>
        <a:off x="7374387" y="1484027"/>
        <a:ext cx="3135684" cy="365083"/>
      </dsp:txXfrm>
    </dsp:sp>
    <dsp:sp modelId="{B150D36A-DEEE-4F6F-8326-BC6F268CDD44}">
      <dsp:nvSpPr>
        <dsp:cNvPr id="0" name=""/>
        <dsp:cNvSpPr/>
      </dsp:nvSpPr>
      <dsp:spPr>
        <a:xfrm>
          <a:off x="7374387" y="1916660"/>
          <a:ext cx="3135684" cy="1947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s-CL" sz="1700" kern="1200" dirty="0"/>
            <a:t>Síncope</a:t>
          </a:r>
          <a:endParaRPr lang="en-US" sz="1700" kern="1200" dirty="0"/>
        </a:p>
        <a:p>
          <a:pPr marL="0" lvl="0" indent="0" algn="l" defTabSz="755650">
            <a:lnSpc>
              <a:spcPct val="100000"/>
            </a:lnSpc>
            <a:spcBef>
              <a:spcPct val="0"/>
            </a:spcBef>
            <a:spcAft>
              <a:spcPct val="35000"/>
            </a:spcAft>
            <a:buNone/>
          </a:pPr>
          <a:r>
            <a:rPr lang="es-CL" sz="1700" kern="1200" dirty="0"/>
            <a:t>Trastornos del sueño</a:t>
          </a:r>
          <a:endParaRPr lang="en-US" sz="1700" kern="1200" dirty="0"/>
        </a:p>
        <a:p>
          <a:pPr marL="0" lvl="0" indent="0" algn="l" defTabSz="755650">
            <a:lnSpc>
              <a:spcPct val="100000"/>
            </a:lnSpc>
            <a:spcBef>
              <a:spcPct val="0"/>
            </a:spcBef>
            <a:spcAft>
              <a:spcPct val="35000"/>
            </a:spcAft>
            <a:buNone/>
          </a:pPr>
          <a:r>
            <a:rPr lang="es-CL" sz="1700" kern="1200" dirty="0"/>
            <a:t>Crisis psicógenas</a:t>
          </a:r>
          <a:endParaRPr lang="en-US" sz="1700" kern="1200" dirty="0"/>
        </a:p>
        <a:p>
          <a:pPr marL="0" lvl="0" indent="0" algn="l" defTabSz="755650">
            <a:lnSpc>
              <a:spcPct val="100000"/>
            </a:lnSpc>
            <a:spcBef>
              <a:spcPct val="0"/>
            </a:spcBef>
            <a:spcAft>
              <a:spcPct val="35000"/>
            </a:spcAft>
            <a:buNone/>
          </a:pPr>
          <a:r>
            <a:rPr lang="es-CL" sz="1700" kern="1200" dirty="0"/>
            <a:t>Tics</a:t>
          </a:r>
          <a:endParaRPr lang="en-US" sz="1700" kern="1200" dirty="0"/>
        </a:p>
        <a:p>
          <a:pPr marL="0" lvl="0" indent="0" algn="l" defTabSz="755650">
            <a:lnSpc>
              <a:spcPct val="100000"/>
            </a:lnSpc>
            <a:spcBef>
              <a:spcPct val="0"/>
            </a:spcBef>
            <a:spcAft>
              <a:spcPct val="35000"/>
            </a:spcAft>
            <a:buNone/>
          </a:pPr>
          <a:r>
            <a:rPr lang="es-CL" sz="1700" kern="1200" dirty="0"/>
            <a:t>Migraña</a:t>
          </a:r>
          <a:endParaRPr lang="en-US" sz="1700" kern="1200" dirty="0"/>
        </a:p>
      </dsp:txBody>
      <dsp:txXfrm>
        <a:off x="7374387" y="1916660"/>
        <a:ext cx="3135684" cy="1947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B4D69-7204-445E-967D-2ADC4B88F118}">
      <dsp:nvSpPr>
        <dsp:cNvPr id="0" name=""/>
        <dsp:cNvSpPr/>
      </dsp:nvSpPr>
      <dsp:spPr>
        <a:xfrm>
          <a:off x="1028759" y="20609"/>
          <a:ext cx="1096417" cy="109641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161006-7745-445C-80AE-3B6525F4D443}">
      <dsp:nvSpPr>
        <dsp:cNvPr id="0" name=""/>
        <dsp:cNvSpPr/>
      </dsp:nvSpPr>
      <dsp:spPr>
        <a:xfrm>
          <a:off x="10657" y="1302362"/>
          <a:ext cx="3132622" cy="469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s-CL" sz="2000" kern="1200"/>
            <a:t>Jitteriness (Temblor)</a:t>
          </a:r>
          <a:endParaRPr lang="en-US" sz="2000" kern="1200"/>
        </a:p>
      </dsp:txBody>
      <dsp:txXfrm>
        <a:off x="10657" y="1302362"/>
        <a:ext cx="3132622" cy="469893"/>
      </dsp:txXfrm>
    </dsp:sp>
    <dsp:sp modelId="{B70966E5-5E9D-4377-80F0-54A11F073C3A}">
      <dsp:nvSpPr>
        <dsp:cNvPr id="0" name=""/>
        <dsp:cNvSpPr/>
      </dsp:nvSpPr>
      <dsp:spPr>
        <a:xfrm>
          <a:off x="10657" y="1858458"/>
          <a:ext cx="3132622" cy="247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s-CL" sz="1500" kern="1200"/>
            <a:t>El más frecuente en este periodo</a:t>
          </a:r>
          <a:endParaRPr lang="en-US" sz="1500" kern="1200"/>
        </a:p>
        <a:p>
          <a:pPr marL="0" lvl="0" indent="0" algn="ctr" defTabSz="666750">
            <a:lnSpc>
              <a:spcPct val="90000"/>
            </a:lnSpc>
            <a:spcBef>
              <a:spcPct val="0"/>
            </a:spcBef>
            <a:spcAft>
              <a:spcPct val="35000"/>
            </a:spcAft>
            <a:buNone/>
          </a:pPr>
          <a:r>
            <a:rPr lang="es-CL" sz="1500" kern="1200"/>
            <a:t>Temblores reurrentes en EE, aumentan con el estímulo y ceden con flexión leve</a:t>
          </a:r>
          <a:endParaRPr lang="en-US" sz="1500" kern="1200"/>
        </a:p>
        <a:p>
          <a:pPr marL="0" lvl="0" indent="0" algn="ctr" defTabSz="666750">
            <a:lnSpc>
              <a:spcPct val="90000"/>
            </a:lnSpc>
            <a:spcBef>
              <a:spcPct val="0"/>
            </a:spcBef>
            <a:spcAft>
              <a:spcPct val="35000"/>
            </a:spcAft>
            <a:buNone/>
          </a:pPr>
          <a:r>
            <a:rPr lang="es-CL" sz="1500" kern="1200"/>
            <a:t>NO se acompaña de movimientos oculares o cambios autonómicos</a:t>
          </a:r>
          <a:endParaRPr lang="en-US" sz="1500" kern="1200"/>
        </a:p>
        <a:p>
          <a:pPr marL="0" lvl="0" indent="0" algn="ctr" defTabSz="666750">
            <a:lnSpc>
              <a:spcPct val="90000"/>
            </a:lnSpc>
            <a:spcBef>
              <a:spcPct val="0"/>
            </a:spcBef>
            <a:spcAft>
              <a:spcPct val="35000"/>
            </a:spcAft>
            <a:buNone/>
          </a:pPr>
          <a:r>
            <a:rPr lang="es-CL" sz="1500" kern="1200" dirty="0"/>
            <a:t>Puede ser benigno o secundario (hipoglicemia, hipocalcemia, EHI, deprivación de drogas)</a:t>
          </a:r>
        </a:p>
        <a:p>
          <a:pPr marL="0" lvl="0" indent="0" algn="ctr" defTabSz="666750">
            <a:lnSpc>
              <a:spcPct val="90000"/>
            </a:lnSpc>
            <a:spcBef>
              <a:spcPct val="0"/>
            </a:spcBef>
            <a:spcAft>
              <a:spcPct val="35000"/>
            </a:spcAft>
            <a:buNone/>
          </a:pPr>
          <a:r>
            <a:rPr lang="es-CL" sz="1500" kern="1200" dirty="0">
              <a:hlinkClick xmlns:r="http://schemas.openxmlformats.org/officeDocument/2006/relationships" r:id="rId3"/>
            </a:rPr>
            <a:t>https://www.youtube.com/watch?v=VxAtSA4bV7A</a:t>
          </a:r>
          <a:endParaRPr lang="en-US" sz="1500" kern="1200" dirty="0"/>
        </a:p>
      </dsp:txBody>
      <dsp:txXfrm>
        <a:off x="10657" y="1858458"/>
        <a:ext cx="3132622" cy="2472270"/>
      </dsp:txXfrm>
    </dsp:sp>
    <dsp:sp modelId="{9877FD63-2BF8-4883-AE85-CBF4B07CE219}">
      <dsp:nvSpPr>
        <dsp:cNvPr id="0" name=""/>
        <dsp:cNvSpPr/>
      </dsp:nvSpPr>
      <dsp:spPr>
        <a:xfrm>
          <a:off x="4709591" y="20609"/>
          <a:ext cx="1096417" cy="1096417"/>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AD551B-465F-4A55-8FC4-634E55C45528}">
      <dsp:nvSpPr>
        <dsp:cNvPr id="0" name=""/>
        <dsp:cNvSpPr/>
      </dsp:nvSpPr>
      <dsp:spPr>
        <a:xfrm>
          <a:off x="3691488" y="1302362"/>
          <a:ext cx="3132622" cy="469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s-CL" sz="2000" kern="1200"/>
            <a:t>Hiperekplexia</a:t>
          </a:r>
          <a:endParaRPr lang="en-US" sz="2000" kern="1200"/>
        </a:p>
      </dsp:txBody>
      <dsp:txXfrm>
        <a:off x="3691488" y="1302362"/>
        <a:ext cx="3132622" cy="469893"/>
      </dsp:txXfrm>
    </dsp:sp>
    <dsp:sp modelId="{FBE8FDEB-AE12-4500-96B6-5374B4EAB545}">
      <dsp:nvSpPr>
        <dsp:cNvPr id="0" name=""/>
        <dsp:cNvSpPr/>
      </dsp:nvSpPr>
      <dsp:spPr>
        <a:xfrm>
          <a:off x="3691488" y="1858458"/>
          <a:ext cx="3132622" cy="247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s-CL" sz="1500" kern="1200"/>
            <a:t>Respuesta de sobresalto exagerada y brusca evocada por un estímulo inesperado (ruidos, tacto, visual…)</a:t>
          </a:r>
          <a:endParaRPr lang="en-US" sz="1500" kern="1200"/>
        </a:p>
        <a:p>
          <a:pPr marL="0" lvl="0" indent="0" algn="ctr" defTabSz="666750">
            <a:lnSpc>
              <a:spcPct val="90000"/>
            </a:lnSpc>
            <a:spcBef>
              <a:spcPct val="0"/>
            </a:spcBef>
            <a:spcAft>
              <a:spcPct val="35000"/>
            </a:spcAft>
            <a:buNone/>
          </a:pPr>
          <a:r>
            <a:rPr lang="es-CL" sz="1500" kern="1200" dirty="0"/>
            <a:t>Arrugar cara, flexión de cabeza y hombros, aducción de los brazos, flexión de tronco y extremidades</a:t>
          </a:r>
        </a:p>
        <a:p>
          <a:pPr marL="0" lvl="0" indent="0" algn="ctr" defTabSz="666750">
            <a:lnSpc>
              <a:spcPct val="90000"/>
            </a:lnSpc>
            <a:spcBef>
              <a:spcPct val="0"/>
            </a:spcBef>
            <a:spcAft>
              <a:spcPct val="35000"/>
            </a:spcAft>
            <a:buNone/>
          </a:pPr>
          <a:r>
            <a:rPr lang="es-CL" sz="1500" kern="1200" dirty="0">
              <a:hlinkClick xmlns:r="http://schemas.openxmlformats.org/officeDocument/2006/relationships" r:id="rId6"/>
            </a:rPr>
            <a:t>https://www.youtube.com/watch?v=g3ddv_tM9sQ</a:t>
          </a:r>
          <a:endParaRPr lang="en-US" sz="1500" kern="1200" dirty="0"/>
        </a:p>
      </dsp:txBody>
      <dsp:txXfrm>
        <a:off x="3691488" y="1858458"/>
        <a:ext cx="3132622" cy="2472270"/>
      </dsp:txXfrm>
    </dsp:sp>
    <dsp:sp modelId="{B3EF418F-4AE4-4FDB-8CD6-5684FBA16B70}">
      <dsp:nvSpPr>
        <dsp:cNvPr id="0" name=""/>
        <dsp:cNvSpPr/>
      </dsp:nvSpPr>
      <dsp:spPr>
        <a:xfrm>
          <a:off x="8390422" y="20609"/>
          <a:ext cx="1096417" cy="1096417"/>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1739DE-CEAB-4EDA-9463-DBA31D055A34}">
      <dsp:nvSpPr>
        <dsp:cNvPr id="0" name=""/>
        <dsp:cNvSpPr/>
      </dsp:nvSpPr>
      <dsp:spPr>
        <a:xfrm>
          <a:off x="7372320" y="1302362"/>
          <a:ext cx="3132622" cy="469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s-CL" sz="2000" kern="1200"/>
            <a:t>Mioclono benigno del sueño</a:t>
          </a:r>
          <a:endParaRPr lang="en-US" sz="2000" kern="1200"/>
        </a:p>
      </dsp:txBody>
      <dsp:txXfrm>
        <a:off x="7372320" y="1302362"/>
        <a:ext cx="3132622" cy="469893"/>
      </dsp:txXfrm>
    </dsp:sp>
    <dsp:sp modelId="{05FEF038-9D78-4DD8-862A-5A21349C6ECA}">
      <dsp:nvSpPr>
        <dsp:cNvPr id="0" name=""/>
        <dsp:cNvSpPr/>
      </dsp:nvSpPr>
      <dsp:spPr>
        <a:xfrm>
          <a:off x="7372320" y="1858458"/>
          <a:ext cx="3132622" cy="247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s-CL" sz="1500" kern="1200"/>
            <a:t>Sacudidas de extremidades de alta frecuencia, duran segundos-minutos</a:t>
          </a:r>
          <a:endParaRPr lang="en-US" sz="1500" kern="1200"/>
        </a:p>
        <a:p>
          <a:pPr marL="0" lvl="0" indent="0" algn="ctr" defTabSz="666750">
            <a:lnSpc>
              <a:spcPct val="90000"/>
            </a:lnSpc>
            <a:spcBef>
              <a:spcPct val="0"/>
            </a:spcBef>
            <a:spcAft>
              <a:spcPct val="35000"/>
            </a:spcAft>
            <a:buNone/>
          </a:pPr>
          <a:r>
            <a:rPr lang="es-CL" sz="1500" kern="1200"/>
            <a:t>Se presentan especialmente al quedarse dormidos</a:t>
          </a:r>
          <a:endParaRPr lang="en-US" sz="1500" kern="1200"/>
        </a:p>
        <a:p>
          <a:pPr marL="0" lvl="0" indent="0" algn="ctr" defTabSz="666750">
            <a:lnSpc>
              <a:spcPct val="90000"/>
            </a:lnSpc>
            <a:spcBef>
              <a:spcPct val="0"/>
            </a:spcBef>
            <a:spcAft>
              <a:spcPct val="35000"/>
            </a:spcAft>
            <a:buNone/>
          </a:pPr>
          <a:r>
            <a:rPr lang="es-CL" sz="1500" kern="1200"/>
            <a:t>Pueden ser simétricas, generalizadas o de una sola extremidad</a:t>
          </a:r>
          <a:endParaRPr lang="en-US" sz="1500" kern="1200"/>
        </a:p>
        <a:p>
          <a:pPr marL="0" lvl="0" indent="0" algn="ctr" defTabSz="666750">
            <a:lnSpc>
              <a:spcPct val="90000"/>
            </a:lnSpc>
            <a:spcBef>
              <a:spcPct val="0"/>
            </a:spcBef>
            <a:spcAft>
              <a:spcPct val="35000"/>
            </a:spcAft>
            <a:buNone/>
          </a:pPr>
          <a:r>
            <a:rPr lang="es-CL" sz="1500" kern="1200"/>
            <a:t>Cede si se despierta</a:t>
          </a:r>
          <a:endParaRPr lang="en-US" sz="1500" kern="1200"/>
        </a:p>
      </dsp:txBody>
      <dsp:txXfrm>
        <a:off x="7372320" y="1858458"/>
        <a:ext cx="3132622" cy="2472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035C3-8F7C-403A-81D2-4F8C28DC798B}">
      <dsp:nvSpPr>
        <dsp:cNvPr id="0" name=""/>
        <dsp:cNvSpPr/>
      </dsp:nvSpPr>
      <dsp:spPr>
        <a:xfrm>
          <a:off x="469526" y="1618492"/>
          <a:ext cx="503507" cy="5035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202557-B828-4248-B712-6F1AE23A566C}">
      <dsp:nvSpPr>
        <dsp:cNvPr id="0" name=""/>
        <dsp:cNvSpPr/>
      </dsp:nvSpPr>
      <dsp:spPr>
        <a:xfrm>
          <a:off x="1983" y="2235882"/>
          <a:ext cx="1438593" cy="44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Relacionados con hipoxia</a:t>
          </a:r>
        </a:p>
      </dsp:txBody>
      <dsp:txXfrm>
        <a:off x="1983" y="2235882"/>
        <a:ext cx="1438593" cy="445064"/>
      </dsp:txXfrm>
    </dsp:sp>
    <dsp:sp modelId="{DAED1B85-37E6-46EB-A93B-7633CA662509}">
      <dsp:nvSpPr>
        <dsp:cNvPr id="0" name=""/>
        <dsp:cNvSpPr/>
      </dsp:nvSpPr>
      <dsp:spPr>
        <a:xfrm>
          <a:off x="1983" y="2733916"/>
          <a:ext cx="1438593" cy="153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Apnea emotiva o Espasmo del sollozo (pálido y cianótico)</a:t>
          </a:r>
        </a:p>
      </dsp:txBody>
      <dsp:txXfrm>
        <a:off x="1983" y="2733916"/>
        <a:ext cx="1438593" cy="1533017"/>
      </dsp:txXfrm>
    </dsp:sp>
    <dsp:sp modelId="{FD38C96B-88D0-408F-9AC6-4D046C8A1204}">
      <dsp:nvSpPr>
        <dsp:cNvPr id="0" name=""/>
        <dsp:cNvSpPr/>
      </dsp:nvSpPr>
      <dsp:spPr>
        <a:xfrm>
          <a:off x="2159874" y="1618492"/>
          <a:ext cx="503507" cy="503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AF220C-0BC3-4202-A0AB-8F595FDF85D8}">
      <dsp:nvSpPr>
        <dsp:cNvPr id="0" name=""/>
        <dsp:cNvSpPr/>
      </dsp:nvSpPr>
      <dsp:spPr>
        <a:xfrm>
          <a:off x="1692331" y="2235882"/>
          <a:ext cx="1438593" cy="44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Relacionados con movimiento</a:t>
          </a:r>
        </a:p>
      </dsp:txBody>
      <dsp:txXfrm>
        <a:off x="1692331" y="2235882"/>
        <a:ext cx="1438593" cy="445064"/>
      </dsp:txXfrm>
    </dsp:sp>
    <dsp:sp modelId="{7B3522A9-9B2A-43AF-8C85-4DE2AA644BA9}">
      <dsp:nvSpPr>
        <dsp:cNvPr id="0" name=""/>
        <dsp:cNvSpPr/>
      </dsp:nvSpPr>
      <dsp:spPr>
        <a:xfrm>
          <a:off x="1692331" y="2733916"/>
          <a:ext cx="1438593" cy="153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Shuddering (estemecimiento)</a:t>
          </a:r>
        </a:p>
        <a:p>
          <a:pPr marL="0" lvl="0" indent="0" algn="ctr" defTabSz="488950">
            <a:lnSpc>
              <a:spcPct val="100000"/>
            </a:lnSpc>
            <a:spcBef>
              <a:spcPct val="0"/>
            </a:spcBef>
            <a:spcAft>
              <a:spcPct val="35000"/>
            </a:spcAft>
            <a:buNone/>
          </a:pPr>
          <a:r>
            <a:rPr lang="en-US" sz="1100" kern="1200"/>
            <a:t>Espasmus nutans</a:t>
          </a:r>
        </a:p>
        <a:p>
          <a:pPr marL="0" lvl="0" indent="0" algn="ctr" defTabSz="488950">
            <a:lnSpc>
              <a:spcPct val="100000"/>
            </a:lnSpc>
            <a:spcBef>
              <a:spcPct val="0"/>
            </a:spcBef>
            <a:spcAft>
              <a:spcPct val="35000"/>
            </a:spcAft>
            <a:buNone/>
          </a:pPr>
          <a:r>
            <a:rPr lang="en-US" sz="1100" kern="1200" dirty="0" err="1"/>
            <a:t>Desviación</a:t>
          </a:r>
          <a:r>
            <a:rPr lang="en-US" sz="1100" kern="1200" dirty="0"/>
            <a:t> </a:t>
          </a:r>
          <a:r>
            <a:rPr lang="en-US" sz="1100" kern="1200" dirty="0" err="1"/>
            <a:t>paroxística</a:t>
          </a:r>
          <a:r>
            <a:rPr lang="en-US" sz="1100" kern="1200" dirty="0"/>
            <a:t> de la </a:t>
          </a:r>
          <a:r>
            <a:rPr lang="en-US" sz="1100" kern="1200" dirty="0" err="1"/>
            <a:t>mirada</a:t>
          </a:r>
          <a:r>
            <a:rPr lang="en-US" sz="1100" kern="1200" dirty="0"/>
            <a:t> </a:t>
          </a:r>
          <a:r>
            <a:rPr lang="en-US" sz="1100" kern="1200" dirty="0" err="1"/>
            <a:t>hacia</a:t>
          </a:r>
          <a:r>
            <a:rPr lang="en-US" sz="1100" kern="1200" dirty="0"/>
            <a:t> </a:t>
          </a:r>
          <a:r>
            <a:rPr lang="en-US" sz="1100" kern="1200" dirty="0" err="1"/>
            <a:t>arriba</a:t>
          </a:r>
          <a:endParaRPr lang="en-US" sz="1100" kern="1200" dirty="0"/>
        </a:p>
        <a:p>
          <a:pPr marL="0" lvl="0" indent="0" algn="ctr" defTabSz="488950">
            <a:lnSpc>
              <a:spcPct val="100000"/>
            </a:lnSpc>
            <a:spcBef>
              <a:spcPct val="0"/>
            </a:spcBef>
            <a:spcAft>
              <a:spcPct val="35000"/>
            </a:spcAft>
            <a:buNone/>
          </a:pPr>
          <a:r>
            <a:rPr lang="en-US" sz="1100" kern="1200"/>
            <a:t>Síndrome de Sandifer</a:t>
          </a:r>
        </a:p>
      </dsp:txBody>
      <dsp:txXfrm>
        <a:off x="1692331" y="2733916"/>
        <a:ext cx="1438593" cy="1533017"/>
      </dsp:txXfrm>
    </dsp:sp>
    <dsp:sp modelId="{AC5F9D2D-3951-4DFD-9189-20CC7243ED62}">
      <dsp:nvSpPr>
        <dsp:cNvPr id="0" name=""/>
        <dsp:cNvSpPr/>
      </dsp:nvSpPr>
      <dsp:spPr>
        <a:xfrm>
          <a:off x="3850221" y="1618492"/>
          <a:ext cx="503507" cy="50350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5C7D1A-DD54-4F0B-A50A-7E76CDE7B9A0}">
      <dsp:nvSpPr>
        <dsp:cNvPr id="0" name=""/>
        <dsp:cNvSpPr/>
      </dsp:nvSpPr>
      <dsp:spPr>
        <a:xfrm>
          <a:off x="3382678" y="2235882"/>
          <a:ext cx="1438593" cy="44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Relacionados con el sueño</a:t>
          </a:r>
        </a:p>
      </dsp:txBody>
      <dsp:txXfrm>
        <a:off x="3382678" y="2235882"/>
        <a:ext cx="1438593" cy="445064"/>
      </dsp:txXfrm>
    </dsp:sp>
    <dsp:sp modelId="{58C5E121-1D48-4A44-9B3A-537296552DAE}">
      <dsp:nvSpPr>
        <dsp:cNvPr id="0" name=""/>
        <dsp:cNvSpPr/>
      </dsp:nvSpPr>
      <dsp:spPr>
        <a:xfrm>
          <a:off x="3382678" y="2733916"/>
          <a:ext cx="1438593" cy="1533017"/>
        </a:xfrm>
        <a:prstGeom prst="rect">
          <a:avLst/>
        </a:prstGeom>
        <a:noFill/>
        <a:ln>
          <a:noFill/>
        </a:ln>
        <a:effectLst/>
      </dsp:spPr>
      <dsp:style>
        <a:lnRef idx="0">
          <a:scrgbClr r="0" g="0" b="0"/>
        </a:lnRef>
        <a:fillRef idx="0">
          <a:scrgbClr r="0" g="0" b="0"/>
        </a:fillRef>
        <a:effectRef idx="0">
          <a:scrgbClr r="0" g="0" b="0"/>
        </a:effectRef>
        <a:fontRef idx="minor"/>
      </dsp:style>
    </dsp:sp>
    <dsp:sp modelId="{707DDAAB-6046-4FC4-A4DA-B3E30C5FA80E}">
      <dsp:nvSpPr>
        <dsp:cNvPr id="0" name=""/>
        <dsp:cNvSpPr/>
      </dsp:nvSpPr>
      <dsp:spPr>
        <a:xfrm>
          <a:off x="5540569" y="1618492"/>
          <a:ext cx="503507" cy="503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454E2A-7324-4149-B7EF-3B425454397C}">
      <dsp:nvSpPr>
        <dsp:cNvPr id="0" name=""/>
        <dsp:cNvSpPr/>
      </dsp:nvSpPr>
      <dsp:spPr>
        <a:xfrm>
          <a:off x="5073026" y="2235882"/>
          <a:ext cx="1438593" cy="44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Otros</a:t>
          </a:r>
        </a:p>
      </dsp:txBody>
      <dsp:txXfrm>
        <a:off x="5073026" y="2235882"/>
        <a:ext cx="1438593" cy="445064"/>
      </dsp:txXfrm>
    </dsp:sp>
    <dsp:sp modelId="{610D6149-4067-4049-9CEE-16B9947FDD47}">
      <dsp:nvSpPr>
        <dsp:cNvPr id="0" name=""/>
        <dsp:cNvSpPr/>
      </dsp:nvSpPr>
      <dsp:spPr>
        <a:xfrm>
          <a:off x="5073026" y="2733916"/>
          <a:ext cx="1438593" cy="153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Tortícolis paroxístico benigno</a:t>
          </a:r>
        </a:p>
        <a:p>
          <a:pPr marL="0" lvl="0" indent="0" algn="ctr" defTabSz="488950">
            <a:lnSpc>
              <a:spcPct val="100000"/>
            </a:lnSpc>
            <a:spcBef>
              <a:spcPct val="0"/>
            </a:spcBef>
            <a:spcAft>
              <a:spcPct val="35000"/>
            </a:spcAft>
            <a:buNone/>
          </a:pPr>
          <a:r>
            <a:rPr lang="en-US" sz="1100" kern="1200"/>
            <a:t>Movimientos de gratificación</a:t>
          </a:r>
        </a:p>
      </dsp:txBody>
      <dsp:txXfrm>
        <a:off x="5073026" y="2733916"/>
        <a:ext cx="1438593" cy="15330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28AAC-32A6-C341-B893-EF33E135C52D}">
      <dsp:nvSpPr>
        <dsp:cNvPr id="0" name=""/>
        <dsp:cNvSpPr/>
      </dsp:nvSpPr>
      <dsp:spPr>
        <a:xfrm>
          <a:off x="0" y="0"/>
          <a:ext cx="7419975" cy="19684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CL" sz="1900" kern="1200"/>
            <a:t>Pálidas</a:t>
          </a:r>
        </a:p>
        <a:p>
          <a:pPr marL="114300" lvl="1" indent="-114300" algn="l" defTabSz="666750">
            <a:lnSpc>
              <a:spcPct val="90000"/>
            </a:lnSpc>
            <a:spcBef>
              <a:spcPct val="0"/>
            </a:spcBef>
            <a:spcAft>
              <a:spcPct val="15000"/>
            </a:spcAft>
            <a:buChar char="•"/>
          </a:pPr>
          <a:r>
            <a:rPr lang="es-CL" sz="1500" kern="1200" dirty="0"/>
            <a:t>Desencadenadas por trauma menor o estímulo doloroso, presentan grito, luego hipotonía, compromiso de conciencia y palidez (&lt;1’)</a:t>
          </a:r>
        </a:p>
        <a:p>
          <a:pPr marL="114300" lvl="1" indent="-114300" algn="l" defTabSz="666750">
            <a:lnSpc>
              <a:spcPct val="90000"/>
            </a:lnSpc>
            <a:spcBef>
              <a:spcPct val="0"/>
            </a:spcBef>
            <a:spcAft>
              <a:spcPct val="15000"/>
            </a:spcAft>
            <a:buChar char="•"/>
          </a:pPr>
          <a:r>
            <a:rPr lang="es-CL" sz="1500" kern="1200" dirty="0"/>
            <a:t>Respuesta vagal exacerbada</a:t>
          </a:r>
          <a:r>
            <a:rPr lang="es-CL" sz="1500" kern="1200" dirty="0">
              <a:sym typeface="Wingdings" pitchFamily="2" charset="2"/>
            </a:rPr>
            <a:t></a:t>
          </a:r>
          <a:r>
            <a:rPr lang="es-CL" sz="1500" kern="1200" dirty="0"/>
            <a:t> bradicadia </a:t>
          </a:r>
        </a:p>
        <a:p>
          <a:pPr marL="114300" lvl="1" indent="-114300" algn="l" defTabSz="666750">
            <a:lnSpc>
              <a:spcPct val="90000"/>
            </a:lnSpc>
            <a:spcBef>
              <a:spcPct val="0"/>
            </a:spcBef>
            <a:spcAft>
              <a:spcPct val="15000"/>
            </a:spcAft>
            <a:buChar char="•"/>
          </a:pPr>
          <a:r>
            <a:rPr lang="es-CL" sz="1500" kern="1200"/>
            <a:t>Más severo si anemia</a:t>
          </a:r>
        </a:p>
      </dsp:txBody>
      <dsp:txXfrm>
        <a:off x="1680844" y="0"/>
        <a:ext cx="5739130" cy="1968496"/>
      </dsp:txXfrm>
    </dsp:sp>
    <dsp:sp modelId="{6FB7D82A-3413-7C47-9CB1-71A51BDD3CF6}">
      <dsp:nvSpPr>
        <dsp:cNvPr id="0" name=""/>
        <dsp:cNvSpPr/>
      </dsp:nvSpPr>
      <dsp:spPr>
        <a:xfrm>
          <a:off x="196849" y="196849"/>
          <a:ext cx="1483995" cy="157479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EA0F61-CC8A-2D4E-8395-1673FFAB430E}">
      <dsp:nvSpPr>
        <dsp:cNvPr id="0" name=""/>
        <dsp:cNvSpPr/>
      </dsp:nvSpPr>
      <dsp:spPr>
        <a:xfrm>
          <a:off x="0" y="2165346"/>
          <a:ext cx="7419975" cy="19684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CL" sz="1900" kern="1200"/>
            <a:t>Cianóticas (65%): </a:t>
          </a:r>
        </a:p>
        <a:p>
          <a:pPr marL="114300" lvl="1" indent="-114300" algn="l" defTabSz="666750">
            <a:lnSpc>
              <a:spcPct val="90000"/>
            </a:lnSpc>
            <a:spcBef>
              <a:spcPct val="0"/>
            </a:spcBef>
            <a:spcAft>
              <a:spcPct val="15000"/>
            </a:spcAft>
            <a:buChar char="•"/>
          </a:pPr>
          <a:r>
            <a:rPr lang="es-CL" sz="1500" kern="1200"/>
            <a:t>Desencadenante (dolor, miedo, rabia) provoca prolongación de la expiración durante el llanto que puede provocar apnea, seguido de cianosis. </a:t>
          </a:r>
        </a:p>
        <a:p>
          <a:pPr marL="114300" lvl="1" indent="-114300" algn="l" defTabSz="666750">
            <a:lnSpc>
              <a:spcPct val="90000"/>
            </a:lnSpc>
            <a:spcBef>
              <a:spcPct val="0"/>
            </a:spcBef>
            <a:spcAft>
              <a:spcPct val="15000"/>
            </a:spcAft>
            <a:buChar char="•"/>
          </a:pPr>
          <a:r>
            <a:rPr lang="es-CL" sz="1500" kern="1200"/>
            <a:t>Poco frecuente acompañados disminución del tono o mioclonías</a:t>
          </a:r>
        </a:p>
        <a:p>
          <a:pPr marL="114300" lvl="1" indent="-114300" algn="l" defTabSz="666750">
            <a:lnSpc>
              <a:spcPct val="90000"/>
            </a:lnSpc>
            <a:spcBef>
              <a:spcPct val="0"/>
            </a:spcBef>
            <a:spcAft>
              <a:spcPct val="15000"/>
            </a:spcAft>
            <a:buChar char="•"/>
          </a:pPr>
          <a:r>
            <a:rPr lang="es-CL" sz="1500" kern="1200"/>
            <a:t>Si son severos: postictal o hipertonía durante el episodio</a:t>
          </a:r>
        </a:p>
        <a:p>
          <a:pPr marL="114300" lvl="1" indent="-114300" algn="l" defTabSz="666750">
            <a:lnSpc>
              <a:spcPct val="90000"/>
            </a:lnSpc>
            <a:spcBef>
              <a:spcPct val="0"/>
            </a:spcBef>
            <a:spcAft>
              <a:spcPct val="15000"/>
            </a:spcAft>
            <a:buChar char="•"/>
          </a:pPr>
          <a:r>
            <a:rPr lang="es-CL" sz="1500" kern="1200"/>
            <a:t>Responden a suplemento de Fe si hay anemia</a:t>
          </a:r>
        </a:p>
      </dsp:txBody>
      <dsp:txXfrm>
        <a:off x="1680844" y="2165346"/>
        <a:ext cx="5739130" cy="1968496"/>
      </dsp:txXfrm>
    </dsp:sp>
    <dsp:sp modelId="{295FF3EB-C693-D84C-9B14-65420738A0F8}">
      <dsp:nvSpPr>
        <dsp:cNvPr id="0" name=""/>
        <dsp:cNvSpPr/>
      </dsp:nvSpPr>
      <dsp:spPr>
        <a:xfrm>
          <a:off x="196849" y="2362195"/>
          <a:ext cx="1483995" cy="157479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F1E71-A987-4D82-82E9-C304208861D9}">
      <dsp:nvSpPr>
        <dsp:cNvPr id="0" name=""/>
        <dsp:cNvSpPr/>
      </dsp:nvSpPr>
      <dsp:spPr>
        <a:xfrm>
          <a:off x="738475" y="550917"/>
          <a:ext cx="787007" cy="7870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D6F0C-B9FF-43FB-8ADD-0F812CFBB1AC}">
      <dsp:nvSpPr>
        <dsp:cNvPr id="0" name=""/>
        <dsp:cNvSpPr/>
      </dsp:nvSpPr>
      <dsp:spPr>
        <a:xfrm>
          <a:off x="7682" y="1446113"/>
          <a:ext cx="2248593" cy="65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CL" sz="1400" kern="1200"/>
            <a:t>Trastorno por cefalea recurrente: ataques  duran 4-72 hrs</a:t>
          </a:r>
          <a:endParaRPr lang="en-US" sz="1400" kern="1200"/>
        </a:p>
      </dsp:txBody>
      <dsp:txXfrm>
        <a:off x="7682" y="1446113"/>
        <a:ext cx="2248593" cy="653497"/>
      </dsp:txXfrm>
    </dsp:sp>
    <dsp:sp modelId="{C7DB0F53-5E63-4863-A62A-A138A097E84D}">
      <dsp:nvSpPr>
        <dsp:cNvPr id="0" name=""/>
        <dsp:cNvSpPr/>
      </dsp:nvSpPr>
      <dsp:spPr>
        <a:xfrm>
          <a:off x="7682" y="2149931"/>
          <a:ext cx="2248593" cy="916996"/>
        </a:xfrm>
        <a:prstGeom prst="rect">
          <a:avLst/>
        </a:prstGeom>
        <a:noFill/>
        <a:ln>
          <a:noFill/>
        </a:ln>
        <a:effectLst/>
      </dsp:spPr>
      <dsp:style>
        <a:lnRef idx="0">
          <a:scrgbClr r="0" g="0" b="0"/>
        </a:lnRef>
        <a:fillRef idx="0">
          <a:scrgbClr r="0" g="0" b="0"/>
        </a:fillRef>
        <a:effectRef idx="0">
          <a:scrgbClr r="0" g="0" b="0"/>
        </a:effectRef>
        <a:fontRef idx="minor"/>
      </dsp:style>
    </dsp:sp>
    <dsp:sp modelId="{203F8B4C-6975-47EC-A5B8-7FE2D2E5B6CE}">
      <dsp:nvSpPr>
        <dsp:cNvPr id="0" name=""/>
        <dsp:cNvSpPr/>
      </dsp:nvSpPr>
      <dsp:spPr>
        <a:xfrm>
          <a:off x="3380573" y="550917"/>
          <a:ext cx="787007" cy="7870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CBA554-2C05-4CA2-94D6-53D157269BBE}">
      <dsp:nvSpPr>
        <dsp:cNvPr id="0" name=""/>
        <dsp:cNvSpPr/>
      </dsp:nvSpPr>
      <dsp:spPr>
        <a:xfrm>
          <a:off x="2649780" y="1446113"/>
          <a:ext cx="2248593" cy="65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CL" sz="1400" kern="1200"/>
            <a:t>Características típicas</a:t>
          </a:r>
          <a:endParaRPr lang="en-US" sz="1400" kern="1200"/>
        </a:p>
      </dsp:txBody>
      <dsp:txXfrm>
        <a:off x="2649780" y="1446113"/>
        <a:ext cx="2248593" cy="653497"/>
      </dsp:txXfrm>
    </dsp:sp>
    <dsp:sp modelId="{655DC502-2FB8-4FA0-B397-D8CD2180AAF8}">
      <dsp:nvSpPr>
        <dsp:cNvPr id="0" name=""/>
        <dsp:cNvSpPr/>
      </dsp:nvSpPr>
      <dsp:spPr>
        <a:xfrm>
          <a:off x="2649780" y="2149931"/>
          <a:ext cx="2248593" cy="91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CL" sz="1100" kern="1200"/>
            <a:t>Unilateral</a:t>
          </a:r>
          <a:endParaRPr lang="en-US" sz="1100" kern="1200"/>
        </a:p>
        <a:p>
          <a:pPr marL="0" lvl="0" indent="0" algn="ctr" defTabSz="488950">
            <a:lnSpc>
              <a:spcPct val="100000"/>
            </a:lnSpc>
            <a:spcBef>
              <a:spcPct val="0"/>
            </a:spcBef>
            <a:spcAft>
              <a:spcPct val="35000"/>
            </a:spcAft>
            <a:buNone/>
          </a:pPr>
          <a:r>
            <a:rPr lang="es-CL" sz="1100" kern="1200"/>
            <a:t>Pulsátil</a:t>
          </a:r>
          <a:endParaRPr lang="en-US" sz="1100" kern="1200"/>
        </a:p>
        <a:p>
          <a:pPr marL="0" lvl="0" indent="0" algn="ctr" defTabSz="488950">
            <a:lnSpc>
              <a:spcPct val="100000"/>
            </a:lnSpc>
            <a:spcBef>
              <a:spcPct val="0"/>
            </a:spcBef>
            <a:spcAft>
              <a:spcPct val="35000"/>
            </a:spcAft>
            <a:buNone/>
          </a:pPr>
          <a:r>
            <a:rPr lang="es-CL" sz="1100" kern="1200"/>
            <a:t>Intensidad moderada a sevrea</a:t>
          </a:r>
          <a:endParaRPr lang="en-US" sz="1100" kern="1200"/>
        </a:p>
        <a:p>
          <a:pPr marL="0" lvl="0" indent="0" algn="ctr" defTabSz="488950">
            <a:lnSpc>
              <a:spcPct val="100000"/>
            </a:lnSpc>
            <a:spcBef>
              <a:spcPct val="0"/>
            </a:spcBef>
            <a:spcAft>
              <a:spcPct val="35000"/>
            </a:spcAft>
            <a:buNone/>
          </a:pPr>
          <a:r>
            <a:rPr lang="es-CL" sz="1100" kern="1200"/>
            <a:t>Empeora con actividad física rutinara</a:t>
          </a:r>
          <a:endParaRPr lang="en-US" sz="1100" kern="1200"/>
        </a:p>
      </dsp:txBody>
      <dsp:txXfrm>
        <a:off x="2649780" y="2149931"/>
        <a:ext cx="2248593" cy="916996"/>
      </dsp:txXfrm>
    </dsp:sp>
    <dsp:sp modelId="{39E097C6-320C-457A-963E-CE6D51065607}">
      <dsp:nvSpPr>
        <dsp:cNvPr id="0" name=""/>
        <dsp:cNvSpPr/>
      </dsp:nvSpPr>
      <dsp:spPr>
        <a:xfrm>
          <a:off x="6022670" y="550917"/>
          <a:ext cx="787007" cy="7870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6577D8-9B9A-45C0-9C80-6274087E140A}">
      <dsp:nvSpPr>
        <dsp:cNvPr id="0" name=""/>
        <dsp:cNvSpPr/>
      </dsp:nvSpPr>
      <dsp:spPr>
        <a:xfrm>
          <a:off x="5291877" y="1446113"/>
          <a:ext cx="2248593" cy="65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CL" sz="1400" kern="1200"/>
            <a:t>Asociación </a:t>
          </a:r>
          <a:endParaRPr lang="en-US" sz="1400" kern="1200"/>
        </a:p>
      </dsp:txBody>
      <dsp:txXfrm>
        <a:off x="5291877" y="1446113"/>
        <a:ext cx="2248593" cy="653497"/>
      </dsp:txXfrm>
    </dsp:sp>
    <dsp:sp modelId="{A1F129A3-489F-4D5E-81AE-DC75713C4AFF}">
      <dsp:nvSpPr>
        <dsp:cNvPr id="0" name=""/>
        <dsp:cNvSpPr/>
      </dsp:nvSpPr>
      <dsp:spPr>
        <a:xfrm>
          <a:off x="5291877" y="2149931"/>
          <a:ext cx="2248593" cy="91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CL" sz="1100" kern="1200"/>
            <a:t>Nauseas y/o Vómitos</a:t>
          </a:r>
          <a:endParaRPr lang="en-US" sz="1100" kern="1200"/>
        </a:p>
        <a:p>
          <a:pPr marL="0" lvl="0" indent="0" algn="ctr" defTabSz="488950">
            <a:lnSpc>
              <a:spcPct val="100000"/>
            </a:lnSpc>
            <a:spcBef>
              <a:spcPct val="0"/>
            </a:spcBef>
            <a:spcAft>
              <a:spcPct val="35000"/>
            </a:spcAft>
            <a:buNone/>
          </a:pPr>
          <a:r>
            <a:rPr lang="es-CL" sz="1100" kern="1200"/>
            <a:t>Fonofobia y fotofobia</a:t>
          </a:r>
          <a:endParaRPr lang="en-US" sz="1100" kern="1200"/>
        </a:p>
      </dsp:txBody>
      <dsp:txXfrm>
        <a:off x="5291877" y="2149931"/>
        <a:ext cx="2248593" cy="916996"/>
      </dsp:txXfrm>
    </dsp:sp>
    <dsp:sp modelId="{52527F40-CAFA-4E43-843E-07F3A806B5B7}">
      <dsp:nvSpPr>
        <dsp:cNvPr id="0" name=""/>
        <dsp:cNvSpPr/>
      </dsp:nvSpPr>
      <dsp:spPr>
        <a:xfrm>
          <a:off x="8664768" y="550917"/>
          <a:ext cx="787007" cy="7870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C77B09-3AB0-4B3B-97E2-FEBDF85EF4A9}">
      <dsp:nvSpPr>
        <dsp:cNvPr id="0" name=""/>
        <dsp:cNvSpPr/>
      </dsp:nvSpPr>
      <dsp:spPr>
        <a:xfrm>
          <a:off x="7933975" y="1446113"/>
          <a:ext cx="2248593" cy="65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CL" sz="1400" kern="1200"/>
            <a:t>Con o sin Aura típica</a:t>
          </a:r>
          <a:endParaRPr lang="en-US" sz="1400" kern="1200"/>
        </a:p>
      </dsp:txBody>
      <dsp:txXfrm>
        <a:off x="7933975" y="1446113"/>
        <a:ext cx="2248593" cy="653497"/>
      </dsp:txXfrm>
    </dsp:sp>
    <dsp:sp modelId="{5A6D2B2D-9A9F-4044-AF4A-5BC2B09BB579}">
      <dsp:nvSpPr>
        <dsp:cNvPr id="0" name=""/>
        <dsp:cNvSpPr/>
      </dsp:nvSpPr>
      <dsp:spPr>
        <a:xfrm>
          <a:off x="7933975" y="2149931"/>
          <a:ext cx="2248593" cy="91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CL" sz="1100" kern="1200"/>
            <a:t>Síntomas visuales, sensitivos, del habla/lenguaje completamente reversibles </a:t>
          </a:r>
          <a:endParaRPr lang="en-US" sz="1100" kern="1200"/>
        </a:p>
        <a:p>
          <a:pPr marL="0" lvl="0" indent="0" algn="ctr" defTabSz="488950">
            <a:lnSpc>
              <a:spcPct val="100000"/>
            </a:lnSpc>
            <a:spcBef>
              <a:spcPct val="0"/>
            </a:spcBef>
            <a:spcAft>
              <a:spcPct val="35000"/>
            </a:spcAft>
            <a:buNone/>
          </a:pPr>
          <a:r>
            <a:rPr lang="es-CL" sz="1100" kern="1200"/>
            <a:t>Instalación gradual, duración menor de 1 hora</a:t>
          </a:r>
          <a:endParaRPr lang="en-US" sz="1100" kern="1200"/>
        </a:p>
      </dsp:txBody>
      <dsp:txXfrm>
        <a:off x="7933975" y="2149931"/>
        <a:ext cx="2248593" cy="9169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889B6-824B-394D-8480-009003CDDB00}">
      <dsp:nvSpPr>
        <dsp:cNvPr id="0" name=""/>
        <dsp:cNvSpPr/>
      </dsp:nvSpPr>
      <dsp:spPr>
        <a:xfrm>
          <a:off x="0" y="79084"/>
          <a:ext cx="6513603"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20% niños en edad escolar los presentan</a:t>
          </a:r>
          <a:endParaRPr lang="en-US" sz="1800" kern="1200"/>
        </a:p>
      </dsp:txBody>
      <dsp:txXfrm>
        <a:off x="34906" y="113990"/>
        <a:ext cx="6443791" cy="645240"/>
      </dsp:txXfrm>
    </dsp:sp>
    <dsp:sp modelId="{EC73995A-A248-1042-88AD-227D492AA5EB}">
      <dsp:nvSpPr>
        <dsp:cNvPr id="0" name=""/>
        <dsp:cNvSpPr/>
      </dsp:nvSpPr>
      <dsp:spPr>
        <a:xfrm>
          <a:off x="0" y="845977"/>
          <a:ext cx="6513603" cy="715052"/>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Movimientos involuntarios, repetitivos, paroxísticos (motores o vocales)</a:t>
          </a:r>
          <a:endParaRPr lang="en-US" sz="1800" kern="1200"/>
        </a:p>
      </dsp:txBody>
      <dsp:txXfrm>
        <a:off x="34906" y="880883"/>
        <a:ext cx="6443791" cy="645240"/>
      </dsp:txXfrm>
    </dsp:sp>
    <dsp:sp modelId="{FFACCA1B-B9AC-4648-91D1-7AA8E1CB9EED}">
      <dsp:nvSpPr>
        <dsp:cNvPr id="0" name=""/>
        <dsp:cNvSpPr/>
      </dsp:nvSpPr>
      <dsp:spPr>
        <a:xfrm>
          <a:off x="0" y="1612870"/>
          <a:ext cx="6513603" cy="715052"/>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Inicio 4-8 años</a:t>
          </a:r>
          <a:endParaRPr lang="en-US" sz="1800" kern="1200"/>
        </a:p>
      </dsp:txBody>
      <dsp:txXfrm>
        <a:off x="34906" y="1647776"/>
        <a:ext cx="6443791" cy="645240"/>
      </dsp:txXfrm>
    </dsp:sp>
    <dsp:sp modelId="{7DCBD1DD-3463-214A-A7C6-9B73FDA26A78}">
      <dsp:nvSpPr>
        <dsp:cNvPr id="0" name=""/>
        <dsp:cNvSpPr/>
      </dsp:nvSpPr>
      <dsp:spPr>
        <a:xfrm>
          <a:off x="0" y="2379763"/>
          <a:ext cx="6513603" cy="715052"/>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Característico</a:t>
          </a:r>
          <a:endParaRPr lang="en-US" sz="1800" kern="1200"/>
        </a:p>
      </dsp:txBody>
      <dsp:txXfrm>
        <a:off x="34906" y="2414669"/>
        <a:ext cx="6443791" cy="645240"/>
      </dsp:txXfrm>
    </dsp:sp>
    <dsp:sp modelId="{D30CFB0B-9AFC-1D46-B948-B5084640C9DF}">
      <dsp:nvSpPr>
        <dsp:cNvPr id="0" name=""/>
        <dsp:cNvSpPr/>
      </dsp:nvSpPr>
      <dsp:spPr>
        <a:xfrm>
          <a:off x="0" y="3094815"/>
          <a:ext cx="6513603"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CL" sz="1400" kern="1200"/>
            <a:t>Urgimiento premonitorio</a:t>
          </a:r>
          <a:endParaRPr lang="en-US" sz="1400" kern="1200"/>
        </a:p>
        <a:p>
          <a:pPr marL="114300" lvl="1" indent="-114300" algn="l" defTabSz="622300">
            <a:lnSpc>
              <a:spcPct val="90000"/>
            </a:lnSpc>
            <a:spcBef>
              <a:spcPct val="0"/>
            </a:spcBef>
            <a:spcAft>
              <a:spcPct val="20000"/>
            </a:spcAft>
            <a:buChar char="•"/>
          </a:pPr>
          <a:r>
            <a:rPr lang="es-CL" sz="1400" kern="1200"/>
            <a:t>Relativo alivio después del tic</a:t>
          </a:r>
          <a:endParaRPr lang="en-US" sz="1400" kern="1200"/>
        </a:p>
        <a:p>
          <a:pPr marL="114300" lvl="1" indent="-114300" algn="l" defTabSz="622300">
            <a:lnSpc>
              <a:spcPct val="90000"/>
            </a:lnSpc>
            <a:spcBef>
              <a:spcPct val="0"/>
            </a:spcBef>
            <a:spcAft>
              <a:spcPct val="20000"/>
            </a:spcAft>
            <a:buChar char="•"/>
          </a:pPr>
          <a:r>
            <a:rPr lang="es-CL" sz="1400" kern="1200"/>
            <a:t>Ausentes durante el sueño</a:t>
          </a:r>
          <a:endParaRPr lang="en-US" sz="1400" kern="1200"/>
        </a:p>
        <a:p>
          <a:pPr marL="114300" lvl="1" indent="-114300" algn="l" defTabSz="622300">
            <a:lnSpc>
              <a:spcPct val="90000"/>
            </a:lnSpc>
            <a:spcBef>
              <a:spcPct val="0"/>
            </a:spcBef>
            <a:spcAft>
              <a:spcPct val="20000"/>
            </a:spcAft>
            <a:buChar char="•"/>
          </a:pPr>
          <a:r>
            <a:rPr lang="es-CL" sz="1400" kern="1200"/>
            <a:t>Aumentan ante ansiedad o estrés</a:t>
          </a:r>
          <a:endParaRPr lang="en-US" sz="1400" kern="1200"/>
        </a:p>
        <a:p>
          <a:pPr marL="114300" lvl="1" indent="-114300" algn="l" defTabSz="622300">
            <a:lnSpc>
              <a:spcPct val="90000"/>
            </a:lnSpc>
            <a:spcBef>
              <a:spcPct val="0"/>
            </a:spcBef>
            <a:spcAft>
              <a:spcPct val="20000"/>
            </a:spcAft>
            <a:buChar char="•"/>
          </a:pPr>
          <a:r>
            <a:rPr lang="es-CL" sz="1400" kern="1200"/>
            <a:t>Pueden ser suprimidos voluntariamente</a:t>
          </a:r>
          <a:endParaRPr lang="en-US" sz="1400" kern="1200"/>
        </a:p>
      </dsp:txBody>
      <dsp:txXfrm>
        <a:off x="0" y="3094815"/>
        <a:ext cx="6513603" cy="1229580"/>
      </dsp:txXfrm>
    </dsp:sp>
    <dsp:sp modelId="{1B78555F-02CF-1947-845F-55AB790FCD47}">
      <dsp:nvSpPr>
        <dsp:cNvPr id="0" name=""/>
        <dsp:cNvSpPr/>
      </dsp:nvSpPr>
      <dsp:spPr>
        <a:xfrm>
          <a:off x="0" y="4324395"/>
          <a:ext cx="6513603" cy="715052"/>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Curso “va y viene”</a:t>
          </a:r>
          <a:endParaRPr lang="en-US" sz="1800" kern="1200"/>
        </a:p>
      </dsp:txBody>
      <dsp:txXfrm>
        <a:off x="34906" y="4359301"/>
        <a:ext cx="6443791" cy="645240"/>
      </dsp:txXfrm>
    </dsp:sp>
    <dsp:sp modelId="{B33AEF76-E396-F64A-A20B-0E65CD813BF7}">
      <dsp:nvSpPr>
        <dsp:cNvPr id="0" name=""/>
        <dsp:cNvSpPr/>
      </dsp:nvSpPr>
      <dsp:spPr>
        <a:xfrm>
          <a:off x="0" y="5091288"/>
          <a:ext cx="6513603" cy="7150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Sin compromiso de conciencia ni periodo postictal</a:t>
          </a:r>
          <a:endParaRPr lang="en-US" sz="1800" kern="1200"/>
        </a:p>
      </dsp:txBody>
      <dsp:txXfrm>
        <a:off x="34906" y="5126194"/>
        <a:ext cx="6443791" cy="6452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28236-5F02-4E88-913C-958C3769B783}">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F9FF8-1909-4EEB-9334-D596B3171350}">
      <dsp:nvSpPr>
        <dsp:cNvPr id="0" name=""/>
        <dsp:cNvSpPr/>
      </dsp:nvSpPr>
      <dsp:spPr>
        <a:xfrm>
          <a:off x="492877" y="750432"/>
          <a:ext cx="774830" cy="77483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E2EA6C-92CF-4442-90F5-92651EFA33C6}">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s-CL" sz="1700" kern="1200" dirty="0"/>
            <a:t>Cambios paroxísticos en comportamiento o consciencia que parecen crisis epilépticas pero sin alteración concurrrente en EEG</a:t>
          </a:r>
          <a:endParaRPr lang="en-US" sz="1700" kern="1200" dirty="0"/>
        </a:p>
      </dsp:txBody>
      <dsp:txXfrm>
        <a:off x="1834517" y="469890"/>
        <a:ext cx="3148942" cy="1335915"/>
      </dsp:txXfrm>
    </dsp:sp>
    <dsp:sp modelId="{1AA0F703-18B7-4FAD-BDEC-30282E4E0E66}">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1F1BC-A81C-4BE0-9660-1915F812337C}">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5E28F5-B7F8-4F53-BB29-EAC8682560B4}">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s-CL" sz="1700" kern="1200" dirty="0"/>
            <a:t>Otros nombres: pseudocrisis, crisis psicógenas, conversivas…</a:t>
          </a:r>
          <a:endParaRPr lang="en-US" sz="1700" kern="1200" dirty="0"/>
        </a:p>
      </dsp:txBody>
      <dsp:txXfrm>
        <a:off x="7154322" y="469890"/>
        <a:ext cx="3148942" cy="1335915"/>
      </dsp:txXfrm>
    </dsp:sp>
    <dsp:sp modelId="{3BBFB20D-6116-4835-9AAE-BE73335F43C0}">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70B94-1B36-4929-992A-F72E460A39FF}">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0EC5FC-BF1A-47AB-98B4-4738B163D28A}">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s-CL" sz="1700" kern="1200" dirty="0"/>
            <a:t>Menos fecuentes en pediatría, más en adolescentes y mujeres</a:t>
          </a:r>
          <a:endParaRPr lang="en-US" sz="1700" kern="1200" dirty="0"/>
        </a:p>
      </dsp:txBody>
      <dsp:txXfrm>
        <a:off x="1834517" y="2545532"/>
        <a:ext cx="3148942" cy="1335915"/>
      </dsp:txXfrm>
    </dsp:sp>
    <dsp:sp modelId="{49B90DFF-24FA-44B9-AE8A-6A4F666FF757}">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C6569-E1E6-4956-9123-FEBD645A503A}">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790929-8A59-45F7-9386-108951000B3D}">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s-CL" sz="1700" kern="1200"/>
            <a:t>Motoras, dialépticas, temblor…</a:t>
          </a:r>
          <a:endParaRPr lang="en-US" sz="1700" kern="120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AF81C-6A9E-A844-A74D-E68AFF5B6F85}" type="datetimeFigureOut">
              <a:rPr lang="es-CL" smtClean="0"/>
              <a:t>12-05-20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DA110-1FCA-5B4D-8B92-D4E5DBD1D6AD}" type="slidenum">
              <a:rPr lang="es-CL" smtClean="0"/>
              <a:t>‹Nº›</a:t>
            </a:fld>
            <a:endParaRPr lang="es-CL"/>
          </a:p>
        </p:txBody>
      </p:sp>
    </p:spTree>
    <p:extLst>
      <p:ext uri="{BB962C8B-B14F-4D97-AF65-F5344CB8AC3E}">
        <p14:creationId xmlns:p14="http://schemas.microsoft.com/office/powerpoint/2010/main" val="406784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2</a:t>
            </a:fld>
            <a:endParaRPr lang="es-CL"/>
          </a:p>
        </p:txBody>
      </p:sp>
    </p:spTree>
    <p:extLst>
      <p:ext uri="{BB962C8B-B14F-4D97-AF65-F5344CB8AC3E}">
        <p14:creationId xmlns:p14="http://schemas.microsoft.com/office/powerpoint/2010/main" val="199985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20</a:t>
            </a:fld>
            <a:endParaRPr lang="es-CL"/>
          </a:p>
        </p:txBody>
      </p:sp>
    </p:spTree>
    <p:extLst>
      <p:ext uri="{BB962C8B-B14F-4D97-AF65-F5344CB8AC3E}">
        <p14:creationId xmlns:p14="http://schemas.microsoft.com/office/powerpoint/2010/main" val="270597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21</a:t>
            </a:fld>
            <a:endParaRPr lang="es-CL"/>
          </a:p>
        </p:txBody>
      </p:sp>
    </p:spTree>
    <p:extLst>
      <p:ext uri="{BB962C8B-B14F-4D97-AF65-F5344CB8AC3E}">
        <p14:creationId xmlns:p14="http://schemas.microsoft.com/office/powerpoint/2010/main" val="2275813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22</a:t>
            </a:fld>
            <a:endParaRPr lang="es-CL"/>
          </a:p>
        </p:txBody>
      </p:sp>
    </p:spTree>
    <p:extLst>
      <p:ext uri="{BB962C8B-B14F-4D97-AF65-F5344CB8AC3E}">
        <p14:creationId xmlns:p14="http://schemas.microsoft.com/office/powerpoint/2010/main" val="2844348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23</a:t>
            </a:fld>
            <a:endParaRPr lang="es-CL"/>
          </a:p>
        </p:txBody>
      </p:sp>
    </p:spTree>
    <p:extLst>
      <p:ext uri="{BB962C8B-B14F-4D97-AF65-F5344CB8AC3E}">
        <p14:creationId xmlns:p14="http://schemas.microsoft.com/office/powerpoint/2010/main" val="243009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24</a:t>
            </a:fld>
            <a:endParaRPr lang="es-CL"/>
          </a:p>
        </p:txBody>
      </p:sp>
    </p:spTree>
    <p:extLst>
      <p:ext uri="{BB962C8B-B14F-4D97-AF65-F5344CB8AC3E}">
        <p14:creationId xmlns:p14="http://schemas.microsoft.com/office/powerpoint/2010/main" val="2726123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28</a:t>
            </a:fld>
            <a:endParaRPr lang="es-CL"/>
          </a:p>
        </p:txBody>
      </p:sp>
    </p:spTree>
    <p:extLst>
      <p:ext uri="{BB962C8B-B14F-4D97-AF65-F5344CB8AC3E}">
        <p14:creationId xmlns:p14="http://schemas.microsoft.com/office/powerpoint/2010/main" val="4198649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A73B957-4BEB-4D06-91BA-758F24340F54}" type="slidenum">
              <a:rPr lang="en-US" altLang="en-US">
                <a:latin typeface="Times New Roman" panose="02020603050405020304" pitchFamily="18" charset="0"/>
                <a:cs typeface="Times New Roman" panose="02020603050405020304" pitchFamily="18" charset="0"/>
              </a:rPr>
              <a:pPr eaLnBrk="1" hangingPunct="1"/>
              <a:t>29</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024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dirty="0">
                <a:solidFill>
                  <a:srgbClr val="7030A0"/>
                </a:solidFill>
                <a:latin typeface="Times New Roman" panose="02020603050405020304" pitchFamily="18" charset="0"/>
                <a:cs typeface="Times New Roman" panose="02020603050405020304" pitchFamily="18" charset="0"/>
              </a:rPr>
              <a:t>ILAE 2017 Clasificación de Tipos de Crisis Versión Expandida </a:t>
            </a:r>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31</a:t>
            </a:fld>
            <a:endParaRPr lang="es-CL"/>
          </a:p>
        </p:txBody>
      </p:sp>
    </p:spTree>
    <p:extLst>
      <p:ext uri="{BB962C8B-B14F-4D97-AF65-F5344CB8AC3E}">
        <p14:creationId xmlns:p14="http://schemas.microsoft.com/office/powerpoint/2010/main" val="2684846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32</a:t>
            </a:fld>
            <a:endParaRPr lang="es-CL"/>
          </a:p>
        </p:txBody>
      </p:sp>
    </p:spTree>
    <p:extLst>
      <p:ext uri="{BB962C8B-B14F-4D97-AF65-F5344CB8AC3E}">
        <p14:creationId xmlns:p14="http://schemas.microsoft.com/office/powerpoint/2010/main" val="1353120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0" i="0" kern="1200" dirty="0">
                <a:solidFill>
                  <a:schemeClr val="tx1"/>
                </a:solidFill>
                <a:effectLst/>
                <a:latin typeface="+mn-lt"/>
                <a:ea typeface="+mn-ea"/>
                <a:cs typeface="+mn-cs"/>
              </a:rPr>
              <a:t> </a:t>
            </a:r>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36</a:t>
            </a:fld>
            <a:endParaRPr lang="es-CL"/>
          </a:p>
        </p:txBody>
      </p:sp>
    </p:spTree>
    <p:extLst>
      <p:ext uri="{BB962C8B-B14F-4D97-AF65-F5344CB8AC3E}">
        <p14:creationId xmlns:p14="http://schemas.microsoft.com/office/powerpoint/2010/main" val="398703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4</a:t>
            </a:fld>
            <a:endParaRPr lang="es-CL"/>
          </a:p>
        </p:txBody>
      </p:sp>
    </p:spTree>
    <p:extLst>
      <p:ext uri="{BB962C8B-B14F-4D97-AF65-F5344CB8AC3E}">
        <p14:creationId xmlns:p14="http://schemas.microsoft.com/office/powerpoint/2010/main" val="293351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E84DA110-1FCA-5B4D-8B92-D4E5DBD1D6AD}" type="slidenum">
              <a:rPr lang="es-CL" smtClean="0"/>
              <a:t>9</a:t>
            </a:fld>
            <a:endParaRPr lang="es-CL"/>
          </a:p>
        </p:txBody>
      </p:sp>
    </p:spTree>
    <p:extLst>
      <p:ext uri="{BB962C8B-B14F-4D97-AF65-F5344CB8AC3E}">
        <p14:creationId xmlns:p14="http://schemas.microsoft.com/office/powerpoint/2010/main" val="260160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11</a:t>
            </a:fld>
            <a:endParaRPr lang="es-CL"/>
          </a:p>
        </p:txBody>
      </p:sp>
    </p:spTree>
    <p:extLst>
      <p:ext uri="{BB962C8B-B14F-4D97-AF65-F5344CB8AC3E}">
        <p14:creationId xmlns:p14="http://schemas.microsoft.com/office/powerpoint/2010/main" val="216011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13</a:t>
            </a:fld>
            <a:endParaRPr lang="es-CL"/>
          </a:p>
        </p:txBody>
      </p:sp>
    </p:spTree>
    <p:extLst>
      <p:ext uri="{BB962C8B-B14F-4D97-AF65-F5344CB8AC3E}">
        <p14:creationId xmlns:p14="http://schemas.microsoft.com/office/powerpoint/2010/main" val="163591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14</a:t>
            </a:fld>
            <a:endParaRPr lang="es-CL"/>
          </a:p>
        </p:txBody>
      </p:sp>
    </p:spTree>
    <p:extLst>
      <p:ext uri="{BB962C8B-B14F-4D97-AF65-F5344CB8AC3E}">
        <p14:creationId xmlns:p14="http://schemas.microsoft.com/office/powerpoint/2010/main" val="14681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15</a:t>
            </a:fld>
            <a:endParaRPr lang="es-CL"/>
          </a:p>
        </p:txBody>
      </p:sp>
    </p:spTree>
    <p:extLst>
      <p:ext uri="{BB962C8B-B14F-4D97-AF65-F5344CB8AC3E}">
        <p14:creationId xmlns:p14="http://schemas.microsoft.com/office/powerpoint/2010/main" val="77706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16</a:t>
            </a:fld>
            <a:endParaRPr lang="es-CL"/>
          </a:p>
        </p:txBody>
      </p:sp>
    </p:spTree>
    <p:extLst>
      <p:ext uri="{BB962C8B-B14F-4D97-AF65-F5344CB8AC3E}">
        <p14:creationId xmlns:p14="http://schemas.microsoft.com/office/powerpoint/2010/main" val="3001480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84DA110-1FCA-5B4D-8B92-D4E5DBD1D6AD}" type="slidenum">
              <a:rPr lang="es-CL" smtClean="0"/>
              <a:t>19</a:t>
            </a:fld>
            <a:endParaRPr lang="es-CL"/>
          </a:p>
        </p:txBody>
      </p:sp>
    </p:spTree>
    <p:extLst>
      <p:ext uri="{BB962C8B-B14F-4D97-AF65-F5344CB8AC3E}">
        <p14:creationId xmlns:p14="http://schemas.microsoft.com/office/powerpoint/2010/main" val="33613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B664F-EAC5-684F-83E8-8C27421715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D8BF0F2-D1C2-2748-A7B8-C1B589C1F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C902E178-1624-9040-B978-7431263E60EC}"/>
              </a:ext>
            </a:extLst>
          </p:cNvPr>
          <p:cNvSpPr>
            <a:spLocks noGrp="1"/>
          </p:cNvSpPr>
          <p:nvPr>
            <p:ph type="dt" sz="half" idx="10"/>
          </p:nvPr>
        </p:nvSpPr>
        <p:spPr/>
        <p:txBody>
          <a:bodyPr/>
          <a:lstStyle/>
          <a:p>
            <a:fld id="{8E1EEDD9-3EBE-B641-AD40-690BD5A9A019}" type="datetime1">
              <a:rPr lang="es-CL" smtClean="0"/>
              <a:t>12-05-20</a:t>
            </a:fld>
            <a:endParaRPr lang="es-CL"/>
          </a:p>
        </p:txBody>
      </p:sp>
      <p:sp>
        <p:nvSpPr>
          <p:cNvPr id="5" name="Marcador de pie de página 4">
            <a:extLst>
              <a:ext uri="{FF2B5EF4-FFF2-40B4-BE49-F238E27FC236}">
                <a16:creationId xmlns:a16="http://schemas.microsoft.com/office/drawing/2014/main" id="{62B54C8F-E9E7-4E43-8A3A-1AE6B1C2FB1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9B6ECBC-E5F5-3444-8332-339A9C1E54C7}"/>
              </a:ext>
            </a:extLst>
          </p:cNvPr>
          <p:cNvSpPr>
            <a:spLocks noGrp="1"/>
          </p:cNvSpPr>
          <p:nvPr>
            <p:ph type="sldNum" sz="quarter" idx="12"/>
          </p:nvPr>
        </p:nvSpPr>
        <p:spPr/>
        <p:txBody>
          <a:bodyPr/>
          <a:lstStyle/>
          <a:p>
            <a:fld id="{7AB432EB-5612-014F-8BD2-CE7B2EF06653}" type="slidenum">
              <a:rPr lang="es-CL" smtClean="0"/>
              <a:t>‹Nº›</a:t>
            </a:fld>
            <a:endParaRPr lang="es-CL"/>
          </a:p>
        </p:txBody>
      </p:sp>
    </p:spTree>
    <p:extLst>
      <p:ext uri="{BB962C8B-B14F-4D97-AF65-F5344CB8AC3E}">
        <p14:creationId xmlns:p14="http://schemas.microsoft.com/office/powerpoint/2010/main" val="310854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E28004-2AE2-CD42-B564-CB1F9FDE4F8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0CED849-D071-0647-8B1A-4D178C4046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9891B88-574F-4749-B317-009A706D3A3F}"/>
              </a:ext>
            </a:extLst>
          </p:cNvPr>
          <p:cNvSpPr>
            <a:spLocks noGrp="1"/>
          </p:cNvSpPr>
          <p:nvPr>
            <p:ph type="dt" sz="half" idx="10"/>
          </p:nvPr>
        </p:nvSpPr>
        <p:spPr/>
        <p:txBody>
          <a:bodyPr/>
          <a:lstStyle/>
          <a:p>
            <a:fld id="{D9A9FB68-5797-5A4B-9AF6-75EA7033ED9E}" type="datetime1">
              <a:rPr lang="es-CL" smtClean="0"/>
              <a:t>12-05-20</a:t>
            </a:fld>
            <a:endParaRPr lang="es-CL"/>
          </a:p>
        </p:txBody>
      </p:sp>
      <p:sp>
        <p:nvSpPr>
          <p:cNvPr id="5" name="Marcador de pie de página 4">
            <a:extLst>
              <a:ext uri="{FF2B5EF4-FFF2-40B4-BE49-F238E27FC236}">
                <a16:creationId xmlns:a16="http://schemas.microsoft.com/office/drawing/2014/main" id="{B009EA4C-E8EE-C44E-97D7-AA1706DAB7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46F05C2-AA13-B544-AB9E-2276D975CC19}"/>
              </a:ext>
            </a:extLst>
          </p:cNvPr>
          <p:cNvSpPr>
            <a:spLocks noGrp="1"/>
          </p:cNvSpPr>
          <p:nvPr>
            <p:ph type="sldNum" sz="quarter" idx="12"/>
          </p:nvPr>
        </p:nvSpPr>
        <p:spPr/>
        <p:txBody>
          <a:bodyPr/>
          <a:lstStyle/>
          <a:p>
            <a:fld id="{7AB432EB-5612-014F-8BD2-CE7B2EF06653}" type="slidenum">
              <a:rPr lang="es-CL" smtClean="0"/>
              <a:t>‹Nº›</a:t>
            </a:fld>
            <a:endParaRPr lang="es-CL"/>
          </a:p>
        </p:txBody>
      </p:sp>
    </p:spTree>
    <p:extLst>
      <p:ext uri="{BB962C8B-B14F-4D97-AF65-F5344CB8AC3E}">
        <p14:creationId xmlns:p14="http://schemas.microsoft.com/office/powerpoint/2010/main" val="104602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00521A-CE8F-5A45-A163-C2A6FC0234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825295D-820C-CD4D-99EF-F8701F90A8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C1ED7F4-171E-A14C-97F3-5736653C94D8}"/>
              </a:ext>
            </a:extLst>
          </p:cNvPr>
          <p:cNvSpPr>
            <a:spLocks noGrp="1"/>
          </p:cNvSpPr>
          <p:nvPr>
            <p:ph type="dt" sz="half" idx="10"/>
          </p:nvPr>
        </p:nvSpPr>
        <p:spPr/>
        <p:txBody>
          <a:bodyPr/>
          <a:lstStyle/>
          <a:p>
            <a:fld id="{CB596AAD-1E52-9745-A052-025F36CA4693}" type="datetime1">
              <a:rPr lang="es-CL" smtClean="0"/>
              <a:t>12-05-20</a:t>
            </a:fld>
            <a:endParaRPr lang="es-CL"/>
          </a:p>
        </p:txBody>
      </p:sp>
      <p:sp>
        <p:nvSpPr>
          <p:cNvPr id="5" name="Marcador de pie de página 4">
            <a:extLst>
              <a:ext uri="{FF2B5EF4-FFF2-40B4-BE49-F238E27FC236}">
                <a16:creationId xmlns:a16="http://schemas.microsoft.com/office/drawing/2014/main" id="{331323AF-93F8-D54C-8BA3-997B53A4330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24B5722-FAF7-3C40-A2B0-B913492B44E6}"/>
              </a:ext>
            </a:extLst>
          </p:cNvPr>
          <p:cNvSpPr>
            <a:spLocks noGrp="1"/>
          </p:cNvSpPr>
          <p:nvPr>
            <p:ph type="sldNum" sz="quarter" idx="12"/>
          </p:nvPr>
        </p:nvSpPr>
        <p:spPr/>
        <p:txBody>
          <a:bodyPr/>
          <a:lstStyle/>
          <a:p>
            <a:fld id="{7AB432EB-5612-014F-8BD2-CE7B2EF06653}" type="slidenum">
              <a:rPr lang="es-CL" smtClean="0"/>
              <a:t>‹Nº›</a:t>
            </a:fld>
            <a:endParaRPr lang="es-CL"/>
          </a:p>
        </p:txBody>
      </p:sp>
    </p:spTree>
    <p:extLst>
      <p:ext uri="{BB962C8B-B14F-4D97-AF65-F5344CB8AC3E}">
        <p14:creationId xmlns:p14="http://schemas.microsoft.com/office/powerpoint/2010/main" val="130231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892270"/>
          </a:xfrm>
        </p:spPr>
        <p:txBody>
          <a:bodyPr>
            <a:normAutofit/>
          </a:bodyPr>
          <a:lstStyle>
            <a:lvl1pPr algn="l">
              <a:defRPr sz="3200">
                <a:solidFill>
                  <a:srgbClr val="3F1A66"/>
                </a:solidFill>
              </a:defRPr>
            </a:lvl1pPr>
          </a:lstStyle>
          <a:p>
            <a:r>
              <a:rPr lang="en-US" dirty="0"/>
              <a:t>Headline Goes Here</a:t>
            </a:r>
          </a:p>
        </p:txBody>
      </p:sp>
    </p:spTree>
    <p:extLst>
      <p:ext uri="{BB962C8B-B14F-4D97-AF65-F5344CB8AC3E}">
        <p14:creationId xmlns:p14="http://schemas.microsoft.com/office/powerpoint/2010/main" val="109366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9EF2B-358D-8F44-A432-7228C3BB129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C2376F4-C20E-C64A-975E-D807AE1481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76D1862-74DE-FF4F-A1EF-36F3A542793B}"/>
              </a:ext>
            </a:extLst>
          </p:cNvPr>
          <p:cNvSpPr>
            <a:spLocks noGrp="1"/>
          </p:cNvSpPr>
          <p:nvPr>
            <p:ph type="dt" sz="half" idx="10"/>
          </p:nvPr>
        </p:nvSpPr>
        <p:spPr/>
        <p:txBody>
          <a:bodyPr/>
          <a:lstStyle/>
          <a:p>
            <a:fld id="{559EF820-4538-2E46-A786-27DEDE70567F}" type="datetime1">
              <a:rPr lang="es-CL" smtClean="0"/>
              <a:t>12-05-20</a:t>
            </a:fld>
            <a:endParaRPr lang="es-CL"/>
          </a:p>
        </p:txBody>
      </p:sp>
      <p:sp>
        <p:nvSpPr>
          <p:cNvPr id="5" name="Marcador de pie de página 4">
            <a:extLst>
              <a:ext uri="{FF2B5EF4-FFF2-40B4-BE49-F238E27FC236}">
                <a16:creationId xmlns:a16="http://schemas.microsoft.com/office/drawing/2014/main" id="{E3340829-0042-8F43-9E3E-DA241F62950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C0F9789-1ABC-6949-A0A1-C6F3862E5EED}"/>
              </a:ext>
            </a:extLst>
          </p:cNvPr>
          <p:cNvSpPr>
            <a:spLocks noGrp="1"/>
          </p:cNvSpPr>
          <p:nvPr>
            <p:ph type="sldNum" sz="quarter" idx="12"/>
          </p:nvPr>
        </p:nvSpPr>
        <p:spPr/>
        <p:txBody>
          <a:bodyPr/>
          <a:lstStyle/>
          <a:p>
            <a:fld id="{7AB432EB-5612-014F-8BD2-CE7B2EF06653}" type="slidenum">
              <a:rPr lang="es-CL" smtClean="0"/>
              <a:t>‹Nº›</a:t>
            </a:fld>
            <a:endParaRPr lang="es-CL"/>
          </a:p>
        </p:txBody>
      </p:sp>
    </p:spTree>
    <p:extLst>
      <p:ext uri="{BB962C8B-B14F-4D97-AF65-F5344CB8AC3E}">
        <p14:creationId xmlns:p14="http://schemas.microsoft.com/office/powerpoint/2010/main" val="323355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27B08-70C5-9C41-A9EF-77BB6EB53D0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FD1836B-FC7F-6642-81AB-B1505F259C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668C62B-9DCD-7440-ACD0-004316739A9A}"/>
              </a:ext>
            </a:extLst>
          </p:cNvPr>
          <p:cNvSpPr>
            <a:spLocks noGrp="1"/>
          </p:cNvSpPr>
          <p:nvPr>
            <p:ph type="dt" sz="half" idx="10"/>
          </p:nvPr>
        </p:nvSpPr>
        <p:spPr/>
        <p:txBody>
          <a:bodyPr/>
          <a:lstStyle/>
          <a:p>
            <a:fld id="{17E0CD88-9762-A846-8CC9-42D0065DF419}" type="datetime1">
              <a:rPr lang="es-CL" smtClean="0"/>
              <a:t>12-05-20</a:t>
            </a:fld>
            <a:endParaRPr lang="es-CL"/>
          </a:p>
        </p:txBody>
      </p:sp>
      <p:sp>
        <p:nvSpPr>
          <p:cNvPr id="5" name="Marcador de pie de página 4">
            <a:extLst>
              <a:ext uri="{FF2B5EF4-FFF2-40B4-BE49-F238E27FC236}">
                <a16:creationId xmlns:a16="http://schemas.microsoft.com/office/drawing/2014/main" id="{487D7B8A-FEBF-F34D-A600-32EF291105A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678077D-BAFC-0449-ACA9-4B900031E2CA}"/>
              </a:ext>
            </a:extLst>
          </p:cNvPr>
          <p:cNvSpPr>
            <a:spLocks noGrp="1"/>
          </p:cNvSpPr>
          <p:nvPr>
            <p:ph type="sldNum" sz="quarter" idx="12"/>
          </p:nvPr>
        </p:nvSpPr>
        <p:spPr/>
        <p:txBody>
          <a:bodyPr/>
          <a:lstStyle/>
          <a:p>
            <a:fld id="{7AB432EB-5612-014F-8BD2-CE7B2EF06653}" type="slidenum">
              <a:rPr lang="es-CL" smtClean="0"/>
              <a:t>‹Nº›</a:t>
            </a:fld>
            <a:endParaRPr lang="es-CL"/>
          </a:p>
        </p:txBody>
      </p:sp>
    </p:spTree>
    <p:extLst>
      <p:ext uri="{BB962C8B-B14F-4D97-AF65-F5344CB8AC3E}">
        <p14:creationId xmlns:p14="http://schemas.microsoft.com/office/powerpoint/2010/main" val="100340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F288AF-1EE1-3A49-80EC-D71B15D6EC1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F2F0131-EE34-7944-BFE5-60D7C665295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2CEE1129-9299-424F-89AB-B7797B7576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95B1D65-1176-2042-A694-7806271984B2}"/>
              </a:ext>
            </a:extLst>
          </p:cNvPr>
          <p:cNvSpPr>
            <a:spLocks noGrp="1"/>
          </p:cNvSpPr>
          <p:nvPr>
            <p:ph type="dt" sz="half" idx="10"/>
          </p:nvPr>
        </p:nvSpPr>
        <p:spPr/>
        <p:txBody>
          <a:bodyPr/>
          <a:lstStyle/>
          <a:p>
            <a:fld id="{F8170829-DE7C-8E4A-ABD7-DC090DF321E8}" type="datetime1">
              <a:rPr lang="es-CL" smtClean="0"/>
              <a:t>12-05-20</a:t>
            </a:fld>
            <a:endParaRPr lang="es-CL"/>
          </a:p>
        </p:txBody>
      </p:sp>
      <p:sp>
        <p:nvSpPr>
          <p:cNvPr id="6" name="Marcador de pie de página 5">
            <a:extLst>
              <a:ext uri="{FF2B5EF4-FFF2-40B4-BE49-F238E27FC236}">
                <a16:creationId xmlns:a16="http://schemas.microsoft.com/office/drawing/2014/main" id="{66640328-E411-E741-9FEE-172EB2CEC2F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F407443-1256-3840-9B86-7A2F2745A6D5}"/>
              </a:ext>
            </a:extLst>
          </p:cNvPr>
          <p:cNvSpPr>
            <a:spLocks noGrp="1"/>
          </p:cNvSpPr>
          <p:nvPr>
            <p:ph type="sldNum" sz="quarter" idx="12"/>
          </p:nvPr>
        </p:nvSpPr>
        <p:spPr/>
        <p:txBody>
          <a:bodyPr/>
          <a:lstStyle/>
          <a:p>
            <a:fld id="{7AB432EB-5612-014F-8BD2-CE7B2EF06653}" type="slidenum">
              <a:rPr lang="es-CL" smtClean="0"/>
              <a:t>‹Nº›</a:t>
            </a:fld>
            <a:endParaRPr lang="es-CL"/>
          </a:p>
        </p:txBody>
      </p:sp>
    </p:spTree>
    <p:extLst>
      <p:ext uri="{BB962C8B-B14F-4D97-AF65-F5344CB8AC3E}">
        <p14:creationId xmlns:p14="http://schemas.microsoft.com/office/powerpoint/2010/main" val="99182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8DEBE-F2EE-A541-A5C0-7419FEEAF84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4FF67F5-8F26-CA48-9073-97CC0B89B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39B738-7D42-8342-A757-9071FFDE4C1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A3FF93BD-9B5B-0440-B898-6D58CEBAF0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17BCEC-471B-3F42-87FB-E0248D8B6E5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D621593-17B6-B44A-88CF-1B7C86EED86A}"/>
              </a:ext>
            </a:extLst>
          </p:cNvPr>
          <p:cNvSpPr>
            <a:spLocks noGrp="1"/>
          </p:cNvSpPr>
          <p:nvPr>
            <p:ph type="dt" sz="half" idx="10"/>
          </p:nvPr>
        </p:nvSpPr>
        <p:spPr/>
        <p:txBody>
          <a:bodyPr/>
          <a:lstStyle/>
          <a:p>
            <a:fld id="{34B0C5FE-5D7E-6245-87F9-2A6CA38967B2}" type="datetime1">
              <a:rPr lang="es-CL" smtClean="0"/>
              <a:t>12-05-20</a:t>
            </a:fld>
            <a:endParaRPr lang="es-CL"/>
          </a:p>
        </p:txBody>
      </p:sp>
      <p:sp>
        <p:nvSpPr>
          <p:cNvPr id="8" name="Marcador de pie de página 7">
            <a:extLst>
              <a:ext uri="{FF2B5EF4-FFF2-40B4-BE49-F238E27FC236}">
                <a16:creationId xmlns:a16="http://schemas.microsoft.com/office/drawing/2014/main" id="{97B4680C-A5E1-7D44-9D2D-29788F4549A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0A5DF50-65AC-C84E-8226-D05DE001191A}"/>
              </a:ext>
            </a:extLst>
          </p:cNvPr>
          <p:cNvSpPr>
            <a:spLocks noGrp="1"/>
          </p:cNvSpPr>
          <p:nvPr>
            <p:ph type="sldNum" sz="quarter" idx="12"/>
          </p:nvPr>
        </p:nvSpPr>
        <p:spPr/>
        <p:txBody>
          <a:bodyPr/>
          <a:lstStyle/>
          <a:p>
            <a:fld id="{7AB432EB-5612-014F-8BD2-CE7B2EF06653}" type="slidenum">
              <a:rPr lang="es-CL" smtClean="0"/>
              <a:t>‹Nº›</a:t>
            </a:fld>
            <a:endParaRPr lang="es-CL"/>
          </a:p>
        </p:txBody>
      </p:sp>
    </p:spTree>
    <p:extLst>
      <p:ext uri="{BB962C8B-B14F-4D97-AF65-F5344CB8AC3E}">
        <p14:creationId xmlns:p14="http://schemas.microsoft.com/office/powerpoint/2010/main" val="95019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0F02E-B138-724F-9225-5D3C5805639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1C5CB87-5A1D-9545-A523-E5371D27EBB5}"/>
              </a:ext>
            </a:extLst>
          </p:cNvPr>
          <p:cNvSpPr>
            <a:spLocks noGrp="1"/>
          </p:cNvSpPr>
          <p:nvPr>
            <p:ph type="dt" sz="half" idx="10"/>
          </p:nvPr>
        </p:nvSpPr>
        <p:spPr/>
        <p:txBody>
          <a:bodyPr/>
          <a:lstStyle/>
          <a:p>
            <a:fld id="{87688A43-4A3C-8647-9DFE-8E6DF07D4C8D}" type="datetime1">
              <a:rPr lang="es-CL" smtClean="0"/>
              <a:t>12-05-20</a:t>
            </a:fld>
            <a:endParaRPr lang="es-CL"/>
          </a:p>
        </p:txBody>
      </p:sp>
      <p:sp>
        <p:nvSpPr>
          <p:cNvPr id="4" name="Marcador de pie de página 3">
            <a:extLst>
              <a:ext uri="{FF2B5EF4-FFF2-40B4-BE49-F238E27FC236}">
                <a16:creationId xmlns:a16="http://schemas.microsoft.com/office/drawing/2014/main" id="{9F58CAA0-BCB7-CD47-942E-5FB54BAB278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7A187D9-CE95-F84A-954F-B11EBCEC2D23}"/>
              </a:ext>
            </a:extLst>
          </p:cNvPr>
          <p:cNvSpPr>
            <a:spLocks noGrp="1"/>
          </p:cNvSpPr>
          <p:nvPr>
            <p:ph type="sldNum" sz="quarter" idx="12"/>
          </p:nvPr>
        </p:nvSpPr>
        <p:spPr/>
        <p:txBody>
          <a:bodyPr/>
          <a:lstStyle/>
          <a:p>
            <a:fld id="{7AB432EB-5612-014F-8BD2-CE7B2EF06653}" type="slidenum">
              <a:rPr lang="es-CL" smtClean="0"/>
              <a:t>‹Nº›</a:t>
            </a:fld>
            <a:endParaRPr lang="es-CL"/>
          </a:p>
        </p:txBody>
      </p:sp>
    </p:spTree>
    <p:extLst>
      <p:ext uri="{BB962C8B-B14F-4D97-AF65-F5344CB8AC3E}">
        <p14:creationId xmlns:p14="http://schemas.microsoft.com/office/powerpoint/2010/main" val="38845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1C80C1-08A2-6843-B15E-A16D787C7824}"/>
              </a:ext>
            </a:extLst>
          </p:cNvPr>
          <p:cNvSpPr>
            <a:spLocks noGrp="1"/>
          </p:cNvSpPr>
          <p:nvPr>
            <p:ph type="dt" sz="half" idx="10"/>
          </p:nvPr>
        </p:nvSpPr>
        <p:spPr/>
        <p:txBody>
          <a:bodyPr/>
          <a:lstStyle/>
          <a:p>
            <a:fld id="{5AEE75B9-7069-F548-A662-88C3342F110E}" type="datetime1">
              <a:rPr lang="es-CL" smtClean="0"/>
              <a:t>12-05-20</a:t>
            </a:fld>
            <a:endParaRPr lang="es-CL"/>
          </a:p>
        </p:txBody>
      </p:sp>
      <p:sp>
        <p:nvSpPr>
          <p:cNvPr id="3" name="Marcador de pie de página 2">
            <a:extLst>
              <a:ext uri="{FF2B5EF4-FFF2-40B4-BE49-F238E27FC236}">
                <a16:creationId xmlns:a16="http://schemas.microsoft.com/office/drawing/2014/main" id="{D4D65E02-9122-5340-8278-584BDE08ABC1}"/>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D1E18DC6-E690-1448-85B8-68A68D960AE3}"/>
              </a:ext>
            </a:extLst>
          </p:cNvPr>
          <p:cNvSpPr>
            <a:spLocks noGrp="1"/>
          </p:cNvSpPr>
          <p:nvPr>
            <p:ph type="sldNum" sz="quarter" idx="12"/>
          </p:nvPr>
        </p:nvSpPr>
        <p:spPr/>
        <p:txBody>
          <a:bodyPr/>
          <a:lstStyle/>
          <a:p>
            <a:fld id="{7AB432EB-5612-014F-8BD2-CE7B2EF06653}" type="slidenum">
              <a:rPr lang="es-CL" smtClean="0"/>
              <a:t>‹Nº›</a:t>
            </a:fld>
            <a:endParaRPr lang="es-CL"/>
          </a:p>
        </p:txBody>
      </p:sp>
    </p:spTree>
    <p:extLst>
      <p:ext uri="{BB962C8B-B14F-4D97-AF65-F5344CB8AC3E}">
        <p14:creationId xmlns:p14="http://schemas.microsoft.com/office/powerpoint/2010/main" val="8010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E3C68-0F18-A44A-811E-763704F1B6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C6F64-6820-AA4C-817A-04F7AEBB5E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36DDE731-2371-9C42-B69C-669F7EF3A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A4CDE9-1389-2C4A-B21B-ACBD41A7E4DC}"/>
              </a:ext>
            </a:extLst>
          </p:cNvPr>
          <p:cNvSpPr>
            <a:spLocks noGrp="1"/>
          </p:cNvSpPr>
          <p:nvPr>
            <p:ph type="dt" sz="half" idx="10"/>
          </p:nvPr>
        </p:nvSpPr>
        <p:spPr/>
        <p:txBody>
          <a:bodyPr/>
          <a:lstStyle/>
          <a:p>
            <a:fld id="{E5413327-D832-8F49-B69C-FB42A6CC0950}" type="datetime1">
              <a:rPr lang="es-CL" smtClean="0"/>
              <a:t>12-05-20</a:t>
            </a:fld>
            <a:endParaRPr lang="es-CL"/>
          </a:p>
        </p:txBody>
      </p:sp>
      <p:sp>
        <p:nvSpPr>
          <p:cNvPr id="6" name="Marcador de pie de página 5">
            <a:extLst>
              <a:ext uri="{FF2B5EF4-FFF2-40B4-BE49-F238E27FC236}">
                <a16:creationId xmlns:a16="http://schemas.microsoft.com/office/drawing/2014/main" id="{1A31B55A-7A99-9F47-8793-AC4C62914F5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F9C7E6E-BAB3-4547-A185-96AC3E713849}"/>
              </a:ext>
            </a:extLst>
          </p:cNvPr>
          <p:cNvSpPr>
            <a:spLocks noGrp="1"/>
          </p:cNvSpPr>
          <p:nvPr>
            <p:ph type="sldNum" sz="quarter" idx="12"/>
          </p:nvPr>
        </p:nvSpPr>
        <p:spPr/>
        <p:txBody>
          <a:bodyPr/>
          <a:lstStyle/>
          <a:p>
            <a:fld id="{7AB432EB-5612-014F-8BD2-CE7B2EF06653}" type="slidenum">
              <a:rPr lang="es-CL" smtClean="0"/>
              <a:t>‹Nº›</a:t>
            </a:fld>
            <a:endParaRPr lang="es-CL"/>
          </a:p>
        </p:txBody>
      </p:sp>
    </p:spTree>
    <p:extLst>
      <p:ext uri="{BB962C8B-B14F-4D97-AF65-F5344CB8AC3E}">
        <p14:creationId xmlns:p14="http://schemas.microsoft.com/office/powerpoint/2010/main" val="223148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E8915-6686-6A43-8A89-430C285FA70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9FBB3F6-E720-E145-BDC4-D16DFBA06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1B00032-D5B2-3146-885A-C0BA31C4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138F22-E2DF-874B-8D5A-71B6D64F4452}"/>
              </a:ext>
            </a:extLst>
          </p:cNvPr>
          <p:cNvSpPr>
            <a:spLocks noGrp="1"/>
          </p:cNvSpPr>
          <p:nvPr>
            <p:ph type="dt" sz="half" idx="10"/>
          </p:nvPr>
        </p:nvSpPr>
        <p:spPr/>
        <p:txBody>
          <a:bodyPr/>
          <a:lstStyle/>
          <a:p>
            <a:fld id="{C84425DB-BAAF-A341-AB21-0D9FB9C653EB}" type="datetime1">
              <a:rPr lang="es-CL" smtClean="0"/>
              <a:t>12-05-20</a:t>
            </a:fld>
            <a:endParaRPr lang="es-CL"/>
          </a:p>
        </p:txBody>
      </p:sp>
      <p:sp>
        <p:nvSpPr>
          <p:cNvPr id="6" name="Marcador de pie de página 5">
            <a:extLst>
              <a:ext uri="{FF2B5EF4-FFF2-40B4-BE49-F238E27FC236}">
                <a16:creationId xmlns:a16="http://schemas.microsoft.com/office/drawing/2014/main" id="{6D402E6F-5719-064D-B078-1399493ADC6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596937D-7790-AC43-AA84-B4F05E25A18A}"/>
              </a:ext>
            </a:extLst>
          </p:cNvPr>
          <p:cNvSpPr>
            <a:spLocks noGrp="1"/>
          </p:cNvSpPr>
          <p:nvPr>
            <p:ph type="sldNum" sz="quarter" idx="12"/>
          </p:nvPr>
        </p:nvSpPr>
        <p:spPr/>
        <p:txBody>
          <a:bodyPr/>
          <a:lstStyle/>
          <a:p>
            <a:fld id="{7AB432EB-5612-014F-8BD2-CE7B2EF06653}" type="slidenum">
              <a:rPr lang="es-CL" smtClean="0"/>
              <a:t>‹Nº›</a:t>
            </a:fld>
            <a:endParaRPr lang="es-CL"/>
          </a:p>
        </p:txBody>
      </p:sp>
    </p:spTree>
    <p:extLst>
      <p:ext uri="{BB962C8B-B14F-4D97-AF65-F5344CB8AC3E}">
        <p14:creationId xmlns:p14="http://schemas.microsoft.com/office/powerpoint/2010/main" val="358531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8395BC-0CF9-FC46-8CEC-95A86900FB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6E21E10-AAB0-9744-BDD4-57CAEAB78F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1F6ACCE-7608-414C-9C0E-AD75CFAA7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085AA-9EB8-8946-A4B5-F1DF2CCB3079}" type="datetime1">
              <a:rPr lang="es-CL" smtClean="0"/>
              <a:t>12-05-20</a:t>
            </a:fld>
            <a:endParaRPr lang="es-CL"/>
          </a:p>
        </p:txBody>
      </p:sp>
      <p:sp>
        <p:nvSpPr>
          <p:cNvPr id="5" name="Marcador de pie de página 4">
            <a:extLst>
              <a:ext uri="{FF2B5EF4-FFF2-40B4-BE49-F238E27FC236}">
                <a16:creationId xmlns:a16="http://schemas.microsoft.com/office/drawing/2014/main" id="{C25C7CF1-B5CC-8C4E-AE84-BA7750085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81C80C9-2847-E147-9277-DDD37FFCF7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432EB-5612-014F-8BD2-CE7B2EF06653}" type="slidenum">
              <a:rPr lang="es-CL" smtClean="0"/>
              <a:t>‹Nº›</a:t>
            </a:fld>
            <a:endParaRPr lang="es-CL"/>
          </a:p>
        </p:txBody>
      </p:sp>
    </p:spTree>
    <p:extLst>
      <p:ext uri="{BB962C8B-B14F-4D97-AF65-F5344CB8AC3E}">
        <p14:creationId xmlns:p14="http://schemas.microsoft.com/office/powerpoint/2010/main" val="43054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ljnwpW1Ul1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8rGFsOWVy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yjOkfZoB8lI" TargetMode="External"/><Relationship Id="rId4" Type="http://schemas.openxmlformats.org/officeDocument/2006/relationships/hyperlink" Target="https://www.youtube.com/watch?v=JU2XK0-8Ap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6.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tiff"/></Relationships>
</file>

<file path=ppt/slides/_rels/slide1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qVFIcF9lyk8"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hyperlink" Target="https://www.ncbi.nlm.nih.gov/pubmed/2827606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hyperlink" Target="https://www.ncbi.nlm.nih.gov/pubmed/2827606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hyperlink" Target="https://www.ncbi.nlm.nih.gov/pubmed/2827606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pubmed/2827606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9" name="Freeform: Shape 28">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pie de página 3">
            <a:extLst>
              <a:ext uri="{FF2B5EF4-FFF2-40B4-BE49-F238E27FC236}">
                <a16:creationId xmlns:a16="http://schemas.microsoft.com/office/drawing/2014/main" id="{691C6514-EA83-2D46-939E-62DA691DC32C}"/>
              </a:ext>
            </a:extLst>
          </p:cNvPr>
          <p:cNvSpPr>
            <a:spLocks noGrp="1"/>
          </p:cNvSpPr>
          <p:nvPr>
            <p:ph type="ftr" sz="quarter" idx="11"/>
          </p:nvPr>
        </p:nvSpPr>
        <p:spPr>
          <a:xfrm>
            <a:off x="321733" y="5991225"/>
            <a:ext cx="2568811" cy="365125"/>
          </a:xfrm>
        </p:spPr>
        <p:txBody>
          <a:bodyPr>
            <a:normAutofit lnSpcReduction="10000"/>
          </a:bodyPr>
          <a:lstStyle/>
          <a:p>
            <a:pPr algn="l">
              <a:spcAft>
                <a:spcPts val="600"/>
              </a:spcAft>
            </a:pPr>
            <a:r>
              <a:rPr lang="es-CL" sz="1800" b="1" dirty="0">
                <a:solidFill>
                  <a:srgbClr val="FFFFFF"/>
                </a:solidFill>
              </a:rPr>
              <a:t>Mayo 2020</a:t>
            </a:r>
          </a:p>
        </p:txBody>
      </p:sp>
      <p:sp>
        <p:nvSpPr>
          <p:cNvPr id="31" name="Freeform: Shape 30">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ítulo 2">
            <a:extLst>
              <a:ext uri="{FF2B5EF4-FFF2-40B4-BE49-F238E27FC236}">
                <a16:creationId xmlns:a16="http://schemas.microsoft.com/office/drawing/2014/main" id="{8AAF5D1E-497F-724D-B483-9E6A5B34678E}"/>
              </a:ext>
            </a:extLst>
          </p:cNvPr>
          <p:cNvSpPr>
            <a:spLocks noGrp="1"/>
          </p:cNvSpPr>
          <p:nvPr>
            <p:ph type="subTitle" idx="1"/>
          </p:nvPr>
        </p:nvSpPr>
        <p:spPr>
          <a:xfrm>
            <a:off x="4439633" y="4518923"/>
            <a:ext cx="3312734" cy="1141851"/>
          </a:xfrm>
          <a:noFill/>
        </p:spPr>
        <p:txBody>
          <a:bodyPr>
            <a:normAutofit fontScale="92500" lnSpcReduction="10000"/>
          </a:bodyPr>
          <a:lstStyle/>
          <a:p>
            <a:r>
              <a:rPr lang="es-ES" sz="1400" dirty="0">
                <a:solidFill>
                  <a:srgbClr val="080808"/>
                </a:solidFill>
              </a:rPr>
              <a:t>Dra. Diane Vergara G.</a:t>
            </a:r>
          </a:p>
          <a:p>
            <a:r>
              <a:rPr lang="es-ES" sz="1400" dirty="0">
                <a:solidFill>
                  <a:srgbClr val="080808"/>
                </a:solidFill>
              </a:rPr>
              <a:t>Neuróloga Infantil</a:t>
            </a:r>
          </a:p>
          <a:p>
            <a:r>
              <a:rPr lang="es-CL" sz="1400" dirty="0">
                <a:solidFill>
                  <a:srgbClr val="080808"/>
                </a:solidFill>
              </a:rPr>
              <a:t>Facultad Medicina U Chile</a:t>
            </a:r>
          </a:p>
          <a:p>
            <a:r>
              <a:rPr lang="es-CL" sz="1400" dirty="0">
                <a:solidFill>
                  <a:srgbClr val="080808"/>
                </a:solidFill>
              </a:rPr>
              <a:t>Campus Centro</a:t>
            </a:r>
          </a:p>
        </p:txBody>
      </p:sp>
      <p:sp>
        <p:nvSpPr>
          <p:cNvPr id="2" name="Título 1">
            <a:extLst>
              <a:ext uri="{FF2B5EF4-FFF2-40B4-BE49-F238E27FC236}">
                <a16:creationId xmlns:a16="http://schemas.microsoft.com/office/drawing/2014/main" id="{63A796D4-8CE1-9B43-B774-A233E1FE8667}"/>
              </a:ext>
            </a:extLst>
          </p:cNvPr>
          <p:cNvSpPr>
            <a:spLocks noGrp="1"/>
          </p:cNvSpPr>
          <p:nvPr>
            <p:ph type="ctrTitle"/>
          </p:nvPr>
        </p:nvSpPr>
        <p:spPr>
          <a:xfrm>
            <a:off x="3204642" y="2353641"/>
            <a:ext cx="5782716" cy="2150719"/>
          </a:xfrm>
          <a:noFill/>
        </p:spPr>
        <p:txBody>
          <a:bodyPr anchor="ctr">
            <a:normAutofit/>
          </a:bodyPr>
          <a:lstStyle/>
          <a:p>
            <a:r>
              <a:rPr lang="es-CL" sz="3600">
                <a:solidFill>
                  <a:srgbClr val="080808"/>
                </a:solidFill>
              </a:rPr>
              <a:t>Trastornos paroxísticos epilépticos y no epilépticos</a:t>
            </a:r>
          </a:p>
        </p:txBody>
      </p:sp>
      <p:sp>
        <p:nvSpPr>
          <p:cNvPr id="33" name="Freeform: Shape 32">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4 Imagen" descr="LOGO UCH.png">
            <a:extLst>
              <a:ext uri="{FF2B5EF4-FFF2-40B4-BE49-F238E27FC236}">
                <a16:creationId xmlns:a16="http://schemas.microsoft.com/office/drawing/2014/main" id="{372358AB-EBAA-964F-B559-6FD8420ED8D4}"/>
              </a:ext>
            </a:extLst>
          </p:cNvPr>
          <p:cNvPicPr>
            <a:picLocks noChangeAspect="1"/>
          </p:cNvPicPr>
          <p:nvPr/>
        </p:nvPicPr>
        <p:blipFill>
          <a:blip r:embed="rId2"/>
          <a:stretch>
            <a:fillRect/>
          </a:stretch>
        </p:blipFill>
        <p:spPr>
          <a:xfrm>
            <a:off x="321733" y="231656"/>
            <a:ext cx="550523" cy="988555"/>
          </a:xfrm>
          <a:prstGeom prst="rect">
            <a:avLst/>
          </a:prstGeom>
        </p:spPr>
      </p:pic>
      <p:pic>
        <p:nvPicPr>
          <p:cNvPr id="20" name="Imagen 19" descr="logo servicio sin sombra">
            <a:extLst>
              <a:ext uri="{FF2B5EF4-FFF2-40B4-BE49-F238E27FC236}">
                <a16:creationId xmlns:a16="http://schemas.microsoft.com/office/drawing/2014/main" id="{54EE9B26-6E33-A043-AA03-813C76D38B0D}"/>
              </a:ext>
            </a:extLst>
          </p:cNvPr>
          <p:cNvPicPr/>
          <p:nvPr/>
        </p:nvPicPr>
        <p:blipFill>
          <a:blip r:embed="rId3"/>
          <a:stretch>
            <a:fillRect/>
          </a:stretch>
        </p:blipFill>
        <p:spPr bwMode="auto">
          <a:xfrm>
            <a:off x="10241084" y="0"/>
            <a:ext cx="1981689" cy="1691817"/>
          </a:xfrm>
          <a:prstGeom prst="rect">
            <a:avLst/>
          </a:prstGeom>
          <a:noFill/>
        </p:spPr>
      </p:pic>
    </p:spTree>
    <p:extLst>
      <p:ext uri="{BB962C8B-B14F-4D97-AF65-F5344CB8AC3E}">
        <p14:creationId xmlns:p14="http://schemas.microsoft.com/office/powerpoint/2010/main" val="197527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4">
            <a:extLst>
              <a:ext uri="{FF2B5EF4-FFF2-40B4-BE49-F238E27FC236}">
                <a16:creationId xmlns:a16="http://schemas.microsoft.com/office/drawing/2014/main" id="{7225429D-2806-1E4C-AEAA-ABD76604A18A}"/>
              </a:ext>
            </a:extLst>
          </p:cNvPr>
          <p:cNvSpPr>
            <a:spLocks noGrp="1"/>
          </p:cNvSpPr>
          <p:nvPr>
            <p:ph type="title"/>
          </p:nvPr>
        </p:nvSpPr>
        <p:spPr>
          <a:xfrm>
            <a:off x="863029" y="1012004"/>
            <a:ext cx="3416158" cy="4795408"/>
          </a:xfrm>
        </p:spPr>
        <p:txBody>
          <a:bodyPr vert="horz" lIns="91440" tIns="45720" rIns="91440" bIns="45720" rtlCol="0">
            <a:normAutofit/>
          </a:bodyPr>
          <a:lstStyle/>
          <a:p>
            <a:r>
              <a:rPr lang="en-US" dirty="0">
                <a:solidFill>
                  <a:srgbClr val="FFFFFF"/>
                </a:solidFill>
              </a:rPr>
              <a:t>TPNEs </a:t>
            </a:r>
            <a:r>
              <a:rPr lang="en-US" dirty="0" err="1">
                <a:solidFill>
                  <a:srgbClr val="FFFFFF"/>
                </a:solidFill>
              </a:rPr>
              <a:t>Lactante</a:t>
            </a:r>
            <a:r>
              <a:rPr lang="en-US" dirty="0">
                <a:solidFill>
                  <a:srgbClr val="FFFFFF"/>
                </a:solidFill>
              </a:rPr>
              <a:t> e </a:t>
            </a:r>
            <a:r>
              <a:rPr lang="en-US" dirty="0" err="1">
                <a:solidFill>
                  <a:srgbClr val="FFFFFF"/>
                </a:solidFill>
              </a:rPr>
              <a:t>infancia</a:t>
            </a:r>
            <a:endParaRPr lang="en-US" kern="1200" dirty="0">
              <a:solidFill>
                <a:srgbClr val="FFFFFF"/>
              </a:solidFill>
              <a:latin typeface="+mj-lt"/>
              <a:ea typeface="+mj-ea"/>
              <a:cs typeface="+mj-cs"/>
            </a:endParaRPr>
          </a:p>
        </p:txBody>
      </p:sp>
      <p:sp>
        <p:nvSpPr>
          <p:cNvPr id="4" name="Marcador de pie de página 3">
            <a:extLst>
              <a:ext uri="{FF2B5EF4-FFF2-40B4-BE49-F238E27FC236}">
                <a16:creationId xmlns:a16="http://schemas.microsoft.com/office/drawing/2014/main" id="{FB41016C-6AEE-3B4E-81BF-E3BCF865D284}"/>
              </a:ext>
            </a:extLst>
          </p:cNvPr>
          <p:cNvSpPr>
            <a:spLocks noGrp="1"/>
          </p:cNvSpPr>
          <p:nvPr>
            <p:ph type="ftr" sz="quarter" idx="11"/>
          </p:nvPr>
        </p:nvSpPr>
        <p:spPr>
          <a:xfrm>
            <a:off x="750305" y="6356350"/>
            <a:ext cx="4114800" cy="365125"/>
          </a:xfrm>
        </p:spPr>
        <p:txBody>
          <a:bodyPr vert="horz" lIns="91440" tIns="45720" rIns="91440" bIns="45720" rtlCol="0">
            <a:normAutofit/>
          </a:bodyPr>
          <a:lstStyle/>
          <a:p>
            <a:pPr algn="l"/>
            <a:endParaRPr lang="en-US" kern="1200">
              <a:solidFill>
                <a:prstClr val="black">
                  <a:tint val="75000"/>
                </a:prstClr>
              </a:solidFill>
              <a:latin typeface="+mn-lt"/>
              <a:ea typeface="+mn-ea"/>
              <a:cs typeface="+mn-cs"/>
            </a:endParaRPr>
          </a:p>
        </p:txBody>
      </p:sp>
      <p:graphicFrame>
        <p:nvGraphicFramePr>
          <p:cNvPr id="8" name="Marcador de texto 5">
            <a:extLst>
              <a:ext uri="{FF2B5EF4-FFF2-40B4-BE49-F238E27FC236}">
                <a16:creationId xmlns:a16="http://schemas.microsoft.com/office/drawing/2014/main" id="{03B48C19-9BBB-417C-9B08-9BF9584FD92C}"/>
              </a:ext>
            </a:extLst>
          </p:cNvPr>
          <p:cNvGraphicFramePr>
            <a:graphicFrameLocks noGrp="1"/>
          </p:cNvGraphicFramePr>
          <p:nvPr>
            <p:ph idx="1"/>
            <p:extLst>
              <p:ext uri="{D42A27DB-BD31-4B8C-83A1-F6EECF244321}">
                <p14:modId xmlns:p14="http://schemas.microsoft.com/office/powerpoint/2010/main" val="34449313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15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B78986D-A136-7646-9717-BF6FF8B74624}"/>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s-CL" dirty="0"/>
              <a:t>TPNEs Lactante e infancia relacionadas con hipoxia</a:t>
            </a:r>
          </a:p>
        </p:txBody>
      </p:sp>
      <p:graphicFrame>
        <p:nvGraphicFramePr>
          <p:cNvPr id="9" name="Marcador de contenido 8">
            <a:extLst>
              <a:ext uri="{FF2B5EF4-FFF2-40B4-BE49-F238E27FC236}">
                <a16:creationId xmlns:a16="http://schemas.microsoft.com/office/drawing/2014/main" id="{40D32036-7363-9244-BB38-448B90A10421}"/>
              </a:ext>
            </a:extLst>
          </p:cNvPr>
          <p:cNvGraphicFramePr>
            <a:graphicFrameLocks noGrp="1"/>
          </p:cNvGraphicFramePr>
          <p:nvPr>
            <p:ph idx="1"/>
            <p:extLst>
              <p:ext uri="{D42A27DB-BD31-4B8C-83A1-F6EECF244321}">
                <p14:modId xmlns:p14="http://schemas.microsoft.com/office/powerpoint/2010/main" val="1856406198"/>
              </p:ext>
            </p:extLst>
          </p:nvPr>
        </p:nvGraphicFramePr>
        <p:xfrm>
          <a:off x="2386012" y="2265948"/>
          <a:ext cx="7419975" cy="4134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Marcador de texto 15">
            <a:extLst>
              <a:ext uri="{FF2B5EF4-FFF2-40B4-BE49-F238E27FC236}">
                <a16:creationId xmlns:a16="http://schemas.microsoft.com/office/drawing/2014/main" id="{F22F50C1-FB4B-DA4C-BB6D-D040250AFF46}"/>
              </a:ext>
            </a:extLst>
          </p:cNvPr>
          <p:cNvSpPr>
            <a:spLocks noGrp="1"/>
          </p:cNvSpPr>
          <p:nvPr>
            <p:ph type="body" sz="half" idx="2"/>
          </p:nvPr>
        </p:nvSpPr>
        <p:spPr>
          <a:xfrm>
            <a:off x="4914483" y="934453"/>
            <a:ext cx="6122485" cy="3811588"/>
          </a:xfrm>
        </p:spPr>
        <p:txBody>
          <a:bodyPr>
            <a:normAutofit/>
          </a:bodyPr>
          <a:lstStyle/>
          <a:p>
            <a:r>
              <a:rPr lang="es-CL" sz="2800" dirty="0"/>
              <a:t>Apneas emotivas / Espasmos del sollozo</a:t>
            </a:r>
          </a:p>
          <a:p>
            <a:pPr algn="ctr"/>
            <a:r>
              <a:rPr lang="es-CL" sz="2400" dirty="0"/>
              <a:t>Edad: 6m-5 años </a:t>
            </a:r>
          </a:p>
        </p:txBody>
      </p:sp>
      <p:sp>
        <p:nvSpPr>
          <p:cNvPr id="17" name="Marcador de pie de página 3">
            <a:extLst>
              <a:ext uri="{FF2B5EF4-FFF2-40B4-BE49-F238E27FC236}">
                <a16:creationId xmlns:a16="http://schemas.microsoft.com/office/drawing/2014/main" id="{D4228946-E345-BF4E-81CD-B6A105FC651D}"/>
              </a:ext>
            </a:extLst>
          </p:cNvPr>
          <p:cNvSpPr txBox="1">
            <a:spLocks/>
          </p:cNvSpPr>
          <p:nvPr/>
        </p:nvSpPr>
        <p:spPr>
          <a:xfrm>
            <a:off x="838200" y="6320589"/>
            <a:ext cx="10119359" cy="590015"/>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s-CL" dirty="0"/>
              <a:t>Tatlı and Güler. Non epileptic paroxysmal events.  Turk Pediatri Ars 2017; 52: 59-65</a:t>
            </a:r>
          </a:p>
          <a:p>
            <a:pPr>
              <a:lnSpc>
                <a:spcPct val="90000"/>
              </a:lnSpc>
              <a:spcAft>
                <a:spcPts val="600"/>
              </a:spcAft>
            </a:pPr>
            <a:r>
              <a:rPr lang="es-CL" dirty="0"/>
              <a:t>Campistol J. Non-paroxysmal disorder in infant. Medicina (B Aires). 2018;78 Suppl 2:47-51.</a:t>
            </a:r>
          </a:p>
        </p:txBody>
      </p:sp>
    </p:spTree>
    <p:extLst>
      <p:ext uri="{BB962C8B-B14F-4D97-AF65-F5344CB8AC3E}">
        <p14:creationId xmlns:p14="http://schemas.microsoft.com/office/powerpoint/2010/main" val="138138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FB78986D-A136-7646-9717-BF6FF8B74624}"/>
              </a:ext>
            </a:extLst>
          </p:cNvPr>
          <p:cNvSpPr>
            <a:spLocks noGrp="1"/>
          </p:cNvSpPr>
          <p:nvPr>
            <p:ph type="title"/>
          </p:nvPr>
        </p:nvSpPr>
        <p:spPr>
          <a:xfrm>
            <a:off x="838200" y="963877"/>
            <a:ext cx="3494362" cy="4930246"/>
          </a:xfrm>
        </p:spPr>
        <p:txBody>
          <a:bodyPr>
            <a:normAutofit/>
          </a:bodyPr>
          <a:lstStyle/>
          <a:p>
            <a:r>
              <a:rPr lang="es-CL" dirty="0">
                <a:solidFill>
                  <a:schemeClr val="accent1"/>
                </a:solidFill>
              </a:rPr>
              <a:t>TPNEs Lactante e infancia relacionadas con movimiento</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Marcador de contenido 5">
            <a:extLst>
              <a:ext uri="{FF2B5EF4-FFF2-40B4-BE49-F238E27FC236}">
                <a16:creationId xmlns:a16="http://schemas.microsoft.com/office/drawing/2014/main" id="{FE6432AF-664D-944C-B4D6-1974BE9D096D}"/>
              </a:ext>
            </a:extLst>
          </p:cNvPr>
          <p:cNvSpPr>
            <a:spLocks noGrp="1"/>
          </p:cNvSpPr>
          <p:nvPr>
            <p:ph idx="1"/>
          </p:nvPr>
        </p:nvSpPr>
        <p:spPr>
          <a:xfrm>
            <a:off x="4976031" y="963877"/>
            <a:ext cx="6377769" cy="4930246"/>
          </a:xfrm>
        </p:spPr>
        <p:txBody>
          <a:bodyPr anchor="ctr">
            <a:normAutofit/>
          </a:bodyPr>
          <a:lstStyle/>
          <a:p>
            <a:r>
              <a:rPr lang="es-CL" sz="2200" dirty="0"/>
              <a:t>Shuddering (estremecimiento)</a:t>
            </a:r>
          </a:p>
          <a:p>
            <a:pPr lvl="1"/>
            <a:r>
              <a:rPr lang="es-CL" sz="2200" dirty="0"/>
              <a:t>Inicia con temblor rápido de la cabeza, que continúa hacia hombros y tronco</a:t>
            </a:r>
          </a:p>
          <a:p>
            <a:pPr lvl="1"/>
            <a:r>
              <a:rPr lang="es-CL" sz="2200" dirty="0"/>
              <a:t>Duran 1-2 segundos, recurren frecuentemente</a:t>
            </a:r>
          </a:p>
          <a:p>
            <a:pPr lvl="1"/>
            <a:r>
              <a:rPr lang="es-CL" sz="2200" dirty="0"/>
              <a:t>Inician 4-6 m, desaparecen espontáneamente 6-8 a</a:t>
            </a:r>
          </a:p>
          <a:p>
            <a:pPr lvl="1"/>
            <a:r>
              <a:rPr lang="es-CL" sz="2200" dirty="0"/>
              <a:t>Desencadenantes: mudar, alimentación, diuresis</a:t>
            </a:r>
          </a:p>
          <a:p>
            <a:r>
              <a:rPr lang="es-CL" sz="2200" dirty="0"/>
              <a:t>Spasmus nutans</a:t>
            </a:r>
          </a:p>
          <a:p>
            <a:pPr lvl="1"/>
            <a:r>
              <a:rPr lang="es-CL" sz="1800" dirty="0">
                <a:hlinkClick r:id="rId2"/>
              </a:rPr>
              <a:t>https://www.youtube.com/watch?v=ljnwpW1Ul10</a:t>
            </a:r>
            <a:endParaRPr lang="es-CL" sz="1800" dirty="0"/>
          </a:p>
          <a:p>
            <a:pPr lvl="1"/>
            <a:r>
              <a:rPr lang="es-CL" sz="2200" dirty="0"/>
              <a:t>Nistagmo + tortícolis+ inclinación de la cabeza (afirmación/negación)</a:t>
            </a:r>
          </a:p>
          <a:p>
            <a:pPr lvl="1"/>
            <a:r>
              <a:rPr lang="es-CL" sz="2200" dirty="0"/>
              <a:t>Espontáneos, duración segundos, recurrentes</a:t>
            </a:r>
          </a:p>
          <a:p>
            <a:pPr lvl="1"/>
            <a:r>
              <a:rPr lang="es-CL" sz="2200" dirty="0"/>
              <a:t>Inicio 1er año, desaparece 3-6 años</a:t>
            </a:r>
          </a:p>
          <a:p>
            <a:pPr lvl="1"/>
            <a:endParaRPr lang="es-CL" sz="2200" dirty="0"/>
          </a:p>
        </p:txBody>
      </p:sp>
      <p:sp>
        <p:nvSpPr>
          <p:cNvPr id="9" name="Marcador de pie de página 3">
            <a:extLst>
              <a:ext uri="{FF2B5EF4-FFF2-40B4-BE49-F238E27FC236}">
                <a16:creationId xmlns:a16="http://schemas.microsoft.com/office/drawing/2014/main" id="{24AEAE01-7402-B448-BFBD-1185DA0F9075}"/>
              </a:ext>
            </a:extLst>
          </p:cNvPr>
          <p:cNvSpPr txBox="1">
            <a:spLocks/>
          </p:cNvSpPr>
          <p:nvPr/>
        </p:nvSpPr>
        <p:spPr>
          <a:xfrm>
            <a:off x="838200" y="6130287"/>
            <a:ext cx="10119359" cy="780318"/>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s-CL" dirty="0"/>
              <a:t>Tatlı and Güler. Non epileptic paroxysmal events.  Turk Pediatri Ars 2017; 52: 59-65</a:t>
            </a:r>
          </a:p>
          <a:p>
            <a:pPr>
              <a:lnSpc>
                <a:spcPct val="90000"/>
              </a:lnSpc>
              <a:spcAft>
                <a:spcPts val="600"/>
              </a:spcAft>
            </a:pPr>
            <a:r>
              <a:rPr lang="es-CL" dirty="0"/>
              <a:t>Campistol J. Non-paroxysmal disorder in infant. Medicina (B Aires). 2018;78 Suppl 2:47-51.</a:t>
            </a:r>
          </a:p>
        </p:txBody>
      </p:sp>
    </p:spTree>
    <p:extLst>
      <p:ext uri="{BB962C8B-B14F-4D97-AF65-F5344CB8AC3E}">
        <p14:creationId xmlns:p14="http://schemas.microsoft.com/office/powerpoint/2010/main" val="67950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1640B3DF-3C1C-49A7-8FA7-EE4A21CB0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4">
            <a:extLst>
              <a:ext uri="{FF2B5EF4-FFF2-40B4-BE49-F238E27FC236}">
                <a16:creationId xmlns:a16="http://schemas.microsoft.com/office/drawing/2014/main" id="{FB78986D-A136-7646-9717-BF6FF8B74624}"/>
              </a:ext>
            </a:extLst>
          </p:cNvPr>
          <p:cNvSpPr>
            <a:spLocks noGrp="1"/>
          </p:cNvSpPr>
          <p:nvPr>
            <p:ph type="title"/>
          </p:nvPr>
        </p:nvSpPr>
        <p:spPr>
          <a:xfrm>
            <a:off x="868680" y="1709928"/>
            <a:ext cx="3103427" cy="3520440"/>
          </a:xfrm>
        </p:spPr>
        <p:txBody>
          <a:bodyPr anchor="t">
            <a:normAutofit/>
          </a:bodyPr>
          <a:lstStyle/>
          <a:p>
            <a:r>
              <a:rPr lang="es-CL" sz="3200"/>
              <a:t>TPNEs Lactante e infancia relacionadas con movimiento</a:t>
            </a:r>
          </a:p>
        </p:txBody>
      </p:sp>
      <p:sp>
        <p:nvSpPr>
          <p:cNvPr id="22" name="Rectangle 21">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Marcador de contenido 5">
            <a:extLst>
              <a:ext uri="{FF2B5EF4-FFF2-40B4-BE49-F238E27FC236}">
                <a16:creationId xmlns:a16="http://schemas.microsoft.com/office/drawing/2014/main" id="{FE6432AF-664D-944C-B4D6-1974BE9D096D}"/>
              </a:ext>
            </a:extLst>
          </p:cNvPr>
          <p:cNvSpPr>
            <a:spLocks noGrp="1"/>
          </p:cNvSpPr>
          <p:nvPr>
            <p:ph idx="1"/>
          </p:nvPr>
        </p:nvSpPr>
        <p:spPr>
          <a:xfrm>
            <a:off x="4962222" y="1709928"/>
            <a:ext cx="6730944" cy="4095449"/>
          </a:xfrm>
        </p:spPr>
        <p:txBody>
          <a:bodyPr>
            <a:normAutofit fontScale="70000" lnSpcReduction="20000"/>
          </a:bodyPr>
          <a:lstStyle/>
          <a:p>
            <a:r>
              <a:rPr lang="es-CL" dirty="0"/>
              <a:t>Síndrome de Sandifer</a:t>
            </a:r>
          </a:p>
          <a:p>
            <a:pPr lvl="1"/>
            <a:r>
              <a:rPr lang="es-CL" dirty="0"/>
              <a:t>RGE+ espasmo de la cabeza, cuello, tronco y postura anormal</a:t>
            </a:r>
          </a:p>
          <a:p>
            <a:pPr lvl="1"/>
            <a:r>
              <a:rPr lang="es-CL" dirty="0"/>
              <a:t>18-36 meses, DSM normal</a:t>
            </a:r>
          </a:p>
          <a:p>
            <a:pPr lvl="1"/>
            <a:r>
              <a:rPr lang="es-CL" dirty="0"/>
              <a:t>Intermitente, post alimentación</a:t>
            </a:r>
          </a:p>
          <a:p>
            <a:pPr lvl="1"/>
            <a:r>
              <a:rPr lang="es-CL" dirty="0">
                <a:hlinkClick r:id="rId3"/>
              </a:rPr>
              <a:t>https://www.youtube.com/watch?v=v8rGFsOWVyk</a:t>
            </a:r>
            <a:endParaRPr lang="es-CL" dirty="0"/>
          </a:p>
          <a:p>
            <a:pPr lvl="1"/>
            <a:r>
              <a:rPr lang="es-CL" dirty="0">
                <a:hlinkClick r:id="rId4"/>
              </a:rPr>
              <a:t>https://www.youtube.com/watch?v=JU2XK0-8Ap0</a:t>
            </a:r>
            <a:endParaRPr lang="es-CL" dirty="0"/>
          </a:p>
          <a:p>
            <a:r>
              <a:rPr lang="es-CL" dirty="0"/>
              <a:t>Desciavión paroxística de la mirada hacia arriba</a:t>
            </a:r>
          </a:p>
          <a:p>
            <a:pPr lvl="1"/>
            <a:r>
              <a:rPr lang="es-CL" dirty="0"/>
              <a:t>Inicio 1m-2 a</a:t>
            </a:r>
          </a:p>
          <a:p>
            <a:pPr lvl="1"/>
            <a:r>
              <a:rPr lang="es-CL" dirty="0"/>
              <a:t>Episodios de desviación ojos hacia arriba (continua o episódica)+ ataxia</a:t>
            </a:r>
          </a:p>
          <a:p>
            <a:pPr lvl="1"/>
            <a:r>
              <a:rPr lang="es-CL" dirty="0"/>
              <a:t>Duración episodios segundos, horas, días</a:t>
            </a:r>
          </a:p>
          <a:p>
            <a:pPr lvl="1"/>
            <a:r>
              <a:rPr lang="es-CL" dirty="0"/>
              <a:t>Cede al dormir, aumenta con cansancio o infecciones</a:t>
            </a:r>
          </a:p>
          <a:p>
            <a:pPr lvl="1"/>
            <a:r>
              <a:rPr lang="es-CL" dirty="0"/>
              <a:t>Remisión espontánea en 1-2 a desde inicio</a:t>
            </a:r>
          </a:p>
          <a:p>
            <a:pPr lvl="1"/>
            <a:r>
              <a:rPr lang="es-CL" dirty="0"/>
              <a:t>DSM normal o alterado</a:t>
            </a:r>
          </a:p>
          <a:p>
            <a:pPr lvl="1"/>
            <a:r>
              <a:rPr lang="es-CL" dirty="0">
                <a:hlinkClick r:id="rId5"/>
              </a:rPr>
              <a:t>https://www.youtube.com/watch?v=yjOkfZoB8lI</a:t>
            </a:r>
            <a:endParaRPr lang="es-CL" dirty="0"/>
          </a:p>
        </p:txBody>
      </p:sp>
      <p:sp>
        <p:nvSpPr>
          <p:cNvPr id="12" name="Marcador de pie de página 3">
            <a:extLst>
              <a:ext uri="{FF2B5EF4-FFF2-40B4-BE49-F238E27FC236}">
                <a16:creationId xmlns:a16="http://schemas.microsoft.com/office/drawing/2014/main" id="{53140196-1C63-C242-945D-266BABD4AE15}"/>
              </a:ext>
            </a:extLst>
          </p:cNvPr>
          <p:cNvSpPr txBox="1">
            <a:spLocks/>
          </p:cNvSpPr>
          <p:nvPr/>
        </p:nvSpPr>
        <p:spPr>
          <a:xfrm>
            <a:off x="838200" y="6130287"/>
            <a:ext cx="10119359" cy="780318"/>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s-CL" dirty="0"/>
              <a:t>Tatlı and Güler. Non epileptic paroxysmal events.  Turk Pediatri Ars 2017; 52: 59-65</a:t>
            </a:r>
          </a:p>
          <a:p>
            <a:pPr>
              <a:lnSpc>
                <a:spcPct val="90000"/>
              </a:lnSpc>
              <a:spcAft>
                <a:spcPts val="600"/>
              </a:spcAft>
            </a:pPr>
            <a:r>
              <a:rPr lang="es-CL" dirty="0"/>
              <a:t>Campistol J. Non-paroxysmal disorder in infant. Medicina (B Aires). 2018;78 Suppl 2:47-51.</a:t>
            </a:r>
          </a:p>
        </p:txBody>
      </p:sp>
    </p:spTree>
    <p:extLst>
      <p:ext uri="{BB962C8B-B14F-4D97-AF65-F5344CB8AC3E}">
        <p14:creationId xmlns:p14="http://schemas.microsoft.com/office/powerpoint/2010/main" val="227620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Imagen que contiene pasto, exterior, persona, niño&#10;&#10;Descripción generada automáticamente">
            <a:extLst>
              <a:ext uri="{FF2B5EF4-FFF2-40B4-BE49-F238E27FC236}">
                <a16:creationId xmlns:a16="http://schemas.microsoft.com/office/drawing/2014/main" id="{5E23B82A-75A1-1941-83FF-CA45659FCEBB}"/>
              </a:ext>
            </a:extLst>
          </p:cNvPr>
          <p:cNvPicPr>
            <a:picLocks noChangeAspect="1"/>
          </p:cNvPicPr>
          <p:nvPr/>
        </p:nvPicPr>
        <p:blipFill rotWithShape="1">
          <a:blip r:embed="rId3">
            <a:alphaModFix/>
          </a:blip>
          <a:srcRect l="14660" r="27067"/>
          <a:stretch/>
        </p:blipFill>
        <p:spPr>
          <a:xfrm>
            <a:off x="5797543" y="10"/>
            <a:ext cx="6394152" cy="6857990"/>
          </a:xfrm>
          <a:prstGeom prst="rect">
            <a:avLst/>
          </a:prstGeom>
        </p:spPr>
      </p:pic>
      <p:pic>
        <p:nvPicPr>
          <p:cNvPr id="60" name="Picture 5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ítulo 4">
            <a:extLst>
              <a:ext uri="{FF2B5EF4-FFF2-40B4-BE49-F238E27FC236}">
                <a16:creationId xmlns:a16="http://schemas.microsoft.com/office/drawing/2014/main" id="{FB78986D-A136-7646-9717-BF6FF8B74624}"/>
              </a:ext>
            </a:extLst>
          </p:cNvPr>
          <p:cNvSpPr>
            <a:spLocks noGrp="1"/>
          </p:cNvSpPr>
          <p:nvPr>
            <p:ph type="title"/>
          </p:nvPr>
        </p:nvSpPr>
        <p:spPr>
          <a:xfrm>
            <a:off x="804998" y="798445"/>
            <a:ext cx="4803636" cy="1311664"/>
          </a:xfrm>
        </p:spPr>
        <p:txBody>
          <a:bodyPr>
            <a:normAutofit/>
          </a:bodyPr>
          <a:lstStyle/>
          <a:p>
            <a:r>
              <a:rPr lang="es-CL" sz="2800">
                <a:solidFill>
                  <a:srgbClr val="000000"/>
                </a:solidFill>
              </a:rPr>
              <a:t>TPNEs Lactante e infancia relacionadas con movimiento</a:t>
            </a:r>
          </a:p>
        </p:txBody>
      </p:sp>
      <p:sp>
        <p:nvSpPr>
          <p:cNvPr id="6" name="Marcador de contenido 5">
            <a:extLst>
              <a:ext uri="{FF2B5EF4-FFF2-40B4-BE49-F238E27FC236}">
                <a16:creationId xmlns:a16="http://schemas.microsoft.com/office/drawing/2014/main" id="{FE6432AF-664D-944C-B4D6-1974BE9D096D}"/>
              </a:ext>
            </a:extLst>
          </p:cNvPr>
          <p:cNvSpPr>
            <a:spLocks noGrp="1"/>
          </p:cNvSpPr>
          <p:nvPr>
            <p:ph idx="1"/>
          </p:nvPr>
        </p:nvSpPr>
        <p:spPr>
          <a:xfrm>
            <a:off x="804997" y="2272143"/>
            <a:ext cx="4706803" cy="3788830"/>
          </a:xfrm>
        </p:spPr>
        <p:txBody>
          <a:bodyPr anchor="ctr">
            <a:normAutofit/>
          </a:bodyPr>
          <a:lstStyle/>
          <a:p>
            <a:r>
              <a:rPr lang="es-CL" sz="2000" dirty="0">
                <a:solidFill>
                  <a:srgbClr val="000000"/>
                </a:solidFill>
              </a:rPr>
              <a:t>Estereotipias</a:t>
            </a:r>
          </a:p>
          <a:p>
            <a:pPr lvl="1"/>
            <a:r>
              <a:rPr lang="es-CL" sz="2000" dirty="0">
                <a:solidFill>
                  <a:srgbClr val="000000"/>
                </a:solidFill>
              </a:rPr>
              <a:t>Movimientos apropositivos repetitivos, rítmicos y estereotipados</a:t>
            </a:r>
          </a:p>
          <a:p>
            <a:pPr lvl="1"/>
            <a:r>
              <a:rPr lang="es-CL" sz="2000" dirty="0">
                <a:solidFill>
                  <a:srgbClr val="000000"/>
                </a:solidFill>
              </a:rPr>
              <a:t>En niños con DSM normal, restraso o rasgos TEA</a:t>
            </a:r>
          </a:p>
          <a:p>
            <a:pPr lvl="1"/>
            <a:r>
              <a:rPr lang="es-CL" sz="2000" dirty="0">
                <a:solidFill>
                  <a:srgbClr val="000000"/>
                </a:solidFill>
              </a:rPr>
              <a:t>Aumentan con emoción, concentración o preocupación</a:t>
            </a:r>
          </a:p>
          <a:p>
            <a:pPr lvl="1"/>
            <a:r>
              <a:rPr lang="es-CL" sz="2000" dirty="0">
                <a:solidFill>
                  <a:srgbClr val="000000"/>
                </a:solidFill>
              </a:rPr>
              <a:t>Ceden con distracción</a:t>
            </a:r>
          </a:p>
          <a:p>
            <a:pPr lvl="1"/>
            <a:r>
              <a:rPr lang="es-CL" sz="2000" dirty="0">
                <a:solidFill>
                  <a:srgbClr val="000000"/>
                </a:solidFill>
              </a:rPr>
              <a:t>Inicio antes de los 3 años, duran años</a:t>
            </a:r>
          </a:p>
        </p:txBody>
      </p:sp>
      <p:sp>
        <p:nvSpPr>
          <p:cNvPr id="2" name="Marcador de pie de página 1">
            <a:extLst>
              <a:ext uri="{FF2B5EF4-FFF2-40B4-BE49-F238E27FC236}">
                <a16:creationId xmlns:a16="http://schemas.microsoft.com/office/drawing/2014/main" id="{96CF79A6-D607-0E41-85DA-9592E4D9B4BE}"/>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s-CL" sz="1100">
                <a:solidFill>
                  <a:srgbClr val="898989"/>
                </a:solidFill>
              </a:rPr>
              <a:t>Prasad M, et al.  Arch Dis Child Educ Pract Ed. 2015 Dec;100(6):295-300</a:t>
            </a:r>
          </a:p>
        </p:txBody>
      </p:sp>
    </p:spTree>
    <p:extLst>
      <p:ext uri="{BB962C8B-B14F-4D97-AF65-F5344CB8AC3E}">
        <p14:creationId xmlns:p14="http://schemas.microsoft.com/office/powerpoint/2010/main" val="284870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AB70A81-5E25-764A-A6FF-1A9F20FB034F}"/>
              </a:ext>
            </a:extLst>
          </p:cNvPr>
          <p:cNvSpPr>
            <a:spLocks noGrp="1"/>
          </p:cNvSpPr>
          <p:nvPr>
            <p:ph type="title"/>
          </p:nvPr>
        </p:nvSpPr>
        <p:spPr>
          <a:xfrm>
            <a:off x="621792" y="1161288"/>
            <a:ext cx="3602736" cy="4526280"/>
          </a:xfrm>
        </p:spPr>
        <p:txBody>
          <a:bodyPr>
            <a:normAutofit/>
          </a:bodyPr>
          <a:lstStyle/>
          <a:p>
            <a:r>
              <a:rPr lang="es-CL" sz="4000"/>
              <a:t>Otros TPNEs Lactante e infancia</a:t>
            </a:r>
          </a:p>
        </p:txBody>
      </p:sp>
      <p:sp>
        <p:nvSpPr>
          <p:cNvPr id="31" name="Rectangle 3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AC7BA3F7-3F63-6D49-88AB-ECC185707A07}"/>
              </a:ext>
            </a:extLst>
          </p:cNvPr>
          <p:cNvSpPr>
            <a:spLocks noGrp="1"/>
          </p:cNvSpPr>
          <p:nvPr>
            <p:ph idx="1"/>
          </p:nvPr>
        </p:nvSpPr>
        <p:spPr>
          <a:xfrm>
            <a:off x="5434149" y="932688"/>
            <a:ext cx="5916603" cy="4992624"/>
          </a:xfrm>
        </p:spPr>
        <p:txBody>
          <a:bodyPr anchor="ctr">
            <a:normAutofit/>
          </a:bodyPr>
          <a:lstStyle/>
          <a:p>
            <a:r>
              <a:rPr lang="es-CL" sz="2000"/>
              <a:t>Tortícolis paroxístico benigno</a:t>
            </a:r>
          </a:p>
          <a:p>
            <a:pPr lvl="1"/>
            <a:r>
              <a:rPr lang="es-CL" sz="2000"/>
              <a:t>Episodios tortícolis no doloroso, asociado a vómitos, palidez, irritabilidad</a:t>
            </a:r>
          </a:p>
          <a:p>
            <a:pPr lvl="1"/>
            <a:r>
              <a:rPr lang="es-CL" sz="2000"/>
              <a:t>Duración minutos, horas, días (disminuyen con edad)</a:t>
            </a:r>
          </a:p>
          <a:p>
            <a:pPr lvl="1"/>
            <a:r>
              <a:rPr lang="es-CL" sz="2000"/>
              <a:t>Inicio 2-8 m, cede espontáneo 3-5 a </a:t>
            </a:r>
          </a:p>
          <a:p>
            <a:pPr lvl="1"/>
            <a:r>
              <a:rPr lang="es-CL" sz="2000"/>
              <a:t>Asociación con vértigo paroxísitco benigno, sd vómitos cíclicos y migraña</a:t>
            </a:r>
          </a:p>
          <a:p>
            <a:r>
              <a:rPr lang="es-CL" sz="2000"/>
              <a:t>Movimientos de gratificación</a:t>
            </a:r>
          </a:p>
          <a:p>
            <a:pPr lvl="1"/>
            <a:r>
              <a:rPr lang="es-CL" sz="2000"/>
              <a:t>Inicio 3m -5 a</a:t>
            </a:r>
          </a:p>
          <a:p>
            <a:pPr lvl="1"/>
            <a:r>
              <a:rPr lang="es-CL" sz="2000"/>
              <a:t>Movimientos de autoestimulación zona genital</a:t>
            </a:r>
          </a:p>
          <a:p>
            <a:pPr lvl="1"/>
            <a:r>
              <a:rPr lang="es-CL" sz="2000"/>
              <a:t>Cuando está aburrido, cansado, conciliando el sueño</a:t>
            </a:r>
          </a:p>
          <a:p>
            <a:pPr lvl="1"/>
            <a:r>
              <a:rPr lang="es-CL" sz="2000"/>
              <a:t>Cede al distraer</a:t>
            </a:r>
          </a:p>
        </p:txBody>
      </p:sp>
      <p:sp>
        <p:nvSpPr>
          <p:cNvPr id="5" name="Marcador de pie de página 4">
            <a:extLst>
              <a:ext uri="{FF2B5EF4-FFF2-40B4-BE49-F238E27FC236}">
                <a16:creationId xmlns:a16="http://schemas.microsoft.com/office/drawing/2014/main" id="{B631F997-26A8-474D-BEF8-5EDCE9EB0347}"/>
              </a:ext>
            </a:extLst>
          </p:cNvPr>
          <p:cNvSpPr>
            <a:spLocks noGrp="1"/>
          </p:cNvSpPr>
          <p:nvPr>
            <p:ph type="ftr" sz="quarter" idx="11"/>
          </p:nvPr>
        </p:nvSpPr>
        <p:spPr>
          <a:xfrm>
            <a:off x="4038600" y="6356350"/>
            <a:ext cx="7559842" cy="492506"/>
          </a:xfrm>
        </p:spPr>
        <p:txBody>
          <a:bodyPr/>
          <a:lstStyle/>
          <a:p>
            <a:pPr>
              <a:lnSpc>
                <a:spcPct val="90000"/>
              </a:lnSpc>
              <a:spcAft>
                <a:spcPts val="600"/>
              </a:spcAft>
            </a:pPr>
            <a:r>
              <a:rPr lang="es-CL" dirty="0"/>
              <a:t>Tatlı and Güler. Non epileptic paroxysmal events.  Turk Pediatri Ars 2017; 52: 59-65</a:t>
            </a:r>
          </a:p>
          <a:p>
            <a:pPr>
              <a:lnSpc>
                <a:spcPct val="90000"/>
              </a:lnSpc>
              <a:spcAft>
                <a:spcPts val="600"/>
              </a:spcAft>
            </a:pPr>
            <a:r>
              <a:rPr lang="es-CL" dirty="0"/>
              <a:t>Campistol J. Non-paroxysmal disorder in infant. Medicina (B Aires). 2018;78 Suppl 2:47-51</a:t>
            </a:r>
          </a:p>
        </p:txBody>
      </p:sp>
    </p:spTree>
    <p:extLst>
      <p:ext uri="{BB962C8B-B14F-4D97-AF65-F5344CB8AC3E}">
        <p14:creationId xmlns:p14="http://schemas.microsoft.com/office/powerpoint/2010/main" val="359170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Imagen que contiene persona, niño, edificio, exterior&#10;&#10;Descripción generada automáticamente">
            <a:extLst>
              <a:ext uri="{FF2B5EF4-FFF2-40B4-BE49-F238E27FC236}">
                <a16:creationId xmlns:a16="http://schemas.microsoft.com/office/drawing/2014/main" id="{45C09790-D28A-0E4F-B5E7-441106AF110D}"/>
              </a:ext>
            </a:extLst>
          </p:cNvPr>
          <p:cNvPicPr>
            <a:picLocks noChangeAspect="1"/>
          </p:cNvPicPr>
          <p:nvPr/>
        </p:nvPicPr>
        <p:blipFill rotWithShape="1">
          <a:blip r:embed="rId3">
            <a:alphaModFix/>
          </a:blip>
          <a:srcRect b="10645"/>
          <a:stretch/>
        </p:blipFill>
        <p:spPr>
          <a:xfrm>
            <a:off x="6963254" y="2792960"/>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5" name="Imagen 4" descr="Imagen que contiene niño, persona, silla, niña&#10;&#10;Descripción generada automáticamente">
            <a:extLst>
              <a:ext uri="{FF2B5EF4-FFF2-40B4-BE49-F238E27FC236}">
                <a16:creationId xmlns:a16="http://schemas.microsoft.com/office/drawing/2014/main" id="{C4588C2C-CED5-164B-8D4E-518C1465D541}"/>
              </a:ext>
            </a:extLst>
          </p:cNvPr>
          <p:cNvPicPr>
            <a:picLocks noChangeAspect="1"/>
          </p:cNvPicPr>
          <p:nvPr/>
        </p:nvPicPr>
        <p:blipFill rotWithShape="1">
          <a:blip r:embed="rId4">
            <a:alphaModFix/>
          </a:blip>
          <a:srcRect t="23370" r="-1" b="-1"/>
          <a:stretch/>
        </p:blipFill>
        <p:spPr>
          <a:xfrm>
            <a:off x="6096000" y="-5780"/>
            <a:ext cx="4548867" cy="2614366"/>
          </a:xfrm>
          <a:custGeom>
            <a:avLst/>
            <a:gdLst>
              <a:gd name="connsiteX0" fmla="*/ 28132 w 4548867"/>
              <a:gd name="connsiteY0" fmla="*/ 0 h 2614366"/>
              <a:gd name="connsiteX1" fmla="*/ 4520736 w 4548867"/>
              <a:gd name="connsiteY1" fmla="*/ 0 h 2614366"/>
              <a:gd name="connsiteX2" fmla="*/ 4537124 w 4548867"/>
              <a:gd name="connsiteY2" fmla="*/ 107385 h 2614366"/>
              <a:gd name="connsiteX3" fmla="*/ 4548867 w 4548867"/>
              <a:gd name="connsiteY3" fmla="*/ 339933 h 2614366"/>
              <a:gd name="connsiteX4" fmla="*/ 2274434 w 4548867"/>
              <a:gd name="connsiteY4" fmla="*/ 2614366 h 2614366"/>
              <a:gd name="connsiteX5" fmla="*/ 0 w 4548867"/>
              <a:gd name="connsiteY5" fmla="*/ 339933 h 2614366"/>
              <a:gd name="connsiteX6" fmla="*/ 11743 w 4548867"/>
              <a:gd name="connsiteY6" fmla="*/ 107385 h 26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pic>
        <p:nvPicPr>
          <p:cNvPr id="43" name="Picture 40">
            <a:extLst>
              <a:ext uri="{FF2B5EF4-FFF2-40B4-BE49-F238E27FC236}">
                <a16:creationId xmlns:a16="http://schemas.microsoft.com/office/drawing/2014/main" id="{3B37BAF8-EA97-496B-9DF6-3D53B6A199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ítulo 1">
            <a:extLst>
              <a:ext uri="{FF2B5EF4-FFF2-40B4-BE49-F238E27FC236}">
                <a16:creationId xmlns:a16="http://schemas.microsoft.com/office/drawing/2014/main" id="{36E89180-EC25-E74D-B10E-EAB82E2DE23C}"/>
              </a:ext>
            </a:extLst>
          </p:cNvPr>
          <p:cNvSpPr>
            <a:spLocks noGrp="1"/>
          </p:cNvSpPr>
          <p:nvPr>
            <p:ph type="title"/>
          </p:nvPr>
        </p:nvSpPr>
        <p:spPr>
          <a:xfrm>
            <a:off x="805661" y="482115"/>
            <a:ext cx="5755560" cy="1454051"/>
          </a:xfrm>
        </p:spPr>
        <p:txBody>
          <a:bodyPr>
            <a:normAutofit/>
          </a:bodyPr>
          <a:lstStyle/>
          <a:p>
            <a:r>
              <a:rPr lang="es-CL" dirty="0">
                <a:solidFill>
                  <a:srgbClr val="000000"/>
                </a:solidFill>
              </a:rPr>
              <a:t>TPNE relacionados con el sueño</a:t>
            </a:r>
          </a:p>
        </p:txBody>
      </p:sp>
      <p:sp>
        <p:nvSpPr>
          <p:cNvPr id="3" name="Marcador de contenido 2">
            <a:extLst>
              <a:ext uri="{FF2B5EF4-FFF2-40B4-BE49-F238E27FC236}">
                <a16:creationId xmlns:a16="http://schemas.microsoft.com/office/drawing/2014/main" id="{7A827DB8-9083-F646-AB36-F04069C5D89B}"/>
              </a:ext>
            </a:extLst>
          </p:cNvPr>
          <p:cNvSpPr>
            <a:spLocks noGrp="1"/>
          </p:cNvSpPr>
          <p:nvPr>
            <p:ph idx="1"/>
          </p:nvPr>
        </p:nvSpPr>
        <p:spPr>
          <a:xfrm>
            <a:off x="805660" y="2069432"/>
            <a:ext cx="6561221" cy="4154269"/>
          </a:xfrm>
        </p:spPr>
        <p:txBody>
          <a:bodyPr anchor="ctr">
            <a:normAutofit fontScale="92500" lnSpcReduction="10000"/>
          </a:bodyPr>
          <a:lstStyle/>
          <a:p>
            <a:r>
              <a:rPr lang="es-CL" sz="1800" dirty="0">
                <a:solidFill>
                  <a:srgbClr val="000000"/>
                </a:solidFill>
              </a:rPr>
              <a:t>Terrores nocturnos</a:t>
            </a:r>
          </a:p>
          <a:p>
            <a:pPr lvl="1"/>
            <a:r>
              <a:rPr lang="es-CL" sz="1600" dirty="0">
                <a:solidFill>
                  <a:srgbClr val="000000"/>
                </a:solidFill>
              </a:rPr>
              <a:t>Usualmente en pre escolares</a:t>
            </a:r>
          </a:p>
          <a:p>
            <a:pPr lvl="1"/>
            <a:r>
              <a:rPr lang="es-CL" sz="1600" dirty="0">
                <a:solidFill>
                  <a:srgbClr val="000000"/>
                </a:solidFill>
              </a:rPr>
              <a:t>Primer tercio de la noche (1.5-2 hr después de dormirse)</a:t>
            </a:r>
          </a:p>
          <a:p>
            <a:pPr lvl="1"/>
            <a:r>
              <a:rPr lang="es-CL" sz="1600" dirty="0">
                <a:solidFill>
                  <a:srgbClr val="000000"/>
                </a:solidFill>
              </a:rPr>
              <a:t>Despertar brusco (parcial), se puede sentar o caminar, agitación extrema, gritos, aspecto asustado</a:t>
            </a:r>
          </a:p>
          <a:p>
            <a:pPr lvl="1"/>
            <a:r>
              <a:rPr lang="es-CL" sz="1600" dirty="0">
                <a:solidFill>
                  <a:srgbClr val="000000"/>
                </a:solidFill>
              </a:rPr>
              <a:t>Cede abruptamente. NO recuerda al día siguiente.</a:t>
            </a:r>
          </a:p>
          <a:p>
            <a:r>
              <a:rPr lang="es-CL" sz="1800" dirty="0">
                <a:solidFill>
                  <a:srgbClr val="000000"/>
                </a:solidFill>
              </a:rPr>
              <a:t>Head banging</a:t>
            </a:r>
          </a:p>
          <a:p>
            <a:pPr lvl="1"/>
            <a:r>
              <a:rPr lang="es-CL" sz="1600" dirty="0">
                <a:solidFill>
                  <a:srgbClr val="000000"/>
                </a:solidFill>
              </a:rPr>
              <a:t>Al conciliar el sueño</a:t>
            </a:r>
          </a:p>
          <a:p>
            <a:pPr lvl="1"/>
            <a:r>
              <a:rPr lang="es-CL" sz="1600" dirty="0">
                <a:solidFill>
                  <a:srgbClr val="000000"/>
                </a:solidFill>
              </a:rPr>
              <a:t>Cabeceo rítmico cada 1-2 seg repetidos</a:t>
            </a:r>
          </a:p>
          <a:p>
            <a:pPr lvl="1"/>
            <a:r>
              <a:rPr lang="es-CL" sz="1600" dirty="0">
                <a:solidFill>
                  <a:srgbClr val="000000"/>
                </a:solidFill>
              </a:rPr>
              <a:t>Cede al distraer o cuando se queda dormido</a:t>
            </a:r>
          </a:p>
          <a:p>
            <a:r>
              <a:rPr lang="es-CL" sz="1800" dirty="0">
                <a:solidFill>
                  <a:srgbClr val="000000"/>
                </a:solidFill>
              </a:rPr>
              <a:t>Despertar confusional</a:t>
            </a:r>
          </a:p>
          <a:p>
            <a:pPr lvl="1"/>
            <a:r>
              <a:rPr lang="es-CL" sz="1600" dirty="0">
                <a:solidFill>
                  <a:srgbClr val="000000"/>
                </a:solidFill>
              </a:rPr>
              <a:t>Menores de 5 años</a:t>
            </a:r>
          </a:p>
          <a:p>
            <a:pPr lvl="1"/>
            <a:r>
              <a:rPr lang="es-CL" sz="1600" dirty="0">
                <a:solidFill>
                  <a:srgbClr val="000000"/>
                </a:solidFill>
              </a:rPr>
              <a:t>Ocurre en 1ra mitad de la noche (sueño N-REM)</a:t>
            </a:r>
          </a:p>
          <a:p>
            <a:pPr lvl="1"/>
            <a:r>
              <a:rPr lang="es-CL" sz="1600" dirty="0">
                <a:solidFill>
                  <a:srgbClr val="000000"/>
                </a:solidFill>
              </a:rPr>
              <a:t>Niño confuso, desorientado, puede llorar o decir cosas sin sentido</a:t>
            </a:r>
          </a:p>
          <a:p>
            <a:pPr lvl="1"/>
            <a:r>
              <a:rPr lang="es-CL" sz="1600" dirty="0">
                <a:solidFill>
                  <a:srgbClr val="000000"/>
                </a:solidFill>
              </a:rPr>
              <a:t>Duración 5-15 minutos, se vuelve a dormir</a:t>
            </a:r>
          </a:p>
        </p:txBody>
      </p:sp>
      <p:sp>
        <p:nvSpPr>
          <p:cNvPr id="4" name="Marcador de pie de página 3">
            <a:extLst>
              <a:ext uri="{FF2B5EF4-FFF2-40B4-BE49-F238E27FC236}">
                <a16:creationId xmlns:a16="http://schemas.microsoft.com/office/drawing/2014/main" id="{B9F1F58C-16F2-C14C-A85B-50D98CDB2C69}"/>
              </a:ext>
            </a:extLst>
          </p:cNvPr>
          <p:cNvSpPr>
            <a:spLocks noGrp="1"/>
          </p:cNvSpPr>
          <p:nvPr>
            <p:ph type="ftr" sz="quarter" idx="11"/>
          </p:nvPr>
        </p:nvSpPr>
        <p:spPr>
          <a:xfrm>
            <a:off x="805661" y="6400164"/>
            <a:ext cx="6584750" cy="314067"/>
          </a:xfrm>
        </p:spPr>
        <p:txBody>
          <a:bodyPr>
            <a:normAutofit/>
          </a:bodyPr>
          <a:lstStyle/>
          <a:p>
            <a:pPr algn="l">
              <a:spcAft>
                <a:spcPts val="600"/>
              </a:spcAft>
            </a:pPr>
            <a:r>
              <a:rPr lang="es-CL" sz="1100">
                <a:solidFill>
                  <a:srgbClr val="898989"/>
                </a:solidFill>
              </a:rPr>
              <a:t>Prasad M, et al.  Arch Dis Child Educ Pract Ed. 2015 Dec;100(6):295-300</a:t>
            </a:r>
          </a:p>
        </p:txBody>
      </p:sp>
    </p:spTree>
    <p:extLst>
      <p:ext uri="{BB962C8B-B14F-4D97-AF65-F5344CB8AC3E}">
        <p14:creationId xmlns:p14="http://schemas.microsoft.com/office/powerpoint/2010/main" val="348170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721208E-B347-A748-A1D8-1A29A3868649}"/>
              </a:ext>
            </a:extLst>
          </p:cNvPr>
          <p:cNvSpPr>
            <a:spLocks noGrp="1"/>
          </p:cNvSpPr>
          <p:nvPr>
            <p:ph type="title"/>
          </p:nvPr>
        </p:nvSpPr>
        <p:spPr>
          <a:xfrm>
            <a:off x="1051560" y="4444332"/>
            <a:ext cx="3558466" cy="1645920"/>
          </a:xfrm>
        </p:spPr>
        <p:txBody>
          <a:bodyPr>
            <a:normAutofit/>
          </a:bodyPr>
          <a:lstStyle/>
          <a:p>
            <a:r>
              <a:rPr lang="es-CL" sz="3200" dirty="0"/>
              <a:t>Diagnóstico diferencial </a:t>
            </a:r>
          </a:p>
        </p:txBody>
      </p:sp>
      <p:pic>
        <p:nvPicPr>
          <p:cNvPr id="5" name="Marcador de contenido 4">
            <a:extLst>
              <a:ext uri="{FF2B5EF4-FFF2-40B4-BE49-F238E27FC236}">
                <a16:creationId xmlns:a16="http://schemas.microsoft.com/office/drawing/2014/main" id="{A6376343-926A-7B48-9D9D-EBE5C1989756}"/>
              </a:ext>
            </a:extLst>
          </p:cNvPr>
          <p:cNvPicPr>
            <a:picLocks noChangeAspect="1"/>
          </p:cNvPicPr>
          <p:nvPr/>
        </p:nvPicPr>
        <p:blipFill>
          <a:blip r:embed="rId2"/>
          <a:stretch>
            <a:fillRect/>
          </a:stretch>
        </p:blipFill>
        <p:spPr>
          <a:xfrm>
            <a:off x="693470" y="374904"/>
            <a:ext cx="10893451" cy="3609664"/>
          </a:xfrm>
          <a:prstGeom prst="rect">
            <a:avLst/>
          </a:prstGeom>
        </p:spPr>
      </p:pic>
      <p:sp>
        <p:nvSpPr>
          <p:cNvPr id="16" name="Rectangle 15">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AAF31672-D6EF-436D-9F37-B71C94DCA96A}"/>
              </a:ext>
            </a:extLst>
          </p:cNvPr>
          <p:cNvSpPr>
            <a:spLocks noGrp="1"/>
          </p:cNvSpPr>
          <p:nvPr>
            <p:ph idx="1"/>
          </p:nvPr>
        </p:nvSpPr>
        <p:spPr>
          <a:xfrm>
            <a:off x="5349240" y="4440602"/>
            <a:ext cx="6007608" cy="1645920"/>
          </a:xfrm>
        </p:spPr>
        <p:txBody>
          <a:bodyPr anchor="ctr">
            <a:normAutofit/>
          </a:bodyPr>
          <a:lstStyle/>
          <a:p>
            <a:pPr marL="0" indent="0" algn="ctr">
              <a:buNone/>
            </a:pPr>
            <a:r>
              <a:rPr lang="en-US" sz="2400" dirty="0"/>
              <a:t>Terror </a:t>
            </a:r>
            <a:r>
              <a:rPr lang="en-US" sz="2400" dirty="0" err="1"/>
              <a:t>nocturno</a:t>
            </a:r>
            <a:r>
              <a:rPr lang="en-US" sz="2400" dirty="0"/>
              <a:t> </a:t>
            </a:r>
          </a:p>
          <a:p>
            <a:pPr marL="0" indent="0" algn="ctr">
              <a:buNone/>
            </a:pPr>
            <a:r>
              <a:rPr lang="en-US" sz="2400" dirty="0"/>
              <a:t>vs </a:t>
            </a:r>
          </a:p>
          <a:p>
            <a:pPr marL="0" indent="0" algn="ctr">
              <a:buNone/>
            </a:pPr>
            <a:r>
              <a:rPr lang="en-US" sz="2400" dirty="0" err="1"/>
              <a:t>Epilepsia</a:t>
            </a:r>
            <a:r>
              <a:rPr lang="en-US" sz="2400" dirty="0"/>
              <a:t> del </a:t>
            </a:r>
            <a:r>
              <a:rPr lang="en-US" sz="2400" dirty="0" err="1"/>
              <a:t>lóbulo</a:t>
            </a:r>
            <a:r>
              <a:rPr lang="en-US" sz="2400" dirty="0"/>
              <a:t> frontal</a:t>
            </a:r>
          </a:p>
        </p:txBody>
      </p:sp>
      <p:sp>
        <p:nvSpPr>
          <p:cNvPr id="4" name="Marcador de pie de página 3">
            <a:extLst>
              <a:ext uri="{FF2B5EF4-FFF2-40B4-BE49-F238E27FC236}">
                <a16:creationId xmlns:a16="http://schemas.microsoft.com/office/drawing/2014/main" id="{347DDEF6-F1BC-FA40-B80D-212936B3CDB9}"/>
              </a:ext>
            </a:extLst>
          </p:cNvPr>
          <p:cNvSpPr>
            <a:spLocks noGrp="1"/>
          </p:cNvSpPr>
          <p:nvPr>
            <p:ph type="ftr" sz="quarter" idx="11"/>
          </p:nvPr>
        </p:nvSpPr>
        <p:spPr>
          <a:xfrm>
            <a:off x="4038600" y="6356350"/>
            <a:ext cx="4114800" cy="365125"/>
          </a:xfrm>
        </p:spPr>
        <p:txBody>
          <a:bodyPr>
            <a:normAutofit/>
          </a:bodyPr>
          <a:lstStyle/>
          <a:p>
            <a:r>
              <a:rPr lang="es-CL" dirty="0">
                <a:solidFill>
                  <a:schemeClr val="tx1">
                    <a:lumMod val="50000"/>
                    <a:lumOff val="50000"/>
                  </a:schemeClr>
                </a:solidFill>
              </a:rPr>
              <a:t>Babiker MOE, et al. Arch Dis Child Educ Pract Ed 2015;0:1–6 </a:t>
            </a:r>
          </a:p>
        </p:txBody>
      </p:sp>
    </p:spTree>
    <p:extLst>
      <p:ext uri="{BB962C8B-B14F-4D97-AF65-F5344CB8AC3E}">
        <p14:creationId xmlns:p14="http://schemas.microsoft.com/office/powerpoint/2010/main" val="239577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225429D-2806-1E4C-AEAA-ABD76604A18A}"/>
              </a:ext>
            </a:extLst>
          </p:cNvPr>
          <p:cNvSpPr>
            <a:spLocks noGrp="1"/>
          </p:cNvSpPr>
          <p:nvPr>
            <p:ph type="title"/>
          </p:nvPr>
        </p:nvSpPr>
        <p:spPr>
          <a:xfrm>
            <a:off x="2002536" y="1261872"/>
            <a:ext cx="8238744" cy="3118104"/>
          </a:xfrm>
        </p:spPr>
        <p:txBody>
          <a:bodyPr vert="horz" lIns="91440" tIns="45720" rIns="91440" bIns="45720" rtlCol="0" anchor="b">
            <a:normAutofit/>
          </a:bodyPr>
          <a:lstStyle/>
          <a:p>
            <a:r>
              <a:rPr lang="en-US" sz="6800" dirty="0">
                <a:solidFill>
                  <a:schemeClr val="accent1"/>
                </a:solidFill>
              </a:rPr>
              <a:t>Escolar y </a:t>
            </a:r>
            <a:r>
              <a:rPr lang="en-US" sz="6800" dirty="0" err="1">
                <a:solidFill>
                  <a:schemeClr val="accent1"/>
                </a:solidFill>
              </a:rPr>
              <a:t>Adolescente</a:t>
            </a:r>
            <a:endParaRPr lang="en-US" sz="6800" kern="1200" dirty="0">
              <a:solidFill>
                <a:schemeClr val="accent1"/>
              </a:solidFill>
              <a:latin typeface="+mj-lt"/>
              <a:ea typeface="+mj-ea"/>
              <a:cs typeface="+mj-cs"/>
            </a:endParaRPr>
          </a:p>
        </p:txBody>
      </p:sp>
      <p:sp>
        <p:nvSpPr>
          <p:cNvPr id="6" name="Marcador de texto 5">
            <a:extLst>
              <a:ext uri="{FF2B5EF4-FFF2-40B4-BE49-F238E27FC236}">
                <a16:creationId xmlns:a16="http://schemas.microsoft.com/office/drawing/2014/main" id="{726F01A2-EB29-C745-A246-6EBC15D93C62}"/>
              </a:ext>
            </a:extLst>
          </p:cNvPr>
          <p:cNvSpPr>
            <a:spLocks noGrp="1"/>
          </p:cNvSpPr>
          <p:nvPr>
            <p:ph type="body" idx="1"/>
          </p:nvPr>
        </p:nvSpPr>
        <p:spPr>
          <a:xfrm>
            <a:off x="2002536" y="4562856"/>
            <a:ext cx="8238744" cy="1225296"/>
          </a:xfrm>
        </p:spPr>
        <p:txBody>
          <a:bodyPr vert="horz" lIns="91440" tIns="45720" rIns="91440" bIns="45720" rtlCol="0">
            <a:normAutofit/>
          </a:bodyPr>
          <a:lstStyle/>
          <a:p>
            <a:r>
              <a:rPr lang="en-US" sz="4400" kern="1200" dirty="0">
                <a:solidFill>
                  <a:schemeClr val="tx1"/>
                </a:solidFill>
                <a:latin typeface="+mn-lt"/>
                <a:ea typeface="+mn-ea"/>
                <a:cs typeface="+mn-cs"/>
              </a:rPr>
              <a:t>TPNEs</a:t>
            </a:r>
          </a:p>
        </p:txBody>
      </p:sp>
      <p:sp>
        <p:nvSpPr>
          <p:cNvPr id="4" name="Marcador de pie de página 3">
            <a:extLst>
              <a:ext uri="{FF2B5EF4-FFF2-40B4-BE49-F238E27FC236}">
                <a16:creationId xmlns:a16="http://schemas.microsoft.com/office/drawing/2014/main" id="{FB41016C-6AEE-3B4E-81BF-E3BCF865D284}"/>
              </a:ext>
            </a:extLst>
          </p:cNvPr>
          <p:cNvSpPr>
            <a:spLocks noGrp="1"/>
          </p:cNvSpPr>
          <p:nvPr>
            <p:ph type="ftr" sz="quarter" idx="11"/>
          </p:nvPr>
        </p:nvSpPr>
        <p:spPr>
          <a:xfrm>
            <a:off x="2002536" y="6227064"/>
            <a:ext cx="8238744" cy="320040"/>
          </a:xfrm>
        </p:spPr>
        <p:txBody>
          <a:bodyPr vert="horz" lIns="91440" tIns="45720" rIns="91440" bIns="45720" rtlCol="0" anchor="ctr">
            <a:normAutofit/>
          </a:bodyPr>
          <a:lstStyle/>
          <a:p>
            <a:pPr algn="l"/>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97603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E0E2C37-4B28-8E4F-A614-21173BDD92F0}"/>
              </a:ext>
            </a:extLst>
          </p:cNvPr>
          <p:cNvSpPr>
            <a:spLocks noGrp="1"/>
          </p:cNvSpPr>
          <p:nvPr>
            <p:ph type="title"/>
          </p:nvPr>
        </p:nvSpPr>
        <p:spPr>
          <a:xfrm>
            <a:off x="838200" y="1412488"/>
            <a:ext cx="2899189" cy="4363844"/>
          </a:xfrm>
        </p:spPr>
        <p:txBody>
          <a:bodyPr anchor="t">
            <a:normAutofit/>
          </a:bodyPr>
          <a:lstStyle/>
          <a:p>
            <a:r>
              <a:rPr lang="es-CL" sz="4000">
                <a:solidFill>
                  <a:srgbClr val="FFFFFF"/>
                </a:solidFill>
              </a:rPr>
              <a:t>Síncope</a:t>
            </a:r>
          </a:p>
        </p:txBody>
      </p:sp>
      <p:sp>
        <p:nvSpPr>
          <p:cNvPr id="3" name="Marcador de contenido 2">
            <a:extLst>
              <a:ext uri="{FF2B5EF4-FFF2-40B4-BE49-F238E27FC236}">
                <a16:creationId xmlns:a16="http://schemas.microsoft.com/office/drawing/2014/main" id="{53AFC2A5-A939-3A4E-BFC7-2CF1DF8D57AD}"/>
              </a:ext>
            </a:extLst>
          </p:cNvPr>
          <p:cNvSpPr>
            <a:spLocks noGrp="1"/>
          </p:cNvSpPr>
          <p:nvPr>
            <p:ph sz="half" idx="1"/>
          </p:nvPr>
        </p:nvSpPr>
        <p:spPr>
          <a:xfrm>
            <a:off x="4380855" y="1412489"/>
            <a:ext cx="3427283" cy="4363844"/>
          </a:xfrm>
        </p:spPr>
        <p:txBody>
          <a:bodyPr>
            <a:normAutofit/>
          </a:bodyPr>
          <a:lstStyle/>
          <a:p>
            <a:r>
              <a:rPr lang="es-CL" sz="2000" dirty="0"/>
              <a:t>Compromiso de consciencia brusco, con pérdida del tono, caída y recuperación espontánea en breve</a:t>
            </a:r>
          </a:p>
          <a:p>
            <a:r>
              <a:rPr lang="es-CL" sz="2000" dirty="0"/>
              <a:t>Pródromo: mareo, “blackout”, palidez, nausea, sudoración fría, palpitaciones, visión borrosa</a:t>
            </a:r>
          </a:p>
        </p:txBody>
      </p:sp>
      <p:cxnSp>
        <p:nvCxnSpPr>
          <p:cNvPr id="19" name="Straight Connector 18">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08C878E3-8869-A34F-B7A0-80671DEF707E}"/>
              </a:ext>
            </a:extLst>
          </p:cNvPr>
          <p:cNvSpPr>
            <a:spLocks noGrp="1"/>
          </p:cNvSpPr>
          <p:nvPr>
            <p:ph sz="half" idx="2"/>
          </p:nvPr>
        </p:nvSpPr>
        <p:spPr>
          <a:xfrm>
            <a:off x="8451604" y="1412489"/>
            <a:ext cx="3197701" cy="4363844"/>
          </a:xfrm>
        </p:spPr>
        <p:txBody>
          <a:bodyPr>
            <a:normAutofit/>
          </a:bodyPr>
          <a:lstStyle/>
          <a:p>
            <a:pPr lvl="0"/>
            <a:r>
              <a:rPr lang="es-ES" sz="1700"/>
              <a:t>Vasovagal</a:t>
            </a:r>
            <a:endParaRPr lang="es-ES" sz="1700" dirty="0"/>
          </a:p>
          <a:p>
            <a:pPr lvl="1"/>
            <a:r>
              <a:rPr lang="es-ES" sz="1700" dirty="0"/>
              <a:t>El más común</a:t>
            </a:r>
          </a:p>
          <a:p>
            <a:pPr lvl="1"/>
            <a:r>
              <a:rPr lang="es-ES" sz="1700" dirty="0"/>
              <a:t>Contexto: de pie por mucho tiempo, hambre, dolor, ver sangre, fatiga</a:t>
            </a:r>
          </a:p>
          <a:p>
            <a:pPr lvl="0"/>
            <a:r>
              <a:rPr lang="es-ES" sz="1700" dirty="0"/>
              <a:t>Cardiovascular</a:t>
            </a:r>
          </a:p>
          <a:p>
            <a:pPr lvl="1"/>
            <a:r>
              <a:rPr lang="es-ES" sz="1700" dirty="0"/>
              <a:t>En enfermedades cardiacas con obstrucción del tracto de salida, arritmias</a:t>
            </a:r>
          </a:p>
          <a:p>
            <a:pPr lvl="0"/>
            <a:r>
              <a:rPr lang="es-ES" sz="1700" dirty="0"/>
              <a:t>Hipotensión </a:t>
            </a:r>
            <a:r>
              <a:rPr lang="es-ES" sz="1700"/>
              <a:t>ortostática</a:t>
            </a:r>
            <a:endParaRPr lang="es-ES" sz="1700" dirty="0"/>
          </a:p>
          <a:p>
            <a:pPr lvl="1"/>
            <a:r>
              <a:rPr lang="es-ES" sz="1700" dirty="0"/>
              <a:t>Más frecuente en adolescentes</a:t>
            </a:r>
          </a:p>
          <a:p>
            <a:pPr lvl="1"/>
            <a:r>
              <a:rPr lang="es-ES" sz="1700" dirty="0"/>
              <a:t>Ocurre al cambiar bruscamente de posición</a:t>
            </a:r>
          </a:p>
        </p:txBody>
      </p:sp>
      <p:sp>
        <p:nvSpPr>
          <p:cNvPr id="5" name="Marcador de pie de página 4">
            <a:extLst>
              <a:ext uri="{FF2B5EF4-FFF2-40B4-BE49-F238E27FC236}">
                <a16:creationId xmlns:a16="http://schemas.microsoft.com/office/drawing/2014/main" id="{EA7AEA2B-B2D2-2545-BAE3-697C26809EE0}"/>
              </a:ext>
            </a:extLst>
          </p:cNvPr>
          <p:cNvSpPr>
            <a:spLocks noGrp="1"/>
          </p:cNvSpPr>
          <p:nvPr>
            <p:ph type="ftr" sz="quarter" idx="11"/>
          </p:nvPr>
        </p:nvSpPr>
        <p:spPr>
          <a:xfrm>
            <a:off x="4380854" y="6356350"/>
            <a:ext cx="4059047" cy="365125"/>
          </a:xfrm>
        </p:spPr>
        <p:txBody>
          <a:bodyPr>
            <a:normAutofit/>
          </a:bodyPr>
          <a:lstStyle/>
          <a:p>
            <a:pPr algn="l">
              <a:lnSpc>
                <a:spcPct val="90000"/>
              </a:lnSpc>
              <a:spcAft>
                <a:spcPts val="600"/>
              </a:spcAft>
            </a:pPr>
            <a:r>
              <a:rPr lang="es-CL" sz="900" dirty="0"/>
              <a:t>Tatlı and Güler. Non epileptic paroxysmal events.  Turk Pediatri Ars 2017; 52: 59-65</a:t>
            </a:r>
          </a:p>
        </p:txBody>
      </p:sp>
      <p:pic>
        <p:nvPicPr>
          <p:cNvPr id="9" name="Imagen 8" descr="Imagen que contiene texto&#10;&#10;Descripción generada automáticamente">
            <a:extLst>
              <a:ext uri="{FF2B5EF4-FFF2-40B4-BE49-F238E27FC236}">
                <a16:creationId xmlns:a16="http://schemas.microsoft.com/office/drawing/2014/main" id="{722999BA-BDA8-8F47-ACE8-0C87B03BC381}"/>
              </a:ext>
            </a:extLst>
          </p:cNvPr>
          <p:cNvPicPr>
            <a:picLocks noChangeAspect="1"/>
          </p:cNvPicPr>
          <p:nvPr/>
        </p:nvPicPr>
        <p:blipFill>
          <a:blip r:embed="rId3"/>
          <a:stretch>
            <a:fillRect/>
          </a:stretch>
        </p:blipFill>
        <p:spPr>
          <a:xfrm>
            <a:off x="430674" y="2779194"/>
            <a:ext cx="3197701" cy="2349331"/>
          </a:xfrm>
          <a:prstGeom prst="rect">
            <a:avLst/>
          </a:prstGeom>
        </p:spPr>
      </p:pic>
    </p:spTree>
    <p:extLst>
      <p:ext uri="{BB962C8B-B14F-4D97-AF65-F5344CB8AC3E}">
        <p14:creationId xmlns:p14="http://schemas.microsoft.com/office/powerpoint/2010/main" val="328909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id="{FEFFDA55-6269-4B44-AF8E-2FC0B6156420}"/>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dirty="0">
                <a:solidFill>
                  <a:srgbClr val="FFFFFF"/>
                </a:solidFill>
              </a:rPr>
              <a:t>TRASTORNO PAROXÍSTICO</a:t>
            </a:r>
            <a:endParaRPr lang="en-US" sz="4400" kern="1200" dirty="0">
              <a:solidFill>
                <a:srgbClr val="FFFFFF"/>
              </a:solidFill>
              <a:latin typeface="+mj-lt"/>
              <a:ea typeface="+mj-ea"/>
              <a:cs typeface="+mj-cs"/>
            </a:endParaRPr>
          </a:p>
        </p:txBody>
      </p:sp>
      <p:sp>
        <p:nvSpPr>
          <p:cNvPr id="7" name="Marcador de texto 6">
            <a:extLst>
              <a:ext uri="{FF2B5EF4-FFF2-40B4-BE49-F238E27FC236}">
                <a16:creationId xmlns:a16="http://schemas.microsoft.com/office/drawing/2014/main" id="{8ADAAE07-8A66-DD44-A684-2CD92B9CA133}"/>
              </a:ext>
            </a:extLst>
          </p:cNvPr>
          <p:cNvSpPr>
            <a:spLocks noGrp="1"/>
          </p:cNvSpPr>
          <p:nvPr>
            <p:ph type="body" sz="half" idx="2"/>
          </p:nvPr>
        </p:nvSpPr>
        <p:spPr>
          <a:xfrm>
            <a:off x="6090574" y="801866"/>
            <a:ext cx="5306084" cy="5230634"/>
          </a:xfrm>
        </p:spPr>
        <p:txBody>
          <a:bodyPr vert="horz" lIns="91440" tIns="45720" rIns="91440" bIns="45720" rtlCol="0" anchor="ctr">
            <a:normAutofit/>
          </a:bodyPr>
          <a:lstStyle/>
          <a:p>
            <a:pPr indent="-228600">
              <a:buFont typeface="Arial" panose="020B0604020202020204" pitchFamily="34" charset="0"/>
              <a:buChar char="•"/>
            </a:pPr>
            <a:r>
              <a:rPr lang="en-US" sz="2400" dirty="0" err="1">
                <a:solidFill>
                  <a:srgbClr val="000000"/>
                </a:solidFill>
              </a:rPr>
              <a:t>Disfunción</a:t>
            </a:r>
            <a:r>
              <a:rPr lang="en-US" sz="2400" dirty="0">
                <a:solidFill>
                  <a:srgbClr val="000000"/>
                </a:solidFill>
              </a:rPr>
              <a:t> </a:t>
            </a:r>
            <a:r>
              <a:rPr lang="en-US" sz="2400" dirty="0" err="1">
                <a:solidFill>
                  <a:srgbClr val="000000"/>
                </a:solidFill>
              </a:rPr>
              <a:t>neurológica</a:t>
            </a:r>
            <a:r>
              <a:rPr lang="en-US" sz="2400" dirty="0">
                <a:solidFill>
                  <a:srgbClr val="000000"/>
                </a:solidFill>
              </a:rPr>
              <a:t> de </a:t>
            </a:r>
            <a:r>
              <a:rPr lang="en-US" sz="2400" dirty="0" err="1">
                <a:solidFill>
                  <a:srgbClr val="000000"/>
                </a:solidFill>
              </a:rPr>
              <a:t>inicio</a:t>
            </a:r>
            <a:r>
              <a:rPr lang="en-US" sz="2400" dirty="0">
                <a:solidFill>
                  <a:srgbClr val="000000"/>
                </a:solidFill>
              </a:rPr>
              <a:t> repentino</a:t>
            </a:r>
            <a:r>
              <a:rPr lang="en-US" sz="2400" baseline="30000" dirty="0">
                <a:solidFill>
                  <a:srgbClr val="000000"/>
                </a:solidFill>
              </a:rPr>
              <a:t>1</a:t>
            </a:r>
            <a:r>
              <a:rPr lang="en-US" sz="2400" dirty="0">
                <a:solidFill>
                  <a:srgbClr val="000000"/>
                </a:solidFill>
              </a:rPr>
              <a:t>, episódica</a:t>
            </a:r>
            <a:r>
              <a:rPr lang="en-US" sz="2400" baseline="30000" dirty="0">
                <a:solidFill>
                  <a:srgbClr val="000000"/>
                </a:solidFill>
              </a:rPr>
              <a:t>2</a:t>
            </a:r>
            <a:endParaRPr lang="en-US" sz="2400" dirty="0">
              <a:solidFill>
                <a:srgbClr val="000000"/>
              </a:solidFill>
            </a:endParaRPr>
          </a:p>
          <a:p>
            <a:pPr lvl="1" indent="-228600">
              <a:buFont typeface="Arial" panose="020B0604020202020204" pitchFamily="34" charset="0"/>
              <a:buChar char="•"/>
            </a:pPr>
            <a:r>
              <a:rPr lang="en-US" sz="2200" dirty="0" err="1">
                <a:solidFill>
                  <a:srgbClr val="000000"/>
                </a:solidFill>
              </a:rPr>
              <a:t>Consciencia</a:t>
            </a:r>
            <a:endParaRPr lang="en-US" sz="2200" dirty="0">
              <a:solidFill>
                <a:srgbClr val="000000"/>
              </a:solidFill>
            </a:endParaRPr>
          </a:p>
          <a:p>
            <a:pPr lvl="1" indent="-228600">
              <a:buFont typeface="Arial" panose="020B0604020202020204" pitchFamily="34" charset="0"/>
              <a:buChar char="•"/>
            </a:pPr>
            <a:r>
              <a:rPr lang="en-US" sz="2200" dirty="0" err="1">
                <a:solidFill>
                  <a:srgbClr val="000000"/>
                </a:solidFill>
              </a:rPr>
              <a:t>Comportamiento</a:t>
            </a:r>
            <a:endParaRPr lang="en-US" sz="2200" dirty="0">
              <a:solidFill>
                <a:srgbClr val="000000"/>
              </a:solidFill>
            </a:endParaRPr>
          </a:p>
          <a:p>
            <a:pPr lvl="1" indent="-228600">
              <a:buFont typeface="Arial" panose="020B0604020202020204" pitchFamily="34" charset="0"/>
              <a:buChar char="•"/>
            </a:pPr>
            <a:r>
              <a:rPr lang="en-US" sz="2200" dirty="0">
                <a:solidFill>
                  <a:srgbClr val="000000"/>
                </a:solidFill>
              </a:rPr>
              <a:t>Motor</a:t>
            </a:r>
          </a:p>
          <a:p>
            <a:pPr lvl="1" indent="-228600">
              <a:buFont typeface="Arial" panose="020B0604020202020204" pitchFamily="34" charset="0"/>
              <a:buChar char="•"/>
            </a:pPr>
            <a:r>
              <a:rPr lang="en-US" sz="2200" dirty="0">
                <a:solidFill>
                  <a:srgbClr val="000000"/>
                </a:solidFill>
              </a:rPr>
              <a:t>Sensorial</a:t>
            </a:r>
          </a:p>
          <a:p>
            <a:pPr indent="-228600">
              <a:buFont typeface="Arial" panose="020B0604020202020204" pitchFamily="34" charset="0"/>
              <a:buChar char="•"/>
            </a:pPr>
            <a:r>
              <a:rPr lang="en-US" sz="2400" dirty="0" err="1">
                <a:solidFill>
                  <a:srgbClr val="000000"/>
                </a:solidFill>
              </a:rPr>
              <a:t>Motivo</a:t>
            </a:r>
            <a:r>
              <a:rPr lang="en-US" sz="2400" dirty="0">
                <a:solidFill>
                  <a:srgbClr val="000000"/>
                </a:solidFill>
              </a:rPr>
              <a:t> </a:t>
            </a:r>
            <a:r>
              <a:rPr lang="en-US" sz="2400" dirty="0" err="1">
                <a:solidFill>
                  <a:srgbClr val="000000"/>
                </a:solidFill>
              </a:rPr>
              <a:t>frecuente</a:t>
            </a:r>
            <a:r>
              <a:rPr lang="en-US" sz="2400" dirty="0">
                <a:solidFill>
                  <a:srgbClr val="000000"/>
                </a:solidFill>
              </a:rPr>
              <a:t> de consulta </a:t>
            </a:r>
            <a:r>
              <a:rPr lang="en-US" sz="2400" dirty="0" err="1">
                <a:solidFill>
                  <a:srgbClr val="000000"/>
                </a:solidFill>
              </a:rPr>
              <a:t>en</a:t>
            </a:r>
            <a:r>
              <a:rPr lang="en-US" sz="2400" dirty="0">
                <a:solidFill>
                  <a:srgbClr val="000000"/>
                </a:solidFill>
              </a:rPr>
              <a:t> </a:t>
            </a:r>
            <a:r>
              <a:rPr lang="en-US" sz="2400" dirty="0" err="1">
                <a:solidFill>
                  <a:srgbClr val="000000"/>
                </a:solidFill>
              </a:rPr>
              <a:t>urgencia</a:t>
            </a:r>
            <a:r>
              <a:rPr lang="en-US" sz="2400" dirty="0">
                <a:solidFill>
                  <a:srgbClr val="000000"/>
                </a:solidFill>
              </a:rPr>
              <a:t> </a:t>
            </a:r>
            <a:r>
              <a:rPr lang="en-US" sz="2400" dirty="0" err="1">
                <a:solidFill>
                  <a:srgbClr val="000000"/>
                </a:solidFill>
              </a:rPr>
              <a:t>pediátrica</a:t>
            </a:r>
            <a:endParaRPr lang="en-US" sz="2400" dirty="0">
              <a:solidFill>
                <a:srgbClr val="000000"/>
              </a:solidFill>
            </a:endParaRPr>
          </a:p>
          <a:p>
            <a:pPr indent="-228600">
              <a:buFont typeface="Arial" panose="020B0604020202020204" pitchFamily="34" charset="0"/>
              <a:buChar char="•"/>
            </a:pPr>
            <a:r>
              <a:rPr lang="en-US" sz="2400" dirty="0" err="1">
                <a:solidFill>
                  <a:srgbClr val="000000"/>
                </a:solidFill>
              </a:rPr>
              <a:t>Epiléptico</a:t>
            </a:r>
            <a:r>
              <a:rPr lang="en-US" sz="2400" dirty="0">
                <a:solidFill>
                  <a:srgbClr val="000000"/>
                </a:solidFill>
              </a:rPr>
              <a:t> vs no </a:t>
            </a:r>
            <a:r>
              <a:rPr lang="en-US" sz="2400" dirty="0" err="1">
                <a:solidFill>
                  <a:srgbClr val="000000"/>
                </a:solidFill>
              </a:rPr>
              <a:t>epiléptico</a:t>
            </a:r>
            <a:endParaRPr lang="en-US" sz="2400" dirty="0">
              <a:solidFill>
                <a:srgbClr val="000000"/>
              </a:solidFill>
            </a:endParaRPr>
          </a:p>
          <a:p>
            <a:pPr indent="-228600">
              <a:buFont typeface="Arial" panose="020B0604020202020204" pitchFamily="34" charset="0"/>
              <a:buChar char="•"/>
            </a:pPr>
            <a:r>
              <a:rPr lang="en-US" sz="2400" dirty="0">
                <a:solidFill>
                  <a:srgbClr val="000000"/>
                </a:solidFill>
              </a:rPr>
              <a:t>Suma </a:t>
            </a:r>
            <a:r>
              <a:rPr lang="en-US" sz="2400" dirty="0" err="1">
                <a:solidFill>
                  <a:srgbClr val="000000"/>
                </a:solidFill>
              </a:rPr>
              <a:t>importancia</a:t>
            </a:r>
            <a:r>
              <a:rPr lang="en-US" sz="2400" dirty="0">
                <a:solidFill>
                  <a:srgbClr val="000000"/>
                </a:solidFill>
              </a:rPr>
              <a:t> </a:t>
            </a:r>
            <a:r>
              <a:rPr lang="en-US" sz="2400" dirty="0" err="1">
                <a:solidFill>
                  <a:srgbClr val="000000"/>
                </a:solidFill>
              </a:rPr>
              <a:t>buena</a:t>
            </a:r>
            <a:r>
              <a:rPr lang="en-US" sz="2400" dirty="0">
                <a:solidFill>
                  <a:srgbClr val="000000"/>
                </a:solidFill>
              </a:rPr>
              <a:t> anamnesis y/o video del </a:t>
            </a:r>
            <a:r>
              <a:rPr lang="en-US" sz="2400" dirty="0" err="1">
                <a:solidFill>
                  <a:srgbClr val="000000"/>
                </a:solidFill>
              </a:rPr>
              <a:t>episodio</a:t>
            </a:r>
            <a:endParaRPr lang="en-US" sz="2400" dirty="0">
              <a:solidFill>
                <a:srgbClr val="000000"/>
              </a:solidFill>
            </a:endParaRPr>
          </a:p>
          <a:p>
            <a:pPr indent="-228600">
              <a:buFont typeface="Arial" panose="020B0604020202020204" pitchFamily="34" charset="0"/>
              <a:buChar char="•"/>
            </a:pPr>
            <a:endParaRPr lang="en-US" sz="2400" dirty="0">
              <a:solidFill>
                <a:srgbClr val="000000"/>
              </a:solidFill>
            </a:endParaRPr>
          </a:p>
        </p:txBody>
      </p:sp>
      <p:sp>
        <p:nvSpPr>
          <p:cNvPr id="4" name="Marcador de pie de página 3">
            <a:extLst>
              <a:ext uri="{FF2B5EF4-FFF2-40B4-BE49-F238E27FC236}">
                <a16:creationId xmlns:a16="http://schemas.microsoft.com/office/drawing/2014/main" id="{8211B028-B48D-7340-97CB-829398405162}"/>
              </a:ext>
            </a:extLst>
          </p:cNvPr>
          <p:cNvSpPr>
            <a:spLocks noGrp="1"/>
          </p:cNvSpPr>
          <p:nvPr>
            <p:ph type="ftr" sz="quarter" idx="11"/>
          </p:nvPr>
        </p:nvSpPr>
        <p:spPr>
          <a:xfrm>
            <a:off x="5536367" y="6223702"/>
            <a:ext cx="5289562" cy="610664"/>
          </a:xfrm>
        </p:spPr>
        <p:txBody>
          <a:bodyPr vert="horz" lIns="91440" tIns="45720" rIns="91440" bIns="45720" rtlCol="0" anchor="ctr">
            <a:normAutofit fontScale="92500" lnSpcReduction="10000"/>
          </a:bodyPr>
          <a:lstStyle/>
          <a:p>
            <a:pPr algn="r"/>
            <a:r>
              <a:rPr lang="en-US" sz="1000" dirty="0" err="1">
                <a:solidFill>
                  <a:srgbClr val="898989"/>
                </a:solidFill>
              </a:rPr>
              <a:t>Fenichel</a:t>
            </a:r>
            <a:r>
              <a:rPr lang="en-US" sz="1000" dirty="0">
                <a:solidFill>
                  <a:srgbClr val="898989"/>
                </a:solidFill>
              </a:rPr>
              <a:t>. Clinical pediatric neurology: A </a:t>
            </a:r>
            <a:r>
              <a:rPr lang="en-US" sz="1000" dirty="0" err="1">
                <a:solidFill>
                  <a:srgbClr val="898989"/>
                </a:solidFill>
              </a:rPr>
              <a:t>signns</a:t>
            </a:r>
            <a:r>
              <a:rPr lang="en-US" sz="1000" dirty="0">
                <a:solidFill>
                  <a:srgbClr val="898989"/>
                </a:solidFill>
              </a:rPr>
              <a:t> and symptoms approach. 6rh Ed (2009)</a:t>
            </a:r>
          </a:p>
          <a:p>
            <a:pPr algn="r"/>
            <a:r>
              <a:rPr lang="en-US" sz="1000" dirty="0" err="1">
                <a:solidFill>
                  <a:srgbClr val="898989"/>
                </a:solidFill>
              </a:rPr>
              <a:t>Panayiotoupulos</a:t>
            </a:r>
            <a:r>
              <a:rPr lang="en-US" sz="1000" dirty="0">
                <a:solidFill>
                  <a:srgbClr val="898989"/>
                </a:solidFill>
              </a:rPr>
              <a:t>, A Clinical Guide to Epileptic Syndromes and their Treatment, 2nd ed, 2010</a:t>
            </a:r>
          </a:p>
          <a:p>
            <a:pPr algn="r"/>
            <a:r>
              <a:rPr lang="en-US" sz="1000" dirty="0">
                <a:solidFill>
                  <a:srgbClr val="898989"/>
                </a:solidFill>
              </a:rPr>
              <a:t>Prasad M, et al.  Arch Dis Child Educ </a:t>
            </a:r>
            <a:r>
              <a:rPr lang="en-US" sz="1000" dirty="0" err="1">
                <a:solidFill>
                  <a:srgbClr val="898989"/>
                </a:solidFill>
              </a:rPr>
              <a:t>Pract</a:t>
            </a:r>
            <a:r>
              <a:rPr lang="en-US" sz="1000" dirty="0">
                <a:solidFill>
                  <a:srgbClr val="898989"/>
                </a:solidFill>
              </a:rPr>
              <a:t> Ed. 2015 Dec;100(6):295-300</a:t>
            </a:r>
          </a:p>
          <a:p>
            <a:pPr algn="r"/>
            <a:r>
              <a:rPr lang="en-US" sz="1000" dirty="0" err="1">
                <a:solidFill>
                  <a:srgbClr val="898989"/>
                </a:solidFill>
              </a:rPr>
              <a:t>Tatlı</a:t>
            </a:r>
            <a:r>
              <a:rPr lang="en-US" sz="1000" dirty="0">
                <a:solidFill>
                  <a:srgbClr val="898989"/>
                </a:solidFill>
              </a:rPr>
              <a:t> and </a:t>
            </a:r>
            <a:r>
              <a:rPr lang="en-US" sz="1000" dirty="0" err="1">
                <a:solidFill>
                  <a:srgbClr val="898989"/>
                </a:solidFill>
              </a:rPr>
              <a:t>Güler</a:t>
            </a:r>
            <a:r>
              <a:rPr lang="en-US" sz="1000" dirty="0">
                <a:solidFill>
                  <a:srgbClr val="898989"/>
                </a:solidFill>
              </a:rPr>
              <a:t>. Non epileptic paroxysmal events.  Turk </a:t>
            </a:r>
            <a:r>
              <a:rPr lang="en-US" sz="1000" dirty="0" err="1">
                <a:solidFill>
                  <a:srgbClr val="898989"/>
                </a:solidFill>
              </a:rPr>
              <a:t>Pediatri</a:t>
            </a:r>
            <a:r>
              <a:rPr lang="en-US" sz="1000" dirty="0">
                <a:solidFill>
                  <a:srgbClr val="898989"/>
                </a:solidFill>
              </a:rPr>
              <a:t> Ars 2017; 52: 59-65 </a:t>
            </a:r>
          </a:p>
        </p:txBody>
      </p:sp>
    </p:spTree>
    <p:extLst>
      <p:ext uri="{BB962C8B-B14F-4D97-AF65-F5344CB8AC3E}">
        <p14:creationId xmlns:p14="http://schemas.microsoft.com/office/powerpoint/2010/main" val="3235803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AC29AF2-C6E8-E64B-9830-73DA4EC77E26}"/>
              </a:ext>
            </a:extLst>
          </p:cNvPr>
          <p:cNvSpPr>
            <a:spLocks noGrp="1"/>
          </p:cNvSpPr>
          <p:nvPr>
            <p:ph type="title"/>
          </p:nvPr>
        </p:nvSpPr>
        <p:spPr>
          <a:xfrm>
            <a:off x="870204" y="606564"/>
            <a:ext cx="10451592" cy="1325563"/>
          </a:xfrm>
        </p:spPr>
        <p:txBody>
          <a:bodyPr anchor="ctr">
            <a:normAutofit/>
          </a:bodyPr>
          <a:lstStyle/>
          <a:p>
            <a:r>
              <a:rPr lang="es-CL"/>
              <a:t>Migraña</a:t>
            </a:r>
            <a:endParaRPr lang="es-CL" dirty="0"/>
          </a:p>
        </p:txBody>
      </p:sp>
      <p:sp>
        <p:nvSpPr>
          <p:cNvPr id="21" name="Rectangle 20">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6FA4665E-26F6-5C48-B989-E076401EB5F0}"/>
              </a:ext>
            </a:extLst>
          </p:cNvPr>
          <p:cNvSpPr>
            <a:spLocks noGrp="1"/>
          </p:cNvSpPr>
          <p:nvPr>
            <p:ph type="ftr" sz="quarter" idx="11"/>
          </p:nvPr>
        </p:nvSpPr>
        <p:spPr>
          <a:xfrm>
            <a:off x="4038600" y="6356350"/>
            <a:ext cx="4114800" cy="365125"/>
          </a:xfrm>
        </p:spPr>
        <p:txBody>
          <a:bodyPr>
            <a:normAutofit/>
          </a:bodyPr>
          <a:lstStyle/>
          <a:p>
            <a:pPr>
              <a:spcAft>
                <a:spcPts val="600"/>
              </a:spcAft>
            </a:pPr>
            <a:r>
              <a:rPr lang="es-CL">
                <a:solidFill>
                  <a:prstClr val="black">
                    <a:tint val="75000"/>
                  </a:prstClr>
                </a:solidFill>
              </a:rPr>
              <a:t>http://ihs-classification.org/en/</a:t>
            </a:r>
          </a:p>
        </p:txBody>
      </p:sp>
      <p:graphicFrame>
        <p:nvGraphicFramePr>
          <p:cNvPr id="16" name="Marcador de contenido 6">
            <a:extLst>
              <a:ext uri="{FF2B5EF4-FFF2-40B4-BE49-F238E27FC236}">
                <a16:creationId xmlns:a16="http://schemas.microsoft.com/office/drawing/2014/main" id="{84F8AAD8-C0FA-49D8-A338-783BAF8FEE95}"/>
              </a:ext>
            </a:extLst>
          </p:cNvPr>
          <p:cNvGraphicFramePr>
            <a:graphicFrameLocks noGrp="1"/>
          </p:cNvGraphicFramePr>
          <p:nvPr>
            <p:ph idx="1"/>
            <p:extLst>
              <p:ext uri="{D42A27DB-BD31-4B8C-83A1-F6EECF244321}">
                <p14:modId xmlns:p14="http://schemas.microsoft.com/office/powerpoint/2010/main" val="4002187007"/>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553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AC29AF2-C6E8-E64B-9830-73DA4EC77E26}"/>
              </a:ext>
            </a:extLst>
          </p:cNvPr>
          <p:cNvSpPr>
            <a:spLocks noGrp="1"/>
          </p:cNvSpPr>
          <p:nvPr>
            <p:ph type="title"/>
          </p:nvPr>
        </p:nvSpPr>
        <p:spPr>
          <a:xfrm>
            <a:off x="4965430" y="629268"/>
            <a:ext cx="6586491" cy="1286160"/>
          </a:xfrm>
        </p:spPr>
        <p:txBody>
          <a:bodyPr anchor="b">
            <a:normAutofit/>
          </a:bodyPr>
          <a:lstStyle/>
          <a:p>
            <a:r>
              <a:rPr lang="es-CL"/>
              <a:t>Migraña como TPNE</a:t>
            </a:r>
          </a:p>
        </p:txBody>
      </p:sp>
      <p:pic>
        <p:nvPicPr>
          <p:cNvPr id="4" name="Imagen 3" descr="Imagen que contiene cuarto&#10;&#10;Descripción generada automáticamente">
            <a:extLst>
              <a:ext uri="{FF2B5EF4-FFF2-40B4-BE49-F238E27FC236}">
                <a16:creationId xmlns:a16="http://schemas.microsoft.com/office/drawing/2014/main" id="{C1B6AEDA-58CB-924D-B9ED-5E5D0ACA0D11}"/>
              </a:ext>
            </a:extLst>
          </p:cNvPr>
          <p:cNvPicPr>
            <a:picLocks noChangeAspect="1"/>
          </p:cNvPicPr>
          <p:nvPr/>
        </p:nvPicPr>
        <p:blipFill rotWithShape="1">
          <a:blip r:embed="rId3"/>
          <a:srcRect l="19808" r="35073" b="-1"/>
          <a:stretch/>
        </p:blipFill>
        <p:spPr>
          <a:xfrm>
            <a:off x="20" y="10"/>
            <a:ext cx="4635571" cy="6857990"/>
          </a:xfrm>
          <a:prstGeom prst="rect">
            <a:avLst/>
          </a:prstGeom>
          <a:effectLst/>
        </p:spPr>
      </p:pic>
      <p:cxnSp>
        <p:nvCxnSpPr>
          <p:cNvPr id="38" name="Straight Connector 3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160"/>
            </a:solidFill>
          </a:ln>
        </p:spPr>
        <p:style>
          <a:lnRef idx="1">
            <a:schemeClr val="accent1"/>
          </a:lnRef>
          <a:fillRef idx="0">
            <a:schemeClr val="accent1"/>
          </a:fillRef>
          <a:effectRef idx="0">
            <a:schemeClr val="accent1"/>
          </a:effectRef>
          <a:fontRef idx="minor">
            <a:schemeClr val="tx1"/>
          </a:fontRef>
        </p:style>
      </p:cxnSp>
      <p:sp>
        <p:nvSpPr>
          <p:cNvPr id="7" name="Marcador de contenido 6">
            <a:extLst>
              <a:ext uri="{FF2B5EF4-FFF2-40B4-BE49-F238E27FC236}">
                <a16:creationId xmlns:a16="http://schemas.microsoft.com/office/drawing/2014/main" id="{589E29F0-4A53-1D4A-85A3-BD62CFB5383A}"/>
              </a:ext>
            </a:extLst>
          </p:cNvPr>
          <p:cNvSpPr>
            <a:spLocks noGrp="1"/>
          </p:cNvSpPr>
          <p:nvPr>
            <p:ph idx="1"/>
          </p:nvPr>
        </p:nvSpPr>
        <p:spPr>
          <a:xfrm>
            <a:off x="4965431" y="2438400"/>
            <a:ext cx="6586489" cy="3785419"/>
          </a:xfrm>
        </p:spPr>
        <p:txBody>
          <a:bodyPr>
            <a:normAutofit/>
          </a:bodyPr>
          <a:lstStyle/>
          <a:p>
            <a:r>
              <a:rPr lang="es-CL" sz="1700"/>
              <a:t>Ambas pueden presentar aura</a:t>
            </a:r>
          </a:p>
          <a:p>
            <a:pPr lvl="1"/>
            <a:r>
              <a:rPr lang="es-CL" sz="1700"/>
              <a:t>Clásica tiene instalación gradual en 5 min (a diferencia de crisis epiléptica) y dura menos de 60 min </a:t>
            </a:r>
            <a:r>
              <a:rPr lang="es-CL" sz="1700">
                <a:hlinkClick r:id="rId4"/>
              </a:rPr>
              <a:t>https://www.youtube.com/watch?v=qVFIcF9lyk8</a:t>
            </a:r>
            <a:endParaRPr lang="es-CL" sz="1700"/>
          </a:p>
          <a:p>
            <a:pPr lvl="1"/>
            <a:r>
              <a:rPr lang="es-CL" sz="1700"/>
              <a:t>Algunas variantes pueden confundirse con crisis epilépticas</a:t>
            </a:r>
          </a:p>
          <a:p>
            <a:pPr lvl="2"/>
            <a:r>
              <a:rPr lang="es-CL" sz="1700"/>
              <a:t>Tronco encefálico: mareos, vértigo, ataxia, disartria, diplopia con o sin compromiso de conciencia (puede parecer una crisis focal compleja)</a:t>
            </a:r>
          </a:p>
          <a:p>
            <a:pPr lvl="2"/>
            <a:r>
              <a:rPr lang="es-CL" sz="1700"/>
              <a:t>Hemipléjica: hemiparesia reversible (se confunde con parálisis de Todd)</a:t>
            </a:r>
          </a:p>
          <a:p>
            <a:pPr lvl="2"/>
            <a:r>
              <a:rPr lang="es-CL" sz="1700"/>
              <a:t>Retinal: escotoma, ceguera, disminución agudeza visual MONOCULAR</a:t>
            </a:r>
          </a:p>
        </p:txBody>
      </p:sp>
      <p:sp>
        <p:nvSpPr>
          <p:cNvPr id="5" name="Marcador de pie de página 4">
            <a:extLst>
              <a:ext uri="{FF2B5EF4-FFF2-40B4-BE49-F238E27FC236}">
                <a16:creationId xmlns:a16="http://schemas.microsoft.com/office/drawing/2014/main" id="{6FA4665E-26F6-5C48-B989-E076401EB5F0}"/>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s-CL" dirty="0"/>
              <a:t>Babiker MOE, et al. Arch Dis Child Educ Pract Ed 2015;0:1–6 </a:t>
            </a:r>
            <a:endParaRPr lang="es-CL"/>
          </a:p>
        </p:txBody>
      </p:sp>
      <p:sp>
        <p:nvSpPr>
          <p:cNvPr id="2" name="CuadroTexto 1">
            <a:extLst>
              <a:ext uri="{FF2B5EF4-FFF2-40B4-BE49-F238E27FC236}">
                <a16:creationId xmlns:a16="http://schemas.microsoft.com/office/drawing/2014/main" id="{F25BC693-438B-D54B-B326-B3E25D2882DB}"/>
              </a:ext>
            </a:extLst>
          </p:cNvPr>
          <p:cNvSpPr txBox="1"/>
          <p:nvPr/>
        </p:nvSpPr>
        <p:spPr>
          <a:xfrm>
            <a:off x="795338" y="3290679"/>
            <a:ext cx="2903538" cy="1908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es-CL" dirty="0"/>
              <a:t>Auras son más cortas en epilepsia</a:t>
            </a:r>
          </a:p>
          <a:p>
            <a:pPr algn="ctr">
              <a:spcAft>
                <a:spcPts val="600"/>
              </a:spcAft>
            </a:pPr>
            <a:r>
              <a:rPr lang="es-CL" dirty="0"/>
              <a:t>Auras visuales de la epilepsia son más complejas</a:t>
            </a:r>
          </a:p>
          <a:p>
            <a:pPr algn="ctr">
              <a:spcAft>
                <a:spcPts val="600"/>
              </a:spcAft>
            </a:pPr>
            <a:r>
              <a:rPr lang="es-CL" dirty="0"/>
              <a:t>Auras como sentimientos o déjà vu son raras en migraña</a:t>
            </a:r>
          </a:p>
        </p:txBody>
      </p:sp>
    </p:spTree>
    <p:extLst>
      <p:ext uri="{BB962C8B-B14F-4D97-AF65-F5344CB8AC3E}">
        <p14:creationId xmlns:p14="http://schemas.microsoft.com/office/powerpoint/2010/main" val="271167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6D10911-A248-F345-9BD2-05A19697CC92}"/>
              </a:ext>
            </a:extLst>
          </p:cNvPr>
          <p:cNvSpPr>
            <a:spLocks noGrp="1"/>
          </p:cNvSpPr>
          <p:nvPr>
            <p:ph type="title"/>
          </p:nvPr>
        </p:nvSpPr>
        <p:spPr>
          <a:xfrm>
            <a:off x="863029" y="1012004"/>
            <a:ext cx="3416158" cy="4795408"/>
          </a:xfrm>
        </p:spPr>
        <p:txBody>
          <a:bodyPr>
            <a:normAutofit/>
          </a:bodyPr>
          <a:lstStyle/>
          <a:p>
            <a:r>
              <a:rPr lang="es-CL">
                <a:solidFill>
                  <a:srgbClr val="FFFFFF"/>
                </a:solidFill>
              </a:rPr>
              <a:t>Tics</a:t>
            </a:r>
          </a:p>
        </p:txBody>
      </p:sp>
      <p:sp>
        <p:nvSpPr>
          <p:cNvPr id="4" name="Marcador de pie de página 3">
            <a:extLst>
              <a:ext uri="{FF2B5EF4-FFF2-40B4-BE49-F238E27FC236}">
                <a16:creationId xmlns:a16="http://schemas.microsoft.com/office/drawing/2014/main" id="{474BACA5-74B3-284A-B55A-DD7EA773121F}"/>
              </a:ext>
            </a:extLst>
          </p:cNvPr>
          <p:cNvSpPr>
            <a:spLocks noGrp="1"/>
          </p:cNvSpPr>
          <p:nvPr>
            <p:ph type="ftr" sz="quarter" idx="11"/>
          </p:nvPr>
        </p:nvSpPr>
        <p:spPr>
          <a:xfrm>
            <a:off x="750305" y="6413500"/>
            <a:ext cx="4114800" cy="365125"/>
          </a:xfrm>
        </p:spPr>
        <p:txBody>
          <a:bodyPr>
            <a:normAutofit fontScale="25000" lnSpcReduction="20000"/>
          </a:bodyPr>
          <a:lstStyle/>
          <a:p>
            <a:pPr algn="l">
              <a:lnSpc>
                <a:spcPct val="90000"/>
              </a:lnSpc>
              <a:spcAft>
                <a:spcPts val="600"/>
              </a:spcAft>
            </a:pPr>
            <a:r>
              <a:rPr lang="es-CL" sz="3600" dirty="0">
                <a:solidFill>
                  <a:prstClr val="black">
                    <a:tint val="75000"/>
                  </a:prstClr>
                </a:solidFill>
              </a:rPr>
              <a:t>Babiker MOE, et al. Arch Dis Child Educ Pract Ed 2015;0:1–6. </a:t>
            </a:r>
          </a:p>
          <a:p>
            <a:pPr algn="l">
              <a:lnSpc>
                <a:spcPct val="90000"/>
              </a:lnSpc>
              <a:spcAft>
                <a:spcPts val="600"/>
              </a:spcAft>
            </a:pPr>
            <a:r>
              <a:rPr lang="es-CL" sz="3600" dirty="0">
                <a:solidFill>
                  <a:prstClr val="black">
                    <a:tint val="75000"/>
                  </a:prstClr>
                </a:solidFill>
              </a:rPr>
              <a:t>Tatlı and Güler. Non epileptic paroxysmal events.  Turk Pediatri Ars 2017; 52: 59-65</a:t>
            </a:r>
          </a:p>
          <a:p>
            <a:pPr algn="l">
              <a:lnSpc>
                <a:spcPct val="90000"/>
              </a:lnSpc>
              <a:spcAft>
                <a:spcPts val="600"/>
              </a:spcAft>
            </a:pPr>
            <a:endParaRPr lang="es-CL" sz="400" dirty="0">
              <a:solidFill>
                <a:prstClr val="black">
                  <a:tint val="75000"/>
                </a:prstClr>
              </a:solidFill>
            </a:endParaRPr>
          </a:p>
        </p:txBody>
      </p:sp>
      <p:graphicFrame>
        <p:nvGraphicFramePr>
          <p:cNvPr id="6" name="Marcador de contenido 2">
            <a:extLst>
              <a:ext uri="{FF2B5EF4-FFF2-40B4-BE49-F238E27FC236}">
                <a16:creationId xmlns:a16="http://schemas.microsoft.com/office/drawing/2014/main" id="{9BCAB731-AB43-45C8-B02C-60417D3BAB21}"/>
              </a:ext>
            </a:extLst>
          </p:cNvPr>
          <p:cNvGraphicFramePr>
            <a:graphicFrameLocks noGrp="1"/>
          </p:cNvGraphicFramePr>
          <p:nvPr>
            <p:ph idx="1"/>
            <p:extLst>
              <p:ext uri="{D42A27DB-BD31-4B8C-83A1-F6EECF244321}">
                <p14:modId xmlns:p14="http://schemas.microsoft.com/office/powerpoint/2010/main" val="304639945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541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B15C5-A125-9B40-A85F-1E5C6CDE544D}"/>
              </a:ext>
            </a:extLst>
          </p:cNvPr>
          <p:cNvSpPr>
            <a:spLocks noGrp="1"/>
          </p:cNvSpPr>
          <p:nvPr>
            <p:ph type="title"/>
          </p:nvPr>
        </p:nvSpPr>
        <p:spPr>
          <a:xfrm>
            <a:off x="838200" y="365125"/>
            <a:ext cx="10515600" cy="1325563"/>
          </a:xfrm>
        </p:spPr>
        <p:txBody>
          <a:bodyPr>
            <a:normAutofit/>
          </a:bodyPr>
          <a:lstStyle/>
          <a:p>
            <a:r>
              <a:rPr lang="es-CL" dirty="0"/>
              <a:t>Crisis psicógenas no epilépticas</a:t>
            </a:r>
          </a:p>
        </p:txBody>
      </p:sp>
      <p:sp>
        <p:nvSpPr>
          <p:cNvPr id="4" name="Marcador de pie de página 3">
            <a:extLst>
              <a:ext uri="{FF2B5EF4-FFF2-40B4-BE49-F238E27FC236}">
                <a16:creationId xmlns:a16="http://schemas.microsoft.com/office/drawing/2014/main" id="{DE120911-E271-B145-ADA9-5E5384501A42}"/>
              </a:ext>
            </a:extLst>
          </p:cNvPr>
          <p:cNvSpPr>
            <a:spLocks noGrp="1"/>
          </p:cNvSpPr>
          <p:nvPr>
            <p:ph type="ftr" sz="quarter" idx="11"/>
          </p:nvPr>
        </p:nvSpPr>
        <p:spPr>
          <a:xfrm>
            <a:off x="4038600" y="6356350"/>
            <a:ext cx="4114800" cy="365125"/>
          </a:xfrm>
        </p:spPr>
        <p:txBody>
          <a:bodyPr>
            <a:normAutofit/>
          </a:bodyPr>
          <a:lstStyle/>
          <a:p>
            <a:r>
              <a:rPr lang="es-CL" dirty="0"/>
              <a:t>Operto FF et al. Brain Behav. 2019 Sep 30:e01406.</a:t>
            </a:r>
          </a:p>
        </p:txBody>
      </p:sp>
      <p:graphicFrame>
        <p:nvGraphicFramePr>
          <p:cNvPr id="6" name="Marcador de contenido 2">
            <a:extLst>
              <a:ext uri="{FF2B5EF4-FFF2-40B4-BE49-F238E27FC236}">
                <a16:creationId xmlns:a16="http://schemas.microsoft.com/office/drawing/2014/main" id="{38190236-4C01-4747-AD8E-E6CC869AA1BE}"/>
              </a:ext>
            </a:extLst>
          </p:cNvPr>
          <p:cNvGraphicFramePr>
            <a:graphicFrameLocks noGrp="1"/>
          </p:cNvGraphicFramePr>
          <p:nvPr>
            <p:ph idx="1"/>
            <p:extLst>
              <p:ext uri="{D42A27DB-BD31-4B8C-83A1-F6EECF244321}">
                <p14:modId xmlns:p14="http://schemas.microsoft.com/office/powerpoint/2010/main" val="1080922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261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2FB15C5-A125-9B40-A85F-1E5C6CDE544D}"/>
              </a:ext>
            </a:extLst>
          </p:cNvPr>
          <p:cNvSpPr>
            <a:spLocks noGrp="1"/>
          </p:cNvSpPr>
          <p:nvPr>
            <p:ph type="title"/>
          </p:nvPr>
        </p:nvSpPr>
        <p:spPr>
          <a:xfrm>
            <a:off x="841248" y="502920"/>
            <a:ext cx="10509504" cy="1975104"/>
          </a:xfrm>
        </p:spPr>
        <p:txBody>
          <a:bodyPr anchor="b">
            <a:normAutofit/>
          </a:bodyPr>
          <a:lstStyle/>
          <a:p>
            <a:r>
              <a:rPr lang="es-CL" sz="5400" dirty="0"/>
              <a:t>Cuándo sospechar</a:t>
            </a:r>
            <a:br>
              <a:rPr lang="es-CL" sz="5400" dirty="0"/>
            </a:br>
            <a:r>
              <a:rPr lang="es-CL" sz="5400" dirty="0"/>
              <a:t>Crisis psicógenas no epilépticas</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A852160E-E2C9-7641-851B-42E3CFE46C0D}"/>
              </a:ext>
            </a:extLst>
          </p:cNvPr>
          <p:cNvSpPr>
            <a:spLocks noGrp="1"/>
          </p:cNvSpPr>
          <p:nvPr>
            <p:ph idx="1"/>
          </p:nvPr>
        </p:nvSpPr>
        <p:spPr>
          <a:xfrm>
            <a:off x="841248" y="3328416"/>
            <a:ext cx="10509504" cy="2715768"/>
          </a:xfrm>
        </p:spPr>
        <p:txBody>
          <a:bodyPr>
            <a:normAutofit/>
          </a:bodyPr>
          <a:lstStyle/>
          <a:p>
            <a:r>
              <a:rPr lang="es-CL" sz="2200"/>
              <a:t>Crisis de caracterísitcas atípicas</a:t>
            </a:r>
          </a:p>
          <a:p>
            <a:r>
              <a:rPr lang="es-CL" sz="2200"/>
              <a:t>Desencadenados o exacerbados por estrés u otros estímulos externos</a:t>
            </a:r>
          </a:p>
          <a:p>
            <a:r>
              <a:rPr lang="es-CL" sz="2200"/>
              <a:t>EEG normales</a:t>
            </a:r>
          </a:p>
          <a:p>
            <a:r>
              <a:rPr lang="es-CL" sz="2200"/>
              <a:t>Frecuentes pese a manejo médico adecuado</a:t>
            </a:r>
          </a:p>
          <a:p>
            <a:endParaRPr lang="es-CL" sz="2200"/>
          </a:p>
          <a:p>
            <a:r>
              <a:rPr lang="es-CL" sz="2200"/>
              <a:t>Distintos tipos de crisis, ojos cerrados, sin lesiones asociadas, sin relajación de esfínter</a:t>
            </a:r>
          </a:p>
          <a:p>
            <a:pPr lvl="1"/>
            <a:endParaRPr lang="es-CL" sz="2200"/>
          </a:p>
        </p:txBody>
      </p:sp>
      <p:sp>
        <p:nvSpPr>
          <p:cNvPr id="4" name="Marcador de pie de página 3">
            <a:extLst>
              <a:ext uri="{FF2B5EF4-FFF2-40B4-BE49-F238E27FC236}">
                <a16:creationId xmlns:a16="http://schemas.microsoft.com/office/drawing/2014/main" id="{DE120911-E271-B145-ADA9-5E5384501A42}"/>
              </a:ext>
            </a:extLst>
          </p:cNvPr>
          <p:cNvSpPr>
            <a:spLocks noGrp="1"/>
          </p:cNvSpPr>
          <p:nvPr>
            <p:ph type="ftr" sz="quarter" idx="11"/>
          </p:nvPr>
        </p:nvSpPr>
        <p:spPr>
          <a:xfrm>
            <a:off x="4038600" y="6356350"/>
            <a:ext cx="4114800" cy="365125"/>
          </a:xfrm>
        </p:spPr>
        <p:txBody>
          <a:bodyPr>
            <a:normAutofit/>
          </a:bodyPr>
          <a:lstStyle/>
          <a:p>
            <a:r>
              <a:rPr lang="es-CL" dirty="0">
                <a:solidFill>
                  <a:schemeClr val="tx1">
                    <a:lumMod val="50000"/>
                    <a:lumOff val="50000"/>
                  </a:schemeClr>
                </a:solidFill>
              </a:rPr>
              <a:t>Operto FF et al. Brain Behav. 2019 Sep 30:e01406.</a:t>
            </a:r>
          </a:p>
        </p:txBody>
      </p:sp>
    </p:spTree>
    <p:extLst>
      <p:ext uri="{BB962C8B-B14F-4D97-AF65-F5344CB8AC3E}">
        <p14:creationId xmlns:p14="http://schemas.microsoft.com/office/powerpoint/2010/main" val="1463795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2985E15-B567-E245-9C75-C03AB186F3E7}"/>
              </a:ext>
            </a:extLst>
          </p:cNvPr>
          <p:cNvSpPr>
            <a:spLocks noGrp="1"/>
          </p:cNvSpPr>
          <p:nvPr>
            <p:ph type="title"/>
          </p:nvPr>
        </p:nvSpPr>
        <p:spPr>
          <a:xfrm>
            <a:off x="546351" y="1211984"/>
            <a:ext cx="11139854" cy="878579"/>
          </a:xfrm>
        </p:spPr>
        <p:txBody>
          <a:bodyPr vert="horz" lIns="91440" tIns="45720" rIns="91440" bIns="45720" rtlCol="0" anchor="b">
            <a:noAutofit/>
          </a:bodyPr>
          <a:lstStyle/>
          <a:p>
            <a:pPr algn="ctr"/>
            <a:r>
              <a:rPr lang="en-US" sz="4000" dirty="0" err="1">
                <a:solidFill>
                  <a:srgbClr val="FFFFFF"/>
                </a:solidFill>
              </a:rPr>
              <a:t>Características</a:t>
            </a:r>
            <a:r>
              <a:rPr lang="en-US" sz="4000" dirty="0">
                <a:solidFill>
                  <a:srgbClr val="FFFFFF"/>
                </a:solidFill>
              </a:rPr>
              <a:t> </a:t>
            </a:r>
            <a:r>
              <a:rPr lang="en-US" sz="4000" dirty="0" err="1">
                <a:solidFill>
                  <a:srgbClr val="FFFFFF"/>
                </a:solidFill>
              </a:rPr>
              <a:t>útiles</a:t>
            </a:r>
            <a:r>
              <a:rPr lang="en-US" sz="4000" dirty="0">
                <a:solidFill>
                  <a:srgbClr val="FFFFFF"/>
                </a:solidFill>
              </a:rPr>
              <a:t> para el </a:t>
            </a:r>
            <a:r>
              <a:rPr lang="en-US" sz="4000" dirty="0" err="1">
                <a:solidFill>
                  <a:srgbClr val="FFFFFF"/>
                </a:solidFill>
              </a:rPr>
              <a:t>diagnóstico</a:t>
            </a:r>
            <a:r>
              <a:rPr lang="en-US" sz="4000" dirty="0">
                <a:solidFill>
                  <a:srgbClr val="FFFFFF"/>
                </a:solidFill>
              </a:rPr>
              <a:t> de crisis </a:t>
            </a:r>
            <a:r>
              <a:rPr lang="en-US" sz="4000" dirty="0" err="1">
                <a:solidFill>
                  <a:srgbClr val="FFFFFF"/>
                </a:solidFill>
              </a:rPr>
              <a:t>psicógenas</a:t>
            </a:r>
            <a:r>
              <a:rPr lang="en-US" sz="4000" dirty="0">
                <a:solidFill>
                  <a:srgbClr val="FFFFFF"/>
                </a:solidFill>
              </a:rPr>
              <a:t> no </a:t>
            </a:r>
            <a:r>
              <a:rPr lang="en-US" sz="4000" dirty="0" err="1">
                <a:solidFill>
                  <a:srgbClr val="FFFFFF"/>
                </a:solidFill>
              </a:rPr>
              <a:t>epilépticas</a:t>
            </a:r>
            <a:endParaRPr lang="en-US" sz="4000" dirty="0">
              <a:solidFill>
                <a:srgbClr val="FFFFFF"/>
              </a:solidFill>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Marcador de contenido 4">
            <a:extLst>
              <a:ext uri="{FF2B5EF4-FFF2-40B4-BE49-F238E27FC236}">
                <a16:creationId xmlns:a16="http://schemas.microsoft.com/office/drawing/2014/main" id="{CCEB6E66-BA8F-004C-AC6A-310363E1758A}"/>
              </a:ext>
            </a:extLst>
          </p:cNvPr>
          <p:cNvPicPr>
            <a:picLocks noGrp="1" noChangeAspect="1"/>
          </p:cNvPicPr>
          <p:nvPr>
            <p:ph idx="1"/>
          </p:nvPr>
        </p:nvPicPr>
        <p:blipFill>
          <a:blip r:embed="rId2"/>
          <a:stretch>
            <a:fillRect/>
          </a:stretch>
        </p:blipFill>
        <p:spPr>
          <a:xfrm>
            <a:off x="331567" y="2539011"/>
            <a:ext cx="5455917" cy="3773251"/>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9DEAFFB1-9880-1349-AA7B-7B8DBFA31EE7}"/>
              </a:ext>
            </a:extLst>
          </p:cNvPr>
          <p:cNvPicPr>
            <a:picLocks noChangeAspect="1"/>
          </p:cNvPicPr>
          <p:nvPr/>
        </p:nvPicPr>
        <p:blipFill>
          <a:blip r:embed="rId3"/>
          <a:stretch>
            <a:fillRect/>
          </a:stretch>
        </p:blipFill>
        <p:spPr>
          <a:xfrm>
            <a:off x="6445073" y="2703613"/>
            <a:ext cx="5455917" cy="3444047"/>
          </a:xfrm>
          <a:prstGeom prst="rect">
            <a:avLst/>
          </a:prstGeom>
        </p:spPr>
      </p:pic>
      <p:sp>
        <p:nvSpPr>
          <p:cNvPr id="4" name="Marcador de pie de página 3">
            <a:extLst>
              <a:ext uri="{FF2B5EF4-FFF2-40B4-BE49-F238E27FC236}">
                <a16:creationId xmlns:a16="http://schemas.microsoft.com/office/drawing/2014/main" id="{620F22F4-FBC9-FB4F-82F8-4E37385DC6F9}"/>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r>
              <a:rPr lang="en-US" dirty="0" err="1">
                <a:solidFill>
                  <a:srgbClr val="898989"/>
                </a:solidFill>
              </a:rPr>
              <a:t>Babiker</a:t>
            </a:r>
            <a:r>
              <a:rPr lang="en-US" dirty="0">
                <a:solidFill>
                  <a:srgbClr val="898989"/>
                </a:solidFill>
              </a:rPr>
              <a:t> MOE, et al. Arch Dis Child Educ </a:t>
            </a:r>
            <a:r>
              <a:rPr lang="en-US" dirty="0" err="1">
                <a:solidFill>
                  <a:srgbClr val="898989"/>
                </a:solidFill>
              </a:rPr>
              <a:t>Pract</a:t>
            </a:r>
            <a:r>
              <a:rPr lang="en-US" dirty="0">
                <a:solidFill>
                  <a:srgbClr val="898989"/>
                </a:solidFill>
              </a:rPr>
              <a:t> Ed 2015;0:1–6. </a:t>
            </a:r>
          </a:p>
        </p:txBody>
      </p:sp>
    </p:spTree>
    <p:extLst>
      <p:ext uri="{BB962C8B-B14F-4D97-AF65-F5344CB8AC3E}">
        <p14:creationId xmlns:p14="http://schemas.microsoft.com/office/powerpoint/2010/main" val="57150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5" name="Título 4">
            <a:extLst>
              <a:ext uri="{FF2B5EF4-FFF2-40B4-BE49-F238E27FC236}">
                <a16:creationId xmlns:a16="http://schemas.microsoft.com/office/drawing/2014/main" id="{AF2F6AF9-B1FC-F749-8185-0DA29FA00C50}"/>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err="1">
                <a:solidFill>
                  <a:srgbClr val="FFFFFF"/>
                </a:solidFill>
                <a:latin typeface="+mj-lt"/>
                <a:ea typeface="+mj-ea"/>
                <a:cs typeface="+mj-cs"/>
              </a:rPr>
              <a:t>Trastornos</a:t>
            </a:r>
            <a:r>
              <a:rPr lang="en-US" sz="6600" kern="1200" dirty="0">
                <a:solidFill>
                  <a:srgbClr val="FFFFFF"/>
                </a:solidFill>
                <a:latin typeface="+mj-lt"/>
                <a:ea typeface="+mj-ea"/>
                <a:cs typeface="+mj-cs"/>
              </a:rPr>
              <a:t> </a:t>
            </a:r>
            <a:r>
              <a:rPr lang="en-US" sz="6600" kern="1200" dirty="0" err="1">
                <a:solidFill>
                  <a:srgbClr val="FFFFFF"/>
                </a:solidFill>
                <a:latin typeface="+mj-lt"/>
                <a:ea typeface="+mj-ea"/>
                <a:cs typeface="+mj-cs"/>
              </a:rPr>
              <a:t>Paroxísiticos</a:t>
            </a:r>
            <a:r>
              <a:rPr lang="en-US" sz="6600" kern="1200" dirty="0">
                <a:solidFill>
                  <a:srgbClr val="FFFFFF"/>
                </a:solidFill>
                <a:latin typeface="+mj-lt"/>
                <a:ea typeface="+mj-ea"/>
                <a:cs typeface="+mj-cs"/>
              </a:rPr>
              <a:t> </a:t>
            </a:r>
            <a:r>
              <a:rPr lang="en-US" sz="6600" kern="1200" dirty="0" err="1">
                <a:solidFill>
                  <a:srgbClr val="FFFFFF"/>
                </a:solidFill>
                <a:latin typeface="+mj-lt"/>
                <a:ea typeface="+mj-ea"/>
                <a:cs typeface="+mj-cs"/>
              </a:rPr>
              <a:t>Epilépticos</a:t>
            </a:r>
            <a:endParaRPr lang="en-US" sz="6600" kern="1200" dirty="0">
              <a:solidFill>
                <a:srgbClr val="FFFFFF"/>
              </a:solidFill>
              <a:latin typeface="+mj-lt"/>
              <a:ea typeface="+mj-ea"/>
              <a:cs typeface="+mj-cs"/>
            </a:endParaRPr>
          </a:p>
        </p:txBody>
      </p:sp>
      <p:sp>
        <p:nvSpPr>
          <p:cNvPr id="6" name="Marcador de texto 5">
            <a:extLst>
              <a:ext uri="{FF2B5EF4-FFF2-40B4-BE49-F238E27FC236}">
                <a16:creationId xmlns:a16="http://schemas.microsoft.com/office/drawing/2014/main" id="{1FE866D5-439B-494F-B85B-0B6A70924760}"/>
              </a:ext>
            </a:extLst>
          </p:cNvPr>
          <p:cNvSpPr>
            <a:spLocks noGrp="1"/>
          </p:cNvSpPr>
          <p:nvPr>
            <p:ph type="body" idx="1"/>
          </p:nvPr>
        </p:nvSpPr>
        <p:spPr>
          <a:xfrm>
            <a:off x="804788" y="5318990"/>
            <a:ext cx="9416898" cy="723670"/>
          </a:xfrm>
        </p:spPr>
        <p:txBody>
          <a:bodyPr vert="horz" lIns="91440" tIns="45720" rIns="91440" bIns="45720" rtlCol="0" anchor="t">
            <a:normAutofit/>
          </a:bodyPr>
          <a:lstStyle/>
          <a:p>
            <a:r>
              <a:rPr lang="en-US" sz="4400" kern="1200" dirty="0">
                <a:solidFill>
                  <a:srgbClr val="000000"/>
                </a:solidFill>
                <a:latin typeface="+mn-lt"/>
                <a:ea typeface="+mn-ea"/>
                <a:cs typeface="+mn-cs"/>
              </a:rPr>
              <a:t>Crisis </a:t>
            </a:r>
            <a:r>
              <a:rPr lang="en-US" sz="4400" kern="1200" dirty="0" err="1">
                <a:solidFill>
                  <a:srgbClr val="000000"/>
                </a:solidFill>
                <a:latin typeface="+mn-lt"/>
                <a:ea typeface="+mn-ea"/>
                <a:cs typeface="+mn-cs"/>
              </a:rPr>
              <a:t>epilépticas</a:t>
            </a:r>
            <a:endParaRPr lang="en-US" sz="4400" kern="1200" dirty="0">
              <a:solidFill>
                <a:srgbClr val="000000"/>
              </a:solidFill>
              <a:latin typeface="+mn-lt"/>
              <a:ea typeface="+mn-ea"/>
              <a:cs typeface="+mn-cs"/>
            </a:endParaRPr>
          </a:p>
        </p:txBody>
      </p:sp>
      <p:sp>
        <p:nvSpPr>
          <p:cNvPr id="4" name="Marcador de pie de página 3">
            <a:extLst>
              <a:ext uri="{FF2B5EF4-FFF2-40B4-BE49-F238E27FC236}">
                <a16:creationId xmlns:a16="http://schemas.microsoft.com/office/drawing/2014/main" id="{DC9B377F-E0DC-2143-AA64-3DD7A5502930}"/>
              </a:ext>
            </a:extLst>
          </p:cNvPr>
          <p:cNvSpPr>
            <a:spLocks noGrp="1"/>
          </p:cNvSpPr>
          <p:nvPr>
            <p:ph type="ftr" sz="quarter" idx="11"/>
          </p:nvPr>
        </p:nvSpPr>
        <p:spPr>
          <a:xfrm>
            <a:off x="805661" y="6223702"/>
            <a:ext cx="6584750" cy="314067"/>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24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4">
            <a:extLst>
              <a:ext uri="{FF2B5EF4-FFF2-40B4-BE49-F238E27FC236}">
                <a16:creationId xmlns:a16="http://schemas.microsoft.com/office/drawing/2014/main" id="{CF2D1D1B-1301-7842-8136-F269BF41B3C0}"/>
              </a:ext>
            </a:extLst>
          </p:cNvPr>
          <p:cNvSpPr>
            <a:spLocks noGrp="1"/>
          </p:cNvSpPr>
          <p:nvPr>
            <p:ph type="title"/>
          </p:nvPr>
        </p:nvSpPr>
        <p:spPr>
          <a:xfrm>
            <a:off x="943277" y="712269"/>
            <a:ext cx="3370998" cy="5502264"/>
          </a:xfrm>
        </p:spPr>
        <p:txBody>
          <a:bodyPr>
            <a:normAutofit/>
          </a:bodyPr>
          <a:lstStyle/>
          <a:p>
            <a:r>
              <a:rPr lang="es-CL" dirty="0">
                <a:solidFill>
                  <a:srgbClr val="FFFFFF"/>
                </a:solidFill>
              </a:rPr>
              <a:t>Trastorno paroxístico epiléptico = Crisis epiléptica</a:t>
            </a:r>
          </a:p>
        </p:txBody>
      </p:sp>
      <p:cxnSp>
        <p:nvCxnSpPr>
          <p:cNvPr id="29" name="Straight Connector 28">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Marcador de pie de página 1">
            <a:extLst>
              <a:ext uri="{FF2B5EF4-FFF2-40B4-BE49-F238E27FC236}">
                <a16:creationId xmlns:a16="http://schemas.microsoft.com/office/drawing/2014/main" id="{5A4D319D-57F2-EC48-9B13-6F37C36D16E5}"/>
              </a:ext>
            </a:extLst>
          </p:cNvPr>
          <p:cNvSpPr>
            <a:spLocks noGrp="1"/>
          </p:cNvSpPr>
          <p:nvPr>
            <p:ph type="ftr" sz="quarter" idx="11"/>
          </p:nvPr>
        </p:nvSpPr>
        <p:spPr>
          <a:xfrm>
            <a:off x="5280024" y="6356350"/>
            <a:ext cx="4505660" cy="381334"/>
          </a:xfrm>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rPr>
              <a:t>Fisher RS, et al. Epilepsia, 58(4):522–530, 2017 doi: 10.1111/epi.13670</a:t>
            </a:r>
          </a:p>
        </p:txBody>
      </p:sp>
      <p:graphicFrame>
        <p:nvGraphicFramePr>
          <p:cNvPr id="15" name="Marcador de contenido 5">
            <a:extLst>
              <a:ext uri="{FF2B5EF4-FFF2-40B4-BE49-F238E27FC236}">
                <a16:creationId xmlns:a16="http://schemas.microsoft.com/office/drawing/2014/main" id="{BF9CB42D-9235-4BF6-A0BB-9DC63ED64498}"/>
              </a:ext>
            </a:extLst>
          </p:cNvPr>
          <p:cNvGraphicFramePr>
            <a:graphicFrameLocks noGrp="1"/>
          </p:cNvGraphicFramePr>
          <p:nvPr>
            <p:ph idx="1"/>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859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2FB15C5-A125-9B40-A85F-1E5C6CDE544D}"/>
              </a:ext>
            </a:extLst>
          </p:cNvPr>
          <p:cNvSpPr>
            <a:spLocks noGrp="1"/>
          </p:cNvSpPr>
          <p:nvPr>
            <p:ph type="title"/>
          </p:nvPr>
        </p:nvSpPr>
        <p:spPr>
          <a:xfrm>
            <a:off x="863029" y="1012004"/>
            <a:ext cx="3416158" cy="4795408"/>
          </a:xfrm>
        </p:spPr>
        <p:txBody>
          <a:bodyPr>
            <a:normAutofit/>
          </a:bodyPr>
          <a:lstStyle/>
          <a:p>
            <a:r>
              <a:rPr lang="es-CL" dirty="0">
                <a:solidFill>
                  <a:srgbClr val="FFFFFF"/>
                </a:solidFill>
              </a:rPr>
              <a:t>Clave de signos y síntomas de las crisis</a:t>
            </a:r>
          </a:p>
        </p:txBody>
      </p:sp>
      <p:graphicFrame>
        <p:nvGraphicFramePr>
          <p:cNvPr id="11" name="Table 4">
            <a:extLst>
              <a:ext uri="{FF2B5EF4-FFF2-40B4-BE49-F238E27FC236}">
                <a16:creationId xmlns:a16="http://schemas.microsoft.com/office/drawing/2014/main" id="{FBF55ED8-4AE3-544C-9E79-A81264CCC5EA}"/>
              </a:ext>
            </a:extLst>
          </p:cNvPr>
          <p:cNvGraphicFramePr>
            <a:graphicFrameLocks noGrp="1"/>
          </p:cNvGraphicFramePr>
          <p:nvPr>
            <p:ph idx="1"/>
            <p:extLst>
              <p:ext uri="{D42A27DB-BD31-4B8C-83A1-F6EECF244321}">
                <p14:modId xmlns:p14="http://schemas.microsoft.com/office/powerpoint/2010/main" val="1171914185"/>
              </p:ext>
            </p:extLst>
          </p:nvPr>
        </p:nvGraphicFramePr>
        <p:xfrm>
          <a:off x="5194300" y="724578"/>
          <a:ext cx="6513604" cy="5629261"/>
        </p:xfrm>
        <a:graphic>
          <a:graphicData uri="http://schemas.openxmlformats.org/drawingml/2006/table">
            <a:tbl>
              <a:tblPr firstRow="1" firstCol="1" bandRow="1">
                <a:tableStyleId>{5C22544A-7EE6-4342-B048-85BDC9FD1C3A}</a:tableStyleId>
              </a:tblPr>
              <a:tblGrid>
                <a:gridCol w="4237464">
                  <a:extLst>
                    <a:ext uri="{9D8B030D-6E8A-4147-A177-3AD203B41FA5}">
                      <a16:colId xmlns:a16="http://schemas.microsoft.com/office/drawing/2014/main" val="1408177051"/>
                    </a:ext>
                  </a:extLst>
                </a:gridCol>
                <a:gridCol w="2276140">
                  <a:extLst>
                    <a:ext uri="{9D8B030D-6E8A-4147-A177-3AD203B41FA5}">
                      <a16:colId xmlns:a16="http://schemas.microsoft.com/office/drawing/2014/main" val="3715889923"/>
                    </a:ext>
                  </a:extLst>
                </a:gridCol>
              </a:tblGrid>
              <a:tr h="384736">
                <a:tc>
                  <a:txBody>
                    <a:bodyPr/>
                    <a:lstStyle/>
                    <a:p>
                      <a:pPr marL="0" marR="0">
                        <a:lnSpc>
                          <a:spcPct val="107000"/>
                        </a:lnSpc>
                        <a:spcBef>
                          <a:spcPts val="0"/>
                        </a:spcBef>
                        <a:spcAft>
                          <a:spcPts val="800"/>
                        </a:spcAft>
                      </a:pPr>
                      <a:r>
                        <a:rPr lang="es-MX" sz="2300" noProof="0">
                          <a:solidFill>
                            <a:srgbClr val="FFFF00"/>
                          </a:solidFill>
                          <a:effectLst/>
                          <a:latin typeface="Times New Roman" panose="02020603050405020304" pitchFamily="18" charset="0"/>
                        </a:rPr>
                        <a:t>Síntomas </a:t>
                      </a:r>
                      <a:endParaRPr lang="es-MX" sz="23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2300" noProof="0">
                          <a:solidFill>
                            <a:srgbClr val="FFFF00"/>
                          </a:solidFill>
                          <a:effectLst/>
                          <a:latin typeface="Times New Roman" panose="02020603050405020304" pitchFamily="18" charset="0"/>
                        </a:rPr>
                        <a:t>Termino médico </a:t>
                      </a:r>
                      <a:endParaRPr lang="es-MX" sz="23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3052550632"/>
                  </a:ext>
                </a:extLst>
              </a:tr>
              <a:tr h="316107">
                <a:tc>
                  <a:txBody>
                    <a:bodyPr/>
                    <a:lstStyle/>
                    <a:p>
                      <a:pPr marL="0" marR="0">
                        <a:lnSpc>
                          <a:spcPct val="107000"/>
                        </a:lnSpc>
                        <a:spcBef>
                          <a:spcPts val="0"/>
                        </a:spcBef>
                        <a:spcAft>
                          <a:spcPts val="800"/>
                        </a:spcAft>
                      </a:pPr>
                      <a:r>
                        <a:rPr lang="es-MX" sz="1800" noProof="0">
                          <a:solidFill>
                            <a:srgbClr val="FFFF00"/>
                          </a:solidFill>
                          <a:effectLst/>
                          <a:latin typeface="Times New Roman" panose="02020603050405020304" pitchFamily="18" charset="0"/>
                        </a:rPr>
                        <a:t>Comportamientos automáticos </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a:solidFill>
                            <a:schemeClr val="tx1"/>
                          </a:solidFill>
                          <a:effectLst/>
                          <a:latin typeface="Times New Roman" panose="02020603050405020304" pitchFamily="18" charset="0"/>
                        </a:rPr>
                        <a:t>Automatismo</a:t>
                      </a:r>
                      <a:endParaRPr lang="es-MX" sz="1800"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61961919"/>
                  </a:ext>
                </a:extLst>
              </a:tr>
              <a:tr h="316107">
                <a:tc>
                  <a:txBody>
                    <a:bodyPr/>
                    <a:lstStyle/>
                    <a:p>
                      <a:pPr marL="0" marR="0">
                        <a:lnSpc>
                          <a:spcPct val="107000"/>
                        </a:lnSpc>
                        <a:spcBef>
                          <a:spcPts val="0"/>
                        </a:spcBef>
                        <a:spcAft>
                          <a:spcPts val="800"/>
                        </a:spcAft>
                      </a:pPr>
                      <a:r>
                        <a:rPr lang="es-MX" sz="1800" noProof="0">
                          <a:solidFill>
                            <a:srgbClr val="FFFF00"/>
                          </a:solidFill>
                          <a:effectLst/>
                          <a:latin typeface="Times New Roman" panose="02020603050405020304" pitchFamily="18" charset="0"/>
                        </a:rPr>
                        <a:t>Emociones o apariencia de emociones</a:t>
                      </a:r>
                      <a:r>
                        <a:rPr lang="es-MX" sz="1800" baseline="0" noProof="0">
                          <a:solidFill>
                            <a:srgbClr val="FFFF00"/>
                          </a:solidFill>
                          <a:effectLst/>
                          <a:latin typeface="Times New Roman" panose="02020603050405020304" pitchFamily="18" charset="0"/>
                        </a:rPr>
                        <a:t> </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a:solidFill>
                            <a:schemeClr val="tx1"/>
                          </a:solidFill>
                          <a:effectLst/>
                          <a:latin typeface="Times New Roman" panose="02020603050405020304" pitchFamily="18" charset="0"/>
                        </a:rPr>
                        <a:t>Emociones </a:t>
                      </a:r>
                      <a:endParaRPr lang="es-MX" sz="1800"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3177068182"/>
                  </a:ext>
                </a:extLst>
              </a:tr>
              <a:tr h="316107">
                <a:tc>
                  <a:txBody>
                    <a:bodyPr/>
                    <a:lstStyle/>
                    <a:p>
                      <a:pPr marL="0" marR="0">
                        <a:lnSpc>
                          <a:spcPct val="107000"/>
                        </a:lnSpc>
                        <a:spcBef>
                          <a:spcPts val="0"/>
                        </a:spcBef>
                        <a:spcAft>
                          <a:spcPts val="800"/>
                        </a:spcAft>
                      </a:pPr>
                      <a:r>
                        <a:rPr lang="es-MX" sz="1800" noProof="0">
                          <a:solidFill>
                            <a:srgbClr val="FFFF00"/>
                          </a:solidFill>
                          <a:effectLst/>
                          <a:latin typeface="Times New Roman" panose="02020603050405020304" pitchFamily="18" charset="0"/>
                        </a:rPr>
                        <a:t>Posturas de flexión o extensión </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a:solidFill>
                            <a:schemeClr val="tx1"/>
                          </a:solidFill>
                          <a:effectLst/>
                          <a:latin typeface="Times New Roman" panose="02020603050405020304" pitchFamily="18" charset="0"/>
                        </a:rPr>
                        <a:t>Tónico </a:t>
                      </a:r>
                      <a:endParaRPr lang="es-MX" sz="1800"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181416836"/>
                  </a:ext>
                </a:extLst>
              </a:tr>
              <a:tr h="316107">
                <a:tc>
                  <a:txBody>
                    <a:bodyPr/>
                    <a:lstStyle/>
                    <a:p>
                      <a:pPr marL="0" marR="0">
                        <a:lnSpc>
                          <a:spcPct val="107000"/>
                        </a:lnSpc>
                        <a:spcBef>
                          <a:spcPts val="0"/>
                        </a:spcBef>
                        <a:spcAft>
                          <a:spcPts val="800"/>
                        </a:spcAft>
                      </a:pPr>
                      <a:r>
                        <a:rPr lang="es-MX" sz="1800" noProof="0">
                          <a:solidFill>
                            <a:srgbClr val="FFFF00"/>
                          </a:solidFill>
                          <a:effectLst/>
                          <a:latin typeface="Times New Roman" panose="02020603050405020304" pitchFamily="18" charset="0"/>
                        </a:rPr>
                        <a:t>Enrojecimiento / sudoración / piloerección</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a:solidFill>
                            <a:schemeClr val="tx1"/>
                          </a:solidFill>
                          <a:effectLst/>
                          <a:latin typeface="Times New Roman" panose="02020603050405020304" pitchFamily="18" charset="0"/>
                        </a:rPr>
                        <a:t>Autonómico </a:t>
                      </a:r>
                      <a:endParaRPr lang="es-MX" sz="1800"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2064123280"/>
                  </a:ext>
                </a:extLst>
              </a:tr>
              <a:tr h="316107">
                <a:tc>
                  <a:txBody>
                    <a:bodyPr/>
                    <a:lstStyle/>
                    <a:p>
                      <a:pPr marL="0" marR="0">
                        <a:lnSpc>
                          <a:spcPct val="107000"/>
                        </a:lnSpc>
                        <a:spcBef>
                          <a:spcPts val="0"/>
                        </a:spcBef>
                        <a:spcAft>
                          <a:spcPts val="800"/>
                        </a:spcAft>
                      </a:pPr>
                      <a:r>
                        <a:rPr lang="es-MX" sz="1800" noProof="0">
                          <a:solidFill>
                            <a:srgbClr val="FFFF00"/>
                          </a:solidFill>
                          <a:effectLst/>
                          <a:latin typeface="Times New Roman" panose="02020603050405020304" pitchFamily="18" charset="0"/>
                        </a:rPr>
                        <a:t>Sacudidas arrítmicas   </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dirty="0">
                          <a:solidFill>
                            <a:schemeClr val="tx1"/>
                          </a:solidFill>
                          <a:effectLst/>
                          <a:latin typeface="Times New Roman" panose="02020603050405020304" pitchFamily="18" charset="0"/>
                          <a:ea typeface="+mn-ea"/>
                          <a:cs typeface="+mn-cs"/>
                        </a:rPr>
                        <a:t>Mioclonía</a:t>
                      </a:r>
                      <a:r>
                        <a:rPr lang="es-MX" sz="1800" baseline="0" noProof="0" dirty="0">
                          <a:solidFill>
                            <a:schemeClr val="tx1"/>
                          </a:solidFill>
                          <a:effectLst/>
                          <a:latin typeface="Times New Roman" panose="02020603050405020304" pitchFamily="18" charset="0"/>
                          <a:ea typeface="+mn-ea"/>
                          <a:cs typeface="+mn-cs"/>
                        </a:rPr>
                        <a:t> </a:t>
                      </a:r>
                      <a:endParaRPr lang="es-MX" sz="18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371284291"/>
                  </a:ext>
                </a:extLst>
              </a:tr>
              <a:tr h="316107">
                <a:tc>
                  <a:txBody>
                    <a:bodyPr/>
                    <a:lstStyle/>
                    <a:p>
                      <a:pPr marL="0" marR="0">
                        <a:lnSpc>
                          <a:spcPct val="107000"/>
                        </a:lnSpc>
                        <a:spcBef>
                          <a:spcPts val="0"/>
                        </a:spcBef>
                        <a:spcAft>
                          <a:spcPts val="800"/>
                        </a:spcAft>
                      </a:pPr>
                      <a:r>
                        <a:rPr lang="es-MX" sz="1800" noProof="0">
                          <a:solidFill>
                            <a:srgbClr val="FFFF00"/>
                          </a:solidFill>
                          <a:effectLst/>
                          <a:latin typeface="Times New Roman" panose="02020603050405020304" pitchFamily="18" charset="0"/>
                        </a:rPr>
                        <a:t>Sacudidas rítmicas</a:t>
                      </a:r>
                      <a:r>
                        <a:rPr lang="es-MX" sz="1800" baseline="0" noProof="0">
                          <a:solidFill>
                            <a:srgbClr val="FFFF00"/>
                          </a:solidFill>
                          <a:effectLst/>
                          <a:latin typeface="Times New Roman" panose="02020603050405020304" pitchFamily="18" charset="0"/>
                        </a:rPr>
                        <a:t>    </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dirty="0">
                          <a:solidFill>
                            <a:schemeClr val="tx1"/>
                          </a:solidFill>
                          <a:effectLst/>
                          <a:latin typeface="Times New Roman" panose="02020603050405020304" pitchFamily="18" charset="0"/>
                        </a:rPr>
                        <a:t>Clonía</a:t>
                      </a:r>
                      <a:endParaRPr lang="es-MX" sz="18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4256369639"/>
                  </a:ext>
                </a:extLst>
              </a:tr>
              <a:tr h="610772">
                <a:tc>
                  <a:txBody>
                    <a:bodyPr/>
                    <a:lstStyle/>
                    <a:p>
                      <a:pPr marL="0" marR="0">
                        <a:lnSpc>
                          <a:spcPct val="107000"/>
                        </a:lnSpc>
                        <a:spcBef>
                          <a:spcPts val="0"/>
                        </a:spcBef>
                        <a:spcAft>
                          <a:spcPts val="800"/>
                        </a:spcAft>
                      </a:pPr>
                      <a:r>
                        <a:rPr lang="es-MX" sz="1800" i="1" noProof="0">
                          <a:solidFill>
                            <a:srgbClr val="FFFF00"/>
                          </a:solidFill>
                          <a:effectLst/>
                          <a:latin typeface="Times New Roman" panose="02020603050405020304" pitchFamily="18" charset="0"/>
                        </a:rPr>
                        <a:t>Deja </a:t>
                      </a:r>
                      <a:r>
                        <a:rPr lang="es-MX" sz="1800" i="1" noProof="0" err="1">
                          <a:solidFill>
                            <a:srgbClr val="FFFF00"/>
                          </a:solidFill>
                          <a:effectLst/>
                          <a:latin typeface="Times New Roman" panose="02020603050405020304" pitchFamily="18" charset="0"/>
                        </a:rPr>
                        <a:t>vu</a:t>
                      </a:r>
                      <a:r>
                        <a:rPr lang="es-MX" sz="1800" noProof="0">
                          <a:solidFill>
                            <a:srgbClr val="FFFF00"/>
                          </a:solidFill>
                          <a:effectLst/>
                          <a:latin typeface="Times New Roman" panose="02020603050405020304" pitchFamily="18" charset="0"/>
                        </a:rPr>
                        <a:t>, problemas de lenguaje o pensamiento </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dirty="0">
                          <a:solidFill>
                            <a:schemeClr val="tx1"/>
                          </a:solidFill>
                          <a:effectLst/>
                          <a:latin typeface="Times New Roman" panose="02020603050405020304" pitchFamily="18" charset="0"/>
                        </a:rPr>
                        <a:t>Cognitivo </a:t>
                      </a:r>
                      <a:endParaRPr lang="es-MX" sz="18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772793904"/>
                  </a:ext>
                </a:extLst>
              </a:tr>
              <a:tr h="316107">
                <a:tc>
                  <a:txBody>
                    <a:bodyPr/>
                    <a:lstStyle/>
                    <a:p>
                      <a:pPr marL="0" marR="0">
                        <a:lnSpc>
                          <a:spcPct val="107000"/>
                        </a:lnSpc>
                        <a:spcBef>
                          <a:spcPts val="0"/>
                        </a:spcBef>
                        <a:spcAft>
                          <a:spcPts val="800"/>
                        </a:spcAft>
                      </a:pPr>
                      <a:r>
                        <a:rPr lang="es-MX" sz="1800" noProof="0" dirty="0">
                          <a:solidFill>
                            <a:srgbClr val="FFFF00"/>
                          </a:solidFill>
                          <a:effectLst/>
                          <a:latin typeface="Times New Roman" panose="02020603050405020304" pitchFamily="18" charset="0"/>
                        </a:rPr>
                        <a:t>Sacudidas del párpado </a:t>
                      </a:r>
                      <a:endParaRPr lang="es-MX" sz="18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dirty="0">
                          <a:solidFill>
                            <a:schemeClr val="tx1"/>
                          </a:solidFill>
                          <a:effectLst/>
                          <a:latin typeface="Times New Roman" panose="02020603050405020304" pitchFamily="18" charset="0"/>
                        </a:rPr>
                        <a:t>Mioclonía del párpado </a:t>
                      </a:r>
                      <a:endParaRPr lang="es-MX" sz="18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4056222882"/>
                  </a:ext>
                </a:extLst>
              </a:tr>
              <a:tr h="316107">
                <a:tc>
                  <a:txBody>
                    <a:bodyPr/>
                    <a:lstStyle/>
                    <a:p>
                      <a:pPr marL="0" marR="0">
                        <a:lnSpc>
                          <a:spcPct val="107000"/>
                        </a:lnSpc>
                        <a:spcBef>
                          <a:spcPts val="0"/>
                        </a:spcBef>
                        <a:spcAft>
                          <a:spcPts val="800"/>
                        </a:spcAft>
                      </a:pPr>
                      <a:r>
                        <a:rPr lang="es-MX" sz="1800" noProof="0">
                          <a:solidFill>
                            <a:srgbClr val="FFFF00"/>
                          </a:solidFill>
                          <a:effectLst/>
                          <a:latin typeface="Times New Roman" panose="02020603050405020304" pitchFamily="18" charset="0"/>
                        </a:rPr>
                        <a:t>Caída</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a:solidFill>
                            <a:schemeClr val="tx1"/>
                          </a:solidFill>
                          <a:effectLst/>
                          <a:latin typeface="Times New Roman" panose="02020603050405020304" pitchFamily="18" charset="0"/>
                        </a:rPr>
                        <a:t>Atónico </a:t>
                      </a:r>
                      <a:endParaRPr lang="es-MX" sz="1800"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1440138413"/>
                  </a:ext>
                </a:extLst>
              </a:tr>
              <a:tr h="610772">
                <a:tc>
                  <a:txBody>
                    <a:bodyPr/>
                    <a:lstStyle/>
                    <a:p>
                      <a:pPr marL="0" marR="0">
                        <a:lnSpc>
                          <a:spcPct val="107000"/>
                        </a:lnSpc>
                        <a:spcBef>
                          <a:spcPts val="0"/>
                        </a:spcBef>
                        <a:spcAft>
                          <a:spcPts val="800"/>
                        </a:spcAft>
                      </a:pPr>
                      <a:r>
                        <a:rPr lang="es-ES" sz="1800" noProof="0">
                          <a:solidFill>
                            <a:srgbClr val="FFFF00"/>
                          </a:solidFill>
                          <a:effectLst/>
                          <a:latin typeface="Times New Roman" panose="02020603050405020304" pitchFamily="18" charset="0"/>
                        </a:rPr>
                        <a:t>Entumecimiento / hormigueo, sonidos, olores, gustos visiones, vértigo</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a:solidFill>
                            <a:schemeClr val="tx1"/>
                          </a:solidFill>
                          <a:effectLst/>
                          <a:latin typeface="Times New Roman" panose="02020603050405020304" pitchFamily="18" charset="0"/>
                        </a:rPr>
                        <a:t>Sensaciones</a:t>
                      </a:r>
                      <a:r>
                        <a:rPr lang="es-MX" sz="1800" baseline="0" noProof="0">
                          <a:solidFill>
                            <a:schemeClr val="tx1"/>
                          </a:solidFill>
                          <a:effectLst/>
                          <a:latin typeface="Times New Roman" panose="02020603050405020304" pitchFamily="18" charset="0"/>
                        </a:rPr>
                        <a:t> </a:t>
                      </a:r>
                      <a:endParaRPr lang="es-MX" sz="1800"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897998374"/>
                  </a:ext>
                </a:extLst>
              </a:tr>
              <a:tr h="610772">
                <a:tc>
                  <a:txBody>
                    <a:bodyPr/>
                    <a:lstStyle/>
                    <a:p>
                      <a:pPr marL="0" marR="0">
                        <a:lnSpc>
                          <a:spcPct val="107000"/>
                        </a:lnSpc>
                        <a:spcBef>
                          <a:spcPts val="0"/>
                        </a:spcBef>
                        <a:spcAft>
                          <a:spcPts val="800"/>
                        </a:spcAft>
                      </a:pPr>
                      <a:r>
                        <a:rPr lang="es-ES" sz="1800" noProof="0">
                          <a:solidFill>
                            <a:srgbClr val="FFFF00"/>
                          </a:solidFill>
                          <a:effectLst/>
                          <a:latin typeface="Times New Roman" panose="02020603050405020304" pitchFamily="18" charset="0"/>
                        </a:rPr>
                        <a:t>Pausa, congelación, detención de actividad</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a:solidFill>
                            <a:schemeClr val="tx1"/>
                          </a:solidFill>
                          <a:effectLst/>
                          <a:latin typeface="Times New Roman" panose="02020603050405020304" pitchFamily="18" charset="0"/>
                        </a:rPr>
                        <a:t>Alteración del comportamiento </a:t>
                      </a:r>
                      <a:endParaRPr lang="es-MX" sz="1800"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1860051565"/>
                  </a:ext>
                </a:extLst>
              </a:tr>
              <a:tr h="316107">
                <a:tc>
                  <a:txBody>
                    <a:bodyPr/>
                    <a:lstStyle/>
                    <a:p>
                      <a:pPr marL="0" marR="0">
                        <a:lnSpc>
                          <a:spcPct val="107000"/>
                        </a:lnSpc>
                        <a:spcBef>
                          <a:spcPts val="0"/>
                        </a:spcBef>
                        <a:spcAft>
                          <a:spcPts val="800"/>
                        </a:spcAft>
                      </a:pPr>
                      <a:r>
                        <a:rPr lang="es-MX" sz="1800" noProof="0">
                          <a:solidFill>
                            <a:srgbClr val="FFFF00"/>
                          </a:solidFill>
                          <a:effectLst/>
                          <a:latin typeface="Times New Roman" panose="02020603050405020304" pitchFamily="18" charset="0"/>
                        </a:rPr>
                        <a:t>Golpear / pedalear</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a:solidFill>
                            <a:schemeClr val="tx1"/>
                          </a:solidFill>
                          <a:effectLst/>
                          <a:latin typeface="Times New Roman" panose="02020603050405020304" pitchFamily="18" charset="0"/>
                        </a:rPr>
                        <a:t>Hipercinético</a:t>
                      </a:r>
                      <a:r>
                        <a:rPr lang="es-MX" sz="1800" baseline="0" noProof="0">
                          <a:solidFill>
                            <a:schemeClr val="tx1"/>
                          </a:solidFill>
                          <a:effectLst/>
                          <a:latin typeface="Times New Roman" panose="02020603050405020304" pitchFamily="18" charset="0"/>
                        </a:rPr>
                        <a:t> </a:t>
                      </a:r>
                      <a:endParaRPr lang="es-MX" sz="1800"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1399196795"/>
                  </a:ext>
                </a:extLst>
              </a:tr>
              <a:tr h="316107">
                <a:tc>
                  <a:txBody>
                    <a:bodyPr/>
                    <a:lstStyle/>
                    <a:p>
                      <a:pPr marL="0" marR="0">
                        <a:lnSpc>
                          <a:spcPct val="107000"/>
                        </a:lnSpc>
                        <a:spcBef>
                          <a:spcPts val="0"/>
                        </a:spcBef>
                        <a:spcAft>
                          <a:spcPts val="800"/>
                        </a:spcAft>
                      </a:pPr>
                      <a:r>
                        <a:rPr lang="es-MX" sz="1800" noProof="0">
                          <a:solidFill>
                            <a:srgbClr val="FFFF00"/>
                          </a:solidFill>
                          <a:effectLst/>
                          <a:latin typeface="Times New Roman" panose="02020603050405020304" pitchFamily="18" charset="0"/>
                        </a:rPr>
                        <a:t>Flexión del tronco </a:t>
                      </a:r>
                      <a:endParaRPr lang="es-MX" sz="18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tc>
                  <a:txBody>
                    <a:bodyPr/>
                    <a:lstStyle/>
                    <a:p>
                      <a:pPr marL="0" marR="0">
                        <a:lnSpc>
                          <a:spcPct val="107000"/>
                        </a:lnSpc>
                        <a:spcBef>
                          <a:spcPts val="0"/>
                        </a:spcBef>
                        <a:spcAft>
                          <a:spcPts val="800"/>
                        </a:spcAft>
                      </a:pPr>
                      <a:r>
                        <a:rPr lang="es-MX" sz="1800" noProof="0" dirty="0">
                          <a:solidFill>
                            <a:schemeClr val="tx1"/>
                          </a:solidFill>
                          <a:effectLst/>
                          <a:latin typeface="Times New Roman" panose="02020603050405020304" pitchFamily="18" charset="0"/>
                        </a:rPr>
                        <a:t>Espasmo  </a:t>
                      </a:r>
                      <a:endParaRPr lang="es-MX" sz="18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7449" marR="77449" marT="0" marB="0"/>
                </a:tc>
                <a:extLst>
                  <a:ext uri="{0D108BD9-81ED-4DB2-BD59-A6C34878D82A}">
                    <a16:rowId xmlns:a16="http://schemas.microsoft.com/office/drawing/2014/main" val="1123338078"/>
                  </a:ext>
                </a:extLst>
              </a:tr>
            </a:tbl>
          </a:graphicData>
        </a:graphic>
      </p:graphicFrame>
    </p:spTree>
    <p:extLst>
      <p:ext uri="{BB962C8B-B14F-4D97-AF65-F5344CB8AC3E}">
        <p14:creationId xmlns:p14="http://schemas.microsoft.com/office/powerpoint/2010/main" val="2625034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905000" y="838201"/>
            <a:ext cx="8382000"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49263"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114300" indent="342900" defTabSz="449263"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defTabSz="449263"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defTabSz="449263"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defTabSz="449263"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Crisis parciales (comienzan en un solo lugar)</a:t>
            </a:r>
          </a:p>
          <a:p>
            <a:pPr lvl="3"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Simple (sin pérdida de la consciencia o memoria)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Sensorial</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Motora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Sensorial -Motora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Psíquica  (pensamientos o percepciones)</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Autonómica (fiebre, nauseas, enrojecimiento, etc.)</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Compleja (pérdida de la consciencia o alteración de la memoria)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Con o sin aura (advertencia)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Con o sin automatismos </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Generalizadas secundariamente</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Crisis Generalizadas (comienzo aparente sobre amplias áreas del cerebro)</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Ausencia (pequeño mal)</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Tónica-clónico (gran mal)</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Atónica (drop attack)</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Mioclónica</a:t>
            </a:r>
          </a:p>
          <a:p>
            <a:pPr lvl="1" eaLnBrk="1" hangingPunct="1">
              <a:lnSpc>
                <a:spcPct val="110000"/>
              </a:lnSpc>
              <a:spcBef>
                <a:spcPct val="0"/>
              </a:spcBef>
              <a:buClr>
                <a:srgbClr val="000000"/>
              </a:buClr>
              <a:buSzPct val="90000"/>
              <a:buFontTx/>
              <a:buNone/>
            </a:pPr>
            <a:r>
              <a:rPr lang="es-MX" altLang="en-US" sz="1800" b="1" dirty="0">
                <a:cs typeface="Times New Roman" panose="02020603050405020304" pitchFamily="18" charset="0"/>
              </a:rPr>
              <a:t>			Otros</a:t>
            </a:r>
          </a:p>
          <a:p>
            <a:pPr lvl="1" eaLnBrk="1" hangingPunct="1">
              <a:lnSpc>
                <a:spcPct val="110000"/>
              </a:lnSpc>
              <a:spcBef>
                <a:spcPct val="0"/>
              </a:spcBef>
              <a:buClr>
                <a:srgbClr val="000000"/>
              </a:buClr>
              <a:buSzPct val="90000"/>
              <a:buFontTx/>
              <a:buNone/>
            </a:pPr>
            <a:r>
              <a:rPr lang="en-US" altLang="en-US" sz="1800" b="1" dirty="0">
                <a:cs typeface="Times New Roman" panose="02020603050405020304" pitchFamily="18" charset="0"/>
              </a:rPr>
              <a:t>Crisis </a:t>
            </a:r>
            <a:r>
              <a:rPr lang="en-US" altLang="en-US" sz="1800" b="1" dirty="0" err="1">
                <a:cs typeface="Times New Roman" panose="02020603050405020304" pitchFamily="18" charset="0"/>
              </a:rPr>
              <a:t>inclasificables</a:t>
            </a:r>
            <a:endParaRPr lang="en-US" altLang="en-US" sz="1800" b="1" dirty="0">
              <a:cs typeface="Times New Roman" panose="02020603050405020304" pitchFamily="18" charset="0"/>
            </a:endParaRPr>
          </a:p>
        </p:txBody>
      </p:sp>
      <p:sp>
        <p:nvSpPr>
          <p:cNvPr id="34819" name="Rectangle 2"/>
          <p:cNvSpPr>
            <a:spLocks noChangeArrowheads="1"/>
          </p:cNvSpPr>
          <p:nvPr/>
        </p:nvSpPr>
        <p:spPr bwMode="auto">
          <a:xfrm>
            <a:off x="6629400" y="5257801"/>
            <a:ext cx="3810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i="1" dirty="0">
                <a:cs typeface="Times New Roman" panose="02020603050405020304" pitchFamily="18" charset="0"/>
              </a:rPr>
              <a:t>Dreifuss et al. Proposal for revised clinical and electroencephalographic classification of epileptic seizures. From the Commission on Classification and Terminology of the International League Against Epilepsy. Epilepsia. 1981;22:489-501.</a:t>
            </a:r>
          </a:p>
        </p:txBody>
      </p:sp>
      <p:sp>
        <p:nvSpPr>
          <p:cNvPr id="5" name="Rectangle 4"/>
          <p:cNvSpPr/>
          <p:nvPr/>
        </p:nvSpPr>
        <p:spPr>
          <a:xfrm>
            <a:off x="1524000" y="609601"/>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TextBox 3"/>
          <p:cNvSpPr txBox="1"/>
          <p:nvPr/>
        </p:nvSpPr>
        <p:spPr>
          <a:xfrm>
            <a:off x="2709673" y="111360"/>
            <a:ext cx="6421181" cy="461665"/>
          </a:xfrm>
          <a:prstGeom prst="rect">
            <a:avLst/>
          </a:prstGeom>
          <a:noFill/>
        </p:spPr>
        <p:txBody>
          <a:bodyPr wrap="none" rtlCol="0">
            <a:spAutoFit/>
          </a:bodyPr>
          <a:lstStyle/>
          <a:p>
            <a:r>
              <a:rPr lang="es-MX" altLang="en-US" sz="2400" b="1" dirty="0">
                <a:solidFill>
                  <a:srgbClr val="FF0000"/>
                </a:solidFill>
                <a:cs typeface="Times New Roman" panose="02020603050405020304" pitchFamily="18" charset="0"/>
              </a:rPr>
              <a:t>CLASIFICACION INTERNACIONAL DE CRISIS 1981</a:t>
            </a:r>
            <a:endParaRPr lang="en-US" sz="2400" dirty="0"/>
          </a:p>
        </p:txBody>
      </p:sp>
    </p:spTree>
    <p:extLst>
      <p:ext uri="{BB962C8B-B14F-4D97-AF65-F5344CB8AC3E}">
        <p14:creationId xmlns:p14="http://schemas.microsoft.com/office/powerpoint/2010/main" val="21984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CF2D1D1B-1301-7842-8136-F269BF41B3C0}"/>
              </a:ext>
            </a:extLst>
          </p:cNvPr>
          <p:cNvSpPr>
            <a:spLocks noGrp="1"/>
          </p:cNvSpPr>
          <p:nvPr>
            <p:ph type="title"/>
          </p:nvPr>
        </p:nvSpPr>
        <p:spPr>
          <a:xfrm>
            <a:off x="943277" y="712269"/>
            <a:ext cx="3370998" cy="5502264"/>
          </a:xfrm>
        </p:spPr>
        <p:txBody>
          <a:bodyPr>
            <a:normAutofit/>
          </a:bodyPr>
          <a:lstStyle/>
          <a:p>
            <a:r>
              <a:rPr lang="es-CL" dirty="0">
                <a:solidFill>
                  <a:srgbClr val="FFFFFF"/>
                </a:solidFill>
              </a:rPr>
              <a:t>Trastorno paroxístico epiléptico = Crisis epiléptica</a:t>
            </a:r>
          </a:p>
        </p:txBody>
      </p:sp>
      <p:cxnSp>
        <p:nvCxnSpPr>
          <p:cNvPr id="29" name="Straight Connector 28">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Marcador de pie de página 1">
            <a:extLst>
              <a:ext uri="{FF2B5EF4-FFF2-40B4-BE49-F238E27FC236}">
                <a16:creationId xmlns:a16="http://schemas.microsoft.com/office/drawing/2014/main" id="{5A4D319D-57F2-EC48-9B13-6F37C36D16E5}"/>
              </a:ext>
            </a:extLst>
          </p:cNvPr>
          <p:cNvSpPr>
            <a:spLocks noGrp="1"/>
          </p:cNvSpPr>
          <p:nvPr>
            <p:ph type="ftr" sz="quarter" idx="11"/>
          </p:nvPr>
        </p:nvSpPr>
        <p:spPr>
          <a:xfrm>
            <a:off x="5280024" y="6356350"/>
            <a:ext cx="4505660" cy="381334"/>
          </a:xfrm>
        </p:spPr>
        <p:txBody>
          <a:bodyPr>
            <a:normAutofit fontScale="92500"/>
          </a:bodyPr>
          <a:lstStyle/>
          <a:p>
            <a:pPr algn="l"/>
            <a:r>
              <a:rPr lang="es-CL" dirty="0">
                <a:solidFill>
                  <a:schemeClr val="tx1"/>
                </a:solidFill>
              </a:rPr>
              <a:t>Fisher RS, et al. Epilepsia, 58(4):522–530, 2017 doi: 10.1111/epi.13670</a:t>
            </a:r>
          </a:p>
        </p:txBody>
      </p:sp>
      <p:graphicFrame>
        <p:nvGraphicFramePr>
          <p:cNvPr id="15" name="Marcador de contenido 5">
            <a:extLst>
              <a:ext uri="{FF2B5EF4-FFF2-40B4-BE49-F238E27FC236}">
                <a16:creationId xmlns:a16="http://schemas.microsoft.com/office/drawing/2014/main" id="{BF9CB42D-9235-4BF6-A0BB-9DC63ED64498}"/>
              </a:ext>
            </a:extLst>
          </p:cNvPr>
          <p:cNvGraphicFramePr>
            <a:graphicFrameLocks noGrp="1"/>
          </p:cNvGraphicFramePr>
          <p:nvPr>
            <p:ph idx="1"/>
            <p:extLst>
              <p:ext uri="{D42A27DB-BD31-4B8C-83A1-F6EECF244321}">
                <p14:modId xmlns:p14="http://schemas.microsoft.com/office/powerpoint/2010/main" val="427274030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545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1"/>
          <p:cNvGrpSpPr>
            <a:grpSpLocks/>
          </p:cNvGrpSpPr>
          <p:nvPr/>
        </p:nvGrpSpPr>
        <p:grpSpPr bwMode="auto">
          <a:xfrm>
            <a:off x="7447883" y="2405924"/>
            <a:ext cx="2288909" cy="482600"/>
            <a:chOff x="6569532" y="3173412"/>
            <a:chExt cx="2155496" cy="381235"/>
          </a:xfrm>
        </p:grpSpPr>
        <p:sp>
          <p:nvSpPr>
            <p:cNvPr id="5" name="TextBox 8"/>
            <p:cNvSpPr txBox="1">
              <a:spLocks noChangeArrowheads="1"/>
            </p:cNvSpPr>
            <p:nvPr/>
          </p:nvSpPr>
          <p:spPr bwMode="auto">
            <a:xfrm>
              <a:off x="6726492" y="3197721"/>
              <a:ext cx="1998536" cy="288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None/>
              </a:pPr>
              <a:r>
                <a:rPr lang="es-MX" altLang="en-US" sz="1400" b="1" dirty="0">
                  <a:latin typeface="Times New Roman" panose="02020603050405020304" pitchFamily="18" charset="0"/>
                  <a:cs typeface="Times New Roman" panose="02020603050405020304" pitchFamily="18" charset="0"/>
                </a:rPr>
                <a:t>Comienzo desconocido</a:t>
              </a:r>
              <a:endParaRPr lang="es-MX" altLang="en-US" sz="1600" b="1" dirty="0">
                <a:latin typeface="Times New Roman" panose="02020603050405020304" pitchFamily="18" charset="0"/>
                <a:cs typeface="Times New Roman" panose="02020603050405020304" pitchFamily="18" charset="0"/>
              </a:endParaRPr>
            </a:p>
          </p:txBody>
        </p:sp>
        <p:sp>
          <p:nvSpPr>
            <p:cNvPr id="6" name="Rounded Rectangle 5"/>
            <p:cNvSpPr/>
            <p:nvPr/>
          </p:nvSpPr>
          <p:spPr bwMode="auto">
            <a:xfrm>
              <a:off x="6569532" y="3173412"/>
              <a:ext cx="2128837" cy="3812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33" name="Grupo 32">
            <a:extLst>
              <a:ext uri="{FF2B5EF4-FFF2-40B4-BE49-F238E27FC236}">
                <a16:creationId xmlns:a16="http://schemas.microsoft.com/office/drawing/2014/main" id="{16EA2FF2-1675-844D-A86E-1EF24CB4A0B8}"/>
              </a:ext>
            </a:extLst>
          </p:cNvPr>
          <p:cNvGrpSpPr/>
          <p:nvPr/>
        </p:nvGrpSpPr>
        <p:grpSpPr>
          <a:xfrm>
            <a:off x="2162481" y="3657192"/>
            <a:ext cx="2316162" cy="786261"/>
            <a:chOff x="2162481" y="2895192"/>
            <a:chExt cx="2316162" cy="786261"/>
          </a:xfrm>
        </p:grpSpPr>
        <p:sp>
          <p:nvSpPr>
            <p:cNvPr id="7" name="Rounded Rectangle 6"/>
            <p:cNvSpPr/>
            <p:nvPr/>
          </p:nvSpPr>
          <p:spPr bwMode="auto">
            <a:xfrm>
              <a:off x="2162481" y="2895192"/>
              <a:ext cx="2316162" cy="7862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8" name="TextBox 8"/>
            <p:cNvSpPr txBox="1">
              <a:spLocks noChangeArrowheads="1"/>
            </p:cNvSpPr>
            <p:nvPr/>
          </p:nvSpPr>
          <p:spPr bwMode="auto">
            <a:xfrm>
              <a:off x="2635236" y="2953438"/>
              <a:ext cx="1315406"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b="1" dirty="0">
                  <a:latin typeface="Times New Roman" panose="02020603050405020304" pitchFamily="18" charset="0"/>
                  <a:cs typeface="Times New Roman" panose="02020603050405020304" pitchFamily="18" charset="0"/>
                </a:rPr>
                <a:t>Motor</a:t>
              </a:r>
            </a:p>
            <a:p>
              <a:pPr algn="ctr">
                <a:lnSpc>
                  <a:spcPts val="2400"/>
                </a:lnSpc>
                <a:spcBef>
                  <a:spcPct val="0"/>
                </a:spcBef>
                <a:buNone/>
              </a:pPr>
              <a:r>
                <a:rPr lang="en-US" altLang="en-US" sz="1800" b="1" dirty="0">
                  <a:latin typeface="Times New Roman" panose="02020603050405020304" pitchFamily="18" charset="0"/>
                  <a:cs typeface="Times New Roman" panose="02020603050405020304" pitchFamily="18" charset="0"/>
                </a:rPr>
                <a:t>No Motor</a:t>
              </a:r>
            </a:p>
          </p:txBody>
        </p:sp>
      </p:grpSp>
      <p:grpSp>
        <p:nvGrpSpPr>
          <p:cNvPr id="9" name="Group 4"/>
          <p:cNvGrpSpPr>
            <a:grpSpLocks/>
          </p:cNvGrpSpPr>
          <p:nvPr/>
        </p:nvGrpSpPr>
        <p:grpSpPr bwMode="auto">
          <a:xfrm>
            <a:off x="2118181" y="4626722"/>
            <a:ext cx="2456122" cy="410702"/>
            <a:chOff x="5956652" y="3968750"/>
            <a:chExt cx="2639313" cy="603250"/>
          </a:xfrm>
        </p:grpSpPr>
        <p:sp>
          <p:nvSpPr>
            <p:cNvPr id="10" name="Rectangle 8"/>
            <p:cNvSpPr>
              <a:spLocks noChangeArrowheads="1"/>
            </p:cNvSpPr>
            <p:nvPr/>
          </p:nvSpPr>
          <p:spPr bwMode="auto">
            <a:xfrm>
              <a:off x="5956652" y="4000500"/>
              <a:ext cx="2639313" cy="429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300" b="1" dirty="0">
                  <a:latin typeface="Times New Roman" panose="02020603050405020304" pitchFamily="18" charset="0"/>
                  <a:cs typeface="Times New Roman" panose="02020603050405020304" pitchFamily="18" charset="0"/>
                </a:rPr>
                <a:t>focal a </a:t>
              </a:r>
              <a:r>
                <a:rPr lang="es-MX" altLang="en-US" sz="1300" b="1" dirty="0">
                  <a:latin typeface="Times New Roman" panose="02020603050405020304" pitchFamily="18" charset="0"/>
                  <a:cs typeface="Times New Roman" panose="02020603050405020304" pitchFamily="18" charset="0"/>
                </a:rPr>
                <a:t>tónico - clónico bilateral </a:t>
              </a:r>
            </a:p>
          </p:txBody>
        </p:sp>
        <p:sp>
          <p:nvSpPr>
            <p:cNvPr id="11" name="Rounded Rectangle 10"/>
            <p:cNvSpPr/>
            <p:nvPr/>
          </p:nvSpPr>
          <p:spPr bwMode="auto">
            <a:xfrm>
              <a:off x="6038850" y="3968750"/>
              <a:ext cx="2470150" cy="603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2" name="Group 20"/>
          <p:cNvGrpSpPr>
            <a:grpSpLocks/>
          </p:cNvGrpSpPr>
          <p:nvPr/>
        </p:nvGrpSpPr>
        <p:grpSpPr bwMode="auto">
          <a:xfrm>
            <a:off x="4788484" y="2407511"/>
            <a:ext cx="2273300" cy="484188"/>
            <a:chOff x="6405068" y="1008185"/>
            <a:chExt cx="2130431" cy="380608"/>
          </a:xfrm>
        </p:grpSpPr>
        <p:sp>
          <p:nvSpPr>
            <p:cNvPr id="13" name="TextBox 8"/>
            <p:cNvSpPr txBox="1">
              <a:spLocks noChangeArrowheads="1"/>
            </p:cNvSpPr>
            <p:nvPr/>
          </p:nvSpPr>
          <p:spPr bwMode="auto">
            <a:xfrm>
              <a:off x="6405068" y="1031118"/>
              <a:ext cx="2130431" cy="291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None/>
              </a:pPr>
              <a:r>
                <a:rPr lang="es-MX" altLang="en-US" sz="1600" b="1" dirty="0">
                  <a:latin typeface="Times New Roman" panose="02020603050405020304" pitchFamily="18" charset="0"/>
                  <a:cs typeface="Times New Roman" panose="02020603050405020304" pitchFamily="18" charset="0"/>
                </a:rPr>
                <a:t>Comienzo generalizado</a:t>
              </a:r>
              <a:endParaRPr lang="es-MX" altLang="en-US" sz="18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6405068" y="1008185"/>
              <a:ext cx="2130431" cy="380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5" name="Group 4"/>
          <p:cNvGrpSpPr>
            <a:grpSpLocks/>
          </p:cNvGrpSpPr>
          <p:nvPr/>
        </p:nvGrpSpPr>
        <p:grpSpPr bwMode="auto">
          <a:xfrm>
            <a:off x="2191501" y="2409099"/>
            <a:ext cx="2233613" cy="482600"/>
            <a:chOff x="800099" y="839788"/>
            <a:chExt cx="1933940" cy="482600"/>
          </a:xfrm>
        </p:grpSpPr>
        <p:sp>
          <p:nvSpPr>
            <p:cNvPr id="16" name="TextBox 8"/>
            <p:cNvSpPr txBox="1">
              <a:spLocks noChangeArrowheads="1"/>
            </p:cNvSpPr>
            <p:nvPr/>
          </p:nvSpPr>
          <p:spPr bwMode="auto">
            <a:xfrm>
              <a:off x="1087004" y="878865"/>
              <a:ext cx="1360129" cy="365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None/>
              </a:pPr>
              <a:r>
                <a:rPr lang="es-MX" altLang="en-US" sz="1400" b="1" dirty="0">
                  <a:latin typeface="Times New Roman" panose="02020603050405020304" pitchFamily="18" charset="0"/>
                  <a:cs typeface="Times New Roman" panose="02020603050405020304" pitchFamily="18" charset="0"/>
                </a:rPr>
                <a:t>Comienzo Focal</a:t>
              </a:r>
              <a:endParaRPr lang="es-MX" altLang="en-US" sz="1600" b="1" dirty="0">
                <a:latin typeface="Times New Roman" panose="02020603050405020304" pitchFamily="18" charset="0"/>
                <a:cs typeface="Times New Roman" panose="02020603050405020304" pitchFamily="18" charset="0"/>
              </a:endParaRPr>
            </a:p>
          </p:txBody>
        </p:sp>
        <p:sp>
          <p:nvSpPr>
            <p:cNvPr id="17" name="Rounded Rectangle 16"/>
            <p:cNvSpPr/>
            <p:nvPr/>
          </p:nvSpPr>
          <p:spPr bwMode="auto">
            <a:xfrm>
              <a:off x="800099" y="839788"/>
              <a:ext cx="1933940" cy="48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34" name="Grupo 33">
            <a:extLst>
              <a:ext uri="{FF2B5EF4-FFF2-40B4-BE49-F238E27FC236}">
                <a16:creationId xmlns:a16="http://schemas.microsoft.com/office/drawing/2014/main" id="{9B734E4B-674F-A346-ADE1-71217AE7C4CA}"/>
              </a:ext>
            </a:extLst>
          </p:cNvPr>
          <p:cNvGrpSpPr/>
          <p:nvPr/>
        </p:nvGrpSpPr>
        <p:grpSpPr>
          <a:xfrm>
            <a:off x="4791660" y="3002141"/>
            <a:ext cx="2571173" cy="1170812"/>
            <a:chOff x="4791660" y="2240141"/>
            <a:chExt cx="2571173" cy="1170812"/>
          </a:xfrm>
        </p:grpSpPr>
        <p:sp>
          <p:nvSpPr>
            <p:cNvPr id="3" name="TextBox 5"/>
            <p:cNvSpPr txBox="1">
              <a:spLocks noChangeArrowheads="1"/>
            </p:cNvSpPr>
            <p:nvPr/>
          </p:nvSpPr>
          <p:spPr bwMode="auto">
            <a:xfrm>
              <a:off x="4837905" y="2240498"/>
              <a:ext cx="252492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s-MX" altLang="en-US" sz="1800" b="1" dirty="0">
                  <a:latin typeface="Times New Roman" panose="02020603050405020304" pitchFamily="18" charset="0"/>
                  <a:cs typeface="Times New Roman" panose="02020603050405020304" pitchFamily="18" charset="0"/>
                </a:rPr>
                <a:t>Motor</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Tónico - clónico</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Otros</a:t>
              </a:r>
            </a:p>
            <a:p>
              <a:pPr>
                <a:spcBef>
                  <a:spcPct val="0"/>
                </a:spcBef>
                <a:buFontTx/>
                <a:buNone/>
              </a:pPr>
              <a:r>
                <a:rPr lang="es-MX" altLang="en-US" sz="1800" b="1" dirty="0">
                  <a:latin typeface="Times New Roman" panose="02020603050405020304" pitchFamily="18" charset="0"/>
                  <a:cs typeface="Times New Roman" panose="02020603050405020304" pitchFamily="18" charset="0"/>
                </a:rPr>
                <a:t>No Motor (ausencia)</a:t>
              </a:r>
              <a:r>
                <a:rPr lang="es-MX" altLang="en-US" sz="1400" b="1" dirty="0">
                  <a:latin typeface="Times New Roman" panose="02020603050405020304" pitchFamily="18" charset="0"/>
                  <a:cs typeface="Times New Roman" panose="02020603050405020304" pitchFamily="18" charset="0"/>
                </a:rPr>
                <a:t>   </a:t>
              </a:r>
              <a:r>
                <a:rPr lang="es-MX" altLang="en-US" sz="1600" dirty="0">
                  <a:latin typeface="Times New Roman" panose="02020603050405020304" pitchFamily="18" charset="0"/>
                  <a:cs typeface="Times New Roman" panose="02020603050405020304" pitchFamily="18" charset="0"/>
                </a:rPr>
                <a:t>   </a:t>
              </a:r>
            </a:p>
          </p:txBody>
        </p:sp>
        <p:sp>
          <p:nvSpPr>
            <p:cNvPr id="19" name="Rounded Rectangle 18"/>
            <p:cNvSpPr/>
            <p:nvPr/>
          </p:nvSpPr>
          <p:spPr bwMode="auto">
            <a:xfrm>
              <a:off x="4791660" y="2240141"/>
              <a:ext cx="2270124" cy="11708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35" name="Grupo 34">
            <a:extLst>
              <a:ext uri="{FF2B5EF4-FFF2-40B4-BE49-F238E27FC236}">
                <a16:creationId xmlns:a16="http://schemas.microsoft.com/office/drawing/2014/main" id="{ADF74011-510B-D247-9293-D3E9ABC067B5}"/>
              </a:ext>
            </a:extLst>
          </p:cNvPr>
          <p:cNvGrpSpPr/>
          <p:nvPr/>
        </p:nvGrpSpPr>
        <p:grpSpPr>
          <a:xfrm>
            <a:off x="7454232" y="3000554"/>
            <a:ext cx="2254250" cy="1172400"/>
            <a:chOff x="7454232" y="2238554"/>
            <a:chExt cx="2254250" cy="1172400"/>
          </a:xfrm>
        </p:grpSpPr>
        <p:sp>
          <p:nvSpPr>
            <p:cNvPr id="18" name="Rectangle 1"/>
            <p:cNvSpPr>
              <a:spLocks noChangeArrowheads="1"/>
            </p:cNvSpPr>
            <p:nvPr/>
          </p:nvSpPr>
          <p:spPr bwMode="auto">
            <a:xfrm>
              <a:off x="7961914" y="2272181"/>
              <a:ext cx="1546440"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n-US" sz="1800" b="1" dirty="0">
                  <a:latin typeface="Times New Roman" panose="02020603050405020304" pitchFamily="18" charset="0"/>
                  <a:cs typeface="Times New Roman" panose="02020603050405020304" pitchFamily="18" charset="0"/>
                </a:rPr>
                <a:t>Motor</a:t>
              </a:r>
            </a:p>
            <a:p>
              <a:pPr>
                <a:spcBef>
                  <a:spcPct val="0"/>
                </a:spcBef>
                <a:buNone/>
              </a:pPr>
              <a:r>
                <a:rPr lang="es-MX" altLang="en-US" sz="1800" b="1" dirty="0">
                  <a:latin typeface="Times New Roman" panose="02020603050405020304" pitchFamily="18" charset="0"/>
                  <a:cs typeface="Times New Roman" panose="02020603050405020304" pitchFamily="18" charset="0"/>
                </a:rPr>
                <a:t>   </a:t>
              </a:r>
              <a:r>
                <a:rPr lang="es-MX" altLang="en-US" sz="1400" b="1" dirty="0">
                  <a:latin typeface="Times New Roman" panose="02020603050405020304" pitchFamily="18" charset="0"/>
                  <a:cs typeface="Times New Roman" panose="02020603050405020304" pitchFamily="18" charset="0"/>
                </a:rPr>
                <a:t>Tónico -clónico</a:t>
              </a:r>
            </a:p>
            <a:p>
              <a:pPr>
                <a:spcBef>
                  <a:spcPct val="0"/>
                </a:spcBef>
                <a:buNone/>
              </a:pPr>
              <a:r>
                <a:rPr lang="es-MX" altLang="en-US" sz="1400" b="1" dirty="0">
                  <a:latin typeface="Times New Roman" panose="02020603050405020304" pitchFamily="18" charset="0"/>
                  <a:cs typeface="Times New Roman" panose="02020603050405020304" pitchFamily="18" charset="0"/>
                </a:rPr>
                <a:t>    Otros</a:t>
              </a:r>
            </a:p>
            <a:p>
              <a:pPr>
                <a:spcBef>
                  <a:spcPct val="0"/>
                </a:spcBef>
                <a:buFontTx/>
                <a:buNone/>
              </a:pPr>
              <a:r>
                <a:rPr lang="es-MX" altLang="en-US" sz="1800" b="1" dirty="0">
                  <a:latin typeface="Times New Roman" panose="02020603050405020304" pitchFamily="18" charset="0"/>
                  <a:cs typeface="Times New Roman" panose="02020603050405020304" pitchFamily="18" charset="0"/>
                </a:rPr>
                <a:t>No Motor</a:t>
              </a:r>
            </a:p>
          </p:txBody>
        </p:sp>
        <p:sp>
          <p:nvSpPr>
            <p:cNvPr id="20" name="Rounded Rectangle 19"/>
            <p:cNvSpPr/>
            <p:nvPr/>
          </p:nvSpPr>
          <p:spPr bwMode="auto">
            <a:xfrm>
              <a:off x="7454232" y="2238554"/>
              <a:ext cx="2254250" cy="11723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36" name="Grupo 35">
            <a:extLst>
              <a:ext uri="{FF2B5EF4-FFF2-40B4-BE49-F238E27FC236}">
                <a16:creationId xmlns:a16="http://schemas.microsoft.com/office/drawing/2014/main" id="{4497A35B-6AD3-D947-9149-4DB2222CBDDC}"/>
              </a:ext>
            </a:extLst>
          </p:cNvPr>
          <p:cNvGrpSpPr/>
          <p:nvPr/>
        </p:nvGrpSpPr>
        <p:grpSpPr>
          <a:xfrm>
            <a:off x="7482541" y="4460968"/>
            <a:ext cx="2254250" cy="361394"/>
            <a:chOff x="7482541" y="3698968"/>
            <a:chExt cx="2254250" cy="361394"/>
          </a:xfrm>
        </p:grpSpPr>
        <p:sp>
          <p:nvSpPr>
            <p:cNvPr id="22" name="Rectangle 1"/>
            <p:cNvSpPr>
              <a:spLocks noChangeArrowheads="1"/>
            </p:cNvSpPr>
            <p:nvPr/>
          </p:nvSpPr>
          <p:spPr bwMode="auto">
            <a:xfrm>
              <a:off x="7836973" y="3701815"/>
              <a:ext cx="163675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a:latin typeface="Times New Roman" panose="02020603050405020304" pitchFamily="18" charset="0"/>
                  <a:cs typeface="Times New Roman" panose="02020603050405020304" pitchFamily="18" charset="0"/>
                </a:rPr>
                <a:t>Sin Clasificar </a:t>
              </a:r>
              <a:r>
                <a:rPr lang="en-US" altLang="en-US" sz="1600" b="1" baseline="30000" dirty="0">
                  <a:latin typeface="Times New Roman" panose="02020603050405020304" pitchFamily="18" charset="0"/>
                  <a:cs typeface="Times New Roman" panose="02020603050405020304" pitchFamily="18" charset="0"/>
                </a:rPr>
                <a:t>2</a:t>
              </a:r>
            </a:p>
          </p:txBody>
        </p:sp>
        <p:sp>
          <p:nvSpPr>
            <p:cNvPr id="23" name="Rounded Rectangle 22"/>
            <p:cNvSpPr/>
            <p:nvPr/>
          </p:nvSpPr>
          <p:spPr bwMode="auto">
            <a:xfrm>
              <a:off x="7482541" y="3698968"/>
              <a:ext cx="2254250" cy="361394"/>
            </a:xfrm>
            <a:prstGeom prst="roundRect">
              <a:avLst>
                <a:gd name="adj" fmla="val 95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sp>
        <p:nvSpPr>
          <p:cNvPr id="24" name="TextBox 23"/>
          <p:cNvSpPr txBox="1"/>
          <p:nvPr/>
        </p:nvSpPr>
        <p:spPr>
          <a:xfrm>
            <a:off x="2522863" y="5508440"/>
            <a:ext cx="7575733" cy="430887"/>
          </a:xfrm>
          <a:prstGeom prst="rect">
            <a:avLst/>
          </a:prstGeom>
          <a:noFill/>
        </p:spPr>
        <p:txBody>
          <a:bodyPr wrap="square" rtlCol="0">
            <a:spAutoFit/>
          </a:bodyPr>
          <a:lstStyle>
            <a:defPPr>
              <a:defRPr lang="en-US"/>
            </a:defPPr>
            <a:lvl1pPr>
              <a:spcBef>
                <a:spcPct val="0"/>
              </a:spcBef>
              <a:buFontTx/>
              <a:buNone/>
              <a:defRPr sz="1000" b="1">
                <a:latin typeface="Arial" panose="020B0604020202020204" pitchFamily="34" charset="0"/>
                <a:cs typeface="Arial" panose="020B0604020202020204" pitchFamily="34" charset="0"/>
              </a:defRPr>
            </a:lvl1pPr>
          </a:lstStyle>
          <a:p>
            <a:r>
              <a:rPr lang="es-MX" altLang="en-US" sz="1600" baseline="30000" dirty="0">
                <a:latin typeface="Times New Roman" panose="02020603050405020304" pitchFamily="18" charset="0"/>
                <a:cs typeface="Times New Roman" panose="02020603050405020304" pitchFamily="18" charset="0"/>
              </a:rPr>
              <a:t>1</a:t>
            </a:r>
            <a:r>
              <a:rPr lang="es-MX" altLang="en-US" sz="1100" dirty="0">
                <a:latin typeface="Times New Roman" panose="02020603050405020304" pitchFamily="18" charset="0"/>
                <a:cs typeface="Times New Roman" panose="02020603050405020304" pitchFamily="18" charset="0"/>
              </a:rPr>
              <a:t>  Definiciones , otros tipos de crisis y descripciones se enlistan en el documento adjunto y el glosario de términos.</a:t>
            </a:r>
          </a:p>
          <a:p>
            <a:r>
              <a:rPr lang="es-MX" altLang="en-US" sz="1600" baseline="30000" dirty="0">
                <a:latin typeface="Times New Roman" panose="02020603050405020304" pitchFamily="18" charset="0"/>
                <a:cs typeface="Times New Roman" panose="02020603050405020304" pitchFamily="18" charset="0"/>
              </a:rPr>
              <a:t>2</a:t>
            </a:r>
            <a:r>
              <a:rPr lang="es-MX" altLang="en-US" sz="1100" dirty="0">
                <a:latin typeface="Times New Roman" panose="02020603050405020304" pitchFamily="18" charset="0"/>
                <a:cs typeface="Times New Roman" panose="02020603050405020304" pitchFamily="18" charset="0"/>
              </a:rPr>
              <a:t>  Debido a la información insuficiente o imposibilidad de colocarlas en otras categorías.</a:t>
            </a:r>
            <a:endParaRPr lang="es-MX" sz="1100" dirty="0">
              <a:latin typeface="Times New Roman" panose="02020603050405020304" pitchFamily="18" charset="0"/>
              <a:cs typeface="Times New Roman" panose="02020603050405020304" pitchFamily="18" charset="0"/>
            </a:endParaRPr>
          </a:p>
        </p:txBody>
      </p:sp>
      <p:grpSp>
        <p:nvGrpSpPr>
          <p:cNvPr id="25" name="Group 5"/>
          <p:cNvGrpSpPr>
            <a:grpSpLocks/>
          </p:cNvGrpSpPr>
          <p:nvPr/>
        </p:nvGrpSpPr>
        <p:grpSpPr bwMode="auto">
          <a:xfrm>
            <a:off x="2174449" y="2991914"/>
            <a:ext cx="2316162" cy="584202"/>
            <a:chOff x="4746624" y="5406469"/>
            <a:chExt cx="2032451" cy="584359"/>
          </a:xfrm>
        </p:grpSpPr>
        <p:sp>
          <p:nvSpPr>
            <p:cNvPr id="26" name="TextBox 1"/>
            <p:cNvSpPr txBox="1">
              <a:spLocks noChangeArrowheads="1"/>
            </p:cNvSpPr>
            <p:nvPr/>
          </p:nvSpPr>
          <p:spPr bwMode="auto">
            <a:xfrm>
              <a:off x="4832937" y="5588781"/>
              <a:ext cx="815623" cy="277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n-US" sz="1200" b="1" dirty="0">
                  <a:latin typeface="Times New Roman" panose="02020603050405020304" pitchFamily="18" charset="0"/>
                  <a:cs typeface="Times New Roman" panose="02020603050405020304" pitchFamily="18" charset="0"/>
                </a:rPr>
                <a:t>Conciencia </a:t>
              </a:r>
              <a:endParaRPr lang="es-MX" altLang="en-US" sz="1400" b="1" baseline="30000" dirty="0">
                <a:latin typeface="Times New Roman" panose="02020603050405020304" pitchFamily="18" charset="0"/>
                <a:cs typeface="Times New Roman" panose="02020603050405020304" pitchFamily="18" charset="0"/>
              </a:endParaRPr>
            </a:p>
          </p:txBody>
        </p:sp>
        <p:sp>
          <p:nvSpPr>
            <p:cNvPr id="27" name="TextBox 2"/>
            <p:cNvSpPr txBox="1">
              <a:spLocks noChangeArrowheads="1"/>
            </p:cNvSpPr>
            <p:nvPr/>
          </p:nvSpPr>
          <p:spPr bwMode="auto">
            <a:xfrm>
              <a:off x="5688661" y="5436830"/>
              <a:ext cx="1039333" cy="532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ts val="1800"/>
                </a:lnSpc>
                <a:spcBef>
                  <a:spcPct val="0"/>
                </a:spcBef>
                <a:buNone/>
              </a:pPr>
              <a:r>
                <a:rPr lang="es-MX" altLang="en-US" sz="1200" b="1" dirty="0">
                  <a:latin typeface="Times New Roman" panose="02020603050405020304" pitchFamily="18" charset="0"/>
                  <a:cs typeface="Times New Roman" panose="02020603050405020304" pitchFamily="18" charset="0"/>
                </a:rPr>
                <a:t>Alteración de la conciencia </a:t>
              </a:r>
              <a:endParaRPr lang="es-MX" altLang="en-US" sz="1400" b="1" baseline="30000" dirty="0">
                <a:latin typeface="Times New Roman" panose="02020603050405020304" pitchFamily="18" charset="0"/>
                <a:cs typeface="Times New Roman" panose="02020603050405020304" pitchFamily="18" charset="0"/>
              </a:endParaRPr>
            </a:p>
          </p:txBody>
        </p:sp>
        <p:sp>
          <p:nvSpPr>
            <p:cNvPr id="28" name="Rounded Rectangle 27"/>
            <p:cNvSpPr/>
            <p:nvPr/>
          </p:nvSpPr>
          <p:spPr bwMode="auto">
            <a:xfrm>
              <a:off x="4746624" y="5406469"/>
              <a:ext cx="2032451" cy="5843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cxnSp>
          <p:nvCxnSpPr>
            <p:cNvPr id="29" name="Straight Connector 28"/>
            <p:cNvCxnSpPr/>
            <p:nvPr/>
          </p:nvCxnSpPr>
          <p:spPr bwMode="auto">
            <a:xfrm flipH="1">
              <a:off x="5644872" y="5414013"/>
              <a:ext cx="3207" cy="576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162050" y="6388599"/>
            <a:ext cx="10191750" cy="276999"/>
          </a:xfrm>
          <a:prstGeom prst="rect">
            <a:avLst/>
          </a:prstGeom>
          <a:noFill/>
        </p:spPr>
        <p:txBody>
          <a:bodyPr wrap="square" rtlCol="0">
            <a:spAutoFit/>
          </a:bodyPr>
          <a:lstStyle/>
          <a:p>
            <a:pPr algn="ctr"/>
            <a:r>
              <a:rPr lang="en-US" sz="1200" dirty="0"/>
              <a:t>From </a:t>
            </a:r>
            <a:r>
              <a:rPr lang="en-US" sz="1200" i="1" dirty="0"/>
              <a:t>Fisher et al. Instruction manual for the ILAE 2017 operational classification of seizure types. Epilepsia doi: 10.1111/epi.13671</a:t>
            </a:r>
            <a:endParaRPr lang="en-US" sz="1200" dirty="0"/>
          </a:p>
        </p:txBody>
      </p:sp>
      <p:sp>
        <p:nvSpPr>
          <p:cNvPr id="39" name="Título 30">
            <a:extLst>
              <a:ext uri="{FF2B5EF4-FFF2-40B4-BE49-F238E27FC236}">
                <a16:creationId xmlns:a16="http://schemas.microsoft.com/office/drawing/2014/main" id="{F18ECDD4-EBB5-724C-A4D6-2FD55D611958}"/>
              </a:ext>
            </a:extLst>
          </p:cNvPr>
          <p:cNvSpPr txBox="1">
            <a:spLocks/>
          </p:cNvSpPr>
          <p:nvPr/>
        </p:nvSpPr>
        <p:spPr>
          <a:xfrm>
            <a:off x="838200" y="800100"/>
            <a:ext cx="10515600" cy="846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CL" dirty="0">
                <a:solidFill>
                  <a:schemeClr val="tx1"/>
                </a:solidFill>
              </a:rPr>
              <a:t>ILAE 2017 Clasificación de Tipos de Crisis Versión Básica</a:t>
            </a:r>
            <a:r>
              <a:rPr lang="es-CL" baseline="30000" dirty="0">
                <a:solidFill>
                  <a:schemeClr val="tx1"/>
                </a:solidFill>
              </a:rPr>
              <a:t>1</a:t>
            </a:r>
            <a:endParaRPr lang="es-CL" sz="4000" dirty="0"/>
          </a:p>
        </p:txBody>
      </p:sp>
    </p:spTree>
    <p:extLst>
      <p:ext uri="{BB962C8B-B14F-4D97-AF65-F5344CB8AC3E}">
        <p14:creationId xmlns:p14="http://schemas.microsoft.com/office/powerpoint/2010/main" val="994408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976924" y="1491493"/>
            <a:ext cx="236154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None/>
            </a:pPr>
            <a:r>
              <a:rPr lang="en-US" altLang="en-US" sz="1400" dirty="0">
                <a:latin typeface="Times New Roman" panose="02020603050405020304" pitchFamily="18" charset="0"/>
                <a:cs typeface="Times New Roman" panose="02020603050405020304" pitchFamily="18" charset="0"/>
              </a:rPr>
              <a:t> </a:t>
            </a:r>
            <a:r>
              <a:rPr lang="es-MX" altLang="en-US" sz="1400" b="1" dirty="0">
                <a:latin typeface="Times New Roman" panose="02020603050405020304" pitchFamily="18" charset="0"/>
                <a:cs typeface="Times New Roman" panose="02020603050405020304" pitchFamily="18" charset="0"/>
              </a:rPr>
              <a:t>tónico – clónico</a:t>
            </a:r>
          </a:p>
          <a:p>
            <a:pPr>
              <a:spcBef>
                <a:spcPct val="0"/>
              </a:spcBef>
              <a:buNone/>
            </a:pPr>
            <a:r>
              <a:rPr lang="es-MX" altLang="en-US" sz="1400" b="1" dirty="0">
                <a:latin typeface="Times New Roman" panose="02020603050405020304" pitchFamily="18" charset="0"/>
                <a:cs typeface="Times New Roman" panose="02020603050405020304" pitchFamily="18" charset="0"/>
              </a:rPr>
              <a:t>   clónico</a:t>
            </a:r>
          </a:p>
          <a:p>
            <a:pPr>
              <a:spcBef>
                <a:spcPct val="0"/>
              </a:spcBef>
              <a:buNone/>
            </a:pPr>
            <a:r>
              <a:rPr lang="es-MX" altLang="en-US" sz="1400" b="1" dirty="0">
                <a:latin typeface="Times New Roman" panose="02020603050405020304" pitchFamily="18" charset="0"/>
                <a:cs typeface="Times New Roman" panose="02020603050405020304" pitchFamily="18" charset="0"/>
              </a:rPr>
              <a:t> tónico</a:t>
            </a:r>
          </a:p>
          <a:p>
            <a:pPr>
              <a:spcBef>
                <a:spcPct val="0"/>
              </a:spcBef>
              <a:buNone/>
            </a:pPr>
            <a:r>
              <a:rPr lang="es-MX" altLang="en-US" sz="1400" b="1" dirty="0">
                <a:latin typeface="Times New Roman" panose="02020603050405020304" pitchFamily="18" charset="0"/>
                <a:cs typeface="Times New Roman" panose="02020603050405020304" pitchFamily="18" charset="0"/>
              </a:rPr>
              <a:t>   mioclónico </a:t>
            </a:r>
          </a:p>
          <a:p>
            <a:pPr>
              <a:spcBef>
                <a:spcPct val="0"/>
              </a:spcBef>
              <a:buNone/>
            </a:pPr>
            <a:r>
              <a:rPr lang="es-MX" altLang="en-US" sz="1400" b="1" dirty="0">
                <a:latin typeface="Times New Roman" panose="02020603050405020304" pitchFamily="18" charset="0"/>
                <a:cs typeface="Times New Roman" panose="02020603050405020304" pitchFamily="18" charset="0"/>
              </a:rPr>
              <a:t>   mioclónico- tónico -clónico</a:t>
            </a:r>
          </a:p>
          <a:p>
            <a:pPr>
              <a:spcBef>
                <a:spcPct val="0"/>
              </a:spcBef>
              <a:buNone/>
            </a:pPr>
            <a:r>
              <a:rPr lang="es-MX" altLang="en-US" sz="1400" b="1" dirty="0">
                <a:latin typeface="Times New Roman" panose="02020603050405020304" pitchFamily="18" charset="0"/>
                <a:cs typeface="Times New Roman" panose="02020603050405020304" pitchFamily="18" charset="0"/>
              </a:rPr>
              <a:t>   mioclónico- atónico</a:t>
            </a:r>
          </a:p>
          <a:p>
            <a:pPr>
              <a:spcBef>
                <a:spcPct val="0"/>
              </a:spcBef>
              <a:buNone/>
            </a:pPr>
            <a:r>
              <a:rPr lang="es-MX" altLang="en-US" sz="1400" b="1" dirty="0">
                <a:latin typeface="Times New Roman" panose="02020603050405020304" pitchFamily="18" charset="0"/>
                <a:cs typeface="Times New Roman" panose="02020603050405020304" pitchFamily="18" charset="0"/>
              </a:rPr>
              <a:t>   atónico</a:t>
            </a:r>
          </a:p>
          <a:p>
            <a:pPr>
              <a:spcBef>
                <a:spcPct val="0"/>
              </a:spcBef>
              <a:buNone/>
            </a:pPr>
            <a:r>
              <a:rPr lang="es-MX" altLang="en-US" sz="1400" b="1" dirty="0">
                <a:latin typeface="Times New Roman" panose="02020603050405020304" pitchFamily="18" charset="0"/>
                <a:cs typeface="Times New Roman" panose="02020603050405020304" pitchFamily="18" charset="0"/>
              </a:rPr>
              <a:t>    espasmos epilépticos</a:t>
            </a:r>
            <a:r>
              <a:rPr lang="es-MX" altLang="en-US" sz="1800" b="1" baseline="30000" dirty="0">
                <a:latin typeface="Times New Roman" panose="02020603050405020304" pitchFamily="18" charset="0"/>
                <a:cs typeface="Times New Roman" panose="02020603050405020304" pitchFamily="18" charset="0"/>
              </a:rPr>
              <a:t>2</a:t>
            </a:r>
          </a:p>
          <a:p>
            <a:pPr>
              <a:spcBef>
                <a:spcPct val="0"/>
              </a:spcBef>
              <a:buFontTx/>
              <a:buNone/>
            </a:pPr>
            <a:r>
              <a:rPr lang="es-MX" altLang="en-US" sz="1800" b="1" dirty="0">
                <a:latin typeface="Times New Roman" panose="02020603050405020304" pitchFamily="18" charset="0"/>
                <a:cs typeface="Times New Roman" panose="02020603050405020304" pitchFamily="18" charset="0"/>
              </a:rPr>
              <a:t>No Motor (ausencia)</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típica</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atípica</a:t>
            </a:r>
            <a:endParaRPr lang="es-MX" altLang="en-US" sz="1800" b="1" baseline="30000"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mioclónica</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mioclonía del parpado</a:t>
            </a:r>
          </a:p>
          <a:p>
            <a:pPr>
              <a:spcBef>
                <a:spcPct val="0"/>
              </a:spcBef>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  </a:t>
            </a:r>
          </a:p>
        </p:txBody>
      </p:sp>
      <p:grpSp>
        <p:nvGrpSpPr>
          <p:cNvPr id="5" name="Group 1"/>
          <p:cNvGrpSpPr>
            <a:grpSpLocks/>
          </p:cNvGrpSpPr>
          <p:nvPr/>
        </p:nvGrpSpPr>
        <p:grpSpPr bwMode="auto">
          <a:xfrm>
            <a:off x="7488184" y="882572"/>
            <a:ext cx="2417817" cy="482600"/>
            <a:chOff x="6569532" y="3173412"/>
            <a:chExt cx="2276890" cy="381235"/>
          </a:xfrm>
        </p:grpSpPr>
        <p:sp>
          <p:nvSpPr>
            <p:cNvPr id="6" name="TextBox 8"/>
            <p:cNvSpPr txBox="1">
              <a:spLocks noChangeArrowheads="1"/>
            </p:cNvSpPr>
            <p:nvPr/>
          </p:nvSpPr>
          <p:spPr bwMode="auto">
            <a:xfrm>
              <a:off x="6726491" y="3197721"/>
              <a:ext cx="2119931" cy="29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None/>
              </a:pPr>
              <a:r>
                <a:rPr lang="es-MX" altLang="en-US" sz="1600" b="1" dirty="0">
                  <a:latin typeface="Times New Roman" panose="02020603050405020304" pitchFamily="18" charset="0"/>
                  <a:cs typeface="Times New Roman" panose="02020603050405020304" pitchFamily="18" charset="0"/>
                </a:rPr>
                <a:t>Inicio desconocido</a:t>
              </a:r>
              <a:endParaRPr lang="es-MX" altLang="en-US" sz="1800" b="1" dirty="0">
                <a:latin typeface="Times New Roman" panose="02020603050405020304" pitchFamily="18" charset="0"/>
                <a:cs typeface="Times New Roman" panose="02020603050405020304" pitchFamily="18" charset="0"/>
              </a:endParaRPr>
            </a:p>
          </p:txBody>
        </p:sp>
        <p:sp>
          <p:nvSpPr>
            <p:cNvPr id="7" name="Rounded Rectangle 6"/>
            <p:cNvSpPr/>
            <p:nvPr/>
          </p:nvSpPr>
          <p:spPr bwMode="auto">
            <a:xfrm>
              <a:off x="6569532" y="3173412"/>
              <a:ext cx="2128837" cy="3812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sp>
        <p:nvSpPr>
          <p:cNvPr id="8" name="Rounded Rectangle 7"/>
          <p:cNvSpPr/>
          <p:nvPr/>
        </p:nvSpPr>
        <p:spPr bwMode="auto">
          <a:xfrm>
            <a:off x="2218828" y="2156656"/>
            <a:ext cx="2316162" cy="349473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9" name="TextBox 8"/>
          <p:cNvSpPr txBox="1">
            <a:spLocks noChangeArrowheads="1"/>
          </p:cNvSpPr>
          <p:nvPr/>
        </p:nvSpPr>
        <p:spPr bwMode="auto">
          <a:xfrm>
            <a:off x="2465339" y="2167768"/>
            <a:ext cx="1990485"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n-US" sz="1600" b="1" dirty="0">
                <a:latin typeface="Times New Roman" panose="02020603050405020304" pitchFamily="18" charset="0"/>
                <a:cs typeface="Times New Roman" panose="02020603050405020304" pitchFamily="18" charset="0"/>
              </a:rPr>
              <a:t>Inicio Motor</a:t>
            </a:r>
          </a:p>
          <a:p>
            <a:pPr>
              <a:spcBef>
                <a:spcPct val="0"/>
              </a:spcBef>
              <a:buFont typeface="Arial" panose="020B0604020202020204" pitchFamily="34" charset="0"/>
              <a:buNone/>
            </a:pPr>
            <a:r>
              <a:rPr lang="es-MX" altLang="en-US" sz="1600" dirty="0">
                <a:latin typeface="Times New Roman" panose="02020603050405020304" pitchFamily="18" charset="0"/>
                <a:cs typeface="Times New Roman" panose="02020603050405020304" pitchFamily="18" charset="0"/>
              </a:rPr>
              <a:t>   a</a:t>
            </a:r>
            <a:r>
              <a:rPr lang="es-MX" altLang="en-US" sz="1400" b="1" dirty="0">
                <a:latin typeface="Times New Roman" panose="02020603050405020304" pitchFamily="18" charset="0"/>
                <a:cs typeface="Times New Roman" panose="02020603050405020304" pitchFamily="18" charset="0"/>
              </a:rPr>
              <a:t>utomatismo</a:t>
            </a:r>
            <a:endParaRPr lang="es-MX" altLang="en-US" sz="1800" b="1" baseline="30000" dirty="0">
              <a:latin typeface="Times New Roman" panose="02020603050405020304" pitchFamily="18" charset="0"/>
              <a:cs typeface="Times New Roman" panose="02020603050405020304" pitchFamily="18" charset="0"/>
            </a:endParaRPr>
          </a:p>
          <a:p>
            <a:pPr>
              <a:spcBef>
                <a:spcPct val="0"/>
              </a:spcBef>
              <a:buFontTx/>
              <a:buNone/>
            </a:pPr>
            <a:r>
              <a:rPr lang="es-MX" altLang="en-US" sz="1400" b="1" dirty="0">
                <a:latin typeface="Times New Roman" panose="02020603050405020304" pitchFamily="18" charset="0"/>
                <a:cs typeface="Times New Roman" panose="02020603050405020304" pitchFamily="18" charset="0"/>
              </a:rPr>
              <a:t>   atónico </a:t>
            </a:r>
            <a:r>
              <a:rPr lang="es-MX" altLang="en-US" sz="1800" b="1" baseline="30000" dirty="0">
                <a:latin typeface="Times New Roman" panose="02020603050405020304" pitchFamily="18" charset="0"/>
                <a:cs typeface="Times New Roman" panose="02020603050405020304" pitchFamily="18" charset="0"/>
              </a:rPr>
              <a:t>2</a:t>
            </a:r>
          </a:p>
          <a:p>
            <a:pPr>
              <a:spcBef>
                <a:spcPct val="0"/>
              </a:spcBef>
              <a:buFontTx/>
              <a:buNone/>
            </a:pPr>
            <a:r>
              <a:rPr lang="es-MX" altLang="en-US" sz="1400" b="1" dirty="0">
                <a:latin typeface="Times New Roman" panose="02020603050405020304" pitchFamily="18" charset="0"/>
                <a:cs typeface="Times New Roman" panose="02020603050405020304" pitchFamily="18" charset="0"/>
              </a:rPr>
              <a:t>   clónico</a:t>
            </a:r>
          </a:p>
          <a:p>
            <a:pPr>
              <a:spcBef>
                <a:spcPct val="0"/>
              </a:spcBef>
              <a:buNone/>
            </a:pPr>
            <a:r>
              <a:rPr lang="es-MX" altLang="en-US" sz="1400" b="1" dirty="0">
                <a:latin typeface="Times New Roman" panose="02020603050405020304" pitchFamily="18" charset="0"/>
                <a:cs typeface="Times New Roman" panose="02020603050405020304" pitchFamily="18" charset="0"/>
              </a:rPr>
              <a:t>   espasmos epilépticos</a:t>
            </a:r>
            <a:endParaRPr lang="es-MX" altLang="en-US" sz="1800" b="1" baseline="30000" dirty="0">
              <a:latin typeface="Times New Roman" panose="02020603050405020304" pitchFamily="18" charset="0"/>
              <a:cs typeface="Times New Roman" panose="02020603050405020304" pitchFamily="18" charset="0"/>
            </a:endParaRPr>
          </a:p>
          <a:p>
            <a:pPr>
              <a:spcBef>
                <a:spcPct val="0"/>
              </a:spcBef>
              <a:buFontTx/>
              <a:buNone/>
            </a:pPr>
            <a:r>
              <a:rPr lang="es-MX" altLang="en-US" sz="1400" b="1" dirty="0">
                <a:latin typeface="Times New Roman" panose="02020603050405020304" pitchFamily="18" charset="0"/>
                <a:cs typeface="Times New Roman" panose="02020603050405020304" pitchFamily="18" charset="0"/>
              </a:rPr>
              <a:t>   hipercinetico</a:t>
            </a:r>
          </a:p>
          <a:p>
            <a:pPr>
              <a:spcBef>
                <a:spcPct val="0"/>
              </a:spcBef>
              <a:buFontTx/>
              <a:buNone/>
            </a:pPr>
            <a:r>
              <a:rPr lang="es-MX" altLang="en-US" sz="1400" b="1" dirty="0">
                <a:latin typeface="Times New Roman" panose="02020603050405020304" pitchFamily="18" charset="0"/>
                <a:cs typeface="Times New Roman" panose="02020603050405020304" pitchFamily="18" charset="0"/>
              </a:rPr>
              <a:t>   mioclonico</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tónico</a:t>
            </a:r>
          </a:p>
          <a:p>
            <a:pPr>
              <a:lnSpc>
                <a:spcPts val="2400"/>
              </a:lnSpc>
              <a:spcBef>
                <a:spcPct val="0"/>
              </a:spcBef>
              <a:buNone/>
            </a:pPr>
            <a:r>
              <a:rPr lang="es-MX" altLang="en-US" sz="1600" b="1" dirty="0">
                <a:latin typeface="Times New Roman" panose="02020603050405020304" pitchFamily="18" charset="0"/>
                <a:cs typeface="Times New Roman" panose="02020603050405020304" pitchFamily="18" charset="0"/>
              </a:rPr>
              <a:t>Inicio No Motor</a:t>
            </a:r>
          </a:p>
          <a:p>
            <a:pPr>
              <a:spcBef>
                <a:spcPct val="0"/>
              </a:spcBef>
              <a:buFont typeface="Arial" panose="020B0604020202020204" pitchFamily="34" charset="0"/>
              <a:buNone/>
            </a:pPr>
            <a:r>
              <a:rPr lang="es-MX" altLang="en-US" sz="1600" b="1" dirty="0">
                <a:latin typeface="Times New Roman" panose="02020603050405020304" pitchFamily="18" charset="0"/>
                <a:cs typeface="Times New Roman" panose="02020603050405020304" pitchFamily="18" charset="0"/>
              </a:rPr>
              <a:t>   </a:t>
            </a:r>
            <a:r>
              <a:rPr lang="es-MX" altLang="en-US" sz="1400" b="1" dirty="0">
                <a:latin typeface="Times New Roman" panose="02020603050405020304" pitchFamily="18" charset="0"/>
                <a:cs typeface="Times New Roman" panose="02020603050405020304" pitchFamily="18" charset="0"/>
              </a:rPr>
              <a:t>autonómico</a:t>
            </a:r>
          </a:p>
          <a:p>
            <a:pPr>
              <a:spcBef>
                <a:spcPct val="0"/>
              </a:spcBef>
              <a:buNone/>
            </a:pPr>
            <a:r>
              <a:rPr lang="es-MX" altLang="en-US" sz="1200" b="1" dirty="0">
                <a:latin typeface="Times New Roman" panose="02020603050405020304" pitchFamily="18" charset="0"/>
                <a:cs typeface="Times New Roman" panose="02020603050405020304" pitchFamily="18" charset="0"/>
              </a:rPr>
              <a:t>    Arresto de    </a:t>
            </a:r>
          </a:p>
          <a:p>
            <a:pPr>
              <a:spcBef>
                <a:spcPct val="0"/>
              </a:spcBef>
              <a:buNone/>
            </a:pPr>
            <a:r>
              <a:rPr lang="es-MX" altLang="en-US" sz="1200" b="1" dirty="0">
                <a:latin typeface="Times New Roman" panose="02020603050405020304" pitchFamily="18" charset="0"/>
                <a:cs typeface="Times New Roman" panose="02020603050405020304" pitchFamily="18" charset="0"/>
              </a:rPr>
              <a:t>     comportamiento</a:t>
            </a: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cognitivo </a:t>
            </a:r>
            <a:endParaRPr lang="es-MX" altLang="en-US" sz="1800" b="1" baseline="30000" dirty="0">
              <a:latin typeface="Times New Roman" panose="02020603050405020304" pitchFamily="18" charset="0"/>
              <a:cs typeface="Times New Roman" panose="02020603050405020304" pitchFamily="18" charset="0"/>
            </a:endParaRPr>
          </a:p>
          <a:p>
            <a:pPr>
              <a:spcBef>
                <a:spcPct val="0"/>
              </a:spcBef>
              <a:buNone/>
            </a:pPr>
            <a:r>
              <a:rPr lang="es-MX" altLang="en-US" sz="1400" b="1" dirty="0">
                <a:latin typeface="Times New Roman" panose="02020603050405020304" pitchFamily="18" charset="0"/>
                <a:cs typeface="Times New Roman" panose="02020603050405020304" pitchFamily="18" charset="0"/>
              </a:rPr>
              <a:t>   emocional</a:t>
            </a:r>
            <a:endParaRPr lang="es-MX" altLang="en-US" sz="1800" b="1" baseline="30000"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s-MX" altLang="en-US" sz="1400" b="1" dirty="0">
                <a:latin typeface="Times New Roman" panose="02020603050405020304" pitchFamily="18" charset="0"/>
                <a:cs typeface="Times New Roman" panose="02020603050405020304" pitchFamily="18" charset="0"/>
              </a:rPr>
              <a:t>   sensorial </a:t>
            </a:r>
          </a:p>
        </p:txBody>
      </p:sp>
      <p:grpSp>
        <p:nvGrpSpPr>
          <p:cNvPr id="10" name="Group 4"/>
          <p:cNvGrpSpPr>
            <a:grpSpLocks/>
          </p:cNvGrpSpPr>
          <p:nvPr/>
        </p:nvGrpSpPr>
        <p:grpSpPr bwMode="auto">
          <a:xfrm>
            <a:off x="2228434" y="5726670"/>
            <a:ext cx="2298700" cy="392230"/>
            <a:chOff x="6038850" y="3968750"/>
            <a:chExt cx="2470150" cy="603250"/>
          </a:xfrm>
        </p:grpSpPr>
        <p:sp>
          <p:nvSpPr>
            <p:cNvPr id="11" name="Rectangle 10"/>
            <p:cNvSpPr>
              <a:spLocks noChangeArrowheads="1"/>
            </p:cNvSpPr>
            <p:nvPr/>
          </p:nvSpPr>
          <p:spPr bwMode="auto">
            <a:xfrm>
              <a:off x="6048808" y="4000500"/>
              <a:ext cx="2454998" cy="4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200" b="1" dirty="0">
                  <a:latin typeface="Times New Roman" panose="02020603050405020304" pitchFamily="18" charset="0"/>
                  <a:cs typeface="Times New Roman" panose="02020603050405020304" pitchFamily="18" charset="0"/>
                </a:rPr>
                <a:t>focal a </a:t>
              </a:r>
              <a:r>
                <a:rPr lang="es-MX" altLang="en-US" sz="1200" b="1" dirty="0">
                  <a:latin typeface="Times New Roman" panose="02020603050405020304" pitchFamily="18" charset="0"/>
                  <a:cs typeface="Times New Roman" panose="02020603050405020304" pitchFamily="18" charset="0"/>
                </a:rPr>
                <a:t>tónico - clónico bilateral </a:t>
              </a:r>
            </a:p>
          </p:txBody>
        </p:sp>
        <p:sp>
          <p:nvSpPr>
            <p:cNvPr id="12" name="Rounded Rectangle 11"/>
            <p:cNvSpPr/>
            <p:nvPr/>
          </p:nvSpPr>
          <p:spPr bwMode="auto">
            <a:xfrm>
              <a:off x="6038850" y="3968750"/>
              <a:ext cx="2470150" cy="603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3" name="Group 20"/>
          <p:cNvGrpSpPr>
            <a:grpSpLocks/>
          </p:cNvGrpSpPr>
          <p:nvPr/>
        </p:nvGrpSpPr>
        <p:grpSpPr bwMode="auto">
          <a:xfrm>
            <a:off x="4862347" y="884159"/>
            <a:ext cx="2273300" cy="484188"/>
            <a:chOff x="6405068" y="1008185"/>
            <a:chExt cx="2130431" cy="380608"/>
          </a:xfrm>
        </p:grpSpPr>
        <p:sp>
          <p:nvSpPr>
            <p:cNvPr id="14" name="TextBox 8"/>
            <p:cNvSpPr txBox="1">
              <a:spLocks noChangeArrowheads="1"/>
            </p:cNvSpPr>
            <p:nvPr/>
          </p:nvSpPr>
          <p:spPr bwMode="auto">
            <a:xfrm>
              <a:off x="6405068" y="1031118"/>
              <a:ext cx="2130431" cy="2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ts val="2400"/>
                </a:lnSpc>
                <a:spcBef>
                  <a:spcPct val="0"/>
                </a:spcBef>
                <a:buNone/>
              </a:pPr>
              <a:r>
                <a:rPr lang="es-MX" altLang="en-US" sz="1600" b="1" dirty="0">
                  <a:latin typeface="Times New Roman" panose="02020603050405020304" pitchFamily="18" charset="0"/>
                  <a:cs typeface="Times New Roman" panose="02020603050405020304" pitchFamily="18" charset="0"/>
                </a:rPr>
                <a:t>Inicio generalizado</a:t>
              </a:r>
              <a:endParaRPr lang="es-MX" altLang="en-US" sz="1800" b="1"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6405068" y="1008185"/>
              <a:ext cx="2130431" cy="3806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6" name="Group 4"/>
          <p:cNvGrpSpPr>
            <a:grpSpLocks/>
          </p:cNvGrpSpPr>
          <p:nvPr/>
        </p:nvGrpSpPr>
        <p:grpSpPr bwMode="auto">
          <a:xfrm>
            <a:off x="2225259" y="885747"/>
            <a:ext cx="2233613" cy="482600"/>
            <a:chOff x="800099" y="839788"/>
            <a:chExt cx="1933940" cy="482600"/>
          </a:xfrm>
        </p:grpSpPr>
        <p:sp>
          <p:nvSpPr>
            <p:cNvPr id="17" name="TextBox 8"/>
            <p:cNvSpPr txBox="1">
              <a:spLocks noChangeArrowheads="1"/>
            </p:cNvSpPr>
            <p:nvPr/>
          </p:nvSpPr>
          <p:spPr bwMode="auto">
            <a:xfrm>
              <a:off x="1087004" y="878865"/>
              <a:ext cx="1360129" cy="36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2400"/>
                </a:lnSpc>
                <a:spcBef>
                  <a:spcPct val="0"/>
                </a:spcBef>
                <a:buNone/>
              </a:pPr>
              <a:r>
                <a:rPr lang="es-MX" altLang="en-US" sz="1500" b="1" dirty="0">
                  <a:latin typeface="Times New Roman" panose="02020603050405020304" pitchFamily="18" charset="0"/>
                  <a:cs typeface="Times New Roman" panose="02020603050405020304" pitchFamily="18" charset="0"/>
                </a:rPr>
                <a:t>Inicio Focal</a:t>
              </a:r>
              <a:endParaRPr lang="en-US" altLang="en-US" sz="1500" b="1" dirty="0">
                <a:latin typeface="Times New Roman" panose="02020603050405020304" pitchFamily="18" charset="0"/>
                <a:cs typeface="Times New Roman" panose="02020603050405020304" pitchFamily="18" charset="0"/>
              </a:endParaRPr>
            </a:p>
          </p:txBody>
        </p:sp>
        <p:sp>
          <p:nvSpPr>
            <p:cNvPr id="18" name="Rounded Rectangle 17"/>
            <p:cNvSpPr/>
            <p:nvPr/>
          </p:nvSpPr>
          <p:spPr bwMode="auto">
            <a:xfrm>
              <a:off x="800099" y="839788"/>
              <a:ext cx="1933940" cy="48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grpSp>
      <p:grpSp>
        <p:nvGrpSpPr>
          <p:cNvPr id="19" name="Group 5"/>
          <p:cNvGrpSpPr>
            <a:grpSpLocks/>
          </p:cNvGrpSpPr>
          <p:nvPr/>
        </p:nvGrpSpPr>
        <p:grpSpPr bwMode="auto">
          <a:xfrm>
            <a:off x="2267827" y="1468606"/>
            <a:ext cx="2141053" cy="815183"/>
            <a:chOff x="4746624" y="5406469"/>
            <a:chExt cx="2106234" cy="815403"/>
          </a:xfrm>
        </p:grpSpPr>
        <p:sp>
          <p:nvSpPr>
            <p:cNvPr id="20" name="TextBox 1"/>
            <p:cNvSpPr txBox="1">
              <a:spLocks noChangeArrowheads="1"/>
            </p:cNvSpPr>
            <p:nvPr/>
          </p:nvSpPr>
          <p:spPr bwMode="auto">
            <a:xfrm>
              <a:off x="4832328" y="5589078"/>
              <a:ext cx="815623" cy="25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s-MX" altLang="en-US" sz="1050" b="1" dirty="0">
                  <a:latin typeface="Times New Roman" panose="02020603050405020304" pitchFamily="18" charset="0"/>
                  <a:cs typeface="Times New Roman" panose="02020603050405020304" pitchFamily="18" charset="0"/>
                </a:rPr>
                <a:t>Conciencia</a:t>
              </a:r>
              <a:endParaRPr lang="en-US" altLang="en-US" sz="1800" b="1" baseline="30000" dirty="0">
                <a:latin typeface="Times New Roman" panose="02020603050405020304" pitchFamily="18" charset="0"/>
                <a:cs typeface="Times New Roman" panose="02020603050405020304" pitchFamily="18" charset="0"/>
              </a:endParaRPr>
            </a:p>
          </p:txBody>
        </p:sp>
        <p:sp>
          <p:nvSpPr>
            <p:cNvPr id="21" name="TextBox 2"/>
            <p:cNvSpPr txBox="1">
              <a:spLocks noChangeArrowheads="1"/>
            </p:cNvSpPr>
            <p:nvPr/>
          </p:nvSpPr>
          <p:spPr bwMode="auto">
            <a:xfrm>
              <a:off x="5724714" y="5436830"/>
              <a:ext cx="1128144" cy="78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ts val="1800"/>
                </a:lnSpc>
                <a:spcBef>
                  <a:spcPct val="0"/>
                </a:spcBef>
                <a:buNone/>
              </a:pPr>
              <a:r>
                <a:rPr lang="es-MX" altLang="en-US" sz="1200" b="1" dirty="0">
                  <a:latin typeface="Times New Roman" panose="02020603050405020304" pitchFamily="18" charset="0"/>
                  <a:cs typeface="Times New Roman" panose="02020603050405020304" pitchFamily="18" charset="0"/>
                </a:rPr>
                <a:t>Alteración de la conciencia </a:t>
              </a:r>
              <a:endParaRPr lang="es-MX" altLang="en-US" sz="1400" b="1" baseline="30000" dirty="0">
                <a:latin typeface="Times New Roman" panose="02020603050405020304" pitchFamily="18" charset="0"/>
                <a:cs typeface="Times New Roman" panose="02020603050405020304" pitchFamily="18" charset="0"/>
              </a:endParaRPr>
            </a:p>
            <a:p>
              <a:pPr>
                <a:lnSpc>
                  <a:spcPts val="1800"/>
                </a:lnSpc>
                <a:spcBef>
                  <a:spcPct val="0"/>
                </a:spcBef>
                <a:buNone/>
              </a:pPr>
              <a:endParaRPr lang="en-US" altLang="en-US" sz="1400" b="1" dirty="0">
                <a:latin typeface="Times New Roman" panose="02020603050405020304" pitchFamily="18" charset="0"/>
                <a:cs typeface="Times New Roman" panose="02020603050405020304" pitchFamily="18" charset="0"/>
              </a:endParaRPr>
            </a:p>
          </p:txBody>
        </p:sp>
        <p:sp>
          <p:nvSpPr>
            <p:cNvPr id="22" name="Rounded Rectangle 21"/>
            <p:cNvSpPr/>
            <p:nvPr/>
          </p:nvSpPr>
          <p:spPr bwMode="auto">
            <a:xfrm>
              <a:off x="4746624" y="5406469"/>
              <a:ext cx="2032451" cy="5843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cxnSp>
          <p:nvCxnSpPr>
            <p:cNvPr id="23" name="Straight Connector 22"/>
            <p:cNvCxnSpPr/>
            <p:nvPr/>
          </p:nvCxnSpPr>
          <p:spPr bwMode="auto">
            <a:xfrm flipH="1">
              <a:off x="5644872" y="5414013"/>
              <a:ext cx="3207" cy="576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1"/>
          <p:cNvSpPr>
            <a:spLocks noChangeArrowheads="1"/>
          </p:cNvSpPr>
          <p:nvPr/>
        </p:nvSpPr>
        <p:spPr bwMode="auto">
          <a:xfrm>
            <a:off x="7944029" y="1465641"/>
            <a:ext cx="163675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Times New Roman" panose="02020603050405020304" pitchFamily="18" charset="0"/>
                <a:cs typeface="Times New Roman" panose="02020603050405020304" pitchFamily="18" charset="0"/>
              </a:rPr>
              <a:t>Motor</a:t>
            </a:r>
          </a:p>
          <a:p>
            <a:pPr>
              <a:spcBef>
                <a:spcPct val="0"/>
              </a:spcBef>
              <a:buNone/>
            </a:pPr>
            <a:r>
              <a:rPr lang="en-US" altLang="en-US" sz="18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t</a:t>
            </a:r>
            <a:r>
              <a:rPr lang="es-MX" altLang="en-US" sz="1400" b="1" dirty="0">
                <a:latin typeface="Times New Roman" panose="02020603050405020304" pitchFamily="18" charset="0"/>
                <a:cs typeface="Times New Roman" panose="02020603050405020304" pitchFamily="18" charset="0"/>
              </a:rPr>
              <a:t>ónico –clónico</a:t>
            </a:r>
          </a:p>
          <a:p>
            <a:pPr>
              <a:spcBef>
                <a:spcPct val="0"/>
              </a:spcBef>
              <a:buFontTx/>
              <a:buNone/>
            </a:pPr>
            <a:r>
              <a:rPr lang="es-MX" altLang="en-US" sz="1200" b="1" dirty="0">
                <a:latin typeface="Times New Roman" panose="02020603050405020304" pitchFamily="18" charset="0"/>
                <a:cs typeface="Times New Roman" panose="02020603050405020304" pitchFamily="18" charset="0"/>
              </a:rPr>
              <a:t>   espasmos epilépticos</a:t>
            </a:r>
          </a:p>
          <a:p>
            <a:pPr>
              <a:spcBef>
                <a:spcPct val="0"/>
              </a:spcBef>
              <a:buFontTx/>
              <a:buNone/>
            </a:pPr>
            <a:r>
              <a:rPr lang="es-MX" altLang="en-US" sz="1800" b="1" dirty="0">
                <a:latin typeface="Times New Roman" panose="02020603050405020304" pitchFamily="18" charset="0"/>
                <a:cs typeface="Times New Roman" panose="02020603050405020304" pitchFamily="18" charset="0"/>
              </a:rPr>
              <a:t>No Motor</a:t>
            </a:r>
            <a:r>
              <a:rPr lang="es-MX" altLang="en-US" sz="1400" b="1" dirty="0">
                <a:latin typeface="Times New Roman" panose="02020603050405020304" pitchFamily="18" charset="0"/>
                <a:cs typeface="Times New Roman" panose="02020603050405020304" pitchFamily="18" charset="0"/>
              </a:rPr>
              <a:t>   </a:t>
            </a:r>
          </a:p>
          <a:p>
            <a:pPr>
              <a:spcBef>
                <a:spcPct val="0"/>
              </a:spcBef>
              <a:buFontTx/>
              <a:buNone/>
            </a:pPr>
            <a:r>
              <a:rPr lang="es-MX" altLang="en-US" sz="1400" b="1" dirty="0">
                <a:latin typeface="Times New Roman" panose="02020603050405020304" pitchFamily="18" charset="0"/>
                <a:cs typeface="Times New Roman" panose="02020603050405020304" pitchFamily="18" charset="0"/>
              </a:rPr>
              <a:t>arresto de comportamiento</a:t>
            </a:r>
          </a:p>
          <a:p>
            <a:pPr>
              <a:spcBef>
                <a:spcPct val="0"/>
              </a:spcBef>
              <a:buFontTx/>
              <a:buNone/>
            </a:pPr>
            <a:endParaRPr lang="en-US" altLang="en-US" sz="1800" b="1" dirty="0">
              <a:latin typeface="Times New Roman" panose="02020603050405020304" pitchFamily="18" charset="0"/>
              <a:cs typeface="Times New Roman" panose="02020603050405020304" pitchFamily="18" charset="0"/>
            </a:endParaRPr>
          </a:p>
        </p:txBody>
      </p:sp>
      <p:sp>
        <p:nvSpPr>
          <p:cNvPr id="25" name="Rounded Rectangle 24"/>
          <p:cNvSpPr/>
          <p:nvPr/>
        </p:nvSpPr>
        <p:spPr bwMode="auto">
          <a:xfrm>
            <a:off x="4850374" y="1472746"/>
            <a:ext cx="2388627" cy="336776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6" name="Rounded Rectangle 25"/>
          <p:cNvSpPr/>
          <p:nvPr/>
        </p:nvSpPr>
        <p:spPr bwMode="auto">
          <a:xfrm>
            <a:off x="7494532" y="1473579"/>
            <a:ext cx="2254250" cy="16667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28" name="Rectangle 1"/>
          <p:cNvSpPr>
            <a:spLocks noChangeArrowheads="1"/>
          </p:cNvSpPr>
          <p:nvPr/>
        </p:nvSpPr>
        <p:spPr bwMode="auto">
          <a:xfrm>
            <a:off x="7944029" y="3367266"/>
            <a:ext cx="1636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1800" b="1" dirty="0">
                <a:latin typeface="Times New Roman" panose="02020603050405020304" pitchFamily="18" charset="0"/>
                <a:cs typeface="Times New Roman" panose="02020603050405020304" pitchFamily="18" charset="0"/>
              </a:rPr>
              <a:t>Sin clasificar </a:t>
            </a:r>
            <a:r>
              <a:rPr lang="en-US" altLang="en-US" sz="1800" b="1" baseline="30000" dirty="0">
                <a:latin typeface="Times New Roman" panose="02020603050405020304" pitchFamily="18" charset="0"/>
                <a:cs typeface="Times New Roman" panose="02020603050405020304" pitchFamily="18" charset="0"/>
              </a:rPr>
              <a:t>3</a:t>
            </a:r>
          </a:p>
        </p:txBody>
      </p:sp>
      <p:sp>
        <p:nvSpPr>
          <p:cNvPr id="29" name="Rounded Rectangle 28"/>
          <p:cNvSpPr/>
          <p:nvPr/>
        </p:nvSpPr>
        <p:spPr bwMode="auto">
          <a:xfrm>
            <a:off x="7488182" y="3367266"/>
            <a:ext cx="2254250" cy="3613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endParaRPr>
          </a:p>
        </p:txBody>
      </p:sp>
      <p:sp>
        <p:nvSpPr>
          <p:cNvPr id="30" name="TextBox 29"/>
          <p:cNvSpPr txBox="1"/>
          <p:nvPr/>
        </p:nvSpPr>
        <p:spPr>
          <a:xfrm>
            <a:off x="4785315" y="5071983"/>
            <a:ext cx="5407607" cy="1277273"/>
          </a:xfrm>
          <a:prstGeom prst="rect">
            <a:avLst/>
          </a:prstGeom>
          <a:noFill/>
        </p:spPr>
        <p:txBody>
          <a:bodyPr wrap="square" rtlCol="0">
            <a:spAutoFit/>
          </a:bodyPr>
          <a:lstStyle>
            <a:defPPr>
              <a:defRPr lang="en-US"/>
            </a:defPPr>
            <a:lvl1pPr>
              <a:spcBef>
                <a:spcPct val="0"/>
              </a:spcBef>
              <a:buFontTx/>
              <a:buNone/>
              <a:defRPr sz="1000" b="1">
                <a:latin typeface="Arial" panose="020B0604020202020204" pitchFamily="34" charset="0"/>
                <a:cs typeface="Arial" panose="020B0604020202020204" pitchFamily="34" charset="0"/>
              </a:defRPr>
            </a:lvl1pPr>
          </a:lstStyle>
          <a:p>
            <a:r>
              <a:rPr lang="es-MX" altLang="en-US" sz="1100" baseline="30000" dirty="0">
                <a:latin typeface="Times New Roman" panose="02020603050405020304" pitchFamily="18" charset="0"/>
                <a:cs typeface="Times New Roman" panose="02020603050405020304" pitchFamily="18" charset="0"/>
              </a:rPr>
              <a:t>1</a:t>
            </a:r>
            <a:r>
              <a:rPr lang="es-MX" altLang="en-US" sz="1100" dirty="0">
                <a:latin typeface="Times New Roman" panose="02020603050405020304" pitchFamily="18" charset="0"/>
                <a:cs typeface="Times New Roman" panose="02020603050405020304" pitchFamily="18" charset="0"/>
              </a:rPr>
              <a:t>  Definiciones , otros tipos de crisis y descripciones se enlistan en el documento adjunto y el glosario de términos.</a:t>
            </a:r>
          </a:p>
          <a:p>
            <a:endParaRPr lang="en-GB" altLang="en-US" sz="1100" dirty="0">
              <a:latin typeface="Times New Roman" panose="02020603050405020304" pitchFamily="18" charset="0"/>
              <a:cs typeface="Times New Roman" panose="02020603050405020304" pitchFamily="18" charset="0"/>
            </a:endParaRPr>
          </a:p>
          <a:p>
            <a:pPr marL="228600" indent="-228600">
              <a:buAutoNum type="arabicPlain" startAt="2"/>
            </a:pPr>
            <a:r>
              <a:rPr lang="es-MX" sz="1100" dirty="0">
                <a:latin typeface="Times New Roman" panose="02020603050405020304" pitchFamily="18" charset="0"/>
                <a:cs typeface="Times New Roman" panose="02020603050405020304" pitchFamily="18" charset="0"/>
              </a:rPr>
              <a:t>Estas pueden ser focales o generalizadas, con o sin alteración del estado de alerta</a:t>
            </a:r>
          </a:p>
          <a:p>
            <a:pPr marL="228600" indent="-228600">
              <a:buAutoNum type="arabicPlain" startAt="2"/>
            </a:pPr>
            <a:r>
              <a:rPr lang="es-MX" altLang="en-US" sz="1100" dirty="0">
                <a:latin typeface="Times New Roman" panose="02020603050405020304" pitchFamily="18" charset="0"/>
                <a:cs typeface="Times New Roman" panose="02020603050405020304" pitchFamily="18" charset="0"/>
              </a:rPr>
              <a:t>Debido a la información insuficiente o imposibilidad de colocarlas en otras categorías.</a:t>
            </a:r>
            <a:endParaRPr lang="es-MX" sz="1100" dirty="0">
              <a:latin typeface="Times New Roman" panose="02020603050405020304" pitchFamily="18" charset="0"/>
              <a:cs typeface="Times New Roman" panose="02020603050405020304" pitchFamily="18" charset="0"/>
            </a:endParaRPr>
          </a:p>
          <a:p>
            <a:endParaRPr lang="en-GB" altLang="en-US" sz="1100" dirty="0">
              <a:latin typeface="Times New Roman" panose="02020603050405020304" pitchFamily="18" charset="0"/>
              <a:cs typeface="Times New Roman" panose="02020603050405020304" pitchFamily="18" charset="0"/>
            </a:endParaRPr>
          </a:p>
        </p:txBody>
      </p:sp>
      <p:sp>
        <p:nvSpPr>
          <p:cNvPr id="31" name="Rectangle 30"/>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1">
            <a:extLst>
              <a:ext uri="{FF2B5EF4-FFF2-40B4-BE49-F238E27FC236}">
                <a16:creationId xmlns:a16="http://schemas.microsoft.com/office/drawing/2014/main" id="{651BB58B-4BEB-DB48-BDE3-1902328E74C6}"/>
              </a:ext>
            </a:extLst>
          </p:cNvPr>
          <p:cNvSpPr txBox="1"/>
          <p:nvPr/>
        </p:nvSpPr>
        <p:spPr>
          <a:xfrm>
            <a:off x="1162050" y="6388599"/>
            <a:ext cx="10191750" cy="276999"/>
          </a:xfrm>
          <a:prstGeom prst="rect">
            <a:avLst/>
          </a:prstGeom>
          <a:noFill/>
        </p:spPr>
        <p:txBody>
          <a:bodyPr wrap="square" rtlCol="0">
            <a:spAutoFit/>
          </a:bodyPr>
          <a:lstStyle/>
          <a:p>
            <a:pPr algn="ctr"/>
            <a:r>
              <a:rPr lang="en-US" sz="1200" dirty="0"/>
              <a:t>From </a:t>
            </a:r>
            <a:r>
              <a:rPr lang="en-US" sz="1200" i="1" dirty="0"/>
              <a:t>Fisher et al. Instruction manual for the ILAE 2017 operational classification of seizure types. Epilepsia doi: 10.1111/epi.13671</a:t>
            </a:r>
            <a:endParaRPr lang="en-US" sz="1200" dirty="0"/>
          </a:p>
        </p:txBody>
      </p:sp>
      <p:sp>
        <p:nvSpPr>
          <p:cNvPr id="34" name="Título 30">
            <a:extLst>
              <a:ext uri="{FF2B5EF4-FFF2-40B4-BE49-F238E27FC236}">
                <a16:creationId xmlns:a16="http://schemas.microsoft.com/office/drawing/2014/main" id="{EBAAA136-2460-4E46-9A2A-3E02FACEE0DF}"/>
              </a:ext>
            </a:extLst>
          </p:cNvPr>
          <p:cNvSpPr>
            <a:spLocks noGrp="1"/>
          </p:cNvSpPr>
          <p:nvPr>
            <p:ph type="title"/>
          </p:nvPr>
        </p:nvSpPr>
        <p:spPr>
          <a:xfrm>
            <a:off x="838200" y="0"/>
            <a:ext cx="10515600" cy="84604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CL" dirty="0">
                <a:solidFill>
                  <a:schemeClr val="tx1"/>
                </a:solidFill>
              </a:rPr>
              <a:t>ILAE 2017 Clasificación de Tipos de Crisis Versión Expandida</a:t>
            </a:r>
            <a:r>
              <a:rPr lang="es-CL" baseline="30000" dirty="0">
                <a:solidFill>
                  <a:schemeClr val="tx1"/>
                </a:solidFill>
              </a:rPr>
              <a:t>1</a:t>
            </a:r>
            <a:endParaRPr lang="es-CL" sz="4000" dirty="0"/>
          </a:p>
        </p:txBody>
      </p:sp>
    </p:spTree>
    <p:extLst>
      <p:ext uri="{BB962C8B-B14F-4D97-AF65-F5344CB8AC3E}">
        <p14:creationId xmlns:p14="http://schemas.microsoft.com/office/powerpoint/2010/main" val="2501882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2FB15C5-A125-9B40-A85F-1E5C6CDE544D}"/>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s-CL" sz="2600">
                <a:solidFill>
                  <a:srgbClr val="FFFFFF"/>
                </a:solidFill>
              </a:rPr>
              <a:t>Cambios de palabras</a:t>
            </a:r>
          </a:p>
        </p:txBody>
      </p:sp>
      <p:graphicFrame>
        <p:nvGraphicFramePr>
          <p:cNvPr id="17" name="Table 5">
            <a:extLst>
              <a:ext uri="{FF2B5EF4-FFF2-40B4-BE49-F238E27FC236}">
                <a16:creationId xmlns:a16="http://schemas.microsoft.com/office/drawing/2014/main" id="{AA6B62E3-F9E7-E14E-9460-A087F2A86F74}"/>
              </a:ext>
            </a:extLst>
          </p:cNvPr>
          <p:cNvGraphicFramePr>
            <a:graphicFrameLocks noGrp="1"/>
          </p:cNvGraphicFramePr>
          <p:nvPr>
            <p:ph idx="1"/>
            <p:extLst>
              <p:ext uri="{D42A27DB-BD31-4B8C-83A1-F6EECF244321}">
                <p14:modId xmlns:p14="http://schemas.microsoft.com/office/powerpoint/2010/main" val="2940094595"/>
              </p:ext>
            </p:extLst>
          </p:nvPr>
        </p:nvGraphicFramePr>
        <p:xfrm>
          <a:off x="4038600" y="1495882"/>
          <a:ext cx="7315201" cy="3565537"/>
        </p:xfrm>
        <a:graphic>
          <a:graphicData uri="http://schemas.openxmlformats.org/drawingml/2006/table">
            <a:tbl>
              <a:tblPr firstRow="1" firstCol="1" bandRow="1">
                <a:tableStyleId>{5C22544A-7EE6-4342-B048-85BDC9FD1C3A}</a:tableStyleId>
              </a:tblPr>
              <a:tblGrid>
                <a:gridCol w="3706544">
                  <a:extLst>
                    <a:ext uri="{9D8B030D-6E8A-4147-A177-3AD203B41FA5}">
                      <a16:colId xmlns:a16="http://schemas.microsoft.com/office/drawing/2014/main" val="1750963489"/>
                    </a:ext>
                  </a:extLst>
                </a:gridCol>
                <a:gridCol w="3608657">
                  <a:extLst>
                    <a:ext uri="{9D8B030D-6E8A-4147-A177-3AD203B41FA5}">
                      <a16:colId xmlns:a16="http://schemas.microsoft.com/office/drawing/2014/main" val="2924849699"/>
                    </a:ext>
                  </a:extLst>
                </a:gridCol>
              </a:tblGrid>
              <a:tr h="354406">
                <a:tc>
                  <a:txBody>
                    <a:bodyPr/>
                    <a:lstStyle/>
                    <a:p>
                      <a:pPr marL="0" marR="0">
                        <a:spcBef>
                          <a:spcPts val="0"/>
                        </a:spcBef>
                        <a:spcAft>
                          <a:spcPts val="0"/>
                        </a:spcAft>
                      </a:pPr>
                      <a:r>
                        <a:rPr lang="es-MX" sz="2100" noProof="0">
                          <a:solidFill>
                            <a:srgbClr val="FFFF00"/>
                          </a:solidFill>
                          <a:effectLst/>
                          <a:latin typeface="Times New Roman" panose="02020603050405020304" pitchFamily="18" charset="0"/>
                        </a:rPr>
                        <a:t>TERMINO ANTIGUO</a:t>
                      </a:r>
                      <a:endParaRPr lang="es-MX" sz="21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tc>
                  <a:txBody>
                    <a:bodyPr/>
                    <a:lstStyle/>
                    <a:p>
                      <a:pPr marL="0" marR="0">
                        <a:spcBef>
                          <a:spcPts val="0"/>
                        </a:spcBef>
                        <a:spcAft>
                          <a:spcPts val="0"/>
                        </a:spcAft>
                      </a:pPr>
                      <a:r>
                        <a:rPr lang="es-MX" sz="2100" noProof="0">
                          <a:solidFill>
                            <a:srgbClr val="FFFF00"/>
                          </a:solidFill>
                          <a:effectLst/>
                          <a:latin typeface="Times New Roman" panose="02020603050405020304" pitchFamily="18" charset="0"/>
                          <a:ea typeface="+mn-ea"/>
                          <a:cs typeface="+mn-cs"/>
                        </a:rPr>
                        <a:t>TERMINO</a:t>
                      </a:r>
                      <a:r>
                        <a:rPr lang="es-MX" sz="2100" baseline="0" noProof="0">
                          <a:solidFill>
                            <a:srgbClr val="FFFF00"/>
                          </a:solidFill>
                          <a:effectLst/>
                          <a:latin typeface="Times New Roman" panose="02020603050405020304" pitchFamily="18" charset="0"/>
                          <a:ea typeface="+mn-ea"/>
                          <a:cs typeface="+mn-cs"/>
                        </a:rPr>
                        <a:t> NUEVO</a:t>
                      </a:r>
                      <a:endParaRPr lang="es-MX" sz="2100"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extLst>
                  <a:ext uri="{0D108BD9-81ED-4DB2-BD59-A6C34878D82A}">
                    <a16:rowId xmlns:a16="http://schemas.microsoft.com/office/drawing/2014/main" val="3795227365"/>
                  </a:ext>
                </a:extLst>
              </a:tr>
              <a:tr h="569197">
                <a:tc>
                  <a:txBody>
                    <a:bodyPr/>
                    <a:lstStyle/>
                    <a:p>
                      <a:pPr marL="0" marR="0">
                        <a:spcBef>
                          <a:spcPts val="0"/>
                        </a:spcBef>
                        <a:spcAft>
                          <a:spcPts val="0"/>
                        </a:spcAft>
                      </a:pPr>
                      <a:r>
                        <a:rPr lang="es-MX" sz="1800" b="1" noProof="0" dirty="0">
                          <a:solidFill>
                            <a:srgbClr val="FFFF00"/>
                          </a:solidFill>
                          <a:effectLst/>
                          <a:latin typeface="Times New Roman" panose="02020603050405020304" pitchFamily="18" charset="0"/>
                        </a:rPr>
                        <a:t>Inconsciente (aun en uso, no en nombrarla)</a:t>
                      </a:r>
                      <a:endParaRPr lang="es-MX" sz="1800" b="1"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tc>
                  <a:txBody>
                    <a:bodyPr/>
                    <a:lstStyle/>
                    <a:p>
                      <a:pPr marL="0" marR="0">
                        <a:spcBef>
                          <a:spcPts val="0"/>
                        </a:spcBef>
                        <a:spcAft>
                          <a:spcPts val="0"/>
                        </a:spcAft>
                      </a:pPr>
                      <a:r>
                        <a:rPr lang="es-MX" sz="1800" b="1" noProof="0" dirty="0">
                          <a:solidFill>
                            <a:schemeClr val="tx1"/>
                          </a:solidFill>
                          <a:effectLst/>
                          <a:latin typeface="Times New Roman" panose="02020603050405020304" pitchFamily="18" charset="0"/>
                        </a:rPr>
                        <a:t>Conciencia</a:t>
                      </a:r>
                      <a:r>
                        <a:rPr lang="es-MX" sz="1800" b="1" baseline="0" noProof="0" dirty="0">
                          <a:solidFill>
                            <a:schemeClr val="tx1"/>
                          </a:solidFill>
                          <a:effectLst/>
                          <a:latin typeface="Times New Roman" panose="02020603050405020304" pitchFamily="18" charset="0"/>
                        </a:rPr>
                        <a:t> alterada</a:t>
                      </a:r>
                      <a:endParaRPr lang="es-MX" sz="18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extLst>
                  <a:ext uri="{0D108BD9-81ED-4DB2-BD59-A6C34878D82A}">
                    <a16:rowId xmlns:a16="http://schemas.microsoft.com/office/drawing/2014/main" val="682371916"/>
                  </a:ext>
                </a:extLst>
              </a:tr>
              <a:tr h="300708">
                <a:tc>
                  <a:txBody>
                    <a:bodyPr/>
                    <a:lstStyle/>
                    <a:p>
                      <a:pPr marL="0" marR="0">
                        <a:spcBef>
                          <a:spcPts val="0"/>
                        </a:spcBef>
                        <a:spcAft>
                          <a:spcPts val="0"/>
                        </a:spcAft>
                      </a:pPr>
                      <a:r>
                        <a:rPr lang="es-MX" sz="1800" b="1" noProof="0">
                          <a:solidFill>
                            <a:srgbClr val="FFFF00"/>
                          </a:solidFill>
                          <a:effectLst/>
                          <a:latin typeface="Times New Roman" panose="02020603050405020304" pitchFamily="18" charset="0"/>
                        </a:rPr>
                        <a:t>Parcial</a:t>
                      </a:r>
                      <a:r>
                        <a:rPr lang="es-MX" sz="1800" b="1" baseline="0" noProof="0">
                          <a:solidFill>
                            <a:srgbClr val="FFFF00"/>
                          </a:solidFill>
                          <a:effectLst/>
                          <a:latin typeface="Times New Roman" panose="02020603050405020304" pitchFamily="18" charset="0"/>
                        </a:rPr>
                        <a:t> </a:t>
                      </a:r>
                      <a:endParaRPr lang="es-MX" sz="1800" b="1"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tc>
                  <a:txBody>
                    <a:bodyPr/>
                    <a:lstStyle/>
                    <a:p>
                      <a:pPr marL="0" marR="0">
                        <a:spcBef>
                          <a:spcPts val="0"/>
                        </a:spcBef>
                        <a:spcAft>
                          <a:spcPts val="0"/>
                        </a:spcAft>
                      </a:pPr>
                      <a:r>
                        <a:rPr lang="es-MX" sz="1800" b="1" noProof="0">
                          <a:solidFill>
                            <a:schemeClr val="tx1"/>
                          </a:solidFill>
                          <a:effectLst/>
                          <a:latin typeface="Times New Roman" panose="02020603050405020304" pitchFamily="18" charset="0"/>
                        </a:rPr>
                        <a:t>Focal</a:t>
                      </a:r>
                      <a:endParaRPr lang="es-MX" sz="18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extLst>
                  <a:ext uri="{0D108BD9-81ED-4DB2-BD59-A6C34878D82A}">
                    <a16:rowId xmlns:a16="http://schemas.microsoft.com/office/drawing/2014/main" val="1167920665"/>
                  </a:ext>
                </a:extLst>
              </a:tr>
              <a:tr h="300708">
                <a:tc>
                  <a:txBody>
                    <a:bodyPr/>
                    <a:lstStyle/>
                    <a:p>
                      <a:pPr marL="0" marR="0">
                        <a:spcBef>
                          <a:spcPts val="0"/>
                        </a:spcBef>
                        <a:spcAft>
                          <a:spcPts val="0"/>
                        </a:spcAft>
                      </a:pPr>
                      <a:r>
                        <a:rPr lang="es-MX" sz="1800" b="1" noProof="0">
                          <a:solidFill>
                            <a:srgbClr val="FFFF00"/>
                          </a:solidFill>
                          <a:effectLst/>
                          <a:latin typeface="Times New Roman" panose="02020603050405020304" pitchFamily="18" charset="0"/>
                        </a:rPr>
                        <a:t>Parcial Simple </a:t>
                      </a:r>
                      <a:endParaRPr lang="es-MX" sz="1800" b="1"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tc>
                  <a:txBody>
                    <a:bodyPr/>
                    <a:lstStyle/>
                    <a:p>
                      <a:pPr marL="0" marR="0">
                        <a:spcBef>
                          <a:spcPts val="0"/>
                        </a:spcBef>
                        <a:spcAft>
                          <a:spcPts val="0"/>
                        </a:spcAft>
                      </a:pPr>
                      <a:r>
                        <a:rPr lang="es-MX" sz="1800" b="1" noProof="0">
                          <a:solidFill>
                            <a:schemeClr val="tx1"/>
                          </a:solidFill>
                          <a:effectLst/>
                          <a:latin typeface="Times New Roman" panose="02020603050405020304" pitchFamily="18" charset="0"/>
                        </a:rPr>
                        <a:t>Focal  Consciente</a:t>
                      </a:r>
                      <a:endParaRPr lang="es-MX" sz="18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extLst>
                  <a:ext uri="{0D108BD9-81ED-4DB2-BD59-A6C34878D82A}">
                    <a16:rowId xmlns:a16="http://schemas.microsoft.com/office/drawing/2014/main" val="3462999721"/>
                  </a:ext>
                </a:extLst>
              </a:tr>
              <a:tr h="300708">
                <a:tc>
                  <a:txBody>
                    <a:bodyPr/>
                    <a:lstStyle/>
                    <a:p>
                      <a:pPr marL="0" marR="0">
                        <a:spcBef>
                          <a:spcPts val="0"/>
                        </a:spcBef>
                        <a:spcAft>
                          <a:spcPts val="0"/>
                        </a:spcAft>
                      </a:pPr>
                      <a:r>
                        <a:rPr lang="es-MX" sz="1800" b="1" noProof="0">
                          <a:solidFill>
                            <a:srgbClr val="FFFF00"/>
                          </a:solidFill>
                          <a:effectLst/>
                          <a:latin typeface="Times New Roman" panose="02020603050405020304" pitchFamily="18" charset="0"/>
                        </a:rPr>
                        <a:t>Parcial Compleja </a:t>
                      </a:r>
                      <a:endParaRPr lang="es-MX" sz="1800" b="1"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tc>
                  <a:txBody>
                    <a:bodyPr/>
                    <a:lstStyle/>
                    <a:p>
                      <a:pPr marL="0" marR="0">
                        <a:spcBef>
                          <a:spcPts val="0"/>
                        </a:spcBef>
                        <a:spcAft>
                          <a:spcPts val="0"/>
                        </a:spcAft>
                      </a:pPr>
                      <a:r>
                        <a:rPr lang="es-MX" sz="1800" b="1" noProof="0">
                          <a:solidFill>
                            <a:schemeClr val="tx1"/>
                          </a:solidFill>
                          <a:effectLst/>
                          <a:latin typeface="Times New Roman" panose="02020603050405020304" pitchFamily="18" charset="0"/>
                        </a:rPr>
                        <a:t>Focal con alteración de Conciencia</a:t>
                      </a:r>
                      <a:r>
                        <a:rPr lang="es-MX" sz="1800" b="1" baseline="0" noProof="0">
                          <a:solidFill>
                            <a:schemeClr val="tx1"/>
                          </a:solidFill>
                          <a:effectLst/>
                          <a:latin typeface="Times New Roman" panose="02020603050405020304" pitchFamily="18" charset="0"/>
                        </a:rPr>
                        <a:t> </a:t>
                      </a:r>
                      <a:endParaRPr lang="es-MX" sz="18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extLst>
                  <a:ext uri="{0D108BD9-81ED-4DB2-BD59-A6C34878D82A}">
                    <a16:rowId xmlns:a16="http://schemas.microsoft.com/office/drawing/2014/main" val="4159566925"/>
                  </a:ext>
                </a:extLst>
              </a:tr>
              <a:tr h="569197">
                <a:tc>
                  <a:txBody>
                    <a:bodyPr/>
                    <a:lstStyle/>
                    <a:p>
                      <a:pPr marL="0" marR="0">
                        <a:spcBef>
                          <a:spcPts val="0"/>
                        </a:spcBef>
                        <a:spcAft>
                          <a:spcPts val="0"/>
                        </a:spcAft>
                      </a:pPr>
                      <a:r>
                        <a:rPr lang="es-MX" sz="1800" b="1" noProof="0" dirty="0">
                          <a:solidFill>
                            <a:srgbClr val="FFFF00"/>
                          </a:solidFill>
                          <a:effectLst/>
                          <a:latin typeface="Times New Roman" panose="02020603050405020304" pitchFamily="18" charset="0"/>
                        </a:rPr>
                        <a:t>Discognitivo (palabra</a:t>
                      </a:r>
                      <a:r>
                        <a:rPr lang="es-MX" sz="1800" b="1" baseline="0" noProof="0" dirty="0">
                          <a:solidFill>
                            <a:srgbClr val="FFFF00"/>
                          </a:solidFill>
                          <a:effectLst/>
                          <a:latin typeface="Times New Roman" panose="02020603050405020304" pitchFamily="18" charset="0"/>
                        </a:rPr>
                        <a:t> discontinuada)</a:t>
                      </a:r>
                      <a:endParaRPr lang="es-MX" sz="1800" b="1"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tc>
                  <a:txBody>
                    <a:bodyPr/>
                    <a:lstStyle/>
                    <a:p>
                      <a:pPr marL="0" marR="0">
                        <a:spcBef>
                          <a:spcPts val="0"/>
                        </a:spcBef>
                        <a:spcAft>
                          <a:spcPts val="0"/>
                        </a:spcAft>
                      </a:pPr>
                      <a:r>
                        <a:rPr lang="es-MX" sz="1800" b="1" noProof="0" dirty="0">
                          <a:solidFill>
                            <a:schemeClr val="tx1"/>
                          </a:solidFill>
                          <a:effectLst/>
                          <a:latin typeface="Times New Roman" panose="02020603050405020304" pitchFamily="18" charset="0"/>
                        </a:rPr>
                        <a:t>Focal con alteración de Conciencia</a:t>
                      </a:r>
                      <a:endParaRPr lang="es-MX" sz="18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extLst>
                  <a:ext uri="{0D108BD9-81ED-4DB2-BD59-A6C34878D82A}">
                    <a16:rowId xmlns:a16="http://schemas.microsoft.com/office/drawing/2014/main" val="3919829686"/>
                  </a:ext>
                </a:extLst>
              </a:tr>
              <a:tr h="300708">
                <a:tc>
                  <a:txBody>
                    <a:bodyPr/>
                    <a:lstStyle/>
                    <a:p>
                      <a:pPr marL="0" marR="0">
                        <a:spcBef>
                          <a:spcPts val="0"/>
                        </a:spcBef>
                        <a:spcAft>
                          <a:spcPts val="0"/>
                        </a:spcAft>
                      </a:pPr>
                      <a:r>
                        <a:rPr lang="es-MX" sz="1800" b="1" noProof="0">
                          <a:solidFill>
                            <a:srgbClr val="FFFF00"/>
                          </a:solidFill>
                          <a:effectLst/>
                          <a:latin typeface="Times New Roman" panose="02020603050405020304" pitchFamily="18" charset="0"/>
                        </a:rPr>
                        <a:t>Psíquico</a:t>
                      </a:r>
                      <a:endParaRPr lang="es-MX" sz="1800" b="1"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tc>
                  <a:txBody>
                    <a:bodyPr/>
                    <a:lstStyle/>
                    <a:p>
                      <a:pPr marL="0" marR="0">
                        <a:spcBef>
                          <a:spcPts val="0"/>
                        </a:spcBef>
                        <a:spcAft>
                          <a:spcPts val="0"/>
                        </a:spcAft>
                      </a:pPr>
                      <a:r>
                        <a:rPr lang="es-MX" sz="1800" b="1" noProof="0">
                          <a:solidFill>
                            <a:schemeClr val="tx1"/>
                          </a:solidFill>
                          <a:effectLst/>
                          <a:latin typeface="Times New Roman" panose="02020603050405020304" pitchFamily="18" charset="0"/>
                        </a:rPr>
                        <a:t>Cognitivo</a:t>
                      </a:r>
                      <a:endParaRPr lang="es-MX" sz="18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extLst>
                  <a:ext uri="{0D108BD9-81ED-4DB2-BD59-A6C34878D82A}">
                    <a16:rowId xmlns:a16="http://schemas.microsoft.com/office/drawing/2014/main" val="1089475694"/>
                  </a:ext>
                </a:extLst>
              </a:tr>
              <a:tr h="569197">
                <a:tc>
                  <a:txBody>
                    <a:bodyPr/>
                    <a:lstStyle/>
                    <a:p>
                      <a:pPr marL="0" marR="0">
                        <a:spcBef>
                          <a:spcPts val="0"/>
                        </a:spcBef>
                        <a:spcAft>
                          <a:spcPts val="0"/>
                        </a:spcAft>
                      </a:pPr>
                      <a:r>
                        <a:rPr lang="es-MX" sz="1800" b="1" noProof="0">
                          <a:solidFill>
                            <a:srgbClr val="FFFF00"/>
                          </a:solidFill>
                          <a:effectLst/>
                          <a:latin typeface="Times New Roman" panose="02020603050405020304" pitchFamily="18" charset="0"/>
                        </a:rPr>
                        <a:t>Tónico</a:t>
                      </a:r>
                      <a:r>
                        <a:rPr lang="es-MX" sz="1800" b="1" baseline="0" noProof="0">
                          <a:solidFill>
                            <a:srgbClr val="FFFF00"/>
                          </a:solidFill>
                          <a:effectLst/>
                          <a:latin typeface="Times New Roman" panose="02020603050405020304" pitchFamily="18" charset="0"/>
                        </a:rPr>
                        <a:t> clónica secundariamente generalizada</a:t>
                      </a:r>
                      <a:endParaRPr lang="es-MX" sz="1800" b="1"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tc>
                  <a:txBody>
                    <a:bodyPr/>
                    <a:lstStyle/>
                    <a:p>
                      <a:pPr marL="0" marR="0">
                        <a:spcBef>
                          <a:spcPts val="0"/>
                        </a:spcBef>
                        <a:spcAft>
                          <a:spcPts val="0"/>
                        </a:spcAft>
                      </a:pPr>
                      <a:r>
                        <a:rPr lang="es-MX" sz="1800" b="1" noProof="0" dirty="0">
                          <a:solidFill>
                            <a:schemeClr val="tx1"/>
                          </a:solidFill>
                          <a:effectLst/>
                          <a:latin typeface="Times New Roman" panose="02020603050405020304" pitchFamily="18" charset="0"/>
                        </a:rPr>
                        <a:t>Focal a</a:t>
                      </a:r>
                      <a:r>
                        <a:rPr lang="es-MX" sz="1800" b="1" baseline="0" noProof="0" dirty="0">
                          <a:solidFill>
                            <a:schemeClr val="tx1"/>
                          </a:solidFill>
                          <a:effectLst/>
                          <a:latin typeface="Times New Roman" panose="02020603050405020304" pitchFamily="18" charset="0"/>
                        </a:rPr>
                        <a:t> </a:t>
                      </a:r>
                      <a:r>
                        <a:rPr lang="es-MX" sz="1800" b="1" noProof="0" dirty="0">
                          <a:solidFill>
                            <a:schemeClr val="tx1"/>
                          </a:solidFill>
                          <a:effectLst/>
                          <a:latin typeface="Times New Roman" panose="02020603050405020304" pitchFamily="18" charset="0"/>
                        </a:rPr>
                        <a:t>bilateral tónico -</a:t>
                      </a:r>
                      <a:r>
                        <a:rPr lang="es-MX" sz="1800" b="1" baseline="0" noProof="0" dirty="0">
                          <a:solidFill>
                            <a:schemeClr val="tx1"/>
                          </a:solidFill>
                          <a:effectLst/>
                          <a:latin typeface="Times New Roman" panose="02020603050405020304" pitchFamily="18" charset="0"/>
                        </a:rPr>
                        <a:t> </a:t>
                      </a:r>
                      <a:r>
                        <a:rPr lang="es-MX" sz="1800" b="1" noProof="0" dirty="0">
                          <a:solidFill>
                            <a:schemeClr val="tx1"/>
                          </a:solidFill>
                          <a:effectLst/>
                          <a:latin typeface="Times New Roman" panose="02020603050405020304" pitchFamily="18" charset="0"/>
                        </a:rPr>
                        <a:t>clónico</a:t>
                      </a:r>
                      <a:endParaRPr lang="es-MX" sz="18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extLst>
                  <a:ext uri="{0D108BD9-81ED-4DB2-BD59-A6C34878D82A}">
                    <a16:rowId xmlns:a16="http://schemas.microsoft.com/office/drawing/2014/main" val="3123926995"/>
                  </a:ext>
                </a:extLst>
              </a:tr>
              <a:tr h="300708">
                <a:tc>
                  <a:txBody>
                    <a:bodyPr/>
                    <a:lstStyle/>
                    <a:p>
                      <a:pPr marL="0" marR="0">
                        <a:spcBef>
                          <a:spcPts val="0"/>
                        </a:spcBef>
                        <a:spcAft>
                          <a:spcPts val="0"/>
                        </a:spcAft>
                      </a:pPr>
                      <a:r>
                        <a:rPr lang="es-MX" sz="1600" b="1" noProof="0">
                          <a:solidFill>
                            <a:srgbClr val="FFFF00"/>
                          </a:solidFill>
                          <a:effectLst/>
                          <a:latin typeface="Times New Roman" panose="02020603050405020304" pitchFamily="18" charset="0"/>
                        </a:rPr>
                        <a:t>Arrestar</a:t>
                      </a:r>
                      <a:r>
                        <a:rPr lang="es-MX" sz="1200" b="1" noProof="0">
                          <a:solidFill>
                            <a:srgbClr val="FFFF00"/>
                          </a:solidFill>
                          <a:effectLst/>
                          <a:latin typeface="Times New Roman" panose="02020603050405020304" pitchFamily="18" charset="0"/>
                        </a:rPr>
                        <a:t>, </a:t>
                      </a:r>
                      <a:r>
                        <a:rPr lang="es-MX" sz="1600" b="1" noProof="0">
                          <a:solidFill>
                            <a:srgbClr val="FFFF00"/>
                          </a:solidFill>
                          <a:effectLst/>
                          <a:latin typeface="Times New Roman" panose="02020603050405020304" pitchFamily="18" charset="0"/>
                        </a:rPr>
                        <a:t>congelar,</a:t>
                      </a:r>
                      <a:r>
                        <a:rPr lang="es-MX" sz="1600" b="1" baseline="0" noProof="0">
                          <a:solidFill>
                            <a:srgbClr val="FFFF00"/>
                          </a:solidFill>
                          <a:effectLst/>
                          <a:latin typeface="Times New Roman" panose="02020603050405020304" pitchFamily="18" charset="0"/>
                        </a:rPr>
                        <a:t> pausar, interrumpir</a:t>
                      </a:r>
                      <a:endParaRPr lang="es-MX" sz="1600" b="1" noProof="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tc>
                  <a:txBody>
                    <a:bodyPr/>
                    <a:lstStyle/>
                    <a:p>
                      <a:pPr marL="0" marR="0">
                        <a:spcBef>
                          <a:spcPts val="0"/>
                        </a:spcBef>
                        <a:spcAft>
                          <a:spcPts val="0"/>
                        </a:spcAft>
                      </a:pPr>
                      <a:r>
                        <a:rPr lang="es-MX" sz="1800" b="1" noProof="0" dirty="0">
                          <a:solidFill>
                            <a:schemeClr val="tx1"/>
                          </a:solidFill>
                          <a:effectLst/>
                          <a:latin typeface="Times New Roman" panose="02020603050405020304" pitchFamily="18" charset="0"/>
                        </a:rPr>
                        <a:t>Arresto</a:t>
                      </a:r>
                      <a:r>
                        <a:rPr lang="es-MX" sz="1800" b="1" baseline="0" noProof="0" dirty="0">
                          <a:solidFill>
                            <a:schemeClr val="tx1"/>
                          </a:solidFill>
                          <a:effectLst/>
                          <a:latin typeface="Times New Roman" panose="02020603050405020304" pitchFamily="18" charset="0"/>
                        </a:rPr>
                        <a:t> del comportamiento </a:t>
                      </a:r>
                      <a:endParaRPr lang="es-MX" sz="1800" b="1"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410" marR="60410" marT="0" marB="0"/>
                </a:tc>
                <a:extLst>
                  <a:ext uri="{0D108BD9-81ED-4DB2-BD59-A6C34878D82A}">
                    <a16:rowId xmlns:a16="http://schemas.microsoft.com/office/drawing/2014/main" val="4206578858"/>
                  </a:ext>
                </a:extLst>
              </a:tr>
            </a:tbl>
          </a:graphicData>
        </a:graphic>
      </p:graphicFrame>
    </p:spTree>
    <p:extLst>
      <p:ext uri="{BB962C8B-B14F-4D97-AF65-F5344CB8AC3E}">
        <p14:creationId xmlns:p14="http://schemas.microsoft.com/office/powerpoint/2010/main" val="395454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27EC2-9990-C046-B39A-8432580AF1D0}"/>
              </a:ext>
            </a:extLst>
          </p:cNvPr>
          <p:cNvSpPr>
            <a:spLocks noGrp="1"/>
          </p:cNvSpPr>
          <p:nvPr>
            <p:ph type="title"/>
          </p:nvPr>
        </p:nvSpPr>
        <p:spPr/>
        <p:txBody>
          <a:bodyPr/>
          <a:lstStyle/>
          <a:p>
            <a:r>
              <a:rPr lang="es-CL" dirty="0"/>
              <a:t>Glosario</a:t>
            </a:r>
          </a:p>
        </p:txBody>
      </p:sp>
      <p:sp>
        <p:nvSpPr>
          <p:cNvPr id="3" name="Marcador de contenido 2">
            <a:extLst>
              <a:ext uri="{FF2B5EF4-FFF2-40B4-BE49-F238E27FC236}">
                <a16:creationId xmlns:a16="http://schemas.microsoft.com/office/drawing/2014/main" id="{0FC74BD4-2785-404D-A6BE-AA0335D1A9FF}"/>
              </a:ext>
            </a:extLst>
          </p:cNvPr>
          <p:cNvSpPr>
            <a:spLocks noGrp="1"/>
          </p:cNvSpPr>
          <p:nvPr>
            <p:ph idx="1"/>
          </p:nvPr>
        </p:nvSpPr>
        <p:spPr/>
        <p:txBody>
          <a:bodyPr/>
          <a:lstStyle/>
          <a:p>
            <a:endParaRPr lang="es-CL"/>
          </a:p>
        </p:txBody>
      </p:sp>
      <p:sp>
        <p:nvSpPr>
          <p:cNvPr id="4" name="Marcador de pie de página 3">
            <a:extLst>
              <a:ext uri="{FF2B5EF4-FFF2-40B4-BE49-F238E27FC236}">
                <a16:creationId xmlns:a16="http://schemas.microsoft.com/office/drawing/2014/main" id="{EC9977ED-FFDB-1147-9B2D-B0A3FDAF63E1}"/>
              </a:ext>
            </a:extLst>
          </p:cNvPr>
          <p:cNvSpPr>
            <a:spLocks noGrp="1"/>
          </p:cNvSpPr>
          <p:nvPr>
            <p:ph type="ftr" sz="quarter" idx="11"/>
          </p:nvPr>
        </p:nvSpPr>
        <p:spPr/>
        <p:txBody>
          <a:bodyPr/>
          <a:lstStyle/>
          <a:p>
            <a:r>
              <a:rPr lang="es-CL" u="sng" dirty="0">
                <a:hlinkClick r:id="rId2" tooltip="Epilepsia."/>
              </a:rPr>
              <a:t>Epilepsia.</a:t>
            </a:r>
            <a:r>
              <a:rPr lang="es-CL" dirty="0"/>
              <a:t> 2017 Apr;58(4):531-542. doi: 10.1111/epi.13671.</a:t>
            </a:r>
          </a:p>
        </p:txBody>
      </p:sp>
      <p:graphicFrame>
        <p:nvGraphicFramePr>
          <p:cNvPr id="5" name="Table 8">
            <a:extLst>
              <a:ext uri="{FF2B5EF4-FFF2-40B4-BE49-F238E27FC236}">
                <a16:creationId xmlns:a16="http://schemas.microsoft.com/office/drawing/2014/main" id="{4575C84D-0FC5-DF4C-953B-AAF349B4E74D}"/>
              </a:ext>
            </a:extLst>
          </p:cNvPr>
          <p:cNvGraphicFramePr>
            <a:graphicFrameLocks noGrp="1"/>
          </p:cNvGraphicFramePr>
          <p:nvPr>
            <p:extLst>
              <p:ext uri="{D42A27DB-BD31-4B8C-83A1-F6EECF244321}">
                <p14:modId xmlns:p14="http://schemas.microsoft.com/office/powerpoint/2010/main" val="3257741843"/>
              </p:ext>
            </p:extLst>
          </p:nvPr>
        </p:nvGraphicFramePr>
        <p:xfrm>
          <a:off x="2257759" y="1437667"/>
          <a:ext cx="7897090" cy="4955398"/>
        </p:xfrm>
        <a:graphic>
          <a:graphicData uri="http://schemas.openxmlformats.org/drawingml/2006/table">
            <a:tbl>
              <a:tblPr firstRow="1" firstCol="1" bandRow="1">
                <a:tableStyleId>{5C22544A-7EE6-4342-B048-85BDC9FD1C3A}</a:tableStyleId>
              </a:tblPr>
              <a:tblGrid>
                <a:gridCol w="1589554">
                  <a:extLst>
                    <a:ext uri="{9D8B030D-6E8A-4147-A177-3AD203B41FA5}">
                      <a16:colId xmlns:a16="http://schemas.microsoft.com/office/drawing/2014/main" val="1279453911"/>
                    </a:ext>
                  </a:extLst>
                </a:gridCol>
                <a:gridCol w="4931668">
                  <a:extLst>
                    <a:ext uri="{9D8B030D-6E8A-4147-A177-3AD203B41FA5}">
                      <a16:colId xmlns:a16="http://schemas.microsoft.com/office/drawing/2014/main" val="2141902565"/>
                    </a:ext>
                  </a:extLst>
                </a:gridCol>
                <a:gridCol w="1375868">
                  <a:extLst>
                    <a:ext uri="{9D8B030D-6E8A-4147-A177-3AD203B41FA5}">
                      <a16:colId xmlns:a16="http://schemas.microsoft.com/office/drawing/2014/main" val="2081362914"/>
                    </a:ext>
                  </a:extLst>
                </a:gridCol>
              </a:tblGrid>
              <a:tr h="202668">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ea typeface="+mn-ea"/>
                          <a:cs typeface="+mn-cs"/>
                        </a:rPr>
                        <a:t>PALABRA</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rPr>
                        <a:t>DEFINICION </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rPr>
                        <a:t>FUENTE</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8701408"/>
                  </a:ext>
                </a:extLst>
              </a:tr>
              <a:tr h="1473946">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Ausencia, típica</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Inicio</a:t>
                      </a:r>
                      <a:r>
                        <a:rPr lang="es-MX" sz="1200" baseline="0" noProof="0" dirty="0">
                          <a:solidFill>
                            <a:schemeClr val="tx1"/>
                          </a:solidFill>
                          <a:effectLst/>
                          <a:latin typeface="Times New Roman" panose="02020603050405020304" pitchFamily="18" charset="0"/>
                        </a:rPr>
                        <a:t> repentino, interrupción de actividades en curso, mirada en blanco, posiblemente una breve desviación de los ojos hacia arriba, el paciente no responderá cuando se le hable. La duración es de unos pocos segundos a medio minuto con una recuperación rápida.  Aunque no siempre esta disponible, un EEG mostraría descargas epileptiformes generalizadas durante el evento. Un crisis de ausencia es, por definición, una crisis de inicio generalizado. La palabra no es sinónimo de una mirada en blanco, que también se puede encontrar en crisis de inicio focal.</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Adaptado de </a:t>
                      </a: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11</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0712154"/>
                  </a:ext>
                </a:extLst>
              </a:tr>
              <a:tr h="705498">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Ausencia</a:t>
                      </a:r>
                      <a:r>
                        <a:rPr lang="es-MX" sz="1600" baseline="0" noProof="0" dirty="0">
                          <a:solidFill>
                            <a:srgbClr val="FFFF00"/>
                          </a:solidFill>
                          <a:effectLst/>
                          <a:latin typeface="Times New Roman" panose="02020603050405020304" pitchFamily="18" charset="0"/>
                        </a:rPr>
                        <a:t>, atípica </a:t>
                      </a:r>
                      <a:endParaRPr lang="es-MX" sz="1600" noProof="0" dirty="0">
                        <a:solidFill>
                          <a:srgbClr val="FFFF00"/>
                        </a:solidFill>
                        <a:effectLst/>
                        <a:latin typeface="Times New Roman" panose="02020603050405020304" pitchFamily="18" charset="0"/>
                      </a:endParaRPr>
                    </a:p>
                    <a:p>
                      <a:pPr marL="0" marR="0">
                        <a:spcBef>
                          <a:spcPts val="0"/>
                        </a:spcBef>
                        <a:spcAft>
                          <a:spcPts val="0"/>
                        </a:spcAft>
                      </a:pPr>
                      <a:r>
                        <a:rPr lang="es-MX" sz="1600" noProof="0" dirty="0">
                          <a:solidFill>
                            <a:srgbClr val="FFFF00"/>
                          </a:solidFill>
                          <a:effectLst/>
                          <a:latin typeface="Times New Roman" panose="02020603050405020304" pitchFamily="18" charset="0"/>
                        </a:rPr>
                        <a:t>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Una</a:t>
                      </a:r>
                      <a:r>
                        <a:rPr lang="es-MX" sz="1200" baseline="0" noProof="0" dirty="0">
                          <a:solidFill>
                            <a:schemeClr val="tx1"/>
                          </a:solidFill>
                          <a:effectLst/>
                          <a:latin typeface="Times New Roman" panose="02020603050405020304" pitchFamily="18" charset="0"/>
                        </a:rPr>
                        <a:t> crisis de ausencia con cambios en el tono que son mas pronunciadas que en la ausencia típica o el inicio y/o el cese no son abruptos, a menudo asociados con actividad de punta-onda lenta, irregular, generalizada</a:t>
                      </a: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Adaptado de </a:t>
                      </a: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11</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2173074"/>
                  </a:ext>
                </a:extLst>
              </a:tr>
              <a:tr h="582670">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Atónico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Pérdida repentina o disminución</a:t>
                      </a:r>
                      <a:r>
                        <a:rPr lang="es-MX" sz="1200" baseline="0" noProof="0" dirty="0">
                          <a:solidFill>
                            <a:schemeClr val="tx1"/>
                          </a:solidFill>
                          <a:effectLst/>
                          <a:latin typeface="Times New Roman" panose="02020603050405020304" pitchFamily="18" charset="0"/>
                        </a:rPr>
                        <a:t> del tono muscular sin un evento mioclónico o tónico precedente que </a:t>
                      </a:r>
                      <a:r>
                        <a:rPr lang="es-MX" sz="1200" noProof="0" dirty="0">
                          <a:solidFill>
                            <a:schemeClr val="tx1"/>
                          </a:solidFill>
                          <a:effectLst/>
                          <a:latin typeface="Times New Roman" panose="02020603050405020304" pitchFamily="18" charset="0"/>
                        </a:rPr>
                        <a:t>dura ~1 to 2 s,  que involucra</a:t>
                      </a:r>
                      <a:r>
                        <a:rPr lang="es-MX" sz="1200" baseline="0" noProof="0" dirty="0">
                          <a:solidFill>
                            <a:schemeClr val="tx1"/>
                          </a:solidFill>
                          <a:effectLst/>
                          <a:latin typeface="Times New Roman" panose="02020603050405020304" pitchFamily="18" charset="0"/>
                        </a:rPr>
                        <a:t> cabeza, tronco, mandíbula o la musculatura de las extremidades. </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12</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1642727"/>
                  </a:ext>
                </a:extLst>
              </a:tr>
              <a:tr h="976951">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Automatismo</a:t>
                      </a:r>
                      <a:r>
                        <a:rPr lang="es-MX" sz="1600" baseline="0" noProof="0" dirty="0">
                          <a:solidFill>
                            <a:srgbClr val="FFFF00"/>
                          </a:solidFill>
                          <a:effectLst/>
                          <a:latin typeface="Times New Roman" panose="02020603050405020304" pitchFamily="18" charset="0"/>
                        </a:rPr>
                        <a:t>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Una actividad</a:t>
                      </a:r>
                      <a:r>
                        <a:rPr lang="es-MX" sz="1200" baseline="0" noProof="0" dirty="0">
                          <a:solidFill>
                            <a:schemeClr val="tx1"/>
                          </a:solidFill>
                          <a:effectLst/>
                          <a:latin typeface="Times New Roman" panose="02020603050405020304" pitchFamily="18" charset="0"/>
                        </a:rPr>
                        <a:t> motora más o menos coordinada que normalmente ocurren cuando la cognición esta alterada y para la cual el sujeto suele ser (pero no siempre) amnésico después. Esto a menudo se asemeja a un movimiento voluntario y puede consistir en una continuación inadecuada de la actividad motora pre-ictal.</a:t>
                      </a:r>
                      <a:r>
                        <a:rPr lang="es-MX" sz="1200" noProof="0" dirty="0">
                          <a:solidFill>
                            <a:schemeClr val="tx1"/>
                          </a:solidFill>
                          <a:effectLst/>
                          <a:latin typeface="Times New Roman" panose="02020603050405020304" pitchFamily="18" charset="0"/>
                        </a:rPr>
                        <a:t>  </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12</a:t>
                      </a:r>
                      <a:endParaRPr lang="es-MX" sz="1200" baseline="300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315969"/>
                  </a:ext>
                </a:extLst>
              </a:tr>
              <a:tr h="976951">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Arresto del comportamiento</a:t>
                      </a: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Arresto (pausa) de las actividades, congelamiento, paralización, como una crisis de arresto del comportamiento</a:t>
                      </a:r>
                    </a:p>
                  </a:txBody>
                  <a:tcPr marL="68580" marR="68580" marT="0" marB="0"/>
                </a:tc>
                <a:tc>
                  <a:txBody>
                    <a:bodyPr/>
                    <a:lstStyle/>
                    <a:p>
                      <a:pPr marL="0" marR="0">
                        <a:spcBef>
                          <a:spcPts val="0"/>
                        </a:spcBef>
                        <a:spcAft>
                          <a:spcPts val="0"/>
                        </a:spcAft>
                      </a:pPr>
                      <a:r>
                        <a:rPr lang="es-MX" sz="1200" baseline="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Nuevo</a:t>
                      </a:r>
                    </a:p>
                  </a:txBody>
                  <a:tcPr marL="68580" marR="68580" marT="0" marB="0"/>
                </a:tc>
                <a:extLst>
                  <a:ext uri="{0D108BD9-81ED-4DB2-BD59-A6C34878D82A}">
                    <a16:rowId xmlns:a16="http://schemas.microsoft.com/office/drawing/2014/main" val="1085645045"/>
                  </a:ext>
                </a:extLst>
              </a:tr>
            </a:tbl>
          </a:graphicData>
        </a:graphic>
      </p:graphicFrame>
    </p:spTree>
    <p:extLst>
      <p:ext uri="{BB962C8B-B14F-4D97-AF65-F5344CB8AC3E}">
        <p14:creationId xmlns:p14="http://schemas.microsoft.com/office/powerpoint/2010/main" val="1326088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27EC2-9990-C046-B39A-8432580AF1D0}"/>
              </a:ext>
            </a:extLst>
          </p:cNvPr>
          <p:cNvSpPr>
            <a:spLocks noGrp="1"/>
          </p:cNvSpPr>
          <p:nvPr>
            <p:ph type="title"/>
          </p:nvPr>
        </p:nvSpPr>
        <p:spPr/>
        <p:txBody>
          <a:bodyPr/>
          <a:lstStyle/>
          <a:p>
            <a:r>
              <a:rPr lang="es-CL" dirty="0"/>
              <a:t>Glosario</a:t>
            </a:r>
          </a:p>
        </p:txBody>
      </p:sp>
      <p:sp>
        <p:nvSpPr>
          <p:cNvPr id="4" name="Marcador de pie de página 3">
            <a:extLst>
              <a:ext uri="{FF2B5EF4-FFF2-40B4-BE49-F238E27FC236}">
                <a16:creationId xmlns:a16="http://schemas.microsoft.com/office/drawing/2014/main" id="{EC9977ED-FFDB-1147-9B2D-B0A3FDAF63E1}"/>
              </a:ext>
            </a:extLst>
          </p:cNvPr>
          <p:cNvSpPr>
            <a:spLocks noGrp="1"/>
          </p:cNvSpPr>
          <p:nvPr>
            <p:ph type="ftr" sz="quarter" idx="11"/>
          </p:nvPr>
        </p:nvSpPr>
        <p:spPr/>
        <p:txBody>
          <a:bodyPr/>
          <a:lstStyle/>
          <a:p>
            <a:r>
              <a:rPr lang="es-CL" u="sng" dirty="0">
                <a:hlinkClick r:id="rId2" tooltip="Epilepsia."/>
              </a:rPr>
              <a:t>Epilepsia.</a:t>
            </a:r>
            <a:r>
              <a:rPr lang="es-CL" dirty="0"/>
              <a:t> 2017 Apr;58(4):531-542. doi: 10.1111/epi.13671.</a:t>
            </a:r>
          </a:p>
        </p:txBody>
      </p:sp>
      <p:graphicFrame>
        <p:nvGraphicFramePr>
          <p:cNvPr id="5" name="Table 8">
            <a:extLst>
              <a:ext uri="{FF2B5EF4-FFF2-40B4-BE49-F238E27FC236}">
                <a16:creationId xmlns:a16="http://schemas.microsoft.com/office/drawing/2014/main" id="{4575C84D-0FC5-DF4C-953B-AAF349B4E74D}"/>
              </a:ext>
            </a:extLst>
          </p:cNvPr>
          <p:cNvGraphicFramePr>
            <a:graphicFrameLocks noGrp="1"/>
          </p:cNvGraphicFramePr>
          <p:nvPr>
            <p:extLst>
              <p:ext uri="{D42A27DB-BD31-4B8C-83A1-F6EECF244321}">
                <p14:modId xmlns:p14="http://schemas.microsoft.com/office/powerpoint/2010/main" val="2406141794"/>
              </p:ext>
            </p:extLst>
          </p:nvPr>
        </p:nvGraphicFramePr>
        <p:xfrm>
          <a:off x="2257759" y="1437667"/>
          <a:ext cx="7897090" cy="4697072"/>
        </p:xfrm>
        <a:graphic>
          <a:graphicData uri="http://schemas.openxmlformats.org/drawingml/2006/table">
            <a:tbl>
              <a:tblPr firstRow="1" firstCol="1" bandRow="1">
                <a:tableStyleId>{5C22544A-7EE6-4342-B048-85BDC9FD1C3A}</a:tableStyleId>
              </a:tblPr>
              <a:tblGrid>
                <a:gridCol w="1589554">
                  <a:extLst>
                    <a:ext uri="{9D8B030D-6E8A-4147-A177-3AD203B41FA5}">
                      <a16:colId xmlns:a16="http://schemas.microsoft.com/office/drawing/2014/main" val="1279453911"/>
                    </a:ext>
                  </a:extLst>
                </a:gridCol>
                <a:gridCol w="4931668">
                  <a:extLst>
                    <a:ext uri="{9D8B030D-6E8A-4147-A177-3AD203B41FA5}">
                      <a16:colId xmlns:a16="http://schemas.microsoft.com/office/drawing/2014/main" val="2141902565"/>
                    </a:ext>
                  </a:extLst>
                </a:gridCol>
                <a:gridCol w="1375868">
                  <a:extLst>
                    <a:ext uri="{9D8B030D-6E8A-4147-A177-3AD203B41FA5}">
                      <a16:colId xmlns:a16="http://schemas.microsoft.com/office/drawing/2014/main" val="2081362914"/>
                    </a:ext>
                  </a:extLst>
                </a:gridCol>
              </a:tblGrid>
              <a:tr h="202668">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ea typeface="+mn-ea"/>
                          <a:cs typeface="+mn-cs"/>
                        </a:rPr>
                        <a:t>PALABRA</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rPr>
                        <a:t>DEFINICION </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rPr>
                        <a:t>FUENTE</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8701408"/>
                  </a:ext>
                </a:extLst>
              </a:tr>
              <a:tr h="492098">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Clónica</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Sacudida, simétrica o asimétrica, que es repetitiva regularmente e involucra los mismos grupos musculares</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Adaptado de </a:t>
                      </a: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12</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0712154"/>
                  </a:ext>
                </a:extLst>
              </a:tr>
              <a:tr h="705498">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Mioclónica</a:t>
                      </a:r>
                    </a:p>
                    <a:p>
                      <a:pPr marL="0" marR="0">
                        <a:spcBef>
                          <a:spcPts val="0"/>
                        </a:spcBef>
                        <a:spcAft>
                          <a:spcPts val="0"/>
                        </a:spcAft>
                      </a:pPr>
                      <a:r>
                        <a:rPr lang="es-MX" sz="1600" noProof="0" dirty="0">
                          <a:solidFill>
                            <a:srgbClr val="FFFF00"/>
                          </a:solidFill>
                          <a:effectLst/>
                          <a:latin typeface="Times New Roman" panose="02020603050405020304" pitchFamily="18" charset="0"/>
                        </a:rPr>
                        <a:t>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Contracción(es) únicas o múltiples, bruscas, breves (&lt;100 mseg) involuntarias de músculo(s) o grupos musculares de topografía variable (axial, miembros proximales, distales). Mioclono es menos repetitivo regularmente y menos sostenido que un clonus</a:t>
                      </a:r>
                      <a:endParaRPr lang="es-MX" sz="1200" baseline="0" noProof="0" dirty="0">
                        <a:solidFill>
                          <a:schemeClr val="tx1"/>
                        </a:solidFill>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Adaptado de </a:t>
                      </a: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12</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2173074"/>
                  </a:ext>
                </a:extLst>
              </a:tr>
              <a:tr h="430466">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Tónica</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Contracción muscular aumentada y sostenida que dura pocos segundos a minutos</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12</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1642727"/>
                  </a:ext>
                </a:extLst>
              </a:tr>
              <a:tr h="357188">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Tónico-clónico</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Uuna secuencia que consiste en una fase tónica seguido por una clónica</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12</a:t>
                      </a:r>
                      <a:endParaRPr lang="es-MX" sz="1200" baseline="300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315969"/>
                  </a:ext>
                </a:extLst>
              </a:tr>
              <a:tr h="828675">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Mioclonía palpebral</a:t>
                      </a: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Sacudidas de los párpados a frecuencia ala menos 3 por segundo, comúnmente con desviación de los ojos hacia arriba, que dura usualmente &lt;10 seg, a menudo desencadenadas por cierre ocular. Puede o no estar asociada a compromiso de conciencia breve</a:t>
                      </a:r>
                    </a:p>
                  </a:txBody>
                  <a:tcPr marL="68580" marR="68580" marT="0" marB="0"/>
                </a:tc>
                <a:tc>
                  <a:txBody>
                    <a:bodyPr/>
                    <a:lstStyle/>
                    <a:p>
                      <a:pPr marL="0" marR="0">
                        <a:spcBef>
                          <a:spcPts val="0"/>
                        </a:spcBef>
                        <a:spcAft>
                          <a:spcPts val="0"/>
                        </a:spcAft>
                      </a:pPr>
                      <a:r>
                        <a:rPr lang="es-MX" sz="1200" baseline="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Nuevo</a:t>
                      </a:r>
                    </a:p>
                  </a:txBody>
                  <a:tcPr marL="68580" marR="68580" marT="0" marB="0"/>
                </a:tc>
                <a:extLst>
                  <a:ext uri="{0D108BD9-81ED-4DB2-BD59-A6C34878D82A}">
                    <a16:rowId xmlns:a16="http://schemas.microsoft.com/office/drawing/2014/main" val="1085645045"/>
                  </a:ext>
                </a:extLst>
              </a:tr>
              <a:tr h="628650">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Mioclónica-atónica</a:t>
                      </a: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Tipo de crisis generalizada con sacudida mioclónica seguida de un componenete motor atónico. Este tipo previamente se llamaba astático-mioclónica</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aseline="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Nuevo</a:t>
                      </a:r>
                    </a:p>
                    <a:p>
                      <a:pPr marL="0" marR="0">
                        <a:spcBef>
                          <a:spcPts val="0"/>
                        </a:spcBef>
                        <a:spcAft>
                          <a:spcPts val="0"/>
                        </a:spcAft>
                      </a:pPr>
                      <a:endParaRPr lang="es-MX" sz="1200" baseline="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9415353"/>
                  </a:ext>
                </a:extLst>
              </a:tr>
              <a:tr h="976951">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Mioclónica-tónica-clónica</a:t>
                      </a: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Uno o unas pocas sacudidas bilateral de extremidades, seguidas por una crisis tónico-clónica. Crisis con estas características son comunes en epilepsia mioclónica juvenil.</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a:solidFill>
                            <a:schemeClr val="tx1"/>
                          </a:solidFill>
                          <a:effectLst/>
                          <a:latin typeface="Times New Roman" panose="02020603050405020304" pitchFamily="18" charset="0"/>
                        </a:rPr>
                        <a:t>Derivado de </a:t>
                      </a: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515561"/>
                  </a:ext>
                </a:extLst>
              </a:tr>
            </a:tbl>
          </a:graphicData>
        </a:graphic>
      </p:graphicFrame>
    </p:spTree>
    <p:extLst>
      <p:ext uri="{BB962C8B-B14F-4D97-AF65-F5344CB8AC3E}">
        <p14:creationId xmlns:p14="http://schemas.microsoft.com/office/powerpoint/2010/main" val="472388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27EC2-9990-C046-B39A-8432580AF1D0}"/>
              </a:ext>
            </a:extLst>
          </p:cNvPr>
          <p:cNvSpPr>
            <a:spLocks noGrp="1"/>
          </p:cNvSpPr>
          <p:nvPr>
            <p:ph type="title"/>
          </p:nvPr>
        </p:nvSpPr>
        <p:spPr/>
        <p:txBody>
          <a:bodyPr/>
          <a:lstStyle/>
          <a:p>
            <a:r>
              <a:rPr lang="es-CL" dirty="0"/>
              <a:t>Glosario</a:t>
            </a:r>
          </a:p>
        </p:txBody>
      </p:sp>
      <p:sp>
        <p:nvSpPr>
          <p:cNvPr id="3" name="Marcador de contenido 2">
            <a:extLst>
              <a:ext uri="{FF2B5EF4-FFF2-40B4-BE49-F238E27FC236}">
                <a16:creationId xmlns:a16="http://schemas.microsoft.com/office/drawing/2014/main" id="{0FC74BD4-2785-404D-A6BE-AA0335D1A9FF}"/>
              </a:ext>
            </a:extLst>
          </p:cNvPr>
          <p:cNvSpPr>
            <a:spLocks noGrp="1"/>
          </p:cNvSpPr>
          <p:nvPr>
            <p:ph idx="1"/>
          </p:nvPr>
        </p:nvSpPr>
        <p:spPr/>
        <p:txBody>
          <a:bodyPr/>
          <a:lstStyle/>
          <a:p>
            <a:endParaRPr lang="es-CL"/>
          </a:p>
        </p:txBody>
      </p:sp>
      <p:sp>
        <p:nvSpPr>
          <p:cNvPr id="4" name="Marcador de pie de página 3">
            <a:extLst>
              <a:ext uri="{FF2B5EF4-FFF2-40B4-BE49-F238E27FC236}">
                <a16:creationId xmlns:a16="http://schemas.microsoft.com/office/drawing/2014/main" id="{EC9977ED-FFDB-1147-9B2D-B0A3FDAF63E1}"/>
              </a:ext>
            </a:extLst>
          </p:cNvPr>
          <p:cNvSpPr>
            <a:spLocks noGrp="1"/>
          </p:cNvSpPr>
          <p:nvPr>
            <p:ph type="ftr" sz="quarter" idx="11"/>
          </p:nvPr>
        </p:nvSpPr>
        <p:spPr/>
        <p:txBody>
          <a:bodyPr/>
          <a:lstStyle/>
          <a:p>
            <a:r>
              <a:rPr lang="es-CL" u="sng" dirty="0">
                <a:hlinkClick r:id="rId2" tooltip="Epilepsia."/>
              </a:rPr>
              <a:t>Epilepsia.</a:t>
            </a:r>
            <a:r>
              <a:rPr lang="es-CL" dirty="0"/>
              <a:t> 2017 Apr;58(4):531-542. doi: 10.1111/epi.13671.</a:t>
            </a:r>
          </a:p>
        </p:txBody>
      </p:sp>
      <p:graphicFrame>
        <p:nvGraphicFramePr>
          <p:cNvPr id="5" name="Table 8">
            <a:extLst>
              <a:ext uri="{FF2B5EF4-FFF2-40B4-BE49-F238E27FC236}">
                <a16:creationId xmlns:a16="http://schemas.microsoft.com/office/drawing/2014/main" id="{4575C84D-0FC5-DF4C-953B-AAF349B4E74D}"/>
              </a:ext>
            </a:extLst>
          </p:cNvPr>
          <p:cNvGraphicFramePr>
            <a:graphicFrameLocks noGrp="1"/>
          </p:cNvGraphicFramePr>
          <p:nvPr>
            <p:extLst>
              <p:ext uri="{D42A27DB-BD31-4B8C-83A1-F6EECF244321}">
                <p14:modId xmlns:p14="http://schemas.microsoft.com/office/powerpoint/2010/main" val="463822302"/>
              </p:ext>
            </p:extLst>
          </p:nvPr>
        </p:nvGraphicFramePr>
        <p:xfrm>
          <a:off x="2257759" y="1437667"/>
          <a:ext cx="7897090" cy="4162899"/>
        </p:xfrm>
        <a:graphic>
          <a:graphicData uri="http://schemas.openxmlformats.org/drawingml/2006/table">
            <a:tbl>
              <a:tblPr firstRow="1" firstCol="1" bandRow="1">
                <a:tableStyleId>{5C22544A-7EE6-4342-B048-85BDC9FD1C3A}</a:tableStyleId>
              </a:tblPr>
              <a:tblGrid>
                <a:gridCol w="1589554">
                  <a:extLst>
                    <a:ext uri="{9D8B030D-6E8A-4147-A177-3AD203B41FA5}">
                      <a16:colId xmlns:a16="http://schemas.microsoft.com/office/drawing/2014/main" val="1279453911"/>
                    </a:ext>
                  </a:extLst>
                </a:gridCol>
                <a:gridCol w="4931668">
                  <a:extLst>
                    <a:ext uri="{9D8B030D-6E8A-4147-A177-3AD203B41FA5}">
                      <a16:colId xmlns:a16="http://schemas.microsoft.com/office/drawing/2014/main" val="2141902565"/>
                    </a:ext>
                  </a:extLst>
                </a:gridCol>
                <a:gridCol w="1375868">
                  <a:extLst>
                    <a:ext uri="{9D8B030D-6E8A-4147-A177-3AD203B41FA5}">
                      <a16:colId xmlns:a16="http://schemas.microsoft.com/office/drawing/2014/main" val="2081362914"/>
                    </a:ext>
                  </a:extLst>
                </a:gridCol>
              </a:tblGrid>
              <a:tr h="222063">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ea typeface="+mn-ea"/>
                          <a:cs typeface="+mn-cs"/>
                        </a:rPr>
                        <a:t>PALABRA</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rPr>
                        <a:t>DEFINICION </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400" noProof="0" dirty="0">
                          <a:solidFill>
                            <a:srgbClr val="FFFF00"/>
                          </a:solidFill>
                          <a:effectLst/>
                          <a:latin typeface="Times New Roman" panose="02020603050405020304" pitchFamily="18" charset="0"/>
                        </a:rPr>
                        <a:t>FUENTE</a:t>
                      </a:r>
                      <a:endParaRPr lang="es-MX" sz="14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8701408"/>
                  </a:ext>
                </a:extLst>
              </a:tr>
              <a:tr h="740570">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Crisis autonómica</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Alteración distintiva de la función del sistema nervioso autonómico involucrando funciones cardiovascular, pupilar, gastrointestina, sudomotora, vasomotor y termorreguladora</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rPr>
                        <a:t>Adaptado de </a:t>
                      </a: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12</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0712154"/>
                  </a:ext>
                </a:extLst>
              </a:tr>
              <a:tr h="773015">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Crisis emocional</a:t>
                      </a:r>
                    </a:p>
                    <a:p>
                      <a:pPr marL="0" marR="0">
                        <a:spcBef>
                          <a:spcPts val="0"/>
                        </a:spcBef>
                        <a:spcAft>
                          <a:spcPts val="0"/>
                        </a:spcAft>
                      </a:pPr>
                      <a:r>
                        <a:rPr lang="es-MX" sz="1600" noProof="0" dirty="0">
                          <a:solidFill>
                            <a:srgbClr val="FFFF00"/>
                          </a:solidFill>
                          <a:effectLst/>
                          <a:latin typeface="Times New Roman" panose="02020603050405020304" pitchFamily="18" charset="0"/>
                        </a:rPr>
                        <a:t>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Crisis que se presentan con una emoción o la apariencia de tener una emoción como una manifestación precoz prominente, como miedo, alegría espontánea o euforia, risa (gelástica), o llanto (dacrística)</a:t>
                      </a:r>
                      <a:endParaRPr lang="es-MX" sz="1200" baseline="0" noProof="0" dirty="0">
                        <a:solidFill>
                          <a:schemeClr val="tx1"/>
                        </a:solidFill>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Nuevo</a:t>
                      </a:r>
                    </a:p>
                  </a:txBody>
                  <a:tcPr marL="68580" marR="68580" marT="0" marB="0"/>
                </a:tc>
                <a:extLst>
                  <a:ext uri="{0D108BD9-81ED-4DB2-BD59-A6C34878D82A}">
                    <a16:rowId xmlns:a16="http://schemas.microsoft.com/office/drawing/2014/main" val="4122173074"/>
                  </a:ext>
                </a:extLst>
              </a:tr>
              <a:tr h="638432">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Espasmo epiléptico</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Flexión, extensión o mezcla de extensión-flexión de músculos predominantemente proximales y de tronco que usualmente es más sostenido que una amioclonía pero no tanto como una crisis tónica. Pueden haber formas limitadas: mueca, cabeceo, o movimientos oculares sutiles. Los espasmos epilépticos ocurren frecuentemente en clusters. Los espasmos infantiles son los más conocidos, pero los espasmos pueden ocurrir a cualquier edad. </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a:solidFill>
                            <a:schemeClr val="tx1"/>
                          </a:solidFill>
                          <a:effectLst/>
                          <a:latin typeface="Times New Roman" panose="02020603050405020304" pitchFamily="18" charset="0"/>
                        </a:rPr>
                        <a:t>Adaptado de </a:t>
                      </a: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12</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1642727"/>
                  </a:ext>
                </a:extLst>
              </a:tr>
              <a:tr h="1070446">
                <a:tc>
                  <a:txBody>
                    <a:bodyPr/>
                    <a:lstStyle/>
                    <a:p>
                      <a:pPr marL="0" marR="0">
                        <a:spcBef>
                          <a:spcPts val="0"/>
                        </a:spcBef>
                        <a:spcAft>
                          <a:spcPts val="0"/>
                        </a:spcAft>
                      </a:pPr>
                      <a:r>
                        <a:rPr lang="es-MX" sz="1600" noProof="0" dirty="0">
                          <a:solidFill>
                            <a:srgbClr val="FFFF00"/>
                          </a:solidFill>
                          <a:effectLst/>
                          <a:latin typeface="Times New Roman" panose="02020603050405020304" pitchFamily="18" charset="0"/>
                        </a:rPr>
                        <a:t>Automatismo</a:t>
                      </a:r>
                      <a:r>
                        <a:rPr lang="es-MX" sz="1600" baseline="0" noProof="0" dirty="0">
                          <a:solidFill>
                            <a:srgbClr val="FFFF00"/>
                          </a:solidFill>
                          <a:effectLst/>
                          <a:latin typeface="Times New Roman" panose="02020603050405020304" pitchFamily="18" charset="0"/>
                        </a:rPr>
                        <a:t> </a:t>
                      </a:r>
                      <a:endParaRPr lang="es-MX" sz="1600" noProof="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s-MX" sz="1200" noProof="0" dirty="0">
                          <a:solidFill>
                            <a:schemeClr val="tx1"/>
                          </a:solidFill>
                          <a:effectLst/>
                          <a:latin typeface="Times New Roman" panose="02020603050405020304" pitchFamily="18" charset="0"/>
                        </a:rPr>
                        <a:t>Una actividad</a:t>
                      </a:r>
                      <a:r>
                        <a:rPr lang="es-MX" sz="1200" baseline="0" noProof="0" dirty="0">
                          <a:solidFill>
                            <a:schemeClr val="tx1"/>
                          </a:solidFill>
                          <a:effectLst/>
                          <a:latin typeface="Times New Roman" panose="02020603050405020304" pitchFamily="18" charset="0"/>
                        </a:rPr>
                        <a:t> motora más o menos coordinada que normalmente ocurren cuando la cognición esta alterada y para la cual el sujeto suele ser (pero no siempre) amnésico después. Esto a menudo se asemeja a un movimiento voluntario y puede consistir en una continuación inadecuada de la actividad motora pre-ictal.</a:t>
                      </a:r>
                      <a:r>
                        <a:rPr lang="es-MX" sz="1200" noProof="0" dirty="0">
                          <a:solidFill>
                            <a:schemeClr val="tx1"/>
                          </a:solidFill>
                          <a:effectLst/>
                          <a:latin typeface="Times New Roman" panose="02020603050405020304" pitchFamily="18" charset="0"/>
                        </a:rPr>
                        <a:t>  </a:t>
                      </a:r>
                      <a:endParaRPr lang="es-MX" sz="12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MX" sz="1200" u="none" strike="noStrike" baseline="30000" noProof="0" dirty="0">
                          <a:solidFill>
                            <a:schemeClr val="tx1"/>
                          </a:solidFill>
                          <a:effectLst/>
                          <a:latin typeface="Times New Roman" panose="02020603050405020304" pitchFamily="18" charset="0"/>
                          <a:hlinkClick r:id="rId3" action="ppaction://hlinkfile" tooltip="Blume, 2001 #694"/>
                        </a:rPr>
                        <a:t>12</a:t>
                      </a:r>
                      <a:endParaRPr lang="es-MX" sz="1200" baseline="30000" noProof="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315969"/>
                  </a:ext>
                </a:extLst>
              </a:tr>
            </a:tbl>
          </a:graphicData>
        </a:graphic>
      </p:graphicFrame>
    </p:spTree>
    <p:extLst>
      <p:ext uri="{BB962C8B-B14F-4D97-AF65-F5344CB8AC3E}">
        <p14:creationId xmlns:p14="http://schemas.microsoft.com/office/powerpoint/2010/main" val="1176199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F27EC2-9990-C046-B39A-8432580AF1D0}"/>
              </a:ext>
            </a:extLst>
          </p:cNvPr>
          <p:cNvSpPr>
            <a:spLocks noGrp="1"/>
          </p:cNvSpPr>
          <p:nvPr>
            <p:ph type="title"/>
          </p:nvPr>
        </p:nvSpPr>
        <p:spPr>
          <a:xfrm>
            <a:off x="838200" y="365125"/>
            <a:ext cx="10515600" cy="1325563"/>
          </a:xfrm>
        </p:spPr>
        <p:txBody>
          <a:bodyPr>
            <a:normAutofit/>
          </a:bodyPr>
          <a:lstStyle/>
          <a:p>
            <a:r>
              <a:rPr lang="es-CL" dirty="0"/>
              <a:t>Glosario</a:t>
            </a:r>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0FC74BD4-2785-404D-A6BE-AA0335D1A9FF}"/>
              </a:ext>
            </a:extLst>
          </p:cNvPr>
          <p:cNvSpPr>
            <a:spLocks noGrp="1"/>
          </p:cNvSpPr>
          <p:nvPr>
            <p:ph idx="1"/>
          </p:nvPr>
        </p:nvSpPr>
        <p:spPr>
          <a:xfrm>
            <a:off x="838200" y="1825625"/>
            <a:ext cx="10515600" cy="4351338"/>
          </a:xfrm>
        </p:spPr>
        <p:txBody>
          <a:bodyPr>
            <a:normAutofit/>
          </a:bodyPr>
          <a:lstStyle/>
          <a:p>
            <a:r>
              <a:rPr lang="es-CL" dirty="0"/>
              <a:t>Epilepsia: Enfermedad cerebral definida por cualquiera de las siguientes</a:t>
            </a:r>
          </a:p>
          <a:p>
            <a:pPr lvl="1"/>
            <a:r>
              <a:rPr lang="es-CL" dirty="0"/>
              <a:t>(1) Al menos 2 crisis no provocadas (o reflejas) que ocurren separadas por &gt;24 hrs</a:t>
            </a:r>
          </a:p>
          <a:p>
            <a:pPr lvl="1"/>
            <a:r>
              <a:rPr lang="es-CL" dirty="0"/>
              <a:t>(2) 1 crisis no provocada (o refleja) con una probabilidad de crisis posteriores similar al riesgo de recurrencia general después de 2 crisis no provocadas (al menos 60%), ocurriendo dentro de los próximos 10 años</a:t>
            </a:r>
          </a:p>
          <a:p>
            <a:pPr lvl="1"/>
            <a:r>
              <a:rPr lang="es-CL" dirty="0"/>
              <a:t>(3) diagnóstico de un síndrome epiléptico</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Marcador de pie de página 3">
            <a:extLst>
              <a:ext uri="{FF2B5EF4-FFF2-40B4-BE49-F238E27FC236}">
                <a16:creationId xmlns:a16="http://schemas.microsoft.com/office/drawing/2014/main" id="{EC9977ED-FFDB-1147-9B2D-B0A3FDAF63E1}"/>
              </a:ext>
            </a:extLst>
          </p:cNvPr>
          <p:cNvSpPr>
            <a:spLocks noGrp="1"/>
          </p:cNvSpPr>
          <p:nvPr>
            <p:ph type="ftr" sz="quarter" idx="11"/>
          </p:nvPr>
        </p:nvSpPr>
        <p:spPr>
          <a:xfrm>
            <a:off x="4038600" y="6356350"/>
            <a:ext cx="4114800" cy="365125"/>
          </a:xfrm>
        </p:spPr>
        <p:txBody>
          <a:bodyPr>
            <a:normAutofit/>
          </a:bodyPr>
          <a:lstStyle/>
          <a:p>
            <a:pPr>
              <a:spcAft>
                <a:spcPts val="600"/>
              </a:spcAft>
            </a:pPr>
            <a:r>
              <a:rPr lang="es-CL" u="sng" dirty="0">
                <a:hlinkClick r:id="rId3" tooltip="Epilepsia."/>
              </a:rPr>
              <a:t>Epilepsia.</a:t>
            </a:r>
            <a:r>
              <a:rPr lang="es-CL" dirty="0"/>
              <a:t> 2017 Apr;58(4):531-542. doi: 10.1111/epi.13671.</a:t>
            </a:r>
            <a:endParaRPr lang="es-CL"/>
          </a:p>
        </p:txBody>
      </p:sp>
    </p:spTree>
    <p:extLst>
      <p:ext uri="{BB962C8B-B14F-4D97-AF65-F5344CB8AC3E}">
        <p14:creationId xmlns:p14="http://schemas.microsoft.com/office/powerpoint/2010/main" val="2803090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 name="Rectangle 4"/>
          <p:cNvSpPr/>
          <p:nvPr/>
        </p:nvSpPr>
        <p:spPr>
          <a:xfrm>
            <a:off x="2578608" y="1997839"/>
            <a:ext cx="7391400" cy="1938992"/>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1. Una mujer despierta viendo a su esposo tener una crisis en la cama. Ella no atestigua el comienzo de la crisis, pero describe una posición de rigidez bilateral seguida de agitación de las extremidades. El EEG y MRI fueron normales.</a:t>
            </a:r>
          </a:p>
        </p:txBody>
      </p:sp>
      <p:sp>
        <p:nvSpPr>
          <p:cNvPr id="8" name="Rectangle 7"/>
          <p:cNvSpPr/>
          <p:nvPr/>
        </p:nvSpPr>
        <p:spPr>
          <a:xfrm>
            <a:off x="2578608" y="2043558"/>
            <a:ext cx="7391400" cy="18038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 name="TextBox 8"/>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31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51176" y="2583459"/>
            <a:ext cx="7391400" cy="3046988"/>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1. 1. Una mujer despierta viendo a su esposo tener una crisis en la cama. Ella no atestigua el comienzo de la crisis, pero describe una posición de rigidez bilateral seguida de agitación de las extremidades. El EEG y MRI fueron normales. </a:t>
            </a:r>
            <a:r>
              <a:rPr lang="es-MX" sz="2400" dirty="0">
                <a:latin typeface="Times New Roman" panose="02020603050405020304" pitchFamily="18" charset="0"/>
                <a:cs typeface="Times New Roman" panose="02020603050405020304" pitchFamily="18" charset="0"/>
              </a:rPr>
              <a:t>Esta crisis es clasificada como </a:t>
            </a:r>
            <a:r>
              <a:rPr lang="es-MX" sz="2400" i="1" dirty="0">
                <a:latin typeface="Times New Roman" panose="02020603050405020304" pitchFamily="18" charset="0"/>
                <a:cs typeface="Times New Roman" panose="02020603050405020304" pitchFamily="18" charset="0"/>
              </a:rPr>
              <a:t>tónico-clónica de inicio desconocido. </a:t>
            </a:r>
            <a:r>
              <a:rPr lang="es-MX" sz="2400" dirty="0">
                <a:latin typeface="Times New Roman" panose="02020603050405020304" pitchFamily="18" charset="0"/>
                <a:cs typeface="Times New Roman" panose="02020603050405020304" pitchFamily="18" charset="0"/>
              </a:rPr>
              <a:t>No hay información complementaria para determinar si el inicio fue focal o generalizado. En la clasificación Antigua, esta crisis sería no clasificable</a:t>
            </a:r>
          </a:p>
        </p:txBody>
      </p:sp>
      <p:sp>
        <p:nvSpPr>
          <p:cNvPr id="5" name="Rectangle 4"/>
          <p:cNvSpPr/>
          <p:nvPr/>
        </p:nvSpPr>
        <p:spPr>
          <a:xfrm>
            <a:off x="2551176" y="2515075"/>
            <a:ext cx="7391400" cy="3046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imes New Roman" panose="02020603050405020304" pitchFamily="18" charset="0"/>
            </a:endParaRPr>
          </a:p>
        </p:txBody>
      </p:sp>
      <p:sp>
        <p:nvSpPr>
          <p:cNvPr id="6" name="TextBox 5"/>
          <p:cNvSpPr txBox="1"/>
          <p:nvPr/>
        </p:nvSpPr>
        <p:spPr>
          <a:xfrm>
            <a:off x="3904305" y="1506706"/>
            <a:ext cx="5577168"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a:t>
            </a:r>
            <a:r>
              <a:rPr lang="en-US" sz="2000" dirty="0">
                <a:latin typeface="Times New Roman" panose="02020603050405020304" pitchFamily="18" charset="0"/>
                <a:cs typeface="Times New Roman" panose="02020603050405020304" pitchFamily="18" charset="0"/>
              </a:rPr>
              <a:t>= No </a:t>
            </a:r>
            <a:r>
              <a:rPr lang="en-US" sz="2000" dirty="0" err="1">
                <a:latin typeface="Times New Roman" panose="02020603050405020304" pitchFamily="18" charset="0"/>
                <a:cs typeface="Times New Roman" panose="02020603050405020304" pitchFamily="18" charset="0"/>
              </a:rPr>
              <a:t>clasificable</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a:t>
            </a:r>
            <a:r>
              <a:rPr lang="en-US" sz="2000" dirty="0">
                <a:latin typeface="Times New Roman" panose="02020603050405020304" pitchFamily="18" charset="0"/>
                <a:cs typeface="Times New Roman" panose="02020603050405020304" pitchFamily="18" charset="0"/>
              </a:rPr>
              <a:t>= Crisis </a:t>
            </a:r>
            <a:r>
              <a:rPr lang="en-US" sz="2000" dirty="0" err="1">
                <a:latin typeface="Times New Roman" panose="02020603050405020304" pitchFamily="18" charset="0"/>
                <a:cs typeface="Times New Roman" panose="02020603050405020304" pitchFamily="18" charset="0"/>
              </a:rPr>
              <a:t>tónico-clónica</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inicio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desconocido</a:t>
            </a:r>
            <a:endParaRPr lang="en-US"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890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651760" y="1898235"/>
            <a:ext cx="7391400" cy="1200329"/>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2. En un escenario alternativo del caso #1, el EEG muestra claramente ondas lentas de foco parietal derecho. La RM muestra una displasia cortical en la región parietal derecha</a:t>
            </a:r>
          </a:p>
        </p:txBody>
      </p:sp>
      <p:sp>
        <p:nvSpPr>
          <p:cNvPr id="5" name="Rectangle 4"/>
          <p:cNvSpPr/>
          <p:nvPr/>
        </p:nvSpPr>
        <p:spPr>
          <a:xfrm>
            <a:off x="2651760" y="1775786"/>
            <a:ext cx="7391400" cy="1406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90AC76A7-83B8-4B71-AB91-65DB20AA530D}"/>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38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F5C60D0-8C91-554E-A37B-5730CCBA0190}"/>
              </a:ext>
            </a:extLst>
          </p:cNvPr>
          <p:cNvSpPr>
            <a:spLocks noGrp="1"/>
          </p:cNvSpPr>
          <p:nvPr>
            <p:ph type="title"/>
          </p:nvPr>
        </p:nvSpPr>
        <p:spPr>
          <a:xfrm>
            <a:off x="1179226" y="826680"/>
            <a:ext cx="9833548" cy="1325563"/>
          </a:xfrm>
        </p:spPr>
        <p:txBody>
          <a:bodyPr>
            <a:normAutofit/>
          </a:bodyPr>
          <a:lstStyle/>
          <a:p>
            <a:pPr algn="ctr"/>
            <a:r>
              <a:rPr lang="es-CL" sz="4000" dirty="0">
                <a:solidFill>
                  <a:srgbClr val="FFFFFF"/>
                </a:solidFill>
              </a:rPr>
              <a:t>Tastorno Paroxístico No Epiléptico (TPNE)</a:t>
            </a:r>
          </a:p>
        </p:txBody>
      </p:sp>
      <p:sp>
        <p:nvSpPr>
          <p:cNvPr id="4" name="Marcador de pie de página 3">
            <a:extLst>
              <a:ext uri="{FF2B5EF4-FFF2-40B4-BE49-F238E27FC236}">
                <a16:creationId xmlns:a16="http://schemas.microsoft.com/office/drawing/2014/main" id="{9D5CD745-2823-F347-B623-E716F8A0DE61}"/>
              </a:ext>
            </a:extLst>
          </p:cNvPr>
          <p:cNvSpPr>
            <a:spLocks noGrp="1"/>
          </p:cNvSpPr>
          <p:nvPr>
            <p:ph type="ftr" sz="quarter" idx="11"/>
          </p:nvPr>
        </p:nvSpPr>
        <p:spPr>
          <a:xfrm>
            <a:off x="792960" y="6077682"/>
            <a:ext cx="10119359" cy="780318"/>
          </a:xfrm>
        </p:spPr>
        <p:txBody>
          <a:bodyPr>
            <a:normAutofit/>
          </a:bodyPr>
          <a:lstStyle/>
          <a:p>
            <a:pPr>
              <a:lnSpc>
                <a:spcPct val="90000"/>
              </a:lnSpc>
              <a:spcAft>
                <a:spcPts val="600"/>
              </a:spcAft>
            </a:pPr>
            <a:r>
              <a:rPr lang="es-CL" dirty="0"/>
              <a:t>Tatlı and Güler. Non epileptic paroxysmal events.  Turk Pediatri Ars 2017; 52: 59-65</a:t>
            </a:r>
          </a:p>
          <a:p>
            <a:pPr>
              <a:lnSpc>
                <a:spcPct val="90000"/>
              </a:lnSpc>
              <a:spcAft>
                <a:spcPts val="600"/>
              </a:spcAft>
            </a:pPr>
            <a:r>
              <a:rPr lang="es-CL" dirty="0"/>
              <a:t>Prasad M, et al.  Arch Dis Child Educ Pract Ed. 2015 Dec;100(6):295-300</a:t>
            </a:r>
          </a:p>
          <a:p>
            <a:pPr>
              <a:lnSpc>
                <a:spcPct val="90000"/>
              </a:lnSpc>
              <a:spcAft>
                <a:spcPts val="600"/>
              </a:spcAft>
            </a:pPr>
            <a:r>
              <a:rPr lang="es-CL" dirty="0"/>
              <a:t>Campistol J. Non-paroxysmal disorder in infant. Medicina (B Aires). 2018;78 Suppl 2:47-51.</a:t>
            </a:r>
          </a:p>
        </p:txBody>
      </p:sp>
      <p:graphicFrame>
        <p:nvGraphicFramePr>
          <p:cNvPr id="13" name="Marcador de contenido 2">
            <a:extLst>
              <a:ext uri="{FF2B5EF4-FFF2-40B4-BE49-F238E27FC236}">
                <a16:creationId xmlns:a16="http://schemas.microsoft.com/office/drawing/2014/main" id="{19B244C8-6002-4CDF-9918-B24D986F7407}"/>
              </a:ext>
            </a:extLst>
          </p:cNvPr>
          <p:cNvGraphicFramePr>
            <a:graphicFrameLocks noGrp="1"/>
          </p:cNvGraphicFramePr>
          <p:nvPr>
            <p:ph idx="1"/>
            <p:extLst>
              <p:ext uri="{D42A27DB-BD31-4B8C-83A1-F6EECF244321}">
                <p14:modId xmlns:p14="http://schemas.microsoft.com/office/powerpoint/2010/main" val="1014687985"/>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8897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679192" y="2467549"/>
            <a:ext cx="7391400" cy="3785652"/>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2. </a:t>
            </a:r>
            <a:r>
              <a:rPr lang="es-MX" sz="2400" dirty="0">
                <a:solidFill>
                  <a:srgbClr val="0000FF"/>
                </a:solidFill>
                <a:latin typeface="Times New Roman" panose="02020603050405020304" pitchFamily="18" charset="0"/>
                <a:cs typeface="Times New Roman" panose="02020603050405020304" pitchFamily="18" charset="0"/>
              </a:rPr>
              <a:t>En un escenario alternativo del caso #1, el EEG muestra claramente ondas lentas de foco parietal derecho. La RM muestra una displasia cortical en la región parietal derecha</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circunstancias</a:t>
            </a:r>
            <a:r>
              <a:rPr lang="en-US" sz="2400" dirty="0">
                <a:latin typeface="Times New Roman" panose="02020603050405020304" pitchFamily="18" charset="0"/>
                <a:cs typeface="Times New Roman" panose="02020603050405020304" pitchFamily="18" charset="0"/>
              </a:rPr>
              <a:t>, la crisis </a:t>
            </a:r>
            <a:r>
              <a:rPr lang="en-US" sz="2400" dirty="0" err="1">
                <a:latin typeface="Times New Roman" panose="02020603050405020304" pitchFamily="18" charset="0"/>
                <a:cs typeface="Times New Roman" panose="02020603050405020304" pitchFamily="18" charset="0"/>
              </a:rPr>
              <a:t>puede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clasificarse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como</a:t>
            </a:r>
            <a:r>
              <a:rPr lang="en-US" sz="2400" dirty="0">
                <a:latin typeface="Times New Roman" panose="02020603050405020304" pitchFamily="18" charset="0"/>
                <a:cs typeface="Times New Roman" panose="02020603050405020304" pitchFamily="18" charset="0"/>
              </a:rPr>
              <a:t> focal con </a:t>
            </a:r>
            <a:r>
              <a:rPr lang="en-US" sz="2400" dirty="0" err="1">
                <a:latin typeface="Times New Roman" panose="02020603050405020304" pitchFamily="18" charset="0"/>
                <a:cs typeface="Times New Roman" panose="02020603050405020304" pitchFamily="18" charset="0"/>
              </a:rPr>
              <a:t>progresión</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tónico-clónica</a:t>
            </a:r>
            <a:r>
              <a:rPr lang="en-US" sz="2400" dirty="0">
                <a:latin typeface="Times New Roman" panose="02020603050405020304" pitchFamily="18" charset="0"/>
                <a:cs typeface="Times New Roman" panose="02020603050405020304" pitchFamily="18" charset="0"/>
              </a:rPr>
              <a:t> bilateral, a </a:t>
            </a:r>
            <a:r>
              <a:rPr lang="en-US" sz="2400" dirty="0" err="1">
                <a:latin typeface="Times New Roman" panose="02020603050405020304" pitchFamily="18" charset="0"/>
                <a:cs typeface="Times New Roman" panose="02020603050405020304" pitchFamily="18" charset="0"/>
              </a:rPr>
              <a:t>pesar</a:t>
            </a:r>
            <a:r>
              <a:rPr lang="en-US" sz="2400" dirty="0">
                <a:latin typeface="Times New Roman" panose="02020603050405020304" pitchFamily="18" charset="0"/>
                <a:cs typeface="Times New Roman" panose="02020603050405020304" pitchFamily="18" charset="0"/>
              </a:rPr>
              <a:t> de no </a:t>
            </a:r>
            <a:r>
              <a:rPr lang="es-MX" sz="2400" dirty="0">
                <a:latin typeface="Times New Roman" panose="02020603050405020304" pitchFamily="18" charset="0"/>
                <a:cs typeface="Times New Roman" panose="02020603050405020304" pitchFamily="18" charset="0"/>
              </a:rPr>
              <a:t>conocer</a:t>
            </a:r>
            <a:r>
              <a:rPr lang="en-US" sz="2400" dirty="0">
                <a:latin typeface="Times New Roman" panose="02020603050405020304" pitchFamily="18" charset="0"/>
                <a:cs typeface="Times New Roman" panose="02020603050405020304" pitchFamily="18" charset="0"/>
              </a:rPr>
              <a:t> el </a:t>
            </a:r>
            <a:r>
              <a:rPr lang="en-US" sz="2400" dirty="0" err="1">
                <a:latin typeface="Times New Roman" panose="02020603050405020304" pitchFamily="18" charset="0"/>
                <a:cs typeface="Times New Roman" panose="02020603050405020304" pitchFamily="18" charset="0"/>
              </a:rPr>
              <a:t>inicio</a:t>
            </a:r>
            <a:r>
              <a:rPr lang="en-US" sz="2400" dirty="0">
                <a:latin typeface="Times New Roman" panose="02020603050405020304" pitchFamily="18" charset="0"/>
                <a:cs typeface="Times New Roman" panose="02020603050405020304" pitchFamily="18" charset="0"/>
              </a:rPr>
              <a:t> de la crisis, </a:t>
            </a:r>
            <a:r>
              <a:rPr lang="en-US" sz="2400" dirty="0" err="1">
                <a:latin typeface="Times New Roman" panose="02020603050405020304" pitchFamily="18" charset="0"/>
                <a:cs typeface="Times New Roman" panose="02020603050405020304" pitchFamily="18" charset="0"/>
              </a:rPr>
              <a:t>debido</a:t>
            </a:r>
            <a:r>
              <a:rPr lang="en-US" sz="2400" dirty="0">
                <a:latin typeface="Times New Roman" panose="02020603050405020304" pitchFamily="18" charset="0"/>
                <a:cs typeface="Times New Roman" panose="02020603050405020304" pitchFamily="18" charset="0"/>
              </a:rPr>
              <a:t> a que la </a:t>
            </a:r>
            <a:r>
              <a:rPr lang="en-US" sz="2400" dirty="0" err="1">
                <a:latin typeface="Times New Roman" panose="02020603050405020304" pitchFamily="18" charset="0"/>
                <a:cs typeface="Times New Roman" panose="02020603050405020304" pitchFamily="18" charset="0"/>
              </a:rPr>
              <a:t>etiología</a:t>
            </a:r>
            <a:r>
              <a:rPr lang="en-US" sz="2400" dirty="0">
                <a:latin typeface="Times New Roman" panose="02020603050405020304" pitchFamily="18" charset="0"/>
                <a:cs typeface="Times New Roman" panose="02020603050405020304" pitchFamily="18" charset="0"/>
              </a:rPr>
              <a:t> focal ha </a:t>
            </a:r>
            <a:r>
              <a:rPr lang="en-US" sz="2400" dirty="0" err="1">
                <a:latin typeface="Times New Roman" panose="02020603050405020304" pitchFamily="18" charset="0"/>
                <a:cs typeface="Times New Roman" panose="02020603050405020304" pitchFamily="18" charset="0"/>
              </a:rPr>
              <a:t>sido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identificada</a:t>
            </a:r>
            <a:r>
              <a:rPr lang="en-US" sz="240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y la abrumadora probabilidad es que la crisis tuvo un inicio focal. La clasificación anterior habría clasificado como crisis parcial, secundariamente generalizada.</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679192" y="2465173"/>
            <a:ext cx="73914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imes New Roman" panose="02020603050405020304" pitchFamily="18" charset="0"/>
            </a:endParaRPr>
          </a:p>
        </p:txBody>
      </p:sp>
      <p:sp>
        <p:nvSpPr>
          <p:cNvPr id="6" name="TextBox 5"/>
          <p:cNvSpPr txBox="1"/>
          <p:nvPr/>
        </p:nvSpPr>
        <p:spPr>
          <a:xfrm>
            <a:off x="2805154" y="1434381"/>
            <a:ext cx="6914437"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Antigua =</a:t>
            </a:r>
            <a:r>
              <a:rPr lang="en-US" sz="2000" dirty="0">
                <a:latin typeface="Times New Roman" panose="02020603050405020304" pitchFamily="18" charset="0"/>
                <a:cs typeface="Times New Roman" panose="02020603050405020304" pitchFamily="18" charset="0"/>
              </a:rPr>
              <a:t>crisis de </a:t>
            </a:r>
            <a:r>
              <a:rPr lang="en-US" sz="2000" dirty="0" err="1">
                <a:latin typeface="Times New Roman" panose="02020603050405020304" pitchFamily="18" charset="0"/>
                <a:cs typeface="Times New Roman" panose="02020603050405020304" pitchFamily="18" charset="0"/>
              </a:rPr>
              <a:t>inicio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parcial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secundariamente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generalizada</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focales</a:t>
            </a:r>
            <a:r>
              <a:rPr lang="en-US" sz="2000" dirty="0">
                <a:latin typeface="Times New Roman" panose="02020603050405020304" pitchFamily="18" charset="0"/>
                <a:cs typeface="Times New Roman" panose="02020603050405020304" pitchFamily="18" charset="0"/>
              </a:rPr>
              <a:t> con progression a </a:t>
            </a:r>
            <a:r>
              <a:rPr lang="en-US" sz="2000" dirty="0" err="1">
                <a:latin typeface="Times New Roman" panose="02020603050405020304" pitchFamily="18" charset="0"/>
                <a:cs typeface="Times New Roman" panose="02020603050405020304" pitchFamily="18" charset="0"/>
              </a:rPr>
              <a:t>tónico-clónico</a:t>
            </a:r>
            <a:r>
              <a:rPr lang="en-US" sz="2000" dirty="0">
                <a:latin typeface="Times New Roman" panose="02020603050405020304" pitchFamily="18" charset="0"/>
                <a:cs typeface="Times New Roman" panose="02020603050405020304" pitchFamily="18" charset="0"/>
              </a:rPr>
              <a:t> bilateral</a:t>
            </a:r>
            <a:endParaRPr lang="en-US" sz="20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a:extLst>
              <a:ext uri="{FF2B5EF4-FFF2-40B4-BE49-F238E27FC236}">
                <a16:creationId xmlns:a16="http://schemas.microsoft.com/office/drawing/2014/main" id="{9068F4EB-4DB7-404E-AC54-7B1E9C13EDA2}"/>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502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495172" y="1991230"/>
            <a:ext cx="7401685" cy="1569660"/>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3.Un niño es diagnosticado con síndrome de Lennox-</a:t>
            </a:r>
            <a:r>
              <a:rPr lang="es-MX" sz="2400" dirty="0" err="1">
                <a:solidFill>
                  <a:srgbClr val="0000FF"/>
                </a:solidFill>
                <a:latin typeface="Times New Roman" panose="02020603050405020304" pitchFamily="18" charset="0"/>
                <a:cs typeface="Times New Roman" panose="02020603050405020304" pitchFamily="18" charset="0"/>
              </a:rPr>
              <a:t>Gastaut</a:t>
            </a:r>
            <a:r>
              <a:rPr lang="es-MX" sz="2400" dirty="0">
                <a:solidFill>
                  <a:srgbClr val="0000FF"/>
                </a:solidFill>
                <a:latin typeface="Times New Roman" panose="02020603050405020304" pitchFamily="18" charset="0"/>
                <a:cs typeface="Times New Roman" panose="02020603050405020304" pitchFamily="18" charset="0"/>
              </a:rPr>
              <a:t> de etiología desconocida. El EEG muestra trenes de punta onda lenta. El tipo de crisis incluye ausencias entre otros.</a:t>
            </a:r>
          </a:p>
        </p:txBody>
      </p:sp>
      <p:sp>
        <p:nvSpPr>
          <p:cNvPr id="5" name="Rectangle 4"/>
          <p:cNvSpPr/>
          <p:nvPr/>
        </p:nvSpPr>
        <p:spPr>
          <a:xfrm>
            <a:off x="2505456" y="1997841"/>
            <a:ext cx="7391400" cy="1569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DFF75B-794C-4C32-BCB0-3227EF849F46}"/>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821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440308" y="2548270"/>
            <a:ext cx="7401685" cy="3046988"/>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3. </a:t>
            </a:r>
            <a:r>
              <a:rPr lang="es-MX" sz="2400" dirty="0">
                <a:solidFill>
                  <a:srgbClr val="0000FF"/>
                </a:solidFill>
                <a:latin typeface="Times New Roman" panose="02020603050405020304" pitchFamily="18" charset="0"/>
                <a:cs typeface="Times New Roman" panose="02020603050405020304" pitchFamily="18" charset="0"/>
              </a:rPr>
              <a:t>Un niño es diagnosticado con síndrome de Lennox-</a:t>
            </a:r>
            <a:r>
              <a:rPr lang="es-MX" sz="2400" dirty="0" err="1">
                <a:solidFill>
                  <a:srgbClr val="0000FF"/>
                </a:solidFill>
                <a:latin typeface="Times New Roman" panose="02020603050405020304" pitchFamily="18" charset="0"/>
                <a:cs typeface="Times New Roman" panose="02020603050405020304" pitchFamily="18" charset="0"/>
              </a:rPr>
              <a:t>Gastaut</a:t>
            </a:r>
            <a:r>
              <a:rPr lang="es-MX" sz="2400" dirty="0">
                <a:solidFill>
                  <a:srgbClr val="0000FF"/>
                </a:solidFill>
                <a:latin typeface="Times New Roman" panose="02020603050405020304" pitchFamily="18" charset="0"/>
                <a:cs typeface="Times New Roman" panose="02020603050405020304" pitchFamily="18" charset="0"/>
              </a:rPr>
              <a:t> de etiología desconocida. El EEG muestra trenes de punta onda lenta. El tipo de crisis incluye ausencias entre otros.</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caso</a:t>
            </a:r>
            <a:r>
              <a:rPr lang="en-US" sz="2400" dirty="0">
                <a:latin typeface="Times New Roman" panose="02020603050405020304" pitchFamily="18" charset="0"/>
                <a:cs typeface="Times New Roman" panose="02020603050405020304" pitchFamily="18" charset="0"/>
              </a:rPr>
              <a:t>, las crisis de </a:t>
            </a:r>
            <a:r>
              <a:rPr lang="en-US" sz="2400" dirty="0" err="1">
                <a:latin typeface="Times New Roman" panose="02020603050405020304" pitchFamily="18" charset="0"/>
                <a:cs typeface="Times New Roman" panose="02020603050405020304" pitchFamily="18" charset="0"/>
              </a:rPr>
              <a:t>ausencia</a:t>
            </a:r>
            <a:r>
              <a:rPr lang="en-US" sz="2400" dirty="0">
                <a:latin typeface="Times New Roman" panose="02020603050405020304" pitchFamily="18" charset="0"/>
                <a:cs typeface="Times New Roman" panose="02020603050405020304" pitchFamily="18" charset="0"/>
              </a:rPr>
              <a:t> son </a:t>
            </a:r>
            <a:r>
              <a:rPr lang="en-US" sz="2400" dirty="0" err="1">
                <a:latin typeface="Times New Roman" panose="02020603050405020304" pitchFamily="18" charset="0"/>
                <a:cs typeface="Times New Roman" panose="02020603050405020304" pitchFamily="18" charset="0"/>
              </a:rPr>
              <a:t>clasificadas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ausencias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atípicas</a:t>
            </a:r>
            <a:r>
              <a:rPr lang="en-US" sz="2400" dirty="0">
                <a:latin typeface="Times New Roman" panose="02020603050405020304" pitchFamily="18" charset="0"/>
                <a:cs typeface="Times New Roman" panose="02020603050405020304" pitchFamily="18" charset="0"/>
              </a:rPr>
              <a:t> (el </a:t>
            </a:r>
            <a:r>
              <a:rPr lang="en-US" sz="2400" dirty="0" err="1">
                <a:latin typeface="Times New Roman" panose="02020603050405020304" pitchFamily="18" charset="0"/>
                <a:cs typeface="Times New Roman" panose="02020603050405020304" pitchFamily="18" charset="0"/>
              </a:rPr>
              <a:t>término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generalizada</a:t>
            </a:r>
            <a:r>
              <a:rPr lang="en-US" sz="2400" dirty="0">
                <a:latin typeface="Times New Roman" panose="02020603050405020304" pitchFamily="18" charset="0"/>
                <a:cs typeface="Times New Roman" panose="02020603050405020304" pitchFamily="18" charset="0"/>
              </a:rPr>
              <a:t>” se </a:t>
            </a:r>
            <a:r>
              <a:rPr lang="en-US" sz="2400" dirty="0" err="1">
                <a:latin typeface="Times New Roman" panose="02020603050405020304" pitchFamily="18" charset="0"/>
                <a:cs typeface="Times New Roman" panose="02020603050405020304" pitchFamily="18" charset="0"/>
              </a:rPr>
              <a:t>asume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debido</a:t>
            </a:r>
            <a:r>
              <a:rPr lang="en-US" sz="2400" dirty="0">
                <a:latin typeface="Times New Roman" panose="02020603050405020304" pitchFamily="18" charset="0"/>
                <a:cs typeface="Times New Roman" panose="02020603050405020304" pitchFamily="18" charset="0"/>
              </a:rPr>
              <a:t> al patron del EEG y el </a:t>
            </a:r>
            <a:r>
              <a:rPr lang="en-US" sz="2400" dirty="0" err="1">
                <a:latin typeface="Times New Roman" panose="02020603050405020304" pitchFamily="18" charset="0"/>
                <a:cs typeface="Times New Roman" panose="02020603050405020304" pitchFamily="18" charset="0"/>
              </a:rPr>
              <a:t>síndrome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subyacente</a:t>
            </a:r>
            <a:r>
              <a:rPr lang="en-US" sz="2400" dirty="0">
                <a:latin typeface="Times New Roman" panose="02020603050405020304" pitchFamily="18" charset="0"/>
                <a:cs typeface="Times New Roman" panose="02020603050405020304" pitchFamily="18" charset="0"/>
              </a:rPr>
              <a:t>. Las crisis de </a:t>
            </a:r>
            <a:r>
              <a:rPr lang="en-US" sz="2400" dirty="0" err="1">
                <a:latin typeface="Times New Roman" panose="02020603050405020304" pitchFamily="18" charset="0"/>
                <a:cs typeface="Times New Roman" panose="02020603050405020304" pitchFamily="18" charset="0"/>
              </a:rPr>
              <a:t>ausencia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tienen</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misma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clasificación</a:t>
            </a:r>
            <a:r>
              <a:rPr lang="en-US" sz="2400" dirty="0">
                <a:latin typeface="Times New Roman" panose="02020603050405020304" pitchFamily="18" charset="0"/>
                <a:cs typeface="Times New Roman" panose="02020603050405020304" pitchFamily="18" charset="0"/>
              </a:rPr>
              <a:t> con el </a:t>
            </a:r>
            <a:r>
              <a:rPr lang="en-US" sz="2400" dirty="0" err="1">
                <a:latin typeface="Times New Roman" panose="02020603050405020304" pitchFamily="18" charset="0"/>
                <a:cs typeface="Times New Roman" panose="02020603050405020304" pitchFamily="18" charset="0"/>
              </a:rPr>
              <a:t>sistema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antiguo</a:t>
            </a:r>
            <a:r>
              <a:rPr lang="en-US" sz="2400" dirty="0">
                <a:latin typeface="Times New Roman" panose="02020603050405020304" pitchFamily="18" charset="0"/>
                <a:cs typeface="Times New Roman" panose="02020603050405020304" pitchFamily="18" charset="0"/>
              </a:rPr>
              <a:t>.</a:t>
            </a:r>
          </a:p>
        </p:txBody>
      </p:sp>
      <p:sp>
        <p:nvSpPr>
          <p:cNvPr id="5" name="Rectangle 4"/>
          <p:cNvSpPr/>
          <p:nvPr/>
        </p:nvSpPr>
        <p:spPr>
          <a:xfrm>
            <a:off x="2450592" y="2554883"/>
            <a:ext cx="7391400" cy="3183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imes New Roman" panose="02020603050405020304" pitchFamily="18" charset="0"/>
            </a:endParaRPr>
          </a:p>
        </p:txBody>
      </p:sp>
      <p:sp>
        <p:nvSpPr>
          <p:cNvPr id="6" name="TextBox 5"/>
          <p:cNvSpPr txBox="1"/>
          <p:nvPr/>
        </p:nvSpPr>
        <p:spPr>
          <a:xfrm>
            <a:off x="3707660" y="1528477"/>
            <a:ext cx="3977371"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crisis de </a:t>
            </a:r>
            <a:r>
              <a:rPr lang="en-US" sz="2000" dirty="0" err="1">
                <a:latin typeface="Times New Roman" panose="02020603050405020304" pitchFamily="18" charset="0"/>
                <a:cs typeface="Times New Roman" panose="02020603050405020304" pitchFamily="18" charset="0"/>
              </a:rPr>
              <a:t>ausencia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atípicas</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de </a:t>
            </a:r>
            <a:r>
              <a:rPr lang="en-US" sz="2000" dirty="0" err="1">
                <a:latin typeface="Times New Roman" panose="02020603050405020304" pitchFamily="18" charset="0"/>
                <a:cs typeface="Times New Roman" panose="02020603050405020304" pitchFamily="18" charset="0"/>
              </a:rPr>
              <a:t>ausencia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atípicas</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9FE94810-61DF-4E04-9D29-84204BE65613}"/>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523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14600" y="2057402"/>
            <a:ext cx="7391400"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4. El </a:t>
            </a:r>
            <a:r>
              <a:rPr lang="en-US" sz="2400" dirty="0" err="1">
                <a:solidFill>
                  <a:srgbClr val="0000FF"/>
                </a:solidFill>
                <a:latin typeface="Times New Roman" panose="02020603050405020304" pitchFamily="18" charset="0"/>
                <a:cs typeface="Times New Roman" panose="02020603050405020304" pitchFamily="18" charset="0"/>
              </a:rPr>
              <a:t>mismo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niño</a:t>
            </a:r>
            <a:r>
              <a:rPr lang="en-US" sz="2400" dirty="0">
                <a:solidFill>
                  <a:srgbClr val="0000FF"/>
                </a:solidFill>
                <a:latin typeface="Times New Roman" panose="02020603050405020304" pitchFamily="18" charset="0"/>
                <a:cs typeface="Times New Roman" panose="02020603050405020304" pitchFamily="18" charset="0"/>
              </a:rPr>
              <a:t> que </a:t>
            </a:r>
            <a:r>
              <a:rPr lang="en-US" sz="2400" dirty="0" err="1">
                <a:solidFill>
                  <a:srgbClr val="0000FF"/>
                </a:solidFill>
                <a:latin typeface="Times New Roman" panose="02020603050405020304" pitchFamily="18" charset="0"/>
                <a:cs typeface="Times New Roman" panose="02020603050405020304" pitchFamily="18" charset="0"/>
              </a:rPr>
              <a:t>en</a:t>
            </a:r>
            <a:r>
              <a:rPr lang="en-US" sz="2400" dirty="0">
                <a:solidFill>
                  <a:srgbClr val="0000FF"/>
                </a:solidFill>
                <a:latin typeface="Times New Roman" panose="02020603050405020304" pitchFamily="18" charset="0"/>
                <a:cs typeface="Times New Roman" panose="02020603050405020304" pitchFamily="18" charset="0"/>
              </a:rPr>
              <a:t> el </a:t>
            </a:r>
            <a:r>
              <a:rPr lang="en-US" sz="2400" dirty="0" err="1">
                <a:solidFill>
                  <a:srgbClr val="0000FF"/>
                </a:solidFill>
                <a:latin typeface="Times New Roman" panose="02020603050405020304" pitchFamily="18" charset="0"/>
                <a:cs typeface="Times New Roman" panose="02020603050405020304" pitchFamily="18" charset="0"/>
              </a:rPr>
              <a:t>caso</a:t>
            </a:r>
            <a:r>
              <a:rPr lang="en-US" sz="2400" dirty="0">
                <a:solidFill>
                  <a:srgbClr val="0000FF"/>
                </a:solidFill>
                <a:latin typeface="Times New Roman" panose="02020603050405020304" pitchFamily="18" charset="0"/>
                <a:cs typeface="Times New Roman" panose="02020603050405020304" pitchFamily="18" charset="0"/>
              </a:rPr>
              <a:t> #3 con crisis </a:t>
            </a:r>
            <a:r>
              <a:rPr lang="en-US" sz="2400" dirty="0" err="1">
                <a:solidFill>
                  <a:srgbClr val="0000FF"/>
                </a:solidFill>
                <a:latin typeface="Times New Roman" panose="02020603050405020304" pitchFamily="18" charset="0"/>
                <a:cs typeface="Times New Roman" panose="02020603050405020304" pitchFamily="18" charset="0"/>
              </a:rPr>
              <a:t>caracterizadas</a:t>
            </a:r>
            <a:r>
              <a:rPr lang="en-US" sz="2400" dirty="0">
                <a:solidFill>
                  <a:srgbClr val="0000FF"/>
                </a:solidFill>
                <a:latin typeface="Times New Roman" panose="02020603050405020304" pitchFamily="18" charset="0"/>
                <a:cs typeface="Times New Roman" panose="02020603050405020304" pitchFamily="18" charset="0"/>
              </a:rPr>
              <a:t> por </a:t>
            </a:r>
            <a:r>
              <a:rPr lang="en-US" sz="2400" dirty="0" err="1">
                <a:solidFill>
                  <a:srgbClr val="0000FF"/>
                </a:solidFill>
                <a:latin typeface="Times New Roman" panose="02020603050405020304" pitchFamily="18" charset="0"/>
                <a:cs typeface="Times New Roman" panose="02020603050405020304" pitchFamily="18" charset="0"/>
              </a:rPr>
              <a:t>rigidez</a:t>
            </a:r>
            <a:r>
              <a:rPr lang="en-US" sz="2400" dirty="0">
                <a:solidFill>
                  <a:srgbClr val="0000FF"/>
                </a:solidFill>
                <a:latin typeface="Times New Roman" panose="02020603050405020304" pitchFamily="18" charset="0"/>
                <a:cs typeface="Times New Roman" panose="02020603050405020304" pitchFamily="18" charset="0"/>
              </a:rPr>
              <a:t> de </a:t>
            </a:r>
            <a:r>
              <a:rPr lang="en-US" sz="2400" dirty="0" err="1">
                <a:solidFill>
                  <a:srgbClr val="0000FF"/>
                </a:solidFill>
                <a:latin typeface="Times New Roman" panose="02020603050405020304" pitchFamily="18" charset="0"/>
                <a:cs typeface="Times New Roman" panose="02020603050405020304" pitchFamily="18" charset="0"/>
              </a:rPr>
              <a:t>brazo</a:t>
            </a:r>
            <a:r>
              <a:rPr lang="en-US" sz="2400" dirty="0">
                <a:solidFill>
                  <a:srgbClr val="0000FF"/>
                </a:solidFill>
                <a:latin typeface="Times New Roman" panose="02020603050405020304" pitchFamily="18" charset="0"/>
                <a:cs typeface="Times New Roman" panose="02020603050405020304" pitchFamily="18" charset="0"/>
              </a:rPr>
              <a:t> y </a:t>
            </a:r>
            <a:r>
              <a:rPr lang="en-US" sz="2400" dirty="0" err="1">
                <a:solidFill>
                  <a:srgbClr val="0000FF"/>
                </a:solidFill>
                <a:latin typeface="Times New Roman" panose="02020603050405020304" pitchFamily="18" charset="0"/>
                <a:cs typeface="Times New Roman" panose="02020603050405020304" pitchFamily="18" charset="0"/>
              </a:rPr>
              <a:t>pierna</a:t>
            </a:r>
            <a:r>
              <a:rPr lang="en-US" sz="2400" dirty="0">
                <a:solidFill>
                  <a:srgbClr val="0000FF"/>
                </a:solidFill>
                <a:latin typeface="Times New Roman" panose="02020603050405020304" pitchFamily="18" charset="0"/>
                <a:cs typeface="Times New Roman" panose="02020603050405020304" pitchFamily="18" charset="0"/>
              </a:rPr>
              <a:t> derecho, </a:t>
            </a:r>
            <a:r>
              <a:rPr lang="es-MX" sz="2400" dirty="0">
                <a:solidFill>
                  <a:srgbClr val="0000FF"/>
                </a:solidFill>
                <a:latin typeface="Times New Roman" panose="02020603050405020304" pitchFamily="18" charset="0"/>
                <a:cs typeface="Times New Roman" panose="02020603050405020304" pitchFamily="18" charset="0"/>
              </a:rPr>
              <a:t>durante el cual se conserva la capacidad de respuesta y la conciencia.</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14600" y="2057403"/>
            <a:ext cx="7391400" cy="1569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533934-89CB-484F-9C64-2A5A72173783}"/>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62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642616" y="2722414"/>
            <a:ext cx="7391400" cy="3046988"/>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4. El </a:t>
            </a:r>
            <a:r>
              <a:rPr lang="en-US" sz="2400" dirty="0" err="1">
                <a:solidFill>
                  <a:srgbClr val="0000FF"/>
                </a:solidFill>
                <a:latin typeface="Times New Roman" panose="02020603050405020304" pitchFamily="18" charset="0"/>
                <a:cs typeface="Times New Roman" panose="02020603050405020304" pitchFamily="18" charset="0"/>
              </a:rPr>
              <a:t>mismo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niño</a:t>
            </a:r>
            <a:r>
              <a:rPr lang="en-US" sz="2400" dirty="0">
                <a:solidFill>
                  <a:srgbClr val="0000FF"/>
                </a:solidFill>
                <a:latin typeface="Times New Roman" panose="02020603050405020304" pitchFamily="18" charset="0"/>
                <a:cs typeface="Times New Roman" panose="02020603050405020304" pitchFamily="18" charset="0"/>
              </a:rPr>
              <a:t> que </a:t>
            </a:r>
            <a:r>
              <a:rPr lang="en-US" sz="2400" dirty="0" err="1">
                <a:solidFill>
                  <a:srgbClr val="0000FF"/>
                </a:solidFill>
                <a:latin typeface="Times New Roman" panose="02020603050405020304" pitchFamily="18" charset="0"/>
                <a:cs typeface="Times New Roman" panose="02020603050405020304" pitchFamily="18" charset="0"/>
              </a:rPr>
              <a:t>en</a:t>
            </a:r>
            <a:r>
              <a:rPr lang="en-US" sz="2400" dirty="0">
                <a:solidFill>
                  <a:srgbClr val="0000FF"/>
                </a:solidFill>
                <a:latin typeface="Times New Roman" panose="02020603050405020304" pitchFamily="18" charset="0"/>
                <a:cs typeface="Times New Roman" panose="02020603050405020304" pitchFamily="18" charset="0"/>
              </a:rPr>
              <a:t> el </a:t>
            </a:r>
            <a:r>
              <a:rPr lang="en-US" sz="2400" dirty="0" err="1">
                <a:solidFill>
                  <a:srgbClr val="0000FF"/>
                </a:solidFill>
                <a:latin typeface="Times New Roman" panose="02020603050405020304" pitchFamily="18" charset="0"/>
                <a:cs typeface="Times New Roman" panose="02020603050405020304" pitchFamily="18" charset="0"/>
              </a:rPr>
              <a:t>caso</a:t>
            </a:r>
            <a:r>
              <a:rPr lang="en-US" sz="2400" dirty="0">
                <a:solidFill>
                  <a:srgbClr val="0000FF"/>
                </a:solidFill>
                <a:latin typeface="Times New Roman" panose="02020603050405020304" pitchFamily="18" charset="0"/>
                <a:cs typeface="Times New Roman" panose="02020603050405020304" pitchFamily="18" charset="0"/>
              </a:rPr>
              <a:t> #3 con crisis </a:t>
            </a:r>
            <a:r>
              <a:rPr lang="en-US" sz="2400" dirty="0" err="1">
                <a:solidFill>
                  <a:srgbClr val="0000FF"/>
                </a:solidFill>
                <a:latin typeface="Times New Roman" panose="02020603050405020304" pitchFamily="18" charset="0"/>
                <a:cs typeface="Times New Roman" panose="02020603050405020304" pitchFamily="18" charset="0"/>
              </a:rPr>
              <a:t>caracterizadas</a:t>
            </a:r>
            <a:r>
              <a:rPr lang="en-US" sz="2400" dirty="0">
                <a:solidFill>
                  <a:srgbClr val="0000FF"/>
                </a:solidFill>
                <a:latin typeface="Times New Roman" panose="02020603050405020304" pitchFamily="18" charset="0"/>
                <a:cs typeface="Times New Roman" panose="02020603050405020304" pitchFamily="18" charset="0"/>
              </a:rPr>
              <a:t> por </a:t>
            </a:r>
            <a:r>
              <a:rPr lang="en-US" sz="2400" dirty="0" err="1">
                <a:solidFill>
                  <a:srgbClr val="0000FF"/>
                </a:solidFill>
                <a:latin typeface="Times New Roman" panose="02020603050405020304" pitchFamily="18" charset="0"/>
                <a:cs typeface="Times New Roman" panose="02020603050405020304" pitchFamily="18" charset="0"/>
              </a:rPr>
              <a:t>rigidez</a:t>
            </a:r>
            <a:r>
              <a:rPr lang="en-US" sz="2400" dirty="0">
                <a:solidFill>
                  <a:srgbClr val="0000FF"/>
                </a:solidFill>
                <a:latin typeface="Times New Roman" panose="02020603050405020304" pitchFamily="18" charset="0"/>
                <a:cs typeface="Times New Roman" panose="02020603050405020304" pitchFamily="18" charset="0"/>
              </a:rPr>
              <a:t> de </a:t>
            </a:r>
            <a:r>
              <a:rPr lang="en-US" sz="2400" dirty="0" err="1">
                <a:solidFill>
                  <a:srgbClr val="0000FF"/>
                </a:solidFill>
                <a:latin typeface="Times New Roman" panose="02020603050405020304" pitchFamily="18" charset="0"/>
                <a:cs typeface="Times New Roman" panose="02020603050405020304" pitchFamily="18" charset="0"/>
              </a:rPr>
              <a:t>brazo</a:t>
            </a:r>
            <a:r>
              <a:rPr lang="en-US" sz="2400" dirty="0">
                <a:solidFill>
                  <a:srgbClr val="0000FF"/>
                </a:solidFill>
                <a:latin typeface="Times New Roman" panose="02020603050405020304" pitchFamily="18" charset="0"/>
                <a:cs typeface="Times New Roman" panose="02020603050405020304" pitchFamily="18" charset="0"/>
              </a:rPr>
              <a:t> y </a:t>
            </a:r>
            <a:r>
              <a:rPr lang="en-US" sz="2400" dirty="0" err="1">
                <a:solidFill>
                  <a:srgbClr val="0000FF"/>
                </a:solidFill>
                <a:latin typeface="Times New Roman" panose="02020603050405020304" pitchFamily="18" charset="0"/>
                <a:cs typeface="Times New Roman" panose="02020603050405020304" pitchFamily="18" charset="0"/>
              </a:rPr>
              <a:t>pierna</a:t>
            </a:r>
            <a:r>
              <a:rPr lang="en-US" sz="2400" dirty="0">
                <a:solidFill>
                  <a:srgbClr val="0000FF"/>
                </a:solidFill>
                <a:latin typeface="Times New Roman" panose="02020603050405020304" pitchFamily="18" charset="0"/>
                <a:cs typeface="Times New Roman" panose="02020603050405020304" pitchFamily="18" charset="0"/>
              </a:rPr>
              <a:t> derecho, </a:t>
            </a:r>
            <a:r>
              <a:rPr lang="es-MX" sz="2400" dirty="0">
                <a:solidFill>
                  <a:srgbClr val="0000FF"/>
                </a:solidFill>
                <a:latin typeface="Times New Roman" panose="02020603050405020304" pitchFamily="18" charset="0"/>
                <a:cs typeface="Times New Roman" panose="02020603050405020304" pitchFamily="18" charset="0"/>
              </a:rPr>
              <a:t>durante el cual se conserva la capacidad de respuesta y la conciencia.</a:t>
            </a:r>
            <a:r>
              <a:rPr lang="en-US" sz="240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Esta crisis es focal tónico sin pérdida del estado de conciencia (se puede suponer la palabra "motor"). En el sistema antiguo, las crisis se habrían denominado tónicos, con una suposición tal vez incorrecta de inicio generalizado</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642616" y="2722417"/>
            <a:ext cx="7391400" cy="2963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imes New Roman" panose="02020603050405020304" pitchFamily="18" charset="0"/>
            </a:endParaRPr>
          </a:p>
        </p:txBody>
      </p:sp>
      <p:sp>
        <p:nvSpPr>
          <p:cNvPr id="6" name="TextBox 5"/>
          <p:cNvSpPr txBox="1"/>
          <p:nvPr/>
        </p:nvSpPr>
        <p:spPr>
          <a:xfrm>
            <a:off x="3899682" y="1636447"/>
            <a:ext cx="6303329"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tónicas</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tónicas</a:t>
            </a:r>
            <a:r>
              <a:rPr lang="en-US" sz="2000" dirty="0">
                <a:latin typeface="Times New Roman" panose="02020603050405020304" pitchFamily="18" charset="0"/>
                <a:cs typeface="Times New Roman" panose="02020603050405020304" pitchFamily="18" charset="0"/>
              </a:rPr>
              <a:t> sin </a:t>
            </a:r>
            <a:r>
              <a:rPr lang="en-US" sz="2000" dirty="0" err="1">
                <a:latin typeface="Times New Roman" panose="02020603050405020304" pitchFamily="18" charset="0"/>
                <a:cs typeface="Times New Roman" panose="02020603050405020304" pitchFamily="18" charset="0"/>
              </a:rPr>
              <a:t>pérdida</a:t>
            </a:r>
            <a:r>
              <a:rPr lang="en-US" sz="2000" dirty="0">
                <a:latin typeface="Times New Roman" panose="02020603050405020304" pitchFamily="18" charset="0"/>
                <a:cs typeface="Times New Roman" panose="02020603050405020304" pitchFamily="18" charset="0"/>
              </a:rPr>
              <a:t> del </a:t>
            </a:r>
            <a:r>
              <a:rPr lang="en-US" sz="2000" dirty="0" err="1">
                <a:latin typeface="Times New Roman" panose="02020603050405020304" pitchFamily="18" charset="0"/>
                <a:cs typeface="Times New Roman" panose="02020603050405020304" pitchFamily="18" charset="0"/>
              </a:rPr>
              <a:t>estado</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conciencia</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01237C33-CD78-4B0A-B23E-DADE68A635EF}"/>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823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32888" y="1981200"/>
            <a:ext cx="7391400" cy="2308324"/>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5: Una mujer de 25 años describe el inicio de sus crisis con 30 segundos de un sentimiento intenso de “estar escuchando música familiar”. Ella puede escuchar a la gente hablando, pero posteriormente se da cuenta que no entiende lo que dicen. Después del episodio, se encuentra levemente confusa y debe “reorientarse a sí misma”.  </a:t>
            </a:r>
          </a:p>
        </p:txBody>
      </p:sp>
      <p:sp>
        <p:nvSpPr>
          <p:cNvPr id="5" name="Rectangle 4"/>
          <p:cNvSpPr/>
          <p:nvPr/>
        </p:nvSpPr>
        <p:spPr>
          <a:xfrm>
            <a:off x="2532888" y="1997841"/>
            <a:ext cx="7391400" cy="2345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16244C-8142-48F3-B0BC-066D32E5D4A1}"/>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089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42032" y="2416963"/>
            <a:ext cx="7391400" cy="3785652"/>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5: </a:t>
            </a:r>
            <a:r>
              <a:rPr lang="es-MX" sz="2400" dirty="0">
                <a:solidFill>
                  <a:srgbClr val="0000FF"/>
                </a:solidFill>
                <a:latin typeface="Times New Roman" panose="02020603050405020304" pitchFamily="18" charset="0"/>
                <a:cs typeface="Times New Roman" panose="02020603050405020304" pitchFamily="18" charset="0"/>
              </a:rPr>
              <a:t>Una mujer de 25 años describe el inicio de sus crisis con 30 segundos de un sentimiento intenso de “estar escuchando música familiar”. Ella puede escuchar a la gente hablando, pero posteriormente se da cuenta que no entiende lo que dicen. Después del episodio, se encuentra levemente confusa y debe “reorientarse a sí misma”.</a:t>
            </a:r>
            <a:r>
              <a:rPr lang="en-US" sz="240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Las crisis se clasificarían como crisis focales con alteración del estado de conciencia. A pesar de que la paciente puede interactuar con su entorno, no puede interpretar su entorno y está levemente confundida.</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542032" y="2433604"/>
            <a:ext cx="7391400" cy="386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3083797" y="1535242"/>
            <a:ext cx="6551794"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parciales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complejas</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focales</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alteración</a:t>
            </a:r>
            <a:r>
              <a:rPr lang="en-US" sz="2000" dirty="0">
                <a:latin typeface="Times New Roman" panose="02020603050405020304" pitchFamily="18" charset="0"/>
                <a:cs typeface="Times New Roman" panose="02020603050405020304" pitchFamily="18" charset="0"/>
              </a:rPr>
              <a:t> del </a:t>
            </a:r>
            <a:r>
              <a:rPr lang="en-US" sz="2000" dirty="0" err="1">
                <a:latin typeface="Times New Roman" panose="02020603050405020304" pitchFamily="18" charset="0"/>
                <a:cs typeface="Times New Roman" panose="02020603050405020304" pitchFamily="18" charset="0"/>
              </a:rPr>
              <a:t>estado</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conciencia</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B1536463-E7B9-4C1B-A156-2A42BCEE6D98}"/>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884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05456" y="1997841"/>
            <a:ext cx="7391400"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6. </a:t>
            </a:r>
            <a:r>
              <a:rPr lang="es-MX" sz="2400" dirty="0">
                <a:solidFill>
                  <a:srgbClr val="0000FF"/>
                </a:solidFill>
                <a:latin typeface="Times New Roman" panose="02020603050405020304" pitchFamily="18" charset="0"/>
                <a:cs typeface="Times New Roman" panose="02020603050405020304" pitchFamily="18" charset="0"/>
              </a:rPr>
              <a:t>Un hombre de 22 años tiene crisis durante las cuales permanece completamente consciente, con la sensación de tener “los pelos de punta" y una sensación de estar enrojecido.</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05456" y="2004385"/>
            <a:ext cx="7391400" cy="1569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A3E2FF-8A8D-4E45-B1CC-5C2253DE437D}"/>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645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660904" y="2293215"/>
            <a:ext cx="7391400" cy="341632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6. </a:t>
            </a:r>
            <a:r>
              <a:rPr lang="es-MX" sz="2400" dirty="0">
                <a:solidFill>
                  <a:srgbClr val="0000FF"/>
                </a:solidFill>
                <a:latin typeface="Times New Roman" panose="02020603050405020304" pitchFamily="18" charset="0"/>
                <a:cs typeface="Times New Roman" panose="02020603050405020304" pitchFamily="18" charset="0"/>
              </a:rPr>
              <a:t>Un hombre de 22 años tiene crisis durante las cuales permanece completamente consciente, con la sensación de tener “los pelos de punta" y una sensación de estar enrojecido.</a:t>
            </a:r>
            <a:r>
              <a:rPr lang="en-US" sz="2400" dirty="0">
                <a:solidFill>
                  <a:srgbClr val="0000FF"/>
                </a:solidFill>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Estas se clasifican como crisis focales autonómicas no motores sin pérdida del estado de conciencia, o más concisamente crisis focales autonómicas sin pérdida del estado de conciencia. La antigua clasificación las denominaría crisis autonómicas parciales simples</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660904" y="2362263"/>
            <a:ext cx="7391400" cy="4085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2821822" y="1625576"/>
            <a:ext cx="7596951"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autonómicas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parciales</a:t>
            </a:r>
            <a:r>
              <a:rPr lang="en-US" sz="2000" dirty="0">
                <a:latin typeface="Times New Roman" panose="02020603050405020304" pitchFamily="18" charset="0"/>
                <a:cs typeface="Times New Roman" panose="02020603050405020304" pitchFamily="18" charset="0"/>
              </a:rPr>
              <a:t> simples</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focales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autonómicas</a:t>
            </a:r>
            <a:r>
              <a:rPr lang="en-US" sz="2000" dirty="0">
                <a:latin typeface="Times New Roman" panose="02020603050405020304" pitchFamily="18" charset="0"/>
                <a:cs typeface="Times New Roman" panose="02020603050405020304" pitchFamily="18" charset="0"/>
              </a:rPr>
              <a:t> sin </a:t>
            </a:r>
            <a:r>
              <a:rPr lang="en-US" sz="2000" dirty="0" err="1">
                <a:latin typeface="Times New Roman" panose="02020603050405020304" pitchFamily="18" charset="0"/>
                <a:cs typeface="Times New Roman" panose="02020603050405020304" pitchFamily="18" charset="0"/>
              </a:rPr>
              <a:t>pérdida</a:t>
            </a:r>
            <a:r>
              <a:rPr lang="en-US" sz="2000" dirty="0">
                <a:latin typeface="Times New Roman" panose="02020603050405020304" pitchFamily="18" charset="0"/>
                <a:cs typeface="Times New Roman" panose="02020603050405020304" pitchFamily="18" charset="0"/>
              </a:rPr>
              <a:t> del </a:t>
            </a:r>
            <a:r>
              <a:rPr lang="en-US" sz="2000" dirty="0" err="1">
                <a:latin typeface="Times New Roman" panose="02020603050405020304" pitchFamily="18" charset="0"/>
                <a:cs typeface="Times New Roman" panose="02020603050405020304" pitchFamily="18" charset="0"/>
              </a:rPr>
              <a:t>estado</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conciencia</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130C2311-7226-4DB5-833C-78D94703C138}"/>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760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44782" y="1997841"/>
            <a:ext cx="7294163" cy="1569660"/>
          </a:xfrm>
          <a:prstGeom prst="rect">
            <a:avLst/>
          </a:prstGeom>
        </p:spPr>
        <p:txBody>
          <a:bodyPr wrap="square">
            <a:spAutoFit/>
          </a:bodyPr>
          <a:lstStyle/>
          <a:p>
            <a:r>
              <a:rPr lang="es-MX" sz="2400" dirty="0">
                <a:solidFill>
                  <a:srgbClr val="0000FF"/>
                </a:solidFill>
                <a:latin typeface="Times New Roman" panose="02020603050405020304" pitchFamily="18" charset="0"/>
                <a:cs typeface="Times New Roman" panose="02020603050405020304" pitchFamily="18" charset="0"/>
              </a:rPr>
              <a:t>7. Un niño de 4 años con epilepsia </a:t>
            </a:r>
            <a:r>
              <a:rPr lang="es-MX" sz="2400" dirty="0" err="1">
                <a:solidFill>
                  <a:srgbClr val="0000FF"/>
                </a:solidFill>
                <a:latin typeface="Times New Roman" panose="02020603050405020304" pitchFamily="18" charset="0"/>
                <a:cs typeface="Times New Roman" panose="02020603050405020304" pitchFamily="18" charset="0"/>
              </a:rPr>
              <a:t>mioclono</a:t>
            </a:r>
            <a:r>
              <a:rPr lang="es-MX" sz="2400" dirty="0">
                <a:solidFill>
                  <a:srgbClr val="0000FF"/>
                </a:solidFill>
                <a:latin typeface="Times New Roman" panose="02020603050405020304" pitchFamily="18" charset="0"/>
                <a:cs typeface="Times New Roman" panose="02020603050405020304" pitchFamily="18" charset="0"/>
              </a:rPr>
              <a:t>-atónica (síndrome de </a:t>
            </a:r>
            <a:r>
              <a:rPr lang="es-MX" sz="2400" dirty="0" err="1">
                <a:solidFill>
                  <a:srgbClr val="0000FF"/>
                </a:solidFill>
                <a:latin typeface="Times New Roman" panose="02020603050405020304" pitchFamily="18" charset="0"/>
                <a:cs typeface="Times New Roman" panose="02020603050405020304" pitchFamily="18" charset="0"/>
              </a:rPr>
              <a:t>Doose</a:t>
            </a:r>
            <a:r>
              <a:rPr lang="es-MX" sz="2400" dirty="0">
                <a:solidFill>
                  <a:srgbClr val="0000FF"/>
                </a:solidFill>
                <a:latin typeface="Times New Roman" panose="02020603050405020304" pitchFamily="18" charset="0"/>
                <a:cs typeface="Times New Roman" panose="02020603050405020304" pitchFamily="18" charset="0"/>
              </a:rPr>
              <a:t>) tiene crisis con algunos movimiento de agitación del brazo, luego una caída de la extremidad al suelo.</a:t>
            </a:r>
          </a:p>
        </p:txBody>
      </p:sp>
      <p:sp>
        <p:nvSpPr>
          <p:cNvPr id="5" name="Rectangle 4"/>
          <p:cNvSpPr/>
          <p:nvPr/>
        </p:nvSpPr>
        <p:spPr>
          <a:xfrm>
            <a:off x="2496161" y="1997841"/>
            <a:ext cx="7391400" cy="1569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E8D1CE-5923-4605-99CE-898990EE0DCC}"/>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29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5" name="Título 4">
            <a:extLst>
              <a:ext uri="{FF2B5EF4-FFF2-40B4-BE49-F238E27FC236}">
                <a16:creationId xmlns:a16="http://schemas.microsoft.com/office/drawing/2014/main" id="{AF2F6AF9-B1FC-F749-8185-0DA29FA00C50}"/>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err="1">
                <a:solidFill>
                  <a:srgbClr val="FFFFFF"/>
                </a:solidFill>
                <a:latin typeface="+mj-lt"/>
                <a:ea typeface="+mj-ea"/>
                <a:cs typeface="+mj-cs"/>
              </a:rPr>
              <a:t>Trastornos</a:t>
            </a:r>
            <a:r>
              <a:rPr lang="en-US" sz="6600" kern="1200" dirty="0">
                <a:solidFill>
                  <a:srgbClr val="FFFFFF"/>
                </a:solidFill>
                <a:latin typeface="+mj-lt"/>
                <a:ea typeface="+mj-ea"/>
                <a:cs typeface="+mj-cs"/>
              </a:rPr>
              <a:t> </a:t>
            </a:r>
            <a:r>
              <a:rPr lang="en-US" sz="6600" kern="1200" dirty="0" err="1">
                <a:solidFill>
                  <a:srgbClr val="FFFFFF"/>
                </a:solidFill>
                <a:latin typeface="+mj-lt"/>
                <a:ea typeface="+mj-ea"/>
                <a:cs typeface="+mj-cs"/>
              </a:rPr>
              <a:t>Paroxísiticos</a:t>
            </a:r>
            <a:r>
              <a:rPr lang="en-US" sz="6600" kern="1200" dirty="0">
                <a:solidFill>
                  <a:srgbClr val="FFFFFF"/>
                </a:solidFill>
                <a:latin typeface="+mj-lt"/>
                <a:ea typeface="+mj-ea"/>
                <a:cs typeface="+mj-cs"/>
              </a:rPr>
              <a:t> No </a:t>
            </a:r>
            <a:r>
              <a:rPr lang="en-US" sz="6600" kern="1200" dirty="0" err="1">
                <a:solidFill>
                  <a:srgbClr val="FFFFFF"/>
                </a:solidFill>
                <a:latin typeface="+mj-lt"/>
                <a:ea typeface="+mj-ea"/>
                <a:cs typeface="+mj-cs"/>
              </a:rPr>
              <a:t>Epilépticos</a:t>
            </a:r>
            <a:endParaRPr lang="en-US" sz="6600" kern="1200" dirty="0">
              <a:solidFill>
                <a:srgbClr val="FFFFFF"/>
              </a:solidFill>
              <a:latin typeface="+mj-lt"/>
              <a:ea typeface="+mj-ea"/>
              <a:cs typeface="+mj-cs"/>
            </a:endParaRPr>
          </a:p>
        </p:txBody>
      </p:sp>
      <p:sp>
        <p:nvSpPr>
          <p:cNvPr id="6" name="Marcador de texto 5">
            <a:extLst>
              <a:ext uri="{FF2B5EF4-FFF2-40B4-BE49-F238E27FC236}">
                <a16:creationId xmlns:a16="http://schemas.microsoft.com/office/drawing/2014/main" id="{1FE866D5-439B-494F-B85B-0B6A70924760}"/>
              </a:ext>
            </a:extLst>
          </p:cNvPr>
          <p:cNvSpPr>
            <a:spLocks noGrp="1"/>
          </p:cNvSpPr>
          <p:nvPr>
            <p:ph type="body" idx="1"/>
          </p:nvPr>
        </p:nvSpPr>
        <p:spPr>
          <a:xfrm>
            <a:off x="804788" y="5318990"/>
            <a:ext cx="9416898" cy="723670"/>
          </a:xfrm>
        </p:spPr>
        <p:txBody>
          <a:bodyPr vert="horz" lIns="91440" tIns="45720" rIns="91440" bIns="45720" rtlCol="0" anchor="t">
            <a:normAutofit/>
          </a:bodyPr>
          <a:lstStyle/>
          <a:p>
            <a:r>
              <a:rPr lang="en-US" sz="4400" kern="1200" dirty="0">
                <a:solidFill>
                  <a:srgbClr val="000000"/>
                </a:solidFill>
                <a:latin typeface="+mn-lt"/>
                <a:ea typeface="+mn-ea"/>
                <a:cs typeface="+mn-cs"/>
              </a:rPr>
              <a:t>TPNEs</a:t>
            </a:r>
          </a:p>
        </p:txBody>
      </p:sp>
      <p:sp>
        <p:nvSpPr>
          <p:cNvPr id="4" name="Marcador de pie de página 3">
            <a:extLst>
              <a:ext uri="{FF2B5EF4-FFF2-40B4-BE49-F238E27FC236}">
                <a16:creationId xmlns:a16="http://schemas.microsoft.com/office/drawing/2014/main" id="{DC9B377F-E0DC-2143-AA64-3DD7A5502930}"/>
              </a:ext>
            </a:extLst>
          </p:cNvPr>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endParaRPr lang="en-US" sz="1000" kern="1200">
              <a:solidFill>
                <a:srgbClr val="898989"/>
              </a:solidFill>
              <a:latin typeface="+mn-lt"/>
              <a:ea typeface="+mn-ea"/>
              <a:cs typeface="+mn-cs"/>
            </a:endParaRPr>
          </a:p>
        </p:txBody>
      </p:sp>
    </p:spTree>
    <p:extLst>
      <p:ext uri="{BB962C8B-B14F-4D97-AF65-F5344CB8AC3E}">
        <p14:creationId xmlns:p14="http://schemas.microsoft.com/office/powerpoint/2010/main" val="353668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63070" y="2681327"/>
            <a:ext cx="7294163" cy="2677656"/>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7. </a:t>
            </a:r>
            <a:r>
              <a:rPr lang="es-MX" sz="2400" dirty="0">
                <a:solidFill>
                  <a:srgbClr val="0000FF"/>
                </a:solidFill>
                <a:latin typeface="Times New Roman" panose="02020603050405020304" pitchFamily="18" charset="0"/>
                <a:cs typeface="Times New Roman" panose="02020603050405020304" pitchFamily="18" charset="0"/>
              </a:rPr>
              <a:t>Un niño de 4 años con epilepsia </a:t>
            </a:r>
            <a:r>
              <a:rPr lang="es-MX" sz="2400" dirty="0" err="1">
                <a:solidFill>
                  <a:srgbClr val="0000FF"/>
                </a:solidFill>
                <a:latin typeface="Times New Roman" panose="02020603050405020304" pitchFamily="18" charset="0"/>
                <a:cs typeface="Times New Roman" panose="02020603050405020304" pitchFamily="18" charset="0"/>
              </a:rPr>
              <a:t>mioclono</a:t>
            </a:r>
            <a:r>
              <a:rPr lang="es-MX" sz="2400" dirty="0">
                <a:solidFill>
                  <a:srgbClr val="0000FF"/>
                </a:solidFill>
                <a:latin typeface="Times New Roman" panose="02020603050405020304" pitchFamily="18" charset="0"/>
                <a:cs typeface="Times New Roman" panose="02020603050405020304" pitchFamily="18" charset="0"/>
              </a:rPr>
              <a:t>-atónica (síndrome de </a:t>
            </a:r>
            <a:r>
              <a:rPr lang="es-MX" sz="2400" dirty="0" err="1">
                <a:solidFill>
                  <a:srgbClr val="0000FF"/>
                </a:solidFill>
                <a:latin typeface="Times New Roman" panose="02020603050405020304" pitchFamily="18" charset="0"/>
                <a:cs typeface="Times New Roman" panose="02020603050405020304" pitchFamily="18" charset="0"/>
              </a:rPr>
              <a:t>Doose</a:t>
            </a:r>
            <a:r>
              <a:rPr lang="es-MX" sz="2400" dirty="0">
                <a:solidFill>
                  <a:srgbClr val="0000FF"/>
                </a:solidFill>
                <a:latin typeface="Times New Roman" panose="02020603050405020304" pitchFamily="18" charset="0"/>
                <a:cs typeface="Times New Roman" panose="02020603050405020304" pitchFamily="18" charset="0"/>
              </a:rPr>
              <a:t>) tiene crisis con algunos movimiento de agitación del brazo, luego una caída de la extremidad al suelo.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Estas</a:t>
            </a:r>
            <a:r>
              <a:rPr lang="en-US" sz="2400" dirty="0">
                <a:latin typeface="Times New Roman" panose="02020603050405020304" pitchFamily="18" charset="0"/>
                <a:cs typeface="Times New Roman" panose="02020603050405020304" pitchFamily="18" charset="0"/>
              </a:rPr>
              <a:t> crisis son </a:t>
            </a:r>
            <a:r>
              <a:rPr lang="en-US" sz="2400" dirty="0" err="1">
                <a:latin typeface="Times New Roman" panose="02020603050405020304" pitchFamily="18" charset="0"/>
                <a:cs typeface="Times New Roman" panose="02020603050405020304" pitchFamily="18" charset="0"/>
              </a:rPr>
              <a:t>clasificadas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mioclono-atónicas</a:t>
            </a:r>
            <a:r>
              <a:rPr lang="en-US" sz="2400" dirty="0">
                <a:latin typeface="Times New Roman" panose="02020603050405020304" pitchFamily="18" charset="0"/>
                <a:cs typeface="Times New Roman" panose="02020603050405020304" pitchFamily="18" charset="0"/>
              </a:rPr>
              <a:t> (el </a:t>
            </a:r>
            <a:r>
              <a:rPr lang="en-US" sz="2400" dirty="0" err="1">
                <a:latin typeface="Times New Roman" panose="02020603050405020304" pitchFamily="18" charset="0"/>
                <a:cs typeface="Times New Roman" panose="02020603050405020304" pitchFamily="18" charset="0"/>
              </a:rPr>
              <a:t>término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generalizadas</a:t>
            </a:r>
            <a:r>
              <a:rPr lang="en-US" sz="2400" dirty="0">
                <a:latin typeface="Times New Roman" panose="02020603050405020304" pitchFamily="18" charset="0"/>
                <a:cs typeface="Times New Roman" panose="02020603050405020304" pitchFamily="18" charset="0"/>
              </a:rPr>
              <a:t>” es </a:t>
            </a:r>
            <a:r>
              <a:rPr lang="en-US" sz="2400" dirty="0" err="1">
                <a:latin typeface="Times New Roman" panose="02020603050405020304" pitchFamily="18" charset="0"/>
                <a:cs typeface="Times New Roman" panose="02020603050405020304" pitchFamily="18" charset="0"/>
              </a:rPr>
              <a:t>asumido</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clasificación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antigua</a:t>
            </a:r>
            <a:r>
              <a:rPr lang="en-US" sz="2400" dirty="0">
                <a:latin typeface="Times New Roman" panose="02020603050405020304" pitchFamily="18" charset="0"/>
                <a:cs typeface="Times New Roman" panose="02020603050405020304" pitchFamily="18" charset="0"/>
              </a:rPr>
              <a:t> las </a:t>
            </a:r>
            <a:r>
              <a:rPr lang="en-US" sz="2400" dirty="0" err="1">
                <a:latin typeface="Times New Roman" panose="02020603050405020304" pitchFamily="18" charset="0"/>
                <a:cs typeface="Times New Roman" panose="02020603050405020304" pitchFamily="18" charset="0"/>
              </a:rPr>
              <a:t>definiría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como</a:t>
            </a:r>
            <a:r>
              <a:rPr lang="en-US" sz="2400" dirty="0">
                <a:latin typeface="Times New Roman" panose="02020603050405020304" pitchFamily="18" charset="0"/>
                <a:cs typeface="Times New Roman" panose="02020603050405020304" pitchFamily="18" charset="0"/>
              </a:rPr>
              <a:t> no </a:t>
            </a:r>
            <a:r>
              <a:rPr lang="en-US" sz="2400" dirty="0" err="1">
                <a:latin typeface="Times New Roman" panose="02020603050405020304" pitchFamily="18" charset="0"/>
                <a:cs typeface="Times New Roman" panose="02020603050405020304" pitchFamily="18" charset="0"/>
              </a:rPr>
              <a:t>clasificables</a:t>
            </a:r>
            <a:r>
              <a:rPr lang="en-US" sz="2400" dirty="0">
                <a:latin typeface="Times New Roman" panose="02020603050405020304" pitchFamily="18" charset="0"/>
                <a:cs typeface="Times New Roman" panose="02020603050405020304" pitchFamily="18" charset="0"/>
              </a:rPr>
              <a:t> o de forma no </a:t>
            </a:r>
            <a:r>
              <a:rPr lang="en-US" sz="2400" dirty="0" err="1">
                <a:latin typeface="Times New Roman" panose="02020603050405020304" pitchFamily="18" charset="0"/>
                <a:cs typeface="Times New Roman" panose="02020603050405020304" pitchFamily="18" charset="0"/>
              </a:rPr>
              <a:t>oficial</a:t>
            </a:r>
            <a:r>
              <a:rPr lang="en-US" sz="2400" dirty="0">
                <a:latin typeface="Times New Roman" panose="02020603050405020304" pitchFamily="18" charset="0"/>
                <a:cs typeface="Times New Roman" panose="02020603050405020304" pitchFamily="18" charset="0"/>
              </a:rPr>
              <a:t>, crisis </a:t>
            </a:r>
            <a:r>
              <a:rPr lang="en-US" sz="2400" dirty="0" err="1">
                <a:latin typeface="Times New Roman" panose="02020603050405020304" pitchFamily="18" charset="0"/>
                <a:cs typeface="Times New Roman" panose="02020603050405020304" pitchFamily="18" charset="0"/>
              </a:rPr>
              <a:t>mioclono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astáticas</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542032" y="2681329"/>
            <a:ext cx="7391400" cy="2802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3799099" y="1654921"/>
            <a:ext cx="3841116"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mioclono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astáticas</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mioclono-atónicas</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DC4850EA-0EBD-4B59-872A-C169B393B8A0}"/>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794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544838" y="1997838"/>
            <a:ext cx="7388595"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8. </a:t>
            </a:r>
            <a:r>
              <a:rPr lang="es-MX" sz="2400" dirty="0">
                <a:solidFill>
                  <a:srgbClr val="0000FF"/>
                </a:solidFill>
                <a:latin typeface="Times New Roman" panose="02020603050405020304" pitchFamily="18" charset="0"/>
                <a:cs typeface="Times New Roman" panose="02020603050405020304" pitchFamily="18" charset="0"/>
              </a:rPr>
              <a:t>Un hombre de 35 años con epilepsia mioclónica juvenil tiene crisis que comienzan con sacudidas de ambos brazos, seguidas de rigidez de todas las extremidades y luego sacudidas rítmicas de las mismas.</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42032" y="1997841"/>
            <a:ext cx="7391400" cy="1687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Rectangle 5"/>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4E0FAE-96AC-4AC7-B119-76F739054602}"/>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787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0" y="1172105"/>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 name="Rectangle 3"/>
          <p:cNvSpPr/>
          <p:nvPr/>
        </p:nvSpPr>
        <p:spPr>
          <a:xfrm>
            <a:off x="2444254" y="2718273"/>
            <a:ext cx="7388595" cy="3046988"/>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8. </a:t>
            </a:r>
            <a:r>
              <a:rPr lang="es-MX" sz="2400" dirty="0">
                <a:solidFill>
                  <a:srgbClr val="0000FF"/>
                </a:solidFill>
                <a:latin typeface="Times New Roman" panose="02020603050405020304" pitchFamily="18" charset="0"/>
                <a:cs typeface="Times New Roman" panose="02020603050405020304" pitchFamily="18" charset="0"/>
              </a:rPr>
              <a:t>Un hombre de 35 años con epilepsia mioclónica juvenil tiene crisis que comienzan con sacudidas de ambos brazos, seguidas de rigidez de todas las extremidades y luego sacudidas rítmicas de las mismas.</a:t>
            </a:r>
            <a:r>
              <a:rPr lang="en-US" sz="2400" dirty="0">
                <a:solidFill>
                  <a:srgbClr val="0000FF"/>
                </a:solidFill>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Esto se clasificaría como crisis mioclónicas-tónico-clónicas generalizadas. No existía ningún tipo de crisis único correspondiente en la clasificación anterior, pero podrían haber sido llamadas crisis mioclónicas seguidas de una crisis tónico-clónica.</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441448" y="2718276"/>
            <a:ext cx="7391400" cy="3183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6" name="TextBox 5"/>
          <p:cNvSpPr txBox="1"/>
          <p:nvPr/>
        </p:nvSpPr>
        <p:spPr>
          <a:xfrm>
            <a:off x="3051049" y="1691868"/>
            <a:ext cx="6627135"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Antigua = </a:t>
            </a:r>
            <a:r>
              <a:rPr lang="en-US" sz="2000" dirty="0">
                <a:latin typeface="Times New Roman" panose="02020603050405020304" pitchFamily="18" charset="0"/>
                <a:cs typeface="Times New Roman" panose="02020603050405020304" pitchFamily="18" charset="0"/>
              </a:rPr>
              <a:t> crisis </a:t>
            </a:r>
            <a:r>
              <a:rPr lang="en-US" sz="2000" dirty="0" err="1">
                <a:latin typeface="Times New Roman" panose="02020603050405020304" pitchFamily="18" charset="0"/>
                <a:cs typeface="Times New Roman" panose="02020603050405020304" pitchFamily="18" charset="0"/>
              </a:rPr>
              <a:t>mioclónicas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seguidas</a:t>
            </a:r>
            <a:r>
              <a:rPr lang="en-US" sz="2000" dirty="0">
                <a:latin typeface="Times New Roman" panose="02020603050405020304" pitchFamily="18" charset="0"/>
                <a:cs typeface="Times New Roman" panose="02020603050405020304" pitchFamily="18" charset="0"/>
              </a:rPr>
              <a:t> de crisis </a:t>
            </a:r>
            <a:r>
              <a:rPr lang="en-US" sz="2000" dirty="0" err="1">
                <a:latin typeface="Times New Roman" panose="02020603050405020304" pitchFamily="18" charset="0"/>
                <a:cs typeface="Times New Roman" panose="02020603050405020304" pitchFamily="18" charset="0"/>
              </a:rPr>
              <a:t>tónico-clónica</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Nueva = </a:t>
            </a:r>
            <a:r>
              <a:rPr lang="en-US" sz="2000" dirty="0">
                <a:latin typeface="Times New Roman" panose="02020603050405020304" pitchFamily="18" charset="0"/>
                <a:cs typeface="Times New Roman" panose="02020603050405020304" pitchFamily="18" charset="0"/>
              </a:rPr>
              <a:t>crisis </a:t>
            </a:r>
            <a:r>
              <a:rPr lang="en-US" sz="2000" dirty="0" err="1">
                <a:latin typeface="Times New Roman" panose="02020603050405020304" pitchFamily="18" charset="0"/>
                <a:cs typeface="Times New Roman" panose="02020603050405020304" pitchFamily="18" charset="0"/>
              </a:rPr>
              <a:t>mioclónica-tónica-clónica</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52400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id="{68B50E1B-CB30-463F-A40D-24C49FC37F5C}"/>
              </a:ext>
            </a:extLst>
          </p:cNvPr>
          <p:cNvSpPr txBox="1"/>
          <p:nvPr/>
        </p:nvSpPr>
        <p:spPr>
          <a:xfrm>
            <a:off x="5349303" y="370773"/>
            <a:ext cx="1826141"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Ejemplos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66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6" name="Group 35">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7" name="Rectangle 36">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5" name="Título 4">
            <a:extLst>
              <a:ext uri="{FF2B5EF4-FFF2-40B4-BE49-F238E27FC236}">
                <a16:creationId xmlns:a16="http://schemas.microsoft.com/office/drawing/2014/main" id="{C8AC09D5-9870-F040-867F-0EA83B008645}"/>
              </a:ext>
            </a:extLst>
          </p:cNvPr>
          <p:cNvSpPr>
            <a:spLocks noGrp="1"/>
          </p:cNvSpPr>
          <p:nvPr>
            <p:ph type="title"/>
          </p:nvPr>
        </p:nvSpPr>
        <p:spPr>
          <a:xfrm>
            <a:off x="904877" y="2415322"/>
            <a:ext cx="3451730" cy="2399869"/>
          </a:xfrm>
        </p:spPr>
        <p:txBody>
          <a:bodyPr>
            <a:normAutofit/>
          </a:bodyPr>
          <a:lstStyle/>
          <a:p>
            <a:pPr algn="ctr"/>
            <a:r>
              <a:rPr lang="es-CL" sz="4000">
                <a:solidFill>
                  <a:srgbClr val="FFFFFF"/>
                </a:solidFill>
              </a:rPr>
              <a:t>TPNE</a:t>
            </a:r>
          </a:p>
        </p:txBody>
      </p:sp>
      <p:sp>
        <p:nvSpPr>
          <p:cNvPr id="6" name="Marcador de contenido 5">
            <a:extLst>
              <a:ext uri="{FF2B5EF4-FFF2-40B4-BE49-F238E27FC236}">
                <a16:creationId xmlns:a16="http://schemas.microsoft.com/office/drawing/2014/main" id="{D9B177B0-FE46-994A-A703-25CD67209978}"/>
              </a:ext>
            </a:extLst>
          </p:cNvPr>
          <p:cNvSpPr>
            <a:spLocks noGrp="1"/>
          </p:cNvSpPr>
          <p:nvPr>
            <p:ph idx="1"/>
          </p:nvPr>
        </p:nvSpPr>
        <p:spPr>
          <a:xfrm>
            <a:off x="5120640" y="804672"/>
            <a:ext cx="6281928" cy="5248656"/>
          </a:xfrm>
        </p:spPr>
        <p:txBody>
          <a:bodyPr anchor="ctr">
            <a:normAutofit lnSpcReduction="10000"/>
          </a:bodyPr>
          <a:lstStyle/>
          <a:p>
            <a:r>
              <a:rPr lang="es-CL" sz="2000" i="1" dirty="0"/>
              <a:t>Parecen</a:t>
            </a:r>
            <a:r>
              <a:rPr lang="es-CL" sz="2000" dirty="0"/>
              <a:t> epilépticos, grupo amplio</a:t>
            </a:r>
          </a:p>
          <a:p>
            <a:r>
              <a:rPr lang="es-CL" sz="2000" dirty="0"/>
              <a:t>Importante diferenciarlo de los epilépticos para el manejo</a:t>
            </a:r>
          </a:p>
          <a:p>
            <a:r>
              <a:rPr lang="es-CL" sz="2000" dirty="0"/>
              <a:t>20-30% pacientes diagnosticados con epilepsia presentan TPNEs</a:t>
            </a:r>
          </a:p>
          <a:p>
            <a:pPr lvl="1"/>
            <a:r>
              <a:rPr lang="es-CL" sz="2000" dirty="0"/>
              <a:t>Generalmente reciben antiepilépticos (FAEs)</a:t>
            </a:r>
          </a:p>
          <a:p>
            <a:r>
              <a:rPr lang="es-CL" sz="2000" dirty="0"/>
              <a:t>Causas diversas (mayoría benignos)</a:t>
            </a:r>
          </a:p>
          <a:p>
            <a:r>
              <a:rPr lang="es-CL" sz="2000" dirty="0"/>
              <a:t>Incidencia es más alta en niños, particularmente durante el primer año de vida</a:t>
            </a:r>
          </a:p>
          <a:p>
            <a:r>
              <a:rPr lang="es-CL" sz="2000" dirty="0"/>
              <a:t>Diagnóstico diferencial depende de la edad (RN, lactante, niño menor, escolar, adolescente)</a:t>
            </a:r>
          </a:p>
          <a:p>
            <a:r>
              <a:rPr lang="es-CL" sz="2000" dirty="0"/>
              <a:t>Exámenes solo en caso de duda</a:t>
            </a:r>
          </a:p>
          <a:p>
            <a:r>
              <a:rPr lang="es-CL" sz="2000" dirty="0"/>
              <a:t>2 grupos</a:t>
            </a:r>
          </a:p>
          <a:p>
            <a:pPr lvl="1"/>
            <a:r>
              <a:rPr lang="es-CL" sz="2000" b="1" dirty="0"/>
              <a:t>TPNEs fisiológicos u orgánicos</a:t>
            </a:r>
          </a:p>
          <a:p>
            <a:pPr lvl="1"/>
            <a:r>
              <a:rPr lang="es-CL" sz="2000" dirty="0"/>
              <a:t>TPNEs psicogénicos</a:t>
            </a:r>
          </a:p>
        </p:txBody>
      </p:sp>
      <p:sp>
        <p:nvSpPr>
          <p:cNvPr id="4" name="Marcador de pie de página 3">
            <a:extLst>
              <a:ext uri="{FF2B5EF4-FFF2-40B4-BE49-F238E27FC236}">
                <a16:creationId xmlns:a16="http://schemas.microsoft.com/office/drawing/2014/main" id="{EA6C28D8-1625-D243-85CD-D86049CFEB2C}"/>
              </a:ext>
            </a:extLst>
          </p:cNvPr>
          <p:cNvSpPr>
            <a:spLocks noGrp="1"/>
          </p:cNvSpPr>
          <p:nvPr>
            <p:ph type="ftr" sz="quarter" idx="11"/>
          </p:nvPr>
        </p:nvSpPr>
        <p:spPr>
          <a:xfrm>
            <a:off x="804672" y="6053328"/>
            <a:ext cx="10588752" cy="493776"/>
          </a:xfrm>
        </p:spPr>
        <p:txBody>
          <a:bodyPr>
            <a:normAutofit fontScale="92500" lnSpcReduction="10000"/>
          </a:bodyPr>
          <a:lstStyle/>
          <a:p>
            <a:pPr algn="r">
              <a:spcAft>
                <a:spcPts val="600"/>
              </a:spcAft>
            </a:pPr>
            <a:r>
              <a:rPr lang="en-US" dirty="0" err="1">
                <a:solidFill>
                  <a:schemeClr val="tx1">
                    <a:lumMod val="50000"/>
                    <a:lumOff val="50000"/>
                  </a:schemeClr>
                </a:solidFill>
              </a:rPr>
              <a:t>Panayiotoupulos</a:t>
            </a:r>
            <a:r>
              <a:rPr lang="en-US" dirty="0">
                <a:solidFill>
                  <a:schemeClr val="tx1">
                    <a:lumMod val="50000"/>
                    <a:lumOff val="50000"/>
                  </a:schemeClr>
                </a:solidFill>
              </a:rPr>
              <a:t>, A Clinical Guide to Epileptic Syndromes and their Treatment, 2nd ed, 2010</a:t>
            </a:r>
          </a:p>
          <a:p>
            <a:pPr algn="r">
              <a:spcAft>
                <a:spcPts val="600"/>
              </a:spcAft>
            </a:pPr>
            <a:r>
              <a:rPr lang="es-CL" dirty="0">
                <a:solidFill>
                  <a:schemeClr val="tx1">
                    <a:lumMod val="50000"/>
                    <a:lumOff val="50000"/>
                  </a:schemeClr>
                </a:solidFill>
              </a:rPr>
              <a:t>Fenichel. Clinical pediatric neurology: A signns and symptoms approach. 6rh Ed (2009)</a:t>
            </a:r>
          </a:p>
        </p:txBody>
      </p:sp>
    </p:spTree>
    <p:extLst>
      <p:ext uri="{BB962C8B-B14F-4D97-AF65-F5344CB8AC3E}">
        <p14:creationId xmlns:p14="http://schemas.microsoft.com/office/powerpoint/2010/main" val="389071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C60F0-838C-DB4A-AF1A-9F9D916F0BA0}"/>
              </a:ext>
            </a:extLst>
          </p:cNvPr>
          <p:cNvSpPr>
            <a:spLocks noGrp="1"/>
          </p:cNvSpPr>
          <p:nvPr>
            <p:ph type="title"/>
          </p:nvPr>
        </p:nvSpPr>
        <p:spPr>
          <a:xfrm>
            <a:off x="838200" y="28243"/>
            <a:ext cx="10515600" cy="1325563"/>
          </a:xfrm>
        </p:spPr>
        <p:txBody>
          <a:bodyPr>
            <a:normAutofit/>
          </a:bodyPr>
          <a:lstStyle/>
          <a:p>
            <a:pPr algn="ctr"/>
            <a:r>
              <a:rPr lang="es-CL" dirty="0"/>
              <a:t>TPNE según edad</a:t>
            </a:r>
          </a:p>
        </p:txBody>
      </p:sp>
      <p:sp>
        <p:nvSpPr>
          <p:cNvPr id="4" name="Marcador de pie de página 3">
            <a:extLst>
              <a:ext uri="{FF2B5EF4-FFF2-40B4-BE49-F238E27FC236}">
                <a16:creationId xmlns:a16="http://schemas.microsoft.com/office/drawing/2014/main" id="{D92DE7D5-8CDB-6145-A332-A6AEB51EA154}"/>
              </a:ext>
            </a:extLst>
          </p:cNvPr>
          <p:cNvSpPr>
            <a:spLocks noGrp="1"/>
          </p:cNvSpPr>
          <p:nvPr>
            <p:ph type="ftr" sz="quarter" idx="11"/>
          </p:nvPr>
        </p:nvSpPr>
        <p:spPr>
          <a:xfrm>
            <a:off x="838200" y="6548854"/>
            <a:ext cx="10696074" cy="309146"/>
          </a:xfrm>
        </p:spPr>
        <p:txBody>
          <a:bodyPr>
            <a:normAutofit/>
          </a:bodyPr>
          <a:lstStyle/>
          <a:p>
            <a:pPr>
              <a:lnSpc>
                <a:spcPct val="90000"/>
              </a:lnSpc>
              <a:spcAft>
                <a:spcPts val="600"/>
              </a:spcAft>
            </a:pPr>
            <a:r>
              <a:rPr lang="es-CL" sz="900" dirty="0"/>
              <a:t>Sankhyan N. Indian J Pediatr. 2014 Sep;81(9):898-902.</a:t>
            </a:r>
          </a:p>
        </p:txBody>
      </p:sp>
      <p:graphicFrame>
        <p:nvGraphicFramePr>
          <p:cNvPr id="6" name="Marcador de contenido 2">
            <a:extLst>
              <a:ext uri="{FF2B5EF4-FFF2-40B4-BE49-F238E27FC236}">
                <a16:creationId xmlns:a16="http://schemas.microsoft.com/office/drawing/2014/main" id="{25564453-8D50-4B65-AC30-660619FCE962}"/>
              </a:ext>
            </a:extLst>
          </p:cNvPr>
          <p:cNvGraphicFramePr>
            <a:graphicFrameLocks noGrp="1"/>
          </p:cNvGraphicFramePr>
          <p:nvPr>
            <p:ph idx="1"/>
            <p:extLst>
              <p:ext uri="{D42A27DB-BD31-4B8C-83A1-F6EECF244321}">
                <p14:modId xmlns:p14="http://schemas.microsoft.com/office/powerpoint/2010/main" val="1665409225"/>
              </p:ext>
            </p:extLst>
          </p:nvPr>
        </p:nvGraphicFramePr>
        <p:xfrm>
          <a:off x="838200" y="70268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54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4FB2F3E-259B-4650-B258-F09745BAA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7225429D-2806-1E4C-AEAA-ABD76604A18A}"/>
              </a:ext>
            </a:extLst>
          </p:cNvPr>
          <p:cNvSpPr>
            <a:spLocks noGrp="1"/>
          </p:cNvSpPr>
          <p:nvPr>
            <p:ph type="title"/>
          </p:nvPr>
        </p:nvSpPr>
        <p:spPr>
          <a:xfrm>
            <a:off x="2002536" y="1261872"/>
            <a:ext cx="8238744" cy="3118104"/>
          </a:xfrm>
        </p:spPr>
        <p:txBody>
          <a:bodyPr vert="horz" lIns="91440" tIns="45720" rIns="91440" bIns="45720" rtlCol="0" anchor="b">
            <a:normAutofit/>
          </a:bodyPr>
          <a:lstStyle/>
          <a:p>
            <a:r>
              <a:rPr lang="en-US" sz="6800" dirty="0" err="1">
                <a:solidFill>
                  <a:schemeClr val="accent1"/>
                </a:solidFill>
              </a:rPr>
              <a:t>Recién</a:t>
            </a:r>
            <a:r>
              <a:rPr lang="en-US" sz="6800" dirty="0">
                <a:solidFill>
                  <a:schemeClr val="accent1"/>
                </a:solidFill>
              </a:rPr>
              <a:t> </a:t>
            </a:r>
            <a:r>
              <a:rPr lang="en-US" sz="6800" dirty="0" err="1">
                <a:solidFill>
                  <a:schemeClr val="accent1"/>
                </a:solidFill>
              </a:rPr>
              <a:t>Nacido</a:t>
            </a:r>
            <a:endParaRPr lang="en-US" sz="6800" kern="1200" dirty="0">
              <a:solidFill>
                <a:schemeClr val="accent1"/>
              </a:solidFill>
              <a:latin typeface="+mj-lt"/>
              <a:ea typeface="+mj-ea"/>
              <a:cs typeface="+mj-cs"/>
            </a:endParaRPr>
          </a:p>
        </p:txBody>
      </p:sp>
      <p:sp>
        <p:nvSpPr>
          <p:cNvPr id="6" name="Marcador de texto 5">
            <a:extLst>
              <a:ext uri="{FF2B5EF4-FFF2-40B4-BE49-F238E27FC236}">
                <a16:creationId xmlns:a16="http://schemas.microsoft.com/office/drawing/2014/main" id="{726F01A2-EB29-C745-A246-6EBC15D93C62}"/>
              </a:ext>
            </a:extLst>
          </p:cNvPr>
          <p:cNvSpPr>
            <a:spLocks noGrp="1"/>
          </p:cNvSpPr>
          <p:nvPr>
            <p:ph type="body" idx="1"/>
          </p:nvPr>
        </p:nvSpPr>
        <p:spPr>
          <a:xfrm>
            <a:off x="2002536" y="4562856"/>
            <a:ext cx="8238744" cy="1225296"/>
          </a:xfrm>
        </p:spPr>
        <p:txBody>
          <a:bodyPr vert="horz" lIns="91440" tIns="45720" rIns="91440" bIns="45720" rtlCol="0">
            <a:normAutofit/>
          </a:bodyPr>
          <a:lstStyle/>
          <a:p>
            <a:r>
              <a:rPr lang="en-US" sz="4400" kern="1200" dirty="0">
                <a:solidFill>
                  <a:schemeClr val="tx1"/>
                </a:solidFill>
                <a:latin typeface="+mn-lt"/>
                <a:ea typeface="+mn-ea"/>
                <a:cs typeface="+mn-cs"/>
              </a:rPr>
              <a:t>TPNEs</a:t>
            </a:r>
          </a:p>
        </p:txBody>
      </p:sp>
      <p:sp>
        <p:nvSpPr>
          <p:cNvPr id="13" name="Isosceles Triangle 12">
            <a:extLst>
              <a:ext uri="{FF2B5EF4-FFF2-40B4-BE49-F238E27FC236}">
                <a16:creationId xmlns:a16="http://schemas.microsoft.com/office/drawing/2014/main" id="{83CB2632-0822-4E49-A707-FA1B8A4D0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35823" y="3320139"/>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tx1"/>
              </a:solidFill>
            </a:endParaRPr>
          </a:p>
        </p:txBody>
      </p:sp>
      <p:sp>
        <p:nvSpPr>
          <p:cNvPr id="4" name="Marcador de pie de página 3">
            <a:extLst>
              <a:ext uri="{FF2B5EF4-FFF2-40B4-BE49-F238E27FC236}">
                <a16:creationId xmlns:a16="http://schemas.microsoft.com/office/drawing/2014/main" id="{FB41016C-6AEE-3B4E-81BF-E3BCF865D284}"/>
              </a:ext>
            </a:extLst>
          </p:cNvPr>
          <p:cNvSpPr>
            <a:spLocks noGrp="1"/>
          </p:cNvSpPr>
          <p:nvPr>
            <p:ph type="ftr" sz="quarter" idx="11"/>
          </p:nvPr>
        </p:nvSpPr>
        <p:spPr>
          <a:xfrm>
            <a:off x="2002536" y="6227064"/>
            <a:ext cx="8238744" cy="320040"/>
          </a:xfrm>
        </p:spPr>
        <p:txBody>
          <a:bodyPr vert="horz" lIns="91440" tIns="45720" rIns="91440" bIns="45720" rtlCol="0" anchor="ctr">
            <a:normAutofit/>
          </a:bodyPr>
          <a:lstStyle/>
          <a:p>
            <a:pPr algn="l"/>
            <a:endParaRPr lang="en-US" sz="1200" kern="1200">
              <a:solidFill>
                <a:schemeClr val="tx1">
                  <a:tint val="75000"/>
                </a:schemeClr>
              </a:solidFill>
              <a:latin typeface="+mn-lt"/>
              <a:ea typeface="+mn-ea"/>
              <a:cs typeface="+mn-cs"/>
            </a:endParaRPr>
          </a:p>
        </p:txBody>
      </p:sp>
      <p:grpSp>
        <p:nvGrpSpPr>
          <p:cNvPr id="15" name="Group 14">
            <a:extLst>
              <a:ext uri="{FF2B5EF4-FFF2-40B4-BE49-F238E27FC236}">
                <a16:creationId xmlns:a16="http://schemas.microsoft.com/office/drawing/2014/main" id="{DFDB61A8-F412-4C20-81C0-5B3ED6E433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 name="Freeform 5">
              <a:extLst>
                <a:ext uri="{FF2B5EF4-FFF2-40B4-BE49-F238E27FC236}">
                  <a16:creationId xmlns:a16="http://schemas.microsoft.com/office/drawing/2014/main" id="{F1C0B91C-D011-482B-A494-E48497FBC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6">
              <a:extLst>
                <a:ext uri="{FF2B5EF4-FFF2-40B4-BE49-F238E27FC236}">
                  <a16:creationId xmlns:a16="http://schemas.microsoft.com/office/drawing/2014/main" id="{D0571556-24A1-4095-93E8-DB173C6CD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 name="Freeform 7">
              <a:extLst>
                <a:ext uri="{FF2B5EF4-FFF2-40B4-BE49-F238E27FC236}">
                  <a16:creationId xmlns:a16="http://schemas.microsoft.com/office/drawing/2014/main" id="{0E974A71-BEE4-40AF-89A6-FDD36655A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8">
              <a:extLst>
                <a:ext uri="{FF2B5EF4-FFF2-40B4-BE49-F238E27FC236}">
                  <a16:creationId xmlns:a16="http://schemas.microsoft.com/office/drawing/2014/main" id="{D667FF13-DA96-45EC-9D83-4647FE275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9">
              <a:extLst>
                <a:ext uri="{FF2B5EF4-FFF2-40B4-BE49-F238E27FC236}">
                  <a16:creationId xmlns:a16="http://schemas.microsoft.com/office/drawing/2014/main" id="{F11840EC-DF4F-47D7-9DFB-76B4B8543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0">
              <a:extLst>
                <a:ext uri="{FF2B5EF4-FFF2-40B4-BE49-F238E27FC236}">
                  <a16:creationId xmlns:a16="http://schemas.microsoft.com/office/drawing/2014/main" id="{9A53FCF9-7A57-49AD-B709-79127CFEF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1">
              <a:extLst>
                <a:ext uri="{FF2B5EF4-FFF2-40B4-BE49-F238E27FC236}">
                  <a16:creationId xmlns:a16="http://schemas.microsoft.com/office/drawing/2014/main" id="{E84A77F9-2746-4A6C-9D62-D910F7979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2">
              <a:extLst>
                <a:ext uri="{FF2B5EF4-FFF2-40B4-BE49-F238E27FC236}">
                  <a16:creationId xmlns:a16="http://schemas.microsoft.com/office/drawing/2014/main" id="{EC64E8EC-E435-4A50-8DCC-F1D1146E6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3">
              <a:extLst>
                <a:ext uri="{FF2B5EF4-FFF2-40B4-BE49-F238E27FC236}">
                  <a16:creationId xmlns:a16="http://schemas.microsoft.com/office/drawing/2014/main" id="{5477BD5D-1BC6-4730-B8C8-ADA47AC7B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4">
              <a:extLst>
                <a:ext uri="{FF2B5EF4-FFF2-40B4-BE49-F238E27FC236}">
                  <a16:creationId xmlns:a16="http://schemas.microsoft.com/office/drawing/2014/main" id="{C03B2280-793B-459A-A7A7-413C1B50E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5">
              <a:extLst>
                <a:ext uri="{FF2B5EF4-FFF2-40B4-BE49-F238E27FC236}">
                  <a16:creationId xmlns:a16="http://schemas.microsoft.com/office/drawing/2014/main" id="{565542C9-4CB0-4F11-9377-D507A1BB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6">
              <a:extLst>
                <a:ext uri="{FF2B5EF4-FFF2-40B4-BE49-F238E27FC236}">
                  <a16:creationId xmlns:a16="http://schemas.microsoft.com/office/drawing/2014/main" id="{51B4DCDA-7DA1-4D83-A06B-64C3807DD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17">
              <a:extLst>
                <a:ext uri="{FF2B5EF4-FFF2-40B4-BE49-F238E27FC236}">
                  <a16:creationId xmlns:a16="http://schemas.microsoft.com/office/drawing/2014/main" id="{3A804718-7A3F-44E5-ACA7-1CBC727C0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8">
              <a:extLst>
                <a:ext uri="{FF2B5EF4-FFF2-40B4-BE49-F238E27FC236}">
                  <a16:creationId xmlns:a16="http://schemas.microsoft.com/office/drawing/2014/main" id="{DB495408-912A-40A1-B4EB-B8B1070D3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9">
              <a:extLst>
                <a:ext uri="{FF2B5EF4-FFF2-40B4-BE49-F238E27FC236}">
                  <a16:creationId xmlns:a16="http://schemas.microsoft.com/office/drawing/2014/main" id="{38424851-9238-411E-A683-1D82E04A5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0">
              <a:extLst>
                <a:ext uri="{FF2B5EF4-FFF2-40B4-BE49-F238E27FC236}">
                  <a16:creationId xmlns:a16="http://schemas.microsoft.com/office/drawing/2014/main" id="{8E06FA0F-15EB-48EE-B6EB-06F420C0B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1">
              <a:extLst>
                <a:ext uri="{FF2B5EF4-FFF2-40B4-BE49-F238E27FC236}">
                  <a16:creationId xmlns:a16="http://schemas.microsoft.com/office/drawing/2014/main" id="{179692C7-9AC0-4B2C-9456-3ED401877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2">
              <a:extLst>
                <a:ext uri="{FF2B5EF4-FFF2-40B4-BE49-F238E27FC236}">
                  <a16:creationId xmlns:a16="http://schemas.microsoft.com/office/drawing/2014/main" id="{ED576C72-8571-4357-8868-561C61A76F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23">
              <a:extLst>
                <a:ext uri="{FF2B5EF4-FFF2-40B4-BE49-F238E27FC236}">
                  <a16:creationId xmlns:a16="http://schemas.microsoft.com/office/drawing/2014/main" id="{A362EFBB-07B1-4FE6-BB68-BAFC96B07A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Tree>
    <p:extLst>
      <p:ext uri="{BB962C8B-B14F-4D97-AF65-F5344CB8AC3E}">
        <p14:creationId xmlns:p14="http://schemas.microsoft.com/office/powerpoint/2010/main" val="17764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8BEE7C-103F-774B-BA88-C1EBDF51BBC2}"/>
              </a:ext>
            </a:extLst>
          </p:cNvPr>
          <p:cNvSpPr>
            <a:spLocks noGrp="1"/>
          </p:cNvSpPr>
          <p:nvPr>
            <p:ph type="title"/>
          </p:nvPr>
        </p:nvSpPr>
        <p:spPr>
          <a:xfrm>
            <a:off x="838200" y="365125"/>
            <a:ext cx="10515600" cy="1325563"/>
          </a:xfrm>
        </p:spPr>
        <p:txBody>
          <a:bodyPr>
            <a:normAutofit/>
          </a:bodyPr>
          <a:lstStyle/>
          <a:p>
            <a:r>
              <a:rPr lang="es-CL" dirty="0"/>
              <a:t>TPNEs Recién Nacido</a:t>
            </a:r>
          </a:p>
        </p:txBody>
      </p:sp>
      <p:sp>
        <p:nvSpPr>
          <p:cNvPr id="4" name="Marcador de pie de página 3">
            <a:extLst>
              <a:ext uri="{FF2B5EF4-FFF2-40B4-BE49-F238E27FC236}">
                <a16:creationId xmlns:a16="http://schemas.microsoft.com/office/drawing/2014/main" id="{E0B77F6F-7C30-5F4B-90D4-1067E9A649FB}"/>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US" sz="900" err="1"/>
              <a:t>Tatlı</a:t>
            </a:r>
            <a:r>
              <a:rPr lang="en-US" sz="900"/>
              <a:t> and </a:t>
            </a:r>
            <a:r>
              <a:rPr lang="en-US" sz="900" err="1"/>
              <a:t>Güler</a:t>
            </a:r>
            <a:r>
              <a:rPr lang="en-US" sz="900"/>
              <a:t>. Non epileptic paroxysmal events.  Turk </a:t>
            </a:r>
            <a:r>
              <a:rPr lang="en-US" sz="900" err="1"/>
              <a:t>Pediatri</a:t>
            </a:r>
            <a:r>
              <a:rPr lang="en-US" sz="900"/>
              <a:t> Ars 2017; 52: 59-65 </a:t>
            </a:r>
          </a:p>
        </p:txBody>
      </p:sp>
      <p:graphicFrame>
        <p:nvGraphicFramePr>
          <p:cNvPr id="6" name="Marcador de contenido 2">
            <a:extLst>
              <a:ext uri="{FF2B5EF4-FFF2-40B4-BE49-F238E27FC236}">
                <a16:creationId xmlns:a16="http://schemas.microsoft.com/office/drawing/2014/main" id="{979DC431-DA55-4DBD-954E-D0C79A5B376E}"/>
              </a:ext>
            </a:extLst>
          </p:cNvPr>
          <p:cNvGraphicFramePr>
            <a:graphicFrameLocks noGrp="1"/>
          </p:cNvGraphicFramePr>
          <p:nvPr>
            <p:ph idx="1"/>
            <p:extLst>
              <p:ext uri="{D42A27DB-BD31-4B8C-83A1-F6EECF244321}">
                <p14:modId xmlns:p14="http://schemas.microsoft.com/office/powerpoint/2010/main" val="9408063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93090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4659</Words>
  <Application>Microsoft Macintosh PowerPoint</Application>
  <PresentationFormat>Panorámica</PresentationFormat>
  <Paragraphs>553</Paragraphs>
  <Slides>52</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52</vt:i4>
      </vt:variant>
    </vt:vector>
  </HeadingPairs>
  <TitlesOfParts>
    <vt:vector size="58" baseType="lpstr">
      <vt:lpstr>Arial</vt:lpstr>
      <vt:lpstr>Calibri</vt:lpstr>
      <vt:lpstr>Calibri Light</vt:lpstr>
      <vt:lpstr>Times New Roman</vt:lpstr>
      <vt:lpstr>Wingdings</vt:lpstr>
      <vt:lpstr>Tema de Office</vt:lpstr>
      <vt:lpstr>Trastornos paroxísticos epilépticos y no epilépticos</vt:lpstr>
      <vt:lpstr>TRASTORNO PAROXÍSTICO</vt:lpstr>
      <vt:lpstr>Trastorno paroxístico epiléptico = Crisis epiléptica</vt:lpstr>
      <vt:lpstr>Tastorno Paroxístico No Epiléptico (TPNE)</vt:lpstr>
      <vt:lpstr>Trastornos Paroxísiticos No Epilépticos</vt:lpstr>
      <vt:lpstr>TPNE</vt:lpstr>
      <vt:lpstr>TPNE según edad</vt:lpstr>
      <vt:lpstr>Recién Nacido</vt:lpstr>
      <vt:lpstr>TPNEs Recién Nacido</vt:lpstr>
      <vt:lpstr>TPNEs Lactante e infancia</vt:lpstr>
      <vt:lpstr>TPNEs Lactante e infancia relacionadas con hipoxia</vt:lpstr>
      <vt:lpstr>TPNEs Lactante e infancia relacionadas con movimiento</vt:lpstr>
      <vt:lpstr>TPNEs Lactante e infancia relacionadas con movimiento</vt:lpstr>
      <vt:lpstr>TPNEs Lactante e infancia relacionadas con movimiento</vt:lpstr>
      <vt:lpstr>Otros TPNEs Lactante e infancia</vt:lpstr>
      <vt:lpstr>TPNE relacionados con el sueño</vt:lpstr>
      <vt:lpstr>Diagnóstico diferencial </vt:lpstr>
      <vt:lpstr>Escolar y Adolescente</vt:lpstr>
      <vt:lpstr>Síncope</vt:lpstr>
      <vt:lpstr>Migraña</vt:lpstr>
      <vt:lpstr>Migraña como TPNE</vt:lpstr>
      <vt:lpstr>Tics</vt:lpstr>
      <vt:lpstr>Crisis psicógenas no epilépticas</vt:lpstr>
      <vt:lpstr>Cuándo sospechar Crisis psicógenas no epilépticas</vt:lpstr>
      <vt:lpstr>Características útiles para el diagnóstico de crisis psicógenas no epilépticas</vt:lpstr>
      <vt:lpstr>Trastornos Paroxísiticos Epilépticos</vt:lpstr>
      <vt:lpstr>Trastorno paroxístico epiléptico = Crisis epiléptica</vt:lpstr>
      <vt:lpstr>Clave de signos y síntomas de las crisis</vt:lpstr>
      <vt:lpstr>Presentación de PowerPoint</vt:lpstr>
      <vt:lpstr>Presentación de PowerPoint</vt:lpstr>
      <vt:lpstr>ILAE 2017 Clasificación de Tipos de Crisis Versión Expandida1</vt:lpstr>
      <vt:lpstr>Cambios de palabras</vt:lpstr>
      <vt:lpstr>Glosario</vt:lpstr>
      <vt:lpstr>Glosario</vt:lpstr>
      <vt:lpstr>Glosario</vt:lpstr>
      <vt:lpstr>Glosario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Trastornos paroxísticos epilépticos y no epilépticos</dc:title>
  <dc:creator>Diane Nicole Vergara Gonzalez (dianevergara)</dc:creator>
  <cp:lastModifiedBy>Diane Nicole Vergara Gonzalez (dianevergara)</cp:lastModifiedBy>
  <cp:revision>7</cp:revision>
  <dcterms:created xsi:type="dcterms:W3CDTF">2020-01-20T02:58:20Z</dcterms:created>
  <dcterms:modified xsi:type="dcterms:W3CDTF">2020-05-12T22:40:54Z</dcterms:modified>
</cp:coreProperties>
</file>