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  <p:sldMasterId id="2147483737" r:id="rId2"/>
  </p:sldMasterIdLst>
  <p:notesMasterIdLst>
    <p:notesMasterId r:id="rId49"/>
  </p:notesMasterIdLst>
  <p:sldIdLst>
    <p:sldId id="256" r:id="rId3"/>
    <p:sldId id="432" r:id="rId4"/>
    <p:sldId id="452" r:id="rId5"/>
    <p:sldId id="438" r:id="rId6"/>
    <p:sldId id="439" r:id="rId7"/>
    <p:sldId id="440" r:id="rId8"/>
    <p:sldId id="259" r:id="rId9"/>
    <p:sldId id="441" r:id="rId10"/>
    <p:sldId id="442" r:id="rId11"/>
    <p:sldId id="443" r:id="rId12"/>
    <p:sldId id="444" r:id="rId13"/>
    <p:sldId id="445" r:id="rId14"/>
    <p:sldId id="272" r:id="rId15"/>
    <p:sldId id="274" r:id="rId16"/>
    <p:sldId id="266" r:id="rId17"/>
    <p:sldId id="446" r:id="rId18"/>
    <p:sldId id="275" r:id="rId19"/>
    <p:sldId id="276" r:id="rId20"/>
    <p:sldId id="269" r:id="rId21"/>
    <p:sldId id="447" r:id="rId22"/>
    <p:sldId id="277" r:id="rId23"/>
    <p:sldId id="453" r:id="rId24"/>
    <p:sldId id="270" r:id="rId25"/>
    <p:sldId id="278" r:id="rId26"/>
    <p:sldId id="279" r:id="rId27"/>
    <p:sldId id="258" r:id="rId28"/>
    <p:sldId id="280" r:id="rId29"/>
    <p:sldId id="281" r:id="rId30"/>
    <p:sldId id="451" r:id="rId31"/>
    <p:sldId id="454" r:id="rId32"/>
    <p:sldId id="455" r:id="rId33"/>
    <p:sldId id="456" r:id="rId34"/>
    <p:sldId id="457" r:id="rId35"/>
    <p:sldId id="435" r:id="rId36"/>
    <p:sldId id="434" r:id="rId37"/>
    <p:sldId id="283" r:id="rId38"/>
    <p:sldId id="436" r:id="rId39"/>
    <p:sldId id="437" r:id="rId40"/>
    <p:sldId id="288" r:id="rId41"/>
    <p:sldId id="289" r:id="rId42"/>
    <p:sldId id="290" r:id="rId43"/>
    <p:sldId id="291" r:id="rId44"/>
    <p:sldId id="293" r:id="rId45"/>
    <p:sldId id="450" r:id="rId46"/>
    <p:sldId id="294" r:id="rId47"/>
    <p:sldId id="292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A63310-A41F-405D-B6AE-F15933451DA6}" v="225" dt="2019-10-04T00:09:31.4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8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Felipe Valdebenito Parra" userId="b919de623c4c3359" providerId="LiveId" clId="{1AA63310-A41F-405D-B6AE-F15933451DA6}"/>
    <pc:docChg chg="undo custSel mod addSld delSld modSld sldOrd addMainMaster delMainMaster">
      <pc:chgData name="Carlos Felipe Valdebenito Parra" userId="b919de623c4c3359" providerId="LiveId" clId="{1AA63310-A41F-405D-B6AE-F15933451DA6}" dt="2019-10-04T00:15:58.812" v="1245" actId="313"/>
      <pc:docMkLst>
        <pc:docMk/>
      </pc:docMkLst>
      <pc:sldChg chg="addSp delSp modSp add mod setBg modClrScheme setClrOvrMap delDesignElem chgLayout">
        <pc:chgData name="Carlos Felipe Valdebenito Parra" userId="b919de623c4c3359" providerId="LiveId" clId="{1AA63310-A41F-405D-B6AE-F15933451DA6}" dt="2019-09-13T00:23:18.425" v="619" actId="122"/>
        <pc:sldMkLst>
          <pc:docMk/>
          <pc:sldMk cId="2291045556" sldId="256"/>
        </pc:sldMkLst>
        <pc:spChg chg="mod">
          <ac:chgData name="Carlos Felipe Valdebenito Parra" userId="b919de623c4c3359" providerId="LiveId" clId="{1AA63310-A41F-405D-B6AE-F15933451DA6}" dt="2019-09-13T00:20:26.951" v="578" actId="27636"/>
          <ac:spMkLst>
            <pc:docMk/>
            <pc:sldMk cId="2291045556" sldId="256"/>
            <ac:spMk id="2" creationId="{919973E2-2BBE-4079-B590-2F98F14E3691}"/>
          </ac:spMkLst>
        </pc:spChg>
        <pc:spChg chg="mod">
          <ac:chgData name="Carlos Felipe Valdebenito Parra" userId="b919de623c4c3359" providerId="LiveId" clId="{1AA63310-A41F-405D-B6AE-F15933451DA6}" dt="2019-09-13T00:23:18.425" v="619" actId="122"/>
          <ac:spMkLst>
            <pc:docMk/>
            <pc:sldMk cId="2291045556" sldId="256"/>
            <ac:spMk id="3" creationId="{EED7A2D2-A8C5-4735-A022-02C432DD9CEE}"/>
          </ac:spMkLst>
        </pc:spChg>
        <pc:spChg chg="add del mod">
          <ac:chgData name="Carlos Felipe Valdebenito Parra" userId="b919de623c4c3359" providerId="LiveId" clId="{1AA63310-A41F-405D-B6AE-F15933451DA6}" dt="2019-09-13T00:21:49.838" v="599" actId="478"/>
          <ac:spMkLst>
            <pc:docMk/>
            <pc:sldMk cId="2291045556" sldId="256"/>
            <ac:spMk id="4" creationId="{2EDC1E87-C8EC-4EFC-B824-666154885BBC}"/>
          </ac:spMkLst>
        </pc:spChg>
        <pc:spChg chg="add del">
          <ac:chgData name="Carlos Felipe Valdebenito Parra" userId="b919de623c4c3359" providerId="LiveId" clId="{1AA63310-A41F-405D-B6AE-F15933451DA6}" dt="2019-09-13T00:20:11.592" v="576"/>
          <ac:spMkLst>
            <pc:docMk/>
            <pc:sldMk cId="2291045556" sldId="256"/>
            <ac:spMk id="7" creationId="{D5901C69-5B0B-46BE-B465-4CBB741771B1}"/>
          </ac:spMkLst>
        </pc:spChg>
        <pc:spChg chg="add del">
          <ac:chgData name="Carlos Felipe Valdebenito Parra" userId="b919de623c4c3359" providerId="LiveId" clId="{1AA63310-A41F-405D-B6AE-F15933451DA6}" dt="2019-09-13T00:20:11.592" v="576"/>
          <ac:spMkLst>
            <pc:docMk/>
            <pc:sldMk cId="2291045556" sldId="256"/>
            <ac:spMk id="8" creationId="{3D886460-B81E-4DE0-976D-EEA630498122}"/>
          </ac:spMkLst>
        </pc:spChg>
        <pc:spChg chg="add del">
          <ac:chgData name="Carlos Felipe Valdebenito Parra" userId="b919de623c4c3359" providerId="LiveId" clId="{1AA63310-A41F-405D-B6AE-F15933451DA6}" dt="2019-09-08T23:47:03.535" v="107" actId="26606"/>
          <ac:spMkLst>
            <pc:docMk/>
            <pc:sldMk cId="2291045556" sldId="256"/>
            <ac:spMk id="9" creationId="{C1FA8F66-3B85-411D-A2A6-A50DF3026D9A}"/>
          </ac:spMkLst>
        </pc:spChg>
        <pc:spChg chg="add del">
          <ac:chgData name="Carlos Felipe Valdebenito Parra" userId="b919de623c4c3359" providerId="LiveId" clId="{1AA63310-A41F-405D-B6AE-F15933451DA6}" dt="2019-09-13T00:20:11.592" v="576"/>
          <ac:spMkLst>
            <pc:docMk/>
            <pc:sldMk cId="2291045556" sldId="256"/>
            <ac:spMk id="10" creationId="{69D8C2AC-CE7A-4AA0-8F7E-C0B23C8CD3C6}"/>
          </ac:spMkLst>
        </pc:spChg>
        <pc:spChg chg="add del">
          <ac:chgData name="Carlos Felipe Valdebenito Parra" userId="b919de623c4c3359" providerId="LiveId" clId="{1AA63310-A41F-405D-B6AE-F15933451DA6}" dt="2019-09-08T23:47:03.535" v="107" actId="26606"/>
          <ac:spMkLst>
            <pc:docMk/>
            <pc:sldMk cId="2291045556" sldId="256"/>
            <ac:spMk id="11" creationId="{4179E790-E691-4202-B7FA-62924FC8D195}"/>
          </ac:spMkLst>
        </pc:spChg>
        <pc:spChg chg="add del">
          <ac:chgData name="Carlos Felipe Valdebenito Parra" userId="b919de623c4c3359" providerId="LiveId" clId="{1AA63310-A41F-405D-B6AE-F15933451DA6}" dt="2019-09-08T23:47:03.535" v="107" actId="26606"/>
          <ac:spMkLst>
            <pc:docMk/>
            <pc:sldMk cId="2291045556" sldId="256"/>
            <ac:spMk id="13" creationId="{065EE0A0-4DA6-4AA2-A475-14DB03C55AFA}"/>
          </ac:spMkLst>
        </pc:spChg>
        <pc:spChg chg="add del">
          <ac:chgData name="Carlos Felipe Valdebenito Parra" userId="b919de623c4c3359" providerId="LiveId" clId="{1AA63310-A41F-405D-B6AE-F15933451DA6}" dt="2019-09-13T00:20:11.592" v="576"/>
          <ac:spMkLst>
            <pc:docMk/>
            <pc:sldMk cId="2291045556" sldId="256"/>
            <ac:spMk id="14" creationId="{87B6C85A-966A-4C25-9375-F483383492FD}"/>
          </ac:spMkLst>
        </pc:spChg>
        <pc:spChg chg="add del">
          <ac:chgData name="Carlos Felipe Valdebenito Parra" userId="b919de623c4c3359" providerId="LiveId" clId="{1AA63310-A41F-405D-B6AE-F15933451DA6}" dt="2019-09-13T00:20:11.592" v="576"/>
          <ac:spMkLst>
            <pc:docMk/>
            <pc:sldMk cId="2291045556" sldId="256"/>
            <ac:spMk id="16" creationId="{7BB0A253-AB0C-4460-AC87-5FDA3D05B027}"/>
          </ac:spMkLst>
        </pc:spChg>
        <pc:spChg chg="add del">
          <ac:chgData name="Carlos Felipe Valdebenito Parra" userId="b919de623c4c3359" providerId="LiveId" clId="{1AA63310-A41F-405D-B6AE-F15933451DA6}" dt="2019-09-08T23:47:11.744" v="110" actId="26606"/>
          <ac:spMkLst>
            <pc:docMk/>
            <pc:sldMk cId="2291045556" sldId="256"/>
            <ac:spMk id="18" creationId="{C1FA8F66-3B85-411D-A2A6-A50DF3026D9A}"/>
          </ac:spMkLst>
        </pc:spChg>
        <pc:spChg chg="add del">
          <ac:chgData name="Carlos Felipe Valdebenito Parra" userId="b919de623c4c3359" providerId="LiveId" clId="{1AA63310-A41F-405D-B6AE-F15933451DA6}" dt="2019-09-08T23:47:11.744" v="110" actId="26606"/>
          <ac:spMkLst>
            <pc:docMk/>
            <pc:sldMk cId="2291045556" sldId="256"/>
            <ac:spMk id="20" creationId="{D695E25C-06E7-4082-BE92-B571B616BC5A}"/>
          </ac:spMkLst>
        </pc:spChg>
        <pc:spChg chg="add del">
          <ac:chgData name="Carlos Felipe Valdebenito Parra" userId="b919de623c4c3359" providerId="LiveId" clId="{1AA63310-A41F-405D-B6AE-F15933451DA6}" dt="2019-09-08T23:47:11.744" v="110" actId="26606"/>
          <ac:spMkLst>
            <pc:docMk/>
            <pc:sldMk cId="2291045556" sldId="256"/>
            <ac:spMk id="22" creationId="{E64BD7DF-F4BB-427F-B4F6-6DC83A59AA0F}"/>
          </ac:spMkLst>
        </pc:spChg>
        <pc:spChg chg="add del">
          <ac:chgData name="Carlos Felipe Valdebenito Parra" userId="b919de623c4c3359" providerId="LiveId" clId="{1AA63310-A41F-405D-B6AE-F15933451DA6}" dt="2019-09-08T23:47:20.545" v="112" actId="26606"/>
          <ac:spMkLst>
            <pc:docMk/>
            <pc:sldMk cId="2291045556" sldId="256"/>
            <ac:spMk id="27" creationId="{C1FA8F66-3B85-411D-A2A6-A50DF3026D9A}"/>
          </ac:spMkLst>
        </pc:spChg>
        <pc:spChg chg="add del">
          <ac:chgData name="Carlos Felipe Valdebenito Parra" userId="b919de623c4c3359" providerId="LiveId" clId="{1AA63310-A41F-405D-B6AE-F15933451DA6}" dt="2019-09-08T23:47:20.545" v="112" actId="26606"/>
          <ac:spMkLst>
            <pc:docMk/>
            <pc:sldMk cId="2291045556" sldId="256"/>
            <ac:spMk id="31" creationId="{4179E790-E691-4202-B7FA-62924FC8D195}"/>
          </ac:spMkLst>
        </pc:spChg>
        <pc:spChg chg="add del">
          <ac:chgData name="Carlos Felipe Valdebenito Parra" userId="b919de623c4c3359" providerId="LiveId" clId="{1AA63310-A41F-405D-B6AE-F15933451DA6}" dt="2019-09-08T23:47:20.545" v="112" actId="26606"/>
          <ac:spMkLst>
            <pc:docMk/>
            <pc:sldMk cId="2291045556" sldId="256"/>
            <ac:spMk id="33" creationId="{065EE0A0-4DA6-4AA2-A475-14DB03C55AFA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2291045556" sldId="256"/>
            <ac:spMk id="38" creationId="{EEA2DC21-E0AF-40D8-B5CC-1F09F360CC51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2291045556" sldId="256"/>
            <ac:spMk id="40" creationId="{E11B00EC-2A63-48AE-A5DD-6DA6FB7E21CF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2291045556" sldId="256"/>
            <ac:spMk id="42" creationId="{C1E4057D-EAC3-4537-95F1-BAECA594523B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2291045556" sldId="256"/>
            <ac:spMk id="44" creationId="{3B44B6CB-4352-43A0-A5FE-AD317DD5850A}"/>
          </ac:spMkLst>
        </pc:spChg>
        <pc:picChg chg="add del mod ord">
          <ac:chgData name="Carlos Felipe Valdebenito Parra" userId="b919de623c4c3359" providerId="LiveId" clId="{1AA63310-A41F-405D-B6AE-F15933451DA6}" dt="2019-09-08T23:47:16.299" v="111" actId="478"/>
          <ac:picMkLst>
            <pc:docMk/>
            <pc:sldMk cId="2291045556" sldId="256"/>
            <ac:picMk id="4" creationId="{39695182-1CAB-41C2-AD0C-B27940E5CE12}"/>
          </ac:picMkLst>
        </pc:picChg>
        <pc:picChg chg="add mod ord">
          <ac:chgData name="Carlos Felipe Valdebenito Parra" userId="b919de623c4c3359" providerId="LiveId" clId="{1AA63310-A41F-405D-B6AE-F15933451DA6}" dt="2019-09-13T00:23:11.023" v="617" actId="1076"/>
          <ac:picMkLst>
            <pc:docMk/>
            <pc:sldMk cId="2291045556" sldId="256"/>
            <ac:picMk id="5" creationId="{95AD0D56-CB96-4028-830D-B765A9947A62}"/>
          </ac:picMkLst>
        </pc:picChg>
        <pc:picChg chg="add mod">
          <ac:chgData name="Carlos Felipe Valdebenito Parra" userId="b919de623c4c3359" providerId="LiveId" clId="{1AA63310-A41F-405D-B6AE-F15933451DA6}" dt="2019-09-13T00:23:06.200" v="615" actId="14100"/>
          <ac:picMkLst>
            <pc:docMk/>
            <pc:sldMk cId="2291045556" sldId="256"/>
            <ac:picMk id="9" creationId="{11BFBCE8-A616-44DD-A81D-5F6789D7A7FA}"/>
          </ac:picMkLst>
        </pc:picChg>
        <pc:picChg chg="add del">
          <ac:chgData name="Carlos Felipe Valdebenito Parra" userId="b919de623c4c3359" providerId="LiveId" clId="{1AA63310-A41F-405D-B6AE-F15933451DA6}" dt="2019-09-13T00:20:11.592" v="576"/>
          <ac:picMkLst>
            <pc:docMk/>
            <pc:sldMk cId="2291045556" sldId="256"/>
            <ac:picMk id="12" creationId="{FA3206C0-BFE4-446D-BBD9-694D7DEED681}"/>
          </ac:picMkLst>
        </pc:picChg>
        <pc:cxnChg chg="add del">
          <ac:chgData name="Carlos Felipe Valdebenito Parra" userId="b919de623c4c3359" providerId="LiveId" clId="{1AA63310-A41F-405D-B6AE-F15933451DA6}" dt="2019-09-08T23:47:20.545" v="112" actId="26606"/>
          <ac:cxnSpMkLst>
            <pc:docMk/>
            <pc:sldMk cId="2291045556" sldId="256"/>
            <ac:cxnSpMk id="29" creationId="{169958B5-5C27-4A9A-983B-AC6A83EFD542}"/>
          </ac:cxnSpMkLst>
        </pc:cxnChg>
      </pc:sldChg>
      <pc:sldChg chg="add del">
        <pc:chgData name="Carlos Felipe Valdebenito Parra" userId="b919de623c4c3359" providerId="LiveId" clId="{1AA63310-A41F-405D-B6AE-F15933451DA6}" dt="2019-09-08T23:55:01.218" v="230" actId="2696"/>
        <pc:sldMkLst>
          <pc:docMk/>
          <pc:sldMk cId="347282833" sldId="257"/>
        </pc:sldMkLst>
      </pc:sldChg>
      <pc:sldChg chg="addSp delSp modSp add del mod setBg setClrOvrMap delDesignElem">
        <pc:chgData name="Carlos Felipe Valdebenito Parra" userId="b919de623c4c3359" providerId="LiveId" clId="{1AA63310-A41F-405D-B6AE-F15933451DA6}" dt="2019-09-15T20:54:08.079" v="641" actId="2696"/>
        <pc:sldMkLst>
          <pc:docMk/>
          <pc:sldMk cId="12341974" sldId="258"/>
        </pc:sldMkLst>
        <pc:spChg chg="mod">
          <ac:chgData name="Carlos Felipe Valdebenito Parra" userId="b919de623c4c3359" providerId="LiveId" clId="{1AA63310-A41F-405D-B6AE-F15933451DA6}" dt="2019-09-08T23:46:01.933" v="105" actId="26606"/>
          <ac:spMkLst>
            <pc:docMk/>
            <pc:sldMk cId="12341974" sldId="258"/>
            <ac:spMk id="2" creationId="{50AEB943-7ECA-425F-B6F9-A0FEA301604B}"/>
          </ac:spMkLst>
        </pc:spChg>
        <pc:spChg chg="mod">
          <ac:chgData name="Carlos Felipe Valdebenito Parra" userId="b919de623c4c3359" providerId="LiveId" clId="{1AA63310-A41F-405D-B6AE-F15933451DA6}" dt="2019-09-08T23:46:01.933" v="105" actId="26606"/>
          <ac:spMkLst>
            <pc:docMk/>
            <pc:sldMk cId="12341974" sldId="258"/>
            <ac:spMk id="3" creationId="{12A0C2B5-A668-4733-B76B-7583B7A2EF63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12341974" sldId="258"/>
            <ac:spMk id="9" creationId="{F7207B7B-5C57-458C-BE38-95D2CD7655BB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12341974" sldId="258"/>
            <ac:spMk id="11" creationId="{9822E561-F97C-4CBB-A9A6-A6BF6317BC84}"/>
          </ac:spMkLst>
        </pc:spChg>
        <pc:spChg chg="add del">
          <ac:chgData name="Carlos Felipe Valdebenito Parra" userId="b919de623c4c3359" providerId="LiveId" clId="{1AA63310-A41F-405D-B6AE-F15933451DA6}" dt="2019-09-08T23:54:38.169" v="228"/>
          <ac:spMkLst>
            <pc:docMk/>
            <pc:sldMk cId="12341974" sldId="258"/>
            <ac:spMk id="13" creationId="{B01B0E58-A5C8-4CDA-A2E0-35DF94E59857}"/>
          </ac:spMkLst>
        </pc:spChg>
        <pc:picChg chg="add mod">
          <ac:chgData name="Carlos Felipe Valdebenito Parra" userId="b919de623c4c3359" providerId="LiveId" clId="{1AA63310-A41F-405D-B6AE-F15933451DA6}" dt="2019-09-08T23:46:01.933" v="105" actId="26606"/>
          <ac:picMkLst>
            <pc:docMk/>
            <pc:sldMk cId="12341974" sldId="258"/>
            <ac:picMk id="4" creationId="{9F5A33B8-184C-455F-A93D-6D3F667142DD}"/>
          </ac:picMkLst>
        </pc:picChg>
      </pc:sldChg>
      <pc:sldChg chg="modSp add ord setBg">
        <pc:chgData name="Carlos Felipe Valdebenito Parra" userId="b919de623c4c3359" providerId="LiveId" clId="{1AA63310-A41F-405D-B6AE-F15933451DA6}" dt="2019-09-15T21:46:55.432" v="857" actId="1076"/>
        <pc:sldMkLst>
          <pc:docMk/>
          <pc:sldMk cId="3111469998" sldId="258"/>
        </pc:sldMkLst>
        <pc:picChg chg="mod">
          <ac:chgData name="Carlos Felipe Valdebenito Parra" userId="b919de623c4c3359" providerId="LiveId" clId="{1AA63310-A41F-405D-B6AE-F15933451DA6}" dt="2019-09-15T21:46:55.432" v="857" actId="1076"/>
          <ac:picMkLst>
            <pc:docMk/>
            <pc:sldMk cId="3111469998" sldId="258"/>
            <ac:picMk id="4" creationId="{9F5A33B8-184C-455F-A93D-6D3F667142DD}"/>
          </ac:picMkLst>
        </pc:picChg>
      </pc:sldChg>
      <pc:sldChg chg="addSp modSp add del">
        <pc:chgData name="Carlos Felipe Valdebenito Parra" userId="b919de623c4c3359" providerId="LiveId" clId="{1AA63310-A41F-405D-B6AE-F15933451DA6}" dt="2019-09-25T21:04:43.296" v="1032" actId="1076"/>
        <pc:sldMkLst>
          <pc:docMk/>
          <pc:sldMk cId="0" sldId="259"/>
        </pc:sldMkLst>
        <pc:picChg chg="add mod">
          <ac:chgData name="Carlos Felipe Valdebenito Parra" userId="b919de623c4c3359" providerId="LiveId" clId="{1AA63310-A41F-405D-B6AE-F15933451DA6}" dt="2019-09-25T21:04:43.296" v="1032" actId="1076"/>
          <ac:picMkLst>
            <pc:docMk/>
            <pc:sldMk cId="0" sldId="259"/>
            <ac:picMk id="3" creationId="{FC3F2D6A-7E7A-4D8B-B70D-E995EE33B5E4}"/>
          </ac:picMkLst>
        </pc:picChg>
        <pc:picChg chg="mod">
          <ac:chgData name="Carlos Felipe Valdebenito Parra" userId="b919de623c4c3359" providerId="LiveId" clId="{1AA63310-A41F-405D-B6AE-F15933451DA6}" dt="2019-09-25T21:04:35.983" v="1029" actId="1076"/>
          <ac:picMkLst>
            <pc:docMk/>
            <pc:sldMk cId="0" sldId="259"/>
            <ac:picMk id="28677" creationId="{300B5533-0983-45BB-8B99-D785A750A9C0}"/>
          </ac:picMkLst>
        </pc:picChg>
      </pc:sldChg>
      <pc:sldChg chg="modSp add del">
        <pc:chgData name="Carlos Felipe Valdebenito Parra" userId="b919de623c4c3359" providerId="LiveId" clId="{1AA63310-A41F-405D-B6AE-F15933451DA6}" dt="2019-09-08T23:55:20.279" v="232" actId="2696"/>
        <pc:sldMkLst>
          <pc:docMk/>
          <pc:sldMk cId="2776901535" sldId="259"/>
        </pc:sldMkLst>
        <pc:spChg chg="mod">
          <ac:chgData name="Carlos Felipe Valdebenito Parra" userId="b919de623c4c3359" providerId="LiveId" clId="{1AA63310-A41F-405D-B6AE-F15933451DA6}" dt="2019-09-08T23:53:53.792" v="187" actId="20577"/>
          <ac:spMkLst>
            <pc:docMk/>
            <pc:sldMk cId="2776901535" sldId="259"/>
            <ac:spMk id="2" creationId="{FB849953-8CB7-442E-AC75-2BC2443C47E0}"/>
          </ac:spMkLst>
        </pc:spChg>
        <pc:spChg chg="mod">
          <ac:chgData name="Carlos Felipe Valdebenito Parra" userId="b919de623c4c3359" providerId="LiveId" clId="{1AA63310-A41F-405D-B6AE-F15933451DA6}" dt="2019-09-08T23:54:25.623" v="225" actId="20577"/>
          <ac:spMkLst>
            <pc:docMk/>
            <pc:sldMk cId="2776901535" sldId="259"/>
            <ac:spMk id="3" creationId="{28DC51EE-1C6C-4EEC-9290-F9ADC6B374CA}"/>
          </ac:spMkLst>
        </pc:spChg>
      </pc:sldChg>
      <pc:sldChg chg="modSp add del">
        <pc:chgData name="Carlos Felipe Valdebenito Parra" userId="b919de623c4c3359" providerId="LiveId" clId="{1AA63310-A41F-405D-B6AE-F15933451DA6}" dt="2019-09-15T20:50:55.292" v="625" actId="2696"/>
        <pc:sldMkLst>
          <pc:docMk/>
          <pc:sldMk cId="590021404" sldId="260"/>
        </pc:sldMkLst>
        <pc:spChg chg="mod">
          <ac:chgData name="Carlos Felipe Valdebenito Parra" userId="b919de623c4c3359" providerId="LiveId" clId="{1AA63310-A41F-405D-B6AE-F15933451DA6}" dt="2019-09-08T23:55:45.703" v="295" actId="20577"/>
          <ac:spMkLst>
            <pc:docMk/>
            <pc:sldMk cId="590021404" sldId="260"/>
            <ac:spMk id="2" creationId="{625E5CE7-0B01-42C1-BE3E-677DB965E5F5}"/>
          </ac:spMkLst>
        </pc:spChg>
        <pc:spChg chg="mod">
          <ac:chgData name="Carlos Felipe Valdebenito Parra" userId="b919de623c4c3359" providerId="LiveId" clId="{1AA63310-A41F-405D-B6AE-F15933451DA6}" dt="2019-09-08T23:55:55.366" v="329" actId="20577"/>
          <ac:spMkLst>
            <pc:docMk/>
            <pc:sldMk cId="590021404" sldId="260"/>
            <ac:spMk id="3" creationId="{49ED09F1-23D5-4D73-BA28-083093CD4858}"/>
          </ac:spMkLst>
        </pc:spChg>
      </pc:sldChg>
      <pc:sldChg chg="modSp add del">
        <pc:chgData name="Carlos Felipe Valdebenito Parra" userId="b919de623c4c3359" providerId="LiveId" clId="{1AA63310-A41F-405D-B6AE-F15933451DA6}" dt="2019-09-15T20:50:55.281" v="624" actId="2696"/>
        <pc:sldMkLst>
          <pc:docMk/>
          <pc:sldMk cId="2432740053" sldId="261"/>
        </pc:sldMkLst>
        <pc:spChg chg="mod">
          <ac:chgData name="Carlos Felipe Valdebenito Parra" userId="b919de623c4c3359" providerId="LiveId" clId="{1AA63310-A41F-405D-B6AE-F15933451DA6}" dt="2019-09-08T23:56:58.912" v="335" actId="27636"/>
          <ac:spMkLst>
            <pc:docMk/>
            <pc:sldMk cId="2432740053" sldId="261"/>
            <ac:spMk id="3" creationId="{34A4251D-C76B-4893-8AA5-24B8C5346888}"/>
          </ac:spMkLst>
        </pc:spChg>
      </pc:sldChg>
      <pc:sldChg chg="modSp add del">
        <pc:chgData name="Carlos Felipe Valdebenito Parra" userId="b919de623c4c3359" providerId="LiveId" clId="{1AA63310-A41F-405D-B6AE-F15933451DA6}" dt="2019-09-15T20:50:55.268" v="623" actId="2696"/>
        <pc:sldMkLst>
          <pc:docMk/>
          <pc:sldMk cId="3801495580" sldId="262"/>
        </pc:sldMkLst>
        <pc:spChg chg="mod">
          <ac:chgData name="Carlos Felipe Valdebenito Parra" userId="b919de623c4c3359" providerId="LiveId" clId="{1AA63310-A41F-405D-B6AE-F15933451DA6}" dt="2019-09-08T23:57:08.140" v="337" actId="27636"/>
          <ac:spMkLst>
            <pc:docMk/>
            <pc:sldMk cId="3801495580" sldId="262"/>
            <ac:spMk id="3" creationId="{6C10F482-735D-4B8B-8465-6FF30C50D8CC}"/>
          </ac:spMkLst>
        </pc:spChg>
      </pc:sldChg>
      <pc:sldChg chg="addSp delSp modSp add del mod setBg">
        <pc:chgData name="Carlos Felipe Valdebenito Parra" userId="b919de623c4c3359" providerId="LiveId" clId="{1AA63310-A41F-405D-B6AE-F15933451DA6}" dt="2019-09-15T20:53:11.314" v="635" actId="2696"/>
        <pc:sldMkLst>
          <pc:docMk/>
          <pc:sldMk cId="2907694944" sldId="263"/>
        </pc:sldMkLst>
        <pc:spChg chg="mod">
          <ac:chgData name="Carlos Felipe Valdebenito Parra" userId="b919de623c4c3359" providerId="LiveId" clId="{1AA63310-A41F-405D-B6AE-F15933451DA6}" dt="2019-09-08T23:58:48.772" v="362" actId="26606"/>
          <ac:spMkLst>
            <pc:docMk/>
            <pc:sldMk cId="2907694944" sldId="263"/>
            <ac:spMk id="2" creationId="{656D2E66-EA06-4750-B48B-71F4894D4EA2}"/>
          </ac:spMkLst>
        </pc:spChg>
        <pc:spChg chg="del mod">
          <ac:chgData name="Carlos Felipe Valdebenito Parra" userId="b919de623c4c3359" providerId="LiveId" clId="{1AA63310-A41F-405D-B6AE-F15933451DA6}" dt="2019-09-08T23:58:48.772" v="362" actId="26606"/>
          <ac:spMkLst>
            <pc:docMk/>
            <pc:sldMk cId="2907694944" sldId="263"/>
            <ac:spMk id="3" creationId="{AC2B891D-FE63-445E-AB34-7E14BBDD9F71}"/>
          </ac:spMkLst>
        </pc:spChg>
        <pc:spChg chg="add">
          <ac:chgData name="Carlos Felipe Valdebenito Parra" userId="b919de623c4c3359" providerId="LiveId" clId="{1AA63310-A41F-405D-B6AE-F15933451DA6}" dt="2019-09-08T23:58:48.772" v="362" actId="26606"/>
          <ac:spMkLst>
            <pc:docMk/>
            <pc:sldMk cId="2907694944" sldId="263"/>
            <ac:spMk id="10" creationId="{EF80DE4C-0C31-4F4F-BA78-30C6E52FDE4E}"/>
          </ac:spMkLst>
        </pc:spChg>
        <pc:spChg chg="add">
          <ac:chgData name="Carlos Felipe Valdebenito Parra" userId="b919de623c4c3359" providerId="LiveId" clId="{1AA63310-A41F-405D-B6AE-F15933451DA6}" dt="2019-09-08T23:58:48.772" v="362" actId="26606"/>
          <ac:spMkLst>
            <pc:docMk/>
            <pc:sldMk cId="2907694944" sldId="263"/>
            <ac:spMk id="14" creationId="{0663CEEF-E862-497E-8B58-D5FC7B598AE2}"/>
          </ac:spMkLst>
        </pc:spChg>
        <pc:spChg chg="add">
          <ac:chgData name="Carlos Felipe Valdebenito Parra" userId="b919de623c4c3359" providerId="LiveId" clId="{1AA63310-A41F-405D-B6AE-F15933451DA6}" dt="2019-09-08T23:58:48.772" v="362" actId="26606"/>
          <ac:spMkLst>
            <pc:docMk/>
            <pc:sldMk cId="2907694944" sldId="263"/>
            <ac:spMk id="18" creationId="{F238B29C-0945-4ED7-825C-2662C6957772}"/>
          </ac:spMkLst>
        </pc:spChg>
        <pc:graphicFrameChg chg="add mod">
          <ac:chgData name="Carlos Felipe Valdebenito Parra" userId="b919de623c4c3359" providerId="LiveId" clId="{1AA63310-A41F-405D-B6AE-F15933451DA6}" dt="2019-09-09T00:00:30.491" v="438" actId="20577"/>
          <ac:graphicFrameMkLst>
            <pc:docMk/>
            <pc:sldMk cId="2907694944" sldId="263"/>
            <ac:graphicFrameMk id="5" creationId="{C420FFFE-8BBD-4940-8A06-33F6805A1649}"/>
          </ac:graphicFrameMkLst>
        </pc:graphicFrameChg>
        <pc:picChg chg="add">
          <ac:chgData name="Carlos Felipe Valdebenito Parra" userId="b919de623c4c3359" providerId="LiveId" clId="{1AA63310-A41F-405D-B6AE-F15933451DA6}" dt="2019-09-08T23:58:48.772" v="362" actId="26606"/>
          <ac:picMkLst>
            <pc:docMk/>
            <pc:sldMk cId="2907694944" sldId="263"/>
            <ac:picMk id="12" creationId="{3799E698-FF9B-4101-95EF-59189E5D012E}"/>
          </ac:picMkLst>
        </pc:picChg>
        <pc:picChg chg="add">
          <ac:chgData name="Carlos Felipe Valdebenito Parra" userId="b919de623c4c3359" providerId="LiveId" clId="{1AA63310-A41F-405D-B6AE-F15933451DA6}" dt="2019-09-08T23:58:48.772" v="362" actId="26606"/>
          <ac:picMkLst>
            <pc:docMk/>
            <pc:sldMk cId="2907694944" sldId="263"/>
            <ac:picMk id="16" creationId="{F62DE490-9B76-4FCB-B722-75055E30A00A}"/>
          </ac:picMkLst>
        </pc:picChg>
      </pc:sldChg>
      <pc:sldChg chg="delSp add del setBg delDesignElem">
        <pc:chgData name="Carlos Felipe Valdebenito Parra" userId="b919de623c4c3359" providerId="LiveId" clId="{1AA63310-A41F-405D-B6AE-F15933451DA6}" dt="2019-09-15T21:52:34.888" v="924" actId="2696"/>
        <pc:sldMkLst>
          <pc:docMk/>
          <pc:sldMk cId="3762532294" sldId="263"/>
        </pc:sldMkLst>
        <pc:spChg chg="del">
          <ac:chgData name="Carlos Felipe Valdebenito Parra" userId="b919de623c4c3359" providerId="LiveId" clId="{1AA63310-A41F-405D-B6AE-F15933451DA6}" dt="2019-09-15T20:53:17.377" v="637"/>
          <ac:spMkLst>
            <pc:docMk/>
            <pc:sldMk cId="3762532294" sldId="263"/>
            <ac:spMk id="10" creationId="{EF80DE4C-0C31-4F4F-BA78-30C6E52FDE4E}"/>
          </ac:spMkLst>
        </pc:spChg>
        <pc:spChg chg="del">
          <ac:chgData name="Carlos Felipe Valdebenito Parra" userId="b919de623c4c3359" providerId="LiveId" clId="{1AA63310-A41F-405D-B6AE-F15933451DA6}" dt="2019-09-15T20:53:17.377" v="637"/>
          <ac:spMkLst>
            <pc:docMk/>
            <pc:sldMk cId="3762532294" sldId="263"/>
            <ac:spMk id="14" creationId="{0663CEEF-E862-497E-8B58-D5FC7B598AE2}"/>
          </ac:spMkLst>
        </pc:spChg>
        <pc:spChg chg="del">
          <ac:chgData name="Carlos Felipe Valdebenito Parra" userId="b919de623c4c3359" providerId="LiveId" clId="{1AA63310-A41F-405D-B6AE-F15933451DA6}" dt="2019-09-15T20:53:17.377" v="637"/>
          <ac:spMkLst>
            <pc:docMk/>
            <pc:sldMk cId="3762532294" sldId="263"/>
            <ac:spMk id="18" creationId="{F238B29C-0945-4ED7-825C-2662C6957772}"/>
          </ac:spMkLst>
        </pc:spChg>
        <pc:picChg chg="del">
          <ac:chgData name="Carlos Felipe Valdebenito Parra" userId="b919de623c4c3359" providerId="LiveId" clId="{1AA63310-A41F-405D-B6AE-F15933451DA6}" dt="2019-09-15T20:53:17.377" v="637"/>
          <ac:picMkLst>
            <pc:docMk/>
            <pc:sldMk cId="3762532294" sldId="263"/>
            <ac:picMk id="12" creationId="{3799E698-FF9B-4101-95EF-59189E5D012E}"/>
          </ac:picMkLst>
        </pc:picChg>
        <pc:picChg chg="del">
          <ac:chgData name="Carlos Felipe Valdebenito Parra" userId="b919de623c4c3359" providerId="LiveId" clId="{1AA63310-A41F-405D-B6AE-F15933451DA6}" dt="2019-09-15T20:53:17.377" v="637"/>
          <ac:picMkLst>
            <pc:docMk/>
            <pc:sldMk cId="3762532294" sldId="263"/>
            <ac:picMk id="16" creationId="{F62DE490-9B76-4FCB-B722-75055E30A00A}"/>
          </ac:picMkLst>
        </pc:picChg>
      </pc:sldChg>
      <pc:sldChg chg="modSp add del">
        <pc:chgData name="Carlos Felipe Valdebenito Parra" userId="b919de623c4c3359" providerId="LiveId" clId="{1AA63310-A41F-405D-B6AE-F15933451DA6}" dt="2019-09-15T20:51:28.835" v="627" actId="2696"/>
        <pc:sldMkLst>
          <pc:docMk/>
          <pc:sldMk cId="2029521010" sldId="264"/>
        </pc:sldMkLst>
        <pc:spChg chg="mod">
          <ac:chgData name="Carlos Felipe Valdebenito Parra" userId="b919de623c4c3359" providerId="LiveId" clId="{1AA63310-A41F-405D-B6AE-F15933451DA6}" dt="2019-09-09T00:01:44.883" v="481" actId="20577"/>
          <ac:spMkLst>
            <pc:docMk/>
            <pc:sldMk cId="2029521010" sldId="264"/>
            <ac:spMk id="2" creationId="{489D8C60-9857-4E2B-8F30-417A251B2B29}"/>
          </ac:spMkLst>
        </pc:spChg>
        <pc:spChg chg="mod">
          <ac:chgData name="Carlos Felipe Valdebenito Parra" userId="b919de623c4c3359" providerId="LiveId" clId="{1AA63310-A41F-405D-B6AE-F15933451DA6}" dt="2019-09-09T00:01:57.784" v="482"/>
          <ac:spMkLst>
            <pc:docMk/>
            <pc:sldMk cId="2029521010" sldId="264"/>
            <ac:spMk id="3" creationId="{0C164900-5E6F-43C0-9F59-1DDF65E53A58}"/>
          </ac:spMkLst>
        </pc:spChg>
      </pc:sldChg>
      <pc:sldChg chg="add del">
        <pc:chgData name="Carlos Felipe Valdebenito Parra" userId="b919de623c4c3359" providerId="LiveId" clId="{1AA63310-A41F-405D-B6AE-F15933451DA6}" dt="2019-09-15T21:34:36.164" v="693" actId="2696"/>
        <pc:sldMkLst>
          <pc:docMk/>
          <pc:sldMk cId="3957050982" sldId="264"/>
        </pc:sldMkLst>
      </pc:sldChg>
      <pc:sldChg chg="add del">
        <pc:chgData name="Carlos Felipe Valdebenito Parra" userId="b919de623c4c3359" providerId="LiveId" clId="{1AA63310-A41F-405D-B6AE-F15933451DA6}" dt="2019-09-15T21:13:18.154" v="687" actId="2696"/>
        <pc:sldMkLst>
          <pc:docMk/>
          <pc:sldMk cId="4013451180" sldId="264"/>
        </pc:sldMkLst>
      </pc:sldChg>
      <pc:sldChg chg="add del">
        <pc:chgData name="Carlos Felipe Valdebenito Parra" userId="b919de623c4c3359" providerId="LiveId" clId="{1AA63310-A41F-405D-B6AE-F15933451DA6}" dt="2019-09-15T21:13:18.142" v="686" actId="2696"/>
        <pc:sldMkLst>
          <pc:docMk/>
          <pc:sldMk cId="1272043707" sldId="265"/>
        </pc:sldMkLst>
      </pc:sldChg>
      <pc:sldChg chg="add del">
        <pc:chgData name="Carlos Felipe Valdebenito Parra" userId="b919de623c4c3359" providerId="LiveId" clId="{1AA63310-A41F-405D-B6AE-F15933451DA6}" dt="2019-09-15T21:34:37.438" v="694" actId="2696"/>
        <pc:sldMkLst>
          <pc:docMk/>
          <pc:sldMk cId="3041628340" sldId="265"/>
        </pc:sldMkLst>
      </pc:sldChg>
      <pc:sldChg chg="modSp add del">
        <pc:chgData name="Carlos Felipe Valdebenito Parra" userId="b919de623c4c3359" providerId="LiveId" clId="{1AA63310-A41F-405D-B6AE-F15933451DA6}" dt="2019-09-15T20:51:28.863" v="629" actId="2696"/>
        <pc:sldMkLst>
          <pc:docMk/>
          <pc:sldMk cId="3416569547" sldId="265"/>
        </pc:sldMkLst>
        <pc:spChg chg="mod">
          <ac:chgData name="Carlos Felipe Valdebenito Parra" userId="b919de623c4c3359" providerId="LiveId" clId="{1AA63310-A41F-405D-B6AE-F15933451DA6}" dt="2019-09-09T00:02:21.090" v="485" actId="27636"/>
          <ac:spMkLst>
            <pc:docMk/>
            <pc:sldMk cId="3416569547" sldId="265"/>
            <ac:spMk id="3" creationId="{70D54BBB-9653-4BA4-AF31-21543E02FD02}"/>
          </ac:spMkLst>
        </pc:spChg>
      </pc:sldChg>
      <pc:sldChg chg="addSp delSp modSp add del">
        <pc:chgData name="Carlos Felipe Valdebenito Parra" userId="b919de623c4c3359" providerId="LiveId" clId="{1AA63310-A41F-405D-B6AE-F15933451DA6}" dt="2019-09-15T20:51:28.859" v="628" actId="2696"/>
        <pc:sldMkLst>
          <pc:docMk/>
          <pc:sldMk cId="1294894180" sldId="266"/>
        </pc:sldMkLst>
        <pc:spChg chg="del">
          <ac:chgData name="Carlos Felipe Valdebenito Parra" userId="b919de623c4c3359" providerId="LiveId" clId="{1AA63310-A41F-405D-B6AE-F15933451DA6}" dt="2019-09-09T00:03:03.061" v="487"/>
          <ac:spMkLst>
            <pc:docMk/>
            <pc:sldMk cId="1294894180" sldId="266"/>
            <ac:spMk id="3" creationId="{3367B5E3-FF3F-446B-9769-41E65723BC2E}"/>
          </ac:spMkLst>
        </pc:spChg>
        <pc:picChg chg="add mod">
          <ac:chgData name="Carlos Felipe Valdebenito Parra" userId="b919de623c4c3359" providerId="LiveId" clId="{1AA63310-A41F-405D-B6AE-F15933451DA6}" dt="2019-09-09T00:03:04.946" v="488" actId="1076"/>
          <ac:picMkLst>
            <pc:docMk/>
            <pc:sldMk cId="1294894180" sldId="266"/>
            <ac:picMk id="4" creationId="{21B43C38-2614-4248-AB49-588CF7490052}"/>
          </ac:picMkLst>
        </pc:picChg>
      </pc:sldChg>
      <pc:sldChg chg="modSp add">
        <pc:chgData name="Carlos Felipe Valdebenito Parra" userId="b919de623c4c3359" providerId="LiveId" clId="{1AA63310-A41F-405D-B6AE-F15933451DA6}" dt="2019-09-15T20:52:14.525" v="634" actId="1076"/>
        <pc:sldMkLst>
          <pc:docMk/>
          <pc:sldMk cId="4093256902" sldId="266"/>
        </pc:sldMkLst>
        <pc:picChg chg="mod">
          <ac:chgData name="Carlos Felipe Valdebenito Parra" userId="b919de623c4c3359" providerId="LiveId" clId="{1AA63310-A41F-405D-B6AE-F15933451DA6}" dt="2019-09-15T20:52:14.525" v="634" actId="1076"/>
          <ac:picMkLst>
            <pc:docMk/>
            <pc:sldMk cId="4093256902" sldId="266"/>
            <ac:picMk id="4" creationId="{21B43C38-2614-4248-AB49-588CF7490052}"/>
          </ac:picMkLst>
        </pc:picChg>
      </pc:sldChg>
      <pc:sldChg chg="addSp modSp add del">
        <pc:chgData name="Carlos Felipe Valdebenito Parra" userId="b919de623c4c3359" providerId="LiveId" clId="{1AA63310-A41F-405D-B6AE-F15933451DA6}" dt="2019-09-15T20:54:21.596" v="643" actId="2696"/>
        <pc:sldMkLst>
          <pc:docMk/>
          <pc:sldMk cId="25616320" sldId="267"/>
        </pc:sldMkLst>
        <pc:picChg chg="add mod">
          <ac:chgData name="Carlos Felipe Valdebenito Parra" userId="b919de623c4c3359" providerId="LiveId" clId="{1AA63310-A41F-405D-B6AE-F15933451DA6}" dt="2019-09-09T00:03:40.927" v="493" actId="1076"/>
          <ac:picMkLst>
            <pc:docMk/>
            <pc:sldMk cId="25616320" sldId="267"/>
            <ac:picMk id="4" creationId="{9C6DDF92-6559-4A71-AC88-0DD597AD0139}"/>
          </ac:picMkLst>
        </pc:picChg>
      </pc:sldChg>
      <pc:sldChg chg="add del">
        <pc:chgData name="Carlos Felipe Valdebenito Parra" userId="b919de623c4c3359" providerId="LiveId" clId="{1AA63310-A41F-405D-B6AE-F15933451DA6}" dt="2019-09-15T21:12:02.459" v="685" actId="2696"/>
        <pc:sldMkLst>
          <pc:docMk/>
          <pc:sldMk cId="1608310205" sldId="267"/>
        </pc:sldMkLst>
      </pc:sldChg>
      <pc:sldChg chg="modSp add del">
        <pc:chgData name="Carlos Felipe Valdebenito Parra" userId="b919de623c4c3359" providerId="LiveId" clId="{1AA63310-A41F-405D-B6AE-F15933451DA6}" dt="2019-09-15T20:53:27.709" v="639" actId="2696"/>
        <pc:sldMkLst>
          <pc:docMk/>
          <pc:sldMk cId="126765742" sldId="268"/>
        </pc:sldMkLst>
        <pc:spChg chg="mod">
          <ac:chgData name="Carlos Felipe Valdebenito Parra" userId="b919de623c4c3359" providerId="LiveId" clId="{1AA63310-A41F-405D-B6AE-F15933451DA6}" dt="2019-09-09T00:04:03.069" v="512" actId="20577"/>
          <ac:spMkLst>
            <pc:docMk/>
            <pc:sldMk cId="126765742" sldId="268"/>
            <ac:spMk id="2" creationId="{BEBCB3C1-5C43-4F00-A258-21A3C8892014}"/>
          </ac:spMkLst>
        </pc:spChg>
        <pc:spChg chg="mod">
          <ac:chgData name="Carlos Felipe Valdebenito Parra" userId="b919de623c4c3359" providerId="LiveId" clId="{1AA63310-A41F-405D-B6AE-F15933451DA6}" dt="2019-09-09T00:05:29.274" v="514" actId="27636"/>
          <ac:spMkLst>
            <pc:docMk/>
            <pc:sldMk cId="126765742" sldId="268"/>
            <ac:spMk id="3" creationId="{D24D16DF-6DDA-4DD9-A8A4-92B9E25A3AAB}"/>
          </ac:spMkLst>
        </pc:spChg>
      </pc:sldChg>
      <pc:sldChg chg="add del ord">
        <pc:chgData name="Carlos Felipe Valdebenito Parra" userId="b919de623c4c3359" providerId="LiveId" clId="{1AA63310-A41F-405D-B6AE-F15933451DA6}" dt="2019-09-15T21:39:06.228" v="747" actId="2696"/>
        <pc:sldMkLst>
          <pc:docMk/>
          <pc:sldMk cId="1361891563" sldId="268"/>
        </pc:sldMkLst>
      </pc:sldChg>
      <pc:sldChg chg="addSp delSp modSp add del">
        <pc:chgData name="Carlos Felipe Valdebenito Parra" userId="b919de623c4c3359" providerId="LiveId" clId="{1AA63310-A41F-405D-B6AE-F15933451DA6}" dt="2019-09-15T20:53:27.702" v="638" actId="2696"/>
        <pc:sldMkLst>
          <pc:docMk/>
          <pc:sldMk cId="1846599394" sldId="269"/>
        </pc:sldMkLst>
        <pc:spChg chg="del">
          <ac:chgData name="Carlos Felipe Valdebenito Parra" userId="b919de623c4c3359" providerId="LiveId" clId="{1AA63310-A41F-405D-B6AE-F15933451DA6}" dt="2019-09-09T00:06:24.759" v="516"/>
          <ac:spMkLst>
            <pc:docMk/>
            <pc:sldMk cId="1846599394" sldId="269"/>
            <ac:spMk id="3" creationId="{C535278D-A13D-45E7-B422-3385C16AD019}"/>
          </ac:spMkLst>
        </pc:spChg>
        <pc:picChg chg="add mod">
          <ac:chgData name="Carlos Felipe Valdebenito Parra" userId="b919de623c4c3359" providerId="LiveId" clId="{1AA63310-A41F-405D-B6AE-F15933451DA6}" dt="2019-09-09T00:06:26.987" v="517" actId="14100"/>
          <ac:picMkLst>
            <pc:docMk/>
            <pc:sldMk cId="1846599394" sldId="269"/>
            <ac:picMk id="4" creationId="{B3120FC0-AE9E-4819-B877-9E3EAA4610ED}"/>
          </ac:picMkLst>
        </pc:picChg>
      </pc:sldChg>
      <pc:sldChg chg="add">
        <pc:chgData name="Carlos Felipe Valdebenito Parra" userId="b919de623c4c3359" providerId="LiveId" clId="{1AA63310-A41F-405D-B6AE-F15933451DA6}" dt="2019-09-15T20:53:38.840" v="640"/>
        <pc:sldMkLst>
          <pc:docMk/>
          <pc:sldMk cId="4224139718" sldId="269"/>
        </pc:sldMkLst>
      </pc:sldChg>
      <pc:sldChg chg="modSp add del ord">
        <pc:chgData name="Carlos Felipe Valdebenito Parra" userId="b919de623c4c3359" providerId="LiveId" clId="{1AA63310-A41F-405D-B6AE-F15933451DA6}" dt="2019-09-15T20:57:04.031" v="651" actId="2696"/>
        <pc:sldMkLst>
          <pc:docMk/>
          <pc:sldMk cId="2783252706" sldId="270"/>
        </pc:sldMkLst>
        <pc:spChg chg="mod">
          <ac:chgData name="Carlos Felipe Valdebenito Parra" userId="b919de623c4c3359" providerId="LiveId" clId="{1AA63310-A41F-405D-B6AE-F15933451DA6}" dt="2019-09-09T00:07:06.704" v="548" actId="20577"/>
          <ac:spMkLst>
            <pc:docMk/>
            <pc:sldMk cId="2783252706" sldId="270"/>
            <ac:spMk id="2" creationId="{CCF47CD4-86C8-4475-919B-2977903C6E41}"/>
          </ac:spMkLst>
        </pc:spChg>
        <pc:spChg chg="mod">
          <ac:chgData name="Carlos Felipe Valdebenito Parra" userId="b919de623c4c3359" providerId="LiveId" clId="{1AA63310-A41F-405D-B6AE-F15933451DA6}" dt="2019-09-09T00:07:29.549" v="550" actId="27636"/>
          <ac:spMkLst>
            <pc:docMk/>
            <pc:sldMk cId="2783252706" sldId="270"/>
            <ac:spMk id="3" creationId="{B938EEFC-2EE6-43FE-99EF-DE07972B54F4}"/>
          </ac:spMkLst>
        </pc:spChg>
      </pc:sldChg>
      <pc:sldChg chg="modSp add">
        <pc:chgData name="Carlos Felipe Valdebenito Parra" userId="b919de623c4c3359" providerId="LiveId" clId="{1AA63310-A41F-405D-B6AE-F15933451DA6}" dt="2019-09-15T21:45:25.186" v="852" actId="113"/>
        <pc:sldMkLst>
          <pc:docMk/>
          <pc:sldMk cId="4278456601" sldId="270"/>
        </pc:sldMkLst>
        <pc:spChg chg="mod">
          <ac:chgData name="Carlos Felipe Valdebenito Parra" userId="b919de623c4c3359" providerId="LiveId" clId="{1AA63310-A41F-405D-B6AE-F15933451DA6}" dt="2019-09-15T21:42:33.181" v="808" actId="20577"/>
          <ac:spMkLst>
            <pc:docMk/>
            <pc:sldMk cId="4278456601" sldId="270"/>
            <ac:spMk id="2" creationId="{CCF47CD4-86C8-4475-919B-2977903C6E41}"/>
          </ac:spMkLst>
        </pc:spChg>
        <pc:spChg chg="mod">
          <ac:chgData name="Carlos Felipe Valdebenito Parra" userId="b919de623c4c3359" providerId="LiveId" clId="{1AA63310-A41F-405D-B6AE-F15933451DA6}" dt="2019-09-15T21:45:25.186" v="852" actId="113"/>
          <ac:spMkLst>
            <pc:docMk/>
            <pc:sldMk cId="4278456601" sldId="270"/>
            <ac:spMk id="3" creationId="{B938EEFC-2EE6-43FE-99EF-DE07972B54F4}"/>
          </ac:spMkLst>
        </pc:spChg>
      </pc:sldChg>
      <pc:sldChg chg="modSp add del">
        <pc:chgData name="Carlos Felipe Valdebenito Parra" userId="b919de623c4c3359" providerId="LiveId" clId="{1AA63310-A41F-405D-B6AE-F15933451DA6}" dt="2019-09-15T20:50:55.304" v="626" actId="2696"/>
        <pc:sldMkLst>
          <pc:docMk/>
          <pc:sldMk cId="3121342670" sldId="271"/>
        </pc:sldMkLst>
        <pc:spChg chg="mod">
          <ac:chgData name="Carlos Felipe Valdebenito Parra" userId="b919de623c4c3359" providerId="LiveId" clId="{1AA63310-A41F-405D-B6AE-F15933451DA6}" dt="2019-09-12T23:45:27.361" v="564" actId="20577"/>
          <ac:spMkLst>
            <pc:docMk/>
            <pc:sldMk cId="3121342670" sldId="271"/>
            <ac:spMk id="2" creationId="{1CEF51DB-644E-44E1-AB5B-5A8598A63B07}"/>
          </ac:spMkLst>
        </pc:spChg>
        <pc:spChg chg="mod">
          <ac:chgData name="Carlos Felipe Valdebenito Parra" userId="b919de623c4c3359" providerId="LiveId" clId="{1AA63310-A41F-405D-B6AE-F15933451DA6}" dt="2019-09-12T23:45:30.536" v="570" actId="20577"/>
          <ac:spMkLst>
            <pc:docMk/>
            <pc:sldMk cId="3121342670" sldId="271"/>
            <ac:spMk id="3" creationId="{888A5861-7D36-416F-B5A3-F877DBCDB108}"/>
          </ac:spMkLst>
        </pc:sp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72"/>
        </pc:sldMkLst>
      </pc:sldChg>
      <pc:sldChg chg="addSp modSp add del">
        <pc:chgData name="Carlos Felipe Valdebenito Parra" userId="b919de623c4c3359" providerId="LiveId" clId="{1AA63310-A41F-405D-B6AE-F15933451DA6}" dt="2019-10-03T23:47:22.412" v="1176" actId="1076"/>
        <pc:sldMkLst>
          <pc:docMk/>
          <pc:sldMk cId="0" sldId="274"/>
        </pc:sldMkLst>
        <pc:spChg chg="add mod">
          <ac:chgData name="Carlos Felipe Valdebenito Parra" userId="b919de623c4c3359" providerId="LiveId" clId="{1AA63310-A41F-405D-B6AE-F15933451DA6}" dt="2019-10-03T23:47:22.412" v="1176" actId="1076"/>
          <ac:spMkLst>
            <pc:docMk/>
            <pc:sldMk cId="0" sldId="274"/>
            <ac:spMk id="2" creationId="{DD1BE108-2122-4E7D-AD55-890058F91A7A}"/>
          </ac:spMkLst>
        </pc:sp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75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76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77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78"/>
        </pc:sldMkLst>
      </pc:sldChg>
      <pc:sldChg chg="modSp add del">
        <pc:chgData name="Carlos Felipe Valdebenito Parra" userId="b919de623c4c3359" providerId="LiveId" clId="{1AA63310-A41F-405D-B6AE-F15933451DA6}" dt="2019-09-15T21:46:07.851" v="854" actId="20577"/>
        <pc:sldMkLst>
          <pc:docMk/>
          <pc:sldMk cId="0" sldId="279"/>
        </pc:sldMkLst>
        <pc:spChg chg="mod">
          <ac:chgData name="Carlos Felipe Valdebenito Parra" userId="b919de623c4c3359" providerId="LiveId" clId="{1AA63310-A41F-405D-B6AE-F15933451DA6}" dt="2019-09-15T21:46:07.851" v="854" actId="20577"/>
          <ac:spMkLst>
            <pc:docMk/>
            <pc:sldMk cId="0" sldId="279"/>
            <ac:spMk id="43010" creationId="{D659A06F-D82C-484C-B75C-C63A452EEC19}"/>
          </ac:spMkLst>
        </pc:sp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80"/>
        </pc:sldMkLst>
      </pc:sldChg>
      <pc:sldChg chg="modSp add del">
        <pc:chgData name="Carlos Felipe Valdebenito Parra" userId="b919de623c4c3359" providerId="LiveId" clId="{1AA63310-A41F-405D-B6AE-F15933451DA6}" dt="2019-09-15T21:46:39.529" v="855" actId="313"/>
        <pc:sldMkLst>
          <pc:docMk/>
          <pc:sldMk cId="0" sldId="281"/>
        </pc:sldMkLst>
        <pc:graphicFrameChg chg="mod">
          <ac:chgData name="Carlos Felipe Valdebenito Parra" userId="b919de623c4c3359" providerId="LiveId" clId="{1AA63310-A41F-405D-B6AE-F15933451DA6}" dt="2019-09-15T21:46:39.529" v="855" actId="313"/>
          <ac:graphicFrameMkLst>
            <pc:docMk/>
            <pc:sldMk cId="0" sldId="281"/>
            <ac:graphicFrameMk id="6" creationId="{4A0B3668-8A2C-4CBB-9486-70C51E5A106F}"/>
          </ac:graphicFrameMkLst>
        </pc:graphicFrameChg>
      </pc:sldChg>
      <pc:sldChg chg="addSp modSp add del ord">
        <pc:chgData name="Carlos Felipe Valdebenito Parra" userId="b919de623c4c3359" providerId="LiveId" clId="{1AA63310-A41F-405D-B6AE-F15933451DA6}" dt="2019-10-04T00:04:29.085" v="1181" actId="1076"/>
        <pc:sldMkLst>
          <pc:docMk/>
          <pc:sldMk cId="0" sldId="283"/>
        </pc:sldMkLst>
        <pc:spChg chg="add mod">
          <ac:chgData name="Carlos Felipe Valdebenito Parra" userId="b919de623c4c3359" providerId="LiveId" clId="{1AA63310-A41F-405D-B6AE-F15933451DA6}" dt="2019-10-04T00:04:29.085" v="1181" actId="1076"/>
          <ac:spMkLst>
            <pc:docMk/>
            <pc:sldMk cId="0" sldId="283"/>
            <ac:spMk id="6" creationId="{AF17D4A6-2B37-4679-A0E9-29F9E67C5094}"/>
          </ac:spMkLst>
        </pc:spChg>
        <pc:picChg chg="mod">
          <ac:chgData name="Carlos Felipe Valdebenito Parra" userId="b919de623c4c3359" providerId="LiveId" clId="{1AA63310-A41F-405D-B6AE-F15933451DA6}" dt="2019-10-04T00:04:22.914" v="1179" actId="1076"/>
          <ac:picMkLst>
            <pc:docMk/>
            <pc:sldMk cId="0" sldId="283"/>
            <ac:picMk id="46082" creationId="{0C098674-56BF-4E5C-B03E-3EF34801F361}"/>
          </ac:picMkLst>
        </pc:picChg>
      </pc:sldChg>
      <pc:sldChg chg="addSp delSp modSp add del ord">
        <pc:chgData name="Carlos Felipe Valdebenito Parra" userId="b919de623c4c3359" providerId="LiveId" clId="{1AA63310-A41F-405D-B6AE-F15933451DA6}" dt="2019-10-04T00:04:37.506" v="1182" actId="2696"/>
        <pc:sldMkLst>
          <pc:docMk/>
          <pc:sldMk cId="0" sldId="284"/>
        </pc:sldMkLst>
        <pc:spChg chg="add mod">
          <ac:chgData name="Carlos Felipe Valdebenito Parra" userId="b919de623c4c3359" providerId="LiveId" clId="{1AA63310-A41F-405D-B6AE-F15933451DA6}" dt="2019-10-04T00:04:19.121" v="1178"/>
          <ac:spMkLst>
            <pc:docMk/>
            <pc:sldMk cId="0" sldId="284"/>
            <ac:spMk id="2" creationId="{F900F760-E144-4B6D-9E9C-5FF69F002DB8}"/>
          </ac:spMkLst>
        </pc:spChg>
        <pc:spChg chg="del mod">
          <ac:chgData name="Carlos Felipe Valdebenito Parra" userId="b919de623c4c3359" providerId="LiveId" clId="{1AA63310-A41F-405D-B6AE-F15933451DA6}" dt="2019-10-04T00:04:19.121" v="1178"/>
          <ac:spMkLst>
            <pc:docMk/>
            <pc:sldMk cId="0" sldId="284"/>
            <ac:spMk id="47106" creationId="{5CC5E569-4107-4D02-9422-6CA0898536B9}"/>
          </ac:spMkLst>
        </pc:spChg>
      </pc:sldChg>
      <pc:sldChg chg="delSp add del ord">
        <pc:chgData name="Carlos Felipe Valdebenito Parra" userId="b919de623c4c3359" providerId="LiveId" clId="{1AA63310-A41F-405D-B6AE-F15933451DA6}" dt="2019-10-04T00:08:42.503" v="1219" actId="2696"/>
        <pc:sldMkLst>
          <pc:docMk/>
          <pc:sldMk cId="0" sldId="285"/>
        </pc:sldMkLst>
        <pc:picChg chg="del">
          <ac:chgData name="Carlos Felipe Valdebenito Parra" userId="b919de623c4c3359" providerId="LiveId" clId="{1AA63310-A41F-405D-B6AE-F15933451DA6}" dt="2019-10-04T00:08:19.467" v="1215"/>
          <ac:picMkLst>
            <pc:docMk/>
            <pc:sldMk cId="0" sldId="285"/>
            <ac:picMk id="48133" creationId="{7B2DD84F-046E-4931-A2DA-1C0F8DA4A5E8}"/>
          </ac:picMkLst>
        </pc:picChg>
      </pc:sldChg>
      <pc:sldChg chg="addSp delSp modSp add del">
        <pc:chgData name="Carlos Felipe Valdebenito Parra" userId="b919de623c4c3359" providerId="LiveId" clId="{1AA63310-A41F-405D-B6AE-F15933451DA6}" dt="2019-10-04T00:09:42.601" v="1233" actId="2696"/>
        <pc:sldMkLst>
          <pc:docMk/>
          <pc:sldMk cId="0" sldId="286"/>
        </pc:sldMkLst>
        <pc:spChg chg="add mod">
          <ac:chgData name="Carlos Felipe Valdebenito Parra" userId="b919de623c4c3359" providerId="LiveId" clId="{1AA63310-A41F-405D-B6AE-F15933451DA6}" dt="2019-10-04T00:09:24.131" v="1220"/>
          <ac:spMkLst>
            <pc:docMk/>
            <pc:sldMk cId="0" sldId="286"/>
            <ac:spMk id="2" creationId="{9A57A2A9-8169-4EC8-BD50-47217CCD31B1}"/>
          </ac:spMkLst>
        </pc:spChg>
        <pc:spChg chg="del mod">
          <ac:chgData name="Carlos Felipe Valdebenito Parra" userId="b919de623c4c3359" providerId="LiveId" clId="{1AA63310-A41F-405D-B6AE-F15933451DA6}" dt="2019-10-04T00:09:24.131" v="1220"/>
          <ac:spMkLst>
            <pc:docMk/>
            <pc:sldMk cId="0" sldId="286"/>
            <ac:spMk id="49155" creationId="{4B477CD7-9A78-4B5E-8267-AE50EF6F7384}"/>
          </ac:spMkLst>
        </pc:spChg>
      </pc:sldChg>
      <pc:sldChg chg="add del">
        <pc:chgData name="Carlos Felipe Valdebenito Parra" userId="b919de623c4c3359" providerId="LiveId" clId="{1AA63310-A41F-405D-B6AE-F15933451DA6}" dt="2019-10-04T00:06:15.709" v="1208" actId="2696"/>
        <pc:sldMkLst>
          <pc:docMk/>
          <pc:sldMk cId="0" sldId="287"/>
        </pc:sldMkLst>
      </pc:sldChg>
      <pc:sldChg chg="modSp add del">
        <pc:chgData name="Carlos Felipe Valdebenito Parra" userId="b919de623c4c3359" providerId="LiveId" clId="{1AA63310-A41F-405D-B6AE-F15933451DA6}" dt="2019-10-03T22:23:14.068" v="1174" actId="14100"/>
        <pc:sldMkLst>
          <pc:docMk/>
          <pc:sldMk cId="0" sldId="288"/>
        </pc:sldMkLst>
        <pc:picChg chg="mod">
          <ac:chgData name="Carlos Felipe Valdebenito Parra" userId="b919de623c4c3359" providerId="LiveId" clId="{1AA63310-A41F-405D-B6AE-F15933451DA6}" dt="2019-10-03T22:23:14.068" v="1174" actId="14100"/>
          <ac:picMkLst>
            <pc:docMk/>
            <pc:sldMk cId="0" sldId="288"/>
            <ac:picMk id="51202" creationId="{FF9AF044-DD96-488B-A4B4-7A88AF5BB839}"/>
          </ac:picMkLst>
        </pc:picChg>
      </pc:sldChg>
      <pc:sldChg chg="modSp add del">
        <pc:chgData name="Carlos Felipe Valdebenito Parra" userId="b919de623c4c3359" providerId="LiveId" clId="{1AA63310-A41F-405D-B6AE-F15933451DA6}" dt="2019-10-04T00:14:42.041" v="1237" actId="27636"/>
        <pc:sldMkLst>
          <pc:docMk/>
          <pc:sldMk cId="0" sldId="289"/>
        </pc:sldMkLst>
        <pc:spChg chg="mod">
          <ac:chgData name="Carlos Felipe Valdebenito Parra" userId="b919de623c4c3359" providerId="LiveId" clId="{1AA63310-A41F-405D-B6AE-F15933451DA6}" dt="2019-10-04T00:14:42.041" v="1237" actId="27636"/>
          <ac:spMkLst>
            <pc:docMk/>
            <pc:sldMk cId="0" sldId="289"/>
            <ac:spMk id="3" creationId="{1A3F45EB-D468-448B-8731-086BB9622766}"/>
          </ac:spMkLst>
        </pc:spChg>
      </pc:sldChg>
      <pc:sldChg chg="addSp modSp add del">
        <pc:chgData name="Carlos Felipe Valdebenito Parra" userId="b919de623c4c3359" providerId="LiveId" clId="{1AA63310-A41F-405D-B6AE-F15933451DA6}" dt="2019-10-04T00:15:19.520" v="1242" actId="20577"/>
        <pc:sldMkLst>
          <pc:docMk/>
          <pc:sldMk cId="0" sldId="290"/>
        </pc:sldMkLst>
        <pc:spChg chg="mod">
          <ac:chgData name="Carlos Felipe Valdebenito Parra" userId="b919de623c4c3359" providerId="LiveId" clId="{1AA63310-A41F-405D-B6AE-F15933451DA6}" dt="2019-10-04T00:15:19.520" v="1242" actId="20577"/>
          <ac:spMkLst>
            <pc:docMk/>
            <pc:sldMk cId="0" sldId="290"/>
            <ac:spMk id="53251" creationId="{6C110DA9-DF01-43CA-BA83-0EE147449109}"/>
          </ac:spMkLst>
        </pc:spChg>
        <pc:picChg chg="add mod">
          <ac:chgData name="Carlos Felipe Valdebenito Parra" userId="b919de623c4c3359" providerId="LiveId" clId="{1AA63310-A41F-405D-B6AE-F15933451DA6}" dt="2019-10-04T00:08:32.739" v="1218" actId="1076"/>
          <ac:picMkLst>
            <pc:docMk/>
            <pc:sldMk cId="0" sldId="290"/>
            <ac:picMk id="6" creationId="{5D070036-CC07-41BB-BEB1-F6CFDC39C1B6}"/>
          </ac:picMkLst>
        </pc:picChg>
        <pc:picChg chg="mod">
          <ac:chgData name="Carlos Felipe Valdebenito Parra" userId="b919de623c4c3359" providerId="LiveId" clId="{1AA63310-A41F-405D-B6AE-F15933451DA6}" dt="2019-10-04T00:08:28.926" v="1216" actId="1076"/>
          <ac:picMkLst>
            <pc:docMk/>
            <pc:sldMk cId="0" sldId="290"/>
            <ac:picMk id="53252" creationId="{C423D8F3-3098-4FCB-818B-A2F8A7771D9A}"/>
          </ac:picMkLst>
        </pc:pic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91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92"/>
        </pc:sldMkLst>
      </pc:sldChg>
      <pc:sldChg chg="modSp add del">
        <pc:chgData name="Carlos Felipe Valdebenito Parra" userId="b919de623c4c3359" providerId="LiveId" clId="{1AA63310-A41F-405D-B6AE-F15933451DA6}" dt="2019-10-04T00:15:58.812" v="1245" actId="313"/>
        <pc:sldMkLst>
          <pc:docMk/>
          <pc:sldMk cId="0" sldId="293"/>
        </pc:sldMkLst>
        <pc:spChg chg="mod">
          <ac:chgData name="Carlos Felipe Valdebenito Parra" userId="b919de623c4c3359" providerId="LiveId" clId="{1AA63310-A41F-405D-B6AE-F15933451DA6}" dt="2019-10-04T00:15:58.812" v="1245" actId="313"/>
          <ac:spMkLst>
            <pc:docMk/>
            <pc:sldMk cId="0" sldId="293"/>
            <ac:spMk id="55299" creationId="{1DD54165-2E84-4667-A6A0-16DD4D1B8E39}"/>
          </ac:spMkLst>
        </pc:sp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294"/>
        </pc:sldMkLst>
      </pc:sldChg>
      <pc:sldChg chg="add del">
        <pc:chgData name="Carlos Felipe Valdebenito Parra" userId="b919de623c4c3359" providerId="LiveId" clId="{1AA63310-A41F-405D-B6AE-F15933451DA6}" dt="2019-09-15T20:56:50.275" v="648"/>
        <pc:sldMkLst>
          <pc:docMk/>
          <pc:sldMk cId="1133443367" sldId="339"/>
        </pc:sldMkLst>
      </pc:sldChg>
      <pc:sldChg chg="add del">
        <pc:chgData name="Carlos Felipe Valdebenito Parra" userId="b919de623c4c3359" providerId="LiveId" clId="{1AA63310-A41F-405D-B6AE-F15933451DA6}" dt="2019-09-15T20:56:57.384" v="650"/>
        <pc:sldMkLst>
          <pc:docMk/>
          <pc:sldMk cId="2573215530" sldId="339"/>
        </pc:sldMkLst>
      </pc:sldChg>
      <pc:sldChg chg="del">
        <pc:chgData name="Carlos Felipe Valdebenito Parra" userId="b919de623c4c3359" providerId="LiveId" clId="{1AA63310-A41F-405D-B6AE-F15933451DA6}" dt="2019-09-15T20:54:46.213" v="645" actId="2696"/>
        <pc:sldMkLst>
          <pc:docMk/>
          <pc:sldMk cId="3903206886" sldId="339"/>
        </pc:sldMkLst>
      </pc:sldChg>
      <pc:sldChg chg="ord">
        <pc:chgData name="Carlos Felipe Valdebenito Parra" userId="b919de623c4c3359" providerId="LiveId" clId="{1AA63310-A41F-405D-B6AE-F15933451DA6}" dt="2019-09-15T21:04:03.394" v="678"/>
        <pc:sldMkLst>
          <pc:docMk/>
          <pc:sldMk cId="0" sldId="432"/>
        </pc:sldMkLst>
      </pc:sldChg>
      <pc:sldChg chg="del">
        <pc:chgData name="Carlos Felipe Valdebenito Parra" userId="b919de623c4c3359" providerId="LiveId" clId="{1AA63310-A41F-405D-B6AE-F15933451DA6}" dt="2019-09-15T20:58:02.936" v="672" actId="2696"/>
        <pc:sldMkLst>
          <pc:docMk/>
          <pc:sldMk cId="1709870171" sldId="433"/>
        </pc:sldMkLst>
      </pc:sldChg>
      <pc:sldChg chg="delSp modSp ord">
        <pc:chgData name="Carlos Felipe Valdebenito Parra" userId="b919de623c4c3359" providerId="LiveId" clId="{1AA63310-A41F-405D-B6AE-F15933451DA6}" dt="2019-10-04T00:06:50.021" v="1211"/>
        <pc:sldMkLst>
          <pc:docMk/>
          <pc:sldMk cId="1482046076" sldId="434"/>
        </pc:sldMkLst>
        <pc:spChg chg="mod">
          <ac:chgData name="Carlos Felipe Valdebenito Parra" userId="b919de623c4c3359" providerId="LiveId" clId="{1AA63310-A41F-405D-B6AE-F15933451DA6}" dt="2019-09-15T21:47:53.315" v="867" actId="20577"/>
          <ac:spMkLst>
            <pc:docMk/>
            <pc:sldMk cId="1482046076" sldId="434"/>
            <ac:spMk id="2" creationId="{00000000-0000-0000-0000-000000000000}"/>
          </ac:spMkLst>
        </pc:spChg>
        <pc:spChg chg="del">
          <ac:chgData name="Carlos Felipe Valdebenito Parra" userId="b919de623c4c3359" providerId="LiveId" clId="{1AA63310-A41F-405D-B6AE-F15933451DA6}" dt="2019-09-15T21:47:49.773" v="866" actId="478"/>
          <ac:spMkLst>
            <pc:docMk/>
            <pc:sldMk cId="1482046076" sldId="434"/>
            <ac:spMk id="4" creationId="{00000000-0000-0000-0000-000000000000}"/>
          </ac:spMkLst>
        </pc:spChg>
        <pc:spChg chg="mod">
          <ac:chgData name="Carlos Felipe Valdebenito Parra" userId="b919de623c4c3359" providerId="LiveId" clId="{1AA63310-A41F-405D-B6AE-F15933451DA6}" dt="2019-09-25T21:20:47.733" v="1058" actId="20577"/>
          <ac:spMkLst>
            <pc:docMk/>
            <pc:sldMk cId="1482046076" sldId="434"/>
            <ac:spMk id="21506" creationId="{00000000-0000-0000-0000-000000000000}"/>
          </ac:spMkLst>
        </pc:spChg>
        <pc:graphicFrameChg chg="mod">
          <ac:chgData name="Carlos Felipe Valdebenito Parra" userId="b919de623c4c3359" providerId="LiveId" clId="{1AA63310-A41F-405D-B6AE-F15933451DA6}" dt="2019-09-15T21:47:34.172" v="865" actId="20577"/>
          <ac:graphicFrameMkLst>
            <pc:docMk/>
            <pc:sldMk cId="1482046076" sldId="434"/>
            <ac:graphicFrameMk id="3" creationId="{00000000-0000-0000-0000-000000000000}"/>
          </ac:graphicFrameMkLst>
        </pc:graphicFrameChg>
      </pc:sldChg>
      <pc:sldChg chg="delSp modSp ord">
        <pc:chgData name="Carlos Felipe Valdebenito Parra" userId="b919de623c4c3359" providerId="LiveId" clId="{1AA63310-A41F-405D-B6AE-F15933451DA6}" dt="2019-10-04T00:06:42.433" v="1210"/>
        <pc:sldMkLst>
          <pc:docMk/>
          <pc:sldMk cId="2267635850" sldId="435"/>
        </pc:sldMkLst>
        <pc:spChg chg="mod">
          <ac:chgData name="Carlos Felipe Valdebenito Parra" userId="b919de623c4c3359" providerId="LiveId" clId="{1AA63310-A41F-405D-B6AE-F15933451DA6}" dt="2019-09-15T21:48:12.455" v="873" actId="20577"/>
          <ac:spMkLst>
            <pc:docMk/>
            <pc:sldMk cId="2267635850" sldId="435"/>
            <ac:spMk id="2" creationId="{00000000-0000-0000-0000-000000000000}"/>
          </ac:spMkLst>
        </pc:spChg>
        <pc:spChg chg="mod">
          <ac:chgData name="Carlos Felipe Valdebenito Parra" userId="b919de623c4c3359" providerId="LiveId" clId="{1AA63310-A41F-405D-B6AE-F15933451DA6}" dt="2019-09-25T21:21:27.100" v="1084" actId="20577"/>
          <ac:spMkLst>
            <pc:docMk/>
            <pc:sldMk cId="2267635850" sldId="435"/>
            <ac:spMk id="3" creationId="{00000000-0000-0000-0000-000000000000}"/>
          </ac:spMkLst>
        </pc:spChg>
        <pc:spChg chg="mod">
          <ac:chgData name="Carlos Felipe Valdebenito Parra" userId="b919de623c4c3359" providerId="LiveId" clId="{1AA63310-A41F-405D-B6AE-F15933451DA6}" dt="2019-09-25T21:22:12.560" v="1165" actId="313"/>
          <ac:spMkLst>
            <pc:docMk/>
            <pc:sldMk cId="2267635850" sldId="435"/>
            <ac:spMk id="5" creationId="{00000000-0000-0000-0000-000000000000}"/>
          </ac:spMkLst>
        </pc:spChg>
        <pc:spChg chg="del mod">
          <ac:chgData name="Carlos Felipe Valdebenito Parra" userId="b919de623c4c3359" providerId="LiveId" clId="{1AA63310-A41F-405D-B6AE-F15933451DA6}" dt="2019-09-15T21:47:59.595" v="869" actId="478"/>
          <ac:spMkLst>
            <pc:docMk/>
            <pc:sldMk cId="2267635850" sldId="435"/>
            <ac:spMk id="6" creationId="{00000000-0000-0000-0000-000000000000}"/>
          </ac:spMkLst>
        </pc:spChg>
        <pc:spChg chg="del mod">
          <ac:chgData name="Carlos Felipe Valdebenito Parra" userId="b919de623c4c3359" providerId="LiveId" clId="{1AA63310-A41F-405D-B6AE-F15933451DA6}" dt="2019-09-15T21:48:07.345" v="871" actId="478"/>
          <ac:spMkLst>
            <pc:docMk/>
            <pc:sldMk cId="2267635850" sldId="435"/>
            <ac:spMk id="7" creationId="{00000000-0000-0000-0000-000000000000}"/>
          </ac:spMkLst>
        </pc:spChg>
        <pc:spChg chg="mod">
          <ac:chgData name="Carlos Felipe Valdebenito Parra" userId="b919de623c4c3359" providerId="LiveId" clId="{1AA63310-A41F-405D-B6AE-F15933451DA6}" dt="2019-09-25T21:21:02.078" v="1068" actId="20577"/>
          <ac:spMkLst>
            <pc:docMk/>
            <pc:sldMk cId="2267635850" sldId="435"/>
            <ac:spMk id="21506" creationId="{00000000-0000-0000-0000-000000000000}"/>
          </ac:spMkLst>
        </pc:spChg>
      </pc:sldChg>
      <pc:sldChg chg="delSp modSp add ord">
        <pc:chgData name="Carlos Felipe Valdebenito Parra" userId="b919de623c4c3359" providerId="LiveId" clId="{1AA63310-A41F-405D-B6AE-F15933451DA6}" dt="2019-10-04T00:07:12.625" v="1212"/>
        <pc:sldMkLst>
          <pc:docMk/>
          <pc:sldMk cId="2712452424" sldId="436"/>
        </pc:sldMkLst>
        <pc:spChg chg="del">
          <ac:chgData name="Carlos Felipe Valdebenito Parra" userId="b919de623c4c3359" providerId="LiveId" clId="{1AA63310-A41F-405D-B6AE-F15933451DA6}" dt="2019-09-15T21:50:52.845" v="911" actId="478"/>
          <ac:spMkLst>
            <pc:docMk/>
            <pc:sldMk cId="2712452424" sldId="436"/>
            <ac:spMk id="4" creationId="{00000000-0000-0000-0000-000000000000}"/>
          </ac:spMkLst>
        </pc:spChg>
        <pc:graphicFrameChg chg="mod">
          <ac:chgData name="Carlos Felipe Valdebenito Parra" userId="b919de623c4c3359" providerId="LiveId" clId="{1AA63310-A41F-405D-B6AE-F15933451DA6}" dt="2019-09-15T21:50:45.475" v="910" actId="404"/>
          <ac:graphicFrameMkLst>
            <pc:docMk/>
            <pc:sldMk cId="2712452424" sldId="436"/>
            <ac:graphicFrameMk id="3" creationId="{00000000-0000-0000-0000-000000000000}"/>
          </ac:graphicFrameMkLst>
        </pc:graphicFrameChg>
      </pc:sldChg>
      <pc:sldChg chg="del">
        <pc:chgData name="Carlos Felipe Valdebenito Parra" userId="b919de623c4c3359" providerId="LiveId" clId="{1AA63310-A41F-405D-B6AE-F15933451DA6}" dt="2019-09-15T20:58:36.523" v="675" actId="2696"/>
        <pc:sldMkLst>
          <pc:docMk/>
          <pc:sldMk cId="3330048181" sldId="436"/>
        </pc:sldMkLst>
      </pc:sldChg>
      <pc:sldChg chg="del">
        <pc:chgData name="Carlos Felipe Valdebenito Parra" userId="b919de623c4c3359" providerId="LiveId" clId="{1AA63310-A41F-405D-B6AE-F15933451DA6}" dt="2019-09-15T20:58:36.510" v="674" actId="2696"/>
        <pc:sldMkLst>
          <pc:docMk/>
          <pc:sldMk cId="2868122550" sldId="437"/>
        </pc:sldMkLst>
      </pc:sldChg>
      <pc:sldChg chg="addSp delSp modSp add">
        <pc:chgData name="Carlos Felipe Valdebenito Parra" userId="b919de623c4c3359" providerId="LiveId" clId="{1AA63310-A41F-405D-B6AE-F15933451DA6}" dt="2019-10-04T00:09:39.891" v="1232" actId="20577"/>
        <pc:sldMkLst>
          <pc:docMk/>
          <pc:sldMk cId="3284276534" sldId="437"/>
        </pc:sldMkLst>
        <pc:spChg chg="del mod">
          <ac:chgData name="Carlos Felipe Valdebenito Parra" userId="b919de623c4c3359" providerId="LiveId" clId="{1AA63310-A41F-405D-B6AE-F15933451DA6}" dt="2019-09-15T21:51:25.558" v="917" actId="478"/>
          <ac:spMkLst>
            <pc:docMk/>
            <pc:sldMk cId="3284276534" sldId="437"/>
            <ac:spMk id="2" creationId="{00000000-0000-0000-0000-000000000000}"/>
          </ac:spMkLst>
        </pc:spChg>
        <pc:spChg chg="del">
          <ac:chgData name="Carlos Felipe Valdebenito Parra" userId="b919de623c4c3359" providerId="LiveId" clId="{1AA63310-A41F-405D-B6AE-F15933451DA6}" dt="2019-09-15T21:51:05.694" v="912" actId="478"/>
          <ac:spMkLst>
            <pc:docMk/>
            <pc:sldMk cId="3284276534" sldId="437"/>
            <ac:spMk id="3" creationId="{00000000-0000-0000-0000-000000000000}"/>
          </ac:spMkLst>
        </pc:spChg>
        <pc:spChg chg="add mod">
          <ac:chgData name="Carlos Felipe Valdebenito Parra" userId="b919de623c4c3359" providerId="LiveId" clId="{1AA63310-A41F-405D-B6AE-F15933451DA6}" dt="2019-10-04T00:09:39.891" v="1232" actId="20577"/>
          <ac:spMkLst>
            <pc:docMk/>
            <pc:sldMk cId="3284276534" sldId="437"/>
            <ac:spMk id="6" creationId="{BDC0FB7C-73CB-47B9-93DC-771961B631FE}"/>
          </ac:spMkLst>
        </pc:spChg>
        <pc:spChg chg="mod">
          <ac:chgData name="Carlos Felipe Valdebenito Parra" userId="b919de623c4c3359" providerId="LiveId" clId="{1AA63310-A41F-405D-B6AE-F15933451DA6}" dt="2019-09-15T21:51:29.991" v="922" actId="20577"/>
          <ac:spMkLst>
            <pc:docMk/>
            <pc:sldMk cId="3284276534" sldId="437"/>
            <ac:spMk id="21507" creationId="{00000000-0000-0000-0000-000000000000}"/>
          </ac:spMkLst>
        </pc:spChg>
        <pc:picChg chg="del">
          <ac:chgData name="Carlos Felipe Valdebenito Parra" userId="b919de623c4c3359" providerId="LiveId" clId="{1AA63310-A41F-405D-B6AE-F15933451DA6}" dt="2019-09-15T21:51:15.816" v="916" actId="478"/>
          <ac:picMkLst>
            <pc:docMk/>
            <pc:sldMk cId="3284276534" sldId="437"/>
            <ac:picMk id="19458" creationId="{00000000-0000-0000-0000-000000000000}"/>
          </ac:picMkLst>
        </pc:picChg>
        <pc:picChg chg="mod">
          <ac:chgData name="Carlos Felipe Valdebenito Parra" userId="b919de623c4c3359" providerId="LiveId" clId="{1AA63310-A41F-405D-B6AE-F15933451DA6}" dt="2019-09-15T21:51:34.799" v="923" actId="1076"/>
          <ac:picMkLst>
            <pc:docMk/>
            <pc:sldMk cId="3284276534" sldId="437"/>
            <ac:picMk id="19460" creationId="{00000000-0000-0000-0000-000000000000}"/>
          </ac:picMkLst>
        </pc:pic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438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439"/>
        </pc:sldMkLst>
      </pc:sldChg>
      <pc:sldChg chg="add del">
        <pc:chgData name="Carlos Felipe Valdebenito Parra" userId="b919de623c4c3359" providerId="LiveId" clId="{1AA63310-A41F-405D-B6AE-F15933451DA6}" dt="2019-09-13T00:09:45.993" v="574"/>
        <pc:sldMkLst>
          <pc:docMk/>
          <pc:sldMk cId="1842473438" sldId="439"/>
        </pc:sldMkLst>
      </pc:sldChg>
      <pc:sldChg chg="add del">
        <pc:chgData name="Carlos Felipe Valdebenito Parra" userId="b919de623c4c3359" providerId="LiveId" clId="{1AA63310-A41F-405D-B6AE-F15933451DA6}" dt="2019-09-13T00:09:34.881" v="572"/>
        <pc:sldMkLst>
          <pc:docMk/>
          <pc:sldMk cId="4112526588" sldId="439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440"/>
        </pc:sldMkLst>
      </pc:sldChg>
      <pc:sldChg chg="add del">
        <pc:chgData name="Carlos Felipe Valdebenito Parra" userId="b919de623c4c3359" providerId="LiveId" clId="{1AA63310-A41F-405D-B6AE-F15933451DA6}" dt="2019-09-13T00:09:45.993" v="574"/>
        <pc:sldMkLst>
          <pc:docMk/>
          <pc:sldMk cId="3451882556" sldId="440"/>
        </pc:sldMkLst>
      </pc:sldChg>
      <pc:sldChg chg="add del">
        <pc:chgData name="Carlos Felipe Valdebenito Parra" userId="b919de623c4c3359" providerId="LiveId" clId="{1AA63310-A41F-405D-B6AE-F15933451DA6}" dt="2019-09-13T00:09:34.881" v="572"/>
        <pc:sldMkLst>
          <pc:docMk/>
          <pc:sldMk cId="3875915193" sldId="440"/>
        </pc:sldMkLst>
      </pc:sldChg>
      <pc:sldChg chg="addSp modSp add del">
        <pc:chgData name="Carlos Felipe Valdebenito Parra" userId="b919de623c4c3359" providerId="LiveId" clId="{1AA63310-A41F-405D-B6AE-F15933451DA6}" dt="2019-09-25T21:06:58.259" v="1041" actId="1076"/>
        <pc:sldMkLst>
          <pc:docMk/>
          <pc:sldMk cId="0" sldId="441"/>
        </pc:sldMkLst>
        <pc:picChg chg="add mod">
          <ac:chgData name="Carlos Felipe Valdebenito Parra" userId="b919de623c4c3359" providerId="LiveId" clId="{1AA63310-A41F-405D-B6AE-F15933451DA6}" dt="2019-09-25T21:06:58.259" v="1041" actId="1076"/>
          <ac:picMkLst>
            <pc:docMk/>
            <pc:sldMk cId="0" sldId="441"/>
            <ac:picMk id="3" creationId="{62336143-75D8-45FB-837D-1694F361732E}"/>
          </ac:picMkLst>
        </pc:picChg>
        <pc:picChg chg="mod">
          <ac:chgData name="Carlos Felipe Valdebenito Parra" userId="b919de623c4c3359" providerId="LiveId" clId="{1AA63310-A41F-405D-B6AE-F15933451DA6}" dt="2019-09-25T21:05:01.320" v="1033" actId="1076"/>
          <ac:picMkLst>
            <pc:docMk/>
            <pc:sldMk cId="0" sldId="441"/>
            <ac:picMk id="29700" creationId="{CA4FDEFD-F419-4303-BFB6-593846F4F38D}"/>
          </ac:picMkLst>
        </pc:picChg>
      </pc:sldChg>
      <pc:sldChg chg="add del">
        <pc:chgData name="Carlos Felipe Valdebenito Parra" userId="b919de623c4c3359" providerId="LiveId" clId="{1AA63310-A41F-405D-B6AE-F15933451DA6}" dt="2019-09-13T00:09:34.881" v="572"/>
        <pc:sldMkLst>
          <pc:docMk/>
          <pc:sldMk cId="3607365202" sldId="441"/>
        </pc:sldMkLst>
      </pc:sldChg>
      <pc:sldChg chg="add del">
        <pc:chgData name="Carlos Felipe Valdebenito Parra" userId="b919de623c4c3359" providerId="LiveId" clId="{1AA63310-A41F-405D-B6AE-F15933451DA6}" dt="2019-09-13T00:09:45.993" v="574"/>
        <pc:sldMkLst>
          <pc:docMk/>
          <pc:sldMk cId="4110288509" sldId="441"/>
        </pc:sldMkLst>
      </pc:sldChg>
      <pc:sldChg chg="addSp modSp add del">
        <pc:chgData name="Carlos Felipe Valdebenito Parra" userId="b919de623c4c3359" providerId="LiveId" clId="{1AA63310-A41F-405D-B6AE-F15933451DA6}" dt="2019-09-25T21:08:38.112" v="1048" actId="1076"/>
        <pc:sldMkLst>
          <pc:docMk/>
          <pc:sldMk cId="0" sldId="442"/>
        </pc:sldMkLst>
        <pc:picChg chg="add mod">
          <ac:chgData name="Carlos Felipe Valdebenito Parra" userId="b919de623c4c3359" providerId="LiveId" clId="{1AA63310-A41F-405D-B6AE-F15933451DA6}" dt="2019-09-25T21:08:38.112" v="1048" actId="1076"/>
          <ac:picMkLst>
            <pc:docMk/>
            <pc:sldMk cId="0" sldId="442"/>
            <ac:picMk id="3" creationId="{1FD4E1C7-DBDB-4009-92E5-EEF6C86A4CF9}"/>
          </ac:picMkLst>
        </pc:picChg>
        <pc:picChg chg="mod">
          <ac:chgData name="Carlos Felipe Valdebenito Parra" userId="b919de623c4c3359" providerId="LiveId" clId="{1AA63310-A41F-405D-B6AE-F15933451DA6}" dt="2019-09-25T21:07:10.913" v="1042" actId="1076"/>
          <ac:picMkLst>
            <pc:docMk/>
            <pc:sldMk cId="0" sldId="442"/>
            <ac:picMk id="30724" creationId="{F9AD91D1-30F3-4C4D-9A34-72D9AE4CBC75}"/>
          </ac:picMkLst>
        </pc:picChg>
      </pc:sldChg>
      <pc:sldChg chg="add del">
        <pc:chgData name="Carlos Felipe Valdebenito Parra" userId="b919de623c4c3359" providerId="LiveId" clId="{1AA63310-A41F-405D-B6AE-F15933451DA6}" dt="2019-09-13T00:09:34.881" v="572"/>
        <pc:sldMkLst>
          <pc:docMk/>
          <pc:sldMk cId="877593679" sldId="442"/>
        </pc:sldMkLst>
      </pc:sldChg>
      <pc:sldChg chg="add del">
        <pc:chgData name="Carlos Felipe Valdebenito Parra" userId="b919de623c4c3359" providerId="LiveId" clId="{1AA63310-A41F-405D-B6AE-F15933451DA6}" dt="2019-09-13T00:09:45.993" v="574"/>
        <pc:sldMkLst>
          <pc:docMk/>
          <pc:sldMk cId="2064768668" sldId="442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443"/>
        </pc:sldMkLst>
      </pc:sldChg>
      <pc:sldChg chg="add del">
        <pc:chgData name="Carlos Felipe Valdebenito Parra" userId="b919de623c4c3359" providerId="LiveId" clId="{1AA63310-A41F-405D-B6AE-F15933451DA6}" dt="2019-09-13T00:09:45.993" v="574"/>
        <pc:sldMkLst>
          <pc:docMk/>
          <pc:sldMk cId="1933880474" sldId="443"/>
        </pc:sldMkLst>
      </pc:sldChg>
      <pc:sldChg chg="add del">
        <pc:chgData name="Carlos Felipe Valdebenito Parra" userId="b919de623c4c3359" providerId="LiveId" clId="{1AA63310-A41F-405D-B6AE-F15933451DA6}" dt="2019-09-13T00:09:34.881" v="572"/>
        <pc:sldMkLst>
          <pc:docMk/>
          <pc:sldMk cId="2345978494" sldId="443"/>
        </pc:sldMkLst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444"/>
        </pc:sldMkLst>
      </pc:sldChg>
      <pc:sldChg chg="add del">
        <pc:chgData name="Carlos Felipe Valdebenito Parra" userId="b919de623c4c3359" providerId="LiveId" clId="{1AA63310-A41F-405D-B6AE-F15933451DA6}" dt="2019-09-13T00:09:34.881" v="572"/>
        <pc:sldMkLst>
          <pc:docMk/>
          <pc:sldMk cId="1986503911" sldId="444"/>
        </pc:sldMkLst>
      </pc:sldChg>
      <pc:sldChg chg="add del">
        <pc:chgData name="Carlos Felipe Valdebenito Parra" userId="b919de623c4c3359" providerId="LiveId" clId="{1AA63310-A41F-405D-B6AE-F15933451DA6}" dt="2019-09-13T00:09:45.993" v="574"/>
        <pc:sldMkLst>
          <pc:docMk/>
          <pc:sldMk cId="3923960306" sldId="444"/>
        </pc:sldMkLst>
      </pc:sldChg>
      <pc:sldChg chg="modSp add del">
        <pc:chgData name="Carlos Felipe Valdebenito Parra" userId="b919de623c4c3359" providerId="LiveId" clId="{1AA63310-A41F-405D-B6AE-F15933451DA6}" dt="2019-09-15T21:34:57.657" v="709" actId="1076"/>
        <pc:sldMkLst>
          <pc:docMk/>
          <pc:sldMk cId="0" sldId="445"/>
        </pc:sldMkLst>
        <pc:spChg chg="mod">
          <ac:chgData name="Carlos Felipe Valdebenito Parra" userId="b919de623c4c3359" providerId="LiveId" clId="{1AA63310-A41F-405D-B6AE-F15933451DA6}" dt="2019-09-15T21:34:57.657" v="709" actId="1076"/>
          <ac:spMkLst>
            <pc:docMk/>
            <pc:sldMk cId="0" sldId="445"/>
            <ac:spMk id="7" creationId="{5036A430-5E79-4EF6-BC50-8317E23D4E0F}"/>
          </ac:spMkLst>
        </pc:spChg>
        <pc:spChg chg="mod">
          <ac:chgData name="Carlos Felipe Valdebenito Parra" userId="b919de623c4c3359" providerId="LiveId" clId="{1AA63310-A41F-405D-B6AE-F15933451DA6}" dt="2019-09-15T21:34:50.772" v="708" actId="20577"/>
          <ac:spMkLst>
            <pc:docMk/>
            <pc:sldMk cId="0" sldId="445"/>
            <ac:spMk id="33795" creationId="{8052463E-706A-41BA-AB9F-C56057899224}"/>
          </ac:spMkLst>
        </pc:spChg>
      </pc:sldChg>
      <pc:sldChg chg="modSp add del">
        <pc:chgData name="Carlos Felipe Valdebenito Parra" userId="b919de623c4c3359" providerId="LiveId" clId="{1AA63310-A41F-405D-B6AE-F15933451DA6}" dt="2019-09-15T21:38:22.282" v="746" actId="20577"/>
        <pc:sldMkLst>
          <pc:docMk/>
          <pc:sldMk cId="0" sldId="446"/>
        </pc:sldMkLst>
        <pc:spChg chg="mod">
          <ac:chgData name="Carlos Felipe Valdebenito Parra" userId="b919de623c4c3359" providerId="LiveId" clId="{1AA63310-A41F-405D-B6AE-F15933451DA6}" dt="2019-09-15T21:38:22.282" v="746" actId="20577"/>
          <ac:spMkLst>
            <pc:docMk/>
            <pc:sldMk cId="0" sldId="446"/>
            <ac:spMk id="36867" creationId="{5D1452EC-6103-489F-9F7E-C1B6C3AB1A5F}"/>
          </ac:spMkLst>
        </pc:spChg>
      </pc:sldChg>
      <pc:sldChg chg="add del">
        <pc:chgData name="Carlos Felipe Valdebenito Parra" userId="b919de623c4c3359" providerId="LiveId" clId="{1AA63310-A41F-405D-B6AE-F15933451DA6}" dt="2019-09-13T01:11:38.073" v="622"/>
        <pc:sldMkLst>
          <pc:docMk/>
          <pc:sldMk cId="0" sldId="447"/>
        </pc:sldMkLst>
      </pc:sldChg>
      <pc:sldChg chg="addSp delSp modSp add ord">
        <pc:chgData name="Carlos Felipe Valdebenito Parra" userId="b919de623c4c3359" providerId="LiveId" clId="{1AA63310-A41F-405D-B6AE-F15933451DA6}" dt="2019-09-15T21:08:13.920" v="684"/>
        <pc:sldMkLst>
          <pc:docMk/>
          <pc:sldMk cId="471054397" sldId="448"/>
        </pc:sldMkLst>
        <pc:spChg chg="add mod">
          <ac:chgData name="Carlos Felipe Valdebenito Parra" userId="b919de623c4c3359" providerId="LiveId" clId="{1AA63310-A41F-405D-B6AE-F15933451DA6}" dt="2019-09-15T21:07:52.026" v="682" actId="478"/>
          <ac:spMkLst>
            <pc:docMk/>
            <pc:sldMk cId="471054397" sldId="448"/>
            <ac:spMk id="3" creationId="{4369DF99-3836-42A6-8A94-26621AC93956}"/>
          </ac:spMkLst>
        </pc:spChg>
        <pc:spChg chg="del">
          <ac:chgData name="Carlos Felipe Valdebenito Parra" userId="b919de623c4c3359" providerId="LiveId" clId="{1AA63310-A41F-405D-B6AE-F15933451DA6}" dt="2019-09-15T21:07:52.026" v="682" actId="478"/>
          <ac:spMkLst>
            <pc:docMk/>
            <pc:sldMk cId="471054397" sldId="448"/>
            <ac:spMk id="38914" creationId="{AA56788A-47DC-486F-B091-7AC2AF1F00AE}"/>
          </ac:spMkLst>
        </pc:spChg>
        <pc:picChg chg="mod">
          <ac:chgData name="Carlos Felipe Valdebenito Parra" userId="b919de623c4c3359" providerId="LiveId" clId="{1AA63310-A41F-405D-B6AE-F15933451DA6}" dt="2019-09-15T21:08:00.876" v="683" actId="1076"/>
          <ac:picMkLst>
            <pc:docMk/>
            <pc:sldMk cId="471054397" sldId="448"/>
            <ac:picMk id="38916" creationId="{F8F0117B-EF49-49D4-A6A0-EB4B966DF4F6}"/>
          </ac:picMkLst>
        </pc:picChg>
      </pc:sldChg>
      <pc:sldChg chg="add del">
        <pc:chgData name="Carlos Felipe Valdebenito Parra" userId="b919de623c4c3359" providerId="LiveId" clId="{1AA63310-A41F-405D-B6AE-F15933451DA6}" dt="2019-09-25T21:23:35.909" v="1166" actId="2696"/>
        <pc:sldMkLst>
          <pc:docMk/>
          <pc:sldMk cId="1956294173" sldId="449"/>
        </pc:sldMkLst>
      </pc:sldChg>
      <pc:sldChg chg="modSp add">
        <pc:chgData name="Carlos Felipe Valdebenito Parra" userId="b919de623c4c3359" providerId="LiveId" clId="{1AA63310-A41F-405D-B6AE-F15933451DA6}" dt="2019-09-15T22:11:57.129" v="950" actId="15"/>
        <pc:sldMkLst>
          <pc:docMk/>
          <pc:sldMk cId="3232380958" sldId="450"/>
        </pc:sldMkLst>
        <pc:spChg chg="mod">
          <ac:chgData name="Carlos Felipe Valdebenito Parra" userId="b919de623c4c3359" providerId="LiveId" clId="{1AA63310-A41F-405D-B6AE-F15933451DA6}" dt="2019-09-15T22:11:57.129" v="950" actId="15"/>
          <ac:spMkLst>
            <pc:docMk/>
            <pc:sldMk cId="3232380958" sldId="450"/>
            <ac:spMk id="3" creationId="{F82C7C39-8B4F-4ABF-9224-D50E4ACD8D72}"/>
          </ac:spMkLst>
        </pc:spChg>
      </pc:sldChg>
      <pc:sldChg chg="modSp add">
        <pc:chgData name="Carlos Felipe Valdebenito Parra" userId="b919de623c4c3359" providerId="LiveId" clId="{1AA63310-A41F-405D-B6AE-F15933451DA6}" dt="2019-09-15T22:32:57.559" v="1024" actId="208"/>
        <pc:sldMkLst>
          <pc:docMk/>
          <pc:sldMk cId="3783600401" sldId="451"/>
        </pc:sldMkLst>
        <pc:spChg chg="mod">
          <ac:chgData name="Carlos Felipe Valdebenito Parra" userId="b919de623c4c3359" providerId="LiveId" clId="{1AA63310-A41F-405D-B6AE-F15933451DA6}" dt="2019-09-15T22:13:18.445" v="984" actId="20577"/>
          <ac:spMkLst>
            <pc:docMk/>
            <pc:sldMk cId="3783600401" sldId="451"/>
            <ac:spMk id="2" creationId="{09835F6D-C3E0-4490-9443-A3ED0AC5D811}"/>
          </ac:spMkLst>
        </pc:spChg>
        <pc:spChg chg="mod">
          <ac:chgData name="Carlos Felipe Valdebenito Parra" userId="b919de623c4c3359" providerId="LiveId" clId="{1AA63310-A41F-405D-B6AE-F15933451DA6}" dt="2019-09-15T22:32:57.559" v="1024" actId="208"/>
          <ac:spMkLst>
            <pc:docMk/>
            <pc:sldMk cId="3783600401" sldId="451"/>
            <ac:spMk id="3" creationId="{0C124A55-F22B-419F-A382-FC817E97B198}"/>
          </ac:spMkLst>
        </pc:spChg>
      </pc:sldChg>
      <pc:sldMasterChg chg="del delSldLayout">
        <pc:chgData name="Carlos Felipe Valdebenito Parra" userId="b919de623c4c3359" providerId="LiveId" clId="{1AA63310-A41F-405D-B6AE-F15933451DA6}" dt="2019-09-08T23:44:27.471" v="92" actId="26606"/>
        <pc:sldMasterMkLst>
          <pc:docMk/>
          <pc:sldMasterMk cId="954401568" sldId="2147483660"/>
        </pc:sldMasterMkLst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256234981" sldId="2147483661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331185139" sldId="2147483662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3967216726" sldId="2147483663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1822679815" sldId="2147483664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1034127769" sldId="2147483665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2456974881" sldId="2147483666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4240634308" sldId="2147483667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2842008581" sldId="2147483668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606465864" sldId="2147483669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970081775" sldId="2147483670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2607663760" sldId="2147483671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4209008451" sldId="2147483672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1363720744" sldId="2147483673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2828679265" sldId="2147483674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3634221007" sldId="2147483675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936079562" sldId="2147483676"/>
          </pc:sldLayoutMkLst>
        </pc:sldLayoutChg>
        <pc:sldLayoutChg chg="del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954401568" sldId="2147483660"/>
            <pc:sldLayoutMk cId="3178152305" sldId="2147483677"/>
          </pc:sldLayoutMkLst>
        </pc:sldLayoutChg>
      </pc:sldMasterChg>
      <pc:sldMasterChg chg="add addSldLayout">
        <pc:chgData name="Carlos Felipe Valdebenito Parra" userId="b919de623c4c3359" providerId="LiveId" clId="{1AA63310-A41F-405D-B6AE-F15933451DA6}" dt="2019-09-08T23:44:27.471" v="92" actId="26606"/>
        <pc:sldMasterMkLst>
          <pc:docMk/>
          <pc:sldMasterMk cId="4156521246" sldId="2147483685"/>
        </pc:sldMasterMkLst>
        <pc:sldLayoutChg chg="add replId">
          <pc:chgData name="Carlos Felipe Valdebenito Parra" userId="b919de623c4c3359" providerId="LiveId" clId="{1AA63310-A41F-405D-B6AE-F15933451DA6}" dt="2019-09-08T23:44:27.471" v="92" actId="26606"/>
          <pc:sldLayoutMkLst>
            <pc:docMk/>
            <pc:sldMasterMk cId="4156521246" sldId="2147483685"/>
            <pc:sldLayoutMk cId="1118620178" sldId="2147483686"/>
          </pc:sldLayoutMkLst>
        </pc:sldLayoutChg>
      </pc:sldMasterChg>
      <pc:sldMasterChg chg="del delSldLayout">
        <pc:chgData name="Carlos Felipe Valdebenito Parra" userId="b919de623c4c3359" providerId="LiveId" clId="{1AA63310-A41F-405D-B6AE-F15933451DA6}" dt="2019-09-15T20:57:04.115" v="669" actId="2696"/>
        <pc:sldMasterMkLst>
          <pc:docMk/>
          <pc:sldMasterMk cId="150169174" sldId="2147483705"/>
        </pc:sldMasterMkLst>
        <pc:sldLayoutChg chg="del">
          <pc:chgData name="Carlos Felipe Valdebenito Parra" userId="b919de623c4c3359" providerId="LiveId" clId="{1AA63310-A41F-405D-B6AE-F15933451DA6}" dt="2019-09-15T20:57:04.037" v="652" actId="2696"/>
          <pc:sldLayoutMkLst>
            <pc:docMk/>
            <pc:sldMasterMk cId="150169174" sldId="2147483705"/>
            <pc:sldLayoutMk cId="2444303500" sldId="2147483706"/>
          </pc:sldLayoutMkLst>
        </pc:sldLayoutChg>
        <pc:sldLayoutChg chg="del">
          <pc:chgData name="Carlos Felipe Valdebenito Parra" userId="b919de623c4c3359" providerId="LiveId" clId="{1AA63310-A41F-405D-B6AE-F15933451DA6}" dt="2019-09-15T20:57:04.042" v="653" actId="2696"/>
          <pc:sldLayoutMkLst>
            <pc:docMk/>
            <pc:sldMasterMk cId="150169174" sldId="2147483705"/>
            <pc:sldLayoutMk cId="759520971" sldId="2147483707"/>
          </pc:sldLayoutMkLst>
        </pc:sldLayoutChg>
        <pc:sldLayoutChg chg="del">
          <pc:chgData name="Carlos Felipe Valdebenito Parra" userId="b919de623c4c3359" providerId="LiveId" clId="{1AA63310-A41F-405D-B6AE-F15933451DA6}" dt="2019-09-15T20:57:04.048" v="654" actId="2696"/>
          <pc:sldLayoutMkLst>
            <pc:docMk/>
            <pc:sldMasterMk cId="150169174" sldId="2147483705"/>
            <pc:sldLayoutMk cId="2932639221" sldId="2147483708"/>
          </pc:sldLayoutMkLst>
        </pc:sldLayoutChg>
        <pc:sldLayoutChg chg="del">
          <pc:chgData name="Carlos Felipe Valdebenito Parra" userId="b919de623c4c3359" providerId="LiveId" clId="{1AA63310-A41F-405D-B6AE-F15933451DA6}" dt="2019-09-15T20:57:04.053" v="655" actId="2696"/>
          <pc:sldLayoutMkLst>
            <pc:docMk/>
            <pc:sldMasterMk cId="150169174" sldId="2147483705"/>
            <pc:sldLayoutMk cId="3439427561" sldId="2147483709"/>
          </pc:sldLayoutMkLst>
        </pc:sldLayoutChg>
        <pc:sldLayoutChg chg="del">
          <pc:chgData name="Carlos Felipe Valdebenito Parra" userId="b919de623c4c3359" providerId="LiveId" clId="{1AA63310-A41F-405D-B6AE-F15933451DA6}" dt="2019-09-15T20:57:04.058" v="656" actId="2696"/>
          <pc:sldLayoutMkLst>
            <pc:docMk/>
            <pc:sldMasterMk cId="150169174" sldId="2147483705"/>
            <pc:sldLayoutMk cId="1275074127" sldId="2147483710"/>
          </pc:sldLayoutMkLst>
        </pc:sldLayoutChg>
        <pc:sldLayoutChg chg="del">
          <pc:chgData name="Carlos Felipe Valdebenito Parra" userId="b919de623c4c3359" providerId="LiveId" clId="{1AA63310-A41F-405D-B6AE-F15933451DA6}" dt="2019-09-15T20:57:04.064" v="657" actId="2696"/>
          <pc:sldLayoutMkLst>
            <pc:docMk/>
            <pc:sldMasterMk cId="150169174" sldId="2147483705"/>
            <pc:sldLayoutMk cId="4001210462" sldId="2147483711"/>
          </pc:sldLayoutMkLst>
        </pc:sldLayoutChg>
        <pc:sldLayoutChg chg="del">
          <pc:chgData name="Carlos Felipe Valdebenito Parra" userId="b919de623c4c3359" providerId="LiveId" clId="{1AA63310-A41F-405D-B6AE-F15933451DA6}" dt="2019-09-15T20:57:04.069" v="658" actId="2696"/>
          <pc:sldLayoutMkLst>
            <pc:docMk/>
            <pc:sldMasterMk cId="150169174" sldId="2147483705"/>
            <pc:sldLayoutMk cId="2693946929" sldId="2147483712"/>
          </pc:sldLayoutMkLst>
        </pc:sldLayoutChg>
        <pc:sldLayoutChg chg="del">
          <pc:chgData name="Carlos Felipe Valdebenito Parra" userId="b919de623c4c3359" providerId="LiveId" clId="{1AA63310-A41F-405D-B6AE-F15933451DA6}" dt="2019-09-15T20:57:04.074" v="659" actId="2696"/>
          <pc:sldLayoutMkLst>
            <pc:docMk/>
            <pc:sldMasterMk cId="150169174" sldId="2147483705"/>
            <pc:sldLayoutMk cId="639982911" sldId="2147483713"/>
          </pc:sldLayoutMkLst>
        </pc:sldLayoutChg>
        <pc:sldLayoutChg chg="del">
          <pc:chgData name="Carlos Felipe Valdebenito Parra" userId="b919de623c4c3359" providerId="LiveId" clId="{1AA63310-A41F-405D-B6AE-F15933451DA6}" dt="2019-09-15T20:57:04.081" v="660" actId="2696"/>
          <pc:sldLayoutMkLst>
            <pc:docMk/>
            <pc:sldMasterMk cId="150169174" sldId="2147483705"/>
            <pc:sldLayoutMk cId="1386458522" sldId="2147483714"/>
          </pc:sldLayoutMkLst>
        </pc:sldLayoutChg>
        <pc:sldLayoutChg chg="del">
          <pc:chgData name="Carlos Felipe Valdebenito Parra" userId="b919de623c4c3359" providerId="LiveId" clId="{1AA63310-A41F-405D-B6AE-F15933451DA6}" dt="2019-09-15T20:57:04.086" v="661" actId="2696"/>
          <pc:sldLayoutMkLst>
            <pc:docMk/>
            <pc:sldMasterMk cId="150169174" sldId="2147483705"/>
            <pc:sldLayoutMk cId="386091138" sldId="2147483715"/>
          </pc:sldLayoutMkLst>
        </pc:sldLayoutChg>
        <pc:sldLayoutChg chg="del">
          <pc:chgData name="Carlos Felipe Valdebenito Parra" userId="b919de623c4c3359" providerId="LiveId" clId="{1AA63310-A41F-405D-B6AE-F15933451DA6}" dt="2019-09-15T20:57:04.091" v="662" actId="2696"/>
          <pc:sldLayoutMkLst>
            <pc:docMk/>
            <pc:sldMasterMk cId="150169174" sldId="2147483705"/>
            <pc:sldLayoutMk cId="647960693" sldId="2147483716"/>
          </pc:sldLayoutMkLst>
        </pc:sldLayoutChg>
        <pc:sldLayoutChg chg="del">
          <pc:chgData name="Carlos Felipe Valdebenito Parra" userId="b919de623c4c3359" providerId="LiveId" clId="{1AA63310-A41F-405D-B6AE-F15933451DA6}" dt="2019-09-15T20:57:04.096" v="663" actId="2696"/>
          <pc:sldLayoutMkLst>
            <pc:docMk/>
            <pc:sldMasterMk cId="150169174" sldId="2147483705"/>
            <pc:sldLayoutMk cId="4233530420" sldId="2147483717"/>
          </pc:sldLayoutMkLst>
        </pc:sldLayoutChg>
        <pc:sldLayoutChg chg="del">
          <pc:chgData name="Carlos Felipe Valdebenito Parra" userId="b919de623c4c3359" providerId="LiveId" clId="{1AA63310-A41F-405D-B6AE-F15933451DA6}" dt="2019-09-15T20:57:04.099" v="664" actId="2696"/>
          <pc:sldLayoutMkLst>
            <pc:docMk/>
            <pc:sldMasterMk cId="150169174" sldId="2147483705"/>
            <pc:sldLayoutMk cId="2009383103" sldId="2147483718"/>
          </pc:sldLayoutMkLst>
        </pc:sldLayoutChg>
        <pc:sldLayoutChg chg="del">
          <pc:chgData name="Carlos Felipe Valdebenito Parra" userId="b919de623c4c3359" providerId="LiveId" clId="{1AA63310-A41F-405D-B6AE-F15933451DA6}" dt="2019-09-15T20:57:04.103" v="665" actId="2696"/>
          <pc:sldLayoutMkLst>
            <pc:docMk/>
            <pc:sldMasterMk cId="150169174" sldId="2147483705"/>
            <pc:sldLayoutMk cId="3744107995" sldId="2147483719"/>
          </pc:sldLayoutMkLst>
        </pc:sldLayoutChg>
        <pc:sldLayoutChg chg="del">
          <pc:chgData name="Carlos Felipe Valdebenito Parra" userId="b919de623c4c3359" providerId="LiveId" clId="{1AA63310-A41F-405D-B6AE-F15933451DA6}" dt="2019-09-15T20:57:04.107" v="666" actId="2696"/>
          <pc:sldLayoutMkLst>
            <pc:docMk/>
            <pc:sldMasterMk cId="150169174" sldId="2147483705"/>
            <pc:sldLayoutMk cId="4004431533" sldId="2147483720"/>
          </pc:sldLayoutMkLst>
        </pc:sldLayoutChg>
        <pc:sldLayoutChg chg="del">
          <pc:chgData name="Carlos Felipe Valdebenito Parra" userId="b919de623c4c3359" providerId="LiveId" clId="{1AA63310-A41F-405D-B6AE-F15933451DA6}" dt="2019-09-15T20:57:04.109" v="667" actId="2696"/>
          <pc:sldLayoutMkLst>
            <pc:docMk/>
            <pc:sldMasterMk cId="150169174" sldId="2147483705"/>
            <pc:sldLayoutMk cId="1161812639" sldId="2147483721"/>
          </pc:sldLayoutMkLst>
        </pc:sldLayoutChg>
        <pc:sldLayoutChg chg="del">
          <pc:chgData name="Carlos Felipe Valdebenito Parra" userId="b919de623c4c3359" providerId="LiveId" clId="{1AA63310-A41F-405D-B6AE-F15933451DA6}" dt="2019-09-15T20:57:04.111" v="668" actId="2696"/>
          <pc:sldLayoutMkLst>
            <pc:docMk/>
            <pc:sldMasterMk cId="150169174" sldId="2147483705"/>
            <pc:sldLayoutMk cId="2886568084" sldId="2147483722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E78D2D-8302-CC48-BB7A-03A2DD0A6A15}" type="doc">
      <dgm:prSet loTypeId="urn:microsoft.com/office/officeart/2008/layout/PictureStrip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082D08B-BE27-6047-9D68-A618CF4738CA}">
      <dgm:prSet phldrT="[Texto]"/>
      <dgm:spPr/>
      <dgm:t>
        <a:bodyPr/>
        <a:lstStyle/>
        <a:p>
          <a:r>
            <a:rPr lang="es-ES_tradnl" b="1" dirty="0"/>
            <a:t>Labios</a:t>
          </a:r>
          <a:r>
            <a:rPr lang="es-ES_tradnl" dirty="0"/>
            <a:t> </a:t>
          </a:r>
          <a:r>
            <a:rPr lang="es-ES" dirty="0">
              <a:sym typeface="Wingdings"/>
            </a:rPr>
            <a:t> Secos, agrietados, queilitis angular.</a:t>
          </a:r>
          <a:endParaRPr lang="es-ES" dirty="0"/>
        </a:p>
      </dgm:t>
    </dgm:pt>
    <dgm:pt modelId="{34D99891-9B8B-7B4B-A29B-60349F450E42}" type="parTrans" cxnId="{A8422960-9709-4348-A937-78B12177B8AA}">
      <dgm:prSet/>
      <dgm:spPr/>
      <dgm:t>
        <a:bodyPr/>
        <a:lstStyle/>
        <a:p>
          <a:endParaRPr lang="es-ES"/>
        </a:p>
      </dgm:t>
    </dgm:pt>
    <dgm:pt modelId="{D4DDE923-72D3-6A45-B083-54236D2CA1C4}" type="sibTrans" cxnId="{A8422960-9709-4348-A937-78B12177B8AA}">
      <dgm:prSet/>
      <dgm:spPr/>
      <dgm:t>
        <a:bodyPr/>
        <a:lstStyle/>
        <a:p>
          <a:endParaRPr lang="es-ES"/>
        </a:p>
      </dgm:t>
    </dgm:pt>
    <dgm:pt modelId="{6235FFCE-5E56-6C48-9891-7D22350344B5}">
      <dgm:prSet phldrT="[Texto]"/>
      <dgm:spPr/>
      <dgm:t>
        <a:bodyPr/>
        <a:lstStyle/>
        <a:p>
          <a:r>
            <a:rPr lang="es-ES" b="1" dirty="0"/>
            <a:t>M</a:t>
          </a:r>
          <a:r>
            <a:rPr lang="es-ES_tradnl" b="1" dirty="0" err="1"/>
            <a:t>ucosa</a:t>
          </a:r>
          <a:r>
            <a:rPr lang="es-ES_tradnl" b="1" dirty="0"/>
            <a:t> bucal y cara interna mejillas </a:t>
          </a:r>
          <a:r>
            <a:rPr lang="es-ES" dirty="0">
              <a:sym typeface="Wingdings"/>
            </a:rPr>
            <a:t> Frenillo labial superior (fibroso o hipertrofiado).</a:t>
          </a:r>
          <a:endParaRPr lang="es-ES" dirty="0"/>
        </a:p>
      </dgm:t>
    </dgm:pt>
    <dgm:pt modelId="{869A2397-893B-4345-AAB9-E9D2F3A9F6A6}" type="parTrans" cxnId="{2FD6A0B3-4886-574F-ABF1-525C04170BD5}">
      <dgm:prSet/>
      <dgm:spPr/>
      <dgm:t>
        <a:bodyPr/>
        <a:lstStyle/>
        <a:p>
          <a:endParaRPr lang="es-ES"/>
        </a:p>
      </dgm:t>
    </dgm:pt>
    <dgm:pt modelId="{8EB32D1D-DC77-AE44-B9CB-9FC78D14EB8D}" type="sibTrans" cxnId="{2FD6A0B3-4886-574F-ABF1-525C04170BD5}">
      <dgm:prSet/>
      <dgm:spPr/>
      <dgm:t>
        <a:bodyPr/>
        <a:lstStyle/>
        <a:p>
          <a:endParaRPr lang="es-ES"/>
        </a:p>
      </dgm:t>
    </dgm:pt>
    <dgm:pt modelId="{7F3B554C-3F84-4C43-9493-F430EC2759EF}">
      <dgm:prSet phldrT="[Texto]"/>
      <dgm:spPr/>
      <dgm:t>
        <a:bodyPr/>
        <a:lstStyle/>
        <a:p>
          <a:r>
            <a:rPr lang="es-ES" b="1" dirty="0"/>
            <a:t>E</a:t>
          </a:r>
          <a:r>
            <a:rPr lang="es-ES_tradnl" b="1" dirty="0" err="1"/>
            <a:t>ncías</a:t>
          </a:r>
          <a:r>
            <a:rPr lang="es-ES_tradnl" b="1" dirty="0"/>
            <a:t> </a:t>
          </a:r>
          <a:r>
            <a:rPr lang="es-ES" dirty="0">
              <a:sym typeface="Wingdings"/>
            </a:rPr>
            <a:t> Sangramiento, inflamación, heridas.</a:t>
          </a:r>
          <a:endParaRPr lang="es-ES" dirty="0"/>
        </a:p>
      </dgm:t>
    </dgm:pt>
    <dgm:pt modelId="{F0C266A8-B22D-904E-B63F-9004F42EA5DB}" type="parTrans" cxnId="{46957FBD-9531-5A4C-A228-A0279F6B3251}">
      <dgm:prSet/>
      <dgm:spPr/>
      <dgm:t>
        <a:bodyPr/>
        <a:lstStyle/>
        <a:p>
          <a:endParaRPr lang="es-ES"/>
        </a:p>
      </dgm:t>
    </dgm:pt>
    <dgm:pt modelId="{AB4851F8-52F3-5E46-A3CC-CB8A0B34CE86}" type="sibTrans" cxnId="{46957FBD-9531-5A4C-A228-A0279F6B3251}">
      <dgm:prSet/>
      <dgm:spPr/>
      <dgm:t>
        <a:bodyPr/>
        <a:lstStyle/>
        <a:p>
          <a:endParaRPr lang="es-ES"/>
        </a:p>
      </dgm:t>
    </dgm:pt>
    <dgm:pt modelId="{501E3150-5AEC-874C-9716-FA80766028A1}" type="pres">
      <dgm:prSet presAssocID="{3FE78D2D-8302-CC48-BB7A-03A2DD0A6A15}" presName="Name0" presStyleCnt="0">
        <dgm:presLayoutVars>
          <dgm:dir/>
          <dgm:resizeHandles val="exact"/>
        </dgm:presLayoutVars>
      </dgm:prSet>
      <dgm:spPr/>
    </dgm:pt>
    <dgm:pt modelId="{8C3D4CBB-6533-CF46-9C6C-63EA62A14D7D}" type="pres">
      <dgm:prSet presAssocID="{C082D08B-BE27-6047-9D68-A618CF4738CA}" presName="composite" presStyleCnt="0"/>
      <dgm:spPr/>
    </dgm:pt>
    <dgm:pt modelId="{AF332847-0EF6-7E4C-81F6-7AA239346921}" type="pres">
      <dgm:prSet presAssocID="{C082D08B-BE27-6047-9D68-A618CF4738CA}" presName="rect1" presStyleLbl="trAlignAcc1" presStyleIdx="0" presStyleCnt="3">
        <dgm:presLayoutVars>
          <dgm:bulletEnabled val="1"/>
        </dgm:presLayoutVars>
      </dgm:prSet>
      <dgm:spPr/>
    </dgm:pt>
    <dgm:pt modelId="{F048DCD0-7BE6-2345-B296-EA531C47ACAB}" type="pres">
      <dgm:prSet presAssocID="{C082D08B-BE27-6047-9D68-A618CF4738CA}" presName="rect2" presStyleLbl="fgImgPlace1" presStyleIdx="0" presStyleCnt="3" custScaleX="147094" custScaleY="104188" custLinFactNeighborX="-34586" custLinFactNeighborY="1098"/>
      <dgm:spPr>
        <a:blipFill>
          <a:blip xmlns:r="http://schemas.openxmlformats.org/officeDocument/2006/relationships" r:embed="rId1"/>
          <a:srcRect/>
          <a:stretch>
            <a:fillRect l="-57000" r="-57000"/>
          </a:stretch>
        </a:blipFill>
      </dgm:spPr>
    </dgm:pt>
    <dgm:pt modelId="{C707863D-434C-6142-A34A-0ACA5E2FE3A1}" type="pres">
      <dgm:prSet presAssocID="{D4DDE923-72D3-6A45-B083-54236D2CA1C4}" presName="sibTrans" presStyleCnt="0"/>
      <dgm:spPr/>
    </dgm:pt>
    <dgm:pt modelId="{A8033666-4F73-D644-B30A-26EC88E5B0D8}" type="pres">
      <dgm:prSet presAssocID="{6235FFCE-5E56-6C48-9891-7D22350344B5}" presName="composite" presStyleCnt="0"/>
      <dgm:spPr/>
    </dgm:pt>
    <dgm:pt modelId="{ECB84574-996A-7246-9AF9-B8568BB697A4}" type="pres">
      <dgm:prSet presAssocID="{6235FFCE-5E56-6C48-9891-7D22350344B5}" presName="rect1" presStyleLbl="trAlignAcc1" presStyleIdx="1" presStyleCnt="3">
        <dgm:presLayoutVars>
          <dgm:bulletEnabled val="1"/>
        </dgm:presLayoutVars>
      </dgm:prSet>
      <dgm:spPr/>
    </dgm:pt>
    <dgm:pt modelId="{77C5A06C-D65E-A645-ABC6-43CDD27443A9}" type="pres">
      <dgm:prSet presAssocID="{6235FFCE-5E56-6C48-9891-7D22350344B5}" presName="rect2" presStyleLbl="fgImgPlace1" presStyleIdx="1" presStyleCnt="3" custScaleX="144159" custScaleY="91813" custLinFactNeighborX="-41380"/>
      <dgm:spPr>
        <a:blipFill>
          <a:blip xmlns:r="http://schemas.openxmlformats.org/officeDocument/2006/relationships" r:embed="rId2"/>
          <a:srcRect/>
          <a:stretch>
            <a:fillRect l="-49000" r="-49000"/>
          </a:stretch>
        </a:blipFill>
      </dgm:spPr>
    </dgm:pt>
    <dgm:pt modelId="{A911A88B-51D4-F046-9284-54B35782DA6D}" type="pres">
      <dgm:prSet presAssocID="{8EB32D1D-DC77-AE44-B9CB-9FC78D14EB8D}" presName="sibTrans" presStyleCnt="0"/>
      <dgm:spPr/>
    </dgm:pt>
    <dgm:pt modelId="{FA77ADCC-2F50-2E4A-84EB-4ECA514029B7}" type="pres">
      <dgm:prSet presAssocID="{7F3B554C-3F84-4C43-9493-F430EC2759EF}" presName="composite" presStyleCnt="0"/>
      <dgm:spPr/>
    </dgm:pt>
    <dgm:pt modelId="{F9D104D1-0DF5-4B41-9195-DCA3AFF4EC90}" type="pres">
      <dgm:prSet presAssocID="{7F3B554C-3F84-4C43-9493-F430EC2759EF}" presName="rect1" presStyleLbl="trAlignAcc1" presStyleIdx="2" presStyleCnt="3">
        <dgm:presLayoutVars>
          <dgm:bulletEnabled val="1"/>
        </dgm:presLayoutVars>
      </dgm:prSet>
      <dgm:spPr/>
    </dgm:pt>
    <dgm:pt modelId="{925D2359-9D07-4B4F-8451-484D84FB2CCC}" type="pres">
      <dgm:prSet presAssocID="{7F3B554C-3F84-4C43-9493-F430EC2759EF}" presName="rect2" presStyleLbl="fgImgPlace1" presStyleIdx="2" presStyleCnt="3" custScaleX="136653" custScaleY="98809" custLinFactNeighborX="-37384" custLinFactNeighborY="-2418"/>
      <dgm:spPr>
        <a:blipFill>
          <a:blip xmlns:r="http://schemas.openxmlformats.org/officeDocument/2006/relationships" r:embed="rId3"/>
          <a:srcRect/>
          <a:stretch>
            <a:fillRect l="-55000" r="-55000"/>
          </a:stretch>
        </a:blipFill>
      </dgm:spPr>
    </dgm:pt>
  </dgm:ptLst>
  <dgm:cxnLst>
    <dgm:cxn modelId="{57236140-A75E-4F45-B387-9FAF4D010803}" type="presOf" srcId="{3FE78D2D-8302-CC48-BB7A-03A2DD0A6A15}" destId="{501E3150-5AEC-874C-9716-FA80766028A1}" srcOrd="0" destOrd="0" presId="urn:microsoft.com/office/officeart/2008/layout/PictureStrips"/>
    <dgm:cxn modelId="{A8422960-9709-4348-A937-78B12177B8AA}" srcId="{3FE78D2D-8302-CC48-BB7A-03A2DD0A6A15}" destId="{C082D08B-BE27-6047-9D68-A618CF4738CA}" srcOrd="0" destOrd="0" parTransId="{34D99891-9B8B-7B4B-A29B-60349F450E42}" sibTransId="{D4DDE923-72D3-6A45-B083-54236D2CA1C4}"/>
    <dgm:cxn modelId="{5D03BA81-D962-48FD-8789-65D916F038A1}" type="presOf" srcId="{7F3B554C-3F84-4C43-9493-F430EC2759EF}" destId="{F9D104D1-0DF5-4B41-9195-DCA3AFF4EC90}" srcOrd="0" destOrd="0" presId="urn:microsoft.com/office/officeart/2008/layout/PictureStrips"/>
    <dgm:cxn modelId="{0A66D795-F2D1-4CF3-9175-2C9928CCCBDC}" type="presOf" srcId="{6235FFCE-5E56-6C48-9891-7D22350344B5}" destId="{ECB84574-996A-7246-9AF9-B8568BB697A4}" srcOrd="0" destOrd="0" presId="urn:microsoft.com/office/officeart/2008/layout/PictureStrips"/>
    <dgm:cxn modelId="{2FD6A0B3-4886-574F-ABF1-525C04170BD5}" srcId="{3FE78D2D-8302-CC48-BB7A-03A2DD0A6A15}" destId="{6235FFCE-5E56-6C48-9891-7D22350344B5}" srcOrd="1" destOrd="0" parTransId="{869A2397-893B-4345-AAB9-E9D2F3A9F6A6}" sibTransId="{8EB32D1D-DC77-AE44-B9CB-9FC78D14EB8D}"/>
    <dgm:cxn modelId="{46957FBD-9531-5A4C-A228-A0279F6B3251}" srcId="{3FE78D2D-8302-CC48-BB7A-03A2DD0A6A15}" destId="{7F3B554C-3F84-4C43-9493-F430EC2759EF}" srcOrd="2" destOrd="0" parTransId="{F0C266A8-B22D-904E-B63F-9004F42EA5DB}" sibTransId="{AB4851F8-52F3-5E46-A3CC-CB8A0B34CE86}"/>
    <dgm:cxn modelId="{51E0D7DC-7F6F-4C74-9B67-437C9C089D3C}" type="presOf" srcId="{C082D08B-BE27-6047-9D68-A618CF4738CA}" destId="{AF332847-0EF6-7E4C-81F6-7AA239346921}" srcOrd="0" destOrd="0" presId="urn:microsoft.com/office/officeart/2008/layout/PictureStrips"/>
    <dgm:cxn modelId="{30A2CBD1-D15C-4D71-B188-42C0990F92BF}" type="presParOf" srcId="{501E3150-5AEC-874C-9716-FA80766028A1}" destId="{8C3D4CBB-6533-CF46-9C6C-63EA62A14D7D}" srcOrd="0" destOrd="0" presId="urn:microsoft.com/office/officeart/2008/layout/PictureStrips"/>
    <dgm:cxn modelId="{81BACA23-3411-4465-A862-E4E0B63DF4A1}" type="presParOf" srcId="{8C3D4CBB-6533-CF46-9C6C-63EA62A14D7D}" destId="{AF332847-0EF6-7E4C-81F6-7AA239346921}" srcOrd="0" destOrd="0" presId="urn:microsoft.com/office/officeart/2008/layout/PictureStrips"/>
    <dgm:cxn modelId="{48718529-060D-42BF-B793-A070A00EDFCE}" type="presParOf" srcId="{8C3D4CBB-6533-CF46-9C6C-63EA62A14D7D}" destId="{F048DCD0-7BE6-2345-B296-EA531C47ACAB}" srcOrd="1" destOrd="0" presId="urn:microsoft.com/office/officeart/2008/layout/PictureStrips"/>
    <dgm:cxn modelId="{1C636069-7F02-432C-AEC6-E03121545228}" type="presParOf" srcId="{501E3150-5AEC-874C-9716-FA80766028A1}" destId="{C707863D-434C-6142-A34A-0ACA5E2FE3A1}" srcOrd="1" destOrd="0" presId="urn:microsoft.com/office/officeart/2008/layout/PictureStrips"/>
    <dgm:cxn modelId="{025710C5-F058-4FE3-B64E-E2FEAC63610B}" type="presParOf" srcId="{501E3150-5AEC-874C-9716-FA80766028A1}" destId="{A8033666-4F73-D644-B30A-26EC88E5B0D8}" srcOrd="2" destOrd="0" presId="urn:microsoft.com/office/officeart/2008/layout/PictureStrips"/>
    <dgm:cxn modelId="{9B49BFFE-6AC1-4E14-B12A-7C1F4906A7E3}" type="presParOf" srcId="{A8033666-4F73-D644-B30A-26EC88E5B0D8}" destId="{ECB84574-996A-7246-9AF9-B8568BB697A4}" srcOrd="0" destOrd="0" presId="urn:microsoft.com/office/officeart/2008/layout/PictureStrips"/>
    <dgm:cxn modelId="{86DEFAEC-6A3B-419A-869C-7D12E0B68041}" type="presParOf" srcId="{A8033666-4F73-D644-B30A-26EC88E5B0D8}" destId="{77C5A06C-D65E-A645-ABC6-43CDD27443A9}" srcOrd="1" destOrd="0" presId="urn:microsoft.com/office/officeart/2008/layout/PictureStrips"/>
    <dgm:cxn modelId="{A8520611-167B-4D46-AA02-94EEB8F796AC}" type="presParOf" srcId="{501E3150-5AEC-874C-9716-FA80766028A1}" destId="{A911A88B-51D4-F046-9284-54B35782DA6D}" srcOrd="3" destOrd="0" presId="urn:microsoft.com/office/officeart/2008/layout/PictureStrips"/>
    <dgm:cxn modelId="{BC84D661-0612-470D-A59B-A68FF46436F4}" type="presParOf" srcId="{501E3150-5AEC-874C-9716-FA80766028A1}" destId="{FA77ADCC-2F50-2E4A-84EB-4ECA514029B7}" srcOrd="4" destOrd="0" presId="urn:microsoft.com/office/officeart/2008/layout/PictureStrips"/>
    <dgm:cxn modelId="{A33A1C93-8DB7-42A8-83F6-3B1F830E3EF3}" type="presParOf" srcId="{FA77ADCC-2F50-2E4A-84EB-4ECA514029B7}" destId="{F9D104D1-0DF5-4B41-9195-DCA3AFF4EC90}" srcOrd="0" destOrd="0" presId="urn:microsoft.com/office/officeart/2008/layout/PictureStrips"/>
    <dgm:cxn modelId="{CCC25B19-5732-42A9-92C4-340489B53CC4}" type="presParOf" srcId="{FA77ADCC-2F50-2E4A-84EB-4ECA514029B7}" destId="{925D2359-9D07-4B4F-8451-484D84FB2CC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80A304-B893-C740-9D46-0C032E7166EC}" type="doc">
      <dgm:prSet loTypeId="urn:microsoft.com/office/officeart/2008/layout/PictureStrip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50E9C6C-AFA5-684E-83D3-25FBC8E55756}">
      <dgm:prSet phldrT="[Texto]"/>
      <dgm:spPr/>
      <dgm:t>
        <a:bodyPr/>
        <a:lstStyle/>
        <a:p>
          <a:r>
            <a:rPr lang="es-ES_tradnl" b="1" dirty="0"/>
            <a:t>Lengua</a:t>
          </a:r>
          <a:r>
            <a:rPr lang="es-ES_tradnl" dirty="0"/>
            <a:t> </a:t>
          </a:r>
          <a:r>
            <a:rPr lang="es-ES" dirty="0">
              <a:sym typeface="Wingdings"/>
            </a:rPr>
            <a:t> Movilidad, capa blanquecina desprendible (mala higiene, cuadros febriles).</a:t>
          </a:r>
          <a:endParaRPr lang="es-ES" dirty="0"/>
        </a:p>
      </dgm:t>
    </dgm:pt>
    <dgm:pt modelId="{0C95791B-A3BE-254D-993E-C82C9423E497}" type="parTrans" cxnId="{B68560A4-F9E0-894C-91B4-165914ECA85B}">
      <dgm:prSet/>
      <dgm:spPr/>
      <dgm:t>
        <a:bodyPr/>
        <a:lstStyle/>
        <a:p>
          <a:endParaRPr lang="es-ES"/>
        </a:p>
      </dgm:t>
    </dgm:pt>
    <dgm:pt modelId="{03D18646-DF60-3848-A0F3-6A291D89CE3B}" type="sibTrans" cxnId="{B68560A4-F9E0-894C-91B4-165914ECA85B}">
      <dgm:prSet/>
      <dgm:spPr/>
      <dgm:t>
        <a:bodyPr/>
        <a:lstStyle/>
        <a:p>
          <a:endParaRPr lang="es-ES"/>
        </a:p>
      </dgm:t>
    </dgm:pt>
    <dgm:pt modelId="{D497C6E4-E179-F54E-BCB1-ECBE7EABCDA5}">
      <dgm:prSet phldrT="[Texto]"/>
      <dgm:spPr/>
      <dgm:t>
        <a:bodyPr/>
        <a:lstStyle/>
        <a:p>
          <a:r>
            <a:rPr lang="es-ES" b="1" dirty="0">
              <a:sym typeface="Wingdings"/>
            </a:rPr>
            <a:t>Piso de boca </a:t>
          </a:r>
          <a:r>
            <a:rPr lang="es-ES" dirty="0">
              <a:sym typeface="Wingdings"/>
            </a:rPr>
            <a:t> Frenillo lingual (corto  amamantamiento y fonación).</a:t>
          </a:r>
          <a:endParaRPr lang="es-ES" dirty="0"/>
        </a:p>
      </dgm:t>
    </dgm:pt>
    <dgm:pt modelId="{F168241B-347C-A34A-A96D-1D0BBA2526F1}" type="parTrans" cxnId="{C540A55F-DCB8-3B4C-ABF8-52EC1A41F639}">
      <dgm:prSet/>
      <dgm:spPr/>
      <dgm:t>
        <a:bodyPr/>
        <a:lstStyle/>
        <a:p>
          <a:endParaRPr lang="es-ES"/>
        </a:p>
      </dgm:t>
    </dgm:pt>
    <dgm:pt modelId="{468C740B-C125-864E-B5F5-07172E782FA8}" type="sibTrans" cxnId="{C540A55F-DCB8-3B4C-ABF8-52EC1A41F639}">
      <dgm:prSet/>
      <dgm:spPr/>
      <dgm:t>
        <a:bodyPr/>
        <a:lstStyle/>
        <a:p>
          <a:endParaRPr lang="es-ES"/>
        </a:p>
      </dgm:t>
    </dgm:pt>
    <dgm:pt modelId="{9078A304-7FF2-6749-A700-BB437C5D8247}">
      <dgm:prSet phldrT="[Texto]"/>
      <dgm:spPr/>
      <dgm:t>
        <a:bodyPr/>
        <a:lstStyle/>
        <a:p>
          <a:r>
            <a:rPr lang="es-ES" b="1" dirty="0"/>
            <a:t>R</a:t>
          </a:r>
          <a:r>
            <a:rPr lang="es-ES_tradnl" b="1" dirty="0" err="1"/>
            <a:t>ebordes</a:t>
          </a:r>
          <a:r>
            <a:rPr lang="es-ES_tradnl" b="1" dirty="0"/>
            <a:t> dentarios y/o dientes </a:t>
          </a:r>
          <a:r>
            <a:rPr lang="es-ES" dirty="0">
              <a:sym typeface="Wingdings"/>
            </a:rPr>
            <a:t> Piezas dentarias adecuadas para la edad, rebordes alveolares (cuando aun no </a:t>
          </a:r>
          <a:r>
            <a:rPr lang="es-ES" dirty="0" err="1">
              <a:sym typeface="Wingdings"/>
            </a:rPr>
            <a:t>erupcionan</a:t>
          </a:r>
          <a:r>
            <a:rPr lang="es-ES" dirty="0">
              <a:sym typeface="Wingdings"/>
            </a:rPr>
            <a:t> dientes), higiene dental.</a:t>
          </a:r>
          <a:endParaRPr lang="es-ES" dirty="0"/>
        </a:p>
      </dgm:t>
    </dgm:pt>
    <dgm:pt modelId="{9BB1607B-97F2-2C47-A7F5-82C53A7C81DA}" type="parTrans" cxnId="{AAA0705D-89E4-8B4A-8A1C-E3E7996F767C}">
      <dgm:prSet/>
      <dgm:spPr/>
      <dgm:t>
        <a:bodyPr/>
        <a:lstStyle/>
        <a:p>
          <a:endParaRPr lang="es-ES"/>
        </a:p>
      </dgm:t>
    </dgm:pt>
    <dgm:pt modelId="{5CEC70BC-3C95-EF47-8B18-57EE6E6FAB9F}" type="sibTrans" cxnId="{AAA0705D-89E4-8B4A-8A1C-E3E7996F767C}">
      <dgm:prSet/>
      <dgm:spPr/>
      <dgm:t>
        <a:bodyPr/>
        <a:lstStyle/>
        <a:p>
          <a:endParaRPr lang="es-ES"/>
        </a:p>
      </dgm:t>
    </dgm:pt>
    <dgm:pt modelId="{CBB2D036-2B15-7F48-8F78-EF8DFDD4527F}">
      <dgm:prSet phldrT="[Texto]"/>
      <dgm:spPr/>
      <dgm:t>
        <a:bodyPr/>
        <a:lstStyle/>
        <a:p>
          <a:r>
            <a:rPr lang="es-ES" b="1" dirty="0"/>
            <a:t>Faringe</a:t>
          </a:r>
          <a:r>
            <a:rPr lang="es-ES" b="1" dirty="0">
              <a:sym typeface="Wingdings"/>
            </a:rPr>
            <a:t></a:t>
          </a:r>
          <a:r>
            <a:rPr lang="es-ES" dirty="0">
              <a:sym typeface="Wingdings"/>
            </a:rPr>
            <a:t> Inflamación o heridas en pilares palatinos anteriores, posteriores y amígdalas. </a:t>
          </a:r>
          <a:endParaRPr lang="es-ES" dirty="0"/>
        </a:p>
      </dgm:t>
    </dgm:pt>
    <dgm:pt modelId="{0BCA4BD5-7AC3-EA4D-9507-327803064F51}" type="parTrans" cxnId="{ABB32B5B-9A05-6E40-BBB1-CE7BC5B3BA44}">
      <dgm:prSet/>
      <dgm:spPr/>
      <dgm:t>
        <a:bodyPr/>
        <a:lstStyle/>
        <a:p>
          <a:endParaRPr lang="es-ES"/>
        </a:p>
      </dgm:t>
    </dgm:pt>
    <dgm:pt modelId="{CE8C404B-EE2F-9C4A-AC6B-E8E43D092B83}" type="sibTrans" cxnId="{ABB32B5B-9A05-6E40-BBB1-CE7BC5B3BA44}">
      <dgm:prSet/>
      <dgm:spPr/>
      <dgm:t>
        <a:bodyPr/>
        <a:lstStyle/>
        <a:p>
          <a:endParaRPr lang="es-ES"/>
        </a:p>
      </dgm:t>
    </dgm:pt>
    <dgm:pt modelId="{8639CD9E-48CE-CE40-A69D-51E99D5F754A}" type="pres">
      <dgm:prSet presAssocID="{8C80A304-B893-C740-9D46-0C032E7166EC}" presName="Name0" presStyleCnt="0">
        <dgm:presLayoutVars>
          <dgm:dir/>
          <dgm:resizeHandles val="exact"/>
        </dgm:presLayoutVars>
      </dgm:prSet>
      <dgm:spPr/>
    </dgm:pt>
    <dgm:pt modelId="{BEB3D287-0A1A-1F43-959E-BB620B1F3296}" type="pres">
      <dgm:prSet presAssocID="{950E9C6C-AFA5-684E-83D3-25FBC8E55756}" presName="composite" presStyleCnt="0"/>
      <dgm:spPr/>
    </dgm:pt>
    <dgm:pt modelId="{DFDB901F-79C6-1345-9566-BF1B6F243D9B}" type="pres">
      <dgm:prSet presAssocID="{950E9C6C-AFA5-684E-83D3-25FBC8E55756}" presName="rect1" presStyleLbl="trAlignAcc1" presStyleIdx="0" presStyleCnt="4">
        <dgm:presLayoutVars>
          <dgm:bulletEnabled val="1"/>
        </dgm:presLayoutVars>
      </dgm:prSet>
      <dgm:spPr/>
    </dgm:pt>
    <dgm:pt modelId="{5B89B84B-CF9D-0B4A-A914-8A701980DD4E}" type="pres">
      <dgm:prSet presAssocID="{950E9C6C-AFA5-684E-83D3-25FBC8E55756}" presName="rect2" presStyleLbl="fgImgPlace1" presStyleIdx="0" presStyleCnt="4"/>
      <dgm:spPr>
        <a:blipFill>
          <a:blip xmlns:r="http://schemas.openxmlformats.org/officeDocument/2006/relationships" r:embed="rId1"/>
          <a:srcRect/>
          <a:stretch>
            <a:fillRect l="-52000" r="-52000"/>
          </a:stretch>
        </a:blipFill>
      </dgm:spPr>
    </dgm:pt>
    <dgm:pt modelId="{C04A96FB-0C20-7F47-AF66-937480B0BAEB}" type="pres">
      <dgm:prSet presAssocID="{03D18646-DF60-3848-A0F3-6A291D89CE3B}" presName="sibTrans" presStyleCnt="0"/>
      <dgm:spPr/>
    </dgm:pt>
    <dgm:pt modelId="{05F55160-C8D6-2B43-90BD-8520C3480537}" type="pres">
      <dgm:prSet presAssocID="{D497C6E4-E179-F54E-BCB1-ECBE7EABCDA5}" presName="composite" presStyleCnt="0"/>
      <dgm:spPr/>
    </dgm:pt>
    <dgm:pt modelId="{72CF2ED6-EDF3-4A42-9DCC-CD76D02E8EE0}" type="pres">
      <dgm:prSet presAssocID="{D497C6E4-E179-F54E-BCB1-ECBE7EABCDA5}" presName="rect1" presStyleLbl="trAlignAcc1" presStyleIdx="1" presStyleCnt="4">
        <dgm:presLayoutVars>
          <dgm:bulletEnabled val="1"/>
        </dgm:presLayoutVars>
      </dgm:prSet>
      <dgm:spPr/>
    </dgm:pt>
    <dgm:pt modelId="{E2FF4366-30A7-5943-857D-00A7C6D7FED5}" type="pres">
      <dgm:prSet presAssocID="{D497C6E4-E179-F54E-BCB1-ECBE7EABCDA5}" presName="rect2" presStyleLbl="fgImgPlace1" presStyleIdx="1" presStyleCnt="4"/>
      <dgm:spPr>
        <a:blipFill>
          <a:blip xmlns:r="http://schemas.openxmlformats.org/officeDocument/2006/relationships" r:embed="rId2"/>
          <a:srcRect/>
          <a:stretch>
            <a:fillRect l="-58000" r="-58000"/>
          </a:stretch>
        </a:blipFill>
      </dgm:spPr>
    </dgm:pt>
    <dgm:pt modelId="{8B7E3D3C-598D-3F4F-A13E-1D9B989EBA1C}" type="pres">
      <dgm:prSet presAssocID="{468C740B-C125-864E-B5F5-07172E782FA8}" presName="sibTrans" presStyleCnt="0"/>
      <dgm:spPr/>
    </dgm:pt>
    <dgm:pt modelId="{91FE307A-B615-5A4F-837C-9F3CA94BFA53}" type="pres">
      <dgm:prSet presAssocID="{9078A304-7FF2-6749-A700-BB437C5D8247}" presName="composite" presStyleCnt="0"/>
      <dgm:spPr/>
    </dgm:pt>
    <dgm:pt modelId="{804EC7D0-79D9-AB4E-B26E-875EEAA7BA3E}" type="pres">
      <dgm:prSet presAssocID="{9078A304-7FF2-6749-A700-BB437C5D8247}" presName="rect1" presStyleLbl="trAlignAcc1" presStyleIdx="2" presStyleCnt="4">
        <dgm:presLayoutVars>
          <dgm:bulletEnabled val="1"/>
        </dgm:presLayoutVars>
      </dgm:prSet>
      <dgm:spPr/>
    </dgm:pt>
    <dgm:pt modelId="{4DE1A362-968E-A445-B1C6-203CF516B30C}" type="pres">
      <dgm:prSet presAssocID="{9078A304-7FF2-6749-A700-BB437C5D8247}" presName="rect2" presStyleLbl="fgImgPlace1" presStyleIdx="2" presStyleCnt="4"/>
      <dgm:spPr>
        <a:blipFill>
          <a:blip xmlns:r="http://schemas.openxmlformats.org/officeDocument/2006/relationships" r:embed="rId3"/>
          <a:srcRect/>
          <a:stretch>
            <a:fillRect l="-60000" r="-60000"/>
          </a:stretch>
        </a:blipFill>
      </dgm:spPr>
    </dgm:pt>
    <dgm:pt modelId="{8AEA479E-17FE-6F46-89D3-61BFC7A8C978}" type="pres">
      <dgm:prSet presAssocID="{5CEC70BC-3C95-EF47-8B18-57EE6E6FAB9F}" presName="sibTrans" presStyleCnt="0"/>
      <dgm:spPr/>
    </dgm:pt>
    <dgm:pt modelId="{9E8AE031-0E12-6849-A047-9BC65E4C05F0}" type="pres">
      <dgm:prSet presAssocID="{CBB2D036-2B15-7F48-8F78-EF8DFDD4527F}" presName="composite" presStyleCnt="0"/>
      <dgm:spPr/>
    </dgm:pt>
    <dgm:pt modelId="{E9ADB218-DB20-F247-AAF5-F491276D8AFA}" type="pres">
      <dgm:prSet presAssocID="{CBB2D036-2B15-7F48-8F78-EF8DFDD4527F}" presName="rect1" presStyleLbl="trAlignAcc1" presStyleIdx="3" presStyleCnt="4">
        <dgm:presLayoutVars>
          <dgm:bulletEnabled val="1"/>
        </dgm:presLayoutVars>
      </dgm:prSet>
      <dgm:spPr/>
    </dgm:pt>
    <dgm:pt modelId="{70045EDE-E4DB-834E-AB2B-9D83BB1D2A88}" type="pres">
      <dgm:prSet presAssocID="{CBB2D036-2B15-7F48-8F78-EF8DFDD4527F}" presName="rect2" presStyleLbl="fgImgPlace1" presStyleIdx="3" presStyleCnt="4"/>
      <dgm:spPr>
        <a:blipFill>
          <a:blip xmlns:r="http://schemas.openxmlformats.org/officeDocument/2006/relationships" r:embed="rId4"/>
          <a:srcRect/>
          <a:stretch>
            <a:fillRect l="-61000" r="-61000"/>
          </a:stretch>
        </a:blipFill>
      </dgm:spPr>
    </dgm:pt>
  </dgm:ptLst>
  <dgm:cxnLst>
    <dgm:cxn modelId="{11014E0C-0598-4048-8839-1A1D156F1307}" type="presOf" srcId="{CBB2D036-2B15-7F48-8F78-EF8DFDD4527F}" destId="{E9ADB218-DB20-F247-AAF5-F491276D8AFA}" srcOrd="0" destOrd="0" presId="urn:microsoft.com/office/officeart/2008/layout/PictureStrips"/>
    <dgm:cxn modelId="{270FBF29-6644-488B-A846-D6851852716E}" type="presOf" srcId="{950E9C6C-AFA5-684E-83D3-25FBC8E55756}" destId="{DFDB901F-79C6-1345-9566-BF1B6F243D9B}" srcOrd="0" destOrd="0" presId="urn:microsoft.com/office/officeart/2008/layout/PictureStrips"/>
    <dgm:cxn modelId="{6DE32C37-23D4-4FE9-A052-3C5AA7373046}" type="presOf" srcId="{D497C6E4-E179-F54E-BCB1-ECBE7EABCDA5}" destId="{72CF2ED6-EDF3-4A42-9DCC-CD76D02E8EE0}" srcOrd="0" destOrd="0" presId="urn:microsoft.com/office/officeart/2008/layout/PictureStrips"/>
    <dgm:cxn modelId="{ABB32B5B-9A05-6E40-BBB1-CE7BC5B3BA44}" srcId="{8C80A304-B893-C740-9D46-0C032E7166EC}" destId="{CBB2D036-2B15-7F48-8F78-EF8DFDD4527F}" srcOrd="3" destOrd="0" parTransId="{0BCA4BD5-7AC3-EA4D-9507-327803064F51}" sibTransId="{CE8C404B-EE2F-9C4A-AC6B-E8E43D092B83}"/>
    <dgm:cxn modelId="{AAA0705D-89E4-8B4A-8A1C-E3E7996F767C}" srcId="{8C80A304-B893-C740-9D46-0C032E7166EC}" destId="{9078A304-7FF2-6749-A700-BB437C5D8247}" srcOrd="2" destOrd="0" parTransId="{9BB1607B-97F2-2C47-A7F5-82C53A7C81DA}" sibTransId="{5CEC70BC-3C95-EF47-8B18-57EE6E6FAB9F}"/>
    <dgm:cxn modelId="{C540A55F-DCB8-3B4C-ABF8-52EC1A41F639}" srcId="{8C80A304-B893-C740-9D46-0C032E7166EC}" destId="{D497C6E4-E179-F54E-BCB1-ECBE7EABCDA5}" srcOrd="1" destOrd="0" parTransId="{F168241B-347C-A34A-A96D-1D0BBA2526F1}" sibTransId="{468C740B-C125-864E-B5F5-07172E782FA8}"/>
    <dgm:cxn modelId="{B68560A4-F9E0-894C-91B4-165914ECA85B}" srcId="{8C80A304-B893-C740-9D46-0C032E7166EC}" destId="{950E9C6C-AFA5-684E-83D3-25FBC8E55756}" srcOrd="0" destOrd="0" parTransId="{0C95791B-A3BE-254D-993E-C82C9423E497}" sibTransId="{03D18646-DF60-3848-A0F3-6A291D89CE3B}"/>
    <dgm:cxn modelId="{A7B995CF-908A-4AC0-BC3A-4E4DF8A24490}" type="presOf" srcId="{9078A304-7FF2-6749-A700-BB437C5D8247}" destId="{804EC7D0-79D9-AB4E-B26E-875EEAA7BA3E}" srcOrd="0" destOrd="0" presId="urn:microsoft.com/office/officeart/2008/layout/PictureStrips"/>
    <dgm:cxn modelId="{A9790FEA-7F64-41B7-81B8-3C0065128987}" type="presOf" srcId="{8C80A304-B893-C740-9D46-0C032E7166EC}" destId="{8639CD9E-48CE-CE40-A69D-51E99D5F754A}" srcOrd="0" destOrd="0" presId="urn:microsoft.com/office/officeart/2008/layout/PictureStrips"/>
    <dgm:cxn modelId="{5E5769A9-AC0A-40D8-B772-40237F652E4B}" type="presParOf" srcId="{8639CD9E-48CE-CE40-A69D-51E99D5F754A}" destId="{BEB3D287-0A1A-1F43-959E-BB620B1F3296}" srcOrd="0" destOrd="0" presId="urn:microsoft.com/office/officeart/2008/layout/PictureStrips"/>
    <dgm:cxn modelId="{E5FCC3FF-7C5F-448E-A99B-01576D0EE93B}" type="presParOf" srcId="{BEB3D287-0A1A-1F43-959E-BB620B1F3296}" destId="{DFDB901F-79C6-1345-9566-BF1B6F243D9B}" srcOrd="0" destOrd="0" presId="urn:microsoft.com/office/officeart/2008/layout/PictureStrips"/>
    <dgm:cxn modelId="{655E8156-553A-430C-A0F4-6EDC550A4E7F}" type="presParOf" srcId="{BEB3D287-0A1A-1F43-959E-BB620B1F3296}" destId="{5B89B84B-CF9D-0B4A-A914-8A701980DD4E}" srcOrd="1" destOrd="0" presId="urn:microsoft.com/office/officeart/2008/layout/PictureStrips"/>
    <dgm:cxn modelId="{07FC622C-0565-4E03-84B9-264247E6BFAC}" type="presParOf" srcId="{8639CD9E-48CE-CE40-A69D-51E99D5F754A}" destId="{C04A96FB-0C20-7F47-AF66-937480B0BAEB}" srcOrd="1" destOrd="0" presId="urn:microsoft.com/office/officeart/2008/layout/PictureStrips"/>
    <dgm:cxn modelId="{64B86DFA-DCCC-4434-8F1B-5EAEEEAB2F8E}" type="presParOf" srcId="{8639CD9E-48CE-CE40-A69D-51E99D5F754A}" destId="{05F55160-C8D6-2B43-90BD-8520C3480537}" srcOrd="2" destOrd="0" presId="urn:microsoft.com/office/officeart/2008/layout/PictureStrips"/>
    <dgm:cxn modelId="{4787F346-AEEA-495F-A543-271D2A09C155}" type="presParOf" srcId="{05F55160-C8D6-2B43-90BD-8520C3480537}" destId="{72CF2ED6-EDF3-4A42-9DCC-CD76D02E8EE0}" srcOrd="0" destOrd="0" presId="urn:microsoft.com/office/officeart/2008/layout/PictureStrips"/>
    <dgm:cxn modelId="{B86FE110-2150-48AC-BCEC-68CA73CC7B68}" type="presParOf" srcId="{05F55160-C8D6-2B43-90BD-8520C3480537}" destId="{E2FF4366-30A7-5943-857D-00A7C6D7FED5}" srcOrd="1" destOrd="0" presId="urn:microsoft.com/office/officeart/2008/layout/PictureStrips"/>
    <dgm:cxn modelId="{8A2CDA8D-7AA3-4EC6-8612-D8044457B314}" type="presParOf" srcId="{8639CD9E-48CE-CE40-A69D-51E99D5F754A}" destId="{8B7E3D3C-598D-3F4F-A13E-1D9B989EBA1C}" srcOrd="3" destOrd="0" presId="urn:microsoft.com/office/officeart/2008/layout/PictureStrips"/>
    <dgm:cxn modelId="{445F506E-792D-4F0A-AE91-09C97FB46943}" type="presParOf" srcId="{8639CD9E-48CE-CE40-A69D-51E99D5F754A}" destId="{91FE307A-B615-5A4F-837C-9F3CA94BFA53}" srcOrd="4" destOrd="0" presId="urn:microsoft.com/office/officeart/2008/layout/PictureStrips"/>
    <dgm:cxn modelId="{2045E3E7-1321-4E8F-AA64-320FD48775AC}" type="presParOf" srcId="{91FE307A-B615-5A4F-837C-9F3CA94BFA53}" destId="{804EC7D0-79D9-AB4E-B26E-875EEAA7BA3E}" srcOrd="0" destOrd="0" presId="urn:microsoft.com/office/officeart/2008/layout/PictureStrips"/>
    <dgm:cxn modelId="{16158557-CB9F-44BD-8422-8B6361B877C6}" type="presParOf" srcId="{91FE307A-B615-5A4F-837C-9F3CA94BFA53}" destId="{4DE1A362-968E-A445-B1C6-203CF516B30C}" srcOrd="1" destOrd="0" presId="urn:microsoft.com/office/officeart/2008/layout/PictureStrips"/>
    <dgm:cxn modelId="{5B1A2853-FA05-452E-9E77-81C63AE4DF1F}" type="presParOf" srcId="{8639CD9E-48CE-CE40-A69D-51E99D5F754A}" destId="{8AEA479E-17FE-6F46-89D3-61BFC7A8C978}" srcOrd="5" destOrd="0" presId="urn:microsoft.com/office/officeart/2008/layout/PictureStrips"/>
    <dgm:cxn modelId="{5EBC0139-9C2C-4BEA-93B0-6AD1D1AA2378}" type="presParOf" srcId="{8639CD9E-48CE-CE40-A69D-51E99D5F754A}" destId="{9E8AE031-0E12-6849-A047-9BC65E4C05F0}" srcOrd="6" destOrd="0" presId="urn:microsoft.com/office/officeart/2008/layout/PictureStrips"/>
    <dgm:cxn modelId="{05273F45-707D-4F42-90FD-182B261A17B7}" type="presParOf" srcId="{9E8AE031-0E12-6849-A047-9BC65E4C05F0}" destId="{E9ADB218-DB20-F247-AAF5-F491276D8AFA}" srcOrd="0" destOrd="0" presId="urn:microsoft.com/office/officeart/2008/layout/PictureStrips"/>
    <dgm:cxn modelId="{3CF22D45-27E7-4D8C-B4B8-7381B0B34437}" type="presParOf" srcId="{9E8AE031-0E12-6849-A047-9BC65E4C05F0}" destId="{70045EDE-E4DB-834E-AB2B-9D83BB1D2A8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671ECE-6BE7-4BB2-AA3C-E25B76B32BB5}" type="doc">
      <dgm:prSet loTypeId="urn:microsoft.com/office/officeart/2005/8/layout/target3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2668D96-619F-43B0-B6B8-09AF00CC1B7F}">
      <dgm:prSet custT="1"/>
      <dgm:spPr/>
      <dgm:t>
        <a:bodyPr/>
        <a:lstStyle/>
        <a:p>
          <a:pPr rtl="0"/>
          <a:r>
            <a:rPr lang="es-CO" sz="2400" dirty="0"/>
            <a:t>Padres con </a:t>
          </a:r>
          <a:r>
            <a:rPr lang="es-CO" sz="2400" b="1" dirty="0"/>
            <a:t>buena salud oral</a:t>
          </a:r>
          <a:r>
            <a:rPr lang="es-CO" sz="2400" dirty="0">
              <a:sym typeface="Wingdings"/>
            </a:rPr>
            <a:t></a:t>
          </a:r>
          <a:r>
            <a:rPr lang="es-CO" sz="2400" dirty="0"/>
            <a:t> evitar transmisión gérmenes en su saliva.</a:t>
          </a:r>
          <a:endParaRPr lang="es-ES" sz="2400" dirty="0"/>
        </a:p>
      </dgm:t>
    </dgm:pt>
    <dgm:pt modelId="{1D672944-210B-40EC-85E9-22C7FDF32830}" type="parTrans" cxnId="{7ACFF0DA-A61B-4EA6-9883-1FC1F483ACAA}">
      <dgm:prSet/>
      <dgm:spPr/>
      <dgm:t>
        <a:bodyPr/>
        <a:lstStyle/>
        <a:p>
          <a:endParaRPr lang="es-ES"/>
        </a:p>
      </dgm:t>
    </dgm:pt>
    <dgm:pt modelId="{3E8E4FF3-7FB8-48C4-AB3B-68B391DD2352}" type="sibTrans" cxnId="{7ACFF0DA-A61B-4EA6-9883-1FC1F483ACAA}">
      <dgm:prSet/>
      <dgm:spPr/>
      <dgm:t>
        <a:bodyPr/>
        <a:lstStyle/>
        <a:p>
          <a:endParaRPr lang="es-ES"/>
        </a:p>
      </dgm:t>
    </dgm:pt>
    <dgm:pt modelId="{FA5BF96D-D2D0-4799-8052-35DB1C563117}">
      <dgm:prSet/>
      <dgm:spPr/>
      <dgm:t>
        <a:bodyPr/>
        <a:lstStyle/>
        <a:p>
          <a:pPr rtl="0"/>
          <a:r>
            <a:rPr lang="es-CO" b="1" dirty="0"/>
            <a:t>Flúor</a:t>
          </a:r>
          <a:r>
            <a:rPr lang="es-CO" dirty="0">
              <a:sym typeface="Wingdings"/>
            </a:rPr>
            <a:t></a:t>
          </a:r>
          <a:r>
            <a:rPr lang="es-CO" dirty="0"/>
            <a:t> &gt;6 meses en el agua.</a:t>
          </a:r>
          <a:endParaRPr lang="es-ES" dirty="0"/>
        </a:p>
      </dgm:t>
    </dgm:pt>
    <dgm:pt modelId="{26042126-C150-4435-B140-014D9C58404B}" type="parTrans" cxnId="{F3DE7276-08E4-4BC1-BD17-B183D1BF14CE}">
      <dgm:prSet/>
      <dgm:spPr/>
      <dgm:t>
        <a:bodyPr/>
        <a:lstStyle/>
        <a:p>
          <a:endParaRPr lang="es-ES"/>
        </a:p>
      </dgm:t>
    </dgm:pt>
    <dgm:pt modelId="{FDC60AE5-C4A5-4F73-8918-60D8AB10F511}" type="sibTrans" cxnId="{F3DE7276-08E4-4BC1-BD17-B183D1BF14CE}">
      <dgm:prSet/>
      <dgm:spPr/>
      <dgm:t>
        <a:bodyPr/>
        <a:lstStyle/>
        <a:p>
          <a:endParaRPr lang="es-ES"/>
        </a:p>
      </dgm:t>
    </dgm:pt>
    <dgm:pt modelId="{498132C2-74E4-4D45-8D27-62CF06F3574D}">
      <dgm:prSet/>
      <dgm:spPr/>
      <dgm:t>
        <a:bodyPr/>
        <a:lstStyle/>
        <a:p>
          <a:pPr rtl="0"/>
          <a:r>
            <a:rPr lang="es-CO" dirty="0"/>
            <a:t>Principal riesgo de caries: </a:t>
          </a:r>
          <a:r>
            <a:rPr lang="es-CO" b="1" dirty="0"/>
            <a:t>azúcar</a:t>
          </a:r>
          <a:endParaRPr lang="es-ES" b="1" dirty="0"/>
        </a:p>
      </dgm:t>
    </dgm:pt>
    <dgm:pt modelId="{D68F5780-1446-474F-8462-504CEB2E81D6}" type="parTrans" cxnId="{EF4BE4AF-D965-47B2-84C1-29930690CAAB}">
      <dgm:prSet/>
      <dgm:spPr/>
      <dgm:t>
        <a:bodyPr/>
        <a:lstStyle/>
        <a:p>
          <a:endParaRPr lang="es-ES"/>
        </a:p>
      </dgm:t>
    </dgm:pt>
    <dgm:pt modelId="{EED64BF6-6ECF-4D36-8721-33531B1F6FA1}" type="sibTrans" cxnId="{EF4BE4AF-D965-47B2-84C1-29930690CAAB}">
      <dgm:prSet/>
      <dgm:spPr/>
      <dgm:t>
        <a:bodyPr/>
        <a:lstStyle/>
        <a:p>
          <a:endParaRPr lang="es-ES"/>
        </a:p>
      </dgm:t>
    </dgm:pt>
    <dgm:pt modelId="{B5C7B82A-A628-4021-A453-7570B3F08D48}">
      <dgm:prSet/>
      <dgm:spPr/>
      <dgm:t>
        <a:bodyPr/>
        <a:lstStyle/>
        <a:p>
          <a:pPr rtl="0"/>
          <a:r>
            <a:rPr lang="es-CO" b="1" dirty="0"/>
            <a:t>Riesgo de caries</a:t>
          </a:r>
          <a:r>
            <a:rPr lang="es-CO" dirty="0"/>
            <a:t>: desde erupción de 1er diente.</a:t>
          </a:r>
          <a:endParaRPr lang="es-ES" dirty="0"/>
        </a:p>
      </dgm:t>
    </dgm:pt>
    <dgm:pt modelId="{6332555A-ED52-4CF6-89BE-CEA107C39E25}" type="parTrans" cxnId="{D15FDC7D-59BF-43C1-8166-A7E31AA206FC}">
      <dgm:prSet/>
      <dgm:spPr/>
      <dgm:t>
        <a:bodyPr/>
        <a:lstStyle/>
        <a:p>
          <a:endParaRPr lang="es-ES"/>
        </a:p>
      </dgm:t>
    </dgm:pt>
    <dgm:pt modelId="{E6441D9F-34F0-4C36-AC46-182F6C2AD549}" type="sibTrans" cxnId="{D15FDC7D-59BF-43C1-8166-A7E31AA206FC}">
      <dgm:prSet/>
      <dgm:spPr/>
      <dgm:t>
        <a:bodyPr/>
        <a:lstStyle/>
        <a:p>
          <a:endParaRPr lang="es-ES"/>
        </a:p>
      </dgm:t>
    </dgm:pt>
    <dgm:pt modelId="{65728381-39DA-4E9E-98EB-9DDBF38E199E}" type="pres">
      <dgm:prSet presAssocID="{D1671ECE-6BE7-4BB2-AA3C-E25B76B32BB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58650102-69CC-4529-B6BF-11D9C43EE970}" type="pres">
      <dgm:prSet presAssocID="{E2668D96-619F-43B0-B6B8-09AF00CC1B7F}" presName="circle1" presStyleLbl="node1" presStyleIdx="0" presStyleCnt="4"/>
      <dgm:spPr/>
    </dgm:pt>
    <dgm:pt modelId="{0D9A5A35-C04B-49A7-B728-A5FA5B906701}" type="pres">
      <dgm:prSet presAssocID="{E2668D96-619F-43B0-B6B8-09AF00CC1B7F}" presName="space" presStyleCnt="0"/>
      <dgm:spPr/>
    </dgm:pt>
    <dgm:pt modelId="{10E7EB71-C14D-4156-A9EC-F905AC978483}" type="pres">
      <dgm:prSet presAssocID="{E2668D96-619F-43B0-B6B8-09AF00CC1B7F}" presName="rect1" presStyleLbl="alignAcc1" presStyleIdx="0" presStyleCnt="4"/>
      <dgm:spPr/>
    </dgm:pt>
    <dgm:pt modelId="{BFBC224B-ED75-4901-A002-6209558B6A94}" type="pres">
      <dgm:prSet presAssocID="{FA5BF96D-D2D0-4799-8052-35DB1C563117}" presName="vertSpace2" presStyleLbl="node1" presStyleIdx="0" presStyleCnt="4"/>
      <dgm:spPr/>
    </dgm:pt>
    <dgm:pt modelId="{FF3E69D6-F878-49BC-BA8C-33D710E5F500}" type="pres">
      <dgm:prSet presAssocID="{FA5BF96D-D2D0-4799-8052-35DB1C563117}" presName="circle2" presStyleLbl="node1" presStyleIdx="1" presStyleCnt="4"/>
      <dgm:spPr/>
    </dgm:pt>
    <dgm:pt modelId="{E46C91EC-BE5A-4251-82E9-9D07214FDD68}" type="pres">
      <dgm:prSet presAssocID="{FA5BF96D-D2D0-4799-8052-35DB1C563117}" presName="rect2" presStyleLbl="alignAcc1" presStyleIdx="1" presStyleCnt="4"/>
      <dgm:spPr/>
    </dgm:pt>
    <dgm:pt modelId="{9C5CDDAD-3649-4EC8-8EB4-D7E432FD426F}" type="pres">
      <dgm:prSet presAssocID="{498132C2-74E4-4D45-8D27-62CF06F3574D}" presName="vertSpace3" presStyleLbl="node1" presStyleIdx="1" presStyleCnt="4"/>
      <dgm:spPr/>
    </dgm:pt>
    <dgm:pt modelId="{D4332A6C-8DDE-4653-916C-C8D2E80D3915}" type="pres">
      <dgm:prSet presAssocID="{498132C2-74E4-4D45-8D27-62CF06F3574D}" presName="circle3" presStyleLbl="node1" presStyleIdx="2" presStyleCnt="4"/>
      <dgm:spPr/>
    </dgm:pt>
    <dgm:pt modelId="{754D2B4F-8FB3-4503-BB6B-C2A31740280F}" type="pres">
      <dgm:prSet presAssocID="{498132C2-74E4-4D45-8D27-62CF06F3574D}" presName="rect3" presStyleLbl="alignAcc1" presStyleIdx="2" presStyleCnt="4"/>
      <dgm:spPr/>
    </dgm:pt>
    <dgm:pt modelId="{CCB4F6B5-2C58-4949-955C-C27D54855C91}" type="pres">
      <dgm:prSet presAssocID="{B5C7B82A-A628-4021-A453-7570B3F08D48}" presName="vertSpace4" presStyleLbl="node1" presStyleIdx="2" presStyleCnt="4"/>
      <dgm:spPr/>
    </dgm:pt>
    <dgm:pt modelId="{83C8EB98-159E-40CF-977C-90929CCA000C}" type="pres">
      <dgm:prSet presAssocID="{B5C7B82A-A628-4021-A453-7570B3F08D48}" presName="circle4" presStyleLbl="node1" presStyleIdx="3" presStyleCnt="4"/>
      <dgm:spPr/>
    </dgm:pt>
    <dgm:pt modelId="{045469AA-DAD9-4E5E-BEBB-A17A7796AF4A}" type="pres">
      <dgm:prSet presAssocID="{B5C7B82A-A628-4021-A453-7570B3F08D48}" presName="rect4" presStyleLbl="alignAcc1" presStyleIdx="3" presStyleCnt="4"/>
      <dgm:spPr/>
    </dgm:pt>
    <dgm:pt modelId="{E681DCAF-DE7A-4F5A-9517-43C5DF8659C6}" type="pres">
      <dgm:prSet presAssocID="{E2668D96-619F-43B0-B6B8-09AF00CC1B7F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0DB91CA9-24F6-47DD-B6AF-0EC986DC6DDB}" type="pres">
      <dgm:prSet presAssocID="{FA5BF96D-D2D0-4799-8052-35DB1C563117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9BC325B0-EA3B-4F5C-85D6-71961A0BBF63}" type="pres">
      <dgm:prSet presAssocID="{498132C2-74E4-4D45-8D27-62CF06F3574D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369BA42B-ABB7-4062-8F36-4D027EBBFACD}" type="pres">
      <dgm:prSet presAssocID="{B5C7B82A-A628-4021-A453-7570B3F08D48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CBF5BE6E-BD76-4533-ABA1-A5F3ED978285}" type="presOf" srcId="{498132C2-74E4-4D45-8D27-62CF06F3574D}" destId="{9BC325B0-EA3B-4F5C-85D6-71961A0BBF63}" srcOrd="1" destOrd="0" presId="urn:microsoft.com/office/officeart/2005/8/layout/target3"/>
    <dgm:cxn modelId="{2CA2BB50-99A2-4792-BA39-5B1A743BE731}" type="presOf" srcId="{E2668D96-619F-43B0-B6B8-09AF00CC1B7F}" destId="{10E7EB71-C14D-4156-A9EC-F905AC978483}" srcOrd="0" destOrd="0" presId="urn:microsoft.com/office/officeart/2005/8/layout/target3"/>
    <dgm:cxn modelId="{F3DE7276-08E4-4BC1-BD17-B183D1BF14CE}" srcId="{D1671ECE-6BE7-4BB2-AA3C-E25B76B32BB5}" destId="{FA5BF96D-D2D0-4799-8052-35DB1C563117}" srcOrd="1" destOrd="0" parTransId="{26042126-C150-4435-B140-014D9C58404B}" sibTransId="{FDC60AE5-C4A5-4F73-8918-60D8AB10F511}"/>
    <dgm:cxn modelId="{D15FDC7D-59BF-43C1-8166-A7E31AA206FC}" srcId="{D1671ECE-6BE7-4BB2-AA3C-E25B76B32BB5}" destId="{B5C7B82A-A628-4021-A453-7570B3F08D48}" srcOrd="3" destOrd="0" parTransId="{6332555A-ED52-4CF6-89BE-CEA107C39E25}" sibTransId="{E6441D9F-34F0-4C36-AC46-182F6C2AD549}"/>
    <dgm:cxn modelId="{5DD78581-8BFA-4DE0-9038-FB5753A5E524}" type="presOf" srcId="{E2668D96-619F-43B0-B6B8-09AF00CC1B7F}" destId="{E681DCAF-DE7A-4F5A-9517-43C5DF8659C6}" srcOrd="1" destOrd="0" presId="urn:microsoft.com/office/officeart/2005/8/layout/target3"/>
    <dgm:cxn modelId="{A910B882-1BEC-441B-91DA-C9C80FF8B112}" type="presOf" srcId="{FA5BF96D-D2D0-4799-8052-35DB1C563117}" destId="{E46C91EC-BE5A-4251-82E9-9D07214FDD68}" srcOrd="0" destOrd="0" presId="urn:microsoft.com/office/officeart/2005/8/layout/target3"/>
    <dgm:cxn modelId="{D84B5284-BD70-42A0-A9B8-0BDD48A02CAE}" type="presOf" srcId="{FA5BF96D-D2D0-4799-8052-35DB1C563117}" destId="{0DB91CA9-24F6-47DD-B6AF-0EC986DC6DDB}" srcOrd="1" destOrd="0" presId="urn:microsoft.com/office/officeart/2005/8/layout/target3"/>
    <dgm:cxn modelId="{F9D40393-3F6D-43C7-B6F6-25754F631420}" type="presOf" srcId="{498132C2-74E4-4D45-8D27-62CF06F3574D}" destId="{754D2B4F-8FB3-4503-BB6B-C2A31740280F}" srcOrd="0" destOrd="0" presId="urn:microsoft.com/office/officeart/2005/8/layout/target3"/>
    <dgm:cxn modelId="{EF4BE4AF-D965-47B2-84C1-29930690CAAB}" srcId="{D1671ECE-6BE7-4BB2-AA3C-E25B76B32BB5}" destId="{498132C2-74E4-4D45-8D27-62CF06F3574D}" srcOrd="2" destOrd="0" parTransId="{D68F5780-1446-474F-8462-504CEB2E81D6}" sibTransId="{EED64BF6-6ECF-4D36-8721-33531B1F6FA1}"/>
    <dgm:cxn modelId="{223480CC-60C8-4ECE-A026-DDBB84419256}" type="presOf" srcId="{B5C7B82A-A628-4021-A453-7570B3F08D48}" destId="{045469AA-DAD9-4E5E-BEBB-A17A7796AF4A}" srcOrd="0" destOrd="0" presId="urn:microsoft.com/office/officeart/2005/8/layout/target3"/>
    <dgm:cxn modelId="{EB3AABD1-9F3F-4B19-8312-4D15AA834073}" type="presOf" srcId="{D1671ECE-6BE7-4BB2-AA3C-E25B76B32BB5}" destId="{65728381-39DA-4E9E-98EB-9DDBF38E199E}" srcOrd="0" destOrd="0" presId="urn:microsoft.com/office/officeart/2005/8/layout/target3"/>
    <dgm:cxn modelId="{7ACFF0DA-A61B-4EA6-9883-1FC1F483ACAA}" srcId="{D1671ECE-6BE7-4BB2-AA3C-E25B76B32BB5}" destId="{E2668D96-619F-43B0-B6B8-09AF00CC1B7F}" srcOrd="0" destOrd="0" parTransId="{1D672944-210B-40EC-85E9-22C7FDF32830}" sibTransId="{3E8E4FF3-7FB8-48C4-AB3B-68B391DD2352}"/>
    <dgm:cxn modelId="{EFB2C7E4-DFAF-4F05-A09C-F32426CFDFC3}" type="presOf" srcId="{B5C7B82A-A628-4021-A453-7570B3F08D48}" destId="{369BA42B-ABB7-4062-8F36-4D027EBBFACD}" srcOrd="1" destOrd="0" presId="urn:microsoft.com/office/officeart/2005/8/layout/target3"/>
    <dgm:cxn modelId="{2EA70654-954D-4577-86A4-0763380DE947}" type="presParOf" srcId="{65728381-39DA-4E9E-98EB-9DDBF38E199E}" destId="{58650102-69CC-4529-B6BF-11D9C43EE970}" srcOrd="0" destOrd="0" presId="urn:microsoft.com/office/officeart/2005/8/layout/target3"/>
    <dgm:cxn modelId="{713FDC91-600B-4071-85CA-A231E6F5C36D}" type="presParOf" srcId="{65728381-39DA-4E9E-98EB-9DDBF38E199E}" destId="{0D9A5A35-C04B-49A7-B728-A5FA5B906701}" srcOrd="1" destOrd="0" presId="urn:microsoft.com/office/officeart/2005/8/layout/target3"/>
    <dgm:cxn modelId="{0C36F8B8-2F24-4DA7-9DCB-8F26CC595544}" type="presParOf" srcId="{65728381-39DA-4E9E-98EB-9DDBF38E199E}" destId="{10E7EB71-C14D-4156-A9EC-F905AC978483}" srcOrd="2" destOrd="0" presId="urn:microsoft.com/office/officeart/2005/8/layout/target3"/>
    <dgm:cxn modelId="{8ED1BACC-CA12-45CE-BF05-13AFDCEC6104}" type="presParOf" srcId="{65728381-39DA-4E9E-98EB-9DDBF38E199E}" destId="{BFBC224B-ED75-4901-A002-6209558B6A94}" srcOrd="3" destOrd="0" presId="urn:microsoft.com/office/officeart/2005/8/layout/target3"/>
    <dgm:cxn modelId="{100CA821-4FBD-4BA4-B9D2-1F29EE91FE42}" type="presParOf" srcId="{65728381-39DA-4E9E-98EB-9DDBF38E199E}" destId="{FF3E69D6-F878-49BC-BA8C-33D710E5F500}" srcOrd="4" destOrd="0" presId="urn:microsoft.com/office/officeart/2005/8/layout/target3"/>
    <dgm:cxn modelId="{0AFF8F39-6306-4684-8AF0-436D723B5142}" type="presParOf" srcId="{65728381-39DA-4E9E-98EB-9DDBF38E199E}" destId="{E46C91EC-BE5A-4251-82E9-9D07214FDD68}" srcOrd="5" destOrd="0" presId="urn:microsoft.com/office/officeart/2005/8/layout/target3"/>
    <dgm:cxn modelId="{5F5961EA-198D-4F69-8B28-6C677B886B51}" type="presParOf" srcId="{65728381-39DA-4E9E-98EB-9DDBF38E199E}" destId="{9C5CDDAD-3649-4EC8-8EB4-D7E432FD426F}" srcOrd="6" destOrd="0" presId="urn:microsoft.com/office/officeart/2005/8/layout/target3"/>
    <dgm:cxn modelId="{07F614C9-16CA-48B8-921E-12B8F0569A31}" type="presParOf" srcId="{65728381-39DA-4E9E-98EB-9DDBF38E199E}" destId="{D4332A6C-8DDE-4653-916C-C8D2E80D3915}" srcOrd="7" destOrd="0" presId="urn:microsoft.com/office/officeart/2005/8/layout/target3"/>
    <dgm:cxn modelId="{0281F959-46A2-42A3-9AD1-D90301FBC376}" type="presParOf" srcId="{65728381-39DA-4E9E-98EB-9DDBF38E199E}" destId="{754D2B4F-8FB3-4503-BB6B-C2A31740280F}" srcOrd="8" destOrd="0" presId="urn:microsoft.com/office/officeart/2005/8/layout/target3"/>
    <dgm:cxn modelId="{FA8E11BC-1162-4567-8DCA-74D81BB2C531}" type="presParOf" srcId="{65728381-39DA-4E9E-98EB-9DDBF38E199E}" destId="{CCB4F6B5-2C58-4949-955C-C27D54855C91}" srcOrd="9" destOrd="0" presId="urn:microsoft.com/office/officeart/2005/8/layout/target3"/>
    <dgm:cxn modelId="{C6617C22-14D4-4A50-8961-9335E1EF827D}" type="presParOf" srcId="{65728381-39DA-4E9E-98EB-9DDBF38E199E}" destId="{83C8EB98-159E-40CF-977C-90929CCA000C}" srcOrd="10" destOrd="0" presId="urn:microsoft.com/office/officeart/2005/8/layout/target3"/>
    <dgm:cxn modelId="{7732C7AC-D44C-488E-9CDA-64DD20C26B83}" type="presParOf" srcId="{65728381-39DA-4E9E-98EB-9DDBF38E199E}" destId="{045469AA-DAD9-4E5E-BEBB-A17A7796AF4A}" srcOrd="11" destOrd="0" presId="urn:microsoft.com/office/officeart/2005/8/layout/target3"/>
    <dgm:cxn modelId="{E70A9BF8-C874-4C2D-A551-8B9DA63C0BD1}" type="presParOf" srcId="{65728381-39DA-4E9E-98EB-9DDBF38E199E}" destId="{E681DCAF-DE7A-4F5A-9517-43C5DF8659C6}" srcOrd="12" destOrd="0" presId="urn:microsoft.com/office/officeart/2005/8/layout/target3"/>
    <dgm:cxn modelId="{F0451091-F7C8-4962-8217-09AC5532D80F}" type="presParOf" srcId="{65728381-39DA-4E9E-98EB-9DDBF38E199E}" destId="{0DB91CA9-24F6-47DD-B6AF-0EC986DC6DDB}" srcOrd="13" destOrd="0" presId="urn:microsoft.com/office/officeart/2005/8/layout/target3"/>
    <dgm:cxn modelId="{3EB43860-C23E-465B-8794-5B25DEC0194A}" type="presParOf" srcId="{65728381-39DA-4E9E-98EB-9DDBF38E199E}" destId="{9BC325B0-EA3B-4F5C-85D6-71961A0BBF63}" srcOrd="14" destOrd="0" presId="urn:microsoft.com/office/officeart/2005/8/layout/target3"/>
    <dgm:cxn modelId="{5775616E-B0B6-4C0F-B1DD-92887E03BDA0}" type="presParOf" srcId="{65728381-39DA-4E9E-98EB-9DDBF38E199E}" destId="{369BA42B-ABB7-4062-8F36-4D027EBBFACD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87A385-5C2F-442A-8836-C625C30AE54B}" type="doc">
      <dgm:prSet loTypeId="urn:microsoft.com/office/officeart/2005/8/layout/vList6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17D9D35-509C-4F34-9DBB-A31431DA4A67}">
      <dgm:prSet custT="1"/>
      <dgm:spPr/>
      <dgm:t>
        <a:bodyPr/>
        <a:lstStyle/>
        <a:p>
          <a:pPr rtl="0"/>
          <a:r>
            <a:rPr lang="es-CO" sz="2400" dirty="0"/>
            <a:t>&gt;2 años:</a:t>
          </a:r>
          <a:endParaRPr lang="es-ES" sz="2400" dirty="0"/>
        </a:p>
      </dgm:t>
    </dgm:pt>
    <dgm:pt modelId="{BBD81D5E-C6C4-4534-A04B-A4CF5C382F4D}" type="parTrans" cxnId="{E5963C8D-1302-4EA7-8FE4-280905899774}">
      <dgm:prSet/>
      <dgm:spPr/>
      <dgm:t>
        <a:bodyPr/>
        <a:lstStyle/>
        <a:p>
          <a:endParaRPr lang="es-ES"/>
        </a:p>
      </dgm:t>
    </dgm:pt>
    <dgm:pt modelId="{497C455E-AAA0-45E8-BC35-CB229DC33DD4}" type="sibTrans" cxnId="{E5963C8D-1302-4EA7-8FE4-280905899774}">
      <dgm:prSet/>
      <dgm:spPr/>
      <dgm:t>
        <a:bodyPr/>
        <a:lstStyle/>
        <a:p>
          <a:endParaRPr lang="es-ES"/>
        </a:p>
      </dgm:t>
    </dgm:pt>
    <dgm:pt modelId="{B857340C-7E6E-433D-984A-34A319FAB2CC}">
      <dgm:prSet custT="1"/>
      <dgm:spPr/>
      <dgm:t>
        <a:bodyPr/>
        <a:lstStyle/>
        <a:p>
          <a:pPr rtl="0"/>
          <a:r>
            <a:rPr lang="es-ES" sz="2400" dirty="0"/>
            <a:t>Odontólogo</a:t>
          </a:r>
        </a:p>
      </dgm:t>
    </dgm:pt>
    <dgm:pt modelId="{837F5013-ABAF-457C-B5BB-04292DE8A90B}" type="parTrans" cxnId="{5A39677E-34B4-4BDB-867C-9152ADF14AE0}">
      <dgm:prSet/>
      <dgm:spPr/>
      <dgm:t>
        <a:bodyPr/>
        <a:lstStyle/>
        <a:p>
          <a:endParaRPr lang="es-ES"/>
        </a:p>
      </dgm:t>
    </dgm:pt>
    <dgm:pt modelId="{71859B60-729C-4A26-BB3F-FE14C947974E}" type="sibTrans" cxnId="{5A39677E-34B4-4BDB-867C-9152ADF14AE0}">
      <dgm:prSet/>
      <dgm:spPr/>
      <dgm:t>
        <a:bodyPr/>
        <a:lstStyle/>
        <a:p>
          <a:endParaRPr lang="es-ES"/>
        </a:p>
      </dgm:t>
    </dgm:pt>
    <dgm:pt modelId="{9CFC487B-16B9-4CE5-B616-F7B7215C7D87}">
      <dgm:prSet custT="1"/>
      <dgm:spPr/>
      <dgm:t>
        <a:bodyPr/>
        <a:lstStyle/>
        <a:p>
          <a:pPr rtl="0"/>
          <a:r>
            <a:rPr lang="es-CO" sz="1600" dirty="0"/>
            <a:t>Cepillar con </a:t>
          </a:r>
          <a:r>
            <a:rPr lang="es-CO" sz="1600" b="1" dirty="0"/>
            <a:t>una gota</a:t>
          </a:r>
          <a:r>
            <a:rPr lang="es-CO" sz="1600" dirty="0"/>
            <a:t> de crema dental </a:t>
          </a:r>
          <a:r>
            <a:rPr lang="es-CO" sz="1600" dirty="0" err="1"/>
            <a:t>fluorada</a:t>
          </a:r>
          <a:r>
            <a:rPr lang="es-CO" sz="1600" dirty="0"/>
            <a:t> </a:t>
          </a:r>
          <a:r>
            <a:rPr lang="es-ES" sz="1600" b="1" dirty="0"/>
            <a:t>2veces/d </a:t>
          </a:r>
          <a:r>
            <a:rPr lang="es-ES" sz="1600" dirty="0"/>
            <a:t>(después de desayuno y antes de acostarse). </a:t>
          </a:r>
        </a:p>
      </dgm:t>
    </dgm:pt>
    <dgm:pt modelId="{18499926-58F1-4CB2-BCE7-749D80106F9B}" type="parTrans" cxnId="{3856966E-6896-45B0-99D2-8DA5EFFABF2A}">
      <dgm:prSet/>
      <dgm:spPr/>
      <dgm:t>
        <a:bodyPr/>
        <a:lstStyle/>
        <a:p>
          <a:endParaRPr lang="es-ES"/>
        </a:p>
      </dgm:t>
    </dgm:pt>
    <dgm:pt modelId="{FDFEF448-361C-4521-8951-1C2FD0CB4266}" type="sibTrans" cxnId="{3856966E-6896-45B0-99D2-8DA5EFFABF2A}">
      <dgm:prSet/>
      <dgm:spPr/>
      <dgm:t>
        <a:bodyPr/>
        <a:lstStyle/>
        <a:p>
          <a:endParaRPr lang="es-ES"/>
        </a:p>
      </dgm:t>
    </dgm:pt>
    <dgm:pt modelId="{89617354-EF64-43F6-9C7E-35F7B0C38D09}">
      <dgm:prSet custT="1"/>
      <dgm:spPr/>
      <dgm:t>
        <a:bodyPr/>
        <a:lstStyle/>
        <a:p>
          <a:pPr rtl="0"/>
          <a:r>
            <a:rPr lang="es-ES" sz="1800" dirty="0"/>
            <a:t>Si lo prescribe</a:t>
          </a:r>
          <a:r>
            <a:rPr lang="es-ES" sz="1800" dirty="0">
              <a:sym typeface="Wingdings"/>
            </a:rPr>
            <a:t></a:t>
          </a:r>
          <a:r>
            <a:rPr lang="es-ES" sz="1800" dirty="0"/>
            <a:t> </a:t>
          </a:r>
          <a:r>
            <a:rPr lang="es-ES" sz="1800" b="1" dirty="0"/>
            <a:t>Seda dental</a:t>
          </a:r>
          <a:r>
            <a:rPr lang="es-ES" sz="1800" dirty="0"/>
            <a:t>.</a:t>
          </a:r>
        </a:p>
      </dgm:t>
    </dgm:pt>
    <dgm:pt modelId="{B9DC7340-562B-4A39-B711-5A81E9FADC8C}" type="parTrans" cxnId="{2B9FCE08-A0E8-4515-B93D-DF2749416EFD}">
      <dgm:prSet/>
      <dgm:spPr/>
      <dgm:t>
        <a:bodyPr/>
        <a:lstStyle/>
        <a:p>
          <a:endParaRPr lang="es-ES"/>
        </a:p>
      </dgm:t>
    </dgm:pt>
    <dgm:pt modelId="{BCDC3080-C87B-459C-A9FC-BF9219AF71A9}" type="sibTrans" cxnId="{2B9FCE08-A0E8-4515-B93D-DF2749416EFD}">
      <dgm:prSet/>
      <dgm:spPr/>
      <dgm:t>
        <a:bodyPr/>
        <a:lstStyle/>
        <a:p>
          <a:endParaRPr lang="es-ES"/>
        </a:p>
      </dgm:t>
    </dgm:pt>
    <dgm:pt modelId="{AFD3F5E6-DB22-4410-87BD-F5EDDC70FB10}">
      <dgm:prSet custT="1"/>
      <dgm:spPr/>
      <dgm:t>
        <a:bodyPr/>
        <a:lstStyle/>
        <a:p>
          <a:pPr rtl="0"/>
          <a:r>
            <a:rPr lang="es-ES" sz="1600" b="1" dirty="0"/>
            <a:t>Control</a:t>
          </a:r>
          <a:r>
            <a:rPr lang="es-ES" sz="1800" dirty="0"/>
            <a:t> desde 12m, c/6m.</a:t>
          </a:r>
        </a:p>
      </dgm:t>
    </dgm:pt>
    <dgm:pt modelId="{F7EDF1A5-2A8A-42CD-B7D1-B3122A243948}" type="parTrans" cxnId="{F990DD64-6848-4578-9C3E-AE915BDE533D}">
      <dgm:prSet/>
      <dgm:spPr/>
      <dgm:t>
        <a:bodyPr/>
        <a:lstStyle/>
        <a:p>
          <a:endParaRPr lang="es-ES"/>
        </a:p>
      </dgm:t>
    </dgm:pt>
    <dgm:pt modelId="{127FEE1E-0235-4340-B1E8-97409D65288A}" type="sibTrans" cxnId="{F990DD64-6848-4578-9C3E-AE915BDE533D}">
      <dgm:prSet/>
      <dgm:spPr/>
      <dgm:t>
        <a:bodyPr/>
        <a:lstStyle/>
        <a:p>
          <a:endParaRPr lang="es-ES"/>
        </a:p>
      </dgm:t>
    </dgm:pt>
    <dgm:pt modelId="{E67EB725-D802-4517-8CE5-F37C39FBBBE9}" type="pres">
      <dgm:prSet presAssocID="{6E87A385-5C2F-442A-8836-C625C30AE54B}" presName="Name0" presStyleCnt="0">
        <dgm:presLayoutVars>
          <dgm:dir/>
          <dgm:animLvl val="lvl"/>
          <dgm:resizeHandles/>
        </dgm:presLayoutVars>
      </dgm:prSet>
      <dgm:spPr/>
    </dgm:pt>
    <dgm:pt modelId="{C7F6BCEF-18C2-4DDA-9087-CADF4BE4542B}" type="pres">
      <dgm:prSet presAssocID="{B17D9D35-509C-4F34-9DBB-A31431DA4A67}" presName="linNode" presStyleCnt="0"/>
      <dgm:spPr/>
    </dgm:pt>
    <dgm:pt modelId="{A289A122-F3FA-487A-A626-F0F9439441FD}" type="pres">
      <dgm:prSet presAssocID="{B17D9D35-509C-4F34-9DBB-A31431DA4A67}" presName="parentShp" presStyleLbl="node1" presStyleIdx="0" presStyleCnt="2">
        <dgm:presLayoutVars>
          <dgm:bulletEnabled val="1"/>
        </dgm:presLayoutVars>
      </dgm:prSet>
      <dgm:spPr/>
    </dgm:pt>
    <dgm:pt modelId="{401F8F5F-9405-4801-A95E-1E3E50DCD8F7}" type="pres">
      <dgm:prSet presAssocID="{B17D9D35-509C-4F34-9DBB-A31431DA4A67}" presName="childShp" presStyleLbl="bgAccFollowNode1" presStyleIdx="0" presStyleCnt="2">
        <dgm:presLayoutVars>
          <dgm:bulletEnabled val="1"/>
        </dgm:presLayoutVars>
      </dgm:prSet>
      <dgm:spPr/>
    </dgm:pt>
    <dgm:pt modelId="{585BFAAE-0D59-4E02-9546-7A746CE36D32}" type="pres">
      <dgm:prSet presAssocID="{497C455E-AAA0-45E8-BC35-CB229DC33DD4}" presName="spacing" presStyleCnt="0"/>
      <dgm:spPr/>
    </dgm:pt>
    <dgm:pt modelId="{3C54EB3F-D76F-4CB5-84F4-3D6C52ECA063}" type="pres">
      <dgm:prSet presAssocID="{B857340C-7E6E-433D-984A-34A319FAB2CC}" presName="linNode" presStyleCnt="0"/>
      <dgm:spPr/>
    </dgm:pt>
    <dgm:pt modelId="{E58A9FC6-3C22-45A5-AC8F-3F04FBE0DE5C}" type="pres">
      <dgm:prSet presAssocID="{B857340C-7E6E-433D-984A-34A319FAB2CC}" presName="parentShp" presStyleLbl="node1" presStyleIdx="1" presStyleCnt="2" custScaleX="129844">
        <dgm:presLayoutVars>
          <dgm:bulletEnabled val="1"/>
        </dgm:presLayoutVars>
      </dgm:prSet>
      <dgm:spPr/>
    </dgm:pt>
    <dgm:pt modelId="{42F5E127-ACBE-4AB5-A99E-2A9AA12712A3}" type="pres">
      <dgm:prSet presAssocID="{B857340C-7E6E-433D-984A-34A319FAB2CC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2B9FCE08-A0E8-4515-B93D-DF2749416EFD}" srcId="{B857340C-7E6E-433D-984A-34A319FAB2CC}" destId="{89617354-EF64-43F6-9C7E-35F7B0C38D09}" srcOrd="0" destOrd="0" parTransId="{B9DC7340-562B-4A39-B711-5A81E9FADC8C}" sibTransId="{BCDC3080-C87B-459C-A9FC-BF9219AF71A9}"/>
    <dgm:cxn modelId="{7C670518-67C9-4B70-9297-992E7C5A6BF7}" type="presOf" srcId="{6E87A385-5C2F-442A-8836-C625C30AE54B}" destId="{E67EB725-D802-4517-8CE5-F37C39FBBBE9}" srcOrd="0" destOrd="0" presId="urn:microsoft.com/office/officeart/2005/8/layout/vList6"/>
    <dgm:cxn modelId="{3ABF4761-DB1C-439F-8707-C203FDD4BECE}" type="presOf" srcId="{B17D9D35-509C-4F34-9DBB-A31431DA4A67}" destId="{A289A122-F3FA-487A-A626-F0F9439441FD}" srcOrd="0" destOrd="0" presId="urn:microsoft.com/office/officeart/2005/8/layout/vList6"/>
    <dgm:cxn modelId="{F990DD64-6848-4578-9C3E-AE915BDE533D}" srcId="{B857340C-7E6E-433D-984A-34A319FAB2CC}" destId="{AFD3F5E6-DB22-4410-87BD-F5EDDC70FB10}" srcOrd="1" destOrd="0" parTransId="{F7EDF1A5-2A8A-42CD-B7D1-B3122A243948}" sibTransId="{127FEE1E-0235-4340-B1E8-97409D65288A}"/>
    <dgm:cxn modelId="{3856966E-6896-45B0-99D2-8DA5EFFABF2A}" srcId="{B17D9D35-509C-4F34-9DBB-A31431DA4A67}" destId="{9CFC487B-16B9-4CE5-B616-F7B7215C7D87}" srcOrd="0" destOrd="0" parTransId="{18499926-58F1-4CB2-BCE7-749D80106F9B}" sibTransId="{FDFEF448-361C-4521-8951-1C2FD0CB4266}"/>
    <dgm:cxn modelId="{D8324B7C-EAF4-440D-B404-D3E4074631A8}" type="presOf" srcId="{AFD3F5E6-DB22-4410-87BD-F5EDDC70FB10}" destId="{42F5E127-ACBE-4AB5-A99E-2A9AA12712A3}" srcOrd="0" destOrd="1" presId="urn:microsoft.com/office/officeart/2005/8/layout/vList6"/>
    <dgm:cxn modelId="{5A39677E-34B4-4BDB-867C-9152ADF14AE0}" srcId="{6E87A385-5C2F-442A-8836-C625C30AE54B}" destId="{B857340C-7E6E-433D-984A-34A319FAB2CC}" srcOrd="1" destOrd="0" parTransId="{837F5013-ABAF-457C-B5BB-04292DE8A90B}" sibTransId="{71859B60-729C-4A26-BB3F-FE14C947974E}"/>
    <dgm:cxn modelId="{E5963C8D-1302-4EA7-8FE4-280905899774}" srcId="{6E87A385-5C2F-442A-8836-C625C30AE54B}" destId="{B17D9D35-509C-4F34-9DBB-A31431DA4A67}" srcOrd="0" destOrd="0" parTransId="{BBD81D5E-C6C4-4534-A04B-A4CF5C382F4D}" sibTransId="{497C455E-AAA0-45E8-BC35-CB229DC33DD4}"/>
    <dgm:cxn modelId="{DC3563A0-8D3B-4C55-9547-EF83A0D9F84B}" type="presOf" srcId="{89617354-EF64-43F6-9C7E-35F7B0C38D09}" destId="{42F5E127-ACBE-4AB5-A99E-2A9AA12712A3}" srcOrd="0" destOrd="0" presId="urn:microsoft.com/office/officeart/2005/8/layout/vList6"/>
    <dgm:cxn modelId="{93CAF8A3-D141-420A-9ECC-C4D4D5EE02C9}" type="presOf" srcId="{B857340C-7E6E-433D-984A-34A319FAB2CC}" destId="{E58A9FC6-3C22-45A5-AC8F-3F04FBE0DE5C}" srcOrd="0" destOrd="0" presId="urn:microsoft.com/office/officeart/2005/8/layout/vList6"/>
    <dgm:cxn modelId="{DDBF2DA4-E3C7-451A-9A44-017A2952623B}" type="presOf" srcId="{9CFC487B-16B9-4CE5-B616-F7B7215C7D87}" destId="{401F8F5F-9405-4801-A95E-1E3E50DCD8F7}" srcOrd="0" destOrd="0" presId="urn:microsoft.com/office/officeart/2005/8/layout/vList6"/>
    <dgm:cxn modelId="{FBA44604-059E-4B69-93C0-C6BE33BACBBB}" type="presParOf" srcId="{E67EB725-D802-4517-8CE5-F37C39FBBBE9}" destId="{C7F6BCEF-18C2-4DDA-9087-CADF4BE4542B}" srcOrd="0" destOrd="0" presId="urn:microsoft.com/office/officeart/2005/8/layout/vList6"/>
    <dgm:cxn modelId="{CE3D3DF3-F3D1-4E4E-B182-363CD3020D01}" type="presParOf" srcId="{C7F6BCEF-18C2-4DDA-9087-CADF4BE4542B}" destId="{A289A122-F3FA-487A-A626-F0F9439441FD}" srcOrd="0" destOrd="0" presId="urn:microsoft.com/office/officeart/2005/8/layout/vList6"/>
    <dgm:cxn modelId="{08932705-6E42-4F8A-ADA3-5F0715FA3661}" type="presParOf" srcId="{C7F6BCEF-18C2-4DDA-9087-CADF4BE4542B}" destId="{401F8F5F-9405-4801-A95E-1E3E50DCD8F7}" srcOrd="1" destOrd="0" presId="urn:microsoft.com/office/officeart/2005/8/layout/vList6"/>
    <dgm:cxn modelId="{8F2AAF6E-980C-4908-A98B-C0946F4FEB42}" type="presParOf" srcId="{E67EB725-D802-4517-8CE5-F37C39FBBBE9}" destId="{585BFAAE-0D59-4E02-9546-7A746CE36D32}" srcOrd="1" destOrd="0" presId="urn:microsoft.com/office/officeart/2005/8/layout/vList6"/>
    <dgm:cxn modelId="{BBE34EBE-414F-44D5-AD9F-AD443DF9AF9F}" type="presParOf" srcId="{E67EB725-D802-4517-8CE5-F37C39FBBBE9}" destId="{3C54EB3F-D76F-4CB5-84F4-3D6C52ECA063}" srcOrd="2" destOrd="0" presId="urn:microsoft.com/office/officeart/2005/8/layout/vList6"/>
    <dgm:cxn modelId="{A8A1B9FD-5F42-4C94-8A86-67D5C6929A88}" type="presParOf" srcId="{3C54EB3F-D76F-4CB5-84F4-3D6C52ECA063}" destId="{E58A9FC6-3C22-45A5-AC8F-3F04FBE0DE5C}" srcOrd="0" destOrd="0" presId="urn:microsoft.com/office/officeart/2005/8/layout/vList6"/>
    <dgm:cxn modelId="{3EF6DE40-099F-4D74-AD37-5314F1574DAD}" type="presParOf" srcId="{3C54EB3F-D76F-4CB5-84F4-3D6C52ECA063}" destId="{42F5E127-ACBE-4AB5-A99E-2A9AA12712A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332847-0EF6-7E4C-81F6-7AA239346921}">
      <dsp:nvSpPr>
        <dsp:cNvPr id="0" name=""/>
        <dsp:cNvSpPr/>
      </dsp:nvSpPr>
      <dsp:spPr>
        <a:xfrm>
          <a:off x="2268712" y="389097"/>
          <a:ext cx="4672410" cy="146012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8994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300" b="1" kern="1200" dirty="0"/>
            <a:t>Labios</a:t>
          </a:r>
          <a:r>
            <a:rPr lang="es-ES_tradnl" sz="2300" kern="1200" dirty="0"/>
            <a:t> </a:t>
          </a:r>
          <a:r>
            <a:rPr lang="es-ES" sz="2300" kern="1200" dirty="0">
              <a:sym typeface="Wingdings"/>
            </a:rPr>
            <a:t> Secos, agrietados, queilitis angular.</a:t>
          </a:r>
          <a:endParaRPr lang="es-ES" sz="2300" kern="1200" dirty="0"/>
        </a:p>
      </dsp:txBody>
      <dsp:txXfrm>
        <a:off x="2268712" y="389097"/>
        <a:ext cx="4672410" cy="1460128"/>
      </dsp:txXfrm>
    </dsp:sp>
    <dsp:sp modelId="{F048DCD0-7BE6-2345-B296-EA531C47ACAB}">
      <dsp:nvSpPr>
        <dsp:cNvPr id="0" name=""/>
        <dsp:cNvSpPr/>
      </dsp:nvSpPr>
      <dsp:spPr>
        <a:xfrm>
          <a:off x="1479857" y="162919"/>
          <a:ext cx="1503432" cy="1597342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57000" r="-57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B84574-996A-7246-9AF9-B8568BB697A4}">
      <dsp:nvSpPr>
        <dsp:cNvPr id="0" name=""/>
        <dsp:cNvSpPr/>
      </dsp:nvSpPr>
      <dsp:spPr>
        <a:xfrm>
          <a:off x="2261212" y="2164477"/>
          <a:ext cx="4672410" cy="146012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8994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 dirty="0"/>
            <a:t>M</a:t>
          </a:r>
          <a:r>
            <a:rPr lang="es-ES_tradnl" sz="2300" b="1" kern="1200" dirty="0" err="1"/>
            <a:t>ucosa</a:t>
          </a:r>
          <a:r>
            <a:rPr lang="es-ES_tradnl" sz="2300" b="1" kern="1200" dirty="0"/>
            <a:t> bucal y cara interna mejillas </a:t>
          </a:r>
          <a:r>
            <a:rPr lang="es-ES" sz="2300" kern="1200" dirty="0">
              <a:sym typeface="Wingdings"/>
            </a:rPr>
            <a:t> Frenillo labial superior (fibroso o hipertrofiado).</a:t>
          </a:r>
          <a:endParaRPr lang="es-ES" sz="2300" kern="1200" dirty="0"/>
        </a:p>
      </dsp:txBody>
      <dsp:txXfrm>
        <a:off x="2261212" y="2164477"/>
        <a:ext cx="4672410" cy="1460128"/>
      </dsp:txXfrm>
    </dsp:sp>
    <dsp:sp modelId="{77C5A06C-D65E-A645-ABC6-43CDD27443A9}">
      <dsp:nvSpPr>
        <dsp:cNvPr id="0" name=""/>
        <dsp:cNvSpPr/>
      </dsp:nvSpPr>
      <dsp:spPr>
        <a:xfrm>
          <a:off x="1417915" y="2016328"/>
          <a:ext cx="1473434" cy="1407616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l="-49000" r="-49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9D104D1-0DF5-4B41-9195-DCA3AFF4EC90}">
      <dsp:nvSpPr>
        <dsp:cNvPr id="0" name=""/>
        <dsp:cNvSpPr/>
      </dsp:nvSpPr>
      <dsp:spPr>
        <a:xfrm>
          <a:off x="2242033" y="3993486"/>
          <a:ext cx="4672410" cy="146012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8994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 dirty="0"/>
            <a:t>E</a:t>
          </a:r>
          <a:r>
            <a:rPr lang="es-ES_tradnl" sz="2300" b="1" kern="1200" dirty="0" err="1"/>
            <a:t>ncías</a:t>
          </a:r>
          <a:r>
            <a:rPr lang="es-ES_tradnl" sz="2300" b="1" kern="1200" dirty="0"/>
            <a:t> </a:t>
          </a:r>
          <a:r>
            <a:rPr lang="es-ES" sz="2300" kern="1200" dirty="0">
              <a:sym typeface="Wingdings"/>
            </a:rPr>
            <a:t> Sangramiento, inflamación, heridas.</a:t>
          </a:r>
          <a:endParaRPr lang="es-ES" sz="2300" kern="1200" dirty="0"/>
        </a:p>
      </dsp:txBody>
      <dsp:txXfrm>
        <a:off x="2242033" y="3993486"/>
        <a:ext cx="4672410" cy="1460128"/>
      </dsp:txXfrm>
    </dsp:sp>
    <dsp:sp modelId="{925D2359-9D07-4B4F-8451-484D84FB2CCC}">
      <dsp:nvSpPr>
        <dsp:cNvPr id="0" name=""/>
        <dsp:cNvSpPr/>
      </dsp:nvSpPr>
      <dsp:spPr>
        <a:xfrm>
          <a:off x="1477938" y="3754638"/>
          <a:ext cx="1396716" cy="1514875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55000" r="-55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DB901F-79C6-1345-9566-BF1B6F243D9B}">
      <dsp:nvSpPr>
        <dsp:cNvPr id="0" name=""/>
        <dsp:cNvSpPr/>
      </dsp:nvSpPr>
      <dsp:spPr>
        <a:xfrm>
          <a:off x="194976" y="1875237"/>
          <a:ext cx="4562987" cy="142593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5832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600" b="1" kern="1200" dirty="0"/>
            <a:t>Lengua</a:t>
          </a:r>
          <a:r>
            <a:rPr lang="es-ES_tradnl" sz="1600" kern="1200" dirty="0"/>
            <a:t> </a:t>
          </a:r>
          <a:r>
            <a:rPr lang="es-ES" sz="1600" kern="1200" dirty="0">
              <a:sym typeface="Wingdings"/>
            </a:rPr>
            <a:t> Movilidad, capa blanquecina desprendible (mala higiene, cuadros febriles).</a:t>
          </a:r>
          <a:endParaRPr lang="es-ES" sz="1600" kern="1200" dirty="0"/>
        </a:p>
      </dsp:txBody>
      <dsp:txXfrm>
        <a:off x="194976" y="1875237"/>
        <a:ext cx="4562987" cy="1425933"/>
      </dsp:txXfrm>
    </dsp:sp>
    <dsp:sp modelId="{5B89B84B-CF9D-0B4A-A914-8A701980DD4E}">
      <dsp:nvSpPr>
        <dsp:cNvPr id="0" name=""/>
        <dsp:cNvSpPr/>
      </dsp:nvSpPr>
      <dsp:spPr>
        <a:xfrm>
          <a:off x="4851" y="1669269"/>
          <a:ext cx="998153" cy="1497230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52000" r="-52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CF2ED6-EDF3-4A42-9DCC-CD76D02E8EE0}">
      <dsp:nvSpPr>
        <dsp:cNvPr id="0" name=""/>
        <dsp:cNvSpPr/>
      </dsp:nvSpPr>
      <dsp:spPr>
        <a:xfrm>
          <a:off x="5274802" y="1875237"/>
          <a:ext cx="4562987" cy="142593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5832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sym typeface="Wingdings"/>
            </a:rPr>
            <a:t>Piso de boca </a:t>
          </a:r>
          <a:r>
            <a:rPr lang="es-ES" sz="1600" kern="1200" dirty="0">
              <a:sym typeface="Wingdings"/>
            </a:rPr>
            <a:t> Frenillo lingual (corto  amamantamiento y fonación).</a:t>
          </a:r>
          <a:endParaRPr lang="es-ES" sz="1600" kern="1200" dirty="0"/>
        </a:p>
      </dsp:txBody>
      <dsp:txXfrm>
        <a:off x="5274802" y="1875237"/>
        <a:ext cx="4562987" cy="1425933"/>
      </dsp:txXfrm>
    </dsp:sp>
    <dsp:sp modelId="{E2FF4366-30A7-5943-857D-00A7C6D7FED5}">
      <dsp:nvSpPr>
        <dsp:cNvPr id="0" name=""/>
        <dsp:cNvSpPr/>
      </dsp:nvSpPr>
      <dsp:spPr>
        <a:xfrm>
          <a:off x="5084678" y="1669269"/>
          <a:ext cx="998153" cy="1497230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l="-58000" r="-58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4EC7D0-79D9-AB4E-B26E-875EEAA7BA3E}">
      <dsp:nvSpPr>
        <dsp:cNvPr id="0" name=""/>
        <dsp:cNvSpPr/>
      </dsp:nvSpPr>
      <dsp:spPr>
        <a:xfrm>
          <a:off x="194976" y="3670329"/>
          <a:ext cx="4562987" cy="142593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5832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R</a:t>
          </a:r>
          <a:r>
            <a:rPr lang="es-ES_tradnl" sz="1600" b="1" kern="1200" dirty="0" err="1"/>
            <a:t>ebordes</a:t>
          </a:r>
          <a:r>
            <a:rPr lang="es-ES_tradnl" sz="1600" b="1" kern="1200" dirty="0"/>
            <a:t> dentarios y/o dientes </a:t>
          </a:r>
          <a:r>
            <a:rPr lang="es-ES" sz="1600" kern="1200" dirty="0">
              <a:sym typeface="Wingdings"/>
            </a:rPr>
            <a:t> Piezas dentarias adecuadas para la edad, rebordes alveolares (cuando aun no </a:t>
          </a:r>
          <a:r>
            <a:rPr lang="es-ES" sz="1600" kern="1200" dirty="0" err="1">
              <a:sym typeface="Wingdings"/>
            </a:rPr>
            <a:t>erupcionan</a:t>
          </a:r>
          <a:r>
            <a:rPr lang="es-ES" sz="1600" kern="1200" dirty="0">
              <a:sym typeface="Wingdings"/>
            </a:rPr>
            <a:t> dientes), higiene dental.</a:t>
          </a:r>
          <a:endParaRPr lang="es-ES" sz="1600" kern="1200" dirty="0"/>
        </a:p>
      </dsp:txBody>
      <dsp:txXfrm>
        <a:off x="194976" y="3670329"/>
        <a:ext cx="4562987" cy="1425933"/>
      </dsp:txXfrm>
    </dsp:sp>
    <dsp:sp modelId="{4DE1A362-968E-A445-B1C6-203CF516B30C}">
      <dsp:nvSpPr>
        <dsp:cNvPr id="0" name=""/>
        <dsp:cNvSpPr/>
      </dsp:nvSpPr>
      <dsp:spPr>
        <a:xfrm>
          <a:off x="4851" y="3464361"/>
          <a:ext cx="998153" cy="1497230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60000" r="-60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ADB218-DB20-F247-AAF5-F491276D8AFA}">
      <dsp:nvSpPr>
        <dsp:cNvPr id="0" name=""/>
        <dsp:cNvSpPr/>
      </dsp:nvSpPr>
      <dsp:spPr>
        <a:xfrm>
          <a:off x="5274802" y="3670329"/>
          <a:ext cx="4562987" cy="142593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5832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Faringe</a:t>
          </a:r>
          <a:r>
            <a:rPr lang="es-ES" sz="1600" b="1" kern="1200" dirty="0">
              <a:sym typeface="Wingdings"/>
            </a:rPr>
            <a:t></a:t>
          </a:r>
          <a:r>
            <a:rPr lang="es-ES" sz="1600" kern="1200" dirty="0">
              <a:sym typeface="Wingdings"/>
            </a:rPr>
            <a:t> Inflamación o heridas en pilares palatinos anteriores, posteriores y amígdalas. </a:t>
          </a:r>
          <a:endParaRPr lang="es-ES" sz="1600" kern="1200" dirty="0"/>
        </a:p>
      </dsp:txBody>
      <dsp:txXfrm>
        <a:off x="5274802" y="3670329"/>
        <a:ext cx="4562987" cy="1425933"/>
      </dsp:txXfrm>
    </dsp:sp>
    <dsp:sp modelId="{70045EDE-E4DB-834E-AB2B-9D83BB1D2A88}">
      <dsp:nvSpPr>
        <dsp:cNvPr id="0" name=""/>
        <dsp:cNvSpPr/>
      </dsp:nvSpPr>
      <dsp:spPr>
        <a:xfrm>
          <a:off x="5084678" y="3464361"/>
          <a:ext cx="998153" cy="1497230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l="-61000" r="-61000"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50102-69CC-4529-B6BF-11D9C43EE970}">
      <dsp:nvSpPr>
        <dsp:cNvPr id="0" name=""/>
        <dsp:cNvSpPr/>
      </dsp:nvSpPr>
      <dsp:spPr>
        <a:xfrm>
          <a:off x="0" y="0"/>
          <a:ext cx="3428999" cy="342899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0E7EB71-C14D-4156-A9EC-F905AC978483}">
      <dsp:nvSpPr>
        <dsp:cNvPr id="0" name=""/>
        <dsp:cNvSpPr/>
      </dsp:nvSpPr>
      <dsp:spPr>
        <a:xfrm>
          <a:off x="1714499" y="0"/>
          <a:ext cx="7222166" cy="3428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Padres con </a:t>
          </a:r>
          <a:r>
            <a:rPr lang="es-CO" sz="2400" b="1" kern="1200" dirty="0"/>
            <a:t>buena salud oral</a:t>
          </a:r>
          <a:r>
            <a:rPr lang="es-CO" sz="2400" kern="1200" dirty="0">
              <a:sym typeface="Wingdings"/>
            </a:rPr>
            <a:t></a:t>
          </a:r>
          <a:r>
            <a:rPr lang="es-CO" sz="2400" kern="1200" dirty="0"/>
            <a:t> evitar transmisión gérmenes en su saliva.</a:t>
          </a:r>
          <a:endParaRPr lang="es-ES" sz="2400" kern="1200" dirty="0"/>
        </a:p>
      </dsp:txBody>
      <dsp:txXfrm>
        <a:off x="1714499" y="0"/>
        <a:ext cx="7222166" cy="728662"/>
      </dsp:txXfrm>
    </dsp:sp>
    <dsp:sp modelId="{FF3E69D6-F878-49BC-BA8C-33D710E5F500}">
      <dsp:nvSpPr>
        <dsp:cNvPr id="0" name=""/>
        <dsp:cNvSpPr/>
      </dsp:nvSpPr>
      <dsp:spPr>
        <a:xfrm>
          <a:off x="450056" y="728662"/>
          <a:ext cx="2528887" cy="252888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46C91EC-BE5A-4251-82E9-9D07214FDD68}">
      <dsp:nvSpPr>
        <dsp:cNvPr id="0" name=""/>
        <dsp:cNvSpPr/>
      </dsp:nvSpPr>
      <dsp:spPr>
        <a:xfrm>
          <a:off x="1714499" y="728662"/>
          <a:ext cx="7222166" cy="25288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/>
            <a:t>Flúor</a:t>
          </a:r>
          <a:r>
            <a:rPr lang="es-CO" sz="2800" kern="1200" dirty="0">
              <a:sym typeface="Wingdings"/>
            </a:rPr>
            <a:t></a:t>
          </a:r>
          <a:r>
            <a:rPr lang="es-CO" sz="2800" kern="1200" dirty="0"/>
            <a:t> &gt;6 meses en el agua.</a:t>
          </a:r>
          <a:endParaRPr lang="es-ES" sz="2800" kern="1200" dirty="0"/>
        </a:p>
      </dsp:txBody>
      <dsp:txXfrm>
        <a:off x="1714499" y="728662"/>
        <a:ext cx="7222166" cy="728662"/>
      </dsp:txXfrm>
    </dsp:sp>
    <dsp:sp modelId="{D4332A6C-8DDE-4653-916C-C8D2E80D3915}">
      <dsp:nvSpPr>
        <dsp:cNvPr id="0" name=""/>
        <dsp:cNvSpPr/>
      </dsp:nvSpPr>
      <dsp:spPr>
        <a:xfrm>
          <a:off x="900112" y="1457324"/>
          <a:ext cx="1628774" cy="162877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54D2B4F-8FB3-4503-BB6B-C2A31740280F}">
      <dsp:nvSpPr>
        <dsp:cNvPr id="0" name=""/>
        <dsp:cNvSpPr/>
      </dsp:nvSpPr>
      <dsp:spPr>
        <a:xfrm>
          <a:off x="1714499" y="1457324"/>
          <a:ext cx="7222166" cy="16287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kern="1200" dirty="0"/>
            <a:t>Principal riesgo de caries: </a:t>
          </a:r>
          <a:r>
            <a:rPr lang="es-CO" sz="2800" b="1" kern="1200" dirty="0"/>
            <a:t>azúcar</a:t>
          </a:r>
          <a:endParaRPr lang="es-ES" sz="2800" b="1" kern="1200" dirty="0"/>
        </a:p>
      </dsp:txBody>
      <dsp:txXfrm>
        <a:off x="1714499" y="1457324"/>
        <a:ext cx="7222166" cy="728662"/>
      </dsp:txXfrm>
    </dsp:sp>
    <dsp:sp modelId="{83C8EB98-159E-40CF-977C-90929CCA000C}">
      <dsp:nvSpPr>
        <dsp:cNvPr id="0" name=""/>
        <dsp:cNvSpPr/>
      </dsp:nvSpPr>
      <dsp:spPr>
        <a:xfrm>
          <a:off x="1350168" y="2185987"/>
          <a:ext cx="728662" cy="72866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45469AA-DAD9-4E5E-BEBB-A17A7796AF4A}">
      <dsp:nvSpPr>
        <dsp:cNvPr id="0" name=""/>
        <dsp:cNvSpPr/>
      </dsp:nvSpPr>
      <dsp:spPr>
        <a:xfrm>
          <a:off x="1714499" y="2185987"/>
          <a:ext cx="7222166" cy="7286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/>
            <a:t>Riesgo de caries</a:t>
          </a:r>
          <a:r>
            <a:rPr lang="es-CO" sz="2800" kern="1200" dirty="0"/>
            <a:t>: desde erupción de 1er diente.</a:t>
          </a:r>
          <a:endParaRPr lang="es-ES" sz="2800" kern="1200" dirty="0"/>
        </a:p>
      </dsp:txBody>
      <dsp:txXfrm>
        <a:off x="1714499" y="2185987"/>
        <a:ext cx="7222166" cy="7286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F8F5F-9405-4801-A95E-1E3E50DCD8F7}">
      <dsp:nvSpPr>
        <dsp:cNvPr id="0" name=""/>
        <dsp:cNvSpPr/>
      </dsp:nvSpPr>
      <dsp:spPr>
        <a:xfrm>
          <a:off x="1962755" y="583"/>
          <a:ext cx="2944132" cy="227617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/>
            <a:t>Cepillar con </a:t>
          </a:r>
          <a:r>
            <a:rPr lang="es-CO" sz="1600" b="1" kern="1200" dirty="0"/>
            <a:t>una gota</a:t>
          </a:r>
          <a:r>
            <a:rPr lang="es-CO" sz="1600" kern="1200" dirty="0"/>
            <a:t> de crema dental </a:t>
          </a:r>
          <a:r>
            <a:rPr lang="es-CO" sz="1600" kern="1200" dirty="0" err="1"/>
            <a:t>fluorada</a:t>
          </a:r>
          <a:r>
            <a:rPr lang="es-CO" sz="1600" kern="1200" dirty="0"/>
            <a:t> </a:t>
          </a:r>
          <a:r>
            <a:rPr lang="es-ES" sz="1600" b="1" kern="1200" dirty="0"/>
            <a:t>2veces/d </a:t>
          </a:r>
          <a:r>
            <a:rPr lang="es-ES" sz="1600" kern="1200" dirty="0"/>
            <a:t>(después de desayuno y antes de acostarse). </a:t>
          </a:r>
        </a:p>
      </dsp:txBody>
      <dsp:txXfrm>
        <a:off x="1962755" y="285104"/>
        <a:ext cx="2090568" cy="1707129"/>
      </dsp:txXfrm>
    </dsp:sp>
    <dsp:sp modelId="{A289A122-F3FA-487A-A626-F0F9439441FD}">
      <dsp:nvSpPr>
        <dsp:cNvPr id="0" name=""/>
        <dsp:cNvSpPr/>
      </dsp:nvSpPr>
      <dsp:spPr>
        <a:xfrm>
          <a:off x="0" y="583"/>
          <a:ext cx="1962755" cy="227617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0000"/>
                <a:alpha val="100000"/>
                <a:satMod val="15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>
            <a:rot lat="0" lon="0" rev="0"/>
          </a:camera>
          <a:lightRig rig="twoPt" dir="tl">
            <a:rot lat="0" lon="0" rev="4500000"/>
          </a:lightRig>
        </a:scene3d>
        <a:sp3d>
          <a:bevelT w="635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&gt;2 años:</a:t>
          </a:r>
          <a:endParaRPr lang="es-ES" sz="2400" kern="1200" dirty="0"/>
        </a:p>
      </dsp:txBody>
      <dsp:txXfrm>
        <a:off x="95814" y="96397"/>
        <a:ext cx="1771127" cy="2084543"/>
      </dsp:txXfrm>
    </dsp:sp>
    <dsp:sp modelId="{42F5E127-ACBE-4AB5-A99E-2A9AA12712A3}">
      <dsp:nvSpPr>
        <dsp:cNvPr id="0" name=""/>
        <dsp:cNvSpPr/>
      </dsp:nvSpPr>
      <dsp:spPr>
        <a:xfrm>
          <a:off x="2276886" y="2504372"/>
          <a:ext cx="2627868" cy="227617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/>
            <a:t>Si lo prescribe</a:t>
          </a:r>
          <a:r>
            <a:rPr lang="es-ES" sz="1800" kern="1200" dirty="0">
              <a:sym typeface="Wingdings"/>
            </a:rPr>
            <a:t></a:t>
          </a:r>
          <a:r>
            <a:rPr lang="es-ES" sz="1800" kern="1200" dirty="0"/>
            <a:t> </a:t>
          </a:r>
          <a:r>
            <a:rPr lang="es-ES" sz="1800" b="1" kern="1200" dirty="0"/>
            <a:t>Seda dental</a:t>
          </a:r>
          <a:r>
            <a:rPr lang="es-ES" sz="1800" kern="1200" dirty="0"/>
            <a:t>.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1" kern="1200" dirty="0"/>
            <a:t>Control</a:t>
          </a:r>
          <a:r>
            <a:rPr lang="es-ES" sz="1800" kern="1200" dirty="0"/>
            <a:t> desde 12m, c/6m.</a:t>
          </a:r>
        </a:p>
      </dsp:txBody>
      <dsp:txXfrm>
        <a:off x="2276886" y="2788893"/>
        <a:ext cx="1774304" cy="1707129"/>
      </dsp:txXfrm>
    </dsp:sp>
    <dsp:sp modelId="{E58A9FC6-3C22-45A5-AC8F-3F04FBE0DE5C}">
      <dsp:nvSpPr>
        <dsp:cNvPr id="0" name=""/>
        <dsp:cNvSpPr/>
      </dsp:nvSpPr>
      <dsp:spPr>
        <a:xfrm>
          <a:off x="2133" y="2504372"/>
          <a:ext cx="2274753" cy="227617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0000"/>
                <a:alpha val="100000"/>
                <a:satMod val="15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>
            <a:rot lat="0" lon="0" rev="0"/>
          </a:camera>
          <a:lightRig rig="twoPt" dir="tl">
            <a:rot lat="0" lon="0" rev="4500000"/>
          </a:lightRig>
        </a:scene3d>
        <a:sp3d>
          <a:bevelT w="635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Odontólogo</a:t>
          </a:r>
        </a:p>
      </dsp:txBody>
      <dsp:txXfrm>
        <a:off x="113177" y="2615416"/>
        <a:ext cx="2052665" cy="20540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FD992-D941-4C81-83EE-9B03DD93FDE5}" type="datetimeFigureOut">
              <a:rPr lang="es-CL" smtClean="0"/>
              <a:t>11-03-2022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9E9F8-A14C-4006-9E82-32F2270918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6537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Ectodermo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s.wikipedia.org/wiki/Cresta_neural" TargetMode="External"/><Relationship Id="rId5" Type="http://schemas.openxmlformats.org/officeDocument/2006/relationships/hyperlink" Target="https://es.wikipedia.org/wiki/Mes%C3%A9nquima" TargetMode="External"/><Relationship Id="rId4" Type="http://schemas.openxmlformats.org/officeDocument/2006/relationships/hyperlink" Target="https://es.wikipedia.org/w/index.php?title=Primer_arco_branquial&amp;action=edit&amp;redlink=1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s.wikipedia.org/wiki/Ectodermo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s.wikipedia.org/wiki/Cresta_neural" TargetMode="External"/><Relationship Id="rId5" Type="http://schemas.openxmlformats.org/officeDocument/2006/relationships/hyperlink" Target="https://es.wikipedia.org/wiki/Mes%C3%A9nquima" TargetMode="External"/><Relationship Id="rId4" Type="http://schemas.openxmlformats.org/officeDocument/2006/relationships/hyperlink" Target="https://es.wikipedia.org/w/index.php?title=Primer_arco_branquial&amp;action=edit&amp;redlink=1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1 Marcador de imagen de diapositiva">
            <a:extLst>
              <a:ext uri="{FF2B5EF4-FFF2-40B4-BE49-F238E27FC236}">
                <a16:creationId xmlns:a16="http://schemas.microsoft.com/office/drawing/2014/main" id="{E5D6145A-2ECA-4736-9D55-BACC0A2A334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4" name="2 Marcador de notas">
            <a:extLst>
              <a:ext uri="{FF2B5EF4-FFF2-40B4-BE49-F238E27FC236}">
                <a16:creationId xmlns:a16="http://schemas.microsoft.com/office/drawing/2014/main" id="{24166941-2BD9-413C-BF42-2820D32B901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NDICE </a:t>
            </a:r>
            <a:r>
              <a:rPr lang="es-MX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ceo-d:Es</a:t>
            </a:r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 Índice CPO adoptado por </a:t>
            </a:r>
            <a:r>
              <a:rPr lang="es-MX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Gruebbel</a:t>
            </a:r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dentición temporal en 1944. Se obtiene de igual </a:t>
            </a:r>
            <a:r>
              <a:rPr lang="es-MX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manerapero</a:t>
            </a:r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considerando sólo los dientes TEMPORALES cariados, extraídos y obturados</a:t>
            </a:r>
          </a:p>
          <a:p>
            <a:r>
              <a:rPr lang="es-MX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Cpo</a:t>
            </a:r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-d dientes permanentes Cariados, Perdidos y Obturados, incluyendo </a:t>
            </a:r>
            <a:r>
              <a:rPr lang="es-MX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lasExtracciones</a:t>
            </a:r>
            <a:r>
              <a:rPr lang="es-MX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Indicadas, entre el total de individuos examinados</a:t>
            </a:r>
            <a:endParaRPr lang="es-CL" altLang="es-CL" dirty="0">
              <a:ea typeface="ヒラギノ角ゴ Pro W3"/>
              <a:cs typeface="ヒラギノ角ゴ Pro W3"/>
            </a:endParaRPr>
          </a:p>
        </p:txBody>
      </p:sp>
      <p:sp>
        <p:nvSpPr>
          <p:cNvPr id="120835" name="3 Marcador de número de diapositiva">
            <a:extLst>
              <a:ext uri="{FF2B5EF4-FFF2-40B4-BE49-F238E27FC236}">
                <a16:creationId xmlns:a16="http://schemas.microsoft.com/office/drawing/2014/main" id="{E18DDFD3-6656-4A83-9D62-E2E7D9E0F5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75ACF5-EFCC-4340-9FCF-13D1FEB76AA7}" type="slidenum">
              <a:rPr kumimoji="0" lang="en-US" alt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Marcador de imagen de diapositiva 1">
            <a:extLst>
              <a:ext uri="{FF2B5EF4-FFF2-40B4-BE49-F238E27FC236}">
                <a16:creationId xmlns:a16="http://schemas.microsoft.com/office/drawing/2014/main" id="{3DB2A52B-FAF1-4902-A45A-5D62F49B77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Marcador de notas 2">
            <a:extLst>
              <a:ext uri="{FF2B5EF4-FFF2-40B4-BE49-F238E27FC236}">
                <a16:creationId xmlns:a16="http://schemas.microsoft.com/office/drawing/2014/main" id="{516CA893-6DD2-4B49-8CC4-5DC0CA533A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_tradnl" altLang="es-CL" b="1" dirty="0"/>
              <a:t>El primordio o germen </a:t>
            </a:r>
            <a:r>
              <a:rPr lang="es-ES_tradnl" altLang="es-CL" b="1" dirty="0" err="1"/>
              <a:t>dentario</a:t>
            </a:r>
            <a:r>
              <a:rPr lang="es-ES_tradnl" altLang="es-CL" dirty="0" err="1"/>
              <a:t>f</a:t>
            </a:r>
            <a:r>
              <a:rPr lang="es-ES_tradnl" altLang="es-CL" dirty="0"/>
              <a:t> grupo de células  especializadas que producirán el tejido dental.</a:t>
            </a:r>
          </a:p>
          <a:p>
            <a:pPr eaLnBrk="1" hangingPunct="1">
              <a:spcBef>
                <a:spcPct val="0"/>
              </a:spcBef>
            </a:pPr>
            <a:r>
              <a:rPr lang="es-ES_tradnl" altLang="es-CL" dirty="0"/>
              <a:t>.</a:t>
            </a:r>
            <a:r>
              <a:rPr lang="es-ES_tradnl" altLang="es-CL" baseline="30000" dirty="0"/>
              <a:t> </a:t>
            </a:r>
            <a:r>
              <a:rPr lang="es-ES_tradnl" altLang="es-CL" dirty="0"/>
              <a:t> Estas células derivan de la </a:t>
            </a:r>
            <a:r>
              <a:rPr lang="es-ES_tradnl" altLang="es-CL" dirty="0" err="1"/>
              <a:t>onteraccion</a:t>
            </a:r>
            <a:r>
              <a:rPr lang="es-ES_tradnl" altLang="es-CL" dirty="0"/>
              <a:t> del </a:t>
            </a:r>
            <a:r>
              <a:rPr lang="es-ES_tradnl" altLang="es-CL" dirty="0">
                <a:hlinkClick r:id="rId3" tooltip="Ectodermo"/>
              </a:rPr>
              <a:t>ectodermo</a:t>
            </a:r>
            <a:r>
              <a:rPr lang="es-ES_tradnl" altLang="es-CL" dirty="0"/>
              <a:t> del </a:t>
            </a:r>
            <a:r>
              <a:rPr lang="es-ES_tradnl" altLang="es-CL" dirty="0">
                <a:hlinkClick r:id="rId4" tooltip="Primer arco branquial (aún no redactado)"/>
              </a:rPr>
              <a:t>primer arco branquial</a:t>
            </a:r>
            <a:r>
              <a:rPr lang="es-ES_tradnl" altLang="es-CL" dirty="0"/>
              <a:t> y del </a:t>
            </a:r>
            <a:r>
              <a:rPr lang="es-ES_tradnl" altLang="es-CL" dirty="0" err="1">
                <a:hlinkClick r:id="rId5" tooltip="Mesénquima"/>
              </a:rPr>
              <a:t>ectomesénquima</a:t>
            </a:r>
            <a:r>
              <a:rPr lang="es-ES_tradnl" altLang="es-CL" dirty="0"/>
              <a:t> de la </a:t>
            </a:r>
            <a:r>
              <a:rPr lang="es-ES_tradnl" altLang="es-CL" dirty="0">
                <a:hlinkClick r:id="rId6" tooltip="Cresta neural"/>
              </a:rPr>
              <a:t>cresta neural</a:t>
            </a:r>
            <a:r>
              <a:rPr lang="es-ES_tradnl" altLang="es-CL" dirty="0"/>
              <a:t>.</a:t>
            </a:r>
            <a:endParaRPr lang="es-ES_tradnl" altLang="es-CL" b="1" dirty="0"/>
          </a:p>
          <a:p>
            <a:pPr eaLnBrk="1" hangingPunct="1">
              <a:spcBef>
                <a:spcPct val="0"/>
              </a:spcBef>
            </a:pPr>
            <a:endParaRPr lang="es-ES_tradnl" altLang="es-CL" dirty="0"/>
          </a:p>
        </p:txBody>
      </p:sp>
      <p:sp>
        <p:nvSpPr>
          <p:cNvPr id="25604" name="Marcador de número de diapositiva 3">
            <a:extLst>
              <a:ext uri="{FF2B5EF4-FFF2-40B4-BE49-F238E27FC236}">
                <a16:creationId xmlns:a16="http://schemas.microsoft.com/office/drawing/2014/main" id="{89897096-659C-4E6F-8E86-BFF193A6C3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E233C4-FD45-47FA-9B73-3C62DF912167}" type="slidenum">
              <a:rPr kumimoji="0" lang="es-ES_tradnl" alt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ES_tradnl" alt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Marcador de imagen de diapositiva 1">
            <a:extLst>
              <a:ext uri="{FF2B5EF4-FFF2-40B4-BE49-F238E27FC236}">
                <a16:creationId xmlns:a16="http://schemas.microsoft.com/office/drawing/2014/main" id="{4C72B44B-DBC9-4C84-8456-0B10C7D605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Marcador de notas 2">
            <a:extLst>
              <a:ext uri="{FF2B5EF4-FFF2-40B4-BE49-F238E27FC236}">
                <a16:creationId xmlns:a16="http://schemas.microsoft.com/office/drawing/2014/main" id="{7CCE4A6F-B926-4234-A999-D4EFD5CB49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_tradnl" altLang="es-CL" b="1" dirty="0"/>
              <a:t>El primordio o germen </a:t>
            </a:r>
            <a:r>
              <a:rPr lang="es-ES_tradnl" altLang="es-CL" b="1" dirty="0" err="1"/>
              <a:t>dentario</a:t>
            </a:r>
            <a:r>
              <a:rPr lang="es-ES_tradnl" altLang="es-CL" dirty="0" err="1"/>
              <a:t>f</a:t>
            </a:r>
            <a:r>
              <a:rPr lang="es-ES_tradnl" altLang="es-CL" dirty="0"/>
              <a:t> grupo de células  especializadas que producirán el tejido dental.</a:t>
            </a:r>
          </a:p>
          <a:p>
            <a:pPr eaLnBrk="1" hangingPunct="1">
              <a:spcBef>
                <a:spcPct val="0"/>
              </a:spcBef>
            </a:pPr>
            <a:r>
              <a:rPr lang="es-ES_tradnl" altLang="es-CL" dirty="0"/>
              <a:t>.</a:t>
            </a:r>
            <a:r>
              <a:rPr lang="es-ES_tradnl" altLang="es-CL" baseline="30000" dirty="0"/>
              <a:t> </a:t>
            </a:r>
            <a:r>
              <a:rPr lang="es-ES_tradnl" altLang="es-CL" dirty="0"/>
              <a:t> Estas células derivan de la </a:t>
            </a:r>
            <a:r>
              <a:rPr lang="es-ES_tradnl" altLang="es-CL" dirty="0" err="1"/>
              <a:t>onteraccion</a:t>
            </a:r>
            <a:r>
              <a:rPr lang="es-ES_tradnl" altLang="es-CL" dirty="0"/>
              <a:t> del </a:t>
            </a:r>
            <a:r>
              <a:rPr lang="es-ES_tradnl" altLang="es-CL" dirty="0">
                <a:hlinkClick r:id="rId3" tooltip="Ectodermo"/>
              </a:rPr>
              <a:t>ectodermo</a:t>
            </a:r>
            <a:r>
              <a:rPr lang="es-ES_tradnl" altLang="es-CL" dirty="0"/>
              <a:t> del </a:t>
            </a:r>
            <a:r>
              <a:rPr lang="es-ES_tradnl" altLang="es-CL" dirty="0">
                <a:hlinkClick r:id="rId4" tooltip="Primer arco branquial (aún no redactado)"/>
              </a:rPr>
              <a:t>primer arco branquial</a:t>
            </a:r>
            <a:r>
              <a:rPr lang="es-ES_tradnl" altLang="es-CL" dirty="0"/>
              <a:t> y del </a:t>
            </a:r>
            <a:r>
              <a:rPr lang="es-ES_tradnl" altLang="es-CL" dirty="0" err="1">
                <a:hlinkClick r:id="rId5" tooltip="Mesénquima"/>
              </a:rPr>
              <a:t>ectomesénquima</a:t>
            </a:r>
            <a:r>
              <a:rPr lang="es-ES_tradnl" altLang="es-CL" dirty="0"/>
              <a:t> de la </a:t>
            </a:r>
            <a:r>
              <a:rPr lang="es-ES_tradnl" altLang="es-CL" dirty="0">
                <a:hlinkClick r:id="rId6" tooltip="Cresta neural"/>
              </a:rPr>
              <a:t>cresta neural</a:t>
            </a:r>
            <a:r>
              <a:rPr lang="es-ES_tradnl" altLang="es-CL" dirty="0"/>
              <a:t>.</a:t>
            </a:r>
            <a:endParaRPr lang="es-ES_tradnl" altLang="es-CL" b="1" dirty="0"/>
          </a:p>
          <a:p>
            <a:pPr eaLnBrk="1" hangingPunct="1">
              <a:spcBef>
                <a:spcPct val="0"/>
              </a:spcBef>
            </a:pPr>
            <a:endParaRPr lang="es-ES_tradnl" altLang="es-CL" dirty="0"/>
          </a:p>
        </p:txBody>
      </p:sp>
      <p:sp>
        <p:nvSpPr>
          <p:cNvPr id="27652" name="Marcador de número de diapositiva 3">
            <a:extLst>
              <a:ext uri="{FF2B5EF4-FFF2-40B4-BE49-F238E27FC236}">
                <a16:creationId xmlns:a16="http://schemas.microsoft.com/office/drawing/2014/main" id="{3FA611B9-44A5-489B-AE94-FA9FA0B86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2400E5-4F43-4F97-B904-ED76F768860B}" type="slidenum">
              <a:rPr kumimoji="0" lang="es-ES_tradnl" alt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ES_tradnl" alt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De acuerdo a la aplicación de las pautas de evaluación </a:t>
            </a:r>
            <a:r>
              <a:rPr lang="es-MX" dirty="0" err="1"/>
              <a:t>bucodentaria</a:t>
            </a:r>
            <a:r>
              <a:rPr lang="es-MX" dirty="0"/>
              <a:t>, los profesionales de salud pueden derivar al niño o niña para evaluación odontológica durante todo el período hasta los 6 años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9E9F8-A14C-4006-9E82-32F22709180B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41424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C183AE6-AAA5-4E9F-B5D2-9DE99CBB4541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1939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DFA33DA-E7C8-42AA-ADE8-0F5699CF2DC8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3646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7C4E03-6703-46AE-91AA-84F2A022F805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4047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</a:lstStyle>
          <a:p>
            <a:fld id="{47BC5F8F-A10A-4263-A6CB-E1F78F6DA90B}" type="datetime1">
              <a:rPr lang="es-ES" smtClean="0"/>
              <a:t>11/03/2022</a:t>
            </a:fld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1890591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ítul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 rtlCol="0">
            <a:normAutofit/>
          </a:bodyPr>
          <a:lstStyle/>
          <a:p>
            <a:pPr lvl="0"/>
            <a:r>
              <a:rPr lang="es-ES" noProof="0"/>
              <a:t>Haga clic en el icono para agregar un gráfico</a:t>
            </a:r>
            <a:endParaRPr lang="es-E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7200" eaLnBrk="1" fontAlgn="base" hangingPunct="1">
              <a:spcBef>
                <a:spcPct val="0"/>
              </a:spcBef>
              <a:spcAft>
                <a:spcPct val="0"/>
              </a:spcAft>
              <a:defRPr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-128"/>
                <a:cs typeface="+mn-cs"/>
              </a:defRPr>
            </a:lvl1pPr>
          </a:lstStyle>
          <a:p>
            <a:fld id="{4A793519-8AC3-4B00-A786-F9F4BBBDF851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626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D13C773C-F1CC-4CA6-A9CB-47DA091602C0}"/>
              </a:ext>
            </a:extLst>
          </p:cNvPr>
          <p:cNvSpPr/>
          <p:nvPr/>
        </p:nvSpPr>
        <p:spPr>
          <a:xfrm>
            <a:off x="376767" y="228601"/>
            <a:ext cx="5647267" cy="4187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7DB188B-FDB7-4E0F-84F2-9581DAD2F4AB}"/>
              </a:ext>
            </a:extLst>
          </p:cNvPr>
          <p:cNvSpPr/>
          <p:nvPr/>
        </p:nvSpPr>
        <p:spPr>
          <a:xfrm>
            <a:off x="9069917" y="228600"/>
            <a:ext cx="27432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272EE2FF-1D1A-4572-82DF-10F68BBA4BE2}"/>
              </a:ext>
            </a:extLst>
          </p:cNvPr>
          <p:cNvSpPr/>
          <p:nvPr/>
        </p:nvSpPr>
        <p:spPr>
          <a:xfrm>
            <a:off x="6165851" y="2378075"/>
            <a:ext cx="27432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AE6D8217-EC3E-4084-BA98-ECEDBEFC2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267" y="174625"/>
            <a:ext cx="55033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54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57E51537-9DF3-4CD7-86AB-DC24BD8A0E7F}"/>
              </a:ext>
            </a:extLst>
          </p:cNvPr>
          <p:cNvSpPr/>
          <p:nvPr/>
        </p:nvSpPr>
        <p:spPr>
          <a:xfrm>
            <a:off x="6165851" y="228600"/>
            <a:ext cx="2743200" cy="20383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7030CD88-D8B8-4DAB-8527-F63F3C6A0B8F}"/>
              </a:ext>
            </a:extLst>
          </p:cNvPr>
          <p:cNvSpPr/>
          <p:nvPr/>
        </p:nvSpPr>
        <p:spPr>
          <a:xfrm>
            <a:off x="9069917" y="2378075"/>
            <a:ext cx="2743200" cy="2038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0" y="4624668"/>
            <a:ext cx="53848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0" y="5562600"/>
            <a:ext cx="53848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36EB8C4E-7504-41A6-A65A-58FD58A2F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0" y="6426201"/>
            <a:ext cx="164253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20F41501-2FBF-41B7-AF9D-C55DF516C944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70524AD-7A79-4F02-8990-02816C1DB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415867" y="6426201"/>
            <a:ext cx="3488267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0260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EA2A1641-CD26-4074-863E-18AD6F95555A}"/>
              </a:ext>
            </a:extLst>
          </p:cNvPr>
          <p:cNvSpPr/>
          <p:nvPr/>
        </p:nvSpPr>
        <p:spPr>
          <a:xfrm>
            <a:off x="10947400" y="282575"/>
            <a:ext cx="855133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5E52FA3F-CA40-4868-9F6C-1F9DE3E28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7E2C0BF-3709-495B-9058-41D5EF198E85}"/>
              </a:ext>
            </a:extLst>
          </p:cNvPr>
          <p:cNvSpPr/>
          <p:nvPr/>
        </p:nvSpPr>
        <p:spPr>
          <a:xfrm>
            <a:off x="10756901" y="282575"/>
            <a:ext cx="122767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BFB6941-8494-4A75-A5FE-4BE2E9FB4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C8F69-FDDE-4B08-906C-16C8FEAE0684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6E84BEB-D64C-422B-8FA6-79BC7BAF5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C17A80-1B45-4FE4-9364-C5328A263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D5B09C-DC68-4A62-AD6C-E372BA9831DF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4173938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, altern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AE3AD76D-B49B-410F-8360-A24CB4C62F86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B92D9331-5061-4677-ABD1-1FE587B7D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33" y="134471"/>
            <a:ext cx="10075084" cy="995082"/>
          </a:xfrm>
        </p:spPr>
        <p:txBody>
          <a:bodyPr anchor="b"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664691" y="1129553"/>
            <a:ext cx="10078613" cy="774700"/>
          </a:xfrm>
        </p:spPr>
        <p:txBody>
          <a:bodyPr rtlCol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74084ED-A20A-42A7-B445-E10B3F0BA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D6287-514B-4D8A-AA01-CBBE2D56A3C8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300746C-0AA7-45A7-BA3C-C63B7B784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37FB1F-38AD-4217-AE46-37E6172EE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6174B6-DADD-4E64-9B2E-285951F230B3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723850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2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FD89B98-49AB-4FCC-8E9C-D2DFA357E4D4}"/>
              </a:ext>
            </a:extLst>
          </p:cNvPr>
          <p:cNvSpPr/>
          <p:nvPr/>
        </p:nvSpPr>
        <p:spPr>
          <a:xfrm>
            <a:off x="376767" y="228601"/>
            <a:ext cx="5647267" cy="4187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9CE178-1D1C-4CEB-8338-469F7B756362}"/>
              </a:ext>
            </a:extLst>
          </p:cNvPr>
          <p:cNvSpPr/>
          <p:nvPr/>
        </p:nvSpPr>
        <p:spPr>
          <a:xfrm>
            <a:off x="9069917" y="228600"/>
            <a:ext cx="27432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BDF4866B-AAE9-413A-A8E0-4606D2053C69}"/>
              </a:ext>
            </a:extLst>
          </p:cNvPr>
          <p:cNvSpPr/>
          <p:nvPr/>
        </p:nvSpPr>
        <p:spPr>
          <a:xfrm>
            <a:off x="6165851" y="2378075"/>
            <a:ext cx="27432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EED085F6-7FB6-45E5-8E7A-ACFE6FFAD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267" y="174625"/>
            <a:ext cx="55033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54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0" y="4624668"/>
            <a:ext cx="53848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0" y="5562600"/>
            <a:ext cx="53848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165851" y="228600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069917" y="2377440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1779495"/>
            <a:ext cx="4114800" cy="2040905"/>
          </a:xfrm>
        </p:spPr>
        <p:txBody>
          <a:bodyPr lIns="45720" rIns="45720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4C6E2F6C-7694-40E0-A2C2-D86D211941A6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400800" y="6426201"/>
            <a:ext cx="164253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1787E45-23EF-4DBA-85F6-EBC92318FDE3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845E460-DCFB-48D4-A28E-FEA7F303FE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415867" y="6426201"/>
            <a:ext cx="3488267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13628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F8D0E766-1A07-4044-8E45-D29B9CC38DF5}"/>
              </a:ext>
            </a:extLst>
          </p:cNvPr>
          <p:cNvSpPr/>
          <p:nvPr/>
        </p:nvSpPr>
        <p:spPr>
          <a:xfrm>
            <a:off x="878418" y="228600"/>
            <a:ext cx="1093470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50EB45C4-6136-4F34-A81A-EB3357915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1234" y="3111501"/>
            <a:ext cx="347133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40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BB9B9C9-F405-4A92-84A5-756181E46F4C}"/>
              </a:ext>
            </a:extLst>
          </p:cNvPr>
          <p:cNvSpPr/>
          <p:nvPr/>
        </p:nvSpPr>
        <p:spPr>
          <a:xfrm>
            <a:off x="381001" y="228600"/>
            <a:ext cx="283633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3124201"/>
            <a:ext cx="7518400" cy="1362075"/>
          </a:xfrm>
        </p:spPr>
        <p:txBody>
          <a:bodyPr anchor="b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0" y="4495801"/>
            <a:ext cx="7518400" cy="1500187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1FD8284-ED91-428A-8ABE-3AC6432DB7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8418" y="6248401"/>
            <a:ext cx="1966383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5F64FC9-D94D-4E8B-B63D-073D5839ECA1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C7FDD89-A724-477B-9592-71839A34B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0" y="6248401"/>
            <a:ext cx="75184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95BDA1D-5C51-4D24-9E1D-5267926F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74400" y="6248401"/>
            <a:ext cx="73871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5F4242-3545-4639-A8FF-67EC89025F5D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3029069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>
            <a:extLst>
              <a:ext uri="{FF2B5EF4-FFF2-40B4-BE49-F238E27FC236}">
                <a16:creationId xmlns:a16="http://schemas.microsoft.com/office/drawing/2014/main" id="{5EBD0FC3-51AE-4251-85C0-AB6C82355072}"/>
              </a:ext>
            </a:extLst>
          </p:cNvPr>
          <p:cNvSpPr/>
          <p:nvPr/>
        </p:nvSpPr>
        <p:spPr>
          <a:xfrm>
            <a:off x="10947400" y="282575"/>
            <a:ext cx="855133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93192423-126B-4F0A-A033-8F7A73BFE66C}"/>
              </a:ext>
            </a:extLst>
          </p:cNvPr>
          <p:cNvSpPr/>
          <p:nvPr/>
        </p:nvSpPr>
        <p:spPr>
          <a:xfrm>
            <a:off x="10756901" y="282575"/>
            <a:ext cx="122767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489970AA-57C8-4E01-BE20-13FBC336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4691" y="1985963"/>
            <a:ext cx="48768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6504" y="1985963"/>
            <a:ext cx="48768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4C815CF0-A05C-4402-81DA-6BDAC2287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E4E33-47A3-4BFB-9B72-5C83ED094E69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CBEEB0BA-EE60-418C-83A3-A7DA32C8E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730ABDAC-FD24-403C-AAAA-1FEAC527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50FB28-2B4C-4BDC-B8F1-435FB886A108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35652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6479C2A-E850-4B51-AC57-785F6D650772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12715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87436841-E749-4252-8D88-051E0DADF266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3C0B7A99-F949-4A9C-B73C-73A0F959F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447366"/>
            <a:ext cx="48768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6504" y="2447366"/>
            <a:ext cx="48768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70848"/>
            <a:ext cx="48768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6504" y="2070848"/>
            <a:ext cx="48768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9" name="Date Placeholder 6">
            <a:extLst>
              <a:ext uri="{FF2B5EF4-FFF2-40B4-BE49-F238E27FC236}">
                <a16:creationId xmlns:a16="http://schemas.microsoft.com/office/drawing/2014/main" id="{16ED903B-5066-4CC3-8929-0D4222D8A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7888C-408D-4F37-B2DC-ABB7FC8F91FF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950152DA-5D77-487E-BD20-DAF33497C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E44D27E3-9CA1-4E13-BB8D-D11AC0ECC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BB5100-E172-4483-9C32-B368F718FD31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4270635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objetos, superior e inf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>
            <a:extLst>
              <a:ext uri="{FF2B5EF4-FFF2-40B4-BE49-F238E27FC236}">
                <a16:creationId xmlns:a16="http://schemas.microsoft.com/office/drawing/2014/main" id="{E698CB51-B4D9-4F27-9D16-A24E397B4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F94492E-C596-4496-9CD3-2B5FDB38E070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4690" y="1985963"/>
            <a:ext cx="10092209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664690" y="4164965"/>
            <a:ext cx="10092209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AF6B6776-718A-4C37-8987-CE9DFFB26CD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D0BB2-C12D-4A0D-9779-AAB2CB1366F2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0BE78451-156A-4972-9CD4-BDFC02D5E91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3040EBBA-CABA-4E33-90BF-B76F49BBB2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F73C87-E378-4C14-AAC3-5FEFB75BA788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4010555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407A1C3C-7762-4128-B8FC-F915F34B2421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446FF434-539D-412B-A90A-7ABC6DF75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80100" y="1985963"/>
            <a:ext cx="48768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64691" y="1985963"/>
            <a:ext cx="48768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5880100" y="4169664"/>
            <a:ext cx="48768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894FA746-37C0-4409-9F9E-58219D9614D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2A38C-0B82-4A0D-9AAD-7784CD0D6FD9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FF951225-7666-4F95-8F93-C88CF3D9323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82ED58D8-8930-43B0-96D6-464000F88F9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922A0BF-8677-4D72-A591-48F16AB5DB69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1002334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BA8B420-EB79-47DA-B6C0-C79EEB0CF1CD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6253D79C-7BAD-46AB-8968-9477C3215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670561" y="1985963"/>
            <a:ext cx="4876551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670561" y="4164965"/>
            <a:ext cx="4876551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5880100" y="1985963"/>
            <a:ext cx="48768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5880100" y="4169664"/>
            <a:ext cx="48768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705E38A9-0EB4-4205-9F9B-CEEFD52ED1F3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3F107-B60E-4DD0-BDFE-B2DA7DE5D5E6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23A56233-88E9-4EAE-B0B0-D385E7A5FE6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F991A3C0-3076-4969-ACD9-A98D8048289E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8AD7D8-9FC0-43EE-9EED-7A2EBDA79129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27782253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D1CA187E-6F94-4D45-B9BB-4CBFAAE2F192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EA11100C-4E4C-441B-A58F-E46AF954D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C4658184-74C0-46F9-9EC2-4490F2BCF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DCFD-50F5-441E-97EB-5461888C4928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3224282-1D13-417B-93DA-233B31C53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0EAE875-F902-4BF5-9702-45E406686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5272-E945-4ABE-B682-B7A6CA30F254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33127333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02F8D94-1261-45F4-A543-FC35FC96ADC8}"/>
              </a:ext>
            </a:extLst>
          </p:cNvPr>
          <p:cNvSpPr/>
          <p:nvPr/>
        </p:nvSpPr>
        <p:spPr>
          <a:xfrm>
            <a:off x="10888133" y="282576"/>
            <a:ext cx="9144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EA2D40A9-12DB-40B5-9F8E-4F0840DFF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9859E-8724-4AC5-8F56-30656250DB50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137B0182-9666-4704-B7F6-F59FED70E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2ED9DCE-1ABC-44F8-B952-17D209CBB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AB118E-AD9D-4D85-9784-02003B60ACAA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29503936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6F5CEFE-9BD8-44F7-920C-DD68E5328D0E}"/>
              </a:ext>
            </a:extLst>
          </p:cNvPr>
          <p:cNvSpPr/>
          <p:nvPr/>
        </p:nvSpPr>
        <p:spPr>
          <a:xfrm>
            <a:off x="376768" y="228600"/>
            <a:ext cx="4601633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4E9A4DB3-D98F-459B-9773-0086DB3BC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267" y="174625"/>
            <a:ext cx="55033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54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407" y="2571750"/>
            <a:ext cx="4340352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8368" y="273051"/>
            <a:ext cx="6129865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124" y="3733801"/>
            <a:ext cx="4340352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053DE8C5-819B-44BE-A098-461D5C449C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55200" y="6423026"/>
            <a:ext cx="20489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97F35-9DFD-4216-98B3-AF7335998264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B282AFFE-50DF-47DB-A895-6A49452B7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45618" y="6423026"/>
            <a:ext cx="4421716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997344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>
            <a:extLst>
              <a:ext uri="{FF2B5EF4-FFF2-40B4-BE49-F238E27FC236}">
                <a16:creationId xmlns:a16="http://schemas.microsoft.com/office/drawing/2014/main" id="{FCE87A52-E911-440B-A012-EA626B9B62B3}"/>
              </a:ext>
            </a:extLst>
          </p:cNvPr>
          <p:cNvSpPr/>
          <p:nvPr/>
        </p:nvSpPr>
        <p:spPr>
          <a:xfrm>
            <a:off x="10888133" y="282576"/>
            <a:ext cx="9144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C0493AA8-3F78-473C-B204-89EC15676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184" y="3370264"/>
            <a:ext cx="29421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2400" b="1">
                <a:solidFill>
                  <a:srgbClr val="95B3D7"/>
                </a:solidFill>
                <a:latin typeface="Century Gothic" panose="020B0502020202020204" pitchFamily="34" charset="0"/>
              </a:rPr>
              <a:t>+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9205" y="3124200"/>
            <a:ext cx="5197696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0541" y="228600"/>
            <a:ext cx="4614211" cy="63452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9205" y="3995737"/>
            <a:ext cx="5197696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0058C8C4-EFA4-40AC-BB42-16EF3DB86E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55200" y="6423026"/>
            <a:ext cx="20489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7F911-F2AE-4679-92D8-F3E32FAA7A6C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0D81F324-16DE-470A-99C0-D0AA68CE7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88000" y="6423026"/>
            <a:ext cx="400685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2884AFF4-95D3-487C-9D88-BA637F59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40A2CB-F370-4B0A-87A9-8E7D4EA4ACC5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13822275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3A2CF411-4BF8-4F73-A036-9E9C64D64D3A}"/>
              </a:ext>
            </a:extLst>
          </p:cNvPr>
          <p:cNvSpPr/>
          <p:nvPr/>
        </p:nvSpPr>
        <p:spPr>
          <a:xfrm>
            <a:off x="9069917" y="228600"/>
            <a:ext cx="27432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E1E5605-ADC8-46B2-A0CA-AE933A635638}"/>
              </a:ext>
            </a:extLst>
          </p:cNvPr>
          <p:cNvSpPr/>
          <p:nvPr/>
        </p:nvSpPr>
        <p:spPr>
          <a:xfrm>
            <a:off x="9069917" y="2378075"/>
            <a:ext cx="2743200" cy="2038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282B613-B102-439E-9616-DB851E07E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34" y="4632325"/>
            <a:ext cx="29421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2400" b="1">
                <a:solidFill>
                  <a:srgbClr val="95B3D7"/>
                </a:solidFill>
                <a:latin typeface="Century Gothic" panose="020B0502020202020204" pitchFamily="34" charset="0"/>
              </a:rPr>
              <a:t>+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341" y="4424082"/>
            <a:ext cx="8254876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0541" y="228600"/>
            <a:ext cx="8504519" cy="418795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5341" y="5257800"/>
            <a:ext cx="8254876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0944AEB1-1C64-48D5-94B0-1AF1D2AD2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79805-5BED-4ABE-B83B-785ECA526AE5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71F67C35-1FC6-4585-AF7E-94FFDFA84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9F45065D-CD6D-4F37-9849-C0785F964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2B4AE6-60A1-44E7-BD0C-A31F6C0E8FFF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3206804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E740802D-DC4C-4D89-A502-30F30DAC4539}"/>
              </a:ext>
            </a:extLst>
          </p:cNvPr>
          <p:cNvSpPr/>
          <p:nvPr/>
        </p:nvSpPr>
        <p:spPr>
          <a:xfrm>
            <a:off x="376767" y="228600"/>
            <a:ext cx="8515351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3A43B28D-98D6-4412-906F-8AA57B962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267" y="174625"/>
            <a:ext cx="55033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54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7F66C97C-4756-406C-9F8C-6E4285660777}"/>
              </a:ext>
            </a:extLst>
          </p:cNvPr>
          <p:cNvSpPr/>
          <p:nvPr/>
        </p:nvSpPr>
        <p:spPr>
          <a:xfrm>
            <a:off x="9069917" y="228600"/>
            <a:ext cx="27432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406" y="2571750"/>
            <a:ext cx="8242148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126" y="3733801"/>
            <a:ext cx="8239421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069917" y="2374940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069917" y="4535424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ED1F4DA8-A2C4-4DAF-9A4D-B0E19E946505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949018" y="6235701"/>
            <a:ext cx="179916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09FA872-DD9D-4A22-B8AD-39612A9F9524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28F0A316-F756-4306-A288-F8B85EC17AA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08000" y="6235701"/>
            <a:ext cx="6197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326DC023-1EDF-435F-B1C8-A590D795922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ABA277-13C7-4FFC-A33E-16BAAA7CF2E9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1833921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DD808EF-022A-413F-8B64-5FA38DD3CADC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2784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EF25517-D6C5-4AF1-BB09-505BBF36A593}"/>
              </a:ext>
            </a:extLst>
          </p:cNvPr>
          <p:cNvSpPr/>
          <p:nvPr/>
        </p:nvSpPr>
        <p:spPr>
          <a:xfrm>
            <a:off x="376767" y="228600"/>
            <a:ext cx="56472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11EB25B-9E13-4A82-8625-5E68FC480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267" y="174625"/>
            <a:ext cx="55033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54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F6FE3D33-7C47-4543-BE33-4BB260F46026}"/>
              </a:ext>
            </a:extLst>
          </p:cNvPr>
          <p:cNvSpPr/>
          <p:nvPr/>
        </p:nvSpPr>
        <p:spPr>
          <a:xfrm>
            <a:off x="9069917" y="228600"/>
            <a:ext cx="27432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3CBC3828-507B-4A0A-BBEF-8C85C4711652}"/>
              </a:ext>
            </a:extLst>
          </p:cNvPr>
          <p:cNvSpPr/>
          <p:nvPr/>
        </p:nvSpPr>
        <p:spPr>
          <a:xfrm>
            <a:off x="6165851" y="4535488"/>
            <a:ext cx="27432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406" y="2571750"/>
            <a:ext cx="53555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125" y="3733801"/>
            <a:ext cx="5353739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165851" y="228600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165851" y="2381663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070848" y="2381662"/>
            <a:ext cx="2743200" cy="418795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B8AC1FAC-671E-4C6F-8549-98DF2F65C418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4064000" y="6235701"/>
            <a:ext cx="179705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034C773-3575-44FD-94C9-3B3BA0175908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1DE0A93D-EE59-4946-A3F6-2D1B9609623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8000" y="6235701"/>
            <a:ext cx="34544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80517C78-4EBA-43C3-9531-0FD024BBBB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37420A-B171-42CB-ADD0-E7E77AD6FCE8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26732689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ágenes con título, altern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08B58006-E19F-4EE6-8C8A-D1E9EB698985}"/>
              </a:ext>
            </a:extLst>
          </p:cNvPr>
          <p:cNvSpPr/>
          <p:nvPr/>
        </p:nvSpPr>
        <p:spPr>
          <a:xfrm>
            <a:off x="10888133" y="282576"/>
            <a:ext cx="9144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47AC8C0D-6BE1-4C08-A1C6-5473EC9D3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3068" y="3370264"/>
            <a:ext cx="29421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2400" b="1">
                <a:solidFill>
                  <a:srgbClr val="95B3D7"/>
                </a:solidFill>
                <a:latin typeface="Century Gothic" panose="020B0502020202020204" pitchFamily="34" charset="0"/>
              </a:rPr>
              <a:t>+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0" y="3124200"/>
            <a:ext cx="414528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0541" y="2365248"/>
            <a:ext cx="5653492" cy="418795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00" y="3995737"/>
            <a:ext cx="414528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370540" y="228600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3280833" y="228600"/>
            <a:ext cx="27432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s-ES_tradnl" noProof="0"/>
              <a:t>Arrastre la imagen al marcador de posición o haga clic en el icono para agregarla</a:t>
            </a:r>
            <a:endParaRPr noProof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138C09BA-0529-4D8D-A581-88D9A44F862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9855200" y="6423026"/>
            <a:ext cx="20489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7CC1E-110B-4A3F-8868-498BAD1F8F56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1435B719-CDB5-4FE5-B07F-5A117640381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588000" y="6423026"/>
            <a:ext cx="4006851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0D6BACF8-1045-4663-926C-02BA201E8D1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CB7BBE-17FB-4D43-B145-9B833BC56E54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4006361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7229445E-EA5D-4EC4-8666-E5DF3DE11106}"/>
              </a:ext>
            </a:extLst>
          </p:cNvPr>
          <p:cNvSpPr/>
          <p:nvPr/>
        </p:nvSpPr>
        <p:spPr>
          <a:xfrm>
            <a:off x="10888133" y="282575"/>
            <a:ext cx="9144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CC2BC0CC-A1B2-4DCE-AF3D-2404643B6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1" y="228600"/>
            <a:ext cx="34713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A20F6C7F-3A41-4897-92B8-6B48B9DCD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DC977-6605-408E-AB17-0381849C72B2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D009B2C-65C8-4A2A-9047-DA6936493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92C148E-A00E-43D1-9BA0-DD7D53892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6A4684-03B1-464A-BDB9-29A52E2512CE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10175202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57953700-DBEA-479A-B966-0E5F2B350389}"/>
              </a:ext>
            </a:extLst>
          </p:cNvPr>
          <p:cNvSpPr/>
          <p:nvPr/>
        </p:nvSpPr>
        <p:spPr>
          <a:xfrm>
            <a:off x="10888133" y="282576"/>
            <a:ext cx="9144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800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6FE58C42-87C0-4D6E-9C33-32491484D148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1501968" y="561201"/>
            <a:ext cx="2603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CL" altLang="es-CL" sz="3600" b="1">
                <a:solidFill>
                  <a:srgbClr val="95B3D7"/>
                </a:solidFill>
                <a:latin typeface="Century Gothic" panose="020B0502020202020204" pitchFamily="34" charset="0"/>
              </a:rPr>
              <a:t>+</a:t>
            </a: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61029" y="954742"/>
            <a:ext cx="908424" cy="5171422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58757"/>
            <a:ext cx="9144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7806AEC-0CE5-457B-9156-7654B90F7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BD388-CDAE-4A72-B9B3-D26B97CBC5A3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076E6D-8EAF-4EFE-ACA9-4305AA7C7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A050AB-F2F3-47DB-B016-12AD91C4D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1A3061-B788-4C8F-BFD0-2D060C36DBEB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3563727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108A6C3D-0E9F-4EE4-B000-610CF6B58FF2}" type="datetime1">
              <a:rPr lang="es-ES" smtClean="0"/>
              <a:t>11/03/2022</a:t>
            </a:fld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4444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31E5008-F29B-4174-BCF4-1BA8C06A7508}" type="datetime1">
              <a:rPr lang="es-ES" smtClean="0"/>
              <a:t>11/03/2022</a:t>
            </a:fld>
            <a:endParaRPr 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5021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CD3F456E-3F4F-4559-90D6-77D2DA6B3E93}" type="datetime1">
              <a:rPr lang="es-ES" smtClean="0"/>
              <a:t>11/03/2022</a:t>
            </a:fld>
            <a:endParaRPr 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0893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A5C1C63-256E-4057-95A1-4D4440CCB4CF}" type="datetime1">
              <a:rPr lang="es-ES" smtClean="0"/>
              <a:t>11/03/2022</a:t>
            </a:fld>
            <a:endParaRPr 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471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5C584D2-67CC-4CEF-8872-EE0FA4FA14D9}" type="datetime1">
              <a:rPr lang="es-ES" smtClean="0"/>
              <a:t>11/03/2022</a:t>
            </a:fld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552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s-C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19CF1F11-C9DD-4251-8F59-20B9C8341DE4}" type="datetime1">
              <a:rPr lang="es-ES" smtClean="0"/>
              <a:t>11/03/2022</a:t>
            </a:fld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3494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s-CL" altLang="es-ES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  <a:endParaRPr lang="es-CL" alt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fld id="{C010334B-B72F-4B19-98C7-3B22AF917130}" type="datetime1">
              <a:rPr lang="es-ES" smtClean="0"/>
              <a:t>11/03/2022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r>
              <a:rPr lang="es-ES"/>
              <a:t>Dra. Aida Solis, pediatria quinto año.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07842D1-43AD-419E-92C5-9ADFE99FBC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682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MS PGothic" pitchFamily="34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MS PGothic" pitchFamily="34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MS PGothic" pitchFamily="34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MS PGothic" pitchFamily="34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8DB4BB2-3D4A-427A-8047-83B1CA5E94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64634" y="484188"/>
            <a:ext cx="10075333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CL"/>
              <a:t>Clic para editar título</a:t>
            </a:r>
            <a:endParaRPr lang="es-CL" altLang="es-C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FAEE810-7C02-415A-AAAE-943996C03B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64634" y="1981201"/>
            <a:ext cx="10075333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CL"/>
              <a:t>Haga clic para modificar el estilo de texto del patrón</a:t>
            </a:r>
          </a:p>
          <a:p>
            <a:pPr lvl="1"/>
            <a:r>
              <a:rPr lang="es-ES_tradnl" altLang="es-CL"/>
              <a:t>Segundo nivel</a:t>
            </a:r>
          </a:p>
          <a:p>
            <a:pPr lvl="2"/>
            <a:r>
              <a:rPr lang="es-ES_tradnl" altLang="es-CL"/>
              <a:t>Tercer nivel</a:t>
            </a:r>
          </a:p>
          <a:p>
            <a:pPr lvl="3"/>
            <a:r>
              <a:rPr lang="es-ES_tradnl" altLang="es-CL"/>
              <a:t>Cuarto nivel</a:t>
            </a:r>
          </a:p>
          <a:p>
            <a:pPr lvl="4"/>
            <a:r>
              <a:rPr lang="es-ES_tradnl" altLang="es-CL"/>
              <a:t>Quinto nivel</a:t>
            </a:r>
            <a:endParaRPr lang="es-CL" alt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3D6016-16AC-484A-BD74-8F7D1952F1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59333" y="642302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3E9E33-7D84-4F6D-BF95-2D3B890B767E}" type="datetimeFigureOut">
              <a:rPr lang="es-ES_tradnl"/>
              <a:pPr>
                <a:defRPr/>
              </a:pPr>
              <a:t>11/03/2022</a:t>
            </a:fld>
            <a:endParaRPr lang="es-ES_trad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8E2970-EBBD-49A8-97AF-3B67B0E8A4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818" y="6423026"/>
            <a:ext cx="81639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AF051-DEC6-4D09-B12C-3BE957598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74400" y="242889"/>
            <a:ext cx="7387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98C37F6C-6F2B-4CB1-B84E-ACC08C0AF206}" type="slidenum">
              <a:rPr lang="es-ES_tradnl" altLang="es-CL"/>
              <a:pPr>
                <a:defRPr/>
              </a:pPr>
              <a:t>‹Nº›</a:t>
            </a:fld>
            <a:endParaRPr lang="es-ES_tradnl" altLang="es-CL"/>
          </a:p>
        </p:txBody>
      </p:sp>
    </p:spTree>
    <p:extLst>
      <p:ext uri="{BB962C8B-B14F-4D97-AF65-F5344CB8AC3E}">
        <p14:creationId xmlns:p14="http://schemas.microsoft.com/office/powerpoint/2010/main" val="191688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</a:defRPr>
      </a:lvl9pPr>
    </p:titleStyle>
    <p:bodyStyle>
      <a:lvl1pPr marL="228600" indent="-2286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600"/>
        </a:spcBef>
        <a:spcAft>
          <a:spcPct val="0"/>
        </a:spcAft>
        <a:buClr>
          <a:srgbClr val="95B3D7"/>
        </a:buClr>
        <a:buSzPct val="75000"/>
        <a:buFont typeface="Wingdings" panose="05000000000000000000" pitchFamily="2" charset="2"/>
        <a:buChar char="n"/>
        <a:defRPr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600"/>
        </a:spcBef>
        <a:spcAft>
          <a:spcPct val="0"/>
        </a:spcAft>
        <a:buClr>
          <a:srgbClr val="95B3D7"/>
        </a:buClr>
        <a:buSzPct val="75000"/>
        <a:buFont typeface="Wingdings" panose="05000000000000000000" pitchFamily="2" charset="2"/>
        <a:buChar char="n"/>
        <a:defRPr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kern="1200">
          <a:solidFill>
            <a:srgbClr val="595959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973E2-2BBE-4079-B590-2F98F14E3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z="3700"/>
              <a:t>Generalidades De Odontopediatría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D7A2D2-A8C5-4735-A022-02C432DD9C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24917" y="5611178"/>
            <a:ext cx="3259243" cy="80486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es-CL" sz="2400" dirty="0"/>
              <a:t>Dr. Carlos Valdebenito Parra </a:t>
            </a:r>
          </a:p>
          <a:p>
            <a:pPr algn="ctr"/>
            <a:r>
              <a:rPr lang="es-CL" sz="2400" dirty="0"/>
              <a:t>Pediatra HCSBA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5AD0D56-CB96-4028-830D-B765A9947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410" y="1633419"/>
            <a:ext cx="8863179" cy="2923341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9" name="Imagen 8" descr="Imagen que contiene cielo&#10;&#10;Descripción generada automáticamente">
            <a:extLst>
              <a:ext uri="{FF2B5EF4-FFF2-40B4-BE49-F238E27FC236}">
                <a16:creationId xmlns:a16="http://schemas.microsoft.com/office/drawing/2014/main" id="{11BFBCE8-A616-44DD-A81D-5F6789D7A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39" y="218321"/>
            <a:ext cx="1738781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45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Marcador de contenido 2">
            <a:extLst>
              <a:ext uri="{FF2B5EF4-FFF2-40B4-BE49-F238E27FC236}">
                <a16:creationId xmlns:a16="http://schemas.microsoft.com/office/drawing/2014/main" id="{B989C1DB-5879-4E10-B79B-9BED18FD8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658939"/>
            <a:ext cx="7556500" cy="4467225"/>
          </a:xfrm>
        </p:spPr>
        <p:txBody>
          <a:bodyPr/>
          <a:lstStyle/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Su forma es de cuadrilátero, con una amplia superficie para realizar la molienda; según su ubicación, ya sea en la arcada superior o inferior.</a:t>
            </a:r>
          </a:p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Tiene 2 ó 3 raíces. </a:t>
            </a:r>
          </a:p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Su función es triturar.</a:t>
            </a:r>
          </a:p>
        </p:txBody>
      </p:sp>
      <p:sp>
        <p:nvSpPr>
          <p:cNvPr id="31747" name="Shape 29">
            <a:extLst>
              <a:ext uri="{FF2B5EF4-FFF2-40B4-BE49-F238E27FC236}">
                <a16:creationId xmlns:a16="http://schemas.microsoft.com/office/drawing/2014/main" id="{BD17B90D-B9F6-47AB-9891-7B2DCBC05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1748" name="Imagen 6">
            <a:extLst>
              <a:ext uri="{FF2B5EF4-FFF2-40B4-BE49-F238E27FC236}">
                <a16:creationId xmlns:a16="http://schemas.microsoft.com/office/drawing/2014/main" id="{5603BCF0-AE4A-4EC0-9DFF-2B80C6870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2846388"/>
            <a:ext cx="30480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ángulo 7">
            <a:extLst>
              <a:ext uri="{FF2B5EF4-FFF2-40B4-BE49-F238E27FC236}">
                <a16:creationId xmlns:a16="http://schemas.microsoft.com/office/drawing/2014/main" id="{AD58CD62-252E-4E6B-8F12-4995EED94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575" y="6181725"/>
            <a:ext cx="64008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100" b="1">
                <a:solidFill>
                  <a:srgbClr val="878787"/>
                </a:solidFill>
                <a:latin typeface="ArialMT"/>
              </a:rPr>
              <a:t>*Imágenes de Manual Educativo de JUNAEB</a:t>
            </a:r>
            <a:endParaRPr lang="es-ES_tradnl" altLang="es-CL" sz="110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750" name="Título 1">
            <a:extLst>
              <a:ext uri="{FF2B5EF4-FFF2-40B4-BE49-F238E27FC236}">
                <a16:creationId xmlns:a16="http://schemas.microsoft.com/office/drawing/2014/main" id="{80B56161-AD74-4456-B0FF-9303EC989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49238"/>
            <a:ext cx="7556500" cy="1116012"/>
          </a:xfrm>
        </p:spPr>
        <p:txBody>
          <a:bodyPr/>
          <a:lstStyle/>
          <a:p>
            <a:pPr eaLnBrk="1" hangingPunct="1"/>
            <a:r>
              <a:rPr lang="es-ES_tradnl" altLang="es-CL" b="1"/>
              <a:t>Tipos de Dientes: Molares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ítulo 1">
            <a:extLst>
              <a:ext uri="{FF2B5EF4-FFF2-40B4-BE49-F238E27FC236}">
                <a16:creationId xmlns:a16="http://schemas.microsoft.com/office/drawing/2014/main" id="{12AEEBCE-C70C-49B4-B0FA-474B86E78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25426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Dentición y Recambio Dentario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EB3B6BB-124B-4168-9122-188E56AB02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9114" y="2462214"/>
            <a:ext cx="4713287" cy="2714625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b="1" dirty="0">
                <a:solidFill>
                  <a:schemeClr val="tx1"/>
                </a:solidFill>
              </a:rPr>
              <a:t>1. Dentición temporal.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s-ES_tradnl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_tradnl" b="1" dirty="0">
                <a:solidFill>
                  <a:schemeClr val="tx1"/>
                </a:solidFill>
              </a:rPr>
              <a:t>2. Recambio o exfoliación dentaria.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s-ES_tradnl" b="1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_tradnl" b="1" dirty="0">
                <a:solidFill>
                  <a:schemeClr val="tx1"/>
                </a:solidFill>
              </a:rPr>
              <a:t>3. Dentición permanente.</a:t>
            </a:r>
          </a:p>
        </p:txBody>
      </p:sp>
      <p:sp>
        <p:nvSpPr>
          <p:cNvPr id="32772" name="Shape 29">
            <a:extLst>
              <a:ext uri="{FF2B5EF4-FFF2-40B4-BE49-F238E27FC236}">
                <a16:creationId xmlns:a16="http://schemas.microsoft.com/office/drawing/2014/main" id="{E1922C5A-DF40-458A-890D-B52DD0154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773" name="Imagen 7">
            <a:extLst>
              <a:ext uri="{FF2B5EF4-FFF2-40B4-BE49-F238E27FC236}">
                <a16:creationId xmlns:a16="http://schemas.microsoft.com/office/drawing/2014/main" id="{87121105-855E-4413-8EEE-AA2F1D7D5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9" y="2279650"/>
            <a:ext cx="33416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ítulo 1">
            <a:extLst>
              <a:ext uri="{FF2B5EF4-FFF2-40B4-BE49-F238E27FC236}">
                <a16:creationId xmlns:a16="http://schemas.microsoft.com/office/drawing/2014/main" id="{5D577BF8-DC0B-49D2-BE6B-298473013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25426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Dentición Temporal</a:t>
            </a:r>
          </a:p>
        </p:txBody>
      </p:sp>
      <p:sp>
        <p:nvSpPr>
          <p:cNvPr id="33795" name="Marcador de contenido 2">
            <a:extLst>
              <a:ext uri="{FF2B5EF4-FFF2-40B4-BE49-F238E27FC236}">
                <a16:creationId xmlns:a16="http://schemas.microsoft.com/office/drawing/2014/main" id="{8052463E-706A-41BA-AB9F-C56057899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157288"/>
            <a:ext cx="7556500" cy="3344862"/>
          </a:xfrm>
        </p:spPr>
        <p:txBody>
          <a:bodyPr/>
          <a:lstStyle/>
          <a:p>
            <a:pPr eaLnBrk="1" hangingPunct="1"/>
            <a:endParaRPr lang="es-ES_tradnl" altLang="es-CL" sz="1600" dirty="0">
              <a:solidFill>
                <a:schemeClr val="tx1"/>
              </a:solidFill>
            </a:endParaRPr>
          </a:p>
          <a:p>
            <a:pPr eaLnBrk="1" hangingPunct="1"/>
            <a:r>
              <a:rPr lang="es-ES_tradnl" altLang="es-CL" sz="1600" dirty="0">
                <a:solidFill>
                  <a:schemeClr val="tx1"/>
                </a:solidFill>
              </a:rPr>
              <a:t>Formación entre </a:t>
            </a:r>
            <a:r>
              <a:rPr lang="es-ES_tradnl" altLang="es-CL" sz="1600" b="1" dirty="0">
                <a:solidFill>
                  <a:schemeClr val="tx1"/>
                </a:solidFill>
              </a:rPr>
              <a:t>quinta y sexta semana de embarazo.</a:t>
            </a:r>
          </a:p>
          <a:p>
            <a:pPr eaLnBrk="1" hangingPunct="1"/>
            <a:r>
              <a:rPr lang="es-ES_tradnl" altLang="es-CL" sz="1600" b="1" dirty="0">
                <a:solidFill>
                  <a:schemeClr val="tx1"/>
                </a:solidFill>
              </a:rPr>
              <a:t>Al nacimiento             </a:t>
            </a:r>
            <a:r>
              <a:rPr lang="es-ES_tradnl" altLang="es-CL" sz="1600" dirty="0">
                <a:solidFill>
                  <a:schemeClr val="tx1"/>
                </a:solidFill>
              </a:rPr>
              <a:t>Temporales en formación ya están en el espesor de los huesos maxilares. </a:t>
            </a:r>
          </a:p>
          <a:p>
            <a:pPr eaLnBrk="1" hangingPunct="1"/>
            <a:r>
              <a:rPr lang="es-ES_tradnl" altLang="es-CL" sz="1600" b="1" dirty="0">
                <a:solidFill>
                  <a:schemeClr val="tx1"/>
                </a:solidFill>
              </a:rPr>
              <a:t>Erupción a los 6 meses de edad              </a:t>
            </a:r>
            <a:r>
              <a:rPr lang="es-ES_tradnl" altLang="es-CL" sz="1600" dirty="0">
                <a:solidFill>
                  <a:schemeClr val="tx1"/>
                </a:solidFill>
              </a:rPr>
              <a:t>Máximo 13 meses.</a:t>
            </a:r>
          </a:p>
          <a:p>
            <a:pPr eaLnBrk="1" hangingPunct="1"/>
            <a:r>
              <a:rPr lang="es-ES_tradnl" altLang="es-CL" sz="1600" b="1" dirty="0">
                <a:solidFill>
                  <a:schemeClr val="tx1"/>
                </a:solidFill>
              </a:rPr>
              <a:t>Término erupción 2 años y medio de edad (tope 3 años) </a:t>
            </a:r>
            <a:r>
              <a:rPr lang="es-ES_tradnl" altLang="es-CL" sz="1600" dirty="0">
                <a:solidFill>
                  <a:schemeClr val="tx1"/>
                </a:solidFill>
              </a:rPr>
              <a:t>            20 dientes en total.</a:t>
            </a:r>
          </a:p>
          <a:p>
            <a:pPr eaLnBrk="1" hangingPunct="1"/>
            <a:endParaRPr lang="es-ES_tradnl" altLang="es-CL" sz="1600" b="1" dirty="0"/>
          </a:p>
        </p:txBody>
      </p:sp>
      <p:sp>
        <p:nvSpPr>
          <p:cNvPr id="33796" name="Shape 29">
            <a:extLst>
              <a:ext uri="{FF2B5EF4-FFF2-40B4-BE49-F238E27FC236}">
                <a16:creationId xmlns:a16="http://schemas.microsoft.com/office/drawing/2014/main" id="{10DA22AA-35DE-4D18-BC9E-BE57D5E2B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Flecha derecha 6">
            <a:extLst>
              <a:ext uri="{FF2B5EF4-FFF2-40B4-BE49-F238E27FC236}">
                <a16:creationId xmlns:a16="http://schemas.microsoft.com/office/drawing/2014/main" id="{5036A430-5E79-4EF6-BC50-8317E23D4E0F}"/>
              </a:ext>
            </a:extLst>
          </p:cNvPr>
          <p:cNvSpPr/>
          <p:nvPr/>
        </p:nvSpPr>
        <p:spPr>
          <a:xfrm>
            <a:off x="7955280" y="3477420"/>
            <a:ext cx="571500" cy="176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_tradnl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9" name="Flecha derecha 8">
            <a:extLst>
              <a:ext uri="{FF2B5EF4-FFF2-40B4-BE49-F238E27FC236}">
                <a16:creationId xmlns:a16="http://schemas.microsoft.com/office/drawing/2014/main" id="{83493875-985B-433A-930A-F5A73B5ABA6C}"/>
              </a:ext>
            </a:extLst>
          </p:cNvPr>
          <p:cNvSpPr/>
          <p:nvPr/>
        </p:nvSpPr>
        <p:spPr>
          <a:xfrm>
            <a:off x="3822700" y="2236788"/>
            <a:ext cx="571500" cy="176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_tradnl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10" name="Flecha derecha 9">
            <a:extLst>
              <a:ext uri="{FF2B5EF4-FFF2-40B4-BE49-F238E27FC236}">
                <a16:creationId xmlns:a16="http://schemas.microsoft.com/office/drawing/2014/main" id="{7F6F6A22-47BE-480A-9502-344EA3E6329B}"/>
              </a:ext>
            </a:extLst>
          </p:cNvPr>
          <p:cNvSpPr/>
          <p:nvPr/>
        </p:nvSpPr>
        <p:spPr>
          <a:xfrm>
            <a:off x="5594350" y="2989263"/>
            <a:ext cx="571500" cy="176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_tradnl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6E7DAAF-8F95-4544-B892-015B0F418610}"/>
              </a:ext>
            </a:extLst>
          </p:cNvPr>
          <p:cNvSpPr/>
          <p:nvPr/>
        </p:nvSpPr>
        <p:spPr>
          <a:xfrm>
            <a:off x="2098676" y="4318000"/>
            <a:ext cx="7694613" cy="18161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s-ES_tradnl" sz="1600" b="1" dirty="0">
                <a:solidFill>
                  <a:prstClr val="black"/>
                </a:solidFill>
                <a:latin typeface="Century Gothic"/>
                <a:cs typeface="Arial" panose="020B0604020202020204" pitchFamily="34" charset="0"/>
              </a:rPr>
              <a:t>Funciones:</a:t>
            </a:r>
          </a:p>
          <a:p>
            <a:pPr defTabSz="914400">
              <a:defRPr/>
            </a:pPr>
            <a:endParaRPr lang="es-ES_tradnl" sz="1600" b="1" dirty="0">
              <a:solidFill>
                <a:prstClr val="white"/>
              </a:solidFill>
              <a:latin typeface="Century Gothic"/>
              <a:cs typeface="Arial" panose="020B0604020202020204" pitchFamily="34" charset="0"/>
            </a:endParaRPr>
          </a:p>
          <a:p>
            <a:pPr defTabSz="914400">
              <a:defRPr/>
            </a:pPr>
            <a:r>
              <a:rPr lang="es-ES_tradnl" sz="1600" b="1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        1.</a:t>
            </a: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Masticar los alimentos.</a:t>
            </a:r>
          </a:p>
          <a:p>
            <a:pPr marL="800100" lvl="1" indent="-342900" defTabSz="914400">
              <a:buFontTx/>
              <a:buAutoNum type="arabicPeriod"/>
              <a:defRPr/>
            </a:pPr>
            <a:endParaRPr lang="es-ES_tradnl" sz="1600" dirty="0">
              <a:solidFill>
                <a:prstClr val="white"/>
              </a:solidFill>
              <a:latin typeface="Century Gothic"/>
              <a:cs typeface="Arial" panose="020B0604020202020204" pitchFamily="34" charset="0"/>
            </a:endParaRPr>
          </a:p>
          <a:p>
            <a:pPr lvl="1" defTabSz="914400">
              <a:defRPr/>
            </a:pPr>
            <a:r>
              <a:rPr lang="es-ES_tradnl" sz="1600" b="1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2. </a:t>
            </a: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Aprender a hablar, ayudan en la formación de los sonidos.</a:t>
            </a:r>
          </a:p>
          <a:p>
            <a:pPr lvl="1" defTabSz="914400">
              <a:defRPr/>
            </a:pP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 </a:t>
            </a:r>
          </a:p>
          <a:p>
            <a:pPr lvl="1" defTabSz="914400">
              <a:defRPr/>
            </a:pPr>
            <a:r>
              <a:rPr lang="es-ES_tradnl" sz="1600" b="1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3. </a:t>
            </a: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Mantener el espacio para los dientes definitivos y guiar su erupción.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ítulo 1">
            <a:extLst>
              <a:ext uri="{FF2B5EF4-FFF2-40B4-BE49-F238E27FC236}">
                <a16:creationId xmlns:a16="http://schemas.microsoft.com/office/drawing/2014/main" id="{79C58ED9-DB97-4963-AC16-A74BA69D6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25426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Dentición Temporal</a:t>
            </a:r>
          </a:p>
        </p:txBody>
      </p:sp>
      <p:sp>
        <p:nvSpPr>
          <p:cNvPr id="34819" name="Marcador de contenido 2">
            <a:extLst>
              <a:ext uri="{FF2B5EF4-FFF2-40B4-BE49-F238E27FC236}">
                <a16:creationId xmlns:a16="http://schemas.microsoft.com/office/drawing/2014/main" id="{26AD962C-88DA-4756-8CA9-5B52C2E14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8163" y="2211388"/>
            <a:ext cx="4538662" cy="3060700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Las molestias que acompañan la erupción de los dientes son: </a:t>
            </a:r>
          </a:p>
          <a:p>
            <a:pPr eaLnBrk="1" hangingPunct="1"/>
            <a:r>
              <a:rPr lang="es-ES_tradnl" altLang="es-CL" sz="1600" b="1">
                <a:solidFill>
                  <a:schemeClr val="bg1"/>
                </a:solidFill>
              </a:rPr>
              <a:t>1. </a:t>
            </a:r>
            <a:r>
              <a:rPr lang="es-ES_tradnl" altLang="es-CL" sz="1600">
                <a:solidFill>
                  <a:schemeClr val="bg1"/>
                </a:solidFill>
              </a:rPr>
              <a:t>Aumento en la cantidad de saliva. </a:t>
            </a:r>
          </a:p>
          <a:p>
            <a:pPr eaLnBrk="1" hangingPunct="1"/>
            <a:r>
              <a:rPr lang="es-ES_tradnl" altLang="es-CL" sz="1600" b="1">
                <a:solidFill>
                  <a:schemeClr val="bg1"/>
                </a:solidFill>
              </a:rPr>
              <a:t>2. </a:t>
            </a:r>
            <a:r>
              <a:rPr lang="es-ES_tradnl" altLang="es-CL" sz="1600">
                <a:solidFill>
                  <a:schemeClr val="bg1"/>
                </a:solidFill>
              </a:rPr>
              <a:t>Tendencia a morder objetos duros.</a:t>
            </a:r>
          </a:p>
          <a:p>
            <a:pPr eaLnBrk="1" hangingPunct="1"/>
            <a:r>
              <a:rPr lang="es-ES_tradnl" altLang="es-CL" sz="1600" b="1">
                <a:solidFill>
                  <a:schemeClr val="bg1"/>
                </a:solidFill>
              </a:rPr>
              <a:t>3. </a:t>
            </a:r>
            <a:r>
              <a:rPr lang="es-ES_tradnl" altLang="es-CL" sz="1600">
                <a:solidFill>
                  <a:schemeClr val="bg1"/>
                </a:solidFill>
              </a:rPr>
              <a:t>Inflamación y enrojecimiento de las encías.</a:t>
            </a:r>
          </a:p>
          <a:p>
            <a:pPr eaLnBrk="1" hangingPunct="1"/>
            <a:r>
              <a:rPr lang="es-ES_tradnl" altLang="es-CL" sz="1600" b="1">
                <a:solidFill>
                  <a:schemeClr val="bg1"/>
                </a:solidFill>
              </a:rPr>
              <a:t>4. </a:t>
            </a:r>
            <a:r>
              <a:rPr lang="es-ES_tradnl" altLang="es-CL" sz="1600">
                <a:solidFill>
                  <a:schemeClr val="bg1"/>
                </a:solidFill>
              </a:rPr>
              <a:t>Intranquilidad y sueño liviano.</a:t>
            </a:r>
          </a:p>
        </p:txBody>
      </p:sp>
      <p:sp>
        <p:nvSpPr>
          <p:cNvPr id="34820" name="Shape 29">
            <a:extLst>
              <a:ext uri="{FF2B5EF4-FFF2-40B4-BE49-F238E27FC236}">
                <a16:creationId xmlns:a16="http://schemas.microsoft.com/office/drawing/2014/main" id="{A4BB0879-CD76-4FA1-9DA6-CD06E42AE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4821" name="Imagen 5">
            <a:extLst>
              <a:ext uri="{FF2B5EF4-FFF2-40B4-BE49-F238E27FC236}">
                <a16:creationId xmlns:a16="http://schemas.microsoft.com/office/drawing/2014/main" id="{C4920275-64F3-40F3-A722-7E8B83139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6" y="2092325"/>
            <a:ext cx="432117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ítulo 1">
            <a:extLst>
              <a:ext uri="{FF2B5EF4-FFF2-40B4-BE49-F238E27FC236}">
                <a16:creationId xmlns:a16="http://schemas.microsoft.com/office/drawing/2014/main" id="{21EE1A58-647F-40B5-94A8-81918A1D9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25426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Erupción Dentaria Primaria</a:t>
            </a:r>
          </a:p>
        </p:txBody>
      </p:sp>
      <p:sp>
        <p:nvSpPr>
          <p:cNvPr id="35843" name="Shape 29">
            <a:extLst>
              <a:ext uri="{FF2B5EF4-FFF2-40B4-BE49-F238E27FC236}">
                <a16:creationId xmlns:a16="http://schemas.microsoft.com/office/drawing/2014/main" id="{A756EF22-B628-4DC7-8F32-2E981BF61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5844" name="pasted-image.png">
            <a:extLst>
              <a:ext uri="{FF2B5EF4-FFF2-40B4-BE49-F238E27FC236}">
                <a16:creationId xmlns:a16="http://schemas.microsoft.com/office/drawing/2014/main" id="{2C7E619E-46B1-4F40-ACCD-646063569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0864"/>
            <a:ext cx="7048500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5845" name="Rectángulo 10">
            <a:extLst>
              <a:ext uri="{FF2B5EF4-FFF2-40B4-BE49-F238E27FC236}">
                <a16:creationId xmlns:a16="http://schemas.microsoft.com/office/drawing/2014/main" id="{F64867BE-2FF0-4071-9CEA-583967B60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6" y="1341439"/>
            <a:ext cx="6842125" cy="339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600" b="1">
                <a:solidFill>
                  <a:prstClr val="white"/>
                </a:solidFill>
                <a:latin typeface="Century Gothic" panose="020B0502020202020204" pitchFamily="34" charset="0"/>
              </a:rPr>
              <a:t>Incisivos centrales  inferiores: </a:t>
            </a:r>
            <a:r>
              <a:rPr lang="es-ES_tradnl" altLang="es-CL" sz="1600">
                <a:solidFill>
                  <a:prstClr val="white"/>
                </a:solidFill>
                <a:latin typeface="Century Gothic" panose="020B0502020202020204" pitchFamily="34" charset="0"/>
              </a:rPr>
              <a:t>son los primeros en aparecer.</a:t>
            </a:r>
          </a:p>
        </p:txBody>
      </p:sp>
      <p:sp>
        <p:nvSpPr>
          <p:cNvPr id="2" name="Marco 1">
            <a:extLst>
              <a:ext uri="{FF2B5EF4-FFF2-40B4-BE49-F238E27FC236}">
                <a16:creationId xmlns:a16="http://schemas.microsoft.com/office/drawing/2014/main" id="{DD1BE108-2122-4E7D-AD55-890058F91A7A}"/>
              </a:ext>
            </a:extLst>
          </p:cNvPr>
          <p:cNvSpPr/>
          <p:nvPr/>
        </p:nvSpPr>
        <p:spPr>
          <a:xfrm>
            <a:off x="6585735" y="5957944"/>
            <a:ext cx="1119883" cy="226031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A9937F-B376-4E76-A9E1-BA84A75B2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21B43C38-2614-4248-AB49-588CF74900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410" y="602774"/>
            <a:ext cx="10266830" cy="565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56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>
            <a:extLst>
              <a:ext uri="{FF2B5EF4-FFF2-40B4-BE49-F238E27FC236}">
                <a16:creationId xmlns:a16="http://schemas.microsoft.com/office/drawing/2014/main" id="{DB54304F-9DD0-48E4-B19F-1C6F0537E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Recambio Dentario</a:t>
            </a:r>
          </a:p>
        </p:txBody>
      </p:sp>
      <p:sp>
        <p:nvSpPr>
          <p:cNvPr id="36867" name="Marcador de contenido 2">
            <a:extLst>
              <a:ext uri="{FF2B5EF4-FFF2-40B4-BE49-F238E27FC236}">
                <a16:creationId xmlns:a16="http://schemas.microsoft.com/office/drawing/2014/main" id="{5D1452EC-6103-489F-9F7E-C1B6C3AB1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2092325"/>
            <a:ext cx="7556500" cy="4033838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ES_tradnl" altLang="es-CL" sz="1600" b="1" dirty="0">
                <a:solidFill>
                  <a:schemeClr val="tx1"/>
                </a:solidFill>
              </a:rPr>
              <a:t>2 etapas:</a:t>
            </a:r>
          </a:p>
          <a:p>
            <a:pPr eaLnBrk="1" hangingPunct="1"/>
            <a:r>
              <a:rPr lang="es-ES_tradnl" altLang="es-CL" sz="1600" b="1" dirty="0">
                <a:solidFill>
                  <a:schemeClr val="bg1"/>
                </a:solidFill>
              </a:rPr>
              <a:t>1. Dentición mixta primera fase: </a:t>
            </a:r>
          </a:p>
          <a:p>
            <a:pPr lvl="1" eaLnBrk="1" hangingPunct="1"/>
            <a:r>
              <a:rPr lang="es-ES_tradnl" altLang="es-CL" sz="1500" dirty="0">
                <a:solidFill>
                  <a:schemeClr val="bg1"/>
                </a:solidFill>
              </a:rPr>
              <a:t> Entre 6 y 9 años.</a:t>
            </a:r>
          </a:p>
          <a:p>
            <a:pPr lvl="1" eaLnBrk="1" hangingPunct="1"/>
            <a:r>
              <a:rPr lang="es-ES_tradnl" altLang="es-CL" sz="1500" dirty="0">
                <a:solidFill>
                  <a:schemeClr val="bg1"/>
                </a:solidFill>
              </a:rPr>
              <a:t>Erupción del primer molar definitivo detrás del segundo molar temporal.</a:t>
            </a:r>
          </a:p>
          <a:p>
            <a:pPr lvl="1" eaLnBrk="1" hangingPunct="1"/>
            <a:r>
              <a:rPr lang="es-ES_tradnl" altLang="es-CL" sz="1500" dirty="0">
                <a:solidFill>
                  <a:schemeClr val="bg1"/>
                </a:solidFill>
              </a:rPr>
              <a:t>Recambio en la zona anterior: incisivos centrales y laterales.</a:t>
            </a:r>
          </a:p>
          <a:p>
            <a:pPr eaLnBrk="1" hangingPunct="1"/>
            <a:endParaRPr lang="es-ES_tradnl" altLang="es-CL" sz="1600" b="1" dirty="0">
              <a:solidFill>
                <a:schemeClr val="bg1"/>
              </a:solidFill>
            </a:endParaRPr>
          </a:p>
          <a:p>
            <a:pPr eaLnBrk="1" hangingPunct="1"/>
            <a:r>
              <a:rPr lang="es-ES_tradnl" altLang="es-CL" sz="1600" b="1" dirty="0">
                <a:solidFill>
                  <a:schemeClr val="bg1"/>
                </a:solidFill>
              </a:rPr>
              <a:t>2. Dentición mixta segunda fase:</a:t>
            </a:r>
          </a:p>
          <a:p>
            <a:pPr lvl="1" eaLnBrk="1" hangingPunct="1"/>
            <a:r>
              <a:rPr lang="es-ES_tradnl" altLang="es-CL" sz="1500" dirty="0">
                <a:solidFill>
                  <a:schemeClr val="bg1"/>
                </a:solidFill>
              </a:rPr>
              <a:t>Entre 9 y 12 años.</a:t>
            </a:r>
          </a:p>
          <a:p>
            <a:pPr lvl="1" eaLnBrk="1" hangingPunct="1"/>
            <a:r>
              <a:rPr lang="es-ES_tradnl" altLang="es-CL" sz="1500" dirty="0">
                <a:solidFill>
                  <a:schemeClr val="bg1"/>
                </a:solidFill>
              </a:rPr>
              <a:t>Erupción del segundo molar definitivo.</a:t>
            </a:r>
          </a:p>
          <a:p>
            <a:pPr lvl="1" eaLnBrk="1" hangingPunct="1"/>
            <a:r>
              <a:rPr lang="es-ES_tradnl" altLang="es-CL" sz="1500" dirty="0">
                <a:solidFill>
                  <a:schemeClr val="bg1"/>
                </a:solidFill>
              </a:rPr>
              <a:t>Recambio de zona lateral: caninos, primer y segundo premolar.</a:t>
            </a:r>
          </a:p>
        </p:txBody>
      </p:sp>
      <p:sp>
        <p:nvSpPr>
          <p:cNvPr id="36868" name="Shape 29">
            <a:extLst>
              <a:ext uri="{FF2B5EF4-FFF2-40B4-BE49-F238E27FC236}">
                <a16:creationId xmlns:a16="http://schemas.microsoft.com/office/drawing/2014/main" id="{82680E2A-2FC4-4D78-A039-BD305E6CB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36869" name="Rectángulo 5">
            <a:extLst>
              <a:ext uri="{FF2B5EF4-FFF2-40B4-BE49-F238E27FC236}">
                <a16:creationId xmlns:a16="http://schemas.microsoft.com/office/drawing/2014/main" id="{FF693E08-A8BB-415A-8AD2-AC2AE63C4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6" y="1414464"/>
            <a:ext cx="7121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600" b="1">
                <a:solidFill>
                  <a:prstClr val="black"/>
                </a:solidFill>
                <a:latin typeface="Century Gothic" panose="020B0502020202020204" pitchFamily="34" charset="0"/>
              </a:rPr>
              <a:t>La exfoliación primaria </a:t>
            </a:r>
            <a:r>
              <a:rPr lang="es-ES_tradnl" altLang="es-CL" sz="1600">
                <a:solidFill>
                  <a:prstClr val="black"/>
                </a:solidFill>
                <a:latin typeface="Century Gothic" panose="020B0502020202020204" pitchFamily="34" charset="0"/>
              </a:rPr>
              <a:t>se extiende entre los 6 a los 12 años</a:t>
            </a:r>
            <a:r>
              <a:rPr lang="es-ES_tradnl" altLang="es-CL">
                <a:solidFill>
                  <a:prstClr val="black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1">
            <a:extLst>
              <a:ext uri="{FF2B5EF4-FFF2-40B4-BE49-F238E27FC236}">
                <a16:creationId xmlns:a16="http://schemas.microsoft.com/office/drawing/2014/main" id="{A1F5B0F4-AF73-4EF0-8EDD-66084AB20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Dentición Permanente</a:t>
            </a:r>
          </a:p>
        </p:txBody>
      </p:sp>
      <p:sp>
        <p:nvSpPr>
          <p:cNvPr id="37891" name="Marcador de contenido 2">
            <a:extLst>
              <a:ext uri="{FF2B5EF4-FFF2-40B4-BE49-F238E27FC236}">
                <a16:creationId xmlns:a16="http://schemas.microsoft.com/office/drawing/2014/main" id="{C4F8EDE2-3E58-487A-93E3-1642A24A4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549401"/>
            <a:ext cx="7556500" cy="4576763"/>
          </a:xfrm>
        </p:spPr>
        <p:txBody>
          <a:bodyPr/>
          <a:lstStyle/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La dentición permanente o definitiva nos debe acompañar el resto de la vida.</a:t>
            </a:r>
          </a:p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Son 32 dientes en total:</a:t>
            </a:r>
          </a:p>
          <a:p>
            <a:pPr lvl="1" eaLnBrk="1" hangingPunct="1"/>
            <a:r>
              <a:rPr lang="es-ES_tradnl" altLang="es-CL" sz="1500">
                <a:solidFill>
                  <a:schemeClr val="tx1"/>
                </a:solidFill>
              </a:rPr>
              <a:t>16 en la arcada superior.</a:t>
            </a:r>
          </a:p>
          <a:p>
            <a:pPr lvl="1" eaLnBrk="1" hangingPunct="1"/>
            <a:r>
              <a:rPr lang="es-ES_tradnl" altLang="es-CL" sz="1500">
                <a:solidFill>
                  <a:schemeClr val="tx1"/>
                </a:solidFill>
              </a:rPr>
              <a:t>16 en la arcada inferior.</a:t>
            </a:r>
          </a:p>
          <a:p>
            <a:pPr lvl="1" eaLnBrk="1" hangingPunct="1"/>
            <a:endParaRPr lang="es-ES_tradnl" altLang="es-CL" sz="1600" b="1">
              <a:solidFill>
                <a:schemeClr val="tx1"/>
              </a:solidFill>
            </a:endParaRPr>
          </a:p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El primer diente permanente en erupcionar es el primer molar.</a:t>
            </a:r>
          </a:p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Los molares temporales son reemplazados por premolares definitivos; </a:t>
            </a:r>
            <a:r>
              <a:rPr lang="es-ES_tradnl" altLang="es-CL" sz="1600">
                <a:solidFill>
                  <a:schemeClr val="tx1"/>
                </a:solidFill>
              </a:rPr>
              <a:t>aumentando la eficiencia masticatoria en la edad adulta. </a:t>
            </a:r>
          </a:p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Los terceros molares </a:t>
            </a:r>
            <a:r>
              <a:rPr lang="es-ES_tradnl" altLang="es-CL" sz="1600">
                <a:solidFill>
                  <a:schemeClr val="tx1"/>
                </a:solidFill>
              </a:rPr>
              <a:t>aparecen alrededor de los 18 años, cuando se completa la dentición definitiva.</a:t>
            </a:r>
          </a:p>
        </p:txBody>
      </p:sp>
      <p:sp>
        <p:nvSpPr>
          <p:cNvPr id="37892" name="Shape 29">
            <a:extLst>
              <a:ext uri="{FF2B5EF4-FFF2-40B4-BE49-F238E27FC236}">
                <a16:creationId xmlns:a16="http://schemas.microsoft.com/office/drawing/2014/main" id="{C928E4A6-09F3-4935-9E50-4D4FB53B0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ítulo 1">
            <a:extLst>
              <a:ext uri="{FF2B5EF4-FFF2-40B4-BE49-F238E27FC236}">
                <a16:creationId xmlns:a16="http://schemas.microsoft.com/office/drawing/2014/main" id="{AA56788A-47DC-486F-B091-7AC2AF1F0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7701" y="1190626"/>
            <a:ext cx="7661275" cy="358775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274638" indent="-274638" defTabSz="360363" eaLnBrk="1" hangingPunct="1">
              <a:spcBef>
                <a:spcPts val="2525"/>
              </a:spcBef>
            </a:pPr>
            <a:r>
              <a:rPr lang="es-ES_tradnl" altLang="es-CL" sz="1800" b="1">
                <a:solidFill>
                  <a:schemeClr val="bg1"/>
                </a:solidFill>
              </a:rPr>
              <a:t>Los primeros en erupcionar: </a:t>
            </a:r>
            <a:r>
              <a:rPr lang="es-ES_tradnl" altLang="es-CL" sz="1800">
                <a:solidFill>
                  <a:schemeClr val="bg1"/>
                </a:solidFill>
              </a:rPr>
              <a:t>son lo incisivos centrales y primer molar </a:t>
            </a:r>
            <a:r>
              <a:rPr lang="es-ES_tradnl" altLang="es-CL" sz="1800" b="1">
                <a:solidFill>
                  <a:schemeClr val="bg1"/>
                </a:solidFill>
              </a:rPr>
              <a:t>molar </a:t>
            </a:r>
          </a:p>
        </p:txBody>
      </p:sp>
      <p:sp>
        <p:nvSpPr>
          <p:cNvPr id="38915" name="Shape 29">
            <a:extLst>
              <a:ext uri="{FF2B5EF4-FFF2-40B4-BE49-F238E27FC236}">
                <a16:creationId xmlns:a16="http://schemas.microsoft.com/office/drawing/2014/main" id="{C409D556-E3F5-4726-8666-C258F25CB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8916" name="pasted-image.png">
            <a:extLst>
              <a:ext uri="{FF2B5EF4-FFF2-40B4-BE49-F238E27FC236}">
                <a16:creationId xmlns:a16="http://schemas.microsoft.com/office/drawing/2014/main" id="{F8F0117B-EF49-49D4-A6A0-EB4B966DF4F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0100" y="1747838"/>
            <a:ext cx="7048500" cy="4906962"/>
          </a:xfr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FBC752-13CE-4B09-9ABA-6C3F39C43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C63B585-9C32-4BC0-BA28-BF9598BBA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86" y="579366"/>
            <a:ext cx="10210427" cy="606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39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09" name="Agrupar 6">
            <a:extLst>
              <a:ext uri="{FF2B5EF4-FFF2-40B4-BE49-F238E27FC236}">
                <a16:creationId xmlns:a16="http://schemas.microsoft.com/office/drawing/2014/main" id="{1331979D-9197-472C-A573-7008907B4A53}"/>
              </a:ext>
            </a:extLst>
          </p:cNvPr>
          <p:cNvGrpSpPr>
            <a:grpSpLocks/>
          </p:cNvGrpSpPr>
          <p:nvPr/>
        </p:nvGrpSpPr>
        <p:grpSpPr bwMode="auto">
          <a:xfrm>
            <a:off x="3451226" y="1090614"/>
            <a:ext cx="7216775" cy="1006475"/>
            <a:chOff x="2569456" y="310126"/>
            <a:chExt cx="9622544" cy="1343917"/>
          </a:xfrm>
        </p:grpSpPr>
        <p:pic>
          <p:nvPicPr>
            <p:cNvPr id="119810" name="Imagen 4">
              <a:extLst>
                <a:ext uri="{FF2B5EF4-FFF2-40B4-BE49-F238E27FC236}">
                  <a16:creationId xmlns:a16="http://schemas.microsoft.com/office/drawing/2014/main" id="{CC0B0E29-F7D6-4E7C-9481-8D0C270085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121"/>
            <a:stretch>
              <a:fillRect/>
            </a:stretch>
          </p:blipFill>
          <p:spPr bwMode="auto">
            <a:xfrm>
              <a:off x="2569456" y="310126"/>
              <a:ext cx="9622544" cy="1078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4B86C3D2-5190-4DBE-9980-4828D9042A8A}"/>
                </a:ext>
              </a:extLst>
            </p:cNvPr>
            <p:cNvSpPr/>
            <p:nvPr/>
          </p:nvSpPr>
          <p:spPr>
            <a:xfrm>
              <a:off x="6777467" y="1541696"/>
              <a:ext cx="5414533" cy="112347"/>
            </a:xfrm>
            <a:prstGeom prst="rect">
              <a:avLst/>
            </a:prstGeom>
            <a:solidFill>
              <a:srgbClr val="9E002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cxnSp>
        <p:nvCxnSpPr>
          <p:cNvPr id="3" name="2 Conector recto de flecha">
            <a:extLst>
              <a:ext uri="{FF2B5EF4-FFF2-40B4-BE49-F238E27FC236}">
                <a16:creationId xmlns:a16="http://schemas.microsoft.com/office/drawing/2014/main" id="{C016773A-7415-4204-9293-ECECC19D9BA5}"/>
              </a:ext>
            </a:extLst>
          </p:cNvPr>
          <p:cNvCxnSpPr/>
          <p:nvPr/>
        </p:nvCxnSpPr>
        <p:spPr>
          <a:xfrm flipV="1">
            <a:off x="2640014" y="1638300"/>
            <a:ext cx="6911975" cy="426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9813" name="Group 4">
            <a:extLst>
              <a:ext uri="{FF2B5EF4-FFF2-40B4-BE49-F238E27FC236}">
                <a16:creationId xmlns:a16="http://schemas.microsoft.com/office/drawing/2014/main" id="{63C2ADA1-A465-4C03-8F4B-EC51F467C167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1239838"/>
            <a:ext cx="8128000" cy="4997450"/>
            <a:chOff x="2446" y="8699"/>
            <a:chExt cx="11627" cy="6981"/>
          </a:xfrm>
        </p:grpSpPr>
        <p:sp>
          <p:nvSpPr>
            <p:cNvPr id="47110" name="Text Box 54">
              <a:extLst>
                <a:ext uri="{FF2B5EF4-FFF2-40B4-BE49-F238E27FC236}">
                  <a16:creationId xmlns:a16="http://schemas.microsoft.com/office/drawing/2014/main" id="{9A5DD22F-1017-4295-9275-EF465B36F7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0" y="11573"/>
              <a:ext cx="1762" cy="38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55778" tIns="27889" rIns="55778" bIns="27889" anchor="ctr"/>
            <a:lstStyle>
              <a:defPPr>
                <a:defRPr lang="en-US"/>
              </a:defPPr>
              <a:lvl1pPr algn="ctr">
                <a:defRPr sz="10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2pPr>
              <a:lvl3pPr marL="1143000" indent="-228600"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3pPr>
              <a:lvl4pPr marL="1600200" indent="-228600"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4pPr>
              <a:lvl5pPr marL="2057400" indent="-228600"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lt1"/>
                  </a:solidFill>
                  <a:latin typeface="Arial" panose="020B0604020202020204" pitchFamily="34" charset="0"/>
                  <a:ea typeface="+mn-ea"/>
                </a:defRPr>
              </a:lvl9pPr>
            </a:lstStyle>
            <a:p>
              <a:pPr defTabSz="914400">
                <a:defRPr/>
              </a:pPr>
              <a:r>
                <a:rPr lang="es-ES" sz="1200" dirty="0">
                  <a:solidFill>
                    <a:prstClr val="white"/>
                  </a:solidFill>
                </a:rPr>
                <a:t>2 AÑOS</a:t>
              </a:r>
              <a:endParaRPr lang="es-CL" sz="1200" dirty="0">
                <a:solidFill>
                  <a:prstClr val="white"/>
                </a:solidFill>
              </a:endParaRPr>
            </a:p>
          </p:txBody>
        </p:sp>
        <p:sp>
          <p:nvSpPr>
            <p:cNvPr id="47111" name="Text Box 55">
              <a:extLst>
                <a:ext uri="{FF2B5EF4-FFF2-40B4-BE49-F238E27FC236}">
                  <a16:creationId xmlns:a16="http://schemas.microsoft.com/office/drawing/2014/main" id="{E4DD7A5F-0A00-48C1-96CD-777272099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1" y="9005"/>
              <a:ext cx="1764" cy="337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55778" tIns="27889" rIns="55778" bIns="27889" anchor="ctr"/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latin typeface="Arial" panose="020B0604020202020204" pitchFamily="34" charset="0"/>
                </a:defRPr>
              </a:lvl2pPr>
              <a:lvl3pPr marL="1143000" indent="-228600">
                <a:defRPr>
                  <a:latin typeface="Arial" panose="020B0604020202020204" pitchFamily="34" charset="0"/>
                </a:defRPr>
              </a:lvl3pPr>
              <a:lvl4pPr marL="1600200" indent="-228600">
                <a:defRPr>
                  <a:latin typeface="Arial" panose="020B0604020202020204" pitchFamily="34" charset="0"/>
                </a:defRPr>
              </a:lvl4pPr>
              <a:lvl5pPr marL="2057400" indent="-228600">
                <a:defRPr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pPr defTabSz="914400">
                <a:defRPr/>
              </a:pPr>
              <a:r>
                <a:rPr lang="es-ES" dirty="0">
                  <a:solidFill>
                    <a:prstClr val="white"/>
                  </a:solidFill>
                </a:rPr>
                <a:t>4 AÑOS</a:t>
              </a:r>
              <a:endParaRPr lang="es-CL" dirty="0">
                <a:solidFill>
                  <a:prstClr val="white"/>
                </a:solidFill>
              </a:endParaRPr>
            </a:p>
          </p:txBody>
        </p:sp>
        <p:sp>
          <p:nvSpPr>
            <p:cNvPr id="47112" name="Text Box 56">
              <a:extLst>
                <a:ext uri="{FF2B5EF4-FFF2-40B4-BE49-F238E27FC236}">
                  <a16:creationId xmlns:a16="http://schemas.microsoft.com/office/drawing/2014/main" id="{1EB8FBDD-D255-44C9-8420-AAF1A743B7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2" y="13467"/>
              <a:ext cx="1764" cy="441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55778" tIns="27889" rIns="55778" bIns="27889" anchor="ctr"/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latin typeface="Arial" panose="020B0604020202020204" pitchFamily="34" charset="0"/>
                </a:defRPr>
              </a:lvl2pPr>
              <a:lvl3pPr marL="1143000" indent="-228600">
                <a:defRPr>
                  <a:latin typeface="Arial" panose="020B0604020202020204" pitchFamily="34" charset="0"/>
                </a:defRPr>
              </a:lvl3pPr>
              <a:lvl4pPr marL="1600200" indent="-228600">
                <a:defRPr>
                  <a:latin typeface="Arial" panose="020B0604020202020204" pitchFamily="34" charset="0"/>
                </a:defRPr>
              </a:lvl4pPr>
              <a:lvl5pPr marL="2057400" indent="-228600">
                <a:defRPr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pPr defTabSz="914400">
                <a:defRPr/>
              </a:pPr>
              <a:r>
                <a:rPr lang="es-ES" dirty="0">
                  <a:solidFill>
                    <a:prstClr val="white"/>
                  </a:solidFill>
                </a:rPr>
                <a:t>6 AÑOS</a:t>
              </a:r>
              <a:endParaRPr lang="es-CL" dirty="0">
                <a:solidFill>
                  <a:prstClr val="white"/>
                </a:solidFill>
              </a:endParaRPr>
            </a:p>
          </p:txBody>
        </p:sp>
        <p:sp>
          <p:nvSpPr>
            <p:cNvPr id="47113" name="Text Box 57">
              <a:extLst>
                <a:ext uri="{FF2B5EF4-FFF2-40B4-BE49-F238E27FC236}">
                  <a16:creationId xmlns:a16="http://schemas.microsoft.com/office/drawing/2014/main" id="{ED50EE34-E955-4DB3-BCEE-C2F950D8F0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8" y="8699"/>
              <a:ext cx="1762" cy="441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55778" tIns="27889" rIns="55778" bIns="27889" anchor="ctr"/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latin typeface="Arial" panose="020B0604020202020204" pitchFamily="34" charset="0"/>
                </a:defRPr>
              </a:lvl2pPr>
              <a:lvl3pPr marL="1143000" indent="-228600">
                <a:defRPr>
                  <a:latin typeface="Arial" panose="020B0604020202020204" pitchFamily="34" charset="0"/>
                </a:defRPr>
              </a:lvl3pPr>
              <a:lvl4pPr marL="1600200" indent="-228600">
                <a:defRPr>
                  <a:latin typeface="Arial" panose="020B0604020202020204" pitchFamily="34" charset="0"/>
                </a:defRPr>
              </a:lvl4pPr>
              <a:lvl5pPr marL="2057400" indent="-228600">
                <a:defRPr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pPr defTabSz="914400">
                <a:defRPr/>
              </a:pPr>
              <a:r>
                <a:rPr lang="es-ES" dirty="0">
                  <a:solidFill>
                    <a:prstClr val="white"/>
                  </a:solidFill>
                </a:rPr>
                <a:t>12 AÑOS</a:t>
              </a:r>
              <a:endParaRPr lang="es-CL" dirty="0">
                <a:solidFill>
                  <a:prstClr val="white"/>
                </a:solidFill>
              </a:endParaRPr>
            </a:p>
          </p:txBody>
        </p:sp>
        <p:sp>
          <p:nvSpPr>
            <p:cNvPr id="47114" name="Text Box 58">
              <a:extLst>
                <a:ext uri="{FF2B5EF4-FFF2-40B4-BE49-F238E27FC236}">
                  <a16:creationId xmlns:a16="http://schemas.microsoft.com/office/drawing/2014/main" id="{24C88E34-81CE-45B9-A841-556E4111C4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32" y="10451"/>
              <a:ext cx="1817" cy="83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55778" tIns="27889" rIns="55778" bIns="27889" anchor="ctr"/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latin typeface="Arial" panose="020B0604020202020204" pitchFamily="34" charset="0"/>
                </a:defRPr>
              </a:lvl2pPr>
              <a:lvl3pPr marL="1143000" indent="-228600">
                <a:defRPr>
                  <a:latin typeface="Arial" panose="020B0604020202020204" pitchFamily="34" charset="0"/>
                </a:defRPr>
              </a:lvl3pPr>
              <a:lvl4pPr marL="1600200" indent="-228600">
                <a:defRPr>
                  <a:latin typeface="Arial" panose="020B0604020202020204" pitchFamily="34" charset="0"/>
                </a:defRPr>
              </a:lvl4pPr>
              <a:lvl5pPr marL="2057400" indent="-228600">
                <a:defRPr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pPr defTabSz="914400">
                <a:defRPr/>
              </a:pPr>
              <a:r>
                <a:rPr lang="es-ES" dirty="0">
                  <a:solidFill>
                    <a:prstClr val="white"/>
                  </a:solidFill>
                </a:rPr>
                <a:t>35-44 Y 65-74 AÑOS</a:t>
              </a:r>
              <a:endParaRPr lang="es-CL" dirty="0">
                <a:solidFill>
                  <a:prstClr val="white"/>
                </a:solidFill>
              </a:endParaRPr>
            </a:p>
          </p:txBody>
        </p:sp>
        <p:sp>
          <p:nvSpPr>
            <p:cNvPr id="119819" name="Text Box 64">
              <a:extLst>
                <a:ext uri="{FF2B5EF4-FFF2-40B4-BE49-F238E27FC236}">
                  <a16:creationId xmlns:a16="http://schemas.microsoft.com/office/drawing/2014/main" id="{90AAC937-7689-4F93-B164-3AB26D2E36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15" y="14012"/>
              <a:ext cx="2205" cy="1668"/>
            </a:xfrm>
            <a:prstGeom prst="rect">
              <a:avLst/>
            </a:prstGeom>
            <a:solidFill>
              <a:srgbClr val="FFFFFF">
                <a:alpha val="36078"/>
              </a:srgbClr>
            </a:solidFill>
            <a:ln w="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55778" tIns="27889" rIns="55778" bIns="27889"/>
            <a:lstStyle/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NIÑOS LIBRES DE CARIES </a:t>
              </a:r>
              <a:r>
                <a:rPr lang="it-IT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29.64%</a:t>
              </a:r>
            </a:p>
            <a:p>
              <a:pPr defTabSz="914400"/>
              <a:endParaRPr lang="it-IT" altLang="es-CL" sz="1000">
                <a:solidFill>
                  <a:srgbClr val="000000"/>
                </a:solidFill>
                <a:latin typeface="Verdana" panose="020B0604030504040204" pitchFamily="34" charset="0"/>
              </a:endParaRPr>
            </a:p>
            <a:p>
              <a:pPr defTabSz="914400"/>
              <a:r>
                <a:rPr lang="it-IT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ÍNDICE ceo-d </a:t>
              </a:r>
              <a:r>
                <a:rPr lang="it-IT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3.71</a:t>
              </a:r>
            </a:p>
            <a:p>
              <a:pPr defTabSz="914400"/>
              <a:endParaRPr lang="it-IT" altLang="es-CL" sz="1000" b="1">
                <a:solidFill>
                  <a:srgbClr val="FF3300"/>
                </a:solidFill>
                <a:latin typeface="Verdana" panose="020B0604030504040204" pitchFamily="34" charset="0"/>
              </a:endParaRPr>
            </a:p>
            <a:p>
              <a:pPr defTabSz="914400"/>
              <a:r>
                <a:rPr lang="it-IT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INDICE COP-D 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0.15</a:t>
              </a:r>
              <a:endParaRPr lang="es-CL" altLang="es-CL" sz="1000" b="1">
                <a:solidFill>
                  <a:srgbClr val="0A4193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9820" name="Text Box 65">
              <a:extLst>
                <a:ext uri="{FF2B5EF4-FFF2-40B4-BE49-F238E27FC236}">
                  <a16:creationId xmlns:a16="http://schemas.microsoft.com/office/drawing/2014/main" id="{FEBDF742-9AEF-4929-A28D-71DAF1BB71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36" y="9243"/>
              <a:ext cx="2227" cy="1318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55778" tIns="27889" rIns="55778" bIns="27889"/>
            <a:lstStyle/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ADOLESCENTES LIBRES DE CARIES</a:t>
              </a:r>
            </a:p>
            <a:p>
              <a:pPr defTabSz="914400"/>
              <a:r>
                <a:rPr lang="es-ES" altLang="es-CL" sz="1000" b="1">
                  <a:solidFill>
                    <a:srgbClr val="FF0000"/>
                  </a:solidFill>
                  <a:latin typeface="Verdana" panose="020B0604030504040204" pitchFamily="34" charset="0"/>
                </a:rPr>
                <a:t>37.5 %</a:t>
              </a:r>
            </a:p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ÍNDICE COP-D</a:t>
              </a:r>
            </a:p>
            <a:p>
              <a:pPr defTabSz="914400"/>
              <a:r>
                <a:rPr lang="es-ES" altLang="es-CL" sz="1000" b="1">
                  <a:solidFill>
                    <a:srgbClr val="FF0000"/>
                  </a:solidFill>
                  <a:latin typeface="Verdana" panose="020B0604030504040204" pitchFamily="34" charset="0"/>
                </a:rPr>
                <a:t>1.9</a:t>
              </a:r>
              <a:endParaRPr lang="es-CL" altLang="es-CL" sz="1000">
                <a:solidFill>
                  <a:srgbClr val="0A4193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9821" name="Text Box 66">
              <a:extLst>
                <a:ext uri="{FF2B5EF4-FFF2-40B4-BE49-F238E27FC236}">
                  <a16:creationId xmlns:a16="http://schemas.microsoft.com/office/drawing/2014/main" id="{17A87434-4DB2-4EEA-A4FF-9EF69EB80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6" y="12295"/>
              <a:ext cx="2351" cy="1797"/>
            </a:xfrm>
            <a:prstGeom prst="rect">
              <a:avLst/>
            </a:prstGeom>
            <a:solidFill>
              <a:srgbClr val="FFFFFF">
                <a:alpha val="36078"/>
              </a:srgbClr>
            </a:solidFill>
            <a:ln w="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55778" tIns="27889" rIns="55778" bIns="27889"/>
            <a:lstStyle/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NIÑOS LIBRES DE CARIES 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83 %</a:t>
              </a:r>
            </a:p>
            <a:p>
              <a:pPr defTabSz="914400"/>
              <a:endParaRPr lang="es-ES" altLang="es-CL" sz="1000" b="1">
                <a:solidFill>
                  <a:srgbClr val="FF3300"/>
                </a:solidFill>
                <a:latin typeface="Verdana" panose="020B0604030504040204" pitchFamily="34" charset="0"/>
              </a:endParaRPr>
            </a:p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ÍNDICE ceo-d 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0.54</a:t>
              </a:r>
              <a:endParaRPr lang="es-CL" altLang="es-CL" sz="1000" b="1">
                <a:solidFill>
                  <a:srgbClr val="0A4193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9822" name="Text Box 67">
              <a:extLst>
                <a:ext uri="{FF2B5EF4-FFF2-40B4-BE49-F238E27FC236}">
                  <a16:creationId xmlns:a16="http://schemas.microsoft.com/office/drawing/2014/main" id="{1740567A-2E62-4092-AABA-27967B82FA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08" y="9645"/>
              <a:ext cx="2253" cy="1300"/>
            </a:xfrm>
            <a:prstGeom prst="rect">
              <a:avLst/>
            </a:prstGeom>
            <a:solidFill>
              <a:srgbClr val="FFFFFF">
                <a:alpha val="36078"/>
              </a:srgbClr>
            </a:solidFill>
            <a:ln w="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55778" tIns="27889" rIns="55778" bIns="27889"/>
            <a:lstStyle/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NIÑOS LIBRES DE CARIES </a:t>
              </a:r>
              <a:r>
                <a:rPr lang="es-ES" altLang="es-CL" sz="1200" b="1">
                  <a:solidFill>
                    <a:srgbClr val="FF3300"/>
                  </a:solidFill>
                  <a:latin typeface="Verdana" panose="020B0604030504040204" pitchFamily="34" charset="0"/>
                </a:rPr>
                <a:t>51.98 %</a:t>
              </a:r>
            </a:p>
            <a:p>
              <a:pPr defTabSz="914400"/>
              <a:endParaRPr lang="es-ES" altLang="es-CL" sz="1200" b="1">
                <a:solidFill>
                  <a:srgbClr val="FF3300"/>
                </a:solidFill>
                <a:latin typeface="Verdana" panose="020B0604030504040204" pitchFamily="34" charset="0"/>
              </a:endParaRPr>
            </a:p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ÍNDICE ceo-d </a:t>
              </a:r>
              <a:r>
                <a:rPr lang="es-ES" altLang="es-CL" sz="1200" b="1">
                  <a:solidFill>
                    <a:srgbClr val="FF3300"/>
                  </a:solidFill>
                  <a:latin typeface="Verdana" panose="020B0604030504040204" pitchFamily="34" charset="0"/>
                </a:rPr>
                <a:t>2.32</a:t>
              </a:r>
              <a:endParaRPr lang="es-CL" altLang="es-CL" sz="2800" b="1">
                <a:solidFill>
                  <a:srgbClr val="0A4193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9823" name="Text Box 68">
              <a:extLst>
                <a:ext uri="{FF2B5EF4-FFF2-40B4-BE49-F238E27FC236}">
                  <a16:creationId xmlns:a16="http://schemas.microsoft.com/office/drawing/2014/main" id="{987D00D4-B0DB-4D73-9226-36842D392D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28" y="11399"/>
              <a:ext cx="2645" cy="425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55778" tIns="27889" rIns="55778" bIns="27889"/>
            <a:lstStyle/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ADULTOS  LIBRES DE CARIES</a:t>
              </a:r>
            </a:p>
            <a:p>
              <a:pPr defTabSz="914400"/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Aprox. 0-2% </a:t>
              </a:r>
            </a:p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ÍNDICE COP-D</a:t>
              </a:r>
            </a:p>
            <a:p>
              <a:pPr defTabSz="914400"/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20,86 en 65-74 años</a:t>
              </a:r>
            </a:p>
            <a:p>
              <a:pPr defTabSz="914400"/>
              <a:endParaRPr lang="es-ES" altLang="es-CL" sz="1000">
                <a:solidFill>
                  <a:srgbClr val="000000"/>
                </a:solidFill>
                <a:latin typeface="Verdana" panose="020B0604030504040204" pitchFamily="34" charset="0"/>
              </a:endParaRPr>
            </a:p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DESDENTADOS PARCIALES</a:t>
              </a:r>
            </a:p>
            <a:p>
              <a:pPr defTabSz="914400"/>
              <a:r>
                <a:rPr lang="es-MX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79.7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% en 35-44 años </a:t>
              </a:r>
            </a:p>
            <a:p>
              <a:pPr defTabSz="914400"/>
              <a:r>
                <a:rPr lang="es-MX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69.8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% en 65-74 años </a:t>
              </a:r>
            </a:p>
            <a:p>
              <a:pPr defTabSz="914400"/>
              <a:endParaRPr lang="es-ES" altLang="es-CL" sz="1000">
                <a:solidFill>
                  <a:srgbClr val="FF3300"/>
                </a:solidFill>
                <a:latin typeface="Verdana" panose="020B0604030504040204" pitchFamily="34" charset="0"/>
              </a:endParaRPr>
            </a:p>
            <a:p>
              <a:pPr defTabSz="914400"/>
              <a:r>
                <a:rPr lang="es-ES" altLang="es-CL" sz="1000">
                  <a:solidFill>
                    <a:srgbClr val="000000"/>
                  </a:solidFill>
                  <a:latin typeface="Verdana" panose="020B0604030504040204" pitchFamily="34" charset="0"/>
                </a:rPr>
                <a:t>PREVALENCIA DE DESDENTADOS TOTALES</a:t>
              </a:r>
            </a:p>
            <a:p>
              <a:pPr defTabSz="914400"/>
              <a:r>
                <a:rPr lang="es-MX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5.5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% en 35-44 años </a:t>
              </a:r>
            </a:p>
            <a:p>
              <a:pPr defTabSz="914400"/>
              <a:r>
                <a:rPr lang="es-MX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13.25</a:t>
              </a:r>
              <a:r>
                <a:rPr lang="es-ES" altLang="es-CL" sz="1000" b="1">
                  <a:solidFill>
                    <a:srgbClr val="FF3300"/>
                  </a:solidFill>
                  <a:latin typeface="Verdana" panose="020B0604030504040204" pitchFamily="34" charset="0"/>
                </a:rPr>
                <a:t>% en 65-74 años   (1996</a:t>
              </a:r>
              <a:r>
                <a:rPr lang="es-ES" altLang="es-CL" sz="1000">
                  <a:solidFill>
                    <a:srgbClr val="FF3300"/>
                  </a:solidFill>
                  <a:latin typeface="Verdana" panose="020B0604030504040204" pitchFamily="34" charset="0"/>
                </a:rPr>
                <a:t>).</a:t>
              </a:r>
              <a:endParaRPr lang="es-CL" altLang="es-CL" sz="1000">
                <a:solidFill>
                  <a:srgbClr val="0A4193"/>
                </a:solidFill>
                <a:latin typeface="Verdana" panose="020B0604030504040204" pitchFamily="34" charset="0"/>
              </a:endParaRPr>
            </a:p>
          </p:txBody>
        </p:sp>
        <p:cxnSp>
          <p:nvCxnSpPr>
            <p:cNvPr id="119824" name="135 Conector angular">
              <a:extLst>
                <a:ext uri="{FF2B5EF4-FFF2-40B4-BE49-F238E27FC236}">
                  <a16:creationId xmlns:a16="http://schemas.microsoft.com/office/drawing/2014/main" id="{969E628C-2DB2-47A5-A7F3-7B9EFBDADE96}"/>
                </a:ext>
              </a:extLst>
            </p:cNvPr>
            <p:cNvCxnSpPr>
              <a:cxnSpLocks noChangeShapeType="1"/>
              <a:endCxn id="119821" idx="2"/>
            </p:cNvCxnSpPr>
            <p:nvPr/>
          </p:nvCxnSpPr>
          <p:spPr bwMode="auto">
            <a:xfrm rot="16200000" flipV="1">
              <a:off x="3192" y="14518"/>
              <a:ext cx="1116" cy="25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825" name="136 Conector angular">
              <a:extLst>
                <a:ext uri="{FF2B5EF4-FFF2-40B4-BE49-F238E27FC236}">
                  <a16:creationId xmlns:a16="http://schemas.microsoft.com/office/drawing/2014/main" id="{8394CF6C-97F4-4EC1-968D-DABA89DF4152}"/>
                </a:ext>
              </a:extLst>
            </p:cNvPr>
            <p:cNvCxnSpPr>
              <a:cxnSpLocks noChangeShapeType="1"/>
              <a:stCxn id="47126" idx="0"/>
              <a:endCxn id="119822" idx="2"/>
            </p:cNvCxnSpPr>
            <p:nvPr/>
          </p:nvCxnSpPr>
          <p:spPr bwMode="auto">
            <a:xfrm rot="5400000" flipH="1" flipV="1">
              <a:off x="4009" y="11867"/>
              <a:ext cx="3247" cy="14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826" name="139 Conector angular">
              <a:extLst>
                <a:ext uri="{FF2B5EF4-FFF2-40B4-BE49-F238E27FC236}">
                  <a16:creationId xmlns:a16="http://schemas.microsoft.com/office/drawing/2014/main" id="{193DC67F-3FC6-42E4-B80F-7FDD0445FDC6}"/>
                </a:ext>
              </a:extLst>
            </p:cNvPr>
            <p:cNvCxnSpPr>
              <a:cxnSpLocks noChangeShapeType="1"/>
              <a:stCxn id="119819" idx="1"/>
              <a:endCxn id="47127" idx="6"/>
            </p:cNvCxnSpPr>
            <p:nvPr/>
          </p:nvCxnSpPr>
          <p:spPr bwMode="auto">
            <a:xfrm rot="10800000">
              <a:off x="6175" y="13773"/>
              <a:ext cx="2040" cy="107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827" name="141 Conector angular">
              <a:extLst>
                <a:ext uri="{FF2B5EF4-FFF2-40B4-BE49-F238E27FC236}">
                  <a16:creationId xmlns:a16="http://schemas.microsoft.com/office/drawing/2014/main" id="{F05B7932-040A-4186-B0DC-602077EE7595}"/>
                </a:ext>
              </a:extLst>
            </p:cNvPr>
            <p:cNvCxnSpPr>
              <a:cxnSpLocks noChangeShapeType="1"/>
              <a:stCxn id="47128" idx="0"/>
              <a:endCxn id="119820" idx="2"/>
            </p:cNvCxnSpPr>
            <p:nvPr/>
          </p:nvCxnSpPr>
          <p:spPr bwMode="auto">
            <a:xfrm rot="5400000" flipH="1" flipV="1">
              <a:off x="8029" y="11137"/>
              <a:ext cx="1397" cy="24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828" name="145 Conector angular">
              <a:extLst>
                <a:ext uri="{FF2B5EF4-FFF2-40B4-BE49-F238E27FC236}">
                  <a16:creationId xmlns:a16="http://schemas.microsoft.com/office/drawing/2014/main" id="{8CCB28E6-57F9-4543-9525-E3F6C4694248}"/>
                </a:ext>
              </a:extLst>
            </p:cNvPr>
            <p:cNvCxnSpPr>
              <a:cxnSpLocks noChangeShapeType="1"/>
              <a:stCxn id="47114" idx="1"/>
              <a:endCxn id="47129" idx="6"/>
            </p:cNvCxnSpPr>
            <p:nvPr/>
          </p:nvCxnSpPr>
          <p:spPr bwMode="auto">
            <a:xfrm rot="10800000">
              <a:off x="11134" y="10794"/>
              <a:ext cx="798" cy="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25" name="150 Elipse">
              <a:extLst>
                <a:ext uri="{FF2B5EF4-FFF2-40B4-BE49-F238E27FC236}">
                  <a16:creationId xmlns:a16="http://schemas.microsoft.com/office/drawing/2014/main" id="{84BE3299-F5B5-428A-B5B3-E4843167F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5" y="14751"/>
              <a:ext cx="461" cy="466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55778" tIns="27889" rIns="55778" bIns="27889"/>
            <a:lstStyle/>
            <a:p>
              <a:pPr defTabSz="914400">
                <a:defRPr/>
              </a:pPr>
              <a:endParaRPr lang="es-CL" dirty="0">
                <a:solidFill>
                  <a:prstClr val="white"/>
                </a:solidFill>
                <a:latin typeface="Calibri" panose="020F0502020204030204"/>
                <a:ea typeface="MS PGothic" panose="020B0600070205080204" pitchFamily="34" charset="-128"/>
              </a:endParaRPr>
            </a:p>
          </p:txBody>
        </p:sp>
        <p:sp>
          <p:nvSpPr>
            <p:cNvPr id="47126" name="151 Elipse">
              <a:extLst>
                <a:ext uri="{FF2B5EF4-FFF2-40B4-BE49-F238E27FC236}">
                  <a16:creationId xmlns:a16="http://schemas.microsoft.com/office/drawing/2014/main" id="{2200F0D1-9721-4513-9586-28E1E3F29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" y="14192"/>
              <a:ext cx="459" cy="466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55778" tIns="27889" rIns="55778" bIns="27889"/>
            <a:lstStyle/>
            <a:p>
              <a:pPr defTabSz="914400">
                <a:defRPr/>
              </a:pPr>
              <a:endParaRPr lang="es-CL" dirty="0">
                <a:solidFill>
                  <a:prstClr val="white"/>
                </a:solidFill>
                <a:latin typeface="Calibri" panose="020F0502020204030204"/>
                <a:ea typeface="MS PGothic" panose="020B0600070205080204" pitchFamily="34" charset="-128"/>
              </a:endParaRPr>
            </a:p>
          </p:txBody>
        </p:sp>
        <p:sp>
          <p:nvSpPr>
            <p:cNvPr id="47127" name="152 Elipse">
              <a:extLst>
                <a:ext uri="{FF2B5EF4-FFF2-40B4-BE49-F238E27FC236}">
                  <a16:creationId xmlns:a16="http://schemas.microsoft.com/office/drawing/2014/main" id="{9A7AE506-128C-4EC0-A778-380DAC6DB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" y="13540"/>
              <a:ext cx="459" cy="466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55778" tIns="27889" rIns="55778" bIns="27889"/>
            <a:lstStyle/>
            <a:p>
              <a:pPr defTabSz="914400">
                <a:defRPr/>
              </a:pPr>
              <a:endParaRPr lang="es-CL" dirty="0">
                <a:solidFill>
                  <a:prstClr val="white"/>
                </a:solidFill>
                <a:latin typeface="Calibri" panose="020F0502020204030204"/>
                <a:ea typeface="MS PGothic" panose="020B0600070205080204" pitchFamily="34" charset="-128"/>
              </a:endParaRPr>
            </a:p>
          </p:txBody>
        </p:sp>
        <p:sp>
          <p:nvSpPr>
            <p:cNvPr id="47128" name="153 Elipse">
              <a:extLst>
                <a:ext uri="{FF2B5EF4-FFF2-40B4-BE49-F238E27FC236}">
                  <a16:creationId xmlns:a16="http://schemas.microsoft.com/office/drawing/2014/main" id="{4BACE1D9-9227-4486-8074-73708BF86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0" y="11959"/>
              <a:ext cx="459" cy="463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55778" tIns="27889" rIns="55778" bIns="27889"/>
            <a:lstStyle/>
            <a:p>
              <a:pPr defTabSz="914400">
                <a:defRPr/>
              </a:pPr>
              <a:endParaRPr lang="es-CL" dirty="0">
                <a:solidFill>
                  <a:prstClr val="white"/>
                </a:solidFill>
                <a:latin typeface="Calibri" panose="020F0502020204030204"/>
                <a:ea typeface="MS PGothic" panose="020B0600070205080204" pitchFamily="34" charset="-128"/>
              </a:endParaRPr>
            </a:p>
          </p:txBody>
        </p:sp>
        <p:sp>
          <p:nvSpPr>
            <p:cNvPr id="47129" name="154 Elipse">
              <a:extLst>
                <a:ext uri="{FF2B5EF4-FFF2-40B4-BE49-F238E27FC236}">
                  <a16:creationId xmlns:a16="http://schemas.microsoft.com/office/drawing/2014/main" id="{9D547852-AECB-48A8-AB3D-FF871FB19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73" y="10562"/>
              <a:ext cx="461" cy="466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55778" tIns="27889" rIns="55778" bIns="27889"/>
            <a:lstStyle/>
            <a:p>
              <a:pPr defTabSz="914400">
                <a:defRPr/>
              </a:pPr>
              <a:endParaRPr lang="es-CL" dirty="0">
                <a:solidFill>
                  <a:prstClr val="white"/>
                </a:solidFill>
                <a:latin typeface="Calibri" panose="020F0502020204030204"/>
                <a:ea typeface="MS PGothic" panose="020B0600070205080204" pitchFamily="34" charset="-128"/>
              </a:endParaRPr>
            </a:p>
          </p:txBody>
        </p:sp>
      </p:grpSp>
      <p:sp>
        <p:nvSpPr>
          <p:cNvPr id="119834" name="Text Box 26">
            <a:extLst>
              <a:ext uri="{FF2B5EF4-FFF2-40B4-BE49-F238E27FC236}">
                <a16:creationId xmlns:a16="http://schemas.microsoft.com/office/drawing/2014/main" id="{E291161C-8DB7-4DCE-ABEF-D156E4B08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406401"/>
            <a:ext cx="70929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eaLnBrk="0" hangingPunct="0">
              <a:spcBef>
                <a:spcPct val="50000"/>
              </a:spcBef>
            </a:pPr>
            <a:r>
              <a:rPr lang="es-ES" altLang="es-CL" sz="2200" b="1">
                <a:solidFill>
                  <a:srgbClr val="006CB7"/>
                </a:solidFill>
                <a:latin typeface="Calibri" panose="020F0502020204030204"/>
                <a:ea typeface="MS PGothic" panose="020B0600070205080204" pitchFamily="34" charset="-128"/>
              </a:rPr>
              <a:t>Salud Bucal a lo largo de la vida</a:t>
            </a:r>
          </a:p>
        </p:txBody>
      </p:sp>
      <p:sp>
        <p:nvSpPr>
          <p:cNvPr id="119835" name="Text Box 27">
            <a:extLst>
              <a:ext uri="{FF2B5EF4-FFF2-40B4-BE49-F238E27FC236}">
                <a16:creationId xmlns:a16="http://schemas.microsoft.com/office/drawing/2014/main" id="{7A3BA785-1868-4139-864E-84674F4F1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0276" y="35083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eaLnBrk="0" hangingPunct="0"/>
            <a:endParaRPr lang="es-CL" altLang="es-CL">
              <a:solidFill>
                <a:srgbClr val="0A4193"/>
              </a:solidFill>
              <a:latin typeface="Calibri" panose="020F0502020204030204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ítulo 1">
            <a:extLst>
              <a:ext uri="{FF2B5EF4-FFF2-40B4-BE49-F238E27FC236}">
                <a16:creationId xmlns:a16="http://schemas.microsoft.com/office/drawing/2014/main" id="{2700E757-68A2-4514-807E-31172E220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Importancia del Primer Molar</a:t>
            </a:r>
          </a:p>
        </p:txBody>
      </p:sp>
      <p:sp>
        <p:nvSpPr>
          <p:cNvPr id="39939" name="Marcador de contenido 2">
            <a:extLst>
              <a:ext uri="{FF2B5EF4-FFF2-40B4-BE49-F238E27FC236}">
                <a16:creationId xmlns:a16="http://schemas.microsoft.com/office/drawing/2014/main" id="{9939A39E-42CB-423C-979D-51B7C49B7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549400"/>
            <a:ext cx="7556500" cy="381000"/>
          </a:xfrm>
        </p:spPr>
        <p:txBody>
          <a:bodyPr/>
          <a:lstStyle/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Primer diente permanente en erupcionar             6 años. </a:t>
            </a:r>
          </a:p>
          <a:p>
            <a:pPr eaLnBrk="1" hangingPunct="1"/>
            <a:endParaRPr lang="es-ES_tradnl" altLang="es-CL" sz="1600" b="1">
              <a:solidFill>
                <a:schemeClr val="tx1"/>
              </a:solidFill>
            </a:endParaRPr>
          </a:p>
        </p:txBody>
      </p:sp>
      <p:sp>
        <p:nvSpPr>
          <p:cNvPr id="39940" name="Shape 29">
            <a:extLst>
              <a:ext uri="{FF2B5EF4-FFF2-40B4-BE49-F238E27FC236}">
                <a16:creationId xmlns:a16="http://schemas.microsoft.com/office/drawing/2014/main" id="{BF90A1F8-4BFE-4FE6-B446-2F850CF33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lecha derecha 5">
            <a:extLst>
              <a:ext uri="{FF2B5EF4-FFF2-40B4-BE49-F238E27FC236}">
                <a16:creationId xmlns:a16="http://schemas.microsoft.com/office/drawing/2014/main" id="{270D7613-184D-44FA-B670-732D7AEC40CA}"/>
              </a:ext>
            </a:extLst>
          </p:cNvPr>
          <p:cNvSpPr/>
          <p:nvPr/>
        </p:nvSpPr>
        <p:spPr>
          <a:xfrm>
            <a:off x="6477000" y="1660526"/>
            <a:ext cx="571500" cy="1762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_tradnl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0F2BBD1-8EA5-4561-A50F-3A59B27F57F5}"/>
              </a:ext>
            </a:extLst>
          </p:cNvPr>
          <p:cNvSpPr/>
          <p:nvPr/>
        </p:nvSpPr>
        <p:spPr>
          <a:xfrm>
            <a:off x="1736726" y="2984501"/>
            <a:ext cx="5026025" cy="206216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s-ES_tradnl" sz="1600" b="1" dirty="0">
                <a:solidFill>
                  <a:prstClr val="black"/>
                </a:solidFill>
                <a:latin typeface="Century Gothic"/>
                <a:cs typeface="Arial" panose="020B0604020202020204" pitchFamily="34" charset="0"/>
              </a:rPr>
              <a:t>Clave:</a:t>
            </a:r>
          </a:p>
          <a:p>
            <a:pPr defTabSz="914400">
              <a:defRPr/>
            </a:pPr>
            <a:endParaRPr lang="es-ES_tradnl" sz="1600" b="1" dirty="0">
              <a:solidFill>
                <a:prstClr val="black"/>
              </a:solidFill>
              <a:latin typeface="Century Gothic"/>
              <a:cs typeface="Arial" panose="020B0604020202020204" pitchFamily="34" charset="0"/>
            </a:endParaRPr>
          </a:p>
          <a:p>
            <a:pPr defTabSz="914400">
              <a:defRPr/>
            </a:pP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1. Ajustar y estabilizar la oclusión o mordida. </a:t>
            </a:r>
          </a:p>
          <a:p>
            <a:pPr marL="342900" indent="-342900" defTabSz="914400">
              <a:buFontTx/>
              <a:buAutoNum type="arabicPeriod"/>
              <a:defRPr/>
            </a:pPr>
            <a:endParaRPr lang="es-ES_tradnl" sz="1600" dirty="0">
              <a:solidFill>
                <a:prstClr val="white"/>
              </a:solidFill>
              <a:latin typeface="Century Gothic"/>
              <a:cs typeface="Arial" panose="020B0604020202020204" pitchFamily="34" charset="0"/>
            </a:endParaRPr>
          </a:p>
          <a:p>
            <a:pPr defTabSz="914400">
              <a:defRPr/>
            </a:pP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2. Es un pilar en la correcta ubicación de piezas posteriores.</a:t>
            </a:r>
          </a:p>
          <a:p>
            <a:pPr defTabSz="914400">
              <a:defRPr/>
            </a:pPr>
            <a:endParaRPr lang="es-ES_tradnl" sz="1600" dirty="0">
              <a:solidFill>
                <a:prstClr val="white"/>
              </a:solidFill>
              <a:latin typeface="Century Gothic"/>
              <a:cs typeface="Arial" panose="020B0604020202020204" pitchFamily="34" charset="0"/>
            </a:endParaRPr>
          </a:p>
          <a:p>
            <a:pPr defTabSz="914400">
              <a:defRPr/>
            </a:pPr>
            <a:r>
              <a:rPr lang="es-ES_tradnl" sz="16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3 Eficiencia en la masticación de los alimentos.</a:t>
            </a:r>
          </a:p>
        </p:txBody>
      </p:sp>
      <p:pic>
        <p:nvPicPr>
          <p:cNvPr id="39943" name="Imagen 8">
            <a:extLst>
              <a:ext uri="{FF2B5EF4-FFF2-40B4-BE49-F238E27FC236}">
                <a16:creationId xmlns:a16="http://schemas.microsoft.com/office/drawing/2014/main" id="{4AA15FDE-5C9D-496B-AE52-338EC697B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2333626"/>
            <a:ext cx="3530600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ítulo 1">
            <a:extLst>
              <a:ext uri="{FF2B5EF4-FFF2-40B4-BE49-F238E27FC236}">
                <a16:creationId xmlns:a16="http://schemas.microsoft.com/office/drawing/2014/main" id="{99F22ECB-D06D-4710-B199-B4DF4902E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/>
              <a:t>Control Salud Bucal</a:t>
            </a:r>
          </a:p>
        </p:txBody>
      </p:sp>
      <p:sp>
        <p:nvSpPr>
          <p:cNvPr id="40963" name="Shape 29">
            <a:extLst>
              <a:ext uri="{FF2B5EF4-FFF2-40B4-BE49-F238E27FC236}">
                <a16:creationId xmlns:a16="http://schemas.microsoft.com/office/drawing/2014/main" id="{46ED1810-132A-4B25-825E-7A57AD8FD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0964" name="Marcador de contenido 9">
            <a:extLst>
              <a:ext uri="{FF2B5EF4-FFF2-40B4-BE49-F238E27FC236}">
                <a16:creationId xmlns:a16="http://schemas.microsoft.com/office/drawing/2014/main" id="{8835C978-3CA5-41CD-9E83-E7E64BC9372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0" t="17477" r="23882" b="11201"/>
          <a:stretch>
            <a:fillRect/>
          </a:stretch>
        </p:blipFill>
        <p:spPr>
          <a:xfrm>
            <a:off x="281631" y="1187449"/>
            <a:ext cx="6353175" cy="5372100"/>
          </a:xfr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183263A-CC12-454B-B655-664BE826B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106" y="1414464"/>
            <a:ext cx="4786631" cy="467476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E4A46F-80C7-4DB3-ADA1-726928FAB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Refuerzo de estrategias preventivas del Control con Enfoque de Riesgo Odontológico (CERO)</a:t>
            </a:r>
            <a:br>
              <a:rPr lang="es-MX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8CB1D3-0E0F-4BAA-A26A-5B3B2CB7C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634" y="2712378"/>
            <a:ext cx="10075333" cy="3413786"/>
          </a:xfrm>
        </p:spPr>
        <p:txBody>
          <a:bodyPr/>
          <a:lstStyle/>
          <a:p>
            <a:r>
              <a:rPr lang="es-CL" dirty="0"/>
              <a:t>Odontólogo hace ingreso a programa CERO, se aplica pauta de riesgo CERO</a:t>
            </a:r>
          </a:p>
          <a:p>
            <a:r>
              <a:rPr lang="es-MX" dirty="0"/>
              <a:t>El profesional de odontología inicia los controles CERO a los 6 meses, y luego desde el año de vida hasta los 9 años, mantiene un control anual.</a:t>
            </a:r>
          </a:p>
          <a:p>
            <a:r>
              <a:rPr lang="es-MX" dirty="0"/>
              <a:t>A los 6 años se activa la garantía GES Salud Oral Integral para niños y niñas de 6 años, que contempla:</a:t>
            </a:r>
          </a:p>
          <a:p>
            <a:pPr lvl="1"/>
            <a:r>
              <a:rPr lang="es-MX" dirty="0"/>
              <a:t> </a:t>
            </a:r>
            <a:r>
              <a:rPr lang="es-MX" sz="1400" dirty="0"/>
              <a:t>Categorización de riesgo de enfermedades bucales: realizada por el profesional odontólogo/a una vez al año, categoriza el riesgo de desarrollar enfermedades bucales y según esta categorización determina frecuencia de controles para aplicación de estrategias de prevención y medidas de protección específicas.</a:t>
            </a:r>
          </a:p>
          <a:p>
            <a:pPr lvl="1"/>
            <a:r>
              <a:rPr lang="es-MX" sz="1400" dirty="0"/>
              <a:t>Controles seriados: el odontólogo/a definirá frecuencias de controles para aplicar medidas de protección específicas que sólo pueden ser ejecutadas por dicho profesional</a:t>
            </a:r>
            <a:endParaRPr lang="es-CL" sz="1400" dirty="0"/>
          </a:p>
        </p:txBody>
      </p:sp>
    </p:spTree>
    <p:extLst>
      <p:ext uri="{BB962C8B-B14F-4D97-AF65-F5344CB8AC3E}">
        <p14:creationId xmlns:p14="http://schemas.microsoft.com/office/powerpoint/2010/main" val="1629775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F47CD4-86C8-4475-919B-2977903C6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Derivación según norma: 2,4 y 6 años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8EEFC-2EE6-43FE-99EF-DE07972B5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633" y="1356518"/>
            <a:ext cx="10075333" cy="4144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dirty="0"/>
              <a:t> </a:t>
            </a:r>
          </a:p>
          <a:p>
            <a:r>
              <a:rPr lang="es-MX" b="1" dirty="0"/>
              <a:t>Derivación oportuna!</a:t>
            </a:r>
          </a:p>
          <a:p>
            <a:pPr lvl="1"/>
            <a:r>
              <a:rPr lang="es-MX" b="1" dirty="0"/>
              <a:t>Por riesgo</a:t>
            </a:r>
            <a:endParaRPr lang="es-MX" dirty="0"/>
          </a:p>
          <a:p>
            <a:pPr lvl="2"/>
            <a:r>
              <a:rPr lang="es-MX" dirty="0"/>
              <a:t>Cuando el puntaje total de la pauta es de 3 o más puntos y se mantiene durante 3 controles, se debe derivar al odontólogo. </a:t>
            </a:r>
          </a:p>
          <a:p>
            <a:pPr lvl="2"/>
            <a:r>
              <a:rPr lang="es-MX" dirty="0"/>
              <a:t>En caso de prematuros, el puntaje de riesgo disminuye a 2, mantenidos durante 3 controles.</a:t>
            </a:r>
          </a:p>
          <a:p>
            <a:pPr lvl="1"/>
            <a:r>
              <a:rPr lang="es-MX" b="1" dirty="0"/>
              <a:t>Por daño</a:t>
            </a:r>
            <a:r>
              <a:rPr lang="es-MX" dirty="0"/>
              <a:t>: </a:t>
            </a:r>
          </a:p>
          <a:p>
            <a:pPr lvl="2"/>
            <a:r>
              <a:rPr lang="es-MX" dirty="0"/>
              <a:t>En el caso de pesquisar patología bucal, anomalías </a:t>
            </a:r>
            <a:r>
              <a:rPr lang="es-MX" dirty="0" err="1"/>
              <a:t>dento</a:t>
            </a:r>
            <a:r>
              <a:rPr lang="es-MX" dirty="0"/>
              <a:t>-maxilares y/o dientes perinatales en los controles de salud infantil, los profesionales de salud deben derivar al niño o la niña al odontólogo para su evaluación. </a:t>
            </a:r>
          </a:p>
          <a:p>
            <a:r>
              <a:rPr lang="es-MX" b="1" dirty="0"/>
              <a:t>En el caso de detectar signos y síntomas de urgencias odontológicas, la derivación para atención GES urgencias odontológicas </a:t>
            </a:r>
            <a:r>
              <a:rPr lang="es-CL" b="1" dirty="0"/>
              <a:t>ambulatorias debe ser inmediata.</a:t>
            </a:r>
          </a:p>
        </p:txBody>
      </p:sp>
    </p:spTree>
    <p:extLst>
      <p:ext uri="{BB962C8B-B14F-4D97-AF65-F5344CB8AC3E}">
        <p14:creationId xmlns:p14="http://schemas.microsoft.com/office/powerpoint/2010/main" val="4278456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ítulo 1">
            <a:extLst>
              <a:ext uri="{FF2B5EF4-FFF2-40B4-BE49-F238E27FC236}">
                <a16:creationId xmlns:a16="http://schemas.microsoft.com/office/drawing/2014/main" id="{E9E2D025-B2A7-440C-A8A5-DF4455FDF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" altLang="es-CL" b="1"/>
              <a:t>O</a:t>
            </a:r>
            <a:r>
              <a:rPr lang="es-ES_tradnl" altLang="es-CL" b="1"/>
              <a:t>bjetivos Norma Técnica en Odontología</a:t>
            </a:r>
          </a:p>
        </p:txBody>
      </p:sp>
      <p:sp>
        <p:nvSpPr>
          <p:cNvPr id="41987" name="Marcador de contenido 2">
            <a:extLst>
              <a:ext uri="{FF2B5EF4-FFF2-40B4-BE49-F238E27FC236}">
                <a16:creationId xmlns:a16="http://schemas.microsoft.com/office/drawing/2014/main" id="{D34C0871-27DF-4957-ABFC-7D1001BD1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333" y="2669571"/>
            <a:ext cx="10075333" cy="2518880"/>
          </a:xfrm>
        </p:spPr>
        <p:txBody>
          <a:bodyPr/>
          <a:lstStyle/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Formar hábitos y cultura.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Identificar factores de riesgo.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Evaluar desarrollo estomatognático.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Identificar patologías bucales.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Planificar eventuales procedimientos</a:t>
            </a:r>
            <a:r>
              <a:rPr lang="es-ES" altLang="es-CL" sz="16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1988" name="Shape 29">
            <a:extLst>
              <a:ext uri="{FF2B5EF4-FFF2-40B4-BE49-F238E27FC236}">
                <a16:creationId xmlns:a16="http://schemas.microsoft.com/office/drawing/2014/main" id="{0B4DFA94-E3A7-4995-8AE1-AC74EBDB4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454150"/>
            <a:ext cx="8051800" cy="95250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Marcador de contenido 2">
            <a:extLst>
              <a:ext uri="{FF2B5EF4-FFF2-40B4-BE49-F238E27FC236}">
                <a16:creationId xmlns:a16="http://schemas.microsoft.com/office/drawing/2014/main" id="{D659A06F-D82C-484C-B75C-C63A452EE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2899" y="2176552"/>
            <a:ext cx="9085815" cy="3309847"/>
          </a:xfrm>
        </p:spPr>
        <p:txBody>
          <a:bodyPr/>
          <a:lstStyle/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Recopilación de antecedentes.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Preguntar por:</a:t>
            </a:r>
          </a:p>
          <a:p>
            <a:pPr lvl="1" eaLnBrk="1" hangingPunct="1"/>
            <a:r>
              <a:rPr lang="es-ES" altLang="es-CL" sz="1600" dirty="0">
                <a:solidFill>
                  <a:schemeClr val="tx1"/>
                </a:solidFill>
              </a:rPr>
              <a:t>Hábitos, factores protectores, uso de "accesorios" (2 y 4 años), FR, dolor y prácticas educacionales.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Examinar.</a:t>
            </a:r>
          </a:p>
          <a:p>
            <a:pPr lvl="1" eaLnBrk="1" hangingPunct="1"/>
            <a:r>
              <a:rPr lang="es-ES" altLang="es-CL" sz="1600" dirty="0">
                <a:solidFill>
                  <a:schemeClr val="tx1"/>
                </a:solidFill>
              </a:rPr>
              <a:t>General, intraoral, evaluación deglución y pronunciación, complementos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Diagnosticar.</a:t>
            </a:r>
          </a:p>
          <a:p>
            <a:pPr eaLnBrk="1" hangingPunct="1"/>
            <a:r>
              <a:rPr lang="es-ES" altLang="es-CL" sz="1600" b="1" dirty="0">
                <a:solidFill>
                  <a:schemeClr val="tx1"/>
                </a:solidFill>
              </a:rPr>
              <a:t>Entregar indicaciones.</a:t>
            </a:r>
          </a:p>
          <a:p>
            <a:pPr eaLnBrk="1" hangingPunct="1"/>
            <a:endParaRPr lang="es-ES_tradnl" altLang="es-CL" dirty="0"/>
          </a:p>
        </p:txBody>
      </p:sp>
      <p:sp>
        <p:nvSpPr>
          <p:cNvPr id="43011" name="Shape 29">
            <a:extLst>
              <a:ext uri="{FF2B5EF4-FFF2-40B4-BE49-F238E27FC236}">
                <a16:creationId xmlns:a16="http://schemas.microsoft.com/office/drawing/2014/main" id="{31576828-6A20-4D75-B5FD-9AF9B2A28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09403B8-522D-4504-AA33-2841D47FB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81" y="277402"/>
            <a:ext cx="11477305" cy="658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469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ítulo 1">
            <a:extLst>
              <a:ext uri="{FF2B5EF4-FFF2-40B4-BE49-F238E27FC236}">
                <a16:creationId xmlns:a16="http://schemas.microsoft.com/office/drawing/2014/main" id="{F81804E5-BC72-45D4-BED0-BACCB5576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Examen Físico</a:t>
            </a:r>
          </a:p>
        </p:txBody>
      </p:sp>
      <p:sp>
        <p:nvSpPr>
          <p:cNvPr id="44035" name="Shape 29">
            <a:extLst>
              <a:ext uri="{FF2B5EF4-FFF2-40B4-BE49-F238E27FC236}">
                <a16:creationId xmlns:a16="http://schemas.microsoft.com/office/drawing/2014/main" id="{F3A64056-BDFD-4851-B147-B1F0C5393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B56587F1-66EA-4DF8-B918-EB56C04C1C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3293996"/>
              </p:ext>
            </p:extLst>
          </p:nvPr>
        </p:nvGraphicFramePr>
        <p:xfrm>
          <a:off x="1202076" y="1396999"/>
          <a:ext cx="8774480" cy="55997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4A0B3668-8A2C-4CBB-9486-70C51E5A10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8948413"/>
              </p:ext>
            </p:extLst>
          </p:nvPr>
        </p:nvGraphicFramePr>
        <p:xfrm>
          <a:off x="965771" y="92467"/>
          <a:ext cx="9842642" cy="6765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5059" name="Imagen 6">
            <a:extLst>
              <a:ext uri="{FF2B5EF4-FFF2-40B4-BE49-F238E27FC236}">
                <a16:creationId xmlns:a16="http://schemas.microsoft.com/office/drawing/2014/main" id="{31A3A0CB-9D8F-45D3-8BF4-84ACA1DD82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415" y="691064"/>
            <a:ext cx="1462088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835F6D-C3E0-4490-9443-A3ED0AC5D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Evaluación de la oclusión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C124A55-F22B-419F-A382-FC817E97B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874" y="1727201"/>
            <a:ext cx="10075333" cy="414496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s-MX" sz="1800" dirty="0"/>
              <a:t>Todos los dientes deben estar presentes y anatómicamente </a:t>
            </a:r>
            <a:r>
              <a:rPr lang="es-CL" sz="1800" dirty="0"/>
              <a:t>normales.</a:t>
            </a:r>
          </a:p>
          <a:p>
            <a:r>
              <a:rPr lang="es-CL" sz="1800" dirty="0"/>
              <a:t>La arcada debe ser semicircular.</a:t>
            </a:r>
          </a:p>
          <a:p>
            <a:r>
              <a:rPr lang="es-MX" sz="1800" dirty="0"/>
              <a:t>La implantación de molares en alveolo debe ser con un ángulo aproximado de 90°.</a:t>
            </a:r>
          </a:p>
          <a:p>
            <a:r>
              <a:rPr lang="es-MX" sz="1800" dirty="0"/>
              <a:t>La implantación de los incisivos en alveolo debe ser un poco inclinada hacia delante.</a:t>
            </a:r>
          </a:p>
          <a:p>
            <a:r>
              <a:rPr lang="es-MX" sz="1800" dirty="0"/>
              <a:t>La arcada superior, en oclusión, debe rebasar a la inferior en todo su contorno y los incisivos superiores cubrirán a los inferiores aproximadamente 1 </a:t>
            </a:r>
            <a:r>
              <a:rPr lang="es-MX" sz="1800" dirty="0" err="1"/>
              <a:t>mm.</a:t>
            </a:r>
            <a:endParaRPr lang="es-MX" sz="1800" dirty="0"/>
          </a:p>
          <a:p>
            <a:r>
              <a:rPr lang="es-MX" sz="1800" dirty="0"/>
              <a:t>Cada uno de los dientes de una arcada se articula con dos dientes de la otra, a excepción del incisivo central inferior y el segundo molar superior que solo </a:t>
            </a:r>
            <a:r>
              <a:rPr lang="es-CL" sz="1800" dirty="0"/>
              <a:t>lo hace con uno.</a:t>
            </a:r>
          </a:p>
        </p:txBody>
      </p:sp>
    </p:spTree>
    <p:extLst>
      <p:ext uri="{BB962C8B-B14F-4D97-AF65-F5344CB8AC3E}">
        <p14:creationId xmlns:p14="http://schemas.microsoft.com/office/powerpoint/2010/main" val="3783600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977D5C5-575E-4141-BF05-06ABBB0DA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42D1-43AD-419E-92C5-9ADFE99FBC15}" type="slidenum">
              <a:rPr lang="es-ES" smtClean="0"/>
              <a:t>3</a:t>
            </a:fld>
            <a:endParaRPr lang="es-E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A925BCB-9B69-42E0-A664-699BB59E4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" y="904239"/>
            <a:ext cx="4718050" cy="330009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FC70E2A-90E7-4866-8DB4-8C0F42C34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813435"/>
            <a:ext cx="5364480" cy="339089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4ACD2DB-6C50-434F-99C0-CC732442E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812" y="2376488"/>
            <a:ext cx="8334375" cy="41624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8A1550F-D730-43F7-8FFB-8A4C9D6E5A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2346" y="2167500"/>
            <a:ext cx="7432054" cy="416242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D2DEA9F-48E0-4447-A23A-31EC9994F3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162" y="1557337"/>
            <a:ext cx="111156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8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9E1867-2637-47F2-B115-ED629DAA2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Recomendaciones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968579-D841-418F-A5C1-6D5CD3395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Higiene: el cepillado de dientes con pasta está recomendado desde la salida del primer diente, al menos 2 veces al día y especialmente antes de dormir; debe ser realizado por los padres y/o cuidadores y a medida que los niños o niñas van creciendo, ellos se cepillan y los adultos y/o cuidadores ayudan y repasan. </a:t>
            </a:r>
          </a:p>
          <a:p>
            <a:r>
              <a:rPr lang="es-MX" dirty="0"/>
              <a:t>Sin dientes erupcionados, recomendar higiene de encías, paladar y lengua del niño o niña con gasa limpia y húmeda o dedal de silicona. Con la erupción del primer diente, comenzar cepillado con pasta, sin enjuague posterior. Demostrar a los padres/cuidadores la técnica de higiene a utilizar con el niño o niña según edad. 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237901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0F7A2-C0C8-42ED-BB63-DCEA721EB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8E2ADC-95CB-4DEE-B370-3BE141D83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Dieta: desde el nacimiento y hasta los 2 años, se recomienda que niños y niñas no consuman alimentos ni líquidos azucarados (la leche materna no debe ser considerada como líquido azucarado). </a:t>
            </a:r>
          </a:p>
          <a:p>
            <a:r>
              <a:rPr lang="es-MX" dirty="0"/>
              <a:t>Fomentar la lactancia materna exclusiva hasta el 6to mes y luego complementada con alimentos sólidos. En caso de que el niño o niña tome mamadera, recomendar que no se quede dormido/a con ella en la boca, puesto que impide la higiene posterior a esa ingesta aumentando el riesgo de caries.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047544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C33721-883D-4E79-8AD8-61C04098F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86F5EA-9A9E-4DE7-B8D8-A06433FD2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Pasta dental (fluoración): el cepillado con pasta se inicia desde la salida del primer diente, de acuerdo con la Norma de Uso de Fluoruros en su capítulo “Pastas Dentales”, actualizada el 2015. </a:t>
            </a:r>
          </a:p>
          <a:p>
            <a:r>
              <a:rPr lang="es-MX" dirty="0"/>
              <a:t>La pasta recomendada desde la salida del primer diente debe tener una concentración de flúor de entre 1000 y 1500 ppm.</a:t>
            </a:r>
          </a:p>
          <a:p>
            <a:pPr lvl="1"/>
            <a:r>
              <a:rPr lang="es-MX" dirty="0"/>
              <a:t>0 a 2 años, cantidad similar a un grano de arroz o pintar la punta del cepillo.</a:t>
            </a:r>
          </a:p>
          <a:p>
            <a:pPr lvl="1"/>
            <a:r>
              <a:rPr lang="es-MX" dirty="0"/>
              <a:t> 2 años o más, cantidad aumenta como máximo similar a una arveja.</a:t>
            </a:r>
          </a:p>
          <a:p>
            <a:pPr lvl="1"/>
            <a:r>
              <a:rPr lang="es-MX" dirty="0"/>
              <a:t>Luego del cepillado, indicar escupir, pero no es necesario enjuagarse.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57901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7BEFB5-BE41-4FB8-85D2-9BA43580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265975-C1E6-47F9-BBA9-D75976F49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Hábitos y Mal Oclusiones: la succión del dedo, cómo hábito, siempre debe evitarse y si el niño o niña tiende a hacerlo, revisar si es por hambre o lo utiliza de consuelo o entretención; en estos casos puede sustituirse por chupete, el que solo está indicado una vez instalada la lactancia materna y hasta los 2 años de edad, al igual que el uso de mamadera. Se recomienda la eliminación respetuosa del uso de la mamadera y chupete a partir de los 2 años de edad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189958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sz="4000" b="1" dirty="0"/>
              <a:t>SALUD ORAL:</a:t>
            </a:r>
            <a:br>
              <a:rPr lang="es-CO" sz="4000" b="1" dirty="0"/>
            </a:br>
            <a:r>
              <a:rPr lang="es-CO" sz="4000" b="1" dirty="0"/>
              <a:t>Lactantes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63552" y="3466626"/>
            <a:ext cx="4239218" cy="339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Rectángulo"/>
          <p:cNvSpPr/>
          <p:nvPr/>
        </p:nvSpPr>
        <p:spPr>
          <a:xfrm>
            <a:off x="1737314" y="2001614"/>
            <a:ext cx="291852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es-CO" sz="2000" b="1" dirty="0">
                <a:solidFill>
                  <a:srgbClr val="0A4193"/>
                </a:solidFill>
                <a:latin typeface="Calibri" panose="020F0502020204030204"/>
              </a:rPr>
              <a:t>Evitar</a:t>
            </a:r>
            <a:r>
              <a:rPr lang="es-CO" sz="2000" dirty="0">
                <a:solidFill>
                  <a:srgbClr val="0A4193"/>
                </a:solidFill>
                <a:latin typeface="Calibri" panose="020F0502020204030204"/>
              </a:rPr>
              <a:t> azúcar. Iniciar hábitos nutricionales sanos.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752184" y="1988840"/>
            <a:ext cx="2736304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es-CO" sz="2000" b="1" dirty="0">
                <a:solidFill>
                  <a:srgbClr val="0A4193"/>
                </a:solidFill>
                <a:latin typeface="Calibri" panose="020F0502020204030204"/>
              </a:rPr>
              <a:t>NO</a:t>
            </a:r>
            <a:r>
              <a:rPr lang="es-CO" sz="2000" dirty="0">
                <a:solidFill>
                  <a:srgbClr val="0A4193"/>
                </a:solidFill>
                <a:latin typeface="Calibri" panose="020F0502020204030204"/>
              </a:rPr>
              <a:t> dejarlo dormido con mamadera</a:t>
            </a:r>
          </a:p>
          <a:p>
            <a:pPr algn="ctr" defTabSz="914400">
              <a:lnSpc>
                <a:spcPct val="90000"/>
              </a:lnSpc>
            </a:pPr>
            <a:r>
              <a:rPr lang="es-CO" sz="2000" b="1" dirty="0">
                <a:solidFill>
                  <a:srgbClr val="0A4193"/>
                </a:solidFill>
                <a:latin typeface="Calibri" panose="020F0502020204030204"/>
              </a:rPr>
              <a:t>Evitar</a:t>
            </a:r>
            <a:r>
              <a:rPr lang="es-CO" sz="2000" dirty="0">
                <a:solidFill>
                  <a:srgbClr val="0A4193"/>
                </a:solidFill>
                <a:latin typeface="Calibri" panose="020F0502020204030204"/>
              </a:rPr>
              <a:t> azúcar en chupete. </a:t>
            </a:r>
            <a:r>
              <a:rPr lang="es-CO" sz="2000" b="1" dirty="0">
                <a:solidFill>
                  <a:srgbClr val="0A4193"/>
                </a:solidFill>
                <a:latin typeface="Calibri" panose="020F0502020204030204"/>
              </a:rPr>
              <a:t>Limpiar</a:t>
            </a:r>
            <a:r>
              <a:rPr lang="es-CO" sz="2000" dirty="0">
                <a:solidFill>
                  <a:srgbClr val="0A4193"/>
                </a:solidFill>
                <a:latin typeface="Calibri" panose="020F0502020204030204"/>
              </a:rPr>
              <a:t> bien chupetes y no introducirlos a boca - </a:t>
            </a:r>
            <a:r>
              <a:rPr lang="es-CO" sz="2000" b="1" dirty="0">
                <a:solidFill>
                  <a:srgbClr val="0A4193"/>
                </a:solidFill>
                <a:latin typeface="Calibri" panose="020F0502020204030204"/>
              </a:rPr>
              <a:t>padres</a:t>
            </a:r>
            <a:r>
              <a:rPr lang="es-CO" sz="2000" dirty="0">
                <a:solidFill>
                  <a:srgbClr val="0A4193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890120" y="1988840"/>
            <a:ext cx="271804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</a:pPr>
            <a:r>
              <a:rPr lang="es-ES" sz="2000" dirty="0">
                <a:solidFill>
                  <a:srgbClr val="0A4193"/>
                </a:solidFill>
                <a:latin typeface="Calibri" panose="020F0502020204030204"/>
              </a:rPr>
              <a:t> Aplicador de algodón y agua limpia 2 veces/d (después de desayuno y antes de acostarse)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718940" y="4293096"/>
            <a:ext cx="3481516" cy="18651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es-CO" sz="2000" b="1" dirty="0">
                <a:solidFill>
                  <a:srgbClr val="0A4193"/>
                </a:solidFill>
                <a:latin typeface="Calibri" panose="020F0502020204030204"/>
              </a:rPr>
              <a:t>Remitir </a:t>
            </a:r>
            <a:r>
              <a:rPr lang="es-CO" sz="2000" dirty="0">
                <a:solidFill>
                  <a:srgbClr val="0A4193"/>
                </a:solidFill>
                <a:latin typeface="Calibri" panose="020F0502020204030204"/>
              </a:rPr>
              <a:t>(6-12 meses): </a:t>
            </a:r>
          </a:p>
          <a:p>
            <a:pPr marL="285750" indent="-285750" defTabSz="914400">
              <a:lnSpc>
                <a:spcPct val="90000"/>
              </a:lnSpc>
              <a:buFont typeface="Arial" pitchFamily="34" charset="0"/>
              <a:buChar char="•"/>
            </a:pPr>
            <a:r>
              <a:rPr lang="es-CO" dirty="0">
                <a:solidFill>
                  <a:srgbClr val="0A4193"/>
                </a:solidFill>
                <a:latin typeface="Calibri" panose="020F0502020204030204"/>
              </a:rPr>
              <a:t>Hijos de madres con alta tasa de </a:t>
            </a:r>
            <a:r>
              <a:rPr lang="es-CO" b="1" dirty="0">
                <a:solidFill>
                  <a:srgbClr val="0A4193"/>
                </a:solidFill>
                <a:latin typeface="Calibri" panose="020F0502020204030204"/>
              </a:rPr>
              <a:t>caries.</a:t>
            </a:r>
          </a:p>
          <a:p>
            <a:pPr marL="285750" indent="-285750" defTabSz="914400">
              <a:lnSpc>
                <a:spcPct val="90000"/>
              </a:lnSpc>
              <a:buFont typeface="Arial" pitchFamily="34" charset="0"/>
              <a:buChar char="•"/>
            </a:pPr>
            <a:r>
              <a:rPr lang="es-CO" b="1" dirty="0">
                <a:solidFill>
                  <a:srgbClr val="0A4193"/>
                </a:solidFill>
                <a:latin typeface="Calibri" panose="020F0502020204030204"/>
              </a:rPr>
              <a:t>Caries demostrada</a:t>
            </a:r>
            <a:r>
              <a:rPr lang="es-CO" dirty="0">
                <a:solidFill>
                  <a:srgbClr val="0A4193"/>
                </a:solidFill>
                <a:latin typeface="Calibri" panose="020F0502020204030204"/>
              </a:rPr>
              <a:t>, placa, desmineralización o mancha.</a:t>
            </a:r>
          </a:p>
          <a:p>
            <a:pPr marL="285750" indent="-285750" defTabSz="914400">
              <a:lnSpc>
                <a:spcPct val="90000"/>
              </a:lnSpc>
              <a:buFont typeface="Arial" pitchFamily="34" charset="0"/>
              <a:buChar char="•"/>
            </a:pPr>
            <a:r>
              <a:rPr lang="es-CO" b="1" dirty="0">
                <a:solidFill>
                  <a:srgbClr val="0A4193"/>
                </a:solidFill>
                <a:latin typeface="Calibri" panose="020F0502020204030204"/>
              </a:rPr>
              <a:t>Si duermen</a:t>
            </a:r>
            <a:r>
              <a:rPr lang="es-CO" dirty="0">
                <a:solidFill>
                  <a:srgbClr val="0A4193"/>
                </a:solidFill>
                <a:latin typeface="Calibri" panose="020F0502020204030204"/>
              </a:rPr>
              <a:t> con mamadera</a:t>
            </a:r>
          </a:p>
          <a:p>
            <a:pPr marL="285750" indent="-285750" defTabSz="914400">
              <a:lnSpc>
                <a:spcPct val="90000"/>
              </a:lnSpc>
              <a:buFont typeface="Arial" pitchFamily="34" charset="0"/>
              <a:buChar char="•"/>
            </a:pPr>
            <a:r>
              <a:rPr lang="es-CO" dirty="0">
                <a:solidFill>
                  <a:srgbClr val="0A4193"/>
                </a:solidFill>
                <a:latin typeface="Calibri" panose="020F0502020204030204"/>
              </a:rPr>
              <a:t>Vulnerabilidad social</a:t>
            </a:r>
            <a:endParaRPr lang="es-CO" b="1" dirty="0">
              <a:solidFill>
                <a:srgbClr val="0A4193"/>
              </a:solidFill>
              <a:latin typeface="Calibri" panose="020F0502020204030204"/>
            </a:endParaRPr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607842D1-43AD-419E-92C5-9ADFE99FBC15}" type="slidenum">
              <a:rPr lang="es-ES">
                <a:latin typeface="Calibri" panose="020F0502020204030204"/>
              </a:rPr>
              <a:pPr defTabSz="914400"/>
              <a:t>34</a:t>
            </a:fld>
            <a:endParaRPr lang="es-ES"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67635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9"/>
          <a:stretch/>
        </p:blipFill>
        <p:spPr bwMode="auto">
          <a:xfrm>
            <a:off x="2540074" y="44625"/>
            <a:ext cx="7372350" cy="445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59496" y="44624"/>
            <a:ext cx="3826768" cy="17142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CO" sz="4000" b="1" dirty="0"/>
              <a:t>SALUD ORAL:</a:t>
            </a:r>
            <a:br>
              <a:rPr lang="es-CO" sz="4000" b="1" dirty="0"/>
            </a:br>
            <a:r>
              <a:rPr lang="es-CO" sz="4000" b="1" dirty="0"/>
              <a:t>Lactantes </a:t>
            </a:r>
          </a:p>
        </p:txBody>
      </p:sp>
      <p:graphicFrame>
        <p:nvGraphicFramePr>
          <p:cNvPr id="3" name="2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1109761"/>
              </p:ext>
            </p:extLst>
          </p:nvPr>
        </p:nvGraphicFramePr>
        <p:xfrm>
          <a:off x="1703512" y="3429000"/>
          <a:ext cx="8936666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607842D1-43AD-419E-92C5-9ADFE99FBC15}" type="slidenum">
              <a:rPr lang="es-ES">
                <a:latin typeface="Calibri" panose="020F0502020204030204"/>
              </a:rPr>
              <a:pPr defTabSz="914400"/>
              <a:t>35</a:t>
            </a:fld>
            <a:endParaRPr lang="es-ES"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820460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Imagen 5">
            <a:extLst>
              <a:ext uri="{FF2B5EF4-FFF2-40B4-BE49-F238E27FC236}">
                <a16:creationId xmlns:a16="http://schemas.microsoft.com/office/drawing/2014/main" id="{0C098674-56BF-4E5C-B03E-3EF34801F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988" y="126163"/>
            <a:ext cx="2413000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ítulo 1">
            <a:extLst>
              <a:ext uri="{FF2B5EF4-FFF2-40B4-BE49-F238E27FC236}">
                <a16:creationId xmlns:a16="http://schemas.microsoft.com/office/drawing/2014/main" id="{D29D33F3-DA75-4510-8E9A-670FBDBB5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Control 2 y 4 Años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E2FE73-92F5-4274-B075-A2F072A72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s-ES" sz="1600" b="1" dirty="0">
                <a:solidFill>
                  <a:schemeClr val="tx1"/>
                </a:solidFill>
              </a:rPr>
              <a:t>Banderas Rojas: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A</a:t>
            </a:r>
            <a:r>
              <a:rPr lang="es-ES_tradnl" sz="1600" dirty="0" err="1">
                <a:solidFill>
                  <a:schemeClr val="tx1"/>
                </a:solidFill>
              </a:rPr>
              <a:t>nsiedad</a:t>
            </a:r>
            <a:r>
              <a:rPr lang="es-ES_tradnl" sz="1600" dirty="0">
                <a:solidFill>
                  <a:schemeClr val="tx1"/>
                </a:solidFill>
              </a:rPr>
              <a:t> o miedo frente a atención odontológica.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U</a:t>
            </a:r>
            <a:r>
              <a:rPr lang="es-ES_tradnl" sz="1600" dirty="0">
                <a:solidFill>
                  <a:schemeClr val="tx1"/>
                </a:solidFill>
              </a:rPr>
              <a:t>so mamadera nocturna.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C</a:t>
            </a:r>
            <a:r>
              <a:rPr lang="es-ES_tradnl" sz="1600" dirty="0" err="1">
                <a:solidFill>
                  <a:schemeClr val="tx1"/>
                </a:solidFill>
              </a:rPr>
              <a:t>onsumo</a:t>
            </a:r>
            <a:r>
              <a:rPr lang="es-ES_tradnl" sz="1600" dirty="0">
                <a:solidFill>
                  <a:schemeClr val="tx1"/>
                </a:solidFill>
              </a:rPr>
              <a:t> alimentos azucarados.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A</a:t>
            </a:r>
            <a:r>
              <a:rPr lang="es-ES_tradnl" sz="1600" dirty="0" err="1">
                <a:solidFill>
                  <a:schemeClr val="tx1"/>
                </a:solidFill>
              </a:rPr>
              <a:t>lteración</a:t>
            </a:r>
            <a:r>
              <a:rPr lang="es-ES_tradnl" sz="1600" dirty="0">
                <a:solidFill>
                  <a:schemeClr val="tx1"/>
                </a:solidFill>
              </a:rPr>
              <a:t> desarrollo normal sistema </a:t>
            </a:r>
            <a:r>
              <a:rPr lang="es-ES_tradnl" sz="1600" dirty="0" err="1">
                <a:solidFill>
                  <a:schemeClr val="tx1"/>
                </a:solidFill>
              </a:rPr>
              <a:t>estomatognático</a:t>
            </a:r>
            <a:r>
              <a:rPr lang="es-ES_tradnl" sz="1600" dirty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I</a:t>
            </a:r>
            <a:r>
              <a:rPr lang="es-ES_tradnl" sz="1600" dirty="0" err="1">
                <a:solidFill>
                  <a:schemeClr val="tx1"/>
                </a:solidFill>
              </a:rPr>
              <a:t>nterposición</a:t>
            </a:r>
            <a:r>
              <a:rPr lang="es-ES_tradnl" sz="1600" dirty="0">
                <a:solidFill>
                  <a:schemeClr val="tx1"/>
                </a:solidFill>
              </a:rPr>
              <a:t> lingual o mal pronunciación.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R</a:t>
            </a:r>
            <a:r>
              <a:rPr lang="es-ES_tradnl" sz="1600" dirty="0">
                <a:solidFill>
                  <a:schemeClr val="tx1"/>
                </a:solidFill>
              </a:rPr>
              <a:t>espiración bucal.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M</a:t>
            </a:r>
            <a:r>
              <a:rPr lang="es-ES_tradnl" sz="1600" dirty="0">
                <a:solidFill>
                  <a:schemeClr val="tx1"/>
                </a:solidFill>
              </a:rPr>
              <a:t>ala higiene bucal.</a:t>
            </a:r>
          </a:p>
        </p:txBody>
      </p:sp>
      <p:sp>
        <p:nvSpPr>
          <p:cNvPr id="46085" name="Shape 29">
            <a:extLst>
              <a:ext uri="{FF2B5EF4-FFF2-40B4-BE49-F238E27FC236}">
                <a16:creationId xmlns:a16="http://schemas.microsoft.com/office/drawing/2014/main" id="{3BE9F817-3143-4971-AF83-54677C1CC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AF17D4A6-2B37-4679-A0E9-29F9E67C5094}"/>
              </a:ext>
            </a:extLst>
          </p:cNvPr>
          <p:cNvSpPr txBox="1">
            <a:spLocks/>
          </p:cNvSpPr>
          <p:nvPr/>
        </p:nvSpPr>
        <p:spPr bwMode="auto">
          <a:xfrm>
            <a:off x="7877009" y="2092326"/>
            <a:ext cx="3403932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0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4572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95B3D7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6858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9144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95B3D7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11430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U</a:t>
            </a:r>
            <a:r>
              <a:rPr lang="es-ES_tradnl" altLang="es-CL" sz="1600">
                <a:solidFill>
                  <a:schemeClr val="tx1"/>
                </a:solidFill>
              </a:rPr>
              <a:t>so chupete entretención.</a:t>
            </a:r>
          </a:p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S</a:t>
            </a:r>
            <a:r>
              <a:rPr lang="es-ES_tradnl" altLang="es-CL" sz="1600">
                <a:solidFill>
                  <a:schemeClr val="tx1"/>
                </a:solidFill>
              </a:rPr>
              <a:t>ucción digital.</a:t>
            </a:r>
          </a:p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A</a:t>
            </a:r>
            <a:r>
              <a:rPr lang="es-ES_tradnl" altLang="es-CL" sz="1600">
                <a:solidFill>
                  <a:schemeClr val="tx1"/>
                </a:solidFill>
              </a:rPr>
              <a:t>lto riesgo caries.</a:t>
            </a:r>
          </a:p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D</a:t>
            </a:r>
            <a:r>
              <a:rPr lang="es-ES_tradnl" altLang="es-CL" sz="1600">
                <a:solidFill>
                  <a:schemeClr val="tx1"/>
                </a:solidFill>
              </a:rPr>
              <a:t>etección caries.</a:t>
            </a:r>
          </a:p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D</a:t>
            </a:r>
            <a:r>
              <a:rPr lang="es-ES_tradnl" altLang="es-CL" sz="1600">
                <a:solidFill>
                  <a:schemeClr val="tx1"/>
                </a:solidFill>
              </a:rPr>
              <a:t>etección gingivitis.</a:t>
            </a:r>
          </a:p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D</a:t>
            </a:r>
            <a:r>
              <a:rPr lang="es-ES_tradnl" altLang="es-CL" sz="1600">
                <a:solidFill>
                  <a:schemeClr val="tx1"/>
                </a:solidFill>
              </a:rPr>
              <a:t>etección anomalías dentomaxilares.</a:t>
            </a:r>
          </a:p>
          <a:p>
            <a:pPr defTabSz="914400" eaLnBrk="1" hangingPunct="1"/>
            <a:r>
              <a:rPr lang="es-ES" altLang="es-CL" sz="1600">
                <a:solidFill>
                  <a:schemeClr val="tx1"/>
                </a:solidFill>
              </a:rPr>
              <a:t>D</a:t>
            </a:r>
            <a:r>
              <a:rPr lang="es-ES_tradnl" altLang="es-CL" sz="1600">
                <a:solidFill>
                  <a:schemeClr val="tx1"/>
                </a:solidFill>
              </a:rPr>
              <a:t>etección urgencia odontológica.</a:t>
            </a:r>
          </a:p>
          <a:p>
            <a:pPr defTabSz="914400" eaLnBrk="1" hangingPunct="1"/>
            <a:endParaRPr lang="es-ES_tradnl" altLang="es-CL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204865"/>
            <a:ext cx="45720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sz="4000" b="1" dirty="0"/>
              <a:t>SALUD ORAL: </a:t>
            </a:r>
            <a:br>
              <a:rPr lang="es-CO" sz="4000" b="1" dirty="0"/>
            </a:br>
            <a:r>
              <a:rPr lang="es-CO" sz="4000" b="1" dirty="0"/>
              <a:t>Preescolar</a:t>
            </a:r>
          </a:p>
        </p:txBody>
      </p:sp>
      <p:graphicFrame>
        <p:nvGraphicFramePr>
          <p:cNvPr id="3" name="2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3745683"/>
              </p:ext>
            </p:extLst>
          </p:nvPr>
        </p:nvGraphicFramePr>
        <p:xfrm>
          <a:off x="1981200" y="1600200"/>
          <a:ext cx="4906888" cy="478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BFBE1218-BF62-41A8-8CF2-CE62FB53D4F4}" type="datetime1">
              <a:rPr lang="es-ES"/>
              <a:pPr defTabSz="914400"/>
              <a:t>11/03/2022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607842D1-43AD-419E-92C5-9ADFE99FBC15}" type="slidenum">
              <a:rPr lang="es-ES">
                <a:latin typeface="Calibri" panose="020F0502020204030204"/>
              </a:rPr>
              <a:pPr defTabSz="914400"/>
              <a:t>37</a:t>
            </a:fld>
            <a:endParaRPr lang="es-ES"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124524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sz="4000" b="1" dirty="0"/>
              <a:t>SALUD ORAL:</a:t>
            </a:r>
            <a:br>
              <a:rPr lang="es-CO" sz="4000" b="1" dirty="0"/>
            </a:br>
            <a:r>
              <a:rPr lang="es-CO" sz="4000" b="1" dirty="0"/>
              <a:t>Escolar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64634" y="1981202"/>
            <a:ext cx="10075333" cy="183306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es-CO" sz="2800" b="1" dirty="0"/>
              <a:t>Mismas</a:t>
            </a:r>
            <a:r>
              <a:rPr lang="es-CO" sz="2800" dirty="0"/>
              <a:t> recomendaciones nutricionales y de higiene previas.</a:t>
            </a:r>
          </a:p>
          <a:p>
            <a:pPr>
              <a:lnSpc>
                <a:spcPct val="90000"/>
              </a:lnSpc>
            </a:pPr>
            <a:r>
              <a:rPr lang="es-CO" sz="2800" dirty="0"/>
              <a:t>Precaución con efecto de la </a:t>
            </a:r>
            <a:r>
              <a:rPr lang="es-CO" sz="2800" b="1" dirty="0"/>
              <a:t>publicidad</a:t>
            </a:r>
            <a:r>
              <a:rPr lang="es-CO" sz="2800" dirty="0"/>
              <a:t>.</a:t>
            </a:r>
          </a:p>
          <a:p>
            <a:pPr>
              <a:lnSpc>
                <a:spcPct val="90000"/>
              </a:lnSpc>
            </a:pPr>
            <a:r>
              <a:rPr lang="es-CO" sz="2800" dirty="0"/>
              <a:t>Salida de </a:t>
            </a:r>
            <a:r>
              <a:rPr lang="es-CO" sz="2800" b="1" dirty="0"/>
              <a:t>dientes definitivos</a:t>
            </a:r>
            <a:r>
              <a:rPr lang="es-CO" sz="2800" dirty="0"/>
              <a:t>.</a:t>
            </a:r>
          </a:p>
          <a:p>
            <a:pPr>
              <a:lnSpc>
                <a:spcPct val="90000"/>
              </a:lnSpc>
            </a:pPr>
            <a:r>
              <a:rPr lang="es-CO" sz="2800" b="1" dirty="0"/>
              <a:t>6 años: Caída de los dientes</a:t>
            </a:r>
            <a:endParaRPr lang="es-CO" sz="2800" dirty="0"/>
          </a:p>
          <a:p>
            <a:pPr>
              <a:lnSpc>
                <a:spcPct val="90000"/>
              </a:lnSpc>
            </a:pPr>
            <a:endParaRPr lang="es-CO" sz="2800" dirty="0"/>
          </a:p>
        </p:txBody>
      </p:sp>
      <p:pic>
        <p:nvPicPr>
          <p:cNvPr id="19460" name="Picture 4" descr="http://www.valle36.es/wp-content/uploads/2011/11/18189-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568" y="2897734"/>
            <a:ext cx="3668708" cy="289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607842D1-43AD-419E-92C5-9ADFE99FBC15}" type="slidenum">
              <a:rPr lang="es-ES">
                <a:latin typeface="Calibri" panose="020F0502020204030204"/>
              </a:rPr>
              <a:pPr defTabSz="914400"/>
              <a:t>38</a:t>
            </a:fld>
            <a:endParaRPr lang="es-ES">
              <a:latin typeface="Calibri" panose="020F0502020204030204"/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BDC0FB7C-73CB-47B9-93DC-771961B631FE}"/>
              </a:ext>
            </a:extLst>
          </p:cNvPr>
          <p:cNvSpPr txBox="1">
            <a:spLocks/>
          </p:cNvSpPr>
          <p:nvPr/>
        </p:nvSpPr>
        <p:spPr bwMode="auto">
          <a:xfrm>
            <a:off x="1025882" y="4857965"/>
            <a:ext cx="4362450" cy="12747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0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4572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95B3D7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6858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9144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95B3D7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11430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/>
            <a:r>
              <a:rPr lang="es-ES" altLang="es-CL" sz="1600" dirty="0">
                <a:solidFill>
                  <a:srgbClr val="FFFFFF"/>
                </a:solidFill>
              </a:rPr>
              <a:t>Pasta fluorada 1000-1500 ppm.</a:t>
            </a:r>
          </a:p>
          <a:p>
            <a:pPr defTabSz="914400" eaLnBrk="1" hangingPunct="1"/>
            <a:r>
              <a:rPr lang="es-ES" altLang="es-CL" sz="1600" dirty="0">
                <a:solidFill>
                  <a:srgbClr val="FFFFFF"/>
                </a:solidFill>
              </a:rPr>
              <a:t>Derivar a odontólogo según GES 6 años </a:t>
            </a:r>
          </a:p>
          <a:p>
            <a:pPr defTabSz="914400" eaLnBrk="1" hangingPunct="1"/>
            <a:r>
              <a:rPr lang="es-ES" altLang="es-CL" sz="1600" dirty="0">
                <a:solidFill>
                  <a:srgbClr val="FFFFFF"/>
                </a:solidFill>
              </a:rPr>
              <a:t>Inicio dentición mixta </a:t>
            </a:r>
          </a:p>
        </p:txBody>
      </p:sp>
    </p:spTree>
    <p:extLst>
      <p:ext uri="{BB962C8B-B14F-4D97-AF65-F5344CB8AC3E}">
        <p14:creationId xmlns:p14="http://schemas.microsoft.com/office/powerpoint/2010/main" val="32842765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Imagen 3">
            <a:extLst>
              <a:ext uri="{FF2B5EF4-FFF2-40B4-BE49-F238E27FC236}">
                <a16:creationId xmlns:a16="http://schemas.microsoft.com/office/drawing/2014/main" id="{FF9AF044-DD96-488B-A4B4-7A88AF5BB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756" y="2845941"/>
            <a:ext cx="2580413" cy="361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ítulo 1">
            <a:extLst>
              <a:ext uri="{FF2B5EF4-FFF2-40B4-BE49-F238E27FC236}">
                <a16:creationId xmlns:a16="http://schemas.microsoft.com/office/drawing/2014/main" id="{9E39AFB3-B8AC-4E0D-BA9F-FB3A79045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55588"/>
            <a:ext cx="7556500" cy="1116012"/>
          </a:xfrm>
        </p:spPr>
        <p:txBody>
          <a:bodyPr/>
          <a:lstStyle/>
          <a:p>
            <a:pPr eaLnBrk="1" hangingPunct="1"/>
            <a:r>
              <a:rPr lang="es-ES" altLang="es-CL" b="1"/>
              <a:t>Importancia Prevención Caries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8F4E68-08E4-412F-9A0F-69556AD05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040" y="1311276"/>
            <a:ext cx="9131935" cy="4904589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s-ES" sz="1600" b="1" dirty="0">
                <a:solidFill>
                  <a:schemeClr val="tx1"/>
                </a:solidFill>
              </a:rPr>
              <a:t>Definición:</a:t>
            </a:r>
            <a:r>
              <a:rPr lang="es-ES" sz="1600" dirty="0">
                <a:solidFill>
                  <a:schemeClr val="tx1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U</a:t>
            </a:r>
            <a:r>
              <a:rPr lang="es-ES_tradnl" sz="1600" dirty="0" err="1">
                <a:solidFill>
                  <a:schemeClr val="tx1"/>
                </a:solidFill>
              </a:rPr>
              <a:t>na</a:t>
            </a:r>
            <a:r>
              <a:rPr lang="es-ES_tradnl" sz="1600" dirty="0">
                <a:solidFill>
                  <a:schemeClr val="tx1"/>
                </a:solidFill>
              </a:rPr>
              <a:t> de las enfermedades prevenibles más comunes en la infancia.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1600" dirty="0">
                <a:solidFill>
                  <a:schemeClr val="tx1"/>
                </a:solidFill>
              </a:rPr>
              <a:t>Multifactorial, crónica, de progresión lenta. Diagnóstico es clínico , y en algunos casos radiológico.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B</a:t>
            </a:r>
            <a:r>
              <a:rPr lang="es-ES_tradnl" sz="1600" dirty="0" err="1">
                <a:solidFill>
                  <a:schemeClr val="tx1"/>
                </a:solidFill>
              </a:rPr>
              <a:t>acterias</a:t>
            </a:r>
            <a:r>
              <a:rPr lang="es-ES_tradnl" sz="1600" dirty="0">
                <a:solidFill>
                  <a:schemeClr val="tx1"/>
                </a:solidFill>
              </a:rPr>
              <a:t> </a:t>
            </a:r>
            <a:r>
              <a:rPr lang="es-ES" sz="1600" dirty="0">
                <a:solidFill>
                  <a:schemeClr val="tx1"/>
                </a:solidFill>
                <a:sym typeface="Wingdings"/>
              </a:rPr>
              <a:t> Metabolismo de carbohidratos  Productos ácidos  </a:t>
            </a:r>
            <a:r>
              <a:rPr lang="es-ES_tradnl" sz="1600" dirty="0">
                <a:solidFill>
                  <a:schemeClr val="tx1"/>
                </a:solidFill>
              </a:rPr>
              <a:t>Destrucción localizada de tejido duro susceptible (desmineralización del esmalte)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s-MX" sz="1400" dirty="0"/>
              <a:t> Bacteria </a:t>
            </a:r>
            <a:r>
              <a:rPr lang="es-MX" sz="1400" i="1" dirty="0" err="1"/>
              <a:t>Streptococcus</a:t>
            </a:r>
            <a:r>
              <a:rPr lang="es-MX" sz="1400" i="1" dirty="0"/>
              <a:t> </a:t>
            </a:r>
            <a:r>
              <a:rPr lang="es-MX" sz="1400" i="1" dirty="0" err="1"/>
              <a:t>mutans</a:t>
            </a:r>
            <a:r>
              <a:rPr lang="es-MX" sz="1400" dirty="0"/>
              <a:t>, que tiene capacidad </a:t>
            </a:r>
            <a:r>
              <a:rPr lang="es-MX" sz="1400" dirty="0" err="1"/>
              <a:t>acidogénica</a:t>
            </a:r>
            <a:r>
              <a:rPr lang="es-MX" sz="1400" dirty="0"/>
              <a:t> y sintetiza polisacáridos a nivel extracelular, relacionados con su adherencia. 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es-MX" sz="1400" dirty="0"/>
              <a:t>Necesita fisuras en los dientes para mantenerse en la boca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es-MX" sz="1400" dirty="0"/>
              <a:t>Baja capacidad de formar colonias</a:t>
            </a:r>
          </a:p>
          <a:p>
            <a:pPr lvl="2" eaLnBrk="1" fontAlgn="auto" hangingPunct="1">
              <a:spcAft>
                <a:spcPts val="0"/>
              </a:spcAft>
              <a:defRPr/>
            </a:pPr>
            <a:r>
              <a:rPr lang="es-MX" sz="1400" dirty="0"/>
              <a:t>En  niños sin dientes, sobrevive suspendido en la saliva y lengua</a:t>
            </a:r>
          </a:p>
        </p:txBody>
      </p:sp>
      <p:sp>
        <p:nvSpPr>
          <p:cNvPr id="51205" name="Shape 29">
            <a:extLst>
              <a:ext uri="{FF2B5EF4-FFF2-40B4-BE49-F238E27FC236}">
                <a16:creationId xmlns:a16="http://schemas.microsoft.com/office/drawing/2014/main" id="{91AD127D-3EC1-4BF1-9295-9EED7BE1D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hape 29">
            <a:extLst>
              <a:ext uri="{FF2B5EF4-FFF2-40B4-BE49-F238E27FC236}">
                <a16:creationId xmlns:a16="http://schemas.microsoft.com/office/drawing/2014/main" id="{F2194FBA-65B1-4427-8655-196B7E667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6" y="6327776"/>
            <a:ext cx="7889875" cy="93663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23555" name="Rectángulo 6">
            <a:extLst>
              <a:ext uri="{FF2B5EF4-FFF2-40B4-BE49-F238E27FC236}">
                <a16:creationId xmlns:a16="http://schemas.microsoft.com/office/drawing/2014/main" id="{996BFF65-2FEE-4320-9033-C5047F06B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8339" y="1100139"/>
            <a:ext cx="3957637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altLang="es-CL" sz="4000" b="1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Programa Odontológico Infantil e Hitos del Desarrollo</a:t>
            </a:r>
            <a:endParaRPr lang="es-ES_tradnl" altLang="es-CL" sz="4000" b="1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556" name="Imagen 9">
            <a:extLst>
              <a:ext uri="{FF2B5EF4-FFF2-40B4-BE49-F238E27FC236}">
                <a16:creationId xmlns:a16="http://schemas.microsoft.com/office/drawing/2014/main" id="{C86173DC-CFE4-4007-963D-0EF69B0D1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1" y="325438"/>
            <a:ext cx="36925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3F45EB-D468-448B-8731-086BB96227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214438"/>
            <a:ext cx="7556500" cy="4144962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s-ES_tradnl" sz="1700" b="1" dirty="0">
                <a:solidFill>
                  <a:schemeClr val="tx1"/>
                </a:solidFill>
              </a:rPr>
              <a:t>Prevención: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1700" dirty="0">
                <a:solidFill>
                  <a:schemeClr val="tx1"/>
                </a:solidFill>
              </a:rPr>
              <a:t>Forma más efectiva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700" dirty="0">
                <a:solidFill>
                  <a:schemeClr val="tx1"/>
                </a:solidFill>
              </a:rPr>
              <a:t>E</a:t>
            </a:r>
            <a:r>
              <a:rPr lang="es-ES_tradnl" sz="1700" dirty="0">
                <a:solidFill>
                  <a:schemeClr val="tx1"/>
                </a:solidFill>
              </a:rPr>
              <a:t>n el hogar, jardín infantil, escuela.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_tradnl" sz="1700" dirty="0">
                <a:solidFill>
                  <a:schemeClr val="tx1"/>
                </a:solidFill>
              </a:rPr>
              <a:t>Salud bucal </a:t>
            </a:r>
            <a:r>
              <a:rPr lang="es-ES" sz="1700" dirty="0">
                <a:solidFill>
                  <a:schemeClr val="tx1"/>
                </a:solidFill>
                <a:sym typeface="Wingdings"/>
              </a:rPr>
              <a:t> Bienestar físico, psicológico y social. Estado de completa </a:t>
            </a:r>
            <a:r>
              <a:rPr lang="es-ES" sz="1700" b="1" dirty="0">
                <a:solidFill>
                  <a:schemeClr val="tx1"/>
                </a:solidFill>
                <a:sym typeface="Wingdings"/>
              </a:rPr>
              <a:t>normalidad </a:t>
            </a:r>
            <a:r>
              <a:rPr lang="es-ES" sz="1700" dirty="0">
                <a:solidFill>
                  <a:schemeClr val="tx1"/>
                </a:solidFill>
                <a:sym typeface="Wingdings"/>
              </a:rPr>
              <a:t>anatómica y/o funcional de la cavidad bucal.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s-ES" sz="1700" dirty="0">
              <a:solidFill>
                <a:schemeClr val="tx1"/>
              </a:solidFill>
              <a:sym typeface="Wingdings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s-ES" sz="1700" b="1" dirty="0">
                <a:solidFill>
                  <a:schemeClr val="tx1"/>
                </a:solidFill>
                <a:sym typeface="Wingdings"/>
              </a:rPr>
              <a:t>Formas de prevención: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700" dirty="0">
                <a:solidFill>
                  <a:schemeClr val="tx1"/>
                </a:solidFill>
                <a:sym typeface="Wingdings"/>
              </a:rPr>
              <a:t>Adecuado lavado de dientes.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700" dirty="0">
                <a:solidFill>
                  <a:schemeClr val="tx1"/>
                </a:solidFill>
                <a:sym typeface="Wingdings"/>
              </a:rPr>
              <a:t>Control periódico con especialista.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700" dirty="0">
                <a:solidFill>
                  <a:schemeClr val="tx1"/>
                </a:solidFill>
                <a:sym typeface="Wingdings"/>
              </a:rPr>
              <a:t>Adecuada alimentación.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s-ES" dirty="0">
              <a:solidFill>
                <a:schemeClr val="tx1">
                  <a:lumMod val="65000"/>
                  <a:lumOff val="35000"/>
                </a:schemeClr>
              </a:solidFill>
              <a:sym typeface="Wingdings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s-E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227" name="Shape 29">
            <a:extLst>
              <a:ext uri="{FF2B5EF4-FFF2-40B4-BE49-F238E27FC236}">
                <a16:creationId xmlns:a16="http://schemas.microsoft.com/office/drawing/2014/main" id="{C25BB536-91A2-472D-B88E-6CBC0CDF4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ítulo 1">
            <a:extLst>
              <a:ext uri="{FF2B5EF4-FFF2-40B4-BE49-F238E27FC236}">
                <a16:creationId xmlns:a16="http://schemas.microsoft.com/office/drawing/2014/main" id="{9FD67DA1-E8E9-46A8-A218-8C698CBCE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7251" y="233363"/>
            <a:ext cx="7554913" cy="1116012"/>
          </a:xfrm>
        </p:spPr>
        <p:txBody>
          <a:bodyPr/>
          <a:lstStyle/>
          <a:p>
            <a:pPr eaLnBrk="1" hangingPunct="1"/>
            <a:r>
              <a:rPr lang="es-ES" altLang="es-CL" b="1"/>
              <a:t>Cepillado Dientes</a:t>
            </a:r>
          </a:p>
        </p:txBody>
      </p:sp>
      <p:sp>
        <p:nvSpPr>
          <p:cNvPr id="53251" name="Marcador de contenido 2">
            <a:extLst>
              <a:ext uri="{FF2B5EF4-FFF2-40B4-BE49-F238E27FC236}">
                <a16:creationId xmlns:a16="http://schemas.microsoft.com/office/drawing/2014/main" id="{6C110DA9-DF01-43CA-BA83-0EE147449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563689"/>
            <a:ext cx="7556500" cy="4562475"/>
          </a:xfrm>
        </p:spPr>
        <p:txBody>
          <a:bodyPr/>
          <a:lstStyle/>
          <a:p>
            <a:pPr eaLnBrk="1" hangingPunct="1"/>
            <a:r>
              <a:rPr lang="es-ES" altLang="es-CL" sz="1600" dirty="0">
                <a:solidFill>
                  <a:schemeClr val="tx1"/>
                </a:solidFill>
              </a:rPr>
              <a:t>Cepillo en 90º sobre cara externa dientes realizando movimiento de rotación sobre superficies dentarias, se repite en caras palatinas y linguales y  caras oclusales</a:t>
            </a:r>
          </a:p>
        </p:txBody>
      </p:sp>
      <p:pic>
        <p:nvPicPr>
          <p:cNvPr id="53252" name="Imagen 3">
            <a:extLst>
              <a:ext uri="{FF2B5EF4-FFF2-40B4-BE49-F238E27FC236}">
                <a16:creationId xmlns:a16="http://schemas.microsoft.com/office/drawing/2014/main" id="{C423D8F3-3098-4FCB-818B-A2F8A7771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2756792"/>
            <a:ext cx="44450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Shape 29">
            <a:extLst>
              <a:ext uri="{FF2B5EF4-FFF2-40B4-BE49-F238E27FC236}">
                <a16:creationId xmlns:a16="http://schemas.microsoft.com/office/drawing/2014/main" id="{76D9FE09-108E-4ED6-8F31-4CC2B3BD6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070036-CC07-41BB-BEB1-F6CFDC39C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659" y="2643286"/>
            <a:ext cx="3879850" cy="290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ítulo 1">
            <a:extLst>
              <a:ext uri="{FF2B5EF4-FFF2-40B4-BE49-F238E27FC236}">
                <a16:creationId xmlns:a16="http://schemas.microsoft.com/office/drawing/2014/main" id="{11C3FC5E-8C45-4675-9E7F-DD877A8D5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63526"/>
            <a:ext cx="7556500" cy="1116013"/>
          </a:xfrm>
        </p:spPr>
        <p:txBody>
          <a:bodyPr/>
          <a:lstStyle/>
          <a:p>
            <a:pPr eaLnBrk="1" hangingPunct="1"/>
            <a:r>
              <a:rPr lang="es-ES" altLang="es-CL" b="1"/>
              <a:t>Alimentación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695E08-48B2-4EF6-9F56-836C543E2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223964"/>
            <a:ext cx="7556500" cy="52736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Consumo de bebidas azucaradas se relaciona directamente con la prevalencia y severidad de las caries.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s-ES" sz="1600" b="1" dirty="0">
                <a:solidFill>
                  <a:schemeClr val="tx1"/>
                </a:solidFill>
              </a:rPr>
              <a:t>Por lo tanto: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Reducir frecuencia y cantidad de azúcares consumidos en la dieta. No jugos horarios extra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s-ES" sz="1600" dirty="0">
                <a:solidFill>
                  <a:schemeClr val="tx1"/>
                </a:solidFill>
              </a:rPr>
              <a:t>Consumo lácteos ayuda mineralización </a:t>
            </a:r>
          </a:p>
        </p:txBody>
      </p:sp>
      <p:sp>
        <p:nvSpPr>
          <p:cNvPr id="54276" name="Shape 29">
            <a:extLst>
              <a:ext uri="{FF2B5EF4-FFF2-40B4-BE49-F238E27FC236}">
                <a16:creationId xmlns:a16="http://schemas.microsoft.com/office/drawing/2014/main" id="{23AF526F-003A-4BD7-B447-03DF10A69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ítulo 1">
            <a:extLst>
              <a:ext uri="{FF2B5EF4-FFF2-40B4-BE49-F238E27FC236}">
                <a16:creationId xmlns:a16="http://schemas.microsoft.com/office/drawing/2014/main" id="{43B8E08D-8B65-4CBF-915C-225C29466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altLang="es-CL" b="1"/>
              <a:t>Recomendaciones claves</a:t>
            </a:r>
          </a:p>
        </p:txBody>
      </p:sp>
      <p:sp>
        <p:nvSpPr>
          <p:cNvPr id="55299" name="Marcador de contenido 2">
            <a:extLst>
              <a:ext uri="{FF2B5EF4-FFF2-40B4-BE49-F238E27FC236}">
                <a16:creationId xmlns:a16="http://schemas.microsoft.com/office/drawing/2014/main" id="{1DD54165-2E84-4667-A6A0-16DD4D1B8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altLang="es-CL" b="1" dirty="0">
                <a:solidFill>
                  <a:schemeClr val="tx1"/>
                </a:solidFill>
              </a:rPr>
              <a:t>Flúor y su uso</a:t>
            </a:r>
          </a:p>
          <a:p>
            <a:pPr lvl="1" eaLnBrk="1" hangingPunct="1"/>
            <a:r>
              <a:rPr lang="es-ES" altLang="es-CL" dirty="0">
                <a:solidFill>
                  <a:schemeClr val="tx1"/>
                </a:solidFill>
              </a:rPr>
              <a:t>En niños de alto riesgo aplicar cada 6 meses</a:t>
            </a:r>
          </a:p>
          <a:p>
            <a:pPr lvl="1" eaLnBrk="1" hangingPunct="1"/>
            <a:r>
              <a:rPr lang="es-ES" altLang="es-CL" dirty="0">
                <a:solidFill>
                  <a:schemeClr val="tx1"/>
                </a:solidFill>
              </a:rPr>
              <a:t>Pasta de dientes </a:t>
            </a:r>
            <a:r>
              <a:rPr lang="es-ES" altLang="es-CL">
                <a:solidFill>
                  <a:schemeClr val="tx1"/>
                </a:solidFill>
              </a:rPr>
              <a:t>con flúor </a:t>
            </a:r>
            <a:r>
              <a:rPr lang="es-ES" altLang="es-CL" dirty="0">
                <a:solidFill>
                  <a:schemeClr val="tx1"/>
                </a:solidFill>
              </a:rPr>
              <a:t>adecuado para edad</a:t>
            </a:r>
          </a:p>
          <a:p>
            <a:pPr lvl="1" eaLnBrk="1" hangingPunct="1"/>
            <a:r>
              <a:rPr lang="es-ES" altLang="es-CL" dirty="0">
                <a:solidFill>
                  <a:schemeClr val="tx1"/>
                </a:solidFill>
              </a:rPr>
              <a:t>Cepillado dientes supervisado por un adulto</a:t>
            </a:r>
          </a:p>
          <a:p>
            <a:pPr eaLnBrk="1" hangingPunct="1"/>
            <a:r>
              <a:rPr lang="es-ES" altLang="es-CL" b="1" dirty="0">
                <a:solidFill>
                  <a:schemeClr val="tx1"/>
                </a:solidFill>
              </a:rPr>
              <a:t>Uso de sellantes</a:t>
            </a:r>
          </a:p>
          <a:p>
            <a:pPr lvl="1" eaLnBrk="1" hangingPunct="1"/>
            <a:r>
              <a:rPr lang="es-ES" altLang="es-CL" dirty="0">
                <a:solidFill>
                  <a:schemeClr val="tx1"/>
                </a:solidFill>
              </a:rPr>
              <a:t>En molares permanentes en niños con alto riesgo de caries</a:t>
            </a:r>
          </a:p>
          <a:p>
            <a:pPr lvl="1" eaLnBrk="1" hangingPunct="1"/>
            <a:r>
              <a:rPr lang="es-ES" altLang="es-CL" dirty="0">
                <a:solidFill>
                  <a:schemeClr val="tx1"/>
                </a:solidFill>
              </a:rPr>
              <a:t>Sellantes de resina v/s cementos de vidrio ionómero </a:t>
            </a:r>
            <a:r>
              <a:rPr lang="es-ES" altLang="es-CL" dirty="0">
                <a:solidFill>
                  <a:schemeClr val="tx1"/>
                </a:solidFill>
                <a:sym typeface="Wingdings" panose="05000000000000000000" pitchFamily="2" charset="2"/>
              </a:rPr>
              <a:t> en molares permanentes semi erupcionados o cuando se espera que ocurra contaminación salival durante la </a:t>
            </a:r>
            <a:r>
              <a:rPr lang="es-ES" altLang="es-CL" dirty="0" err="1">
                <a:solidFill>
                  <a:schemeClr val="tx1"/>
                </a:solidFill>
                <a:sym typeface="Wingdings" panose="05000000000000000000" pitchFamily="2" charset="2"/>
              </a:rPr>
              <a:t>aplicaci</a:t>
            </a:r>
            <a:r>
              <a:rPr lang="es-ES_tradnl" altLang="es-CL" dirty="0" err="1">
                <a:solidFill>
                  <a:schemeClr val="tx1"/>
                </a:solidFill>
                <a:sym typeface="Wingdings" panose="05000000000000000000" pitchFamily="2" charset="2"/>
              </a:rPr>
              <a:t>ó</a:t>
            </a:r>
            <a:r>
              <a:rPr lang="es-ES" altLang="es-CL" dirty="0">
                <a:solidFill>
                  <a:schemeClr val="tx1"/>
                </a:solidFill>
                <a:sym typeface="Wingdings" panose="05000000000000000000" pitchFamily="2" charset="2"/>
              </a:rPr>
              <a:t>n es preferible usar vidrio ionómero</a:t>
            </a:r>
            <a:endParaRPr lang="es-ES" altLang="es-CL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DC0557-FCFC-42A8-B37D-0D7474540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2C7C39-8B4F-4ABF-9224-D50E4ACD8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Los enjuagues de flúor a concentraciones de 0,05% para uso diario o de 0,2% para uso semanal, tras el cepillado dental, son una práctica cada vez más extendida, con un comprobado efecto </a:t>
            </a:r>
            <a:r>
              <a:rPr lang="es-MX" dirty="0" err="1"/>
              <a:t>cariostático</a:t>
            </a:r>
            <a:r>
              <a:rPr lang="es-MX" dirty="0"/>
              <a:t>. </a:t>
            </a:r>
          </a:p>
          <a:p>
            <a:pPr lvl="1"/>
            <a:r>
              <a:rPr lang="es-MX" dirty="0"/>
              <a:t>Estos colutorios deben utilizarse a partir de los 5-6 años.</a:t>
            </a:r>
          </a:p>
          <a:p>
            <a:r>
              <a:rPr lang="es-CL" dirty="0"/>
              <a:t>Cuando se administren suplementos de flúor es importante </a:t>
            </a:r>
            <a:r>
              <a:rPr lang="es-MX" dirty="0"/>
              <a:t>asegurarse de que la concentración de flúor en el agua de bebida esté por debajo de 0,7-1,2 </a:t>
            </a:r>
            <a:r>
              <a:rPr lang="es-MX" dirty="0" err="1"/>
              <a:t>p.p.m</a:t>
            </a:r>
            <a:r>
              <a:rPr lang="es-MX" dirty="0"/>
              <a:t>., para no tener riesgo de fluorosis.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323809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ítulo 1">
            <a:extLst>
              <a:ext uri="{FF2B5EF4-FFF2-40B4-BE49-F238E27FC236}">
                <a16:creationId xmlns:a16="http://schemas.microsoft.com/office/drawing/2014/main" id="{1C1FBADF-01F2-437A-9FB0-FA40547D4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s-ES" altLang="es-CL"/>
          </a:p>
        </p:txBody>
      </p:sp>
      <p:sp>
        <p:nvSpPr>
          <p:cNvPr id="56323" name="Marcador de contenido 2">
            <a:extLst>
              <a:ext uri="{FF2B5EF4-FFF2-40B4-BE49-F238E27FC236}">
                <a16:creationId xmlns:a16="http://schemas.microsoft.com/office/drawing/2014/main" id="{E29F31D7-813B-4CC0-B5BE-8F0D813EF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altLang="es-CL" b="1">
                <a:solidFill>
                  <a:srgbClr val="000000"/>
                </a:solidFill>
              </a:rPr>
              <a:t>Caries no cavitadas</a:t>
            </a:r>
          </a:p>
          <a:p>
            <a:pPr lvl="1" eaLnBrk="1" hangingPunct="1"/>
            <a:r>
              <a:rPr lang="es-ES" altLang="es-CL">
                <a:solidFill>
                  <a:srgbClr val="000000"/>
                </a:solidFill>
              </a:rPr>
              <a:t>En molares permanentes aplicar sellante de resina para evitar la progresión de la caries</a:t>
            </a:r>
          </a:p>
          <a:p>
            <a:pPr eaLnBrk="1" hangingPunct="1"/>
            <a:r>
              <a:rPr lang="es-ES" altLang="es-CL" b="1">
                <a:solidFill>
                  <a:srgbClr val="000000"/>
                </a:solidFill>
              </a:rPr>
              <a:t>Caries cavitadas</a:t>
            </a:r>
          </a:p>
          <a:p>
            <a:pPr lvl="1" eaLnBrk="1" hangingPunct="1"/>
            <a:r>
              <a:rPr lang="es-ES" altLang="es-CL">
                <a:solidFill>
                  <a:srgbClr val="000000"/>
                </a:solidFill>
              </a:rPr>
              <a:t>En molares permanentes restauración conservadora con resina preventiva.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ítulo 1">
            <a:extLst>
              <a:ext uri="{FF2B5EF4-FFF2-40B4-BE49-F238E27FC236}">
                <a16:creationId xmlns:a16="http://schemas.microsoft.com/office/drawing/2014/main" id="{0D970CD2-C089-4340-84A7-818D08322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730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Bibliografía</a:t>
            </a:r>
          </a:p>
        </p:txBody>
      </p:sp>
      <p:sp>
        <p:nvSpPr>
          <p:cNvPr id="57347" name="Shape 29">
            <a:extLst>
              <a:ext uri="{FF2B5EF4-FFF2-40B4-BE49-F238E27FC236}">
                <a16:creationId xmlns:a16="http://schemas.microsoft.com/office/drawing/2014/main" id="{C648A909-B8CD-4691-BC33-83603666C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5709B66-D78C-4189-A938-4608090B1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8" y="1201739"/>
            <a:ext cx="2628900" cy="3386137"/>
          </a:xfrm>
          <a:prstGeom prst="rect">
            <a:avLst/>
          </a:prstGeom>
          <a:ln>
            <a:solidFill>
              <a:schemeClr val="accent1">
                <a:hueOff val="0"/>
                <a:satOff val="0"/>
                <a:lumOff val="0"/>
              </a:schemeClr>
            </a:solidFill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25DCE1A-AC6C-4942-9AFC-82C77211E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13" y="1208088"/>
            <a:ext cx="5511800" cy="1917700"/>
          </a:xfrm>
          <a:prstGeom prst="rect">
            <a:avLst/>
          </a:prstGeom>
          <a:ln>
            <a:solidFill>
              <a:schemeClr val="accent1">
                <a:hueOff val="0"/>
                <a:satOff val="0"/>
                <a:lumOff val="0"/>
              </a:schemeClr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33E2E66-5396-4247-8EBA-9EF093748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9926" y="3502025"/>
            <a:ext cx="2430463" cy="3157538"/>
          </a:xfrm>
          <a:prstGeom prst="rect">
            <a:avLst/>
          </a:prstGeom>
          <a:ln>
            <a:solidFill>
              <a:schemeClr val="accent1">
                <a:hueOff val="0"/>
                <a:satOff val="0"/>
                <a:lumOff val="0"/>
              </a:schemeClr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A69ADCA-B020-4A1F-90BD-B57C97B72B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1213" y="3502025"/>
            <a:ext cx="2514600" cy="3157538"/>
          </a:xfrm>
          <a:prstGeom prst="rect">
            <a:avLst/>
          </a:prstGeom>
          <a:ln>
            <a:solidFill>
              <a:schemeClr val="accent1">
                <a:hueOff val="0"/>
                <a:satOff val="0"/>
                <a:lumOff val="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>
            <a:extLst>
              <a:ext uri="{FF2B5EF4-FFF2-40B4-BE49-F238E27FC236}">
                <a16:creationId xmlns:a16="http://schemas.microsoft.com/office/drawing/2014/main" id="{1E6225E7-82B9-4A93-B48F-08A5198FD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Embriología</a:t>
            </a:r>
          </a:p>
        </p:txBody>
      </p:sp>
      <p:sp>
        <p:nvSpPr>
          <p:cNvPr id="24579" name="Marcador de contenido 2">
            <a:extLst>
              <a:ext uri="{FF2B5EF4-FFF2-40B4-BE49-F238E27FC236}">
                <a16:creationId xmlns:a16="http://schemas.microsoft.com/office/drawing/2014/main" id="{F9DB8FCF-F66C-4213-A4A3-62521999C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414463"/>
            <a:ext cx="7556500" cy="4711700"/>
          </a:xfrm>
        </p:spPr>
        <p:txBody>
          <a:bodyPr/>
          <a:lstStyle/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Las estructuras de la cavidad bucal comienzan su formación antes de la </a:t>
            </a:r>
            <a:r>
              <a:rPr lang="es-ES_tradnl" altLang="es-CL" sz="1600" b="1">
                <a:solidFill>
                  <a:schemeClr val="tx1"/>
                </a:solidFill>
              </a:rPr>
              <a:t>cuarta semana de embarazo. </a:t>
            </a:r>
          </a:p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Los arcos faríngeos (ectodermo)             </a:t>
            </a:r>
            <a:r>
              <a:rPr lang="es-ES_tradnl" altLang="es-CL" sz="1600">
                <a:solidFill>
                  <a:schemeClr val="tx1"/>
                </a:solidFill>
              </a:rPr>
              <a:t>dan origen a la cavidad bucal:</a:t>
            </a:r>
          </a:p>
          <a:p>
            <a:pPr lvl="1" eaLnBrk="1" hangingPunct="1"/>
            <a:r>
              <a:rPr lang="es-ES_tradnl" altLang="es-CL" sz="1400">
                <a:solidFill>
                  <a:schemeClr val="tx1"/>
                </a:solidFill>
              </a:rPr>
              <a:t>Maxilar superior.</a:t>
            </a:r>
          </a:p>
          <a:p>
            <a:pPr lvl="1" eaLnBrk="1" hangingPunct="1"/>
            <a:r>
              <a:rPr lang="es-ES_tradnl" altLang="es-CL" sz="1400">
                <a:solidFill>
                  <a:schemeClr val="tx1"/>
                </a:solidFill>
              </a:rPr>
              <a:t>Maxilar inferior (mandíbula). </a:t>
            </a:r>
          </a:p>
          <a:p>
            <a:pPr lvl="1" eaLnBrk="1" hangingPunct="1"/>
            <a:r>
              <a:rPr lang="es-ES_tradnl" altLang="es-CL" sz="1400">
                <a:solidFill>
                  <a:schemeClr val="tx1"/>
                </a:solidFill>
              </a:rPr>
              <a:t>Musculatura masticadora.</a:t>
            </a:r>
          </a:p>
          <a:p>
            <a:pPr lvl="1" eaLnBrk="1" hangingPunct="1"/>
            <a:r>
              <a:rPr lang="es-ES_tradnl" altLang="es-CL" sz="1400">
                <a:solidFill>
                  <a:schemeClr val="tx1"/>
                </a:solidFill>
              </a:rPr>
              <a:t>Parte de la lengua.</a:t>
            </a:r>
          </a:p>
          <a:p>
            <a:pPr eaLnBrk="1" hangingPunct="1"/>
            <a:r>
              <a:rPr lang="es-ES_tradnl" altLang="es-CL" sz="1600" b="1">
                <a:solidFill>
                  <a:schemeClr val="tx1"/>
                </a:solidFill>
              </a:rPr>
              <a:t>Los dientes comienzan su formación en la  quinta semana intrauterina.</a:t>
            </a:r>
          </a:p>
        </p:txBody>
      </p:sp>
      <p:sp>
        <p:nvSpPr>
          <p:cNvPr id="24580" name="Shape 29">
            <a:extLst>
              <a:ext uri="{FF2B5EF4-FFF2-40B4-BE49-F238E27FC236}">
                <a16:creationId xmlns:a16="http://schemas.microsoft.com/office/drawing/2014/main" id="{7A4420FB-A3FE-4435-851B-27A52C6441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lecha derecha 5">
            <a:extLst>
              <a:ext uri="{FF2B5EF4-FFF2-40B4-BE49-F238E27FC236}">
                <a16:creationId xmlns:a16="http://schemas.microsoft.com/office/drawing/2014/main" id="{E0290072-4A27-4A36-A6FD-CAAD2AB5D2D2}"/>
              </a:ext>
            </a:extLst>
          </p:cNvPr>
          <p:cNvSpPr/>
          <p:nvPr/>
        </p:nvSpPr>
        <p:spPr>
          <a:xfrm>
            <a:off x="5657850" y="2262188"/>
            <a:ext cx="571500" cy="176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s-ES_tradnl">
              <a:solidFill>
                <a:prstClr val="white"/>
              </a:solidFill>
              <a:latin typeface="Century Gothic"/>
            </a:endParaRPr>
          </a:p>
        </p:txBody>
      </p:sp>
      <p:pic>
        <p:nvPicPr>
          <p:cNvPr id="24582" name="Imagen 6">
            <a:extLst>
              <a:ext uri="{FF2B5EF4-FFF2-40B4-BE49-F238E27FC236}">
                <a16:creationId xmlns:a16="http://schemas.microsoft.com/office/drawing/2014/main" id="{5224EA4A-4C61-46BF-9357-80462EFBA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148138"/>
            <a:ext cx="56769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Rectángulo 7">
            <a:extLst>
              <a:ext uri="{FF2B5EF4-FFF2-40B4-BE49-F238E27FC236}">
                <a16:creationId xmlns:a16="http://schemas.microsoft.com/office/drawing/2014/main" id="{E2C8FADE-B8CD-449F-A928-7880BE41B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614" y="6510339"/>
            <a:ext cx="64468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100" b="1">
                <a:solidFill>
                  <a:prstClr val="black"/>
                </a:solidFill>
                <a:latin typeface="ArialMT"/>
              </a:rPr>
              <a:t>Gómez de Ferraris; Histología y embriología bucodental, 2ª edición, Panamericana 2002</a:t>
            </a:r>
            <a:endParaRPr lang="es-ES_tradnl" altLang="es-CL" sz="110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>
            <a:extLst>
              <a:ext uri="{FF2B5EF4-FFF2-40B4-BE49-F238E27FC236}">
                <a16:creationId xmlns:a16="http://schemas.microsoft.com/office/drawing/2014/main" id="{EBDB2D84-38FF-4374-9DF8-D03AB248B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98451"/>
            <a:ext cx="7556500" cy="1116013"/>
          </a:xfrm>
        </p:spPr>
        <p:txBody>
          <a:bodyPr/>
          <a:lstStyle/>
          <a:p>
            <a:pPr eaLnBrk="1" hangingPunct="1"/>
            <a:r>
              <a:rPr lang="es-ES_tradnl" altLang="es-CL" b="1"/>
              <a:t>Estructura Dentaria</a:t>
            </a:r>
          </a:p>
        </p:txBody>
      </p:sp>
      <p:sp>
        <p:nvSpPr>
          <p:cNvPr id="26627" name="Shape 29">
            <a:extLst>
              <a:ext uri="{FF2B5EF4-FFF2-40B4-BE49-F238E27FC236}">
                <a16:creationId xmlns:a16="http://schemas.microsoft.com/office/drawing/2014/main" id="{B0AE9F2F-5B75-4A55-8287-05C6A9B0E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sp>
        <p:nvSpPr>
          <p:cNvPr id="26628" name="Marcador de contenido 11">
            <a:extLst>
              <a:ext uri="{FF2B5EF4-FFF2-40B4-BE49-F238E27FC236}">
                <a16:creationId xmlns:a16="http://schemas.microsoft.com/office/drawing/2014/main" id="{B94FF5A7-D320-49AF-9A83-2E7AAA8E0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343025"/>
            <a:ext cx="4635500" cy="4979988"/>
          </a:xfrm>
          <a:solidFill>
            <a:schemeClr val="accent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s-ES_tradnl" altLang="es-CL" sz="1600" b="1" dirty="0">
                <a:solidFill>
                  <a:schemeClr val="tx1"/>
                </a:solidFill>
              </a:rPr>
              <a:t>Corona: </a:t>
            </a:r>
            <a:r>
              <a:rPr lang="es-ES_tradnl" altLang="es-CL" sz="1600" dirty="0">
                <a:solidFill>
                  <a:schemeClr val="bg1"/>
                </a:solidFill>
              </a:rPr>
              <a:t>Tejido duro, blanco y brillante que sobresale de la encía.</a:t>
            </a:r>
          </a:p>
          <a:p>
            <a:pPr lvl="1" algn="just" eaLnBrk="1" hangingPunct="1"/>
            <a:r>
              <a:rPr lang="es-ES_tradnl" altLang="es-CL" sz="1400" b="1" dirty="0">
                <a:solidFill>
                  <a:schemeClr val="tx1"/>
                </a:solidFill>
              </a:rPr>
              <a:t>Esmalte:</a:t>
            </a:r>
            <a:r>
              <a:rPr lang="es-ES_tradnl" altLang="es-CL" sz="1400" dirty="0">
                <a:solidFill>
                  <a:schemeClr val="bg1"/>
                </a:solidFill>
              </a:rPr>
              <a:t> Capa externa, en permanente contacto con el medio bucal (saliva, bacterias, alimentos). </a:t>
            </a:r>
          </a:p>
          <a:p>
            <a:pPr lvl="1" algn="just" eaLnBrk="1" hangingPunct="1"/>
            <a:r>
              <a:rPr lang="es-ES_tradnl" altLang="es-CL" sz="1400" b="1" dirty="0">
                <a:solidFill>
                  <a:schemeClr val="tx1"/>
                </a:solidFill>
              </a:rPr>
              <a:t>Dentina:</a:t>
            </a:r>
            <a:r>
              <a:rPr lang="es-ES_tradnl" altLang="es-CL" sz="1400" b="1" dirty="0">
                <a:solidFill>
                  <a:schemeClr val="bg1"/>
                </a:solidFill>
              </a:rPr>
              <a:t> </a:t>
            </a:r>
            <a:r>
              <a:rPr lang="es-ES_tradnl" altLang="es-CL" sz="1400" dirty="0">
                <a:solidFill>
                  <a:schemeClr val="bg1"/>
                </a:solidFill>
              </a:rPr>
              <a:t>Posee terminaciones nerviosas que le llegan desde la “pulpa”, dando la sensibilidad al diente.</a:t>
            </a:r>
          </a:p>
          <a:p>
            <a:pPr lvl="1" algn="just" eaLnBrk="1" hangingPunct="1"/>
            <a:r>
              <a:rPr lang="es-ES_tradnl" altLang="es-CL" sz="1400" b="1" dirty="0">
                <a:solidFill>
                  <a:schemeClr val="tx1"/>
                </a:solidFill>
              </a:rPr>
              <a:t>Pulpa:</a:t>
            </a:r>
            <a:r>
              <a:rPr lang="es-ES_tradnl" altLang="es-CL" sz="1400" dirty="0">
                <a:solidFill>
                  <a:schemeClr val="tx1"/>
                </a:solidFill>
              </a:rPr>
              <a:t> </a:t>
            </a:r>
            <a:r>
              <a:rPr lang="es-ES_tradnl" altLang="es-CL" sz="1400" dirty="0">
                <a:solidFill>
                  <a:schemeClr val="bg1"/>
                </a:solidFill>
              </a:rPr>
              <a:t>Formada por vasos sanguíneos y nervios que le dan la sensibilidad y nutrición al diente.</a:t>
            </a:r>
          </a:p>
          <a:p>
            <a:pPr algn="just" eaLnBrk="1" hangingPunct="1"/>
            <a:r>
              <a:rPr lang="es-ES_tradnl" altLang="es-CL" sz="1600" b="1" dirty="0">
                <a:solidFill>
                  <a:schemeClr val="tx1"/>
                </a:solidFill>
              </a:rPr>
              <a:t>Raíz:</a:t>
            </a:r>
            <a:r>
              <a:rPr lang="es-ES_tradnl" altLang="es-CL" sz="1600" dirty="0">
                <a:solidFill>
                  <a:schemeClr val="bg1"/>
                </a:solidFill>
              </a:rPr>
              <a:t> Permite  el  anclaje del diente dentro del hueso maxilar.</a:t>
            </a:r>
          </a:p>
          <a:p>
            <a:pPr lvl="1" algn="just" eaLnBrk="1" hangingPunct="1"/>
            <a:r>
              <a:rPr lang="es-ES_tradnl" altLang="es-CL" sz="1400" b="1" dirty="0">
                <a:solidFill>
                  <a:schemeClr val="tx1"/>
                </a:solidFill>
              </a:rPr>
              <a:t>Cemento:</a:t>
            </a:r>
            <a:r>
              <a:rPr lang="es-ES_tradnl" altLang="es-CL" sz="1400" dirty="0">
                <a:solidFill>
                  <a:schemeClr val="tx1"/>
                </a:solidFill>
              </a:rPr>
              <a:t> </a:t>
            </a:r>
            <a:r>
              <a:rPr lang="es-ES_tradnl" altLang="es-CL" sz="1400" dirty="0">
                <a:solidFill>
                  <a:schemeClr val="bg1"/>
                </a:solidFill>
              </a:rPr>
              <a:t>Capa externa de la raíz que protege la dentina. </a:t>
            </a:r>
          </a:p>
          <a:p>
            <a:pPr lvl="1" eaLnBrk="1" hangingPunct="1"/>
            <a:endParaRPr lang="es-ES_tradnl" altLang="es-CL" sz="1600" dirty="0"/>
          </a:p>
          <a:p>
            <a:pPr eaLnBrk="1" hangingPunct="1"/>
            <a:endParaRPr lang="es-ES_tradnl" altLang="es-CL" sz="16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1A0970-C7C6-44F9-B675-2072E5FEF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337" y="2003621"/>
            <a:ext cx="4846299" cy="387806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ítulo 1">
            <a:extLst>
              <a:ext uri="{FF2B5EF4-FFF2-40B4-BE49-F238E27FC236}">
                <a16:creationId xmlns:a16="http://schemas.microsoft.com/office/drawing/2014/main" id="{1A37D224-7259-4C35-BB3D-FFA969DD2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49238"/>
            <a:ext cx="7556500" cy="1116012"/>
          </a:xfrm>
        </p:spPr>
        <p:txBody>
          <a:bodyPr/>
          <a:lstStyle/>
          <a:p>
            <a:pPr eaLnBrk="1" hangingPunct="1"/>
            <a:r>
              <a:rPr lang="es-ES_tradnl" altLang="es-CL" b="1"/>
              <a:t>Tipos de Dientes: Incisivos</a:t>
            </a:r>
          </a:p>
        </p:txBody>
      </p:sp>
      <p:sp>
        <p:nvSpPr>
          <p:cNvPr id="28675" name="Marcador de contenido 2">
            <a:extLst>
              <a:ext uri="{FF2B5EF4-FFF2-40B4-BE49-F238E27FC236}">
                <a16:creationId xmlns:a16="http://schemas.microsoft.com/office/drawing/2014/main" id="{F35FF0BF-86E2-415F-B571-D9EE379DB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658939"/>
            <a:ext cx="7556500" cy="4467225"/>
          </a:xfrm>
        </p:spPr>
        <p:txBody>
          <a:bodyPr/>
          <a:lstStyle/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Poseen forma de paleta y sirven para cortar el alimento; presentan una sola raíz.</a:t>
            </a:r>
          </a:p>
        </p:txBody>
      </p:sp>
      <p:sp>
        <p:nvSpPr>
          <p:cNvPr id="28676" name="Shape 29">
            <a:extLst>
              <a:ext uri="{FF2B5EF4-FFF2-40B4-BE49-F238E27FC236}">
                <a16:creationId xmlns:a16="http://schemas.microsoft.com/office/drawing/2014/main" id="{B4F91FC5-70DA-4965-97CE-1E7FCFF6F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8677" name="Imagen 5">
            <a:extLst>
              <a:ext uri="{FF2B5EF4-FFF2-40B4-BE49-F238E27FC236}">
                <a16:creationId xmlns:a16="http://schemas.microsoft.com/office/drawing/2014/main" id="{300B5533-0983-45BB-8B99-D785A750A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2280445"/>
            <a:ext cx="4054475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Rectángulo 6">
            <a:extLst>
              <a:ext uri="{FF2B5EF4-FFF2-40B4-BE49-F238E27FC236}">
                <a16:creationId xmlns:a16="http://schemas.microsoft.com/office/drawing/2014/main" id="{AC2766A6-6B28-49E0-93E3-B6689023C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575" y="6181725"/>
            <a:ext cx="64008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100" b="1">
                <a:solidFill>
                  <a:srgbClr val="878787"/>
                </a:solidFill>
                <a:latin typeface="ArialMT"/>
              </a:rPr>
              <a:t>*Imágenes de Manual Educativo de JUNAEB</a:t>
            </a:r>
            <a:endParaRPr lang="es-ES_tradnl" altLang="es-CL" sz="110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n 2" descr="Imagen que contiene plato, alimentos, comida, fruta&#10;&#10;Descripción generada automáticamente">
            <a:extLst>
              <a:ext uri="{FF2B5EF4-FFF2-40B4-BE49-F238E27FC236}">
                <a16:creationId xmlns:a16="http://schemas.microsoft.com/office/drawing/2014/main" id="{FC3F2D6A-7E7A-4D8B-B70D-E995EE33B5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240" y="2613615"/>
            <a:ext cx="3931285" cy="23509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Marcador de contenido 2">
            <a:extLst>
              <a:ext uri="{FF2B5EF4-FFF2-40B4-BE49-F238E27FC236}">
                <a16:creationId xmlns:a16="http://schemas.microsoft.com/office/drawing/2014/main" id="{84C68D1E-60D1-44FB-8D28-D843D59E00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658939"/>
            <a:ext cx="7556500" cy="4467225"/>
          </a:xfrm>
        </p:spPr>
        <p:txBody>
          <a:bodyPr/>
          <a:lstStyle/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Tienen forma de lanza y su función es desgarrar el alimento.</a:t>
            </a:r>
          </a:p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Tiene una sola raíz, la que suele ser bastante larga en comparación a la de los incisivos.</a:t>
            </a:r>
          </a:p>
        </p:txBody>
      </p:sp>
      <p:sp>
        <p:nvSpPr>
          <p:cNvPr id="29699" name="Shape 29">
            <a:extLst>
              <a:ext uri="{FF2B5EF4-FFF2-40B4-BE49-F238E27FC236}">
                <a16:creationId xmlns:a16="http://schemas.microsoft.com/office/drawing/2014/main" id="{403C0226-D177-4812-AE4A-F7FF20AAC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700" name="Imagen 10">
            <a:extLst>
              <a:ext uri="{FF2B5EF4-FFF2-40B4-BE49-F238E27FC236}">
                <a16:creationId xmlns:a16="http://schemas.microsoft.com/office/drawing/2014/main" id="{CA4FDEFD-F419-4303-BFB6-593846F4F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59" y="2824957"/>
            <a:ext cx="3178175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ángulo 11">
            <a:extLst>
              <a:ext uri="{FF2B5EF4-FFF2-40B4-BE49-F238E27FC236}">
                <a16:creationId xmlns:a16="http://schemas.microsoft.com/office/drawing/2014/main" id="{F6A0579E-D739-4C12-90E4-915662EA58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575" y="6181725"/>
            <a:ext cx="64008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100" b="1">
                <a:solidFill>
                  <a:srgbClr val="878787"/>
                </a:solidFill>
                <a:latin typeface="ArialMT"/>
              </a:rPr>
              <a:t>*Imágenes de Manual Educativo de JUNAEB</a:t>
            </a:r>
            <a:endParaRPr lang="es-ES_tradnl" altLang="es-CL" sz="110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702" name="Título 1">
            <a:extLst>
              <a:ext uri="{FF2B5EF4-FFF2-40B4-BE49-F238E27FC236}">
                <a16:creationId xmlns:a16="http://schemas.microsoft.com/office/drawing/2014/main" id="{9F0B1408-188F-482A-9BD0-FA0DA7D68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49238"/>
            <a:ext cx="7556500" cy="1116012"/>
          </a:xfrm>
        </p:spPr>
        <p:txBody>
          <a:bodyPr/>
          <a:lstStyle/>
          <a:p>
            <a:pPr eaLnBrk="1" hangingPunct="1"/>
            <a:r>
              <a:rPr lang="es-ES_tradnl" altLang="es-CL" b="1"/>
              <a:t>Tipos de Dientes: Caninos</a:t>
            </a:r>
          </a:p>
        </p:txBody>
      </p:sp>
      <p:pic>
        <p:nvPicPr>
          <p:cNvPr id="3" name="Imagen 2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62336143-75D8-45FB-837D-1694F3617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506" y="2811938"/>
            <a:ext cx="5484495" cy="277272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Marcador de contenido 2">
            <a:extLst>
              <a:ext uri="{FF2B5EF4-FFF2-40B4-BE49-F238E27FC236}">
                <a16:creationId xmlns:a16="http://schemas.microsoft.com/office/drawing/2014/main" id="{C46777FC-2A53-46C8-85F3-8978C7833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475" y="1658939"/>
            <a:ext cx="7556500" cy="4467225"/>
          </a:xfrm>
        </p:spPr>
        <p:txBody>
          <a:bodyPr/>
          <a:lstStyle/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Presentes sólo en la dentición definitiva </a:t>
            </a:r>
          </a:p>
          <a:p>
            <a:pPr eaLnBrk="1" hangingPunct="1"/>
            <a:r>
              <a:rPr lang="es-ES_tradnl" altLang="es-CL" sz="1600">
                <a:solidFill>
                  <a:schemeClr val="tx1"/>
                </a:solidFill>
              </a:rPr>
              <a:t>Tienen forma de cubo y su función es triturar; pueden tener 1 ó 2 raíces.</a:t>
            </a:r>
          </a:p>
        </p:txBody>
      </p:sp>
      <p:sp>
        <p:nvSpPr>
          <p:cNvPr id="30723" name="Shape 29">
            <a:extLst>
              <a:ext uri="{FF2B5EF4-FFF2-40B4-BE49-F238E27FC236}">
                <a16:creationId xmlns:a16="http://schemas.microsoft.com/office/drawing/2014/main" id="{5B5E21FA-2491-4F1D-811E-8207C1C95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976313"/>
            <a:ext cx="8051800" cy="93662"/>
          </a:xfrm>
          <a:prstGeom prst="rect">
            <a:avLst/>
          </a:prstGeom>
          <a:solidFill>
            <a:srgbClr val="581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CL" altLang="es-CL">
              <a:solidFill>
                <a:srgbClr val="58172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24" name="Imagen 6">
            <a:extLst>
              <a:ext uri="{FF2B5EF4-FFF2-40B4-BE49-F238E27FC236}">
                <a16:creationId xmlns:a16="http://schemas.microsoft.com/office/drawing/2014/main" id="{F9AD91D1-30F3-4C4D-9A34-72D9AE4CB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235" y="2759869"/>
            <a:ext cx="35941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Rectángulo 8">
            <a:extLst>
              <a:ext uri="{FF2B5EF4-FFF2-40B4-BE49-F238E27FC236}">
                <a16:creationId xmlns:a16="http://schemas.microsoft.com/office/drawing/2014/main" id="{3D1C9339-164D-4EBD-AEE4-E80DA13AF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575" y="6181725"/>
            <a:ext cx="64008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CL" sz="1100" b="1">
                <a:solidFill>
                  <a:srgbClr val="878787"/>
                </a:solidFill>
                <a:latin typeface="ArialMT"/>
              </a:rPr>
              <a:t>*Imágenes de Manual Educativo de JUNAEB</a:t>
            </a:r>
            <a:endParaRPr lang="es-ES_tradnl" altLang="es-CL" sz="110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0726" name="Título 1">
            <a:extLst>
              <a:ext uri="{FF2B5EF4-FFF2-40B4-BE49-F238E27FC236}">
                <a16:creationId xmlns:a16="http://schemas.microsoft.com/office/drawing/2014/main" id="{CB668658-982C-4D6B-AB88-87DBEB9CB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475" y="249238"/>
            <a:ext cx="7556500" cy="1116012"/>
          </a:xfrm>
        </p:spPr>
        <p:txBody>
          <a:bodyPr/>
          <a:lstStyle/>
          <a:p>
            <a:pPr eaLnBrk="1" hangingPunct="1"/>
            <a:r>
              <a:rPr lang="es-ES_tradnl" altLang="es-CL" b="1"/>
              <a:t>Tipos de Dientes: Premolares</a:t>
            </a:r>
          </a:p>
        </p:txBody>
      </p:sp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1FD4E1C7-DBDB-4009-92E5-EEF6C86A4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20" y="2759869"/>
            <a:ext cx="3594100" cy="29946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4_Office Theme">
  <a:themeElements>
    <a:clrScheme name="Personalizado 5">
      <a:dk1>
        <a:srgbClr val="0A4193"/>
      </a:dk1>
      <a:lt1>
        <a:sysClr val="window" lastClr="FFFFFF"/>
      </a:lt1>
      <a:dk2>
        <a:srgbClr val="242852"/>
      </a:dk2>
      <a:lt2>
        <a:srgbClr val="0E57C4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 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mbra superior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ntaj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1" id="{C609ED26-A35C-8041-B2B6-8D0E32A89CE6}" vid="{3EC14FDD-238B-5D47-864F-91A2FD177326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2730</Words>
  <Application>Microsoft Office PowerPoint</Application>
  <PresentationFormat>Panorámica</PresentationFormat>
  <Paragraphs>285</Paragraphs>
  <Slides>46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46</vt:i4>
      </vt:variant>
    </vt:vector>
  </HeadingPairs>
  <TitlesOfParts>
    <vt:vector size="55" baseType="lpstr">
      <vt:lpstr>Arial</vt:lpstr>
      <vt:lpstr>ArialMT</vt:lpstr>
      <vt:lpstr>Calibri</vt:lpstr>
      <vt:lpstr>Cambria</vt:lpstr>
      <vt:lpstr>Century Gothic</vt:lpstr>
      <vt:lpstr>Verdana</vt:lpstr>
      <vt:lpstr>Wingdings</vt:lpstr>
      <vt:lpstr>4_Office Theme</vt:lpstr>
      <vt:lpstr>Tema1</vt:lpstr>
      <vt:lpstr>Generalidades De Odontopediatría</vt:lpstr>
      <vt:lpstr>Presentación de PowerPoint</vt:lpstr>
      <vt:lpstr>Presentación de PowerPoint</vt:lpstr>
      <vt:lpstr>Presentación de PowerPoint</vt:lpstr>
      <vt:lpstr>Embriología</vt:lpstr>
      <vt:lpstr>Estructura Dentaria</vt:lpstr>
      <vt:lpstr>Tipos de Dientes: Incisivos</vt:lpstr>
      <vt:lpstr>Tipos de Dientes: Caninos</vt:lpstr>
      <vt:lpstr>Tipos de Dientes: Premolares</vt:lpstr>
      <vt:lpstr>Tipos de Dientes: Molares</vt:lpstr>
      <vt:lpstr>Dentición y Recambio Dentario</vt:lpstr>
      <vt:lpstr>Dentición Temporal</vt:lpstr>
      <vt:lpstr>Dentición Temporal</vt:lpstr>
      <vt:lpstr>Erupción Dentaria Primaria</vt:lpstr>
      <vt:lpstr>Presentación de PowerPoint</vt:lpstr>
      <vt:lpstr>Recambio Dentario</vt:lpstr>
      <vt:lpstr>Dentición Permanente</vt:lpstr>
      <vt:lpstr>Los primeros en erupcionar: son lo incisivos centrales y primer molar molar </vt:lpstr>
      <vt:lpstr>Presentación de PowerPoint</vt:lpstr>
      <vt:lpstr>Importancia del Primer Molar</vt:lpstr>
      <vt:lpstr>Control Salud Bucal</vt:lpstr>
      <vt:lpstr>Refuerzo de estrategias preventivas del Control con Enfoque de Riesgo Odontológico (CERO) </vt:lpstr>
      <vt:lpstr>Derivación según norma: 2,4 y 6 años</vt:lpstr>
      <vt:lpstr>Objetivos Norma Técnica en Odontología</vt:lpstr>
      <vt:lpstr>Presentación de PowerPoint</vt:lpstr>
      <vt:lpstr>Presentación de PowerPoint</vt:lpstr>
      <vt:lpstr>Examen Físico</vt:lpstr>
      <vt:lpstr>Presentación de PowerPoint</vt:lpstr>
      <vt:lpstr>Evaluación de la oclusión</vt:lpstr>
      <vt:lpstr>Recomendaciones </vt:lpstr>
      <vt:lpstr>Presentación de PowerPoint</vt:lpstr>
      <vt:lpstr>Presentación de PowerPoint</vt:lpstr>
      <vt:lpstr>Presentación de PowerPoint</vt:lpstr>
      <vt:lpstr>SALUD ORAL: Lactantes </vt:lpstr>
      <vt:lpstr>SALUD ORAL: Lactantes </vt:lpstr>
      <vt:lpstr>Control 2 y 4 Años</vt:lpstr>
      <vt:lpstr>SALUD ORAL:  Preescolar</vt:lpstr>
      <vt:lpstr>SALUD ORAL: Escolar</vt:lpstr>
      <vt:lpstr>Importancia Prevención Caries</vt:lpstr>
      <vt:lpstr>Presentación de PowerPoint</vt:lpstr>
      <vt:lpstr>Cepillado Dientes</vt:lpstr>
      <vt:lpstr>Alimentación</vt:lpstr>
      <vt:lpstr>Recomendaciones claves</vt:lpstr>
      <vt:lpstr>Presentación de PowerPoint</vt:lpstr>
      <vt:lpstr>Presentación de PowerPoint</vt:lpstr>
      <vt:lpstr>Bibliografía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Generalidades De Odontopediatría</dc:title>
  <dc:creator>Carlos Felipe Valdebenito Parra</dc:creator>
  <cp:lastModifiedBy>Carlos Felipe Valdebenito Parra</cp:lastModifiedBy>
  <cp:revision>14</cp:revision>
  <dcterms:created xsi:type="dcterms:W3CDTF">2019-09-08T23:58:48Z</dcterms:created>
  <dcterms:modified xsi:type="dcterms:W3CDTF">2022-03-11T21:37:50Z</dcterms:modified>
</cp:coreProperties>
</file>