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7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0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1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89" r:id="rId2"/>
    <p:sldId id="290" r:id="rId3"/>
    <p:sldId id="291" r:id="rId4"/>
    <p:sldId id="292" r:id="rId5"/>
    <p:sldId id="320" r:id="rId6"/>
    <p:sldId id="294" r:id="rId7"/>
    <p:sldId id="321" r:id="rId8"/>
    <p:sldId id="296" r:id="rId9"/>
    <p:sldId id="297" r:id="rId10"/>
    <p:sldId id="298" r:id="rId11"/>
    <p:sldId id="322" r:id="rId12"/>
    <p:sldId id="323" r:id="rId13"/>
    <p:sldId id="256" r:id="rId14"/>
    <p:sldId id="257" r:id="rId15"/>
    <p:sldId id="258" r:id="rId16"/>
    <p:sldId id="259" r:id="rId17"/>
    <p:sldId id="261" r:id="rId18"/>
    <p:sldId id="274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5" r:id="rId32"/>
    <p:sldId id="278" r:id="rId33"/>
    <p:sldId id="279" r:id="rId34"/>
    <p:sldId id="280" r:id="rId35"/>
    <p:sldId id="281" r:id="rId36"/>
    <p:sldId id="309" r:id="rId37"/>
    <p:sldId id="282" r:id="rId38"/>
    <p:sldId id="310" r:id="rId39"/>
    <p:sldId id="283" r:id="rId40"/>
    <p:sldId id="284" r:id="rId41"/>
    <p:sldId id="315" r:id="rId42"/>
    <p:sldId id="285" r:id="rId43"/>
    <p:sldId id="286" r:id="rId44"/>
    <p:sldId id="314" r:id="rId45"/>
    <p:sldId id="324" r:id="rId46"/>
    <p:sldId id="327" r:id="rId47"/>
    <p:sldId id="328" r:id="rId48"/>
    <p:sldId id="329" r:id="rId49"/>
    <p:sldId id="325" r:id="rId50"/>
    <p:sldId id="326" r:id="rId51"/>
    <p:sldId id="287" r:id="rId52"/>
    <p:sldId id="288" r:id="rId53"/>
    <p:sldId id="316" r:id="rId54"/>
    <p:sldId id="318" r:id="rId55"/>
    <p:sldId id="319" r:id="rId56"/>
    <p:sldId id="317" r:id="rId57"/>
    <p:sldId id="299" r:id="rId58"/>
    <p:sldId id="300" r:id="rId59"/>
    <p:sldId id="301" r:id="rId60"/>
    <p:sldId id="302" r:id="rId61"/>
    <p:sldId id="303" r:id="rId62"/>
    <p:sldId id="304" r:id="rId63"/>
    <p:sldId id="305" r:id="rId64"/>
    <p:sldId id="306" r:id="rId65"/>
    <p:sldId id="307" r:id="rId66"/>
    <p:sldId id="308" r:id="rId67"/>
    <p:sldId id="330" r:id="rId68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8A3F925B-8BA9-47C0-8CA4-76E48027A9FB}">
          <p14:sldIdLst>
            <p14:sldId id="289"/>
            <p14:sldId id="290"/>
            <p14:sldId id="291"/>
            <p14:sldId id="292"/>
            <p14:sldId id="320"/>
            <p14:sldId id="294"/>
            <p14:sldId id="321"/>
            <p14:sldId id="296"/>
            <p14:sldId id="297"/>
            <p14:sldId id="298"/>
            <p14:sldId id="322"/>
            <p14:sldId id="323"/>
            <p14:sldId id="256"/>
            <p14:sldId id="257"/>
            <p14:sldId id="258"/>
            <p14:sldId id="259"/>
            <p14:sldId id="261"/>
            <p14:sldId id="274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5"/>
            <p14:sldId id="278"/>
            <p14:sldId id="279"/>
            <p14:sldId id="280"/>
            <p14:sldId id="281"/>
            <p14:sldId id="309"/>
            <p14:sldId id="282"/>
          </p14:sldIdLst>
        </p14:section>
        <p14:section name="Sección sin título" id="{DA084CEB-49C7-4AD8-93D4-4EECA5290560}">
          <p14:sldIdLst>
            <p14:sldId id="310"/>
            <p14:sldId id="283"/>
            <p14:sldId id="284"/>
            <p14:sldId id="315"/>
            <p14:sldId id="285"/>
            <p14:sldId id="286"/>
            <p14:sldId id="314"/>
            <p14:sldId id="324"/>
            <p14:sldId id="327"/>
            <p14:sldId id="328"/>
            <p14:sldId id="329"/>
            <p14:sldId id="325"/>
            <p14:sldId id="326"/>
            <p14:sldId id="287"/>
            <p14:sldId id="288"/>
            <p14:sldId id="316"/>
            <p14:sldId id="318"/>
            <p14:sldId id="319"/>
            <p14:sldId id="317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39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5" autoAdjust="0"/>
    <p:restoredTop sz="97331" autoAdjust="0"/>
  </p:normalViewPr>
  <p:slideViewPr>
    <p:cSldViewPr>
      <p:cViewPr varScale="1">
        <p:scale>
          <a:sx n="68" d="100"/>
          <a:sy n="68" d="100"/>
        </p:scale>
        <p:origin x="14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121975-5A07-4618-AF00-65F41CCC1CCA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B6359777-BAEE-4E1F-AAE6-FCD47BA5440F}">
      <dgm:prSet phldrT="[Text]"/>
      <dgm:spPr/>
      <dgm:t>
        <a:bodyPr/>
        <a:lstStyle/>
        <a:p>
          <a:r>
            <a:rPr lang="es-CL" dirty="0"/>
            <a:t>Estado crítico de inadecuada llegada de oxígeno y nutrientes para satisfacer el requerimiento metabólico tisular.</a:t>
          </a:r>
        </a:p>
      </dgm:t>
    </dgm:pt>
    <dgm:pt modelId="{DF199167-DB6E-41C2-AB0C-D1FB6C60A98E}" type="parTrans" cxnId="{34DE6647-A314-4F77-8336-DADD2B027714}">
      <dgm:prSet/>
      <dgm:spPr/>
      <dgm:t>
        <a:bodyPr/>
        <a:lstStyle/>
        <a:p>
          <a:endParaRPr lang="es-CL"/>
        </a:p>
      </dgm:t>
    </dgm:pt>
    <dgm:pt modelId="{4B64ECE5-76D7-4F35-8604-31EB237163F8}" type="sibTrans" cxnId="{34DE6647-A314-4F77-8336-DADD2B027714}">
      <dgm:prSet/>
      <dgm:spPr/>
      <dgm:t>
        <a:bodyPr/>
        <a:lstStyle/>
        <a:p>
          <a:endParaRPr lang="es-CL"/>
        </a:p>
      </dgm:t>
    </dgm:pt>
    <dgm:pt modelId="{6B1772F5-4606-4231-B301-9BEF868B1A18}">
      <dgm:prSet/>
      <dgm:spPr/>
      <dgm:t>
        <a:bodyPr/>
        <a:lstStyle/>
        <a:p>
          <a:r>
            <a:rPr lang="es-CL" dirty="0"/>
            <a:t>Mala perfusión periférica y de órganos vitales</a:t>
          </a:r>
        </a:p>
      </dgm:t>
    </dgm:pt>
    <dgm:pt modelId="{85F8B603-1A11-4021-B36B-26CB277F8A69}" type="parTrans" cxnId="{01DA464B-5DB1-4948-A73B-C3D96D574105}">
      <dgm:prSet/>
      <dgm:spPr/>
      <dgm:t>
        <a:bodyPr/>
        <a:lstStyle/>
        <a:p>
          <a:endParaRPr lang="es-CL"/>
        </a:p>
      </dgm:t>
    </dgm:pt>
    <dgm:pt modelId="{B27B4593-8716-45C1-A808-F306E544A7DE}" type="sibTrans" cxnId="{01DA464B-5DB1-4948-A73B-C3D96D574105}">
      <dgm:prSet/>
      <dgm:spPr/>
      <dgm:t>
        <a:bodyPr/>
        <a:lstStyle/>
        <a:p>
          <a:endParaRPr lang="es-CL"/>
        </a:p>
      </dgm:t>
    </dgm:pt>
    <dgm:pt modelId="{88380742-8D63-48F2-B300-DD005CC7FCB4}" type="pres">
      <dgm:prSet presAssocID="{29121975-5A07-4618-AF00-65F41CCC1CCA}" presName="compositeShape" presStyleCnt="0">
        <dgm:presLayoutVars>
          <dgm:chMax val="7"/>
          <dgm:dir/>
          <dgm:resizeHandles val="exact"/>
        </dgm:presLayoutVars>
      </dgm:prSet>
      <dgm:spPr/>
    </dgm:pt>
    <dgm:pt modelId="{87E34E15-F77A-457E-A683-A15B6961F9BD}" type="pres">
      <dgm:prSet presAssocID="{B6359777-BAEE-4E1F-AAE6-FCD47BA5440F}" presName="circ1" presStyleLbl="vennNode1" presStyleIdx="0" presStyleCnt="2" custScaleY="101997" custLinFactNeighborX="-3741" custLinFactNeighborY="1179"/>
      <dgm:spPr/>
    </dgm:pt>
    <dgm:pt modelId="{3549BCDF-A38A-4E3D-AE55-66B351F8A268}" type="pres">
      <dgm:prSet presAssocID="{B6359777-BAEE-4E1F-AAE6-FCD47BA5440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D5C4C97-7491-4A6B-B635-84E7370B6471}" type="pres">
      <dgm:prSet presAssocID="{6B1772F5-4606-4231-B301-9BEF868B1A18}" presName="circ2" presStyleLbl="vennNode1" presStyleIdx="1" presStyleCnt="2" custLinFactNeighborX="4096" custLinFactNeighborY="-1238"/>
      <dgm:spPr/>
    </dgm:pt>
    <dgm:pt modelId="{B366DDD9-48D6-4F18-AB19-61A07AA6B879}" type="pres">
      <dgm:prSet presAssocID="{6B1772F5-4606-4231-B301-9BEF868B1A1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08D43324-952D-42CC-B3B9-15E734A7D9C0}" type="presOf" srcId="{29121975-5A07-4618-AF00-65F41CCC1CCA}" destId="{88380742-8D63-48F2-B300-DD005CC7FCB4}" srcOrd="0" destOrd="0" presId="urn:microsoft.com/office/officeart/2005/8/layout/venn1"/>
    <dgm:cxn modelId="{34DE6647-A314-4F77-8336-DADD2B027714}" srcId="{29121975-5A07-4618-AF00-65F41CCC1CCA}" destId="{B6359777-BAEE-4E1F-AAE6-FCD47BA5440F}" srcOrd="0" destOrd="0" parTransId="{DF199167-DB6E-41C2-AB0C-D1FB6C60A98E}" sibTransId="{4B64ECE5-76D7-4F35-8604-31EB237163F8}"/>
    <dgm:cxn modelId="{01DA464B-5DB1-4948-A73B-C3D96D574105}" srcId="{29121975-5A07-4618-AF00-65F41CCC1CCA}" destId="{6B1772F5-4606-4231-B301-9BEF868B1A18}" srcOrd="1" destOrd="0" parTransId="{85F8B603-1A11-4021-B36B-26CB277F8A69}" sibTransId="{B27B4593-8716-45C1-A808-F306E544A7DE}"/>
    <dgm:cxn modelId="{39EB9F71-665E-405A-BE02-00D0367D8A7A}" type="presOf" srcId="{6B1772F5-4606-4231-B301-9BEF868B1A18}" destId="{B366DDD9-48D6-4F18-AB19-61A07AA6B879}" srcOrd="1" destOrd="0" presId="urn:microsoft.com/office/officeart/2005/8/layout/venn1"/>
    <dgm:cxn modelId="{9919E493-CD04-45F6-8C41-1B3F5520DE47}" type="presOf" srcId="{6B1772F5-4606-4231-B301-9BEF868B1A18}" destId="{8D5C4C97-7491-4A6B-B635-84E7370B6471}" srcOrd="0" destOrd="0" presId="urn:microsoft.com/office/officeart/2005/8/layout/venn1"/>
    <dgm:cxn modelId="{8698FAE9-DD10-4EA1-B0EA-295407038CB6}" type="presOf" srcId="{B6359777-BAEE-4E1F-AAE6-FCD47BA5440F}" destId="{87E34E15-F77A-457E-A683-A15B6961F9BD}" srcOrd="0" destOrd="0" presId="urn:microsoft.com/office/officeart/2005/8/layout/venn1"/>
    <dgm:cxn modelId="{D57F11ED-BD47-40B3-BF6D-08B795AD2408}" type="presOf" srcId="{B6359777-BAEE-4E1F-AAE6-FCD47BA5440F}" destId="{3549BCDF-A38A-4E3D-AE55-66B351F8A268}" srcOrd="1" destOrd="0" presId="urn:microsoft.com/office/officeart/2005/8/layout/venn1"/>
    <dgm:cxn modelId="{DEC30F95-BA84-4CB3-8040-5D9E8D5347B6}" type="presParOf" srcId="{88380742-8D63-48F2-B300-DD005CC7FCB4}" destId="{87E34E15-F77A-457E-A683-A15B6961F9BD}" srcOrd="0" destOrd="0" presId="urn:microsoft.com/office/officeart/2005/8/layout/venn1"/>
    <dgm:cxn modelId="{F4ABCED5-CD62-4157-A7D4-C340EC4F4691}" type="presParOf" srcId="{88380742-8D63-48F2-B300-DD005CC7FCB4}" destId="{3549BCDF-A38A-4E3D-AE55-66B351F8A268}" srcOrd="1" destOrd="0" presId="urn:microsoft.com/office/officeart/2005/8/layout/venn1"/>
    <dgm:cxn modelId="{E5386F89-B37D-490B-B260-1EAA4A950E19}" type="presParOf" srcId="{88380742-8D63-48F2-B300-DD005CC7FCB4}" destId="{8D5C4C97-7491-4A6B-B635-84E7370B6471}" srcOrd="2" destOrd="0" presId="urn:microsoft.com/office/officeart/2005/8/layout/venn1"/>
    <dgm:cxn modelId="{08534472-0456-49B5-AE0E-A75BE0DE5276}" type="presParOf" srcId="{88380742-8D63-48F2-B300-DD005CC7FCB4}" destId="{B366DDD9-48D6-4F18-AB19-61A07AA6B879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A3813E0-1892-44DD-B284-26D8A896747F}" type="doc">
      <dgm:prSet loTypeId="urn:microsoft.com/office/officeart/2005/8/layout/vList6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8A00743C-322E-49F0-B688-59267B401453}">
      <dgm:prSet phldrT="[Text]"/>
      <dgm:spPr/>
      <dgm:t>
        <a:bodyPr/>
        <a:lstStyle/>
        <a:p>
          <a:r>
            <a:rPr lang="es-CL" dirty="0"/>
            <a:t>Taponamiento cardíaco </a:t>
          </a:r>
        </a:p>
      </dgm:t>
    </dgm:pt>
    <dgm:pt modelId="{94250679-CDEA-451A-B2C0-0A3037D5AF91}" type="parTrans" cxnId="{D74D4833-9D71-4456-AD8D-F4ABFEAEBCE4}">
      <dgm:prSet/>
      <dgm:spPr/>
      <dgm:t>
        <a:bodyPr/>
        <a:lstStyle/>
        <a:p>
          <a:endParaRPr lang="es-CL"/>
        </a:p>
      </dgm:t>
    </dgm:pt>
    <dgm:pt modelId="{989F041F-B868-447B-8237-278140E090F2}" type="sibTrans" cxnId="{D74D4833-9D71-4456-AD8D-F4ABFEAEBCE4}">
      <dgm:prSet/>
      <dgm:spPr/>
      <dgm:t>
        <a:bodyPr/>
        <a:lstStyle/>
        <a:p>
          <a:endParaRPr lang="es-CL"/>
        </a:p>
      </dgm:t>
    </dgm:pt>
    <dgm:pt modelId="{266BCE1B-A949-426A-8B96-86A54891CA90}">
      <dgm:prSet/>
      <dgm:spPr/>
      <dgm:t>
        <a:bodyPr/>
        <a:lstStyle/>
        <a:p>
          <a:r>
            <a:rPr lang="es-CL" dirty="0"/>
            <a:t>Neumotórax a tensión</a:t>
          </a:r>
        </a:p>
      </dgm:t>
    </dgm:pt>
    <dgm:pt modelId="{AB249C6E-E8E1-4BB8-A170-4ED2EEFC09B6}" type="parTrans" cxnId="{D47B8EAD-9789-448E-BAFB-9154BDC6A9B6}">
      <dgm:prSet/>
      <dgm:spPr/>
      <dgm:t>
        <a:bodyPr/>
        <a:lstStyle/>
        <a:p>
          <a:endParaRPr lang="es-CL"/>
        </a:p>
      </dgm:t>
    </dgm:pt>
    <dgm:pt modelId="{47EA0E8C-B3AA-45A3-9640-09079D0D07F6}" type="sibTrans" cxnId="{D47B8EAD-9789-448E-BAFB-9154BDC6A9B6}">
      <dgm:prSet/>
      <dgm:spPr/>
      <dgm:t>
        <a:bodyPr/>
        <a:lstStyle/>
        <a:p>
          <a:endParaRPr lang="es-CL"/>
        </a:p>
      </dgm:t>
    </dgm:pt>
    <dgm:pt modelId="{E1375E40-2292-4941-B79A-CBBAD1950EC8}">
      <dgm:prSet/>
      <dgm:spPr/>
      <dgm:t>
        <a:bodyPr/>
        <a:lstStyle/>
        <a:p>
          <a:r>
            <a:rPr lang="es-CL" dirty="0"/>
            <a:t>Lesiones cardíacas congénitas </a:t>
          </a:r>
          <a:r>
            <a:rPr lang="es-CL" dirty="0" err="1"/>
            <a:t>ductus</a:t>
          </a:r>
          <a:r>
            <a:rPr lang="es-CL" dirty="0"/>
            <a:t> dependientes</a:t>
          </a:r>
        </a:p>
      </dgm:t>
    </dgm:pt>
    <dgm:pt modelId="{0BD6F1C0-0BBC-43C3-8D7A-9B64222C5B03}" type="parTrans" cxnId="{1738764B-A11E-4406-A988-1D65EF5F84BF}">
      <dgm:prSet/>
      <dgm:spPr/>
      <dgm:t>
        <a:bodyPr/>
        <a:lstStyle/>
        <a:p>
          <a:endParaRPr lang="es-CL"/>
        </a:p>
      </dgm:t>
    </dgm:pt>
    <dgm:pt modelId="{889DEF13-F886-48A9-BB78-5FDA39943C81}" type="sibTrans" cxnId="{1738764B-A11E-4406-A988-1D65EF5F84BF}">
      <dgm:prSet/>
      <dgm:spPr/>
      <dgm:t>
        <a:bodyPr/>
        <a:lstStyle/>
        <a:p>
          <a:endParaRPr lang="es-CL"/>
        </a:p>
      </dgm:t>
    </dgm:pt>
    <dgm:pt modelId="{AE6E1121-D907-4FC3-86A3-0C90E3DF9747}">
      <dgm:prSet/>
      <dgm:spPr/>
      <dgm:t>
        <a:bodyPr/>
        <a:lstStyle/>
        <a:p>
          <a:r>
            <a:rPr lang="es-CL" dirty="0"/>
            <a:t>Embolia pulmonar masiva</a:t>
          </a:r>
        </a:p>
      </dgm:t>
    </dgm:pt>
    <dgm:pt modelId="{944473BA-D2A6-4B30-99ED-2FE4D5E696BE}" type="parTrans" cxnId="{AFAABB70-AECD-4F4C-BD8D-8D894318D362}">
      <dgm:prSet/>
      <dgm:spPr/>
      <dgm:t>
        <a:bodyPr/>
        <a:lstStyle/>
        <a:p>
          <a:endParaRPr lang="es-CL"/>
        </a:p>
      </dgm:t>
    </dgm:pt>
    <dgm:pt modelId="{1225A486-CC18-4AD3-A9A1-D3D39E50FF5A}" type="sibTrans" cxnId="{AFAABB70-AECD-4F4C-BD8D-8D894318D362}">
      <dgm:prSet/>
      <dgm:spPr/>
      <dgm:t>
        <a:bodyPr/>
        <a:lstStyle/>
        <a:p>
          <a:endParaRPr lang="es-CL"/>
        </a:p>
      </dgm:t>
    </dgm:pt>
    <dgm:pt modelId="{B249A87A-C440-4508-BDD2-3163D6236FA3}">
      <dgm:prSet phldrT="[Text]" custT="1"/>
      <dgm:spPr/>
      <dgm:t>
        <a:bodyPr/>
        <a:lstStyle/>
        <a:p>
          <a:r>
            <a:rPr lang="es-CL" sz="1800" dirty="0"/>
            <a:t>Ruidos cardíacos </a:t>
          </a:r>
          <a:r>
            <a:rPr lang="es-CL" sz="1800" dirty="0" err="1"/>
            <a:t>disminuídos</a:t>
          </a:r>
          <a:r>
            <a:rPr lang="es-CL" sz="1800" dirty="0"/>
            <a:t> o apagados</a:t>
          </a:r>
        </a:p>
      </dgm:t>
    </dgm:pt>
    <dgm:pt modelId="{DB6393F3-5E59-4D2D-8B44-FD4F9DBF8791}" type="parTrans" cxnId="{3584D80C-0E8C-4683-8C46-3857B5BD9814}">
      <dgm:prSet/>
      <dgm:spPr/>
    </dgm:pt>
    <dgm:pt modelId="{6B75C9EE-2068-422A-A911-78C60260FF81}" type="sibTrans" cxnId="{3584D80C-0E8C-4683-8C46-3857B5BD9814}">
      <dgm:prSet/>
      <dgm:spPr/>
    </dgm:pt>
    <dgm:pt modelId="{2F953884-5AEE-472E-87EA-08C698131A37}">
      <dgm:prSet custT="1"/>
      <dgm:spPr/>
      <dgm:t>
        <a:bodyPr/>
        <a:lstStyle/>
        <a:p>
          <a:r>
            <a:rPr lang="es-CL" sz="1800" dirty="0" err="1"/>
            <a:t>Hipersonoridad</a:t>
          </a:r>
          <a:r>
            <a:rPr lang="es-CL" sz="1800" dirty="0"/>
            <a:t> , </a:t>
          </a:r>
          <a:r>
            <a:rPr lang="es-CL" sz="1800" dirty="0" err="1"/>
            <a:t>hiperexpansión</a:t>
          </a:r>
          <a:r>
            <a:rPr lang="es-CL" sz="1800" dirty="0"/>
            <a:t> y ruidos respiratorios disminuidos del lado afectado</a:t>
          </a:r>
        </a:p>
      </dgm:t>
    </dgm:pt>
    <dgm:pt modelId="{CF52D10C-CB58-4551-8F52-34FFEDDE7032}" type="parTrans" cxnId="{6C5F500E-A95C-4CE2-8244-E3B161DC8A00}">
      <dgm:prSet/>
      <dgm:spPr/>
    </dgm:pt>
    <dgm:pt modelId="{C725886D-460B-4764-8A58-ACF405FF535E}" type="sibTrans" cxnId="{6C5F500E-A95C-4CE2-8244-E3B161DC8A00}">
      <dgm:prSet/>
      <dgm:spPr/>
    </dgm:pt>
    <dgm:pt modelId="{D30DBF24-E5EB-4BE9-8E5B-3952837285F8}">
      <dgm:prSet phldrT="[Text]" custT="1"/>
      <dgm:spPr/>
      <dgm:t>
        <a:bodyPr/>
        <a:lstStyle/>
        <a:p>
          <a:r>
            <a:rPr lang="es-CL" sz="1800" dirty="0"/>
            <a:t>Pulso paradójico</a:t>
          </a:r>
        </a:p>
      </dgm:t>
    </dgm:pt>
    <dgm:pt modelId="{6DFB7D68-63E1-48DB-B188-08E00B98EE7D}" type="parTrans" cxnId="{5624E360-E32F-406E-9055-49513DFECE79}">
      <dgm:prSet/>
      <dgm:spPr/>
    </dgm:pt>
    <dgm:pt modelId="{EB9F0CE0-5D28-4B14-BCFF-0D09D697E310}" type="sibTrans" cxnId="{5624E360-E32F-406E-9055-49513DFECE79}">
      <dgm:prSet/>
      <dgm:spPr/>
    </dgm:pt>
    <dgm:pt modelId="{4D4556E0-F5CB-4225-A3AA-610EB6CD641D}">
      <dgm:prSet custT="1"/>
      <dgm:spPr/>
      <dgm:t>
        <a:bodyPr/>
        <a:lstStyle/>
        <a:p>
          <a:r>
            <a:rPr lang="es-CL" sz="1800" dirty="0"/>
            <a:t>Mayor PA </a:t>
          </a:r>
          <a:r>
            <a:rPr lang="es-CL" sz="1800" dirty="0" err="1"/>
            <a:t>preductal</a:t>
          </a:r>
          <a:r>
            <a:rPr lang="es-CL" sz="1800" dirty="0"/>
            <a:t> que </a:t>
          </a:r>
          <a:r>
            <a:rPr lang="es-CL" sz="1800" dirty="0" err="1"/>
            <a:t>postductal</a:t>
          </a:r>
          <a:endParaRPr lang="es-CL" sz="1800" dirty="0"/>
        </a:p>
      </dgm:t>
    </dgm:pt>
    <dgm:pt modelId="{C867B6AC-23DE-4061-9345-69596092D74A}" type="parTrans" cxnId="{D4DAD7D4-87C4-450E-B687-526B7BD69283}">
      <dgm:prSet/>
      <dgm:spPr/>
    </dgm:pt>
    <dgm:pt modelId="{8F92F45B-4FFA-48EF-83F1-A5C7D6E365A6}" type="sibTrans" cxnId="{D4DAD7D4-87C4-450E-B687-526B7BD69283}">
      <dgm:prSet/>
      <dgm:spPr/>
    </dgm:pt>
    <dgm:pt modelId="{4425D252-15E1-43EA-BE1F-AEA50D7E8B51}">
      <dgm:prSet custT="1"/>
      <dgm:spPr/>
      <dgm:t>
        <a:bodyPr/>
        <a:lstStyle/>
        <a:p>
          <a:r>
            <a:rPr lang="es-CL" sz="1800" dirty="0"/>
            <a:t>Mayor </a:t>
          </a:r>
          <a:r>
            <a:rPr lang="es-CL" sz="1800" dirty="0" err="1"/>
            <a:t>sat</a:t>
          </a:r>
          <a:r>
            <a:rPr lang="es-CL" sz="1800" dirty="0"/>
            <a:t> O2 arterial </a:t>
          </a:r>
          <a:r>
            <a:rPr lang="es-CL" sz="1800" dirty="0" err="1"/>
            <a:t>preductal</a:t>
          </a:r>
          <a:endParaRPr lang="es-CL" sz="1800" dirty="0"/>
        </a:p>
      </dgm:t>
    </dgm:pt>
    <dgm:pt modelId="{73E8AF65-D32C-46A6-9531-BEEE685E2819}" type="parTrans" cxnId="{4AF873AA-C4FA-4F3D-81C2-3477AC7DC8F2}">
      <dgm:prSet/>
      <dgm:spPr/>
    </dgm:pt>
    <dgm:pt modelId="{78622DFE-A6C8-48AA-A3FC-C28AF587BF45}" type="sibTrans" cxnId="{4AF873AA-C4FA-4F3D-81C2-3477AC7DC8F2}">
      <dgm:prSet/>
      <dgm:spPr/>
    </dgm:pt>
    <dgm:pt modelId="{2F1FEA9C-4D12-45FB-A324-8647A1BD7734}">
      <dgm:prSet custT="1"/>
      <dgm:spPr/>
      <dgm:t>
        <a:bodyPr/>
        <a:lstStyle/>
        <a:p>
          <a:r>
            <a:rPr lang="es-CL" sz="1800" dirty="0"/>
            <a:t>Ausencia de pulsos femorales</a:t>
          </a:r>
        </a:p>
      </dgm:t>
    </dgm:pt>
    <dgm:pt modelId="{11670F18-2390-4203-ACEF-159AD0E56AF5}" type="parTrans" cxnId="{00B1E1A4-644F-492D-BFA3-A41DD10A0719}">
      <dgm:prSet/>
      <dgm:spPr/>
    </dgm:pt>
    <dgm:pt modelId="{E47DBF15-36AA-4B5C-A086-E16C4B6F9C6A}" type="sibTrans" cxnId="{00B1E1A4-644F-492D-BFA3-A41DD10A0719}">
      <dgm:prSet/>
      <dgm:spPr/>
    </dgm:pt>
    <dgm:pt modelId="{8B0BD7DC-DE37-46CB-8F01-CFB0C0B1645E}">
      <dgm:prSet/>
      <dgm:spPr/>
      <dgm:t>
        <a:bodyPr/>
        <a:lstStyle/>
        <a:p>
          <a:r>
            <a:rPr lang="es-CL" dirty="0"/>
            <a:t>Taquicardia ; cianosis ; hipotensión ; dolor torácico</a:t>
          </a:r>
        </a:p>
      </dgm:t>
    </dgm:pt>
    <dgm:pt modelId="{7399D6BB-1959-4A84-9F7D-FCADDAF8AB5A}" type="parTrans" cxnId="{184A2181-CD6F-4542-8C28-25CF6656BDBE}">
      <dgm:prSet/>
      <dgm:spPr/>
    </dgm:pt>
    <dgm:pt modelId="{59F472F5-E543-4238-9A56-558C34125827}" type="sibTrans" cxnId="{184A2181-CD6F-4542-8C28-25CF6656BDBE}">
      <dgm:prSet/>
      <dgm:spPr/>
    </dgm:pt>
    <dgm:pt modelId="{535530BD-4DFC-40A7-8890-1F9D7AB9DB7F}">
      <dgm:prSet/>
      <dgm:spPr/>
      <dgm:t>
        <a:bodyPr/>
        <a:lstStyle/>
        <a:p>
          <a:r>
            <a:rPr lang="es-CL" dirty="0"/>
            <a:t>Congestión venosa sistémica e insuficiencia del </a:t>
          </a:r>
          <a:r>
            <a:rPr lang="es-CL" dirty="0" err="1"/>
            <a:t>hemicardio</a:t>
          </a:r>
          <a:r>
            <a:rPr lang="es-CL" dirty="0"/>
            <a:t> derecho.</a:t>
          </a:r>
        </a:p>
      </dgm:t>
    </dgm:pt>
    <dgm:pt modelId="{D46AA8C8-33DC-4D60-8C82-547EDC025CA6}" type="parTrans" cxnId="{80F61620-21E8-4FAE-A97A-E5AE03166233}">
      <dgm:prSet/>
      <dgm:spPr/>
    </dgm:pt>
    <dgm:pt modelId="{BF9A7FE3-A50F-4AA3-86FA-3B1E2A99F050}" type="sibTrans" cxnId="{80F61620-21E8-4FAE-A97A-E5AE03166233}">
      <dgm:prSet/>
      <dgm:spPr/>
    </dgm:pt>
    <dgm:pt modelId="{E922B732-31F7-459E-8242-5EF013F3D7D3}" type="pres">
      <dgm:prSet presAssocID="{8A3813E0-1892-44DD-B284-26D8A896747F}" presName="Name0" presStyleCnt="0">
        <dgm:presLayoutVars>
          <dgm:dir/>
          <dgm:animLvl val="lvl"/>
          <dgm:resizeHandles/>
        </dgm:presLayoutVars>
      </dgm:prSet>
      <dgm:spPr/>
    </dgm:pt>
    <dgm:pt modelId="{93C5F28E-D802-47B4-9614-624985B358A5}" type="pres">
      <dgm:prSet presAssocID="{8A00743C-322E-49F0-B688-59267B401453}" presName="linNode" presStyleCnt="0"/>
      <dgm:spPr/>
    </dgm:pt>
    <dgm:pt modelId="{BFA27468-DCBD-4626-9DC4-BAAA0ECC9F26}" type="pres">
      <dgm:prSet presAssocID="{8A00743C-322E-49F0-B688-59267B401453}" presName="parentShp" presStyleLbl="node1" presStyleIdx="0" presStyleCnt="4">
        <dgm:presLayoutVars>
          <dgm:bulletEnabled val="1"/>
        </dgm:presLayoutVars>
      </dgm:prSet>
      <dgm:spPr/>
    </dgm:pt>
    <dgm:pt modelId="{DE536E48-F674-4ADC-8BE1-1334D91B3F2D}" type="pres">
      <dgm:prSet presAssocID="{8A00743C-322E-49F0-B688-59267B401453}" presName="childShp" presStyleLbl="bgAccFollowNode1" presStyleIdx="0" presStyleCnt="4">
        <dgm:presLayoutVars>
          <dgm:bulletEnabled val="1"/>
        </dgm:presLayoutVars>
      </dgm:prSet>
      <dgm:spPr/>
    </dgm:pt>
    <dgm:pt modelId="{2654E18A-D509-4F5B-A90B-57A3A75E5EF8}" type="pres">
      <dgm:prSet presAssocID="{989F041F-B868-447B-8237-278140E090F2}" presName="spacing" presStyleCnt="0"/>
      <dgm:spPr/>
    </dgm:pt>
    <dgm:pt modelId="{5CB048DF-A100-4AC3-B4A8-F05EE1799A2A}" type="pres">
      <dgm:prSet presAssocID="{266BCE1B-A949-426A-8B96-86A54891CA90}" presName="linNode" presStyleCnt="0"/>
      <dgm:spPr/>
    </dgm:pt>
    <dgm:pt modelId="{4369AF8B-92FC-4677-A828-21089715B280}" type="pres">
      <dgm:prSet presAssocID="{266BCE1B-A949-426A-8B96-86A54891CA90}" presName="parentShp" presStyleLbl="node1" presStyleIdx="1" presStyleCnt="4">
        <dgm:presLayoutVars>
          <dgm:bulletEnabled val="1"/>
        </dgm:presLayoutVars>
      </dgm:prSet>
      <dgm:spPr/>
    </dgm:pt>
    <dgm:pt modelId="{69601A10-1DC7-4A8D-A936-EF2F703C9DB6}" type="pres">
      <dgm:prSet presAssocID="{266BCE1B-A949-426A-8B96-86A54891CA90}" presName="childShp" presStyleLbl="bgAccFollowNode1" presStyleIdx="1" presStyleCnt="4">
        <dgm:presLayoutVars>
          <dgm:bulletEnabled val="1"/>
        </dgm:presLayoutVars>
      </dgm:prSet>
      <dgm:spPr/>
    </dgm:pt>
    <dgm:pt modelId="{0C92C7B5-76FF-4E92-810D-6D1D78A61D7D}" type="pres">
      <dgm:prSet presAssocID="{47EA0E8C-B3AA-45A3-9640-09079D0D07F6}" presName="spacing" presStyleCnt="0"/>
      <dgm:spPr/>
    </dgm:pt>
    <dgm:pt modelId="{5F76A43D-1168-4AC4-8DD0-931E531860C6}" type="pres">
      <dgm:prSet presAssocID="{E1375E40-2292-4941-B79A-CBBAD1950EC8}" presName="linNode" presStyleCnt="0"/>
      <dgm:spPr/>
    </dgm:pt>
    <dgm:pt modelId="{44FDB92A-4B16-4F02-9CDD-73574EB205C0}" type="pres">
      <dgm:prSet presAssocID="{E1375E40-2292-4941-B79A-CBBAD1950EC8}" presName="parentShp" presStyleLbl="node1" presStyleIdx="2" presStyleCnt="4">
        <dgm:presLayoutVars>
          <dgm:bulletEnabled val="1"/>
        </dgm:presLayoutVars>
      </dgm:prSet>
      <dgm:spPr/>
    </dgm:pt>
    <dgm:pt modelId="{10B229F3-1C67-4F6E-90CE-E33F7FCB0118}" type="pres">
      <dgm:prSet presAssocID="{E1375E40-2292-4941-B79A-CBBAD1950EC8}" presName="childShp" presStyleLbl="bgAccFollowNode1" presStyleIdx="2" presStyleCnt="4">
        <dgm:presLayoutVars>
          <dgm:bulletEnabled val="1"/>
        </dgm:presLayoutVars>
      </dgm:prSet>
      <dgm:spPr/>
    </dgm:pt>
    <dgm:pt modelId="{776482F8-5FEF-4094-A19B-1B05355D36D6}" type="pres">
      <dgm:prSet presAssocID="{889DEF13-F886-48A9-BB78-5FDA39943C81}" presName="spacing" presStyleCnt="0"/>
      <dgm:spPr/>
    </dgm:pt>
    <dgm:pt modelId="{EA6DE616-4717-4A6E-8312-8667371B1A94}" type="pres">
      <dgm:prSet presAssocID="{AE6E1121-D907-4FC3-86A3-0C90E3DF9747}" presName="linNode" presStyleCnt="0"/>
      <dgm:spPr/>
    </dgm:pt>
    <dgm:pt modelId="{673D0ACF-9EF3-4F21-A0E4-3B8323ADEF1B}" type="pres">
      <dgm:prSet presAssocID="{AE6E1121-D907-4FC3-86A3-0C90E3DF9747}" presName="parentShp" presStyleLbl="node1" presStyleIdx="3" presStyleCnt="4">
        <dgm:presLayoutVars>
          <dgm:bulletEnabled val="1"/>
        </dgm:presLayoutVars>
      </dgm:prSet>
      <dgm:spPr/>
    </dgm:pt>
    <dgm:pt modelId="{1C188B83-DA88-4101-8B53-7E5F320F441E}" type="pres">
      <dgm:prSet presAssocID="{AE6E1121-D907-4FC3-86A3-0C90E3DF9747}" presName="childShp" presStyleLbl="bgAccFollowNode1" presStyleIdx="3" presStyleCnt="4">
        <dgm:presLayoutVars>
          <dgm:bulletEnabled val="1"/>
        </dgm:presLayoutVars>
      </dgm:prSet>
      <dgm:spPr/>
    </dgm:pt>
  </dgm:ptLst>
  <dgm:cxnLst>
    <dgm:cxn modelId="{3584D80C-0E8C-4683-8C46-3857B5BD9814}" srcId="{8A00743C-322E-49F0-B688-59267B401453}" destId="{B249A87A-C440-4508-BDD2-3163D6236FA3}" srcOrd="0" destOrd="0" parTransId="{DB6393F3-5E59-4D2D-8B44-FD4F9DBF8791}" sibTransId="{6B75C9EE-2068-422A-A911-78C60260FF81}"/>
    <dgm:cxn modelId="{6C5F500E-A95C-4CE2-8244-E3B161DC8A00}" srcId="{266BCE1B-A949-426A-8B96-86A54891CA90}" destId="{2F953884-5AEE-472E-87EA-08C698131A37}" srcOrd="0" destOrd="0" parTransId="{CF52D10C-CB58-4551-8F52-34FFEDDE7032}" sibTransId="{C725886D-460B-4764-8A58-ACF405FF535E}"/>
    <dgm:cxn modelId="{80F61620-21E8-4FAE-A97A-E5AE03166233}" srcId="{AE6E1121-D907-4FC3-86A3-0C90E3DF9747}" destId="{535530BD-4DFC-40A7-8890-1F9D7AB9DB7F}" srcOrd="1" destOrd="0" parTransId="{D46AA8C8-33DC-4D60-8C82-547EDC025CA6}" sibTransId="{BF9A7FE3-A50F-4AA3-86FA-3B1E2A99F050}"/>
    <dgm:cxn modelId="{463E582F-EDD7-483D-8297-C4E452D03FD3}" type="presOf" srcId="{2F1FEA9C-4D12-45FB-A324-8647A1BD7734}" destId="{10B229F3-1C67-4F6E-90CE-E33F7FCB0118}" srcOrd="0" destOrd="2" presId="urn:microsoft.com/office/officeart/2005/8/layout/vList6"/>
    <dgm:cxn modelId="{70BAA032-0769-4279-96CC-705867634DAF}" type="presOf" srcId="{8B0BD7DC-DE37-46CB-8F01-CFB0C0B1645E}" destId="{1C188B83-DA88-4101-8B53-7E5F320F441E}" srcOrd="0" destOrd="0" presId="urn:microsoft.com/office/officeart/2005/8/layout/vList6"/>
    <dgm:cxn modelId="{D74D4833-9D71-4456-AD8D-F4ABFEAEBCE4}" srcId="{8A3813E0-1892-44DD-B284-26D8A896747F}" destId="{8A00743C-322E-49F0-B688-59267B401453}" srcOrd="0" destOrd="0" parTransId="{94250679-CDEA-451A-B2C0-0A3037D5AF91}" sibTransId="{989F041F-B868-447B-8237-278140E090F2}"/>
    <dgm:cxn modelId="{F9E4B55C-7DC2-4282-AD5D-7BB9A7848D6E}" type="presOf" srcId="{2F953884-5AEE-472E-87EA-08C698131A37}" destId="{69601A10-1DC7-4A8D-A936-EF2F703C9DB6}" srcOrd="0" destOrd="0" presId="urn:microsoft.com/office/officeart/2005/8/layout/vList6"/>
    <dgm:cxn modelId="{5624E360-E32F-406E-9055-49513DFECE79}" srcId="{8A00743C-322E-49F0-B688-59267B401453}" destId="{D30DBF24-E5EB-4BE9-8E5B-3952837285F8}" srcOrd="1" destOrd="0" parTransId="{6DFB7D68-63E1-48DB-B188-08E00B98EE7D}" sibTransId="{EB9F0CE0-5D28-4B14-BCFF-0D09D697E310}"/>
    <dgm:cxn modelId="{1964C549-CB9F-42A6-B59D-ACE09CD810A7}" type="presOf" srcId="{AE6E1121-D907-4FC3-86A3-0C90E3DF9747}" destId="{673D0ACF-9EF3-4F21-A0E4-3B8323ADEF1B}" srcOrd="0" destOrd="0" presId="urn:microsoft.com/office/officeart/2005/8/layout/vList6"/>
    <dgm:cxn modelId="{1738764B-A11E-4406-A988-1D65EF5F84BF}" srcId="{8A3813E0-1892-44DD-B284-26D8A896747F}" destId="{E1375E40-2292-4941-B79A-CBBAD1950EC8}" srcOrd="2" destOrd="0" parTransId="{0BD6F1C0-0BBC-43C3-8D7A-9B64222C5B03}" sibTransId="{889DEF13-F886-48A9-BB78-5FDA39943C81}"/>
    <dgm:cxn modelId="{AFAABB70-AECD-4F4C-BD8D-8D894318D362}" srcId="{8A3813E0-1892-44DD-B284-26D8A896747F}" destId="{AE6E1121-D907-4FC3-86A3-0C90E3DF9747}" srcOrd="3" destOrd="0" parTransId="{944473BA-D2A6-4B30-99ED-2FE4D5E696BE}" sibTransId="{1225A486-CC18-4AD3-A9A1-D3D39E50FF5A}"/>
    <dgm:cxn modelId="{40A93A52-9075-4BF2-A07A-04F8A8316A26}" type="presOf" srcId="{4D4556E0-F5CB-4225-A3AA-610EB6CD641D}" destId="{10B229F3-1C67-4F6E-90CE-E33F7FCB0118}" srcOrd="0" destOrd="0" presId="urn:microsoft.com/office/officeart/2005/8/layout/vList6"/>
    <dgm:cxn modelId="{74F2D257-9793-4850-B2EC-2AAAABB27816}" type="presOf" srcId="{8A00743C-322E-49F0-B688-59267B401453}" destId="{BFA27468-DCBD-4626-9DC4-BAAA0ECC9F26}" srcOrd="0" destOrd="0" presId="urn:microsoft.com/office/officeart/2005/8/layout/vList6"/>
    <dgm:cxn modelId="{A8901B7A-1A03-4E53-8FD2-53C0C65D6874}" type="presOf" srcId="{B249A87A-C440-4508-BDD2-3163D6236FA3}" destId="{DE536E48-F674-4ADC-8BE1-1334D91B3F2D}" srcOrd="0" destOrd="0" presId="urn:microsoft.com/office/officeart/2005/8/layout/vList6"/>
    <dgm:cxn modelId="{184A2181-CD6F-4542-8C28-25CF6656BDBE}" srcId="{AE6E1121-D907-4FC3-86A3-0C90E3DF9747}" destId="{8B0BD7DC-DE37-46CB-8F01-CFB0C0B1645E}" srcOrd="0" destOrd="0" parTransId="{7399D6BB-1959-4A84-9F7D-FCADDAF8AB5A}" sibTransId="{59F472F5-E543-4238-9A56-558C34125827}"/>
    <dgm:cxn modelId="{A38CBB97-7403-4D9A-9384-0ACD875A7218}" type="presOf" srcId="{E1375E40-2292-4941-B79A-CBBAD1950EC8}" destId="{44FDB92A-4B16-4F02-9CDD-73574EB205C0}" srcOrd="0" destOrd="0" presId="urn:microsoft.com/office/officeart/2005/8/layout/vList6"/>
    <dgm:cxn modelId="{3F712A9D-830D-41B9-B227-D75A453C688E}" type="presOf" srcId="{535530BD-4DFC-40A7-8890-1F9D7AB9DB7F}" destId="{1C188B83-DA88-4101-8B53-7E5F320F441E}" srcOrd="0" destOrd="1" presId="urn:microsoft.com/office/officeart/2005/8/layout/vList6"/>
    <dgm:cxn modelId="{00B1E1A4-644F-492D-BFA3-A41DD10A0719}" srcId="{E1375E40-2292-4941-B79A-CBBAD1950EC8}" destId="{2F1FEA9C-4D12-45FB-A324-8647A1BD7734}" srcOrd="2" destOrd="0" parTransId="{11670F18-2390-4203-ACEF-159AD0E56AF5}" sibTransId="{E47DBF15-36AA-4B5C-A086-E16C4B6F9C6A}"/>
    <dgm:cxn modelId="{4AF873AA-C4FA-4F3D-81C2-3477AC7DC8F2}" srcId="{E1375E40-2292-4941-B79A-CBBAD1950EC8}" destId="{4425D252-15E1-43EA-BE1F-AEA50D7E8B51}" srcOrd="1" destOrd="0" parTransId="{73E8AF65-D32C-46A6-9531-BEEE685E2819}" sibTransId="{78622DFE-A6C8-48AA-A3FC-C28AF587BF45}"/>
    <dgm:cxn modelId="{D47B8EAD-9789-448E-BAFB-9154BDC6A9B6}" srcId="{8A3813E0-1892-44DD-B284-26D8A896747F}" destId="{266BCE1B-A949-426A-8B96-86A54891CA90}" srcOrd="1" destOrd="0" parTransId="{AB249C6E-E8E1-4BB8-A170-4ED2EEFC09B6}" sibTransId="{47EA0E8C-B3AA-45A3-9640-09079D0D07F6}"/>
    <dgm:cxn modelId="{A3938CB4-553F-4CFC-866D-5D41AD59DB7F}" type="presOf" srcId="{266BCE1B-A949-426A-8B96-86A54891CA90}" destId="{4369AF8B-92FC-4677-A828-21089715B280}" srcOrd="0" destOrd="0" presId="urn:microsoft.com/office/officeart/2005/8/layout/vList6"/>
    <dgm:cxn modelId="{964534CC-E366-44E1-9B3A-B56C3C59D2CC}" type="presOf" srcId="{D30DBF24-E5EB-4BE9-8E5B-3952837285F8}" destId="{DE536E48-F674-4ADC-8BE1-1334D91B3F2D}" srcOrd="0" destOrd="1" presId="urn:microsoft.com/office/officeart/2005/8/layout/vList6"/>
    <dgm:cxn modelId="{F6462BD0-F6C2-4852-B586-9D4F3B6296B0}" type="presOf" srcId="{8A3813E0-1892-44DD-B284-26D8A896747F}" destId="{E922B732-31F7-459E-8242-5EF013F3D7D3}" srcOrd="0" destOrd="0" presId="urn:microsoft.com/office/officeart/2005/8/layout/vList6"/>
    <dgm:cxn modelId="{D4DAD7D4-87C4-450E-B687-526B7BD69283}" srcId="{E1375E40-2292-4941-B79A-CBBAD1950EC8}" destId="{4D4556E0-F5CB-4225-A3AA-610EB6CD641D}" srcOrd="0" destOrd="0" parTransId="{C867B6AC-23DE-4061-9345-69596092D74A}" sibTransId="{8F92F45B-4FFA-48EF-83F1-A5C7D6E365A6}"/>
    <dgm:cxn modelId="{B243C9F7-CC50-4BFD-8E4C-A03F120A839F}" type="presOf" srcId="{4425D252-15E1-43EA-BE1F-AEA50D7E8B51}" destId="{10B229F3-1C67-4F6E-90CE-E33F7FCB0118}" srcOrd="0" destOrd="1" presId="urn:microsoft.com/office/officeart/2005/8/layout/vList6"/>
    <dgm:cxn modelId="{82094394-9A9A-4450-B906-5EF74043D2A7}" type="presParOf" srcId="{E922B732-31F7-459E-8242-5EF013F3D7D3}" destId="{93C5F28E-D802-47B4-9614-624985B358A5}" srcOrd="0" destOrd="0" presId="urn:microsoft.com/office/officeart/2005/8/layout/vList6"/>
    <dgm:cxn modelId="{E59B0284-927F-4BBE-9A75-8E5C1DF52239}" type="presParOf" srcId="{93C5F28E-D802-47B4-9614-624985B358A5}" destId="{BFA27468-DCBD-4626-9DC4-BAAA0ECC9F26}" srcOrd="0" destOrd="0" presId="urn:microsoft.com/office/officeart/2005/8/layout/vList6"/>
    <dgm:cxn modelId="{AC293722-C243-4C1F-848C-E46D1F068D75}" type="presParOf" srcId="{93C5F28E-D802-47B4-9614-624985B358A5}" destId="{DE536E48-F674-4ADC-8BE1-1334D91B3F2D}" srcOrd="1" destOrd="0" presId="urn:microsoft.com/office/officeart/2005/8/layout/vList6"/>
    <dgm:cxn modelId="{8E96C02B-FF41-47F0-BECD-327905FAD0C6}" type="presParOf" srcId="{E922B732-31F7-459E-8242-5EF013F3D7D3}" destId="{2654E18A-D509-4F5B-A90B-57A3A75E5EF8}" srcOrd="1" destOrd="0" presId="urn:microsoft.com/office/officeart/2005/8/layout/vList6"/>
    <dgm:cxn modelId="{AE503EF0-26D7-4B91-B497-DBFDB4337D35}" type="presParOf" srcId="{E922B732-31F7-459E-8242-5EF013F3D7D3}" destId="{5CB048DF-A100-4AC3-B4A8-F05EE1799A2A}" srcOrd="2" destOrd="0" presId="urn:microsoft.com/office/officeart/2005/8/layout/vList6"/>
    <dgm:cxn modelId="{86EFA2C5-558F-493F-99BF-3FF352E9AF9F}" type="presParOf" srcId="{5CB048DF-A100-4AC3-B4A8-F05EE1799A2A}" destId="{4369AF8B-92FC-4677-A828-21089715B280}" srcOrd="0" destOrd="0" presId="urn:microsoft.com/office/officeart/2005/8/layout/vList6"/>
    <dgm:cxn modelId="{5ABE70B4-8BE0-4261-A34A-1B45C7978CD9}" type="presParOf" srcId="{5CB048DF-A100-4AC3-B4A8-F05EE1799A2A}" destId="{69601A10-1DC7-4A8D-A936-EF2F703C9DB6}" srcOrd="1" destOrd="0" presId="urn:microsoft.com/office/officeart/2005/8/layout/vList6"/>
    <dgm:cxn modelId="{5BC8057C-F55B-44BA-B17A-B916371AB239}" type="presParOf" srcId="{E922B732-31F7-459E-8242-5EF013F3D7D3}" destId="{0C92C7B5-76FF-4E92-810D-6D1D78A61D7D}" srcOrd="3" destOrd="0" presId="urn:microsoft.com/office/officeart/2005/8/layout/vList6"/>
    <dgm:cxn modelId="{10FDB489-6189-419E-B2C3-5332AC443354}" type="presParOf" srcId="{E922B732-31F7-459E-8242-5EF013F3D7D3}" destId="{5F76A43D-1168-4AC4-8DD0-931E531860C6}" srcOrd="4" destOrd="0" presId="urn:microsoft.com/office/officeart/2005/8/layout/vList6"/>
    <dgm:cxn modelId="{6B657B32-4939-4192-B946-AAE64C75C8F0}" type="presParOf" srcId="{5F76A43D-1168-4AC4-8DD0-931E531860C6}" destId="{44FDB92A-4B16-4F02-9CDD-73574EB205C0}" srcOrd="0" destOrd="0" presId="urn:microsoft.com/office/officeart/2005/8/layout/vList6"/>
    <dgm:cxn modelId="{D8714783-6BC8-43C7-81A8-D32339B723F7}" type="presParOf" srcId="{5F76A43D-1168-4AC4-8DD0-931E531860C6}" destId="{10B229F3-1C67-4F6E-90CE-E33F7FCB0118}" srcOrd="1" destOrd="0" presId="urn:microsoft.com/office/officeart/2005/8/layout/vList6"/>
    <dgm:cxn modelId="{D2A28734-EA71-4C89-9898-5B09C246D246}" type="presParOf" srcId="{E922B732-31F7-459E-8242-5EF013F3D7D3}" destId="{776482F8-5FEF-4094-A19B-1B05355D36D6}" srcOrd="5" destOrd="0" presId="urn:microsoft.com/office/officeart/2005/8/layout/vList6"/>
    <dgm:cxn modelId="{56DF4FC9-C81D-4852-B35F-52868AE2110A}" type="presParOf" srcId="{E922B732-31F7-459E-8242-5EF013F3D7D3}" destId="{EA6DE616-4717-4A6E-8312-8667371B1A94}" srcOrd="6" destOrd="0" presId="urn:microsoft.com/office/officeart/2005/8/layout/vList6"/>
    <dgm:cxn modelId="{3126CB1F-8153-4C7F-9326-6893CF14520E}" type="presParOf" srcId="{EA6DE616-4717-4A6E-8312-8667371B1A94}" destId="{673D0ACF-9EF3-4F21-A0E4-3B8323ADEF1B}" srcOrd="0" destOrd="0" presId="urn:microsoft.com/office/officeart/2005/8/layout/vList6"/>
    <dgm:cxn modelId="{BFAB472A-FDB2-4078-94D1-E70071291679}" type="presParOf" srcId="{EA6DE616-4717-4A6E-8312-8667371B1A94}" destId="{1C188B83-DA88-4101-8B53-7E5F320F441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040C7CA-F1D7-4DFA-B73C-CD4B39B4684A}" type="doc">
      <dgm:prSet loTypeId="urn:microsoft.com/office/officeart/2005/8/layout/arrow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5E1AD228-DD9F-4B68-BBD4-8A969E9F8FFC}">
      <dgm:prSet phldrT="[Texto]"/>
      <dgm:spPr/>
      <dgm:t>
        <a:bodyPr/>
        <a:lstStyle/>
        <a:p>
          <a:r>
            <a:rPr lang="es-CL" dirty="0"/>
            <a:t>Taquicardia</a:t>
          </a:r>
        </a:p>
        <a:p>
          <a:r>
            <a:rPr lang="es-CL" dirty="0"/>
            <a:t>Pulsos periféricos débiles</a:t>
          </a:r>
        </a:p>
        <a:p>
          <a:r>
            <a:rPr lang="es-CL" dirty="0"/>
            <a:t>Pulsos centrales débiles</a:t>
          </a:r>
        </a:p>
        <a:p>
          <a:r>
            <a:rPr lang="es-CL" dirty="0"/>
            <a:t>Disminución de PA diferencial</a:t>
          </a:r>
        </a:p>
      </dgm:t>
    </dgm:pt>
    <dgm:pt modelId="{14282E99-12A5-4A24-A204-C7A8B6A4292F}" type="parTrans" cxnId="{DB68523D-B1E6-42CB-BFAC-A1CBDCEDB888}">
      <dgm:prSet/>
      <dgm:spPr/>
      <dgm:t>
        <a:bodyPr/>
        <a:lstStyle/>
        <a:p>
          <a:endParaRPr lang="es-CL"/>
        </a:p>
      </dgm:t>
    </dgm:pt>
    <dgm:pt modelId="{1848D169-C954-49B0-85D7-8DE59AF384FF}" type="sibTrans" cxnId="{DB68523D-B1E6-42CB-BFAC-A1CBDCEDB888}">
      <dgm:prSet/>
      <dgm:spPr/>
      <dgm:t>
        <a:bodyPr/>
        <a:lstStyle/>
        <a:p>
          <a:endParaRPr lang="es-CL"/>
        </a:p>
      </dgm:t>
    </dgm:pt>
    <dgm:pt modelId="{E9D0EC1C-A643-4C6B-8C77-3D36D8EF47FB}">
      <dgm:prSet phldrT="[Texto]"/>
      <dgm:spPr/>
      <dgm:t>
        <a:bodyPr/>
        <a:lstStyle/>
        <a:p>
          <a:r>
            <a:rPr lang="es-CL" dirty="0"/>
            <a:t>Extremidades distales frías</a:t>
          </a:r>
        </a:p>
        <a:p>
          <a:r>
            <a:rPr lang="es-CL" dirty="0"/>
            <a:t>Llene capilar mayor 2s</a:t>
          </a:r>
        </a:p>
        <a:p>
          <a:r>
            <a:rPr lang="es-CL" dirty="0"/>
            <a:t>Compromiso de consciencia</a:t>
          </a:r>
        </a:p>
        <a:p>
          <a:r>
            <a:rPr lang="es-CL" dirty="0" err="1"/>
            <a:t>Hipotención</a:t>
          </a:r>
          <a:endParaRPr lang="es-CL" dirty="0"/>
        </a:p>
      </dgm:t>
    </dgm:pt>
    <dgm:pt modelId="{B4C4CADD-681F-4FB3-A61F-9C969B8FD624}" type="parTrans" cxnId="{1258B426-0204-4F41-89CB-6EA298F84C0E}">
      <dgm:prSet/>
      <dgm:spPr/>
      <dgm:t>
        <a:bodyPr/>
        <a:lstStyle/>
        <a:p>
          <a:endParaRPr lang="es-CL"/>
        </a:p>
      </dgm:t>
    </dgm:pt>
    <dgm:pt modelId="{73BA68AB-60FC-415E-95E9-06C44CA9DAD5}" type="sibTrans" cxnId="{1258B426-0204-4F41-89CB-6EA298F84C0E}">
      <dgm:prSet/>
      <dgm:spPr/>
      <dgm:t>
        <a:bodyPr/>
        <a:lstStyle/>
        <a:p>
          <a:endParaRPr lang="es-CL"/>
        </a:p>
      </dgm:t>
    </dgm:pt>
    <dgm:pt modelId="{1B99EA8F-402F-4358-87AD-F3044F820BB4}" type="pres">
      <dgm:prSet presAssocID="{F040C7CA-F1D7-4DFA-B73C-CD4B39B4684A}" presName="compositeShape" presStyleCnt="0">
        <dgm:presLayoutVars>
          <dgm:chMax val="2"/>
          <dgm:dir/>
          <dgm:resizeHandles val="exact"/>
        </dgm:presLayoutVars>
      </dgm:prSet>
      <dgm:spPr/>
    </dgm:pt>
    <dgm:pt modelId="{B7EC7B45-A6C5-44B1-8DE4-C4145F9C9AFB}" type="pres">
      <dgm:prSet presAssocID="{5E1AD228-DD9F-4B68-BBD4-8A969E9F8FFC}" presName="upArrow" presStyleLbl="node1" presStyleIdx="0" presStyleCnt="2"/>
      <dgm:spPr/>
    </dgm:pt>
    <dgm:pt modelId="{86717814-7920-4F38-AB5D-98BB56960EF0}" type="pres">
      <dgm:prSet presAssocID="{5E1AD228-DD9F-4B68-BBD4-8A969E9F8FFC}" presName="upArrowText" presStyleLbl="revTx" presStyleIdx="0" presStyleCnt="2" custScaleX="89585" custScaleY="71968" custLinFactNeighborX="14173" custLinFactNeighborY="189">
        <dgm:presLayoutVars>
          <dgm:chMax val="0"/>
          <dgm:bulletEnabled val="1"/>
        </dgm:presLayoutVars>
      </dgm:prSet>
      <dgm:spPr/>
    </dgm:pt>
    <dgm:pt modelId="{AAE207E7-19EA-4D54-81BB-EA58BD040FFC}" type="pres">
      <dgm:prSet presAssocID="{E9D0EC1C-A643-4C6B-8C77-3D36D8EF47FB}" presName="downArrow" presStyleLbl="node1" presStyleIdx="1" presStyleCnt="2"/>
      <dgm:spPr/>
    </dgm:pt>
    <dgm:pt modelId="{F7D56290-F4B6-4B9A-9FC7-47FBF1CA6109}" type="pres">
      <dgm:prSet presAssocID="{E9D0EC1C-A643-4C6B-8C77-3D36D8EF47FB}" presName="downArrowText" presStyleLbl="revTx" presStyleIdx="1" presStyleCnt="2" custLinFactNeighborX="8990" custLinFactNeighborY="1939">
        <dgm:presLayoutVars>
          <dgm:chMax val="0"/>
          <dgm:bulletEnabled val="1"/>
        </dgm:presLayoutVars>
      </dgm:prSet>
      <dgm:spPr/>
    </dgm:pt>
  </dgm:ptLst>
  <dgm:cxnLst>
    <dgm:cxn modelId="{1258B426-0204-4F41-89CB-6EA298F84C0E}" srcId="{F040C7CA-F1D7-4DFA-B73C-CD4B39B4684A}" destId="{E9D0EC1C-A643-4C6B-8C77-3D36D8EF47FB}" srcOrd="1" destOrd="0" parTransId="{B4C4CADD-681F-4FB3-A61F-9C969B8FD624}" sibTransId="{73BA68AB-60FC-415E-95E9-06C44CA9DAD5}"/>
    <dgm:cxn modelId="{DB68523D-B1E6-42CB-BFAC-A1CBDCEDB888}" srcId="{F040C7CA-F1D7-4DFA-B73C-CD4B39B4684A}" destId="{5E1AD228-DD9F-4B68-BBD4-8A969E9F8FFC}" srcOrd="0" destOrd="0" parTransId="{14282E99-12A5-4A24-A204-C7A8B6A4292F}" sibTransId="{1848D169-C954-49B0-85D7-8DE59AF384FF}"/>
    <dgm:cxn modelId="{FECC5FB8-8DEE-462B-A0C6-CB1FC033A3AB}" type="presOf" srcId="{E9D0EC1C-A643-4C6B-8C77-3D36D8EF47FB}" destId="{F7D56290-F4B6-4B9A-9FC7-47FBF1CA6109}" srcOrd="0" destOrd="0" presId="urn:microsoft.com/office/officeart/2005/8/layout/arrow4"/>
    <dgm:cxn modelId="{D734BCCA-BD87-4C16-BB5B-901F5F742A6E}" type="presOf" srcId="{F040C7CA-F1D7-4DFA-B73C-CD4B39B4684A}" destId="{1B99EA8F-402F-4358-87AD-F3044F820BB4}" srcOrd="0" destOrd="0" presId="urn:microsoft.com/office/officeart/2005/8/layout/arrow4"/>
    <dgm:cxn modelId="{2798DFD4-5698-4CE4-AEE5-F71EB072DA98}" type="presOf" srcId="{5E1AD228-DD9F-4B68-BBD4-8A969E9F8FFC}" destId="{86717814-7920-4F38-AB5D-98BB56960EF0}" srcOrd="0" destOrd="0" presId="urn:microsoft.com/office/officeart/2005/8/layout/arrow4"/>
    <dgm:cxn modelId="{FB0DF5E8-2EE8-4921-8AD9-D29023A20FD5}" type="presParOf" srcId="{1B99EA8F-402F-4358-87AD-F3044F820BB4}" destId="{B7EC7B45-A6C5-44B1-8DE4-C4145F9C9AFB}" srcOrd="0" destOrd="0" presId="urn:microsoft.com/office/officeart/2005/8/layout/arrow4"/>
    <dgm:cxn modelId="{E260704B-20FE-4A70-9A61-A13A6D938C16}" type="presParOf" srcId="{1B99EA8F-402F-4358-87AD-F3044F820BB4}" destId="{86717814-7920-4F38-AB5D-98BB56960EF0}" srcOrd="1" destOrd="0" presId="urn:microsoft.com/office/officeart/2005/8/layout/arrow4"/>
    <dgm:cxn modelId="{DBBFBF86-1C0B-4BED-B78E-1BC6D6E0EE4F}" type="presParOf" srcId="{1B99EA8F-402F-4358-87AD-F3044F820BB4}" destId="{AAE207E7-19EA-4D54-81BB-EA58BD040FFC}" srcOrd="2" destOrd="0" presId="urn:microsoft.com/office/officeart/2005/8/layout/arrow4"/>
    <dgm:cxn modelId="{E9C63DF5-72DA-46A2-AE7A-DAC5FA849742}" type="presParOf" srcId="{1B99EA8F-402F-4358-87AD-F3044F820BB4}" destId="{F7D56290-F4B6-4B9A-9FC7-47FBF1CA6109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11F888F-FB3B-4841-BB94-B6E70335A97C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L"/>
        </a:p>
      </dgm:t>
    </dgm:pt>
    <dgm:pt modelId="{C923B018-F717-4D08-BFD3-5CA5F1879540}">
      <dgm:prSet phldrT="[Texto]"/>
      <dgm:spPr/>
      <dgm:t>
        <a:bodyPr/>
        <a:lstStyle/>
        <a:p>
          <a:r>
            <a:rPr lang="es-CL" dirty="0"/>
            <a:t>Acceso vascular</a:t>
          </a:r>
        </a:p>
      </dgm:t>
    </dgm:pt>
    <dgm:pt modelId="{B9F94398-9C91-4653-8420-CA363338C4B7}" type="parTrans" cxnId="{BA0CCB8E-4C7A-457C-953C-EB1B2CDC9341}">
      <dgm:prSet/>
      <dgm:spPr/>
      <dgm:t>
        <a:bodyPr/>
        <a:lstStyle/>
        <a:p>
          <a:endParaRPr lang="es-CL"/>
        </a:p>
      </dgm:t>
    </dgm:pt>
    <dgm:pt modelId="{F47D0182-2009-4FAF-96AE-271BC378C466}" type="sibTrans" cxnId="{BA0CCB8E-4C7A-457C-953C-EB1B2CDC9341}">
      <dgm:prSet/>
      <dgm:spPr/>
      <dgm:t>
        <a:bodyPr/>
        <a:lstStyle/>
        <a:p>
          <a:endParaRPr lang="es-CL"/>
        </a:p>
      </dgm:t>
    </dgm:pt>
    <dgm:pt modelId="{5A72EA2A-50BA-4884-9684-84106EA3CB90}">
      <dgm:prSet phldrT="[Texto]"/>
      <dgm:spPr/>
      <dgm:t>
        <a:bodyPr/>
        <a:lstStyle/>
        <a:p>
          <a:r>
            <a:rPr lang="es-CL" dirty="0"/>
            <a:t>Reanimación con líquidos</a:t>
          </a:r>
        </a:p>
      </dgm:t>
    </dgm:pt>
    <dgm:pt modelId="{D628481A-D030-4C63-8E18-FED03EC495BF}" type="parTrans" cxnId="{3E21437C-E7A0-4CE7-B188-833E6EDDF86A}">
      <dgm:prSet/>
      <dgm:spPr/>
      <dgm:t>
        <a:bodyPr/>
        <a:lstStyle/>
        <a:p>
          <a:endParaRPr lang="es-CL"/>
        </a:p>
      </dgm:t>
    </dgm:pt>
    <dgm:pt modelId="{E9F55C79-F651-47B3-AD30-CC16894F7EDF}" type="sibTrans" cxnId="{3E21437C-E7A0-4CE7-B188-833E6EDDF86A}">
      <dgm:prSet/>
      <dgm:spPr/>
      <dgm:t>
        <a:bodyPr/>
        <a:lstStyle/>
        <a:p>
          <a:endParaRPr lang="es-CL"/>
        </a:p>
      </dgm:t>
    </dgm:pt>
    <dgm:pt modelId="{B96CF77A-13D3-4CCC-987A-2C0C13C92ADF}">
      <dgm:prSet/>
      <dgm:spPr/>
      <dgm:t>
        <a:bodyPr/>
        <a:lstStyle/>
        <a:p>
          <a:r>
            <a:rPr lang="es-CL" dirty="0"/>
            <a:t>Monitorización</a:t>
          </a:r>
        </a:p>
      </dgm:t>
    </dgm:pt>
    <dgm:pt modelId="{4EF7C4E8-FD1B-428C-8426-965025C23BE3}" type="parTrans" cxnId="{8DF2275E-8C6E-4A8C-A323-54C50F650419}">
      <dgm:prSet/>
      <dgm:spPr/>
      <dgm:t>
        <a:bodyPr/>
        <a:lstStyle/>
        <a:p>
          <a:endParaRPr lang="es-CL"/>
        </a:p>
      </dgm:t>
    </dgm:pt>
    <dgm:pt modelId="{D5A8495C-785C-49D7-B5D2-1E6F2A5D9619}" type="sibTrans" cxnId="{8DF2275E-8C6E-4A8C-A323-54C50F650419}">
      <dgm:prSet/>
      <dgm:spPr/>
      <dgm:t>
        <a:bodyPr/>
        <a:lstStyle/>
        <a:p>
          <a:endParaRPr lang="es-CL"/>
        </a:p>
      </dgm:t>
    </dgm:pt>
    <dgm:pt modelId="{4F3C5A04-C5B8-4D50-897D-6A0C9D45834D}">
      <dgm:prSet/>
      <dgm:spPr/>
      <dgm:t>
        <a:bodyPr/>
        <a:lstStyle/>
        <a:p>
          <a:r>
            <a:rPr lang="es-CL" dirty="0"/>
            <a:t>Reevaluación frecuente</a:t>
          </a:r>
        </a:p>
      </dgm:t>
    </dgm:pt>
    <dgm:pt modelId="{D37D3F52-00C1-4214-9C3F-AEF681365459}" type="parTrans" cxnId="{982E3C82-637B-4337-8B30-22003E7BE0E0}">
      <dgm:prSet/>
      <dgm:spPr/>
      <dgm:t>
        <a:bodyPr/>
        <a:lstStyle/>
        <a:p>
          <a:endParaRPr lang="es-CL"/>
        </a:p>
      </dgm:t>
    </dgm:pt>
    <dgm:pt modelId="{C15B2508-513F-40C2-872E-9F33A56CFD82}" type="sibTrans" cxnId="{982E3C82-637B-4337-8B30-22003E7BE0E0}">
      <dgm:prSet/>
      <dgm:spPr/>
      <dgm:t>
        <a:bodyPr/>
        <a:lstStyle/>
        <a:p>
          <a:endParaRPr lang="es-CL"/>
        </a:p>
      </dgm:t>
    </dgm:pt>
    <dgm:pt modelId="{E0A846C2-7D3C-40BD-BA5B-BD7621AA5BF1}">
      <dgm:prSet/>
      <dgm:spPr/>
      <dgm:t>
        <a:bodyPr/>
        <a:lstStyle/>
        <a:p>
          <a:r>
            <a:rPr lang="es-CL" dirty="0"/>
            <a:t>Pruebas de laboratorio</a:t>
          </a:r>
        </a:p>
      </dgm:t>
    </dgm:pt>
    <dgm:pt modelId="{1CE180E1-6E18-4275-B5E3-3DEDA8C7700C}" type="parTrans" cxnId="{C91AAE4E-B887-498D-B755-C2337E494A97}">
      <dgm:prSet/>
      <dgm:spPr/>
      <dgm:t>
        <a:bodyPr/>
        <a:lstStyle/>
        <a:p>
          <a:endParaRPr lang="es-CL"/>
        </a:p>
      </dgm:t>
    </dgm:pt>
    <dgm:pt modelId="{82E0AC53-AB80-42B7-A6FA-16C85CCB579C}" type="sibTrans" cxnId="{C91AAE4E-B887-498D-B755-C2337E494A97}">
      <dgm:prSet/>
      <dgm:spPr/>
      <dgm:t>
        <a:bodyPr/>
        <a:lstStyle/>
        <a:p>
          <a:endParaRPr lang="es-CL"/>
        </a:p>
      </dgm:t>
    </dgm:pt>
    <dgm:pt modelId="{68E95ED1-8A7B-460B-8ADC-740A0F9A84F8}">
      <dgm:prSet/>
      <dgm:spPr/>
      <dgm:t>
        <a:bodyPr/>
        <a:lstStyle/>
        <a:p>
          <a:r>
            <a:rPr lang="es-CL" dirty="0"/>
            <a:t>Terapia con medicamento</a:t>
          </a:r>
        </a:p>
      </dgm:t>
    </dgm:pt>
    <dgm:pt modelId="{83F48ECD-B862-4B67-867A-3F9E8E36C348}" type="parTrans" cxnId="{98B39D4C-8F39-426F-BC6A-16DD8C186220}">
      <dgm:prSet/>
      <dgm:spPr/>
      <dgm:t>
        <a:bodyPr/>
        <a:lstStyle/>
        <a:p>
          <a:endParaRPr lang="es-CL"/>
        </a:p>
      </dgm:t>
    </dgm:pt>
    <dgm:pt modelId="{DBCF7B72-D6F3-4747-867A-6A4EDBC35377}" type="sibTrans" cxnId="{98B39D4C-8F39-426F-BC6A-16DD8C186220}">
      <dgm:prSet/>
      <dgm:spPr/>
      <dgm:t>
        <a:bodyPr/>
        <a:lstStyle/>
        <a:p>
          <a:endParaRPr lang="es-CL"/>
        </a:p>
      </dgm:t>
    </dgm:pt>
    <dgm:pt modelId="{282752C4-D117-4AA3-A80E-1EB5F89DE58A}">
      <dgm:prSet/>
      <dgm:spPr/>
      <dgm:t>
        <a:bodyPr/>
        <a:lstStyle/>
        <a:p>
          <a:r>
            <a:rPr lang="es-CL" dirty="0"/>
            <a:t>Consulta al </a:t>
          </a:r>
          <a:r>
            <a:rPr lang="es-CL" dirty="0" err="1"/>
            <a:t>subespecialista</a:t>
          </a:r>
          <a:endParaRPr lang="es-CL" dirty="0"/>
        </a:p>
      </dgm:t>
    </dgm:pt>
    <dgm:pt modelId="{BD650183-ABF2-4F66-86C5-8251589150E4}" type="parTrans" cxnId="{45ABFBF4-A3E3-4673-BA75-83BFAB852EF7}">
      <dgm:prSet/>
      <dgm:spPr/>
      <dgm:t>
        <a:bodyPr/>
        <a:lstStyle/>
        <a:p>
          <a:endParaRPr lang="es-CL"/>
        </a:p>
      </dgm:t>
    </dgm:pt>
    <dgm:pt modelId="{8728AC3C-F1D4-477C-B54D-33D968A20FBE}" type="sibTrans" cxnId="{45ABFBF4-A3E3-4673-BA75-83BFAB852EF7}">
      <dgm:prSet/>
      <dgm:spPr/>
      <dgm:t>
        <a:bodyPr/>
        <a:lstStyle/>
        <a:p>
          <a:endParaRPr lang="es-CL"/>
        </a:p>
      </dgm:t>
    </dgm:pt>
    <dgm:pt modelId="{B32F0028-F1FE-4701-A169-4C0C33BCA372}">
      <dgm:prSet/>
      <dgm:spPr/>
      <dgm:t>
        <a:bodyPr/>
        <a:lstStyle/>
        <a:p>
          <a:r>
            <a:rPr lang="es-CL" dirty="0"/>
            <a:t>Vía aérea y ventilación</a:t>
          </a:r>
        </a:p>
      </dgm:t>
    </dgm:pt>
    <dgm:pt modelId="{5B095828-0C43-4A43-AF46-F9B76A79BF6D}" type="parTrans" cxnId="{8710D0AB-9D5D-4B05-91B8-F47D92BDDB12}">
      <dgm:prSet/>
      <dgm:spPr/>
      <dgm:t>
        <a:bodyPr/>
        <a:lstStyle/>
        <a:p>
          <a:endParaRPr lang="es-CL"/>
        </a:p>
      </dgm:t>
    </dgm:pt>
    <dgm:pt modelId="{03281405-56AE-420C-96E3-16B52510885F}" type="sibTrans" cxnId="{8710D0AB-9D5D-4B05-91B8-F47D92BDDB12}">
      <dgm:prSet/>
      <dgm:spPr/>
      <dgm:t>
        <a:bodyPr/>
        <a:lstStyle/>
        <a:p>
          <a:endParaRPr lang="es-CL"/>
        </a:p>
      </dgm:t>
    </dgm:pt>
    <dgm:pt modelId="{BFB0D6E3-4C79-4442-9717-67169EFB106C}" type="pres">
      <dgm:prSet presAssocID="{611F888F-FB3B-4841-BB94-B6E70335A97C}" presName="linear" presStyleCnt="0">
        <dgm:presLayoutVars>
          <dgm:dir/>
          <dgm:animLvl val="lvl"/>
          <dgm:resizeHandles val="exact"/>
        </dgm:presLayoutVars>
      </dgm:prSet>
      <dgm:spPr/>
    </dgm:pt>
    <dgm:pt modelId="{607B41BA-1698-4E5E-880A-5786C3140C2A}" type="pres">
      <dgm:prSet presAssocID="{B32F0028-F1FE-4701-A169-4C0C33BCA372}" presName="parentLin" presStyleCnt="0"/>
      <dgm:spPr/>
    </dgm:pt>
    <dgm:pt modelId="{59B00D04-69F9-4554-9858-3306339D9DEB}" type="pres">
      <dgm:prSet presAssocID="{B32F0028-F1FE-4701-A169-4C0C33BCA372}" presName="parentLeftMargin" presStyleLbl="node1" presStyleIdx="0" presStyleCnt="8"/>
      <dgm:spPr/>
    </dgm:pt>
    <dgm:pt modelId="{656D1CE5-A6E1-4F59-82E8-B6EFB6930484}" type="pres">
      <dgm:prSet presAssocID="{B32F0028-F1FE-4701-A169-4C0C33BCA372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D7E5B701-AF9E-46CC-9EC4-F4CF6F9D4662}" type="pres">
      <dgm:prSet presAssocID="{B32F0028-F1FE-4701-A169-4C0C33BCA372}" presName="negativeSpace" presStyleCnt="0"/>
      <dgm:spPr/>
    </dgm:pt>
    <dgm:pt modelId="{85D8D618-6FFF-4CCA-B56A-A05BEF4D8B16}" type="pres">
      <dgm:prSet presAssocID="{B32F0028-F1FE-4701-A169-4C0C33BCA372}" presName="childText" presStyleLbl="conFgAcc1" presStyleIdx="0" presStyleCnt="8">
        <dgm:presLayoutVars>
          <dgm:bulletEnabled val="1"/>
        </dgm:presLayoutVars>
      </dgm:prSet>
      <dgm:spPr/>
    </dgm:pt>
    <dgm:pt modelId="{9944717B-AD3B-416E-A90C-DB3EF70600F4}" type="pres">
      <dgm:prSet presAssocID="{03281405-56AE-420C-96E3-16B52510885F}" presName="spaceBetweenRectangles" presStyleCnt="0"/>
      <dgm:spPr/>
    </dgm:pt>
    <dgm:pt modelId="{20B65C87-6A0D-4F80-AA3F-82AFC4498731}" type="pres">
      <dgm:prSet presAssocID="{C923B018-F717-4D08-BFD3-5CA5F1879540}" presName="parentLin" presStyleCnt="0"/>
      <dgm:spPr/>
    </dgm:pt>
    <dgm:pt modelId="{717BDB3C-6DC4-48AC-AD9C-438A36DAAC2B}" type="pres">
      <dgm:prSet presAssocID="{C923B018-F717-4D08-BFD3-5CA5F1879540}" presName="parentLeftMargin" presStyleLbl="node1" presStyleIdx="0" presStyleCnt="8"/>
      <dgm:spPr/>
    </dgm:pt>
    <dgm:pt modelId="{C284AEFC-77DF-49C0-8CD7-6DCD994E4787}" type="pres">
      <dgm:prSet presAssocID="{C923B018-F717-4D08-BFD3-5CA5F1879540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EF8D40F5-B5CD-4711-AF30-86BF64661A25}" type="pres">
      <dgm:prSet presAssocID="{C923B018-F717-4D08-BFD3-5CA5F1879540}" presName="negativeSpace" presStyleCnt="0"/>
      <dgm:spPr/>
    </dgm:pt>
    <dgm:pt modelId="{5A81ECDC-7888-49EB-9851-15B6F2B0A2F3}" type="pres">
      <dgm:prSet presAssocID="{C923B018-F717-4D08-BFD3-5CA5F1879540}" presName="childText" presStyleLbl="conFgAcc1" presStyleIdx="1" presStyleCnt="8">
        <dgm:presLayoutVars>
          <dgm:bulletEnabled val="1"/>
        </dgm:presLayoutVars>
      </dgm:prSet>
      <dgm:spPr/>
    </dgm:pt>
    <dgm:pt modelId="{B40A535D-E115-4C6B-82B6-FD1B54A919B6}" type="pres">
      <dgm:prSet presAssocID="{F47D0182-2009-4FAF-96AE-271BC378C466}" presName="spaceBetweenRectangles" presStyleCnt="0"/>
      <dgm:spPr/>
    </dgm:pt>
    <dgm:pt modelId="{C9191FBC-3DB5-48DD-BBAE-B7003A7B026E}" type="pres">
      <dgm:prSet presAssocID="{5A72EA2A-50BA-4884-9684-84106EA3CB90}" presName="parentLin" presStyleCnt="0"/>
      <dgm:spPr/>
    </dgm:pt>
    <dgm:pt modelId="{892F1A2D-1054-49E2-8E89-500A3935A311}" type="pres">
      <dgm:prSet presAssocID="{5A72EA2A-50BA-4884-9684-84106EA3CB90}" presName="parentLeftMargin" presStyleLbl="node1" presStyleIdx="1" presStyleCnt="8"/>
      <dgm:spPr/>
    </dgm:pt>
    <dgm:pt modelId="{6788CC85-42BA-404B-B84E-717CEC4DE9D2}" type="pres">
      <dgm:prSet presAssocID="{5A72EA2A-50BA-4884-9684-84106EA3CB90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463D6D50-5269-46EC-80B7-CC132BF37D0B}" type="pres">
      <dgm:prSet presAssocID="{5A72EA2A-50BA-4884-9684-84106EA3CB90}" presName="negativeSpace" presStyleCnt="0"/>
      <dgm:spPr/>
    </dgm:pt>
    <dgm:pt modelId="{A593D5C2-2F24-4893-BF1D-6BCD4B571DED}" type="pres">
      <dgm:prSet presAssocID="{5A72EA2A-50BA-4884-9684-84106EA3CB90}" presName="childText" presStyleLbl="conFgAcc1" presStyleIdx="2" presStyleCnt="8">
        <dgm:presLayoutVars>
          <dgm:bulletEnabled val="1"/>
        </dgm:presLayoutVars>
      </dgm:prSet>
      <dgm:spPr/>
    </dgm:pt>
    <dgm:pt modelId="{580B80CF-2C14-4D57-A926-3898D1829BA0}" type="pres">
      <dgm:prSet presAssocID="{E9F55C79-F651-47B3-AD30-CC16894F7EDF}" presName="spaceBetweenRectangles" presStyleCnt="0"/>
      <dgm:spPr/>
    </dgm:pt>
    <dgm:pt modelId="{3427A597-E19B-4914-8A51-EBE7B39F246A}" type="pres">
      <dgm:prSet presAssocID="{B96CF77A-13D3-4CCC-987A-2C0C13C92ADF}" presName="parentLin" presStyleCnt="0"/>
      <dgm:spPr/>
    </dgm:pt>
    <dgm:pt modelId="{A9BC7412-EBFD-4FFD-B89C-67085C91E3ED}" type="pres">
      <dgm:prSet presAssocID="{B96CF77A-13D3-4CCC-987A-2C0C13C92ADF}" presName="parentLeftMargin" presStyleLbl="node1" presStyleIdx="2" presStyleCnt="8"/>
      <dgm:spPr/>
    </dgm:pt>
    <dgm:pt modelId="{7A7E945E-F562-4BAC-B17D-B64BD64791D0}" type="pres">
      <dgm:prSet presAssocID="{B96CF77A-13D3-4CCC-987A-2C0C13C92ADF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1D2D1BCF-DE27-4AFC-B214-9944572EE346}" type="pres">
      <dgm:prSet presAssocID="{B96CF77A-13D3-4CCC-987A-2C0C13C92ADF}" presName="negativeSpace" presStyleCnt="0"/>
      <dgm:spPr/>
    </dgm:pt>
    <dgm:pt modelId="{1530963B-13FE-4921-9C9A-5E25F0DC5AC3}" type="pres">
      <dgm:prSet presAssocID="{B96CF77A-13D3-4CCC-987A-2C0C13C92ADF}" presName="childText" presStyleLbl="conFgAcc1" presStyleIdx="3" presStyleCnt="8">
        <dgm:presLayoutVars>
          <dgm:bulletEnabled val="1"/>
        </dgm:presLayoutVars>
      </dgm:prSet>
      <dgm:spPr/>
    </dgm:pt>
    <dgm:pt modelId="{0E382078-47CD-4911-9231-4B4C530A7F12}" type="pres">
      <dgm:prSet presAssocID="{D5A8495C-785C-49D7-B5D2-1E6F2A5D9619}" presName="spaceBetweenRectangles" presStyleCnt="0"/>
      <dgm:spPr/>
    </dgm:pt>
    <dgm:pt modelId="{D1BF5975-F922-4246-B648-63723EC00F0C}" type="pres">
      <dgm:prSet presAssocID="{4F3C5A04-C5B8-4D50-897D-6A0C9D45834D}" presName="parentLin" presStyleCnt="0"/>
      <dgm:spPr/>
    </dgm:pt>
    <dgm:pt modelId="{989071B4-92D6-4856-B7CF-286D744C67A8}" type="pres">
      <dgm:prSet presAssocID="{4F3C5A04-C5B8-4D50-897D-6A0C9D45834D}" presName="parentLeftMargin" presStyleLbl="node1" presStyleIdx="3" presStyleCnt="8"/>
      <dgm:spPr/>
    </dgm:pt>
    <dgm:pt modelId="{5D4B7F2C-6C8B-431B-A075-B8E66BF8DB0D}" type="pres">
      <dgm:prSet presAssocID="{4F3C5A04-C5B8-4D50-897D-6A0C9D45834D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2128863F-739B-44A3-BEC4-1CF9569900AF}" type="pres">
      <dgm:prSet presAssocID="{4F3C5A04-C5B8-4D50-897D-6A0C9D45834D}" presName="negativeSpace" presStyleCnt="0"/>
      <dgm:spPr/>
    </dgm:pt>
    <dgm:pt modelId="{3159400E-2FA3-4AD0-9F56-59CE8D12C0D1}" type="pres">
      <dgm:prSet presAssocID="{4F3C5A04-C5B8-4D50-897D-6A0C9D45834D}" presName="childText" presStyleLbl="conFgAcc1" presStyleIdx="4" presStyleCnt="8">
        <dgm:presLayoutVars>
          <dgm:bulletEnabled val="1"/>
        </dgm:presLayoutVars>
      </dgm:prSet>
      <dgm:spPr/>
    </dgm:pt>
    <dgm:pt modelId="{7B2C2B5E-FFDD-4D53-A43F-CB73795A5069}" type="pres">
      <dgm:prSet presAssocID="{C15B2508-513F-40C2-872E-9F33A56CFD82}" presName="spaceBetweenRectangles" presStyleCnt="0"/>
      <dgm:spPr/>
    </dgm:pt>
    <dgm:pt modelId="{8CD44024-0D78-466C-93F2-298F5D8F2CB2}" type="pres">
      <dgm:prSet presAssocID="{E0A846C2-7D3C-40BD-BA5B-BD7621AA5BF1}" presName="parentLin" presStyleCnt="0"/>
      <dgm:spPr/>
    </dgm:pt>
    <dgm:pt modelId="{D38E8D0C-9B58-48EF-BCC3-5DA412F728A2}" type="pres">
      <dgm:prSet presAssocID="{E0A846C2-7D3C-40BD-BA5B-BD7621AA5BF1}" presName="parentLeftMargin" presStyleLbl="node1" presStyleIdx="4" presStyleCnt="8"/>
      <dgm:spPr/>
    </dgm:pt>
    <dgm:pt modelId="{A234D628-719C-4407-A437-EF28E5753166}" type="pres">
      <dgm:prSet presAssocID="{E0A846C2-7D3C-40BD-BA5B-BD7621AA5BF1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E5FEE436-FAE8-43A5-9776-24DDA09DFA85}" type="pres">
      <dgm:prSet presAssocID="{E0A846C2-7D3C-40BD-BA5B-BD7621AA5BF1}" presName="negativeSpace" presStyleCnt="0"/>
      <dgm:spPr/>
    </dgm:pt>
    <dgm:pt modelId="{4B86CA60-0BD6-462F-81D3-D138FD5196C1}" type="pres">
      <dgm:prSet presAssocID="{E0A846C2-7D3C-40BD-BA5B-BD7621AA5BF1}" presName="childText" presStyleLbl="conFgAcc1" presStyleIdx="5" presStyleCnt="8">
        <dgm:presLayoutVars>
          <dgm:bulletEnabled val="1"/>
        </dgm:presLayoutVars>
      </dgm:prSet>
      <dgm:spPr/>
    </dgm:pt>
    <dgm:pt modelId="{7363AF12-4DA2-43A0-BE8B-7463FF1BAF02}" type="pres">
      <dgm:prSet presAssocID="{82E0AC53-AB80-42B7-A6FA-16C85CCB579C}" presName="spaceBetweenRectangles" presStyleCnt="0"/>
      <dgm:spPr/>
    </dgm:pt>
    <dgm:pt modelId="{9B901FBD-63AA-47B3-A19D-42457E053538}" type="pres">
      <dgm:prSet presAssocID="{68E95ED1-8A7B-460B-8ADC-740A0F9A84F8}" presName="parentLin" presStyleCnt="0"/>
      <dgm:spPr/>
    </dgm:pt>
    <dgm:pt modelId="{2962198A-349C-4D6C-9062-0A9DA54F5C25}" type="pres">
      <dgm:prSet presAssocID="{68E95ED1-8A7B-460B-8ADC-740A0F9A84F8}" presName="parentLeftMargin" presStyleLbl="node1" presStyleIdx="5" presStyleCnt="8"/>
      <dgm:spPr/>
    </dgm:pt>
    <dgm:pt modelId="{66DB8692-DD3E-44C0-90DB-560D56184739}" type="pres">
      <dgm:prSet presAssocID="{68E95ED1-8A7B-460B-8ADC-740A0F9A84F8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4BD09501-A954-457F-B498-F33823BFA1C7}" type="pres">
      <dgm:prSet presAssocID="{68E95ED1-8A7B-460B-8ADC-740A0F9A84F8}" presName="negativeSpace" presStyleCnt="0"/>
      <dgm:spPr/>
    </dgm:pt>
    <dgm:pt modelId="{672250A4-E36E-4CF7-AB6F-05B984C6989A}" type="pres">
      <dgm:prSet presAssocID="{68E95ED1-8A7B-460B-8ADC-740A0F9A84F8}" presName="childText" presStyleLbl="conFgAcc1" presStyleIdx="6" presStyleCnt="8">
        <dgm:presLayoutVars>
          <dgm:bulletEnabled val="1"/>
        </dgm:presLayoutVars>
      </dgm:prSet>
      <dgm:spPr/>
    </dgm:pt>
    <dgm:pt modelId="{73A815F7-C778-4117-9F80-CB1E4D9859A7}" type="pres">
      <dgm:prSet presAssocID="{DBCF7B72-D6F3-4747-867A-6A4EDBC35377}" presName="spaceBetweenRectangles" presStyleCnt="0"/>
      <dgm:spPr/>
    </dgm:pt>
    <dgm:pt modelId="{9C07324A-105C-4C9E-B93A-1681F463913C}" type="pres">
      <dgm:prSet presAssocID="{282752C4-D117-4AA3-A80E-1EB5F89DE58A}" presName="parentLin" presStyleCnt="0"/>
      <dgm:spPr/>
    </dgm:pt>
    <dgm:pt modelId="{EAEA0021-EB2D-4F89-99FE-4D71FC566A63}" type="pres">
      <dgm:prSet presAssocID="{282752C4-D117-4AA3-A80E-1EB5F89DE58A}" presName="parentLeftMargin" presStyleLbl="node1" presStyleIdx="6" presStyleCnt="8"/>
      <dgm:spPr/>
    </dgm:pt>
    <dgm:pt modelId="{3A97636C-A33C-4414-9127-C8BDEB904322}" type="pres">
      <dgm:prSet presAssocID="{282752C4-D117-4AA3-A80E-1EB5F89DE58A}" presName="parentText" presStyleLbl="node1" presStyleIdx="7" presStyleCnt="8">
        <dgm:presLayoutVars>
          <dgm:chMax val="0"/>
          <dgm:bulletEnabled val="1"/>
        </dgm:presLayoutVars>
      </dgm:prSet>
      <dgm:spPr/>
    </dgm:pt>
    <dgm:pt modelId="{C45B4B04-D10C-4E11-B3C7-D1392D5119FD}" type="pres">
      <dgm:prSet presAssocID="{282752C4-D117-4AA3-A80E-1EB5F89DE58A}" presName="negativeSpace" presStyleCnt="0"/>
      <dgm:spPr/>
    </dgm:pt>
    <dgm:pt modelId="{2634EAE7-1027-4A22-A289-7AB4AD09F7D2}" type="pres">
      <dgm:prSet presAssocID="{282752C4-D117-4AA3-A80E-1EB5F89DE58A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45F07B02-322D-4056-9331-3575236FA869}" type="presOf" srcId="{B96CF77A-13D3-4CCC-987A-2C0C13C92ADF}" destId="{A9BC7412-EBFD-4FFD-B89C-67085C91E3ED}" srcOrd="0" destOrd="0" presId="urn:microsoft.com/office/officeart/2005/8/layout/list1"/>
    <dgm:cxn modelId="{37AA2526-111D-4E75-8048-BB3E6AE3E2AD}" type="presOf" srcId="{C923B018-F717-4D08-BFD3-5CA5F1879540}" destId="{C284AEFC-77DF-49C0-8CD7-6DCD994E4787}" srcOrd="1" destOrd="0" presId="urn:microsoft.com/office/officeart/2005/8/layout/list1"/>
    <dgm:cxn modelId="{59EC7426-5F61-4F61-91D3-9CBEF74C0AA4}" type="presOf" srcId="{B32F0028-F1FE-4701-A169-4C0C33BCA372}" destId="{59B00D04-69F9-4554-9858-3306339D9DEB}" srcOrd="0" destOrd="0" presId="urn:microsoft.com/office/officeart/2005/8/layout/list1"/>
    <dgm:cxn modelId="{45D3CF26-8037-43B8-A4A0-824CAE1D038B}" type="presOf" srcId="{E0A846C2-7D3C-40BD-BA5B-BD7621AA5BF1}" destId="{A234D628-719C-4407-A437-EF28E5753166}" srcOrd="1" destOrd="0" presId="urn:microsoft.com/office/officeart/2005/8/layout/list1"/>
    <dgm:cxn modelId="{D72BB92C-DFE8-4E60-9DA7-CC0DA3F8A14B}" type="presOf" srcId="{B96CF77A-13D3-4CCC-987A-2C0C13C92ADF}" destId="{7A7E945E-F562-4BAC-B17D-B64BD64791D0}" srcOrd="1" destOrd="0" presId="urn:microsoft.com/office/officeart/2005/8/layout/list1"/>
    <dgm:cxn modelId="{6D5CF92E-4478-4A14-9607-4D269D5190CB}" type="presOf" srcId="{68E95ED1-8A7B-460B-8ADC-740A0F9A84F8}" destId="{2962198A-349C-4D6C-9062-0A9DA54F5C25}" srcOrd="0" destOrd="0" presId="urn:microsoft.com/office/officeart/2005/8/layout/list1"/>
    <dgm:cxn modelId="{88C4E73F-65C6-4B62-9EBF-028DA8F16579}" type="presOf" srcId="{4F3C5A04-C5B8-4D50-897D-6A0C9D45834D}" destId="{989071B4-92D6-4856-B7CF-286D744C67A8}" srcOrd="0" destOrd="0" presId="urn:microsoft.com/office/officeart/2005/8/layout/list1"/>
    <dgm:cxn modelId="{8DF2275E-8C6E-4A8C-A323-54C50F650419}" srcId="{611F888F-FB3B-4841-BB94-B6E70335A97C}" destId="{B96CF77A-13D3-4CCC-987A-2C0C13C92ADF}" srcOrd="3" destOrd="0" parTransId="{4EF7C4E8-FD1B-428C-8426-965025C23BE3}" sibTransId="{D5A8495C-785C-49D7-B5D2-1E6F2A5D9619}"/>
    <dgm:cxn modelId="{7BB0EB63-721F-47D1-BB1C-B17BA7904C62}" type="presOf" srcId="{282752C4-D117-4AA3-A80E-1EB5F89DE58A}" destId="{EAEA0021-EB2D-4F89-99FE-4D71FC566A63}" srcOrd="0" destOrd="0" presId="urn:microsoft.com/office/officeart/2005/8/layout/list1"/>
    <dgm:cxn modelId="{98B39D4C-8F39-426F-BC6A-16DD8C186220}" srcId="{611F888F-FB3B-4841-BB94-B6E70335A97C}" destId="{68E95ED1-8A7B-460B-8ADC-740A0F9A84F8}" srcOrd="6" destOrd="0" parTransId="{83F48ECD-B862-4B67-867A-3F9E8E36C348}" sibTransId="{DBCF7B72-D6F3-4747-867A-6A4EDBC35377}"/>
    <dgm:cxn modelId="{056C514E-201F-4EB6-B600-1879D4DB0859}" type="presOf" srcId="{5A72EA2A-50BA-4884-9684-84106EA3CB90}" destId="{892F1A2D-1054-49E2-8E89-500A3935A311}" srcOrd="0" destOrd="0" presId="urn:microsoft.com/office/officeart/2005/8/layout/list1"/>
    <dgm:cxn modelId="{C91AAE4E-B887-498D-B755-C2337E494A97}" srcId="{611F888F-FB3B-4841-BB94-B6E70335A97C}" destId="{E0A846C2-7D3C-40BD-BA5B-BD7621AA5BF1}" srcOrd="5" destOrd="0" parTransId="{1CE180E1-6E18-4275-B5E3-3DEDA8C7700C}" sibTransId="{82E0AC53-AB80-42B7-A6FA-16C85CCB579C}"/>
    <dgm:cxn modelId="{ECF95C58-588D-442D-923A-D718CA24CCD3}" type="presOf" srcId="{4F3C5A04-C5B8-4D50-897D-6A0C9D45834D}" destId="{5D4B7F2C-6C8B-431B-A075-B8E66BF8DB0D}" srcOrd="1" destOrd="0" presId="urn:microsoft.com/office/officeart/2005/8/layout/list1"/>
    <dgm:cxn modelId="{2132B758-911B-44D6-B51E-5EE7ADB72F0B}" type="presOf" srcId="{68E95ED1-8A7B-460B-8ADC-740A0F9A84F8}" destId="{66DB8692-DD3E-44C0-90DB-560D56184739}" srcOrd="1" destOrd="0" presId="urn:microsoft.com/office/officeart/2005/8/layout/list1"/>
    <dgm:cxn modelId="{3E21437C-E7A0-4CE7-B188-833E6EDDF86A}" srcId="{611F888F-FB3B-4841-BB94-B6E70335A97C}" destId="{5A72EA2A-50BA-4884-9684-84106EA3CB90}" srcOrd="2" destOrd="0" parTransId="{D628481A-D030-4C63-8E18-FED03EC495BF}" sibTransId="{E9F55C79-F651-47B3-AD30-CC16894F7EDF}"/>
    <dgm:cxn modelId="{982E3C82-637B-4337-8B30-22003E7BE0E0}" srcId="{611F888F-FB3B-4841-BB94-B6E70335A97C}" destId="{4F3C5A04-C5B8-4D50-897D-6A0C9D45834D}" srcOrd="4" destOrd="0" parTransId="{D37D3F52-00C1-4214-9C3F-AEF681365459}" sibTransId="{C15B2508-513F-40C2-872E-9F33A56CFD82}"/>
    <dgm:cxn modelId="{8DFFAD8C-C49B-4748-9089-99E51983F751}" type="presOf" srcId="{B32F0028-F1FE-4701-A169-4C0C33BCA372}" destId="{656D1CE5-A6E1-4F59-82E8-B6EFB6930484}" srcOrd="1" destOrd="0" presId="urn:microsoft.com/office/officeart/2005/8/layout/list1"/>
    <dgm:cxn modelId="{BA0CCB8E-4C7A-457C-953C-EB1B2CDC9341}" srcId="{611F888F-FB3B-4841-BB94-B6E70335A97C}" destId="{C923B018-F717-4D08-BFD3-5CA5F1879540}" srcOrd="1" destOrd="0" parTransId="{B9F94398-9C91-4653-8420-CA363338C4B7}" sibTransId="{F47D0182-2009-4FAF-96AE-271BC378C466}"/>
    <dgm:cxn modelId="{4F228699-569E-4AF0-B2ED-3EED41E0DBC0}" type="presOf" srcId="{C923B018-F717-4D08-BFD3-5CA5F1879540}" destId="{717BDB3C-6DC4-48AC-AD9C-438A36DAAC2B}" srcOrd="0" destOrd="0" presId="urn:microsoft.com/office/officeart/2005/8/layout/list1"/>
    <dgm:cxn modelId="{635AE99A-E57F-47D9-99A3-96B989B8642E}" type="presOf" srcId="{611F888F-FB3B-4841-BB94-B6E70335A97C}" destId="{BFB0D6E3-4C79-4442-9717-67169EFB106C}" srcOrd="0" destOrd="0" presId="urn:microsoft.com/office/officeart/2005/8/layout/list1"/>
    <dgm:cxn modelId="{8710D0AB-9D5D-4B05-91B8-F47D92BDDB12}" srcId="{611F888F-FB3B-4841-BB94-B6E70335A97C}" destId="{B32F0028-F1FE-4701-A169-4C0C33BCA372}" srcOrd="0" destOrd="0" parTransId="{5B095828-0C43-4A43-AF46-F9B76A79BF6D}" sibTransId="{03281405-56AE-420C-96E3-16B52510885F}"/>
    <dgm:cxn modelId="{6B6C1DEF-C0A7-4C69-B844-8979ED4C5EE6}" type="presOf" srcId="{E0A846C2-7D3C-40BD-BA5B-BD7621AA5BF1}" destId="{D38E8D0C-9B58-48EF-BCC3-5DA412F728A2}" srcOrd="0" destOrd="0" presId="urn:microsoft.com/office/officeart/2005/8/layout/list1"/>
    <dgm:cxn modelId="{90B078EF-6581-4961-9891-080E473ABA2E}" type="presOf" srcId="{5A72EA2A-50BA-4884-9684-84106EA3CB90}" destId="{6788CC85-42BA-404B-B84E-717CEC4DE9D2}" srcOrd="1" destOrd="0" presId="urn:microsoft.com/office/officeart/2005/8/layout/list1"/>
    <dgm:cxn modelId="{45ABFBF4-A3E3-4673-BA75-83BFAB852EF7}" srcId="{611F888F-FB3B-4841-BB94-B6E70335A97C}" destId="{282752C4-D117-4AA3-A80E-1EB5F89DE58A}" srcOrd="7" destOrd="0" parTransId="{BD650183-ABF2-4F66-86C5-8251589150E4}" sibTransId="{8728AC3C-F1D4-477C-B54D-33D968A20FBE}"/>
    <dgm:cxn modelId="{18FD75FC-E269-4D50-9266-1286406492C5}" type="presOf" srcId="{282752C4-D117-4AA3-A80E-1EB5F89DE58A}" destId="{3A97636C-A33C-4414-9127-C8BDEB904322}" srcOrd="1" destOrd="0" presId="urn:microsoft.com/office/officeart/2005/8/layout/list1"/>
    <dgm:cxn modelId="{EB5E631B-0785-448B-88D1-65514C4F9591}" type="presParOf" srcId="{BFB0D6E3-4C79-4442-9717-67169EFB106C}" destId="{607B41BA-1698-4E5E-880A-5786C3140C2A}" srcOrd="0" destOrd="0" presId="urn:microsoft.com/office/officeart/2005/8/layout/list1"/>
    <dgm:cxn modelId="{F0A1F0ED-D70F-479A-8EC8-84614AF8F5A3}" type="presParOf" srcId="{607B41BA-1698-4E5E-880A-5786C3140C2A}" destId="{59B00D04-69F9-4554-9858-3306339D9DEB}" srcOrd="0" destOrd="0" presId="urn:microsoft.com/office/officeart/2005/8/layout/list1"/>
    <dgm:cxn modelId="{5C3E5E13-F0C8-4EA2-B376-482D76D4A2CB}" type="presParOf" srcId="{607B41BA-1698-4E5E-880A-5786C3140C2A}" destId="{656D1CE5-A6E1-4F59-82E8-B6EFB6930484}" srcOrd="1" destOrd="0" presId="urn:microsoft.com/office/officeart/2005/8/layout/list1"/>
    <dgm:cxn modelId="{2DCD64E1-A812-4AC5-A997-E14725CC59AA}" type="presParOf" srcId="{BFB0D6E3-4C79-4442-9717-67169EFB106C}" destId="{D7E5B701-AF9E-46CC-9EC4-F4CF6F9D4662}" srcOrd="1" destOrd="0" presId="urn:microsoft.com/office/officeart/2005/8/layout/list1"/>
    <dgm:cxn modelId="{2C3534D5-F1C3-4194-AC5D-A1F8366AB288}" type="presParOf" srcId="{BFB0D6E3-4C79-4442-9717-67169EFB106C}" destId="{85D8D618-6FFF-4CCA-B56A-A05BEF4D8B16}" srcOrd="2" destOrd="0" presId="urn:microsoft.com/office/officeart/2005/8/layout/list1"/>
    <dgm:cxn modelId="{A43707C4-A3EF-40E8-B0D1-3B778893A956}" type="presParOf" srcId="{BFB0D6E3-4C79-4442-9717-67169EFB106C}" destId="{9944717B-AD3B-416E-A90C-DB3EF70600F4}" srcOrd="3" destOrd="0" presId="urn:microsoft.com/office/officeart/2005/8/layout/list1"/>
    <dgm:cxn modelId="{D7840C2F-5B13-4362-9697-CB89171CD27F}" type="presParOf" srcId="{BFB0D6E3-4C79-4442-9717-67169EFB106C}" destId="{20B65C87-6A0D-4F80-AA3F-82AFC4498731}" srcOrd="4" destOrd="0" presId="urn:microsoft.com/office/officeart/2005/8/layout/list1"/>
    <dgm:cxn modelId="{A6522777-076F-40F7-BCED-1D5254DB6E4E}" type="presParOf" srcId="{20B65C87-6A0D-4F80-AA3F-82AFC4498731}" destId="{717BDB3C-6DC4-48AC-AD9C-438A36DAAC2B}" srcOrd="0" destOrd="0" presId="urn:microsoft.com/office/officeart/2005/8/layout/list1"/>
    <dgm:cxn modelId="{F85F3871-5C85-4DAB-A393-928F83EBD0DE}" type="presParOf" srcId="{20B65C87-6A0D-4F80-AA3F-82AFC4498731}" destId="{C284AEFC-77DF-49C0-8CD7-6DCD994E4787}" srcOrd="1" destOrd="0" presId="urn:microsoft.com/office/officeart/2005/8/layout/list1"/>
    <dgm:cxn modelId="{2F2F5232-ADA3-48CC-838C-2EC19E9AF4A2}" type="presParOf" srcId="{BFB0D6E3-4C79-4442-9717-67169EFB106C}" destId="{EF8D40F5-B5CD-4711-AF30-86BF64661A25}" srcOrd="5" destOrd="0" presId="urn:microsoft.com/office/officeart/2005/8/layout/list1"/>
    <dgm:cxn modelId="{7605F805-189C-4A57-AED9-4FA4554C1D94}" type="presParOf" srcId="{BFB0D6E3-4C79-4442-9717-67169EFB106C}" destId="{5A81ECDC-7888-49EB-9851-15B6F2B0A2F3}" srcOrd="6" destOrd="0" presId="urn:microsoft.com/office/officeart/2005/8/layout/list1"/>
    <dgm:cxn modelId="{D14A41BE-7A69-4C15-9FBD-3572DA6FFB48}" type="presParOf" srcId="{BFB0D6E3-4C79-4442-9717-67169EFB106C}" destId="{B40A535D-E115-4C6B-82B6-FD1B54A919B6}" srcOrd="7" destOrd="0" presId="urn:microsoft.com/office/officeart/2005/8/layout/list1"/>
    <dgm:cxn modelId="{C1B2F409-5B4F-4877-9524-A3B7BD992B8F}" type="presParOf" srcId="{BFB0D6E3-4C79-4442-9717-67169EFB106C}" destId="{C9191FBC-3DB5-48DD-BBAE-B7003A7B026E}" srcOrd="8" destOrd="0" presId="urn:microsoft.com/office/officeart/2005/8/layout/list1"/>
    <dgm:cxn modelId="{1C150815-1FEA-43A0-A54B-114C0145FF35}" type="presParOf" srcId="{C9191FBC-3DB5-48DD-BBAE-B7003A7B026E}" destId="{892F1A2D-1054-49E2-8E89-500A3935A311}" srcOrd="0" destOrd="0" presId="urn:microsoft.com/office/officeart/2005/8/layout/list1"/>
    <dgm:cxn modelId="{C5086DE6-1C7E-4D83-B01F-605934693A17}" type="presParOf" srcId="{C9191FBC-3DB5-48DD-BBAE-B7003A7B026E}" destId="{6788CC85-42BA-404B-B84E-717CEC4DE9D2}" srcOrd="1" destOrd="0" presId="urn:microsoft.com/office/officeart/2005/8/layout/list1"/>
    <dgm:cxn modelId="{FC3B0530-45D9-4FCA-8491-A28A7D968519}" type="presParOf" srcId="{BFB0D6E3-4C79-4442-9717-67169EFB106C}" destId="{463D6D50-5269-46EC-80B7-CC132BF37D0B}" srcOrd="9" destOrd="0" presId="urn:microsoft.com/office/officeart/2005/8/layout/list1"/>
    <dgm:cxn modelId="{EE4010A3-7DE5-4789-BBEC-4724F57DF0FA}" type="presParOf" srcId="{BFB0D6E3-4C79-4442-9717-67169EFB106C}" destId="{A593D5C2-2F24-4893-BF1D-6BCD4B571DED}" srcOrd="10" destOrd="0" presId="urn:microsoft.com/office/officeart/2005/8/layout/list1"/>
    <dgm:cxn modelId="{CD9704A1-06E3-46F0-8575-E5A348589CB9}" type="presParOf" srcId="{BFB0D6E3-4C79-4442-9717-67169EFB106C}" destId="{580B80CF-2C14-4D57-A926-3898D1829BA0}" srcOrd="11" destOrd="0" presId="urn:microsoft.com/office/officeart/2005/8/layout/list1"/>
    <dgm:cxn modelId="{37C7C5E8-2935-4958-A494-4F4BFC7AB5EA}" type="presParOf" srcId="{BFB0D6E3-4C79-4442-9717-67169EFB106C}" destId="{3427A597-E19B-4914-8A51-EBE7B39F246A}" srcOrd="12" destOrd="0" presId="urn:microsoft.com/office/officeart/2005/8/layout/list1"/>
    <dgm:cxn modelId="{4C2130BA-7CD8-4D91-A896-FEE2EE56F1E8}" type="presParOf" srcId="{3427A597-E19B-4914-8A51-EBE7B39F246A}" destId="{A9BC7412-EBFD-4FFD-B89C-67085C91E3ED}" srcOrd="0" destOrd="0" presId="urn:microsoft.com/office/officeart/2005/8/layout/list1"/>
    <dgm:cxn modelId="{EEF805B9-6B95-4A4F-A9C1-1818B2BE4A3D}" type="presParOf" srcId="{3427A597-E19B-4914-8A51-EBE7B39F246A}" destId="{7A7E945E-F562-4BAC-B17D-B64BD64791D0}" srcOrd="1" destOrd="0" presId="urn:microsoft.com/office/officeart/2005/8/layout/list1"/>
    <dgm:cxn modelId="{8C3BD6AA-957A-46E5-A3F9-71FFFE79087A}" type="presParOf" srcId="{BFB0D6E3-4C79-4442-9717-67169EFB106C}" destId="{1D2D1BCF-DE27-4AFC-B214-9944572EE346}" srcOrd="13" destOrd="0" presId="urn:microsoft.com/office/officeart/2005/8/layout/list1"/>
    <dgm:cxn modelId="{7E4794F5-942C-4343-B86A-295B63B9FF4F}" type="presParOf" srcId="{BFB0D6E3-4C79-4442-9717-67169EFB106C}" destId="{1530963B-13FE-4921-9C9A-5E25F0DC5AC3}" srcOrd="14" destOrd="0" presId="urn:microsoft.com/office/officeart/2005/8/layout/list1"/>
    <dgm:cxn modelId="{A20EA47F-0F1B-4809-95F7-617382B4849B}" type="presParOf" srcId="{BFB0D6E3-4C79-4442-9717-67169EFB106C}" destId="{0E382078-47CD-4911-9231-4B4C530A7F12}" srcOrd="15" destOrd="0" presId="urn:microsoft.com/office/officeart/2005/8/layout/list1"/>
    <dgm:cxn modelId="{0FDD0CA4-1242-4480-81BB-4D3F72555882}" type="presParOf" srcId="{BFB0D6E3-4C79-4442-9717-67169EFB106C}" destId="{D1BF5975-F922-4246-B648-63723EC00F0C}" srcOrd="16" destOrd="0" presId="urn:microsoft.com/office/officeart/2005/8/layout/list1"/>
    <dgm:cxn modelId="{53008D8A-C5A2-40B7-A87C-3D0A0C6319D2}" type="presParOf" srcId="{D1BF5975-F922-4246-B648-63723EC00F0C}" destId="{989071B4-92D6-4856-B7CF-286D744C67A8}" srcOrd="0" destOrd="0" presId="urn:microsoft.com/office/officeart/2005/8/layout/list1"/>
    <dgm:cxn modelId="{5E020D56-488C-4F1B-8B68-79B8DAF21C2D}" type="presParOf" srcId="{D1BF5975-F922-4246-B648-63723EC00F0C}" destId="{5D4B7F2C-6C8B-431B-A075-B8E66BF8DB0D}" srcOrd="1" destOrd="0" presId="urn:microsoft.com/office/officeart/2005/8/layout/list1"/>
    <dgm:cxn modelId="{9DB86217-EB81-4863-A7AE-95D0BFEAD78C}" type="presParOf" srcId="{BFB0D6E3-4C79-4442-9717-67169EFB106C}" destId="{2128863F-739B-44A3-BEC4-1CF9569900AF}" srcOrd="17" destOrd="0" presId="urn:microsoft.com/office/officeart/2005/8/layout/list1"/>
    <dgm:cxn modelId="{1AD010C2-C881-4347-A8AE-BCBB3A2A983D}" type="presParOf" srcId="{BFB0D6E3-4C79-4442-9717-67169EFB106C}" destId="{3159400E-2FA3-4AD0-9F56-59CE8D12C0D1}" srcOrd="18" destOrd="0" presId="urn:microsoft.com/office/officeart/2005/8/layout/list1"/>
    <dgm:cxn modelId="{99B0ACEF-6F23-48C4-A791-19A57FE51BC3}" type="presParOf" srcId="{BFB0D6E3-4C79-4442-9717-67169EFB106C}" destId="{7B2C2B5E-FFDD-4D53-A43F-CB73795A5069}" srcOrd="19" destOrd="0" presId="urn:microsoft.com/office/officeart/2005/8/layout/list1"/>
    <dgm:cxn modelId="{0659223F-ABFE-4837-AA4E-2AFC10F3E8F7}" type="presParOf" srcId="{BFB0D6E3-4C79-4442-9717-67169EFB106C}" destId="{8CD44024-0D78-466C-93F2-298F5D8F2CB2}" srcOrd="20" destOrd="0" presId="urn:microsoft.com/office/officeart/2005/8/layout/list1"/>
    <dgm:cxn modelId="{A5F1D6A3-D9F5-4DC1-B75B-9EA6991926CC}" type="presParOf" srcId="{8CD44024-0D78-466C-93F2-298F5D8F2CB2}" destId="{D38E8D0C-9B58-48EF-BCC3-5DA412F728A2}" srcOrd="0" destOrd="0" presId="urn:microsoft.com/office/officeart/2005/8/layout/list1"/>
    <dgm:cxn modelId="{06F0C17C-B0F6-4916-B58F-22FA4B55AF27}" type="presParOf" srcId="{8CD44024-0D78-466C-93F2-298F5D8F2CB2}" destId="{A234D628-719C-4407-A437-EF28E5753166}" srcOrd="1" destOrd="0" presId="urn:microsoft.com/office/officeart/2005/8/layout/list1"/>
    <dgm:cxn modelId="{2DDB9551-4F5F-4C63-9270-D566B9220EFC}" type="presParOf" srcId="{BFB0D6E3-4C79-4442-9717-67169EFB106C}" destId="{E5FEE436-FAE8-43A5-9776-24DDA09DFA85}" srcOrd="21" destOrd="0" presId="urn:microsoft.com/office/officeart/2005/8/layout/list1"/>
    <dgm:cxn modelId="{F98CF1AF-5107-46DB-BE7D-CA9AE990F501}" type="presParOf" srcId="{BFB0D6E3-4C79-4442-9717-67169EFB106C}" destId="{4B86CA60-0BD6-462F-81D3-D138FD5196C1}" srcOrd="22" destOrd="0" presId="urn:microsoft.com/office/officeart/2005/8/layout/list1"/>
    <dgm:cxn modelId="{523D9E4D-41F4-448D-BFFF-BF5BA5E58084}" type="presParOf" srcId="{BFB0D6E3-4C79-4442-9717-67169EFB106C}" destId="{7363AF12-4DA2-43A0-BE8B-7463FF1BAF02}" srcOrd="23" destOrd="0" presId="urn:microsoft.com/office/officeart/2005/8/layout/list1"/>
    <dgm:cxn modelId="{24D1F03F-5941-489B-9ED4-0BABA5420EEA}" type="presParOf" srcId="{BFB0D6E3-4C79-4442-9717-67169EFB106C}" destId="{9B901FBD-63AA-47B3-A19D-42457E053538}" srcOrd="24" destOrd="0" presId="urn:microsoft.com/office/officeart/2005/8/layout/list1"/>
    <dgm:cxn modelId="{3FBAE304-3750-4404-B5EC-6F3A09808EFA}" type="presParOf" srcId="{9B901FBD-63AA-47B3-A19D-42457E053538}" destId="{2962198A-349C-4D6C-9062-0A9DA54F5C25}" srcOrd="0" destOrd="0" presId="urn:microsoft.com/office/officeart/2005/8/layout/list1"/>
    <dgm:cxn modelId="{6D13090E-6672-4FB2-84C6-3E473FA9C9B3}" type="presParOf" srcId="{9B901FBD-63AA-47B3-A19D-42457E053538}" destId="{66DB8692-DD3E-44C0-90DB-560D56184739}" srcOrd="1" destOrd="0" presId="urn:microsoft.com/office/officeart/2005/8/layout/list1"/>
    <dgm:cxn modelId="{A6BCEAEE-6A99-4FF5-9C28-AF9A7E3F3953}" type="presParOf" srcId="{BFB0D6E3-4C79-4442-9717-67169EFB106C}" destId="{4BD09501-A954-457F-B498-F33823BFA1C7}" srcOrd="25" destOrd="0" presId="urn:microsoft.com/office/officeart/2005/8/layout/list1"/>
    <dgm:cxn modelId="{3568446F-B469-4AAE-B48E-DEB1A0629843}" type="presParOf" srcId="{BFB0D6E3-4C79-4442-9717-67169EFB106C}" destId="{672250A4-E36E-4CF7-AB6F-05B984C6989A}" srcOrd="26" destOrd="0" presId="urn:microsoft.com/office/officeart/2005/8/layout/list1"/>
    <dgm:cxn modelId="{39595787-3D41-4B6F-825B-32CEA4A2291A}" type="presParOf" srcId="{BFB0D6E3-4C79-4442-9717-67169EFB106C}" destId="{73A815F7-C778-4117-9F80-CB1E4D9859A7}" srcOrd="27" destOrd="0" presId="urn:microsoft.com/office/officeart/2005/8/layout/list1"/>
    <dgm:cxn modelId="{6A8074AF-9278-4620-813C-D496996C2E94}" type="presParOf" srcId="{BFB0D6E3-4C79-4442-9717-67169EFB106C}" destId="{9C07324A-105C-4C9E-B93A-1681F463913C}" srcOrd="28" destOrd="0" presId="urn:microsoft.com/office/officeart/2005/8/layout/list1"/>
    <dgm:cxn modelId="{A4A6C49C-69BD-413C-8348-C3B14DADC9CB}" type="presParOf" srcId="{9C07324A-105C-4C9E-B93A-1681F463913C}" destId="{EAEA0021-EB2D-4F89-99FE-4D71FC566A63}" srcOrd="0" destOrd="0" presId="urn:microsoft.com/office/officeart/2005/8/layout/list1"/>
    <dgm:cxn modelId="{33012B28-B2CC-464C-A718-3DA117D35C9E}" type="presParOf" srcId="{9C07324A-105C-4C9E-B93A-1681F463913C}" destId="{3A97636C-A33C-4414-9127-C8BDEB904322}" srcOrd="1" destOrd="0" presId="urn:microsoft.com/office/officeart/2005/8/layout/list1"/>
    <dgm:cxn modelId="{5F50347C-110F-44BD-BC05-D3CAFB4769D8}" type="presParOf" srcId="{BFB0D6E3-4C79-4442-9717-67169EFB106C}" destId="{C45B4B04-D10C-4E11-B3C7-D1392D5119FD}" srcOrd="29" destOrd="0" presId="urn:microsoft.com/office/officeart/2005/8/layout/list1"/>
    <dgm:cxn modelId="{51D01D7C-0393-4BC3-B97A-1EEBF0072342}" type="presParOf" srcId="{BFB0D6E3-4C79-4442-9717-67169EFB106C}" destId="{2634EAE7-1027-4A22-A289-7AB4AD09F7D2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33F08D0-B0DD-4CDD-8A61-64831FA890AE}" type="doc">
      <dgm:prSet loTypeId="urn:microsoft.com/office/officeart/2005/8/layout/hProcess6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BB5EED3B-47BC-4E82-9096-5E63EAA84012}">
      <dgm:prSet phldrT="[Texto]" custT="1"/>
      <dgm:spPr/>
      <dgm:t>
        <a:bodyPr/>
        <a:lstStyle/>
        <a:p>
          <a:r>
            <a:rPr lang="es-CL" sz="1800" b="1" dirty="0"/>
            <a:t>BOLO</a:t>
          </a:r>
        </a:p>
      </dgm:t>
    </dgm:pt>
    <dgm:pt modelId="{99F5AC1F-DF0A-49D5-95F2-A3452DBDA2FB}" type="parTrans" cxnId="{21371E58-1CBF-42D0-BB80-FBBE42E3ECC4}">
      <dgm:prSet/>
      <dgm:spPr/>
      <dgm:t>
        <a:bodyPr/>
        <a:lstStyle/>
        <a:p>
          <a:endParaRPr lang="es-CL"/>
        </a:p>
      </dgm:t>
    </dgm:pt>
    <dgm:pt modelId="{238499CB-1EF7-4070-AFBE-E07BDA85777A}" type="sibTrans" cxnId="{21371E58-1CBF-42D0-BB80-FBBE42E3ECC4}">
      <dgm:prSet/>
      <dgm:spPr/>
      <dgm:t>
        <a:bodyPr/>
        <a:lstStyle/>
        <a:p>
          <a:endParaRPr lang="es-CL"/>
        </a:p>
      </dgm:t>
    </dgm:pt>
    <dgm:pt modelId="{3ED54E29-725B-4409-8909-97D98F8C2471}">
      <dgm:prSet phldrT="[Texto]" custT="1"/>
      <dgm:spPr/>
      <dgm:t>
        <a:bodyPr/>
        <a:lstStyle/>
        <a:p>
          <a:r>
            <a:rPr lang="es-CL" sz="1800"/>
            <a:t>20 ml/kg</a:t>
          </a:r>
          <a:endParaRPr lang="es-CL" sz="1800" dirty="0"/>
        </a:p>
      </dgm:t>
    </dgm:pt>
    <dgm:pt modelId="{217E862D-B154-473E-961A-1AF4A857901D}" type="parTrans" cxnId="{C5C09E98-0993-4034-85B4-77A0DD064E98}">
      <dgm:prSet/>
      <dgm:spPr/>
      <dgm:t>
        <a:bodyPr/>
        <a:lstStyle/>
        <a:p>
          <a:endParaRPr lang="es-CL"/>
        </a:p>
      </dgm:t>
    </dgm:pt>
    <dgm:pt modelId="{2ECC8F09-D8BB-482B-90A2-7B9F6FFE182C}" type="sibTrans" cxnId="{C5C09E98-0993-4034-85B4-77A0DD064E98}">
      <dgm:prSet/>
      <dgm:spPr/>
      <dgm:t>
        <a:bodyPr/>
        <a:lstStyle/>
        <a:p>
          <a:endParaRPr lang="es-CL"/>
        </a:p>
      </dgm:t>
    </dgm:pt>
    <dgm:pt modelId="{555EADC3-F45D-4AE2-9570-A7F761C90B87}">
      <dgm:prSet phldrT="[Texto]"/>
      <dgm:spPr/>
      <dgm:t>
        <a:bodyPr/>
        <a:lstStyle/>
        <a:p>
          <a:r>
            <a:rPr lang="es-CL" sz="1300" dirty="0"/>
            <a:t>S. Cristaloide isotónica</a:t>
          </a:r>
        </a:p>
      </dgm:t>
    </dgm:pt>
    <dgm:pt modelId="{98F3BD9A-3F39-48FE-A872-931ABA327E15}" type="parTrans" cxnId="{8414D6B9-0129-48AF-BB49-693CCFF1190C}">
      <dgm:prSet/>
      <dgm:spPr/>
      <dgm:t>
        <a:bodyPr/>
        <a:lstStyle/>
        <a:p>
          <a:endParaRPr lang="es-CL"/>
        </a:p>
      </dgm:t>
    </dgm:pt>
    <dgm:pt modelId="{256E8D71-C3F3-4AEA-943E-AEA6040AA79E}" type="sibTrans" cxnId="{8414D6B9-0129-48AF-BB49-693CCFF1190C}">
      <dgm:prSet/>
      <dgm:spPr/>
      <dgm:t>
        <a:bodyPr/>
        <a:lstStyle/>
        <a:p>
          <a:endParaRPr lang="es-CL"/>
        </a:p>
      </dgm:t>
    </dgm:pt>
    <dgm:pt modelId="{15D6211C-9A74-4A22-A0E7-7F74A6B25F1F}">
      <dgm:prSet phldrT="[Texto]"/>
      <dgm:spPr/>
      <dgm:t>
        <a:bodyPr/>
        <a:lstStyle/>
        <a:p>
          <a:r>
            <a:rPr lang="es-CL" b="1" dirty="0"/>
            <a:t>Reevaluar</a:t>
          </a:r>
        </a:p>
      </dgm:t>
    </dgm:pt>
    <dgm:pt modelId="{A6A3B1FE-7156-4070-8878-AA83199FB189}" type="parTrans" cxnId="{B165236C-939A-445B-B17A-9440E6C47824}">
      <dgm:prSet/>
      <dgm:spPr/>
      <dgm:t>
        <a:bodyPr/>
        <a:lstStyle/>
        <a:p>
          <a:endParaRPr lang="es-CL"/>
        </a:p>
      </dgm:t>
    </dgm:pt>
    <dgm:pt modelId="{6415D2F3-67E9-486A-8C38-AC7747F6FA83}" type="sibTrans" cxnId="{B165236C-939A-445B-B17A-9440E6C47824}">
      <dgm:prSet/>
      <dgm:spPr/>
      <dgm:t>
        <a:bodyPr/>
        <a:lstStyle/>
        <a:p>
          <a:endParaRPr lang="es-CL"/>
        </a:p>
      </dgm:t>
    </dgm:pt>
    <dgm:pt modelId="{D8B6FE6D-4790-4A80-9CD9-AAA8C6C8F2C5}">
      <dgm:prSet phldrT="[Texto]"/>
      <dgm:spPr/>
      <dgm:t>
        <a:bodyPr/>
        <a:lstStyle/>
        <a:p>
          <a:r>
            <a:rPr lang="es-CL" dirty="0"/>
            <a:t>FC</a:t>
          </a:r>
        </a:p>
      </dgm:t>
    </dgm:pt>
    <dgm:pt modelId="{CE598EE7-C924-48FC-BA4D-575BD8E0D105}" type="parTrans" cxnId="{3E6AF766-1139-4A25-AC4D-B8478F326E0F}">
      <dgm:prSet/>
      <dgm:spPr/>
      <dgm:t>
        <a:bodyPr/>
        <a:lstStyle/>
        <a:p>
          <a:endParaRPr lang="es-CL"/>
        </a:p>
      </dgm:t>
    </dgm:pt>
    <dgm:pt modelId="{3344BE68-4FC4-4000-9DAF-03194029F1A1}" type="sibTrans" cxnId="{3E6AF766-1139-4A25-AC4D-B8478F326E0F}">
      <dgm:prSet/>
      <dgm:spPr/>
      <dgm:t>
        <a:bodyPr/>
        <a:lstStyle/>
        <a:p>
          <a:endParaRPr lang="es-CL"/>
        </a:p>
      </dgm:t>
    </dgm:pt>
    <dgm:pt modelId="{8469BF0F-CB4D-4809-A9BC-98238FDF58C6}">
      <dgm:prSet phldrT="[Texto]"/>
      <dgm:spPr/>
      <dgm:t>
        <a:bodyPr/>
        <a:lstStyle/>
        <a:p>
          <a:r>
            <a:rPr lang="es-CL" dirty="0"/>
            <a:t>Diuresis</a:t>
          </a:r>
        </a:p>
      </dgm:t>
    </dgm:pt>
    <dgm:pt modelId="{2D8FDFE0-9786-43A3-A655-14A81D0ABEAB}" type="parTrans" cxnId="{72B2C916-5DBC-4E6E-874A-9C7CE443790E}">
      <dgm:prSet/>
      <dgm:spPr/>
      <dgm:t>
        <a:bodyPr/>
        <a:lstStyle/>
        <a:p>
          <a:endParaRPr lang="es-CL"/>
        </a:p>
      </dgm:t>
    </dgm:pt>
    <dgm:pt modelId="{6156B309-0CBD-405F-90B3-3B2E9B7404B6}" type="sibTrans" cxnId="{72B2C916-5DBC-4E6E-874A-9C7CE443790E}">
      <dgm:prSet/>
      <dgm:spPr/>
      <dgm:t>
        <a:bodyPr/>
        <a:lstStyle/>
        <a:p>
          <a:endParaRPr lang="es-CL"/>
        </a:p>
      </dgm:t>
    </dgm:pt>
    <dgm:pt modelId="{3BC58B93-8053-47AB-8F1D-81A235127550}">
      <dgm:prSet phldrT="[Texto]" custT="1"/>
      <dgm:spPr/>
      <dgm:t>
        <a:bodyPr/>
        <a:lstStyle/>
        <a:p>
          <a:r>
            <a:rPr lang="es-CL" sz="1800" b="1" dirty="0"/>
            <a:t>BOLO</a:t>
          </a:r>
        </a:p>
      </dgm:t>
    </dgm:pt>
    <dgm:pt modelId="{7A356C25-05F5-4C78-B27E-5D15C730EC75}" type="parTrans" cxnId="{18DFEF10-726E-4EBE-8B92-7CD4F77EFF64}">
      <dgm:prSet/>
      <dgm:spPr/>
      <dgm:t>
        <a:bodyPr/>
        <a:lstStyle/>
        <a:p>
          <a:endParaRPr lang="es-CL"/>
        </a:p>
      </dgm:t>
    </dgm:pt>
    <dgm:pt modelId="{2F1E0A97-7EAE-4578-AC6A-341BA0AA8DF5}" type="sibTrans" cxnId="{18DFEF10-726E-4EBE-8B92-7CD4F77EFF64}">
      <dgm:prSet/>
      <dgm:spPr/>
      <dgm:t>
        <a:bodyPr/>
        <a:lstStyle/>
        <a:p>
          <a:endParaRPr lang="es-CL"/>
        </a:p>
      </dgm:t>
    </dgm:pt>
    <dgm:pt modelId="{464700B3-8E73-4C6B-B58D-5215C7DC95F6}">
      <dgm:prSet phldrT="[Texto]"/>
      <dgm:spPr/>
      <dgm:t>
        <a:bodyPr/>
        <a:lstStyle/>
        <a:p>
          <a:r>
            <a:rPr lang="es-CL" dirty="0"/>
            <a:t>20 ml/kg de SCI</a:t>
          </a:r>
        </a:p>
      </dgm:t>
    </dgm:pt>
    <dgm:pt modelId="{93073EC2-133A-42E6-8B05-494C34A94074}" type="parTrans" cxnId="{82C65F63-4D42-4522-A88B-76391EEB9399}">
      <dgm:prSet/>
      <dgm:spPr/>
      <dgm:t>
        <a:bodyPr/>
        <a:lstStyle/>
        <a:p>
          <a:endParaRPr lang="es-CL"/>
        </a:p>
      </dgm:t>
    </dgm:pt>
    <dgm:pt modelId="{B586E1C1-86FC-4717-BC93-AD3B85602345}" type="sibTrans" cxnId="{82C65F63-4D42-4522-A88B-76391EEB9399}">
      <dgm:prSet/>
      <dgm:spPr/>
      <dgm:t>
        <a:bodyPr/>
        <a:lstStyle/>
        <a:p>
          <a:endParaRPr lang="es-CL"/>
        </a:p>
      </dgm:t>
    </dgm:pt>
    <dgm:pt modelId="{20F21288-6A59-41F5-B0DA-075801BED429}">
      <dgm:prSet phldrT="[Texto]"/>
      <dgm:spPr/>
      <dgm:t>
        <a:bodyPr/>
        <a:lstStyle/>
        <a:p>
          <a:r>
            <a:rPr lang="es-CL" dirty="0"/>
            <a:t>Hasta reestablecer PA</a:t>
          </a:r>
        </a:p>
      </dgm:t>
    </dgm:pt>
    <dgm:pt modelId="{21116C04-3767-484D-BA97-382772D77EA0}" type="parTrans" cxnId="{BEDC39D6-2A7D-45FC-BAA3-20DDCDF4EB37}">
      <dgm:prSet/>
      <dgm:spPr/>
      <dgm:t>
        <a:bodyPr/>
        <a:lstStyle/>
        <a:p>
          <a:endParaRPr lang="es-CL"/>
        </a:p>
      </dgm:t>
    </dgm:pt>
    <dgm:pt modelId="{F4012923-25F1-42D5-99E0-B09927D08834}" type="sibTrans" cxnId="{BEDC39D6-2A7D-45FC-BAA3-20DDCDF4EB37}">
      <dgm:prSet/>
      <dgm:spPr/>
      <dgm:t>
        <a:bodyPr/>
        <a:lstStyle/>
        <a:p>
          <a:endParaRPr lang="es-CL"/>
        </a:p>
      </dgm:t>
    </dgm:pt>
    <dgm:pt modelId="{2775F8F2-CD78-4DAB-9E64-79C1E3587DAA}">
      <dgm:prSet phldrT="[Texto]"/>
      <dgm:spPr/>
      <dgm:t>
        <a:bodyPr/>
        <a:lstStyle/>
        <a:p>
          <a:r>
            <a:rPr lang="es-CL" sz="1300" dirty="0"/>
            <a:t>5-20 minutos</a:t>
          </a:r>
        </a:p>
      </dgm:t>
    </dgm:pt>
    <dgm:pt modelId="{B7DD2051-9F89-49F4-9D01-853E85AC47D9}" type="parTrans" cxnId="{63A13668-F7A6-4E41-91BD-E1EFC063ADC3}">
      <dgm:prSet/>
      <dgm:spPr/>
      <dgm:t>
        <a:bodyPr/>
        <a:lstStyle/>
        <a:p>
          <a:endParaRPr lang="es-CL"/>
        </a:p>
      </dgm:t>
    </dgm:pt>
    <dgm:pt modelId="{F0BD72D9-ADD4-4338-8DDF-18C83E818731}" type="sibTrans" cxnId="{63A13668-F7A6-4E41-91BD-E1EFC063ADC3}">
      <dgm:prSet/>
      <dgm:spPr/>
      <dgm:t>
        <a:bodyPr/>
        <a:lstStyle/>
        <a:p>
          <a:endParaRPr lang="es-CL"/>
        </a:p>
      </dgm:t>
    </dgm:pt>
    <dgm:pt modelId="{5F310FBA-F481-4354-9540-D27901D1FADC}">
      <dgm:prSet phldrT="[Texto]"/>
      <dgm:spPr/>
      <dgm:t>
        <a:bodyPr/>
        <a:lstStyle/>
        <a:p>
          <a:r>
            <a:rPr lang="es-CL" dirty="0"/>
            <a:t>Llene capilar</a:t>
          </a:r>
        </a:p>
      </dgm:t>
    </dgm:pt>
    <dgm:pt modelId="{19EA4FE0-5A12-4AB2-8F68-4CBE6A930C78}" type="parTrans" cxnId="{63987186-2583-4BFA-95C2-EF69B9626B48}">
      <dgm:prSet/>
      <dgm:spPr/>
      <dgm:t>
        <a:bodyPr/>
        <a:lstStyle/>
        <a:p>
          <a:endParaRPr lang="es-CL"/>
        </a:p>
      </dgm:t>
    </dgm:pt>
    <dgm:pt modelId="{7A1B6F32-85C1-461F-96F8-58CAC8485B4F}" type="sibTrans" cxnId="{63987186-2583-4BFA-95C2-EF69B9626B48}">
      <dgm:prSet/>
      <dgm:spPr/>
      <dgm:t>
        <a:bodyPr/>
        <a:lstStyle/>
        <a:p>
          <a:endParaRPr lang="es-CL"/>
        </a:p>
      </dgm:t>
    </dgm:pt>
    <dgm:pt modelId="{96F1178C-B02C-47EA-91F7-2EDA2A7A176F}">
      <dgm:prSet phldrT="[Texto]"/>
      <dgm:spPr/>
      <dgm:t>
        <a:bodyPr/>
        <a:lstStyle/>
        <a:p>
          <a:r>
            <a:rPr lang="es-CL" dirty="0"/>
            <a:t>CC</a:t>
          </a:r>
        </a:p>
      </dgm:t>
    </dgm:pt>
    <dgm:pt modelId="{D452F2D1-DAF6-4839-8368-E44F227F73F5}" type="parTrans" cxnId="{BEAC001E-7C8C-44BC-B90B-739F3F4119D4}">
      <dgm:prSet/>
      <dgm:spPr/>
      <dgm:t>
        <a:bodyPr/>
        <a:lstStyle/>
        <a:p>
          <a:endParaRPr lang="es-CL"/>
        </a:p>
      </dgm:t>
    </dgm:pt>
    <dgm:pt modelId="{0F911E2C-3BC6-434D-A00E-408CCF9BE84A}" type="sibTrans" cxnId="{BEAC001E-7C8C-44BC-B90B-739F3F4119D4}">
      <dgm:prSet/>
      <dgm:spPr/>
      <dgm:t>
        <a:bodyPr/>
        <a:lstStyle/>
        <a:p>
          <a:endParaRPr lang="es-CL"/>
        </a:p>
      </dgm:t>
    </dgm:pt>
    <dgm:pt modelId="{58BDE648-128A-4971-8604-3BFE5B62030C}" type="pres">
      <dgm:prSet presAssocID="{333F08D0-B0DD-4CDD-8A61-64831FA890AE}" presName="theList" presStyleCnt="0">
        <dgm:presLayoutVars>
          <dgm:dir/>
          <dgm:animLvl val="lvl"/>
          <dgm:resizeHandles val="exact"/>
        </dgm:presLayoutVars>
      </dgm:prSet>
      <dgm:spPr/>
    </dgm:pt>
    <dgm:pt modelId="{F6FDE107-25FE-4209-AE8A-882820A6758D}" type="pres">
      <dgm:prSet presAssocID="{BB5EED3B-47BC-4E82-9096-5E63EAA84012}" presName="compNode" presStyleCnt="0"/>
      <dgm:spPr/>
    </dgm:pt>
    <dgm:pt modelId="{00D1A4E2-EDCD-4EA9-8FF5-A8D5667BD21A}" type="pres">
      <dgm:prSet presAssocID="{BB5EED3B-47BC-4E82-9096-5E63EAA84012}" presName="noGeometry" presStyleCnt="0"/>
      <dgm:spPr/>
    </dgm:pt>
    <dgm:pt modelId="{4D31B2F2-7E8E-4C8F-8C4B-4552AF054A4C}" type="pres">
      <dgm:prSet presAssocID="{BB5EED3B-47BC-4E82-9096-5E63EAA84012}" presName="childTextVisible" presStyleLbl="bgAccFollowNode1" presStyleIdx="0" presStyleCnt="3" custScaleY="128126">
        <dgm:presLayoutVars>
          <dgm:bulletEnabled val="1"/>
        </dgm:presLayoutVars>
      </dgm:prSet>
      <dgm:spPr/>
    </dgm:pt>
    <dgm:pt modelId="{619F786F-094B-4A88-A3F3-E686A64FC3C2}" type="pres">
      <dgm:prSet presAssocID="{BB5EED3B-47BC-4E82-9096-5E63EAA84012}" presName="childTextHidden" presStyleLbl="bgAccFollowNode1" presStyleIdx="0" presStyleCnt="3"/>
      <dgm:spPr/>
    </dgm:pt>
    <dgm:pt modelId="{212D06CE-6AD5-4CE5-924D-86D4434BDFD9}" type="pres">
      <dgm:prSet presAssocID="{BB5EED3B-47BC-4E82-9096-5E63EAA8401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99DCAE87-54AC-428B-ABF4-109A48214597}" type="pres">
      <dgm:prSet presAssocID="{BB5EED3B-47BC-4E82-9096-5E63EAA84012}" presName="aSpace" presStyleCnt="0"/>
      <dgm:spPr/>
    </dgm:pt>
    <dgm:pt modelId="{238C92FD-F299-4942-AFD0-FBCBFA70CAB5}" type="pres">
      <dgm:prSet presAssocID="{15D6211C-9A74-4A22-A0E7-7F74A6B25F1F}" presName="compNode" presStyleCnt="0"/>
      <dgm:spPr/>
    </dgm:pt>
    <dgm:pt modelId="{5175424C-8853-4244-8E80-57652A7606A6}" type="pres">
      <dgm:prSet presAssocID="{15D6211C-9A74-4A22-A0E7-7F74A6B25F1F}" presName="noGeometry" presStyleCnt="0"/>
      <dgm:spPr/>
    </dgm:pt>
    <dgm:pt modelId="{03D5F254-01CB-43FA-83BE-58603E856BF0}" type="pres">
      <dgm:prSet presAssocID="{15D6211C-9A74-4A22-A0E7-7F74A6B25F1F}" presName="childTextVisible" presStyleLbl="bgAccFollowNode1" presStyleIdx="1" presStyleCnt="3" custScaleY="128126">
        <dgm:presLayoutVars>
          <dgm:bulletEnabled val="1"/>
        </dgm:presLayoutVars>
      </dgm:prSet>
      <dgm:spPr/>
    </dgm:pt>
    <dgm:pt modelId="{67950ED5-1089-4928-8F16-B0F1E1C84238}" type="pres">
      <dgm:prSet presAssocID="{15D6211C-9A74-4A22-A0E7-7F74A6B25F1F}" presName="childTextHidden" presStyleLbl="bgAccFollowNode1" presStyleIdx="1" presStyleCnt="3"/>
      <dgm:spPr/>
    </dgm:pt>
    <dgm:pt modelId="{8962E379-BA6E-4E10-9936-85F506C789EB}" type="pres">
      <dgm:prSet presAssocID="{15D6211C-9A74-4A22-A0E7-7F74A6B25F1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B2671A10-3561-4637-9023-781C1CF4DC82}" type="pres">
      <dgm:prSet presAssocID="{15D6211C-9A74-4A22-A0E7-7F74A6B25F1F}" presName="aSpace" presStyleCnt="0"/>
      <dgm:spPr/>
    </dgm:pt>
    <dgm:pt modelId="{9FF4310B-2094-41FC-B61E-8D807076C273}" type="pres">
      <dgm:prSet presAssocID="{3BC58B93-8053-47AB-8F1D-81A235127550}" presName="compNode" presStyleCnt="0"/>
      <dgm:spPr/>
    </dgm:pt>
    <dgm:pt modelId="{4F671657-4015-4252-B92E-A7E97925CF61}" type="pres">
      <dgm:prSet presAssocID="{3BC58B93-8053-47AB-8F1D-81A235127550}" presName="noGeometry" presStyleCnt="0"/>
      <dgm:spPr/>
    </dgm:pt>
    <dgm:pt modelId="{10081AD1-C34F-4090-AF1C-BE6C33F26931}" type="pres">
      <dgm:prSet presAssocID="{3BC58B93-8053-47AB-8F1D-81A235127550}" presName="childTextVisible" presStyleLbl="bgAccFollowNode1" presStyleIdx="2" presStyleCnt="3" custScaleY="128126">
        <dgm:presLayoutVars>
          <dgm:bulletEnabled val="1"/>
        </dgm:presLayoutVars>
      </dgm:prSet>
      <dgm:spPr/>
    </dgm:pt>
    <dgm:pt modelId="{6EF762F7-FECB-4354-8BFE-F8208614355F}" type="pres">
      <dgm:prSet presAssocID="{3BC58B93-8053-47AB-8F1D-81A235127550}" presName="childTextHidden" presStyleLbl="bgAccFollowNode1" presStyleIdx="2" presStyleCnt="3"/>
      <dgm:spPr/>
    </dgm:pt>
    <dgm:pt modelId="{DD34B19B-7EC3-44A7-9863-A3832951857E}" type="pres">
      <dgm:prSet presAssocID="{3BC58B93-8053-47AB-8F1D-81A235127550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18DFEF10-726E-4EBE-8B92-7CD4F77EFF64}" srcId="{333F08D0-B0DD-4CDD-8A61-64831FA890AE}" destId="{3BC58B93-8053-47AB-8F1D-81A235127550}" srcOrd="2" destOrd="0" parTransId="{7A356C25-05F5-4C78-B27E-5D15C730EC75}" sibTransId="{2F1E0A97-7EAE-4578-AC6A-341BA0AA8DF5}"/>
    <dgm:cxn modelId="{ABCF0E13-428D-4430-9522-5821AB630EA1}" type="presOf" srcId="{555EADC3-F45D-4AE2-9570-A7F761C90B87}" destId="{619F786F-094B-4A88-A3F3-E686A64FC3C2}" srcOrd="1" destOrd="1" presId="urn:microsoft.com/office/officeart/2005/8/layout/hProcess6"/>
    <dgm:cxn modelId="{56465815-12FB-4A63-8F77-A73865F31C65}" type="presOf" srcId="{D8B6FE6D-4790-4A80-9CD9-AAA8C6C8F2C5}" destId="{67950ED5-1089-4928-8F16-B0F1E1C84238}" srcOrd="1" destOrd="0" presId="urn:microsoft.com/office/officeart/2005/8/layout/hProcess6"/>
    <dgm:cxn modelId="{72B2C916-5DBC-4E6E-874A-9C7CE443790E}" srcId="{15D6211C-9A74-4A22-A0E7-7F74A6B25F1F}" destId="{8469BF0F-CB4D-4809-A9BC-98238FDF58C6}" srcOrd="3" destOrd="0" parTransId="{2D8FDFE0-9786-43A3-A655-14A81D0ABEAB}" sibTransId="{6156B309-0CBD-405F-90B3-3B2E9B7404B6}"/>
    <dgm:cxn modelId="{3877EF18-1824-4D7D-B27A-BCA510C201D4}" type="presOf" srcId="{15D6211C-9A74-4A22-A0E7-7F74A6B25F1F}" destId="{8962E379-BA6E-4E10-9936-85F506C789EB}" srcOrd="0" destOrd="0" presId="urn:microsoft.com/office/officeart/2005/8/layout/hProcess6"/>
    <dgm:cxn modelId="{BEAC001E-7C8C-44BC-B90B-739F3F4119D4}" srcId="{15D6211C-9A74-4A22-A0E7-7F74A6B25F1F}" destId="{96F1178C-B02C-47EA-91F7-2EDA2A7A176F}" srcOrd="2" destOrd="0" parTransId="{D452F2D1-DAF6-4839-8368-E44F227F73F5}" sibTransId="{0F911E2C-3BC6-434D-A00E-408CCF9BE84A}"/>
    <dgm:cxn modelId="{76269935-AD6C-41A4-982B-5709CFED50AA}" type="presOf" srcId="{D8B6FE6D-4790-4A80-9CD9-AAA8C6C8F2C5}" destId="{03D5F254-01CB-43FA-83BE-58603E856BF0}" srcOrd="0" destOrd="0" presId="urn:microsoft.com/office/officeart/2005/8/layout/hProcess6"/>
    <dgm:cxn modelId="{82C65F63-4D42-4522-A88B-76391EEB9399}" srcId="{3BC58B93-8053-47AB-8F1D-81A235127550}" destId="{464700B3-8E73-4C6B-B58D-5215C7DC95F6}" srcOrd="0" destOrd="0" parTransId="{93073EC2-133A-42E6-8B05-494C34A94074}" sibTransId="{B586E1C1-86FC-4717-BC93-AD3B85602345}"/>
    <dgm:cxn modelId="{3E6AF766-1139-4A25-AC4D-B8478F326E0F}" srcId="{15D6211C-9A74-4A22-A0E7-7F74A6B25F1F}" destId="{D8B6FE6D-4790-4A80-9CD9-AAA8C6C8F2C5}" srcOrd="0" destOrd="0" parTransId="{CE598EE7-C924-48FC-BA4D-575BD8E0D105}" sibTransId="{3344BE68-4FC4-4000-9DAF-03194029F1A1}"/>
    <dgm:cxn modelId="{C05E3447-BF4C-4B70-9507-81F9B156028E}" type="presOf" srcId="{96F1178C-B02C-47EA-91F7-2EDA2A7A176F}" destId="{67950ED5-1089-4928-8F16-B0F1E1C84238}" srcOrd="1" destOrd="2" presId="urn:microsoft.com/office/officeart/2005/8/layout/hProcess6"/>
    <dgm:cxn modelId="{63A13668-F7A6-4E41-91BD-E1EFC063ADC3}" srcId="{BB5EED3B-47BC-4E82-9096-5E63EAA84012}" destId="{2775F8F2-CD78-4DAB-9E64-79C1E3587DAA}" srcOrd="2" destOrd="0" parTransId="{B7DD2051-9F89-49F4-9D01-853E85AC47D9}" sibTransId="{F0BD72D9-ADD4-4338-8DDF-18C83E818731}"/>
    <dgm:cxn modelId="{DD18D869-E273-46FB-B477-B76B52581CE0}" type="presOf" srcId="{BB5EED3B-47BC-4E82-9096-5E63EAA84012}" destId="{212D06CE-6AD5-4CE5-924D-86D4434BDFD9}" srcOrd="0" destOrd="0" presId="urn:microsoft.com/office/officeart/2005/8/layout/hProcess6"/>
    <dgm:cxn modelId="{B165236C-939A-445B-B17A-9440E6C47824}" srcId="{333F08D0-B0DD-4CDD-8A61-64831FA890AE}" destId="{15D6211C-9A74-4A22-A0E7-7F74A6B25F1F}" srcOrd="1" destOrd="0" parTransId="{A6A3B1FE-7156-4070-8878-AA83199FB189}" sibTransId="{6415D2F3-67E9-486A-8C38-AC7747F6FA83}"/>
    <dgm:cxn modelId="{26CD0355-6AA1-412B-B87E-EF64AA7FBEFE}" type="presOf" srcId="{2775F8F2-CD78-4DAB-9E64-79C1E3587DAA}" destId="{4D31B2F2-7E8E-4C8F-8C4B-4552AF054A4C}" srcOrd="0" destOrd="2" presId="urn:microsoft.com/office/officeart/2005/8/layout/hProcess6"/>
    <dgm:cxn modelId="{21371E58-1CBF-42D0-BB80-FBBE42E3ECC4}" srcId="{333F08D0-B0DD-4CDD-8A61-64831FA890AE}" destId="{BB5EED3B-47BC-4E82-9096-5E63EAA84012}" srcOrd="0" destOrd="0" parTransId="{99F5AC1F-DF0A-49D5-95F2-A3452DBDA2FB}" sibTransId="{238499CB-1EF7-4070-AFBE-E07BDA85777A}"/>
    <dgm:cxn modelId="{CA10E878-D039-4F7E-B3B0-413E25FB11E0}" type="presOf" srcId="{464700B3-8E73-4C6B-B58D-5215C7DC95F6}" destId="{10081AD1-C34F-4090-AF1C-BE6C33F26931}" srcOrd="0" destOrd="0" presId="urn:microsoft.com/office/officeart/2005/8/layout/hProcess6"/>
    <dgm:cxn modelId="{0D35A47A-E0FA-4953-97CA-D4C06609B20C}" type="presOf" srcId="{333F08D0-B0DD-4CDD-8A61-64831FA890AE}" destId="{58BDE648-128A-4971-8604-3BFE5B62030C}" srcOrd="0" destOrd="0" presId="urn:microsoft.com/office/officeart/2005/8/layout/hProcess6"/>
    <dgm:cxn modelId="{B477AC7B-35D5-4916-A680-7CDB54612DBA}" type="presOf" srcId="{8469BF0F-CB4D-4809-A9BC-98238FDF58C6}" destId="{03D5F254-01CB-43FA-83BE-58603E856BF0}" srcOrd="0" destOrd="3" presId="urn:microsoft.com/office/officeart/2005/8/layout/hProcess6"/>
    <dgm:cxn modelId="{674E3485-56E9-451A-82D9-330B6BB75280}" type="presOf" srcId="{20F21288-6A59-41F5-B0DA-075801BED429}" destId="{6EF762F7-FECB-4354-8BFE-F8208614355F}" srcOrd="1" destOrd="1" presId="urn:microsoft.com/office/officeart/2005/8/layout/hProcess6"/>
    <dgm:cxn modelId="{63987186-2583-4BFA-95C2-EF69B9626B48}" srcId="{15D6211C-9A74-4A22-A0E7-7F74A6B25F1F}" destId="{5F310FBA-F481-4354-9540-D27901D1FADC}" srcOrd="1" destOrd="0" parTransId="{19EA4FE0-5A12-4AB2-8F68-4CBE6A930C78}" sibTransId="{7A1B6F32-85C1-461F-96F8-58CAC8485B4F}"/>
    <dgm:cxn modelId="{6DB0F486-5647-4990-B5B9-42B38DC0CD12}" type="presOf" srcId="{3ED54E29-725B-4409-8909-97D98F8C2471}" destId="{619F786F-094B-4A88-A3F3-E686A64FC3C2}" srcOrd="1" destOrd="0" presId="urn:microsoft.com/office/officeart/2005/8/layout/hProcess6"/>
    <dgm:cxn modelId="{20A51A8A-9B3D-4D37-8303-A57696D0CF6E}" type="presOf" srcId="{5F310FBA-F481-4354-9540-D27901D1FADC}" destId="{67950ED5-1089-4928-8F16-B0F1E1C84238}" srcOrd="1" destOrd="1" presId="urn:microsoft.com/office/officeart/2005/8/layout/hProcess6"/>
    <dgm:cxn modelId="{E3D22094-5C1E-4A03-86A6-ACDCAFD6C949}" type="presOf" srcId="{96F1178C-B02C-47EA-91F7-2EDA2A7A176F}" destId="{03D5F254-01CB-43FA-83BE-58603E856BF0}" srcOrd="0" destOrd="2" presId="urn:microsoft.com/office/officeart/2005/8/layout/hProcess6"/>
    <dgm:cxn modelId="{C5C09E98-0993-4034-85B4-77A0DD064E98}" srcId="{BB5EED3B-47BC-4E82-9096-5E63EAA84012}" destId="{3ED54E29-725B-4409-8909-97D98F8C2471}" srcOrd="0" destOrd="0" parTransId="{217E862D-B154-473E-961A-1AF4A857901D}" sibTransId="{2ECC8F09-D8BB-482B-90A2-7B9F6FFE182C}"/>
    <dgm:cxn modelId="{21FDCE9E-5EF2-4130-A4C1-DE0A6C9482BF}" type="presOf" srcId="{3ED54E29-725B-4409-8909-97D98F8C2471}" destId="{4D31B2F2-7E8E-4C8F-8C4B-4552AF054A4C}" srcOrd="0" destOrd="0" presId="urn:microsoft.com/office/officeart/2005/8/layout/hProcess6"/>
    <dgm:cxn modelId="{2DF893A2-272B-4AE4-BFB0-25B598759A5F}" type="presOf" srcId="{5F310FBA-F481-4354-9540-D27901D1FADC}" destId="{03D5F254-01CB-43FA-83BE-58603E856BF0}" srcOrd="0" destOrd="1" presId="urn:microsoft.com/office/officeart/2005/8/layout/hProcess6"/>
    <dgm:cxn modelId="{1B939CA8-E709-4192-9B6A-95BE848FD08B}" type="presOf" srcId="{464700B3-8E73-4C6B-B58D-5215C7DC95F6}" destId="{6EF762F7-FECB-4354-8BFE-F8208614355F}" srcOrd="1" destOrd="0" presId="urn:microsoft.com/office/officeart/2005/8/layout/hProcess6"/>
    <dgm:cxn modelId="{676B22B0-9AED-42B2-AD94-B4D22A1D0754}" type="presOf" srcId="{2775F8F2-CD78-4DAB-9E64-79C1E3587DAA}" destId="{619F786F-094B-4A88-A3F3-E686A64FC3C2}" srcOrd="1" destOrd="2" presId="urn:microsoft.com/office/officeart/2005/8/layout/hProcess6"/>
    <dgm:cxn modelId="{8414D6B9-0129-48AF-BB49-693CCFF1190C}" srcId="{BB5EED3B-47BC-4E82-9096-5E63EAA84012}" destId="{555EADC3-F45D-4AE2-9570-A7F761C90B87}" srcOrd="1" destOrd="0" parTransId="{98F3BD9A-3F39-48FE-A872-931ABA327E15}" sibTransId="{256E8D71-C3F3-4AEA-943E-AEA6040AA79E}"/>
    <dgm:cxn modelId="{E0D613BB-207C-4A32-9378-6238D325685F}" type="presOf" srcId="{555EADC3-F45D-4AE2-9570-A7F761C90B87}" destId="{4D31B2F2-7E8E-4C8F-8C4B-4552AF054A4C}" srcOrd="0" destOrd="1" presId="urn:microsoft.com/office/officeart/2005/8/layout/hProcess6"/>
    <dgm:cxn modelId="{84261FCE-5ADA-4EBB-89C0-9AD1D9FFC947}" type="presOf" srcId="{8469BF0F-CB4D-4809-A9BC-98238FDF58C6}" destId="{67950ED5-1089-4928-8F16-B0F1E1C84238}" srcOrd="1" destOrd="3" presId="urn:microsoft.com/office/officeart/2005/8/layout/hProcess6"/>
    <dgm:cxn modelId="{F59698CE-059A-4EC8-B165-E48E00084A2A}" type="presOf" srcId="{3BC58B93-8053-47AB-8F1D-81A235127550}" destId="{DD34B19B-7EC3-44A7-9863-A3832951857E}" srcOrd="0" destOrd="0" presId="urn:microsoft.com/office/officeart/2005/8/layout/hProcess6"/>
    <dgm:cxn modelId="{BEDC39D6-2A7D-45FC-BAA3-20DDCDF4EB37}" srcId="{3BC58B93-8053-47AB-8F1D-81A235127550}" destId="{20F21288-6A59-41F5-B0DA-075801BED429}" srcOrd="1" destOrd="0" parTransId="{21116C04-3767-484D-BA97-382772D77EA0}" sibTransId="{F4012923-25F1-42D5-99E0-B09927D08834}"/>
    <dgm:cxn modelId="{510C39F3-7096-4ACA-8B99-60A9B21072A0}" type="presOf" srcId="{20F21288-6A59-41F5-B0DA-075801BED429}" destId="{10081AD1-C34F-4090-AF1C-BE6C33F26931}" srcOrd="0" destOrd="1" presId="urn:microsoft.com/office/officeart/2005/8/layout/hProcess6"/>
    <dgm:cxn modelId="{4DDA75D0-0160-404F-9B0C-3139FD08C12D}" type="presParOf" srcId="{58BDE648-128A-4971-8604-3BFE5B62030C}" destId="{F6FDE107-25FE-4209-AE8A-882820A6758D}" srcOrd="0" destOrd="0" presId="urn:microsoft.com/office/officeart/2005/8/layout/hProcess6"/>
    <dgm:cxn modelId="{B5CD874A-8FA8-4609-8505-995CC225B1EA}" type="presParOf" srcId="{F6FDE107-25FE-4209-AE8A-882820A6758D}" destId="{00D1A4E2-EDCD-4EA9-8FF5-A8D5667BD21A}" srcOrd="0" destOrd="0" presId="urn:microsoft.com/office/officeart/2005/8/layout/hProcess6"/>
    <dgm:cxn modelId="{4C24829F-DA9F-49DA-9F3B-CAE824087CBF}" type="presParOf" srcId="{F6FDE107-25FE-4209-AE8A-882820A6758D}" destId="{4D31B2F2-7E8E-4C8F-8C4B-4552AF054A4C}" srcOrd="1" destOrd="0" presId="urn:microsoft.com/office/officeart/2005/8/layout/hProcess6"/>
    <dgm:cxn modelId="{F56DECF2-0286-42CB-B5F1-53AF252DAE9C}" type="presParOf" srcId="{F6FDE107-25FE-4209-AE8A-882820A6758D}" destId="{619F786F-094B-4A88-A3F3-E686A64FC3C2}" srcOrd="2" destOrd="0" presId="urn:microsoft.com/office/officeart/2005/8/layout/hProcess6"/>
    <dgm:cxn modelId="{99841F5C-0FEA-4BD0-BFD4-72BA08ECD9C4}" type="presParOf" srcId="{F6FDE107-25FE-4209-AE8A-882820A6758D}" destId="{212D06CE-6AD5-4CE5-924D-86D4434BDFD9}" srcOrd="3" destOrd="0" presId="urn:microsoft.com/office/officeart/2005/8/layout/hProcess6"/>
    <dgm:cxn modelId="{B74C6C18-A163-45EB-9FFD-1E98518EB3E9}" type="presParOf" srcId="{58BDE648-128A-4971-8604-3BFE5B62030C}" destId="{99DCAE87-54AC-428B-ABF4-109A48214597}" srcOrd="1" destOrd="0" presId="urn:microsoft.com/office/officeart/2005/8/layout/hProcess6"/>
    <dgm:cxn modelId="{0F5270E5-7375-4FE5-B833-CDCAC571CDF9}" type="presParOf" srcId="{58BDE648-128A-4971-8604-3BFE5B62030C}" destId="{238C92FD-F299-4942-AFD0-FBCBFA70CAB5}" srcOrd="2" destOrd="0" presId="urn:microsoft.com/office/officeart/2005/8/layout/hProcess6"/>
    <dgm:cxn modelId="{0293DED9-1DFA-4CC3-9673-46C0202B57C8}" type="presParOf" srcId="{238C92FD-F299-4942-AFD0-FBCBFA70CAB5}" destId="{5175424C-8853-4244-8E80-57652A7606A6}" srcOrd="0" destOrd="0" presId="urn:microsoft.com/office/officeart/2005/8/layout/hProcess6"/>
    <dgm:cxn modelId="{1ACDF5B4-7CA6-43AA-BFD9-289B655FA883}" type="presParOf" srcId="{238C92FD-F299-4942-AFD0-FBCBFA70CAB5}" destId="{03D5F254-01CB-43FA-83BE-58603E856BF0}" srcOrd="1" destOrd="0" presId="urn:microsoft.com/office/officeart/2005/8/layout/hProcess6"/>
    <dgm:cxn modelId="{8E3ECDD2-2D7D-4A35-8796-9AE83A33FC0A}" type="presParOf" srcId="{238C92FD-F299-4942-AFD0-FBCBFA70CAB5}" destId="{67950ED5-1089-4928-8F16-B0F1E1C84238}" srcOrd="2" destOrd="0" presId="urn:microsoft.com/office/officeart/2005/8/layout/hProcess6"/>
    <dgm:cxn modelId="{69EA13D3-A319-41F3-A29B-EE5B6C852875}" type="presParOf" srcId="{238C92FD-F299-4942-AFD0-FBCBFA70CAB5}" destId="{8962E379-BA6E-4E10-9936-85F506C789EB}" srcOrd="3" destOrd="0" presId="urn:microsoft.com/office/officeart/2005/8/layout/hProcess6"/>
    <dgm:cxn modelId="{946F1463-2F06-429D-A420-285BD513BEB8}" type="presParOf" srcId="{58BDE648-128A-4971-8604-3BFE5B62030C}" destId="{B2671A10-3561-4637-9023-781C1CF4DC82}" srcOrd="3" destOrd="0" presId="urn:microsoft.com/office/officeart/2005/8/layout/hProcess6"/>
    <dgm:cxn modelId="{1E67B57E-6E00-4AE6-9756-6D2F5C3F54CC}" type="presParOf" srcId="{58BDE648-128A-4971-8604-3BFE5B62030C}" destId="{9FF4310B-2094-41FC-B61E-8D807076C273}" srcOrd="4" destOrd="0" presId="urn:microsoft.com/office/officeart/2005/8/layout/hProcess6"/>
    <dgm:cxn modelId="{45CAF0A4-B24C-4773-BF32-10C2920453B1}" type="presParOf" srcId="{9FF4310B-2094-41FC-B61E-8D807076C273}" destId="{4F671657-4015-4252-B92E-A7E97925CF61}" srcOrd="0" destOrd="0" presId="urn:microsoft.com/office/officeart/2005/8/layout/hProcess6"/>
    <dgm:cxn modelId="{F0706F08-5534-4314-8B47-76A7C445F075}" type="presParOf" srcId="{9FF4310B-2094-41FC-B61E-8D807076C273}" destId="{10081AD1-C34F-4090-AF1C-BE6C33F26931}" srcOrd="1" destOrd="0" presId="urn:microsoft.com/office/officeart/2005/8/layout/hProcess6"/>
    <dgm:cxn modelId="{A3F9DA0C-28DD-45BC-853A-7F67B0F80E69}" type="presParOf" srcId="{9FF4310B-2094-41FC-B61E-8D807076C273}" destId="{6EF762F7-FECB-4354-8BFE-F8208614355F}" srcOrd="2" destOrd="0" presId="urn:microsoft.com/office/officeart/2005/8/layout/hProcess6"/>
    <dgm:cxn modelId="{CF8FC7CA-AE69-41EC-8F6E-4E48961336A7}" type="presParOf" srcId="{9FF4310B-2094-41FC-B61E-8D807076C273}" destId="{DD34B19B-7EC3-44A7-9863-A3832951857E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1D7E463-124E-4268-B651-0CB0C2F9FAEF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02C39A62-3961-46E1-9AF6-03BBB124C21A}">
      <dgm:prSet phldrT="[Texto]"/>
      <dgm:spPr/>
      <dgm:t>
        <a:bodyPr/>
        <a:lstStyle/>
        <a:p>
          <a:r>
            <a:rPr lang="es-CL"/>
            <a:t>USAR</a:t>
          </a:r>
          <a:endParaRPr lang="es-CL" dirty="0"/>
        </a:p>
      </dgm:t>
    </dgm:pt>
    <dgm:pt modelId="{CED3AC97-EC23-4E5D-A134-1BD7D3801F35}" type="parTrans" cxnId="{3D447947-90A6-4755-A8DE-065159B3158D}">
      <dgm:prSet/>
      <dgm:spPr/>
      <dgm:t>
        <a:bodyPr/>
        <a:lstStyle/>
        <a:p>
          <a:endParaRPr lang="es-CL"/>
        </a:p>
      </dgm:t>
    </dgm:pt>
    <dgm:pt modelId="{19C744B4-8BEF-48ED-8BE4-4521F6622120}" type="sibTrans" cxnId="{3D447947-90A6-4755-A8DE-065159B3158D}">
      <dgm:prSet/>
      <dgm:spPr/>
      <dgm:t>
        <a:bodyPr/>
        <a:lstStyle/>
        <a:p>
          <a:endParaRPr lang="es-CL"/>
        </a:p>
      </dgm:t>
    </dgm:pt>
    <dgm:pt modelId="{3A77C1B6-8C0A-4F06-B2E3-119C2F78F1EB}">
      <dgm:prSet phldrT="[Texto]"/>
      <dgm:spPr/>
      <dgm:t>
        <a:bodyPr/>
        <a:lstStyle/>
        <a:p>
          <a:r>
            <a:rPr lang="es-CL" dirty="0"/>
            <a:t>Pérdidas traumáticas de </a:t>
          </a:r>
          <a:r>
            <a:rPr lang="es-CL" dirty="0" err="1"/>
            <a:t>volúmen</a:t>
          </a:r>
          <a:endParaRPr lang="es-CL" dirty="0"/>
        </a:p>
      </dgm:t>
    </dgm:pt>
    <dgm:pt modelId="{B2C747E2-429F-42F3-8649-25CA176FBC4C}" type="parTrans" cxnId="{D70A7279-1ADC-41FC-AED8-6C8E451108EE}">
      <dgm:prSet/>
      <dgm:spPr/>
      <dgm:t>
        <a:bodyPr/>
        <a:lstStyle/>
        <a:p>
          <a:endParaRPr lang="es-CL"/>
        </a:p>
      </dgm:t>
    </dgm:pt>
    <dgm:pt modelId="{25111706-C7FF-4E8E-9B77-59BD15B294DA}" type="sibTrans" cxnId="{D70A7279-1ADC-41FC-AED8-6C8E451108EE}">
      <dgm:prSet/>
      <dgm:spPr/>
      <dgm:t>
        <a:bodyPr/>
        <a:lstStyle/>
        <a:p>
          <a:endParaRPr lang="es-CL"/>
        </a:p>
      </dgm:t>
    </dgm:pt>
    <dgm:pt modelId="{8D0EBE88-477A-4C65-A487-6E3FC4376F9C}">
      <dgm:prSet phldrT="[Texto]"/>
      <dgm:spPr/>
      <dgm:t>
        <a:bodyPr/>
        <a:lstStyle/>
        <a:p>
          <a:r>
            <a:rPr lang="es-CL" dirty="0"/>
            <a:t>Perfusión inadecuada a pesar de 2 o 3 bolos</a:t>
          </a:r>
        </a:p>
      </dgm:t>
    </dgm:pt>
    <dgm:pt modelId="{17929EA6-77A3-4452-8925-587CA37AF048}" type="parTrans" cxnId="{D1689B41-6524-47C8-A20D-D403DA7F2B1A}">
      <dgm:prSet/>
      <dgm:spPr/>
      <dgm:t>
        <a:bodyPr/>
        <a:lstStyle/>
        <a:p>
          <a:endParaRPr lang="es-CL"/>
        </a:p>
      </dgm:t>
    </dgm:pt>
    <dgm:pt modelId="{ED2DB3FD-9AE3-4A86-BD46-32B64774A928}" type="sibTrans" cxnId="{D1689B41-6524-47C8-A20D-D403DA7F2B1A}">
      <dgm:prSet/>
      <dgm:spPr/>
      <dgm:t>
        <a:bodyPr/>
        <a:lstStyle/>
        <a:p>
          <a:endParaRPr lang="es-CL"/>
        </a:p>
      </dgm:t>
    </dgm:pt>
    <dgm:pt modelId="{647BD397-B0E5-4A7F-92ED-F27FAE520C7A}">
      <dgm:prSet phldrT="[Texto]"/>
      <dgm:spPr/>
      <dgm:t>
        <a:bodyPr/>
        <a:lstStyle/>
        <a:p>
          <a:r>
            <a:rPr lang="es-CL" dirty="0"/>
            <a:t>PRIORIDADES</a:t>
          </a:r>
        </a:p>
      </dgm:t>
    </dgm:pt>
    <dgm:pt modelId="{ED02B391-A62E-439C-AC43-4C969634B63E}" type="parTrans" cxnId="{F016B0A9-6680-41DA-8B94-89810A38BA1D}">
      <dgm:prSet/>
      <dgm:spPr/>
      <dgm:t>
        <a:bodyPr/>
        <a:lstStyle/>
        <a:p>
          <a:endParaRPr lang="es-CL"/>
        </a:p>
      </dgm:t>
    </dgm:pt>
    <dgm:pt modelId="{4EF01300-17E0-48B7-9913-27CFED7249B5}" type="sibTrans" cxnId="{F016B0A9-6680-41DA-8B94-89810A38BA1D}">
      <dgm:prSet/>
      <dgm:spPr/>
      <dgm:t>
        <a:bodyPr/>
        <a:lstStyle/>
        <a:p>
          <a:endParaRPr lang="es-CL"/>
        </a:p>
      </dgm:t>
    </dgm:pt>
    <dgm:pt modelId="{B0BC8A00-2A43-4119-BE34-3A18ACEE98DA}">
      <dgm:prSet phldrT="[Texto]"/>
      <dgm:spPr/>
      <dgm:t>
        <a:bodyPr/>
        <a:lstStyle/>
        <a:p>
          <a:r>
            <a:rPr lang="es-CL" dirty="0"/>
            <a:t>Sangre sometida a pruebas cruzadas</a:t>
          </a:r>
        </a:p>
      </dgm:t>
    </dgm:pt>
    <dgm:pt modelId="{C40D0297-338C-40C1-9730-CDA9C5A32955}" type="parTrans" cxnId="{FBBF802D-7812-46D9-AA83-08DE332B6728}">
      <dgm:prSet/>
      <dgm:spPr/>
      <dgm:t>
        <a:bodyPr/>
        <a:lstStyle/>
        <a:p>
          <a:endParaRPr lang="es-CL"/>
        </a:p>
      </dgm:t>
    </dgm:pt>
    <dgm:pt modelId="{C2E13B54-5011-45FE-8474-9537EA6A6222}" type="sibTrans" cxnId="{FBBF802D-7812-46D9-AA83-08DE332B6728}">
      <dgm:prSet/>
      <dgm:spPr/>
      <dgm:t>
        <a:bodyPr/>
        <a:lstStyle/>
        <a:p>
          <a:endParaRPr lang="es-CL"/>
        </a:p>
      </dgm:t>
    </dgm:pt>
    <dgm:pt modelId="{5C243360-900E-4CBB-B8FA-02BFB27B85BF}">
      <dgm:prSet phldrT="[Texto]"/>
      <dgm:spPr/>
      <dgm:t>
        <a:bodyPr/>
        <a:lstStyle/>
        <a:p>
          <a:r>
            <a:rPr lang="es-CL" dirty="0"/>
            <a:t>Grupo O -</a:t>
          </a:r>
        </a:p>
      </dgm:t>
    </dgm:pt>
    <dgm:pt modelId="{E8CB211E-BA1A-42FD-A106-0C00B328D34A}" type="parTrans" cxnId="{0BA773DA-551C-44CB-8D20-CC21C3EF84AE}">
      <dgm:prSet/>
      <dgm:spPr/>
      <dgm:t>
        <a:bodyPr/>
        <a:lstStyle/>
        <a:p>
          <a:endParaRPr lang="es-CL"/>
        </a:p>
      </dgm:t>
    </dgm:pt>
    <dgm:pt modelId="{6A74DE25-1D77-4492-8323-3C8B5E82883F}" type="sibTrans" cxnId="{0BA773DA-551C-44CB-8D20-CC21C3EF84AE}">
      <dgm:prSet/>
      <dgm:spPr/>
      <dgm:t>
        <a:bodyPr/>
        <a:lstStyle/>
        <a:p>
          <a:endParaRPr lang="es-CL"/>
        </a:p>
      </dgm:t>
    </dgm:pt>
    <dgm:pt modelId="{B780CB18-0134-42BA-9412-2DAC651FF956}">
      <dgm:prSet phldrT="[Texto]"/>
      <dgm:spPr/>
      <dgm:t>
        <a:bodyPr/>
        <a:lstStyle/>
        <a:p>
          <a:r>
            <a:rPr lang="es-CL" dirty="0"/>
            <a:t>COMPLICACIONES</a:t>
          </a:r>
        </a:p>
      </dgm:t>
    </dgm:pt>
    <dgm:pt modelId="{04A8CC0D-7016-46C9-AE7E-9EA0F6799A01}" type="parTrans" cxnId="{1751328F-11BB-4989-9448-B18DDB74C0AE}">
      <dgm:prSet/>
      <dgm:spPr/>
      <dgm:t>
        <a:bodyPr/>
        <a:lstStyle/>
        <a:p>
          <a:endParaRPr lang="es-CL"/>
        </a:p>
      </dgm:t>
    </dgm:pt>
    <dgm:pt modelId="{A292E0D7-081E-4A56-A9CC-C1DAC4017520}" type="sibTrans" cxnId="{1751328F-11BB-4989-9448-B18DDB74C0AE}">
      <dgm:prSet/>
      <dgm:spPr/>
      <dgm:t>
        <a:bodyPr/>
        <a:lstStyle/>
        <a:p>
          <a:endParaRPr lang="es-CL"/>
        </a:p>
      </dgm:t>
    </dgm:pt>
    <dgm:pt modelId="{03FD0981-FD52-49D4-9A47-75C824B80255}">
      <dgm:prSet phldrT="[Texto]"/>
      <dgm:spPr/>
      <dgm:t>
        <a:bodyPr/>
        <a:lstStyle/>
        <a:p>
          <a:r>
            <a:rPr lang="es-CL" dirty="0"/>
            <a:t>Hipotermia</a:t>
          </a:r>
        </a:p>
      </dgm:t>
    </dgm:pt>
    <dgm:pt modelId="{4A1D724A-AD53-4B0D-925A-96DB9F57A61F}" type="parTrans" cxnId="{86B07AD6-9216-43C2-BC51-9874503A3010}">
      <dgm:prSet/>
      <dgm:spPr/>
      <dgm:t>
        <a:bodyPr/>
        <a:lstStyle/>
        <a:p>
          <a:endParaRPr lang="es-CL"/>
        </a:p>
      </dgm:t>
    </dgm:pt>
    <dgm:pt modelId="{5D89621F-791B-43E7-81BC-E6A87E8742BD}" type="sibTrans" cxnId="{86B07AD6-9216-43C2-BC51-9874503A3010}">
      <dgm:prSet/>
      <dgm:spPr/>
      <dgm:t>
        <a:bodyPr/>
        <a:lstStyle/>
        <a:p>
          <a:endParaRPr lang="es-CL"/>
        </a:p>
      </dgm:t>
    </dgm:pt>
    <dgm:pt modelId="{4744FDD3-56D4-4500-B1C2-D58A4EA47D66}">
      <dgm:prSet phldrT="[Texto]"/>
      <dgm:spPr/>
      <dgm:t>
        <a:bodyPr/>
        <a:lstStyle/>
        <a:p>
          <a:r>
            <a:rPr lang="es-CL" dirty="0"/>
            <a:t>Disfunción miocárdica</a:t>
          </a:r>
        </a:p>
      </dgm:t>
    </dgm:pt>
    <dgm:pt modelId="{E27603F0-178C-4A9A-BAF5-E06A8FC2340A}" type="parTrans" cxnId="{20E16647-9DD8-482E-B964-59D92E53DC5F}">
      <dgm:prSet/>
      <dgm:spPr/>
      <dgm:t>
        <a:bodyPr/>
        <a:lstStyle/>
        <a:p>
          <a:endParaRPr lang="es-CL"/>
        </a:p>
      </dgm:t>
    </dgm:pt>
    <dgm:pt modelId="{C7E8F4AA-A649-47F9-9D58-E53449D07A3A}" type="sibTrans" cxnId="{20E16647-9DD8-482E-B964-59D92E53DC5F}">
      <dgm:prSet/>
      <dgm:spPr/>
      <dgm:t>
        <a:bodyPr/>
        <a:lstStyle/>
        <a:p>
          <a:endParaRPr lang="es-CL"/>
        </a:p>
      </dgm:t>
    </dgm:pt>
    <dgm:pt modelId="{01F01969-F939-466A-BA35-4A1CFE72A560}">
      <dgm:prSet phldrT="[Texto]"/>
      <dgm:spPr/>
      <dgm:t>
        <a:bodyPr/>
        <a:lstStyle/>
        <a:p>
          <a:r>
            <a:rPr lang="es-CL" dirty="0"/>
            <a:t>Específica por grupo</a:t>
          </a:r>
        </a:p>
      </dgm:t>
    </dgm:pt>
    <dgm:pt modelId="{8FFCD43F-23FF-4DFA-B4D6-26D4188D9AEE}" type="parTrans" cxnId="{7D997099-2EC0-4532-AF4F-F7930D118BE8}">
      <dgm:prSet/>
      <dgm:spPr/>
      <dgm:t>
        <a:bodyPr/>
        <a:lstStyle/>
        <a:p>
          <a:endParaRPr lang="es-CL"/>
        </a:p>
      </dgm:t>
    </dgm:pt>
    <dgm:pt modelId="{07343FD1-7C3B-4E99-8588-67FBC6D0B37C}" type="sibTrans" cxnId="{7D997099-2EC0-4532-AF4F-F7930D118BE8}">
      <dgm:prSet/>
      <dgm:spPr/>
      <dgm:t>
        <a:bodyPr/>
        <a:lstStyle/>
        <a:p>
          <a:endParaRPr lang="es-CL"/>
        </a:p>
      </dgm:t>
    </dgm:pt>
    <dgm:pt modelId="{6923F9AE-C926-423B-A049-1C95E23C8F0B}">
      <dgm:prSet phldrT="[Texto]"/>
      <dgm:spPr/>
      <dgm:t>
        <a:bodyPr/>
        <a:lstStyle/>
        <a:p>
          <a:r>
            <a:rPr lang="es-CL" dirty="0"/>
            <a:t>Hipocalcemia ionizada</a:t>
          </a:r>
        </a:p>
      </dgm:t>
    </dgm:pt>
    <dgm:pt modelId="{01D1C6B9-0A4C-4814-853D-BCF76466E0CB}" type="parTrans" cxnId="{AA1D40B6-E519-4346-B61F-481F87A786B8}">
      <dgm:prSet/>
      <dgm:spPr/>
      <dgm:t>
        <a:bodyPr/>
        <a:lstStyle/>
        <a:p>
          <a:endParaRPr lang="es-CL"/>
        </a:p>
      </dgm:t>
    </dgm:pt>
    <dgm:pt modelId="{310A557F-8A8E-4BD3-8AD3-33121D6CDB33}" type="sibTrans" cxnId="{AA1D40B6-E519-4346-B61F-481F87A786B8}">
      <dgm:prSet/>
      <dgm:spPr/>
      <dgm:t>
        <a:bodyPr/>
        <a:lstStyle/>
        <a:p>
          <a:endParaRPr lang="es-CL"/>
        </a:p>
      </dgm:t>
    </dgm:pt>
    <dgm:pt modelId="{3C16C256-7029-46CD-868E-95BFC0D6C853}">
      <dgm:prSet phldrT="[Texto]"/>
      <dgm:spPr/>
      <dgm:t>
        <a:bodyPr/>
        <a:lstStyle/>
        <a:p>
          <a:r>
            <a:rPr lang="es-CL" dirty="0"/>
            <a:t>Con </a:t>
          </a:r>
          <a:r>
            <a:rPr lang="es-CL" dirty="0" err="1"/>
            <a:t>hb</a:t>
          </a:r>
          <a:r>
            <a:rPr lang="es-CL" dirty="0"/>
            <a:t> &lt; 10 mg/dl</a:t>
          </a:r>
        </a:p>
      </dgm:t>
    </dgm:pt>
    <dgm:pt modelId="{D96E4FBB-DBAF-48D5-8D33-01CFC9F9AB88}" type="parTrans" cxnId="{6EE19050-4D54-4986-8466-41F26BDE500D}">
      <dgm:prSet/>
      <dgm:spPr/>
    </dgm:pt>
    <dgm:pt modelId="{F4A1FD4C-31E9-4656-9921-5641DF24FA4F}" type="sibTrans" cxnId="{6EE19050-4D54-4986-8466-41F26BDE500D}">
      <dgm:prSet/>
      <dgm:spPr/>
    </dgm:pt>
    <dgm:pt modelId="{20B71251-BA66-4042-B22C-D7C4B7433DB1}" type="pres">
      <dgm:prSet presAssocID="{61D7E463-124E-4268-B651-0CB0C2F9FAEF}" presName="linearFlow" presStyleCnt="0">
        <dgm:presLayoutVars>
          <dgm:dir/>
          <dgm:animLvl val="lvl"/>
          <dgm:resizeHandles val="exact"/>
        </dgm:presLayoutVars>
      </dgm:prSet>
      <dgm:spPr/>
    </dgm:pt>
    <dgm:pt modelId="{7A2658FC-DE65-487A-B5BA-38EC7451E076}" type="pres">
      <dgm:prSet presAssocID="{02C39A62-3961-46E1-9AF6-03BBB124C21A}" presName="composite" presStyleCnt="0"/>
      <dgm:spPr/>
    </dgm:pt>
    <dgm:pt modelId="{32129AF7-FF2F-4B66-BD74-4E976EAD263E}" type="pres">
      <dgm:prSet presAssocID="{02C39A62-3961-46E1-9AF6-03BBB124C21A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EC426391-2765-4798-9606-741A984F3B61}" type="pres">
      <dgm:prSet presAssocID="{02C39A62-3961-46E1-9AF6-03BBB124C21A}" presName="descendantText" presStyleLbl="alignAcc1" presStyleIdx="0" presStyleCnt="3">
        <dgm:presLayoutVars>
          <dgm:bulletEnabled val="1"/>
        </dgm:presLayoutVars>
      </dgm:prSet>
      <dgm:spPr/>
    </dgm:pt>
    <dgm:pt modelId="{DBC78D7D-9791-44B8-A7D1-FCC2BDE8EDDC}" type="pres">
      <dgm:prSet presAssocID="{19C744B4-8BEF-48ED-8BE4-4521F6622120}" presName="sp" presStyleCnt="0"/>
      <dgm:spPr/>
    </dgm:pt>
    <dgm:pt modelId="{FFA2EB23-BA09-4FA5-88C8-49BEA004D3CA}" type="pres">
      <dgm:prSet presAssocID="{647BD397-B0E5-4A7F-92ED-F27FAE520C7A}" presName="composite" presStyleCnt="0"/>
      <dgm:spPr/>
    </dgm:pt>
    <dgm:pt modelId="{561CA62D-D424-4915-8CF3-242DE2CA7E7A}" type="pres">
      <dgm:prSet presAssocID="{647BD397-B0E5-4A7F-92ED-F27FAE520C7A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71D4479F-4DA0-4A61-9687-1495ECBE3757}" type="pres">
      <dgm:prSet presAssocID="{647BD397-B0E5-4A7F-92ED-F27FAE520C7A}" presName="descendantText" presStyleLbl="alignAcc1" presStyleIdx="1" presStyleCnt="3">
        <dgm:presLayoutVars>
          <dgm:bulletEnabled val="1"/>
        </dgm:presLayoutVars>
      </dgm:prSet>
      <dgm:spPr/>
    </dgm:pt>
    <dgm:pt modelId="{CBAE124C-AED2-4464-B048-7D5C72759672}" type="pres">
      <dgm:prSet presAssocID="{4EF01300-17E0-48B7-9913-27CFED7249B5}" presName="sp" presStyleCnt="0"/>
      <dgm:spPr/>
    </dgm:pt>
    <dgm:pt modelId="{0242BE16-F11A-45EA-BF3C-2346137CF7F6}" type="pres">
      <dgm:prSet presAssocID="{B780CB18-0134-42BA-9412-2DAC651FF956}" presName="composite" presStyleCnt="0"/>
      <dgm:spPr/>
    </dgm:pt>
    <dgm:pt modelId="{1FFC84BD-C7EB-4219-8383-61B3A8321E0F}" type="pres">
      <dgm:prSet presAssocID="{B780CB18-0134-42BA-9412-2DAC651FF95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8B3C3047-BC14-414E-B719-1D7D4F5173D6}" type="pres">
      <dgm:prSet presAssocID="{B780CB18-0134-42BA-9412-2DAC651FF956}" presName="descendantText" presStyleLbl="alignAcc1" presStyleIdx="2" presStyleCnt="3" custLinFactNeighborX="228" custLinFactNeighborY="1970">
        <dgm:presLayoutVars>
          <dgm:bulletEnabled val="1"/>
        </dgm:presLayoutVars>
      </dgm:prSet>
      <dgm:spPr/>
    </dgm:pt>
  </dgm:ptLst>
  <dgm:cxnLst>
    <dgm:cxn modelId="{FBBF802D-7812-46D9-AA83-08DE332B6728}" srcId="{647BD397-B0E5-4A7F-92ED-F27FAE520C7A}" destId="{B0BC8A00-2A43-4119-BE34-3A18ACEE98DA}" srcOrd="0" destOrd="0" parTransId="{C40D0297-338C-40C1-9730-CDA9C5A32955}" sibTransId="{C2E13B54-5011-45FE-8474-9537EA6A6222}"/>
    <dgm:cxn modelId="{6BD7C636-589E-4190-BCA9-63D2F40DC345}" type="presOf" srcId="{6923F9AE-C926-423B-A049-1C95E23C8F0B}" destId="{8B3C3047-BC14-414E-B719-1D7D4F5173D6}" srcOrd="0" destOrd="2" presId="urn:microsoft.com/office/officeart/2005/8/layout/chevron2"/>
    <dgm:cxn modelId="{D1689B41-6524-47C8-A20D-D403DA7F2B1A}" srcId="{02C39A62-3961-46E1-9AF6-03BBB124C21A}" destId="{8D0EBE88-477A-4C65-A487-6E3FC4376F9C}" srcOrd="1" destOrd="0" parTransId="{17929EA6-77A3-4452-8925-587CA37AF048}" sibTransId="{ED2DB3FD-9AE3-4A86-BD46-32B64774A928}"/>
    <dgm:cxn modelId="{F4C17162-DDAA-4EE8-BDCA-3F7CE980C853}" type="presOf" srcId="{5C243360-900E-4CBB-B8FA-02BFB27B85BF}" destId="{71D4479F-4DA0-4A61-9687-1495ECBE3757}" srcOrd="0" destOrd="2" presId="urn:microsoft.com/office/officeart/2005/8/layout/chevron2"/>
    <dgm:cxn modelId="{78980943-12CC-40D5-98AD-450E3A32AC74}" type="presOf" srcId="{02C39A62-3961-46E1-9AF6-03BBB124C21A}" destId="{32129AF7-FF2F-4B66-BD74-4E976EAD263E}" srcOrd="0" destOrd="0" presId="urn:microsoft.com/office/officeart/2005/8/layout/chevron2"/>
    <dgm:cxn modelId="{20E16647-9DD8-482E-B964-59D92E53DC5F}" srcId="{B780CB18-0134-42BA-9412-2DAC651FF956}" destId="{4744FDD3-56D4-4500-B1C2-D58A4EA47D66}" srcOrd="1" destOrd="0" parTransId="{E27603F0-178C-4A9A-BAF5-E06A8FC2340A}" sibTransId="{C7E8F4AA-A649-47F9-9D58-E53449D07A3A}"/>
    <dgm:cxn modelId="{3D447947-90A6-4755-A8DE-065159B3158D}" srcId="{61D7E463-124E-4268-B651-0CB0C2F9FAEF}" destId="{02C39A62-3961-46E1-9AF6-03BBB124C21A}" srcOrd="0" destOrd="0" parTransId="{CED3AC97-EC23-4E5D-A134-1BD7D3801F35}" sibTransId="{19C744B4-8BEF-48ED-8BE4-4521F6622120}"/>
    <dgm:cxn modelId="{3D62764F-2AB0-45DD-A139-CDE8D8D09798}" type="presOf" srcId="{03FD0981-FD52-49D4-9A47-75C824B80255}" destId="{8B3C3047-BC14-414E-B719-1D7D4F5173D6}" srcOrd="0" destOrd="0" presId="urn:microsoft.com/office/officeart/2005/8/layout/chevron2"/>
    <dgm:cxn modelId="{6EE19050-4D54-4986-8466-41F26BDE500D}" srcId="{02C39A62-3961-46E1-9AF6-03BBB124C21A}" destId="{3C16C256-7029-46CD-868E-95BFC0D6C853}" srcOrd="2" destOrd="0" parTransId="{D96E4FBB-DBAF-48D5-8D33-01CFC9F9AB88}" sibTransId="{F4A1FD4C-31E9-4656-9921-5641DF24FA4F}"/>
    <dgm:cxn modelId="{2F36BB70-B3E7-4481-884E-2B535B8F2EAB}" type="presOf" srcId="{647BD397-B0E5-4A7F-92ED-F27FAE520C7A}" destId="{561CA62D-D424-4915-8CF3-242DE2CA7E7A}" srcOrd="0" destOrd="0" presId="urn:microsoft.com/office/officeart/2005/8/layout/chevron2"/>
    <dgm:cxn modelId="{D70A7279-1ADC-41FC-AED8-6C8E451108EE}" srcId="{02C39A62-3961-46E1-9AF6-03BBB124C21A}" destId="{3A77C1B6-8C0A-4F06-B2E3-119C2F78F1EB}" srcOrd="0" destOrd="0" parTransId="{B2C747E2-429F-42F3-8649-25CA176FBC4C}" sibTransId="{25111706-C7FF-4E8E-9B77-59BD15B294DA}"/>
    <dgm:cxn modelId="{F17F885A-5B64-423D-8F22-A4EEAEBD009F}" type="presOf" srcId="{3C16C256-7029-46CD-868E-95BFC0D6C853}" destId="{EC426391-2765-4798-9606-741A984F3B61}" srcOrd="0" destOrd="2" presId="urn:microsoft.com/office/officeart/2005/8/layout/chevron2"/>
    <dgm:cxn modelId="{AB502E7B-36CE-401C-B746-6820897BDAEF}" type="presOf" srcId="{B780CB18-0134-42BA-9412-2DAC651FF956}" destId="{1FFC84BD-C7EB-4219-8383-61B3A8321E0F}" srcOrd="0" destOrd="0" presId="urn:microsoft.com/office/officeart/2005/8/layout/chevron2"/>
    <dgm:cxn modelId="{3CC0527B-2B19-478D-B20A-FF260F32B440}" type="presOf" srcId="{3A77C1B6-8C0A-4F06-B2E3-119C2F78F1EB}" destId="{EC426391-2765-4798-9606-741A984F3B61}" srcOrd="0" destOrd="0" presId="urn:microsoft.com/office/officeart/2005/8/layout/chevron2"/>
    <dgm:cxn modelId="{16711B7C-4DBC-4153-AAF2-C6A2592C6187}" type="presOf" srcId="{61D7E463-124E-4268-B651-0CB0C2F9FAEF}" destId="{20B71251-BA66-4042-B22C-D7C4B7433DB1}" srcOrd="0" destOrd="0" presId="urn:microsoft.com/office/officeart/2005/8/layout/chevron2"/>
    <dgm:cxn modelId="{E39A2781-3FAC-478B-A03B-38053A9471DA}" type="presOf" srcId="{8D0EBE88-477A-4C65-A487-6E3FC4376F9C}" destId="{EC426391-2765-4798-9606-741A984F3B61}" srcOrd="0" destOrd="1" presId="urn:microsoft.com/office/officeart/2005/8/layout/chevron2"/>
    <dgm:cxn modelId="{1751328F-11BB-4989-9448-B18DDB74C0AE}" srcId="{61D7E463-124E-4268-B651-0CB0C2F9FAEF}" destId="{B780CB18-0134-42BA-9412-2DAC651FF956}" srcOrd="2" destOrd="0" parTransId="{04A8CC0D-7016-46C9-AE7E-9EA0F6799A01}" sibTransId="{A292E0D7-081E-4A56-A9CC-C1DAC4017520}"/>
    <dgm:cxn modelId="{BB399191-2189-463E-90C3-EFAB4661F8B4}" type="presOf" srcId="{01F01969-F939-466A-BA35-4A1CFE72A560}" destId="{71D4479F-4DA0-4A61-9687-1495ECBE3757}" srcOrd="0" destOrd="1" presId="urn:microsoft.com/office/officeart/2005/8/layout/chevron2"/>
    <dgm:cxn modelId="{7D997099-2EC0-4532-AF4F-F7930D118BE8}" srcId="{647BD397-B0E5-4A7F-92ED-F27FAE520C7A}" destId="{01F01969-F939-466A-BA35-4A1CFE72A560}" srcOrd="1" destOrd="0" parTransId="{8FFCD43F-23FF-4DFA-B4D6-26D4188D9AEE}" sibTransId="{07343FD1-7C3B-4E99-8588-67FBC6D0B37C}"/>
    <dgm:cxn modelId="{F016B0A9-6680-41DA-8B94-89810A38BA1D}" srcId="{61D7E463-124E-4268-B651-0CB0C2F9FAEF}" destId="{647BD397-B0E5-4A7F-92ED-F27FAE520C7A}" srcOrd="1" destOrd="0" parTransId="{ED02B391-A62E-439C-AC43-4C969634B63E}" sibTransId="{4EF01300-17E0-48B7-9913-27CFED7249B5}"/>
    <dgm:cxn modelId="{AA1D40B6-E519-4346-B61F-481F87A786B8}" srcId="{B780CB18-0134-42BA-9412-2DAC651FF956}" destId="{6923F9AE-C926-423B-A049-1C95E23C8F0B}" srcOrd="2" destOrd="0" parTransId="{01D1C6B9-0A4C-4814-853D-BCF76466E0CB}" sibTransId="{310A557F-8A8E-4BD3-8AD3-33121D6CDB33}"/>
    <dgm:cxn modelId="{86B07AD6-9216-43C2-BC51-9874503A3010}" srcId="{B780CB18-0134-42BA-9412-2DAC651FF956}" destId="{03FD0981-FD52-49D4-9A47-75C824B80255}" srcOrd="0" destOrd="0" parTransId="{4A1D724A-AD53-4B0D-925A-96DB9F57A61F}" sibTransId="{5D89621F-791B-43E7-81BC-E6A87E8742BD}"/>
    <dgm:cxn modelId="{47942ADA-2B5C-47BF-9B08-2BF7E8BD3198}" type="presOf" srcId="{B0BC8A00-2A43-4119-BE34-3A18ACEE98DA}" destId="{71D4479F-4DA0-4A61-9687-1495ECBE3757}" srcOrd="0" destOrd="0" presId="urn:microsoft.com/office/officeart/2005/8/layout/chevron2"/>
    <dgm:cxn modelId="{0BA773DA-551C-44CB-8D20-CC21C3EF84AE}" srcId="{647BD397-B0E5-4A7F-92ED-F27FAE520C7A}" destId="{5C243360-900E-4CBB-B8FA-02BFB27B85BF}" srcOrd="2" destOrd="0" parTransId="{E8CB211E-BA1A-42FD-A106-0C00B328D34A}" sibTransId="{6A74DE25-1D77-4492-8323-3C8B5E82883F}"/>
    <dgm:cxn modelId="{53364CED-D522-4405-A8FE-6C6E9C2272D7}" type="presOf" srcId="{4744FDD3-56D4-4500-B1C2-D58A4EA47D66}" destId="{8B3C3047-BC14-414E-B719-1D7D4F5173D6}" srcOrd="0" destOrd="1" presId="urn:microsoft.com/office/officeart/2005/8/layout/chevron2"/>
    <dgm:cxn modelId="{1A245460-5E1D-4955-9156-D8506E3609C4}" type="presParOf" srcId="{20B71251-BA66-4042-B22C-D7C4B7433DB1}" destId="{7A2658FC-DE65-487A-B5BA-38EC7451E076}" srcOrd="0" destOrd="0" presId="urn:microsoft.com/office/officeart/2005/8/layout/chevron2"/>
    <dgm:cxn modelId="{98E3521E-062C-4BA0-9265-F9EC7207345B}" type="presParOf" srcId="{7A2658FC-DE65-487A-B5BA-38EC7451E076}" destId="{32129AF7-FF2F-4B66-BD74-4E976EAD263E}" srcOrd="0" destOrd="0" presId="urn:microsoft.com/office/officeart/2005/8/layout/chevron2"/>
    <dgm:cxn modelId="{952C5539-EC64-4FDA-8B99-FA85A2E02D71}" type="presParOf" srcId="{7A2658FC-DE65-487A-B5BA-38EC7451E076}" destId="{EC426391-2765-4798-9606-741A984F3B61}" srcOrd="1" destOrd="0" presId="urn:microsoft.com/office/officeart/2005/8/layout/chevron2"/>
    <dgm:cxn modelId="{64518196-3A6A-4349-98F1-0240332C6B84}" type="presParOf" srcId="{20B71251-BA66-4042-B22C-D7C4B7433DB1}" destId="{DBC78D7D-9791-44B8-A7D1-FCC2BDE8EDDC}" srcOrd="1" destOrd="0" presId="urn:microsoft.com/office/officeart/2005/8/layout/chevron2"/>
    <dgm:cxn modelId="{6F2B6B4D-EB62-4C9E-8E60-FB347741C914}" type="presParOf" srcId="{20B71251-BA66-4042-B22C-D7C4B7433DB1}" destId="{FFA2EB23-BA09-4FA5-88C8-49BEA004D3CA}" srcOrd="2" destOrd="0" presId="urn:microsoft.com/office/officeart/2005/8/layout/chevron2"/>
    <dgm:cxn modelId="{6C8C4221-47C5-4E66-AFE6-C90FF4C9331E}" type="presParOf" srcId="{FFA2EB23-BA09-4FA5-88C8-49BEA004D3CA}" destId="{561CA62D-D424-4915-8CF3-242DE2CA7E7A}" srcOrd="0" destOrd="0" presId="urn:microsoft.com/office/officeart/2005/8/layout/chevron2"/>
    <dgm:cxn modelId="{DE365E31-8378-407B-AE87-9B00D55F0666}" type="presParOf" srcId="{FFA2EB23-BA09-4FA5-88C8-49BEA004D3CA}" destId="{71D4479F-4DA0-4A61-9687-1495ECBE3757}" srcOrd="1" destOrd="0" presId="urn:microsoft.com/office/officeart/2005/8/layout/chevron2"/>
    <dgm:cxn modelId="{9670D59C-6365-473C-8EBA-79CFD3CA3CE9}" type="presParOf" srcId="{20B71251-BA66-4042-B22C-D7C4B7433DB1}" destId="{CBAE124C-AED2-4464-B048-7D5C72759672}" srcOrd="3" destOrd="0" presId="urn:microsoft.com/office/officeart/2005/8/layout/chevron2"/>
    <dgm:cxn modelId="{7A480216-5741-4031-A1AD-668CA2CBAC8C}" type="presParOf" srcId="{20B71251-BA66-4042-B22C-D7C4B7433DB1}" destId="{0242BE16-F11A-45EA-BF3C-2346137CF7F6}" srcOrd="4" destOrd="0" presId="urn:microsoft.com/office/officeart/2005/8/layout/chevron2"/>
    <dgm:cxn modelId="{86CCB5DA-F2F0-4592-B806-D92FE77EA350}" type="presParOf" srcId="{0242BE16-F11A-45EA-BF3C-2346137CF7F6}" destId="{1FFC84BD-C7EB-4219-8383-61B3A8321E0F}" srcOrd="0" destOrd="0" presId="urn:microsoft.com/office/officeart/2005/8/layout/chevron2"/>
    <dgm:cxn modelId="{E1A4B680-0D0C-41B0-A6D9-3B5501559F83}" type="presParOf" srcId="{0242BE16-F11A-45EA-BF3C-2346137CF7F6}" destId="{8B3C3047-BC14-414E-B719-1D7D4F5173D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68999D8-F6C4-4849-AE12-60B7566167F6}" type="doc">
      <dgm:prSet loTypeId="urn:microsoft.com/office/officeart/2005/8/layout/v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D463512A-F0D3-4B11-B199-B2B725244107}">
      <dgm:prSet phldrT="[Texto]"/>
      <dgm:spPr/>
      <dgm:t>
        <a:bodyPr/>
        <a:lstStyle/>
        <a:p>
          <a:r>
            <a:rPr lang="es-CL" dirty="0"/>
            <a:t>Leve</a:t>
          </a:r>
        </a:p>
      </dgm:t>
    </dgm:pt>
    <dgm:pt modelId="{99D5F06D-6349-4839-9DBE-6369F0B1C814}" type="parTrans" cxnId="{C1C8556B-06CF-4766-B48E-A94C2095D329}">
      <dgm:prSet/>
      <dgm:spPr/>
      <dgm:t>
        <a:bodyPr/>
        <a:lstStyle/>
        <a:p>
          <a:endParaRPr lang="es-CL"/>
        </a:p>
      </dgm:t>
    </dgm:pt>
    <dgm:pt modelId="{B0B55BDB-F9F3-4224-AFEA-B70070D7DC7E}" type="sibTrans" cxnId="{C1C8556B-06CF-4766-B48E-A94C2095D329}">
      <dgm:prSet/>
      <dgm:spPr/>
      <dgm:t>
        <a:bodyPr/>
        <a:lstStyle/>
        <a:p>
          <a:endParaRPr lang="es-CL"/>
        </a:p>
      </dgm:t>
    </dgm:pt>
    <dgm:pt modelId="{4EAFBFC9-372D-4E58-A3A3-58D002EE8398}">
      <dgm:prSet phldrT="[Texto]"/>
      <dgm:spPr/>
      <dgm:t>
        <a:bodyPr/>
        <a:lstStyle/>
        <a:p>
          <a:r>
            <a:rPr lang="es-CL" dirty="0"/>
            <a:t>Glucosa </a:t>
          </a:r>
          <a:r>
            <a:rPr lang="es-CL" dirty="0" err="1"/>
            <a:t>v.o</a:t>
          </a:r>
          <a:endParaRPr lang="es-CL" dirty="0"/>
        </a:p>
      </dgm:t>
    </dgm:pt>
    <dgm:pt modelId="{63568A4A-EF1E-4EEF-B132-8E228D94696F}" type="parTrans" cxnId="{AFFDA375-D9E3-4EA0-BAE0-7B902D79B29B}">
      <dgm:prSet/>
      <dgm:spPr/>
      <dgm:t>
        <a:bodyPr/>
        <a:lstStyle/>
        <a:p>
          <a:endParaRPr lang="es-CL"/>
        </a:p>
      </dgm:t>
    </dgm:pt>
    <dgm:pt modelId="{6435C371-72D2-4F49-A281-AF1AD442892D}" type="sibTrans" cxnId="{AFFDA375-D9E3-4EA0-BAE0-7B902D79B29B}">
      <dgm:prSet/>
      <dgm:spPr/>
      <dgm:t>
        <a:bodyPr/>
        <a:lstStyle/>
        <a:p>
          <a:endParaRPr lang="es-CL"/>
        </a:p>
      </dgm:t>
    </dgm:pt>
    <dgm:pt modelId="{AECC5C27-A8D9-4EB4-91B6-4685BC96DA85}">
      <dgm:prSet phldrT="[Texto]"/>
      <dgm:spPr/>
      <dgm:t>
        <a:bodyPr/>
        <a:lstStyle/>
        <a:p>
          <a:r>
            <a:rPr lang="es-CL" dirty="0"/>
            <a:t>Severa</a:t>
          </a:r>
        </a:p>
      </dgm:t>
    </dgm:pt>
    <dgm:pt modelId="{B5D1A305-7B20-4048-8A92-F3D87ECE3035}" type="parTrans" cxnId="{83C4E5E5-5268-4D66-8BF7-526E597B7CCC}">
      <dgm:prSet/>
      <dgm:spPr/>
      <dgm:t>
        <a:bodyPr/>
        <a:lstStyle/>
        <a:p>
          <a:endParaRPr lang="es-CL"/>
        </a:p>
      </dgm:t>
    </dgm:pt>
    <dgm:pt modelId="{FB344931-7046-446E-AFDB-ADF35D40B422}" type="sibTrans" cxnId="{83C4E5E5-5268-4D66-8BF7-526E597B7CCC}">
      <dgm:prSet/>
      <dgm:spPr/>
      <dgm:t>
        <a:bodyPr/>
        <a:lstStyle/>
        <a:p>
          <a:endParaRPr lang="es-CL"/>
        </a:p>
      </dgm:t>
    </dgm:pt>
    <dgm:pt modelId="{41D8225A-9D46-493D-8C4F-2FC22B976BE7}">
      <dgm:prSet phldrT="[Texto]"/>
      <dgm:spPr/>
      <dgm:t>
        <a:bodyPr/>
        <a:lstStyle/>
        <a:p>
          <a:r>
            <a:rPr lang="es-CL" dirty="0"/>
            <a:t>Glucosa </a:t>
          </a:r>
          <a:r>
            <a:rPr lang="es-CL" dirty="0" err="1"/>
            <a:t>i.v</a:t>
          </a:r>
          <a:r>
            <a:rPr lang="es-CL" dirty="0"/>
            <a:t> 0.5-1g/kg</a:t>
          </a:r>
        </a:p>
      </dgm:t>
    </dgm:pt>
    <dgm:pt modelId="{DB7141EE-ADF3-42C2-87A2-7C83AF4BE11C}" type="parTrans" cxnId="{5E997E90-382C-4437-824D-1A6C0F5E319E}">
      <dgm:prSet/>
      <dgm:spPr/>
      <dgm:t>
        <a:bodyPr/>
        <a:lstStyle/>
        <a:p>
          <a:endParaRPr lang="es-CL"/>
        </a:p>
      </dgm:t>
    </dgm:pt>
    <dgm:pt modelId="{34D012C2-3BB6-40F1-8E09-B88CB4961830}" type="sibTrans" cxnId="{5E997E90-382C-4437-824D-1A6C0F5E319E}">
      <dgm:prSet/>
      <dgm:spPr/>
      <dgm:t>
        <a:bodyPr/>
        <a:lstStyle/>
        <a:p>
          <a:endParaRPr lang="es-CL"/>
        </a:p>
      </dgm:t>
    </dgm:pt>
    <dgm:pt modelId="{1B70C67A-1704-421B-9410-409E993A0B3D}">
      <dgm:prSet phldrT="[Texto]"/>
      <dgm:spPr/>
      <dgm:t>
        <a:bodyPr/>
        <a:lstStyle/>
        <a:p>
          <a:r>
            <a:rPr lang="es-CL" dirty="0"/>
            <a:t>S. Glucosada al 10% (5-10 ml/kg)</a:t>
          </a:r>
        </a:p>
      </dgm:t>
    </dgm:pt>
    <dgm:pt modelId="{7EBB40FF-06B8-4276-8C05-4B3FE20EAC3E}" type="parTrans" cxnId="{9332E48E-4C99-4BB4-B1A1-4048D9161DDF}">
      <dgm:prSet/>
      <dgm:spPr/>
      <dgm:t>
        <a:bodyPr/>
        <a:lstStyle/>
        <a:p>
          <a:endParaRPr lang="es-CL"/>
        </a:p>
      </dgm:t>
    </dgm:pt>
    <dgm:pt modelId="{9F63763D-B0A7-476B-9C21-280BE9AFD320}" type="sibTrans" cxnId="{9332E48E-4C99-4BB4-B1A1-4048D9161DDF}">
      <dgm:prSet/>
      <dgm:spPr/>
      <dgm:t>
        <a:bodyPr/>
        <a:lstStyle/>
        <a:p>
          <a:endParaRPr lang="es-CL"/>
        </a:p>
      </dgm:t>
    </dgm:pt>
    <dgm:pt modelId="{E173D805-9950-48B4-8CB3-C2E9C2521200}">
      <dgm:prSet phldrT="[Texto]"/>
      <dgm:spPr/>
      <dgm:t>
        <a:bodyPr/>
        <a:lstStyle/>
        <a:p>
          <a:r>
            <a:rPr lang="es-CL" dirty="0"/>
            <a:t>Pocos síntomas</a:t>
          </a:r>
        </a:p>
      </dgm:t>
    </dgm:pt>
    <dgm:pt modelId="{52ADF61C-5A6B-4774-A179-1B9459D7DE91}" type="parTrans" cxnId="{B63A06AF-4FAF-46C0-A2B5-9024690FC9C3}">
      <dgm:prSet/>
      <dgm:spPr/>
      <dgm:t>
        <a:bodyPr/>
        <a:lstStyle/>
        <a:p>
          <a:endParaRPr lang="es-CL"/>
        </a:p>
      </dgm:t>
    </dgm:pt>
    <dgm:pt modelId="{429A024D-D6BB-4BEA-B144-6AB9F9AA45BB}" type="sibTrans" cxnId="{B63A06AF-4FAF-46C0-A2B5-9024690FC9C3}">
      <dgm:prSet/>
      <dgm:spPr/>
      <dgm:t>
        <a:bodyPr/>
        <a:lstStyle/>
        <a:p>
          <a:endParaRPr lang="es-CL"/>
        </a:p>
      </dgm:t>
    </dgm:pt>
    <dgm:pt modelId="{68C6952C-5C1F-4895-AC9C-F0D91D1C4ACA}" type="pres">
      <dgm:prSet presAssocID="{868999D8-F6C4-4849-AE12-60B7566167F6}" presName="Name0" presStyleCnt="0">
        <dgm:presLayoutVars>
          <dgm:dir/>
          <dgm:animLvl val="lvl"/>
          <dgm:resizeHandles/>
        </dgm:presLayoutVars>
      </dgm:prSet>
      <dgm:spPr/>
    </dgm:pt>
    <dgm:pt modelId="{4DED44E5-95A3-4A6A-B5D0-0E460FFAE0F9}" type="pres">
      <dgm:prSet presAssocID="{D463512A-F0D3-4B11-B199-B2B725244107}" presName="linNode" presStyleCnt="0"/>
      <dgm:spPr/>
    </dgm:pt>
    <dgm:pt modelId="{902367C7-889D-4EA7-9B47-F5896A309E0D}" type="pres">
      <dgm:prSet presAssocID="{D463512A-F0D3-4B11-B199-B2B725244107}" presName="parentShp" presStyleLbl="node1" presStyleIdx="0" presStyleCnt="2">
        <dgm:presLayoutVars>
          <dgm:bulletEnabled val="1"/>
        </dgm:presLayoutVars>
      </dgm:prSet>
      <dgm:spPr/>
    </dgm:pt>
    <dgm:pt modelId="{CB4264A9-33B3-4117-9988-976EDA1EC841}" type="pres">
      <dgm:prSet presAssocID="{D463512A-F0D3-4B11-B199-B2B725244107}" presName="childShp" presStyleLbl="bgAccFollowNode1" presStyleIdx="0" presStyleCnt="2">
        <dgm:presLayoutVars>
          <dgm:bulletEnabled val="1"/>
        </dgm:presLayoutVars>
      </dgm:prSet>
      <dgm:spPr/>
    </dgm:pt>
    <dgm:pt modelId="{7A56E82C-2A06-4378-B156-3094FCFCD672}" type="pres">
      <dgm:prSet presAssocID="{B0B55BDB-F9F3-4224-AFEA-B70070D7DC7E}" presName="spacing" presStyleCnt="0"/>
      <dgm:spPr/>
    </dgm:pt>
    <dgm:pt modelId="{BCACCDFF-FF7F-4271-9A98-0A935669792F}" type="pres">
      <dgm:prSet presAssocID="{AECC5C27-A8D9-4EB4-91B6-4685BC96DA85}" presName="linNode" presStyleCnt="0"/>
      <dgm:spPr/>
    </dgm:pt>
    <dgm:pt modelId="{991AE9A5-4C6D-48F6-883B-A3452D8DE01E}" type="pres">
      <dgm:prSet presAssocID="{AECC5C27-A8D9-4EB4-91B6-4685BC96DA85}" presName="parentShp" presStyleLbl="node1" presStyleIdx="1" presStyleCnt="2">
        <dgm:presLayoutVars>
          <dgm:bulletEnabled val="1"/>
        </dgm:presLayoutVars>
      </dgm:prSet>
      <dgm:spPr/>
    </dgm:pt>
    <dgm:pt modelId="{D9F37858-DE44-4ED3-8D13-0E2B51E94F80}" type="pres">
      <dgm:prSet presAssocID="{AECC5C27-A8D9-4EB4-91B6-4685BC96DA85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34A18809-20E9-4E81-B047-BD03FA506D34}" type="presOf" srcId="{E173D805-9950-48B4-8CB3-C2E9C2521200}" destId="{CB4264A9-33B3-4117-9988-976EDA1EC841}" srcOrd="0" destOrd="0" presId="urn:microsoft.com/office/officeart/2005/8/layout/vList6"/>
    <dgm:cxn modelId="{32092E18-0E6A-42A6-9310-8971D562AE00}" type="presOf" srcId="{4EAFBFC9-372D-4E58-A3A3-58D002EE8398}" destId="{CB4264A9-33B3-4117-9988-976EDA1EC841}" srcOrd="0" destOrd="1" presId="urn:microsoft.com/office/officeart/2005/8/layout/vList6"/>
    <dgm:cxn modelId="{20ACBA63-F0CA-42D6-BAC2-6FF29024853B}" type="presOf" srcId="{AECC5C27-A8D9-4EB4-91B6-4685BC96DA85}" destId="{991AE9A5-4C6D-48F6-883B-A3452D8DE01E}" srcOrd="0" destOrd="0" presId="urn:microsoft.com/office/officeart/2005/8/layout/vList6"/>
    <dgm:cxn modelId="{C1C8556B-06CF-4766-B48E-A94C2095D329}" srcId="{868999D8-F6C4-4849-AE12-60B7566167F6}" destId="{D463512A-F0D3-4B11-B199-B2B725244107}" srcOrd="0" destOrd="0" parTransId="{99D5F06D-6349-4839-9DBE-6369F0B1C814}" sibTransId="{B0B55BDB-F9F3-4224-AFEA-B70070D7DC7E}"/>
    <dgm:cxn modelId="{AFFDA375-D9E3-4EA0-BAE0-7B902D79B29B}" srcId="{D463512A-F0D3-4B11-B199-B2B725244107}" destId="{4EAFBFC9-372D-4E58-A3A3-58D002EE8398}" srcOrd="1" destOrd="0" parTransId="{63568A4A-EF1E-4EEF-B132-8E228D94696F}" sibTransId="{6435C371-72D2-4F49-A281-AF1AD442892D}"/>
    <dgm:cxn modelId="{60A05059-9A9A-4A90-A13A-EDD519626089}" type="presOf" srcId="{D463512A-F0D3-4B11-B199-B2B725244107}" destId="{902367C7-889D-4EA7-9B47-F5896A309E0D}" srcOrd="0" destOrd="0" presId="urn:microsoft.com/office/officeart/2005/8/layout/vList6"/>
    <dgm:cxn modelId="{5382787E-1820-4361-9072-A44E018C5708}" type="presOf" srcId="{41D8225A-9D46-493D-8C4F-2FC22B976BE7}" destId="{D9F37858-DE44-4ED3-8D13-0E2B51E94F80}" srcOrd="0" destOrd="0" presId="urn:microsoft.com/office/officeart/2005/8/layout/vList6"/>
    <dgm:cxn modelId="{9332E48E-4C99-4BB4-B1A1-4048D9161DDF}" srcId="{AECC5C27-A8D9-4EB4-91B6-4685BC96DA85}" destId="{1B70C67A-1704-421B-9410-409E993A0B3D}" srcOrd="1" destOrd="0" parTransId="{7EBB40FF-06B8-4276-8C05-4B3FE20EAC3E}" sibTransId="{9F63763D-B0A7-476B-9C21-280BE9AFD320}"/>
    <dgm:cxn modelId="{5E997E90-382C-4437-824D-1A6C0F5E319E}" srcId="{AECC5C27-A8D9-4EB4-91B6-4685BC96DA85}" destId="{41D8225A-9D46-493D-8C4F-2FC22B976BE7}" srcOrd="0" destOrd="0" parTransId="{DB7141EE-ADF3-42C2-87A2-7C83AF4BE11C}" sibTransId="{34D012C2-3BB6-40F1-8E09-B88CB4961830}"/>
    <dgm:cxn modelId="{15ACD593-F4F6-4F9C-83C6-628F6C09FEC7}" type="presOf" srcId="{1B70C67A-1704-421B-9410-409E993A0B3D}" destId="{D9F37858-DE44-4ED3-8D13-0E2B51E94F80}" srcOrd="0" destOrd="1" presId="urn:microsoft.com/office/officeart/2005/8/layout/vList6"/>
    <dgm:cxn modelId="{B63A06AF-4FAF-46C0-A2B5-9024690FC9C3}" srcId="{D463512A-F0D3-4B11-B199-B2B725244107}" destId="{E173D805-9950-48B4-8CB3-C2E9C2521200}" srcOrd="0" destOrd="0" parTransId="{52ADF61C-5A6B-4774-A179-1B9459D7DE91}" sibTransId="{429A024D-D6BB-4BEA-B144-6AB9F9AA45BB}"/>
    <dgm:cxn modelId="{945EC1DF-1C46-4DB7-9584-245F9CE454BE}" type="presOf" srcId="{868999D8-F6C4-4849-AE12-60B7566167F6}" destId="{68C6952C-5C1F-4895-AC9C-F0D91D1C4ACA}" srcOrd="0" destOrd="0" presId="urn:microsoft.com/office/officeart/2005/8/layout/vList6"/>
    <dgm:cxn modelId="{83C4E5E5-5268-4D66-8BF7-526E597B7CCC}" srcId="{868999D8-F6C4-4849-AE12-60B7566167F6}" destId="{AECC5C27-A8D9-4EB4-91B6-4685BC96DA85}" srcOrd="1" destOrd="0" parTransId="{B5D1A305-7B20-4048-8A92-F3D87ECE3035}" sibTransId="{FB344931-7046-446E-AFDB-ADF35D40B422}"/>
    <dgm:cxn modelId="{8996BC89-00B1-4AA3-97E3-654A8FFA5566}" type="presParOf" srcId="{68C6952C-5C1F-4895-AC9C-F0D91D1C4ACA}" destId="{4DED44E5-95A3-4A6A-B5D0-0E460FFAE0F9}" srcOrd="0" destOrd="0" presId="urn:microsoft.com/office/officeart/2005/8/layout/vList6"/>
    <dgm:cxn modelId="{9CBA1B95-BBAB-429F-89C7-7F9E2B8E3741}" type="presParOf" srcId="{4DED44E5-95A3-4A6A-B5D0-0E460FFAE0F9}" destId="{902367C7-889D-4EA7-9B47-F5896A309E0D}" srcOrd="0" destOrd="0" presId="urn:microsoft.com/office/officeart/2005/8/layout/vList6"/>
    <dgm:cxn modelId="{DA8FBB57-4006-4440-B74D-679C42597E04}" type="presParOf" srcId="{4DED44E5-95A3-4A6A-B5D0-0E460FFAE0F9}" destId="{CB4264A9-33B3-4117-9988-976EDA1EC841}" srcOrd="1" destOrd="0" presId="urn:microsoft.com/office/officeart/2005/8/layout/vList6"/>
    <dgm:cxn modelId="{05716943-43F4-4C80-ABC0-CF5BD56B9729}" type="presParOf" srcId="{68C6952C-5C1F-4895-AC9C-F0D91D1C4ACA}" destId="{7A56E82C-2A06-4378-B156-3094FCFCD672}" srcOrd="1" destOrd="0" presId="urn:microsoft.com/office/officeart/2005/8/layout/vList6"/>
    <dgm:cxn modelId="{7A9416F1-50BC-4E52-B73F-34393B2D9652}" type="presParOf" srcId="{68C6952C-5C1F-4895-AC9C-F0D91D1C4ACA}" destId="{BCACCDFF-FF7F-4271-9A98-0A935669792F}" srcOrd="2" destOrd="0" presId="urn:microsoft.com/office/officeart/2005/8/layout/vList6"/>
    <dgm:cxn modelId="{70849217-2053-49EF-9DCA-93E6B39A5B07}" type="presParOf" srcId="{BCACCDFF-FF7F-4271-9A98-0A935669792F}" destId="{991AE9A5-4C6D-48F6-883B-A3452D8DE01E}" srcOrd="0" destOrd="0" presId="urn:microsoft.com/office/officeart/2005/8/layout/vList6"/>
    <dgm:cxn modelId="{C2F96728-BE06-4B64-A05F-03B3BF7547E5}" type="presParOf" srcId="{BCACCDFF-FF7F-4271-9A98-0A935669792F}" destId="{D9F37858-DE44-4ED3-8D13-0E2B51E94F8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0A65938-BE24-4A21-ACED-1E1C5FE8BF6C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FF0F6566-D0DC-42E3-8EF6-36EA9F7D96CF}">
      <dgm:prSet phldrT="[Texto]"/>
      <dgm:spPr/>
      <dgm:t>
        <a:bodyPr/>
        <a:lstStyle/>
        <a:p>
          <a:r>
            <a:rPr lang="es-CL" dirty="0"/>
            <a:t>Pulsos normales</a:t>
          </a:r>
        </a:p>
      </dgm:t>
    </dgm:pt>
    <dgm:pt modelId="{AB383EF9-988F-4FF5-9FC7-7B07FD02826D}" type="parTrans" cxnId="{1A80BBDF-6CC7-4AE5-BEF4-7BCE7F340020}">
      <dgm:prSet/>
      <dgm:spPr/>
      <dgm:t>
        <a:bodyPr/>
        <a:lstStyle/>
        <a:p>
          <a:endParaRPr lang="es-CL"/>
        </a:p>
      </dgm:t>
    </dgm:pt>
    <dgm:pt modelId="{DCCB4473-7EE3-4F4C-8CCC-6595E30378E3}" type="sibTrans" cxnId="{1A80BBDF-6CC7-4AE5-BEF4-7BCE7F340020}">
      <dgm:prSet/>
      <dgm:spPr/>
      <dgm:t>
        <a:bodyPr/>
        <a:lstStyle/>
        <a:p>
          <a:r>
            <a:rPr lang="es-CL" dirty="0"/>
            <a:t>Diuresis &gt;1ml/kg/</a:t>
          </a:r>
          <a:r>
            <a:rPr lang="es-CL" dirty="0" err="1"/>
            <a:t>hr</a:t>
          </a:r>
          <a:endParaRPr lang="es-CL" dirty="0"/>
        </a:p>
      </dgm:t>
    </dgm:pt>
    <dgm:pt modelId="{A8C08DE8-BF55-4D24-B8B5-90A05EE65471}">
      <dgm:prSet phldrT="[Texto]"/>
      <dgm:spPr/>
      <dgm:t>
        <a:bodyPr/>
        <a:lstStyle/>
        <a:p>
          <a:r>
            <a:rPr lang="es-CL" dirty="0"/>
            <a:t>FC y PA normal</a:t>
          </a:r>
        </a:p>
      </dgm:t>
    </dgm:pt>
    <dgm:pt modelId="{A7CD0ECB-1169-4C3E-B41E-B2CFFE20CBE8}" type="parTrans" cxnId="{8E183014-6941-4701-B525-E8E437E301AB}">
      <dgm:prSet/>
      <dgm:spPr/>
      <dgm:t>
        <a:bodyPr/>
        <a:lstStyle/>
        <a:p>
          <a:endParaRPr lang="es-CL"/>
        </a:p>
      </dgm:t>
    </dgm:pt>
    <dgm:pt modelId="{B507AEE2-FD77-4CB0-85C6-71D1D4866CCA}" type="sibTrans" cxnId="{8E183014-6941-4701-B525-E8E437E301AB}">
      <dgm:prSet/>
      <dgm:spPr/>
      <dgm:t>
        <a:bodyPr/>
        <a:lstStyle/>
        <a:p>
          <a:r>
            <a:rPr lang="es-CL" dirty="0"/>
            <a:t>Llene capilar &lt;2s</a:t>
          </a:r>
        </a:p>
      </dgm:t>
    </dgm:pt>
    <dgm:pt modelId="{D3BBACCB-ED07-45C7-B654-EC0B4859EEB5}">
      <dgm:prSet phldrT="[Texto]"/>
      <dgm:spPr/>
      <dgm:t>
        <a:bodyPr/>
        <a:lstStyle/>
        <a:p>
          <a:r>
            <a:rPr lang="es-CL" dirty="0"/>
            <a:t>ScvO2&gt; 70%</a:t>
          </a:r>
        </a:p>
      </dgm:t>
    </dgm:pt>
    <dgm:pt modelId="{A833E565-8487-4BBC-9E54-5DAA02D5826A}" type="parTrans" cxnId="{29B191BD-55E8-4244-81EA-FFD53221F543}">
      <dgm:prSet/>
      <dgm:spPr/>
      <dgm:t>
        <a:bodyPr/>
        <a:lstStyle/>
        <a:p>
          <a:endParaRPr lang="es-CL"/>
        </a:p>
      </dgm:t>
    </dgm:pt>
    <dgm:pt modelId="{C60E53F9-820F-4687-944A-EF60D744E65E}" type="sibTrans" cxnId="{29B191BD-55E8-4244-81EA-FFD53221F543}">
      <dgm:prSet/>
      <dgm:spPr/>
      <dgm:t>
        <a:bodyPr/>
        <a:lstStyle/>
        <a:p>
          <a:endParaRPr lang="es-CL"/>
        </a:p>
      </dgm:t>
    </dgm:pt>
    <dgm:pt modelId="{3F268435-E87D-42EF-859D-17D2E5C994E4}">
      <dgm:prSet phldrT="[Texto]"/>
      <dgm:spPr/>
      <dgm:t>
        <a:bodyPr/>
        <a:lstStyle/>
        <a:p>
          <a:r>
            <a:rPr lang="es-CL" dirty="0"/>
            <a:t>EE calientes</a:t>
          </a:r>
        </a:p>
      </dgm:t>
    </dgm:pt>
    <dgm:pt modelId="{A9F4FAD7-9A63-41CE-AE5E-3BAF67EAC39E}" type="parTrans" cxnId="{60712DDC-8233-4234-B61C-E9805355C25A}">
      <dgm:prSet/>
      <dgm:spPr/>
      <dgm:t>
        <a:bodyPr/>
        <a:lstStyle/>
        <a:p>
          <a:endParaRPr lang="es-CL"/>
        </a:p>
      </dgm:t>
    </dgm:pt>
    <dgm:pt modelId="{5A402194-5A57-49CB-BB5F-629AB57516F5}" type="sibTrans" cxnId="{60712DDC-8233-4234-B61C-E9805355C25A}">
      <dgm:prSet/>
      <dgm:spPr/>
      <dgm:t>
        <a:bodyPr/>
        <a:lstStyle/>
        <a:p>
          <a:r>
            <a:rPr lang="es-CL" dirty="0"/>
            <a:t>Consciencia normal</a:t>
          </a:r>
        </a:p>
      </dgm:t>
    </dgm:pt>
    <dgm:pt modelId="{BAA925D1-31AD-46E6-89FE-6D144F54405A}">
      <dgm:prSet phldrT="[Texto]"/>
      <dgm:spPr/>
      <dgm:t>
        <a:bodyPr/>
        <a:lstStyle/>
        <a:p>
          <a:r>
            <a:rPr lang="es-CL" dirty="0"/>
            <a:t>  Lactato sérico</a:t>
          </a:r>
        </a:p>
      </dgm:t>
    </dgm:pt>
    <dgm:pt modelId="{3084ADE3-9178-4022-8915-AD4B57776388}" type="parTrans" cxnId="{E5143FA5-F97A-4717-AD89-630557C68CDF}">
      <dgm:prSet/>
      <dgm:spPr/>
      <dgm:t>
        <a:bodyPr/>
        <a:lstStyle/>
        <a:p>
          <a:endParaRPr lang="es-CL"/>
        </a:p>
      </dgm:t>
    </dgm:pt>
    <dgm:pt modelId="{86456938-CB21-4A8D-AE98-2CBBD7697C0E}" type="sibTrans" cxnId="{E5143FA5-F97A-4717-AD89-630557C68CDF}">
      <dgm:prSet/>
      <dgm:spPr/>
      <dgm:t>
        <a:bodyPr/>
        <a:lstStyle/>
        <a:p>
          <a:endParaRPr lang="es-CL"/>
        </a:p>
      </dgm:t>
    </dgm:pt>
    <dgm:pt modelId="{BD231635-A000-48EB-84A9-36D33F39EF0D}">
      <dgm:prSet phldrT="[Texto]"/>
      <dgm:spPr/>
      <dgm:t>
        <a:bodyPr/>
        <a:lstStyle/>
        <a:p>
          <a:r>
            <a:rPr lang="es-CL" dirty="0"/>
            <a:t>   Déficit de base</a:t>
          </a:r>
        </a:p>
      </dgm:t>
    </dgm:pt>
    <dgm:pt modelId="{3AA993EB-D7C3-4661-9AA4-7C2F2CB3D65D}" type="sibTrans" cxnId="{C7225E84-0076-4166-94AF-0633EFF48303}">
      <dgm:prSet/>
      <dgm:spPr/>
      <dgm:t>
        <a:bodyPr/>
        <a:lstStyle/>
        <a:p>
          <a:endParaRPr lang="es-CL"/>
        </a:p>
      </dgm:t>
    </dgm:pt>
    <dgm:pt modelId="{52FCA373-5FA6-40BB-889E-0ED3282D35E3}" type="parTrans" cxnId="{C7225E84-0076-4166-94AF-0633EFF48303}">
      <dgm:prSet/>
      <dgm:spPr/>
      <dgm:t>
        <a:bodyPr/>
        <a:lstStyle/>
        <a:p>
          <a:endParaRPr lang="es-CL"/>
        </a:p>
      </dgm:t>
    </dgm:pt>
    <dgm:pt modelId="{C395E072-448A-4D29-9E3D-33FA1E565520}" type="pres">
      <dgm:prSet presAssocID="{E0A65938-BE24-4A21-ACED-1E1C5FE8BF6C}" presName="Name0" presStyleCnt="0">
        <dgm:presLayoutVars>
          <dgm:chMax/>
          <dgm:chPref/>
          <dgm:dir/>
          <dgm:animLvl val="lvl"/>
        </dgm:presLayoutVars>
      </dgm:prSet>
      <dgm:spPr/>
    </dgm:pt>
    <dgm:pt modelId="{15E576F4-166D-4CF2-B626-19633F5A3539}" type="pres">
      <dgm:prSet presAssocID="{FF0F6566-D0DC-42E3-8EF6-36EA9F7D96CF}" presName="composite" presStyleCnt="0"/>
      <dgm:spPr/>
    </dgm:pt>
    <dgm:pt modelId="{5B826AFE-E17D-4879-A7F0-A26D96571005}" type="pres">
      <dgm:prSet presAssocID="{FF0F6566-D0DC-42E3-8EF6-36EA9F7D96CF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4E72D0D8-F976-4CB1-AB09-2AB989E18F39}" type="pres">
      <dgm:prSet presAssocID="{FF0F6566-D0DC-42E3-8EF6-36EA9F7D96CF}" presName="Childtext1" presStyleLbl="revTx" presStyleIdx="0" presStyleCnt="3" custScaleX="91729">
        <dgm:presLayoutVars>
          <dgm:chMax val="0"/>
          <dgm:chPref val="0"/>
          <dgm:bulletEnabled val="1"/>
        </dgm:presLayoutVars>
      </dgm:prSet>
      <dgm:spPr/>
    </dgm:pt>
    <dgm:pt modelId="{8182D75F-6F76-4564-B1A5-996104D21999}" type="pres">
      <dgm:prSet presAssocID="{FF0F6566-D0DC-42E3-8EF6-36EA9F7D96CF}" presName="BalanceSpacing" presStyleCnt="0"/>
      <dgm:spPr/>
    </dgm:pt>
    <dgm:pt modelId="{3FD0C452-A175-46BD-BDCD-5C553807999F}" type="pres">
      <dgm:prSet presAssocID="{FF0F6566-D0DC-42E3-8EF6-36EA9F7D96CF}" presName="BalanceSpacing1" presStyleCnt="0"/>
      <dgm:spPr/>
    </dgm:pt>
    <dgm:pt modelId="{7227D549-F824-4705-8B2E-F403E9EAC176}" type="pres">
      <dgm:prSet presAssocID="{DCCB4473-7EE3-4F4C-8CCC-6595E30378E3}" presName="Accent1Text" presStyleLbl="node1" presStyleIdx="1" presStyleCnt="6"/>
      <dgm:spPr/>
    </dgm:pt>
    <dgm:pt modelId="{2BA29951-5B99-4217-833E-5C940241E463}" type="pres">
      <dgm:prSet presAssocID="{DCCB4473-7EE3-4F4C-8CCC-6595E30378E3}" presName="spaceBetweenRectangles" presStyleCnt="0"/>
      <dgm:spPr/>
    </dgm:pt>
    <dgm:pt modelId="{71D6D79B-43F3-4AA6-9E67-C0401D5873CE}" type="pres">
      <dgm:prSet presAssocID="{A8C08DE8-BF55-4D24-B8B5-90A05EE65471}" presName="composite" presStyleCnt="0"/>
      <dgm:spPr/>
    </dgm:pt>
    <dgm:pt modelId="{9932922B-2673-4B61-88DF-F019DAE91F2A}" type="pres">
      <dgm:prSet presAssocID="{A8C08DE8-BF55-4D24-B8B5-90A05EE65471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BE6DE763-EB6A-4546-91E4-9C168E8D2479}" type="pres">
      <dgm:prSet presAssocID="{A8C08DE8-BF55-4D24-B8B5-90A05EE65471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08FBC320-2B5A-43FB-B297-E3C4DEFFD76D}" type="pres">
      <dgm:prSet presAssocID="{A8C08DE8-BF55-4D24-B8B5-90A05EE65471}" presName="BalanceSpacing" presStyleCnt="0"/>
      <dgm:spPr/>
    </dgm:pt>
    <dgm:pt modelId="{17CF2D0F-2A83-486C-BAE8-D5B375EEA4AE}" type="pres">
      <dgm:prSet presAssocID="{A8C08DE8-BF55-4D24-B8B5-90A05EE65471}" presName="BalanceSpacing1" presStyleCnt="0"/>
      <dgm:spPr/>
    </dgm:pt>
    <dgm:pt modelId="{F718E2AD-C228-4D5D-9273-81CF5721319E}" type="pres">
      <dgm:prSet presAssocID="{B507AEE2-FD77-4CB0-85C6-71D1D4866CCA}" presName="Accent1Text" presStyleLbl="node1" presStyleIdx="3" presStyleCnt="6"/>
      <dgm:spPr/>
    </dgm:pt>
    <dgm:pt modelId="{42D65245-771E-4D84-8990-8E39AF4790AD}" type="pres">
      <dgm:prSet presAssocID="{B507AEE2-FD77-4CB0-85C6-71D1D4866CCA}" presName="spaceBetweenRectangles" presStyleCnt="0"/>
      <dgm:spPr/>
    </dgm:pt>
    <dgm:pt modelId="{BC71CD65-620D-4F44-A48D-5841F0763405}" type="pres">
      <dgm:prSet presAssocID="{3F268435-E87D-42EF-859D-17D2E5C994E4}" presName="composite" presStyleCnt="0"/>
      <dgm:spPr/>
    </dgm:pt>
    <dgm:pt modelId="{9AFDB971-5B23-4881-A4FD-062F7AF08F35}" type="pres">
      <dgm:prSet presAssocID="{3F268435-E87D-42EF-859D-17D2E5C994E4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3DE480B4-6586-448C-8FD0-663C04AE48EE}" type="pres">
      <dgm:prSet presAssocID="{3F268435-E87D-42EF-859D-17D2E5C994E4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16857F4E-C1CC-45C4-AAAC-EA244D91BD5A}" type="pres">
      <dgm:prSet presAssocID="{3F268435-E87D-42EF-859D-17D2E5C994E4}" presName="BalanceSpacing" presStyleCnt="0"/>
      <dgm:spPr/>
    </dgm:pt>
    <dgm:pt modelId="{645B1A40-D5DD-4B46-A417-0CE812619E21}" type="pres">
      <dgm:prSet presAssocID="{3F268435-E87D-42EF-859D-17D2E5C994E4}" presName="BalanceSpacing1" presStyleCnt="0"/>
      <dgm:spPr/>
    </dgm:pt>
    <dgm:pt modelId="{30B0121D-7A1A-4184-8042-9DC39C094691}" type="pres">
      <dgm:prSet presAssocID="{5A402194-5A57-49CB-BB5F-629AB57516F5}" presName="Accent1Text" presStyleLbl="node1" presStyleIdx="5" presStyleCnt="6"/>
      <dgm:spPr/>
    </dgm:pt>
  </dgm:ptLst>
  <dgm:cxnLst>
    <dgm:cxn modelId="{C1BD9104-92F8-42D8-B07E-CB4DC0BB6CE6}" type="presOf" srcId="{E0A65938-BE24-4A21-ACED-1E1C5FE8BF6C}" destId="{C395E072-448A-4D29-9E3D-33FA1E565520}" srcOrd="0" destOrd="0" presId="urn:microsoft.com/office/officeart/2008/layout/AlternatingHexagons"/>
    <dgm:cxn modelId="{BE271B10-0C85-47E5-AA5D-283AB9828827}" type="presOf" srcId="{5A402194-5A57-49CB-BB5F-629AB57516F5}" destId="{30B0121D-7A1A-4184-8042-9DC39C094691}" srcOrd="0" destOrd="0" presId="urn:microsoft.com/office/officeart/2008/layout/AlternatingHexagons"/>
    <dgm:cxn modelId="{8E183014-6941-4701-B525-E8E437E301AB}" srcId="{E0A65938-BE24-4A21-ACED-1E1C5FE8BF6C}" destId="{A8C08DE8-BF55-4D24-B8B5-90A05EE65471}" srcOrd="1" destOrd="0" parTransId="{A7CD0ECB-1169-4C3E-B41E-B2CFFE20CBE8}" sibTransId="{B507AEE2-FD77-4CB0-85C6-71D1D4866CCA}"/>
    <dgm:cxn modelId="{94F11A19-6889-4899-A3D8-FF142F9C98FE}" type="presOf" srcId="{B507AEE2-FD77-4CB0-85C6-71D1D4866CCA}" destId="{F718E2AD-C228-4D5D-9273-81CF5721319E}" srcOrd="0" destOrd="0" presId="urn:microsoft.com/office/officeart/2008/layout/AlternatingHexagons"/>
    <dgm:cxn modelId="{03BD9A2C-0959-4262-8D80-17DD6B98878E}" type="presOf" srcId="{A8C08DE8-BF55-4D24-B8B5-90A05EE65471}" destId="{9932922B-2673-4B61-88DF-F019DAE91F2A}" srcOrd="0" destOrd="0" presId="urn:microsoft.com/office/officeart/2008/layout/AlternatingHexagons"/>
    <dgm:cxn modelId="{AA0F1447-0741-4900-89A1-92E10EE0D747}" type="presOf" srcId="{BAA925D1-31AD-46E6-89FE-6D144F54405A}" destId="{3DE480B4-6586-448C-8FD0-663C04AE48EE}" srcOrd="0" destOrd="0" presId="urn:microsoft.com/office/officeart/2008/layout/AlternatingHexagons"/>
    <dgm:cxn modelId="{3B769581-8C8B-44FA-AA2B-3F24F86122D4}" type="presOf" srcId="{D3BBACCB-ED07-45C7-B654-EC0B4859EEB5}" destId="{BE6DE763-EB6A-4546-91E4-9C168E8D2479}" srcOrd="0" destOrd="0" presId="urn:microsoft.com/office/officeart/2008/layout/AlternatingHexagons"/>
    <dgm:cxn modelId="{C7225E84-0076-4166-94AF-0633EFF48303}" srcId="{FF0F6566-D0DC-42E3-8EF6-36EA9F7D96CF}" destId="{BD231635-A000-48EB-84A9-36D33F39EF0D}" srcOrd="0" destOrd="0" parTransId="{52FCA373-5FA6-40BB-889E-0ED3282D35E3}" sibTransId="{3AA993EB-D7C3-4661-9AA4-7C2F2CB3D65D}"/>
    <dgm:cxn modelId="{7806068C-9D86-4CAA-A73A-FB394C9DA3DD}" type="presOf" srcId="{DCCB4473-7EE3-4F4C-8CCC-6595E30378E3}" destId="{7227D549-F824-4705-8B2E-F403E9EAC176}" srcOrd="0" destOrd="0" presId="urn:microsoft.com/office/officeart/2008/layout/AlternatingHexagons"/>
    <dgm:cxn modelId="{E5143FA5-F97A-4717-AD89-630557C68CDF}" srcId="{3F268435-E87D-42EF-859D-17D2E5C994E4}" destId="{BAA925D1-31AD-46E6-89FE-6D144F54405A}" srcOrd="0" destOrd="0" parTransId="{3084ADE3-9178-4022-8915-AD4B57776388}" sibTransId="{86456938-CB21-4A8D-AE98-2CBBD7697C0E}"/>
    <dgm:cxn modelId="{5CFBCAAA-100E-4E46-ADC0-BF8D9A703107}" type="presOf" srcId="{FF0F6566-D0DC-42E3-8EF6-36EA9F7D96CF}" destId="{5B826AFE-E17D-4879-A7F0-A26D96571005}" srcOrd="0" destOrd="0" presId="urn:microsoft.com/office/officeart/2008/layout/AlternatingHexagons"/>
    <dgm:cxn modelId="{29B191BD-55E8-4244-81EA-FFD53221F543}" srcId="{A8C08DE8-BF55-4D24-B8B5-90A05EE65471}" destId="{D3BBACCB-ED07-45C7-B654-EC0B4859EEB5}" srcOrd="0" destOrd="0" parTransId="{A833E565-8487-4BBC-9E54-5DAA02D5826A}" sibTransId="{C60E53F9-820F-4687-944A-EF60D744E65E}"/>
    <dgm:cxn modelId="{8CB67CCE-8E45-4C73-A4F5-A5F0DC3A3B71}" type="presOf" srcId="{3F268435-E87D-42EF-859D-17D2E5C994E4}" destId="{9AFDB971-5B23-4881-A4FD-062F7AF08F35}" srcOrd="0" destOrd="0" presId="urn:microsoft.com/office/officeart/2008/layout/AlternatingHexagons"/>
    <dgm:cxn modelId="{60712DDC-8233-4234-B61C-E9805355C25A}" srcId="{E0A65938-BE24-4A21-ACED-1E1C5FE8BF6C}" destId="{3F268435-E87D-42EF-859D-17D2E5C994E4}" srcOrd="2" destOrd="0" parTransId="{A9F4FAD7-9A63-41CE-AE5E-3BAF67EAC39E}" sibTransId="{5A402194-5A57-49CB-BB5F-629AB57516F5}"/>
    <dgm:cxn modelId="{1A80BBDF-6CC7-4AE5-BEF4-7BCE7F340020}" srcId="{E0A65938-BE24-4A21-ACED-1E1C5FE8BF6C}" destId="{FF0F6566-D0DC-42E3-8EF6-36EA9F7D96CF}" srcOrd="0" destOrd="0" parTransId="{AB383EF9-988F-4FF5-9FC7-7B07FD02826D}" sibTransId="{DCCB4473-7EE3-4F4C-8CCC-6595E30378E3}"/>
    <dgm:cxn modelId="{79AB76FB-C199-4479-A8FD-5D7AB92F6A74}" type="presOf" srcId="{BD231635-A000-48EB-84A9-36D33F39EF0D}" destId="{4E72D0D8-F976-4CB1-AB09-2AB989E18F39}" srcOrd="0" destOrd="0" presId="urn:microsoft.com/office/officeart/2008/layout/AlternatingHexagons"/>
    <dgm:cxn modelId="{E0498CD6-17C0-41E1-B243-EBF6B2394848}" type="presParOf" srcId="{C395E072-448A-4D29-9E3D-33FA1E565520}" destId="{15E576F4-166D-4CF2-B626-19633F5A3539}" srcOrd="0" destOrd="0" presId="urn:microsoft.com/office/officeart/2008/layout/AlternatingHexagons"/>
    <dgm:cxn modelId="{4D6C5255-05E8-4114-ACD6-4DEDBB03E913}" type="presParOf" srcId="{15E576F4-166D-4CF2-B626-19633F5A3539}" destId="{5B826AFE-E17D-4879-A7F0-A26D96571005}" srcOrd="0" destOrd="0" presId="urn:microsoft.com/office/officeart/2008/layout/AlternatingHexagons"/>
    <dgm:cxn modelId="{6CEB7CA4-C178-4B46-8522-04147742E337}" type="presParOf" srcId="{15E576F4-166D-4CF2-B626-19633F5A3539}" destId="{4E72D0D8-F976-4CB1-AB09-2AB989E18F39}" srcOrd="1" destOrd="0" presId="urn:microsoft.com/office/officeart/2008/layout/AlternatingHexagons"/>
    <dgm:cxn modelId="{D45A9A28-CACB-4CE3-9ACF-00B2798B7B32}" type="presParOf" srcId="{15E576F4-166D-4CF2-B626-19633F5A3539}" destId="{8182D75F-6F76-4564-B1A5-996104D21999}" srcOrd="2" destOrd="0" presId="urn:microsoft.com/office/officeart/2008/layout/AlternatingHexagons"/>
    <dgm:cxn modelId="{DBCA5126-07D4-45AD-BE07-FD13E8DD2659}" type="presParOf" srcId="{15E576F4-166D-4CF2-B626-19633F5A3539}" destId="{3FD0C452-A175-46BD-BDCD-5C553807999F}" srcOrd="3" destOrd="0" presId="urn:microsoft.com/office/officeart/2008/layout/AlternatingHexagons"/>
    <dgm:cxn modelId="{5B6DCDAD-E0A6-42DF-BFCC-EE160E58B2ED}" type="presParOf" srcId="{15E576F4-166D-4CF2-B626-19633F5A3539}" destId="{7227D549-F824-4705-8B2E-F403E9EAC176}" srcOrd="4" destOrd="0" presId="urn:microsoft.com/office/officeart/2008/layout/AlternatingHexagons"/>
    <dgm:cxn modelId="{5C7217ED-4CB5-4BA4-8459-A92AED9A1806}" type="presParOf" srcId="{C395E072-448A-4D29-9E3D-33FA1E565520}" destId="{2BA29951-5B99-4217-833E-5C940241E463}" srcOrd="1" destOrd="0" presId="urn:microsoft.com/office/officeart/2008/layout/AlternatingHexagons"/>
    <dgm:cxn modelId="{C04AA0AF-61C4-4489-B293-E12FBBF74906}" type="presParOf" srcId="{C395E072-448A-4D29-9E3D-33FA1E565520}" destId="{71D6D79B-43F3-4AA6-9E67-C0401D5873CE}" srcOrd="2" destOrd="0" presId="urn:microsoft.com/office/officeart/2008/layout/AlternatingHexagons"/>
    <dgm:cxn modelId="{AEE2A074-7374-4A43-B453-B1CC738B844C}" type="presParOf" srcId="{71D6D79B-43F3-4AA6-9E67-C0401D5873CE}" destId="{9932922B-2673-4B61-88DF-F019DAE91F2A}" srcOrd="0" destOrd="0" presId="urn:microsoft.com/office/officeart/2008/layout/AlternatingHexagons"/>
    <dgm:cxn modelId="{12C06F14-7AD8-48B1-BA9A-C3C5D0CB60E6}" type="presParOf" srcId="{71D6D79B-43F3-4AA6-9E67-C0401D5873CE}" destId="{BE6DE763-EB6A-4546-91E4-9C168E8D2479}" srcOrd="1" destOrd="0" presId="urn:microsoft.com/office/officeart/2008/layout/AlternatingHexagons"/>
    <dgm:cxn modelId="{7A9EE9BA-FDD6-4F01-A1F6-58AB9067A462}" type="presParOf" srcId="{71D6D79B-43F3-4AA6-9E67-C0401D5873CE}" destId="{08FBC320-2B5A-43FB-B297-E3C4DEFFD76D}" srcOrd="2" destOrd="0" presId="urn:microsoft.com/office/officeart/2008/layout/AlternatingHexagons"/>
    <dgm:cxn modelId="{BA1FD7AE-973E-408F-964D-1A53BDD37705}" type="presParOf" srcId="{71D6D79B-43F3-4AA6-9E67-C0401D5873CE}" destId="{17CF2D0F-2A83-486C-BAE8-D5B375EEA4AE}" srcOrd="3" destOrd="0" presId="urn:microsoft.com/office/officeart/2008/layout/AlternatingHexagons"/>
    <dgm:cxn modelId="{2B0F7FB9-BCE6-4FAE-BFCD-90A6812C9F75}" type="presParOf" srcId="{71D6D79B-43F3-4AA6-9E67-C0401D5873CE}" destId="{F718E2AD-C228-4D5D-9273-81CF5721319E}" srcOrd="4" destOrd="0" presId="urn:microsoft.com/office/officeart/2008/layout/AlternatingHexagons"/>
    <dgm:cxn modelId="{82A5083E-BB0F-456D-81E6-91363E4DB57B}" type="presParOf" srcId="{C395E072-448A-4D29-9E3D-33FA1E565520}" destId="{42D65245-771E-4D84-8990-8E39AF4790AD}" srcOrd="3" destOrd="0" presId="urn:microsoft.com/office/officeart/2008/layout/AlternatingHexagons"/>
    <dgm:cxn modelId="{553249FB-7D30-41E7-B189-4D0A07F3F6D0}" type="presParOf" srcId="{C395E072-448A-4D29-9E3D-33FA1E565520}" destId="{BC71CD65-620D-4F44-A48D-5841F0763405}" srcOrd="4" destOrd="0" presId="urn:microsoft.com/office/officeart/2008/layout/AlternatingHexagons"/>
    <dgm:cxn modelId="{3CFB426C-5A73-4683-AAB0-6655EECC5D84}" type="presParOf" srcId="{BC71CD65-620D-4F44-A48D-5841F0763405}" destId="{9AFDB971-5B23-4881-A4FD-062F7AF08F35}" srcOrd="0" destOrd="0" presId="urn:microsoft.com/office/officeart/2008/layout/AlternatingHexagons"/>
    <dgm:cxn modelId="{0B4624D5-8992-4192-9343-71B5D534AF76}" type="presParOf" srcId="{BC71CD65-620D-4F44-A48D-5841F0763405}" destId="{3DE480B4-6586-448C-8FD0-663C04AE48EE}" srcOrd="1" destOrd="0" presId="urn:microsoft.com/office/officeart/2008/layout/AlternatingHexagons"/>
    <dgm:cxn modelId="{A2AD4706-25BA-41E6-B33D-50B597EAB154}" type="presParOf" srcId="{BC71CD65-620D-4F44-A48D-5841F0763405}" destId="{16857F4E-C1CC-45C4-AAAC-EA244D91BD5A}" srcOrd="2" destOrd="0" presId="urn:microsoft.com/office/officeart/2008/layout/AlternatingHexagons"/>
    <dgm:cxn modelId="{0BBD5DF0-23C1-46E5-A6B4-51E5A86D0755}" type="presParOf" srcId="{BC71CD65-620D-4F44-A48D-5841F0763405}" destId="{645B1A40-D5DD-4B46-A417-0CE812619E21}" srcOrd="3" destOrd="0" presId="urn:microsoft.com/office/officeart/2008/layout/AlternatingHexagons"/>
    <dgm:cxn modelId="{195E1A3C-22F8-4235-9DB2-207964912A32}" type="presParOf" srcId="{BC71CD65-620D-4F44-A48D-5841F0763405}" destId="{30B0121D-7A1A-4184-8042-9DC39C09469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B667C5F-F8F7-4A82-AD64-69CC54F461A5}" type="doc">
      <dgm:prSet loTypeId="urn:microsoft.com/office/officeart/2005/8/layout/radial6" loCatId="cycle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D893089C-5BD8-4F62-AA77-405DFB5B8888}">
      <dgm:prSet phldrT="[Text]" custT="1"/>
      <dgm:spPr/>
      <dgm:t>
        <a:bodyPr/>
        <a:lstStyle/>
        <a:p>
          <a:r>
            <a:rPr lang="es-CL" sz="2800" dirty="0"/>
            <a:t>Reanimación con líquidos</a:t>
          </a:r>
        </a:p>
      </dgm:t>
    </dgm:pt>
    <dgm:pt modelId="{CD9729F1-3729-4C00-80C4-236C6B16A2B4}" type="parTrans" cxnId="{411AF718-4F42-440A-87FB-6D91B5288A2A}">
      <dgm:prSet/>
      <dgm:spPr/>
      <dgm:t>
        <a:bodyPr/>
        <a:lstStyle/>
        <a:p>
          <a:endParaRPr lang="es-CL"/>
        </a:p>
      </dgm:t>
    </dgm:pt>
    <dgm:pt modelId="{D0D8822E-3B88-4723-80CC-EA9049CAA940}" type="sibTrans" cxnId="{411AF718-4F42-440A-87FB-6D91B5288A2A}">
      <dgm:prSet/>
      <dgm:spPr/>
      <dgm:t>
        <a:bodyPr/>
        <a:lstStyle/>
        <a:p>
          <a:endParaRPr lang="es-CL"/>
        </a:p>
      </dgm:t>
    </dgm:pt>
    <dgm:pt modelId="{FC00919C-D290-4A53-80EF-0E784765F588}">
      <dgm:prSet phldrT="[Text]" custT="1"/>
      <dgm:spPr/>
      <dgm:t>
        <a:bodyPr/>
        <a:lstStyle/>
        <a:p>
          <a:r>
            <a:rPr lang="es-CL" sz="1600" dirty="0"/>
            <a:t>Identificar tipo de pérdida</a:t>
          </a:r>
        </a:p>
      </dgm:t>
    </dgm:pt>
    <dgm:pt modelId="{B1F137D2-BAA4-49D2-AAB9-888D620CC9AE}" type="parTrans" cxnId="{2A49ADC7-3FF4-4F5B-882A-288DC54164C7}">
      <dgm:prSet/>
      <dgm:spPr/>
      <dgm:t>
        <a:bodyPr/>
        <a:lstStyle/>
        <a:p>
          <a:endParaRPr lang="es-CL"/>
        </a:p>
      </dgm:t>
    </dgm:pt>
    <dgm:pt modelId="{41F00AC0-DDF1-4489-84A6-3C056CCCC3DD}" type="sibTrans" cxnId="{2A49ADC7-3FF4-4F5B-882A-288DC54164C7}">
      <dgm:prSet/>
      <dgm:spPr/>
      <dgm:t>
        <a:bodyPr/>
        <a:lstStyle/>
        <a:p>
          <a:endParaRPr lang="es-CL"/>
        </a:p>
      </dgm:t>
    </dgm:pt>
    <dgm:pt modelId="{E051FC89-69DA-4036-9BBD-ACB97C466788}">
      <dgm:prSet phldrT="[Text]" custT="1"/>
      <dgm:spPr/>
      <dgm:t>
        <a:bodyPr/>
        <a:lstStyle/>
        <a:p>
          <a:r>
            <a:rPr lang="es-CL" sz="1600" dirty="0"/>
            <a:t>Compensar déficit de volumen</a:t>
          </a:r>
        </a:p>
      </dgm:t>
    </dgm:pt>
    <dgm:pt modelId="{A2B1B911-E6BF-4FC0-B238-E1E96A28A268}" type="parTrans" cxnId="{C8414671-9A92-4924-B9E5-CBB0AEF216D5}">
      <dgm:prSet/>
      <dgm:spPr/>
      <dgm:t>
        <a:bodyPr/>
        <a:lstStyle/>
        <a:p>
          <a:endParaRPr lang="es-CL"/>
        </a:p>
      </dgm:t>
    </dgm:pt>
    <dgm:pt modelId="{677363DC-7B53-4200-A830-DF46B933717E}" type="sibTrans" cxnId="{C8414671-9A92-4924-B9E5-CBB0AEF216D5}">
      <dgm:prSet/>
      <dgm:spPr/>
      <dgm:t>
        <a:bodyPr/>
        <a:lstStyle/>
        <a:p>
          <a:endParaRPr lang="es-CL"/>
        </a:p>
      </dgm:t>
    </dgm:pt>
    <dgm:pt modelId="{AC5315DA-1229-4CC0-9578-07F7A6D5CB46}">
      <dgm:prSet phldrT="[Text]" custT="1"/>
      <dgm:spPr/>
      <dgm:t>
        <a:bodyPr/>
        <a:lstStyle/>
        <a:p>
          <a:r>
            <a:rPr lang="es-CL" sz="1600" dirty="0"/>
            <a:t>Reestablecer </a:t>
          </a:r>
        </a:p>
        <a:p>
          <a:r>
            <a:rPr lang="es-CL" sz="1600" dirty="0" err="1"/>
            <a:t>E°</a:t>
          </a:r>
          <a:r>
            <a:rPr lang="es-CL" sz="1600" dirty="0"/>
            <a:t> ácido-base</a:t>
          </a:r>
        </a:p>
      </dgm:t>
    </dgm:pt>
    <dgm:pt modelId="{90308F34-3242-4E1A-92A3-04ED55ADA4F5}" type="parTrans" cxnId="{6C082ABD-CF5D-4732-8938-36E8F77D5F1E}">
      <dgm:prSet/>
      <dgm:spPr/>
      <dgm:t>
        <a:bodyPr/>
        <a:lstStyle/>
        <a:p>
          <a:endParaRPr lang="es-CL"/>
        </a:p>
      </dgm:t>
    </dgm:pt>
    <dgm:pt modelId="{79A9E102-036A-43C0-B718-0DA60614467B}" type="sibTrans" cxnId="{6C082ABD-CF5D-4732-8938-36E8F77D5F1E}">
      <dgm:prSet/>
      <dgm:spPr/>
      <dgm:t>
        <a:bodyPr/>
        <a:lstStyle/>
        <a:p>
          <a:endParaRPr lang="es-CL"/>
        </a:p>
      </dgm:t>
    </dgm:pt>
    <dgm:pt modelId="{0A5DAFDA-DEA0-4910-A0F0-1A7223B54423}">
      <dgm:prSet phldrT="[Text]" custT="1"/>
      <dgm:spPr/>
      <dgm:t>
        <a:bodyPr/>
        <a:lstStyle/>
        <a:p>
          <a:r>
            <a:rPr lang="es-CL" sz="1600" dirty="0"/>
            <a:t>Evitar y compensar hemorragias, diarreas continuas</a:t>
          </a:r>
        </a:p>
      </dgm:t>
    </dgm:pt>
    <dgm:pt modelId="{7FF8241E-3B0F-4842-8864-E7BF39BE0154}" type="parTrans" cxnId="{06CD3D60-4877-4627-AA71-3E304589BDFA}">
      <dgm:prSet/>
      <dgm:spPr/>
      <dgm:t>
        <a:bodyPr/>
        <a:lstStyle/>
        <a:p>
          <a:endParaRPr lang="es-CL"/>
        </a:p>
      </dgm:t>
    </dgm:pt>
    <dgm:pt modelId="{8DA611DE-E0EC-43E2-B672-85C4F3170DE9}" type="sibTrans" cxnId="{06CD3D60-4877-4627-AA71-3E304589BDFA}">
      <dgm:prSet/>
      <dgm:spPr/>
      <dgm:t>
        <a:bodyPr/>
        <a:lstStyle/>
        <a:p>
          <a:endParaRPr lang="es-CL"/>
        </a:p>
      </dgm:t>
    </dgm:pt>
    <dgm:pt modelId="{D2C2557A-2ECA-4590-87C0-8E4074A2CFB5}">
      <dgm:prSet phldrT="[Text]" custT="1"/>
      <dgm:spPr/>
      <dgm:t>
        <a:bodyPr/>
        <a:lstStyle/>
        <a:p>
          <a:r>
            <a:rPr lang="es-CL" sz="1600" dirty="0"/>
            <a:t>Corregir las alteraciones metabólicas</a:t>
          </a:r>
        </a:p>
      </dgm:t>
    </dgm:pt>
    <dgm:pt modelId="{F3B817F8-2736-4100-BC39-B1BE95443FE0}" type="parTrans" cxnId="{31B6E603-E6D0-445B-890E-C97F34126E6D}">
      <dgm:prSet/>
      <dgm:spPr/>
      <dgm:t>
        <a:bodyPr/>
        <a:lstStyle/>
        <a:p>
          <a:endParaRPr lang="es-CL"/>
        </a:p>
      </dgm:t>
    </dgm:pt>
    <dgm:pt modelId="{0CA3233B-E906-4D97-B67E-74C40388E4DF}" type="sibTrans" cxnId="{31B6E603-E6D0-445B-890E-C97F34126E6D}">
      <dgm:prSet/>
      <dgm:spPr/>
      <dgm:t>
        <a:bodyPr/>
        <a:lstStyle/>
        <a:p>
          <a:endParaRPr lang="es-CL"/>
        </a:p>
      </dgm:t>
    </dgm:pt>
    <dgm:pt modelId="{297C897D-4DF5-45B6-8196-FD33D0DAA4E5}" type="pres">
      <dgm:prSet presAssocID="{1B667C5F-F8F7-4A82-AD64-69CC54F461A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E6DB482-FE5D-4A8F-8557-DCDBF8D76000}" type="pres">
      <dgm:prSet presAssocID="{D893089C-5BD8-4F62-AA77-405DFB5B8888}" presName="centerShape" presStyleLbl="node0" presStyleIdx="0" presStyleCnt="1" custScaleX="164456" custScaleY="120662"/>
      <dgm:spPr/>
    </dgm:pt>
    <dgm:pt modelId="{461A6B36-0ECF-444A-8DAE-B4F02DB6004A}" type="pres">
      <dgm:prSet presAssocID="{FC00919C-D290-4A53-80EF-0E784765F588}" presName="node" presStyleLbl="node1" presStyleIdx="0" presStyleCnt="5" custScaleX="164456" custScaleY="120662" custRadScaleRad="92782" custRadScaleInc="-722">
        <dgm:presLayoutVars>
          <dgm:bulletEnabled val="1"/>
        </dgm:presLayoutVars>
      </dgm:prSet>
      <dgm:spPr/>
    </dgm:pt>
    <dgm:pt modelId="{751DEE17-A3C4-4E06-A6DC-3484CEE4C472}" type="pres">
      <dgm:prSet presAssocID="{FC00919C-D290-4A53-80EF-0E784765F588}" presName="dummy" presStyleCnt="0"/>
      <dgm:spPr/>
    </dgm:pt>
    <dgm:pt modelId="{6F523387-2159-4709-8FEC-D56BFF221A8B}" type="pres">
      <dgm:prSet presAssocID="{41F00AC0-DDF1-4489-84A6-3C056CCCC3DD}" presName="sibTrans" presStyleLbl="sibTrans2D1" presStyleIdx="0" presStyleCnt="5" custScaleX="100882" custScaleY="106084" custLinFactNeighborX="-85" custLinFactNeighborY="-2669"/>
      <dgm:spPr/>
    </dgm:pt>
    <dgm:pt modelId="{A4166809-4467-420C-A5A2-8ABCF1920D52}" type="pres">
      <dgm:prSet presAssocID="{E051FC89-69DA-4036-9BBD-ACB97C466788}" presName="node" presStyleLbl="node1" presStyleIdx="1" presStyleCnt="5" custScaleX="164456" custScaleY="120662" custRadScaleRad="123957" custRadScaleInc="6927">
        <dgm:presLayoutVars>
          <dgm:bulletEnabled val="1"/>
        </dgm:presLayoutVars>
      </dgm:prSet>
      <dgm:spPr/>
    </dgm:pt>
    <dgm:pt modelId="{A46954E5-E9BA-4304-95EA-41BC93F20C9E}" type="pres">
      <dgm:prSet presAssocID="{E051FC89-69DA-4036-9BBD-ACB97C466788}" presName="dummy" presStyleCnt="0"/>
      <dgm:spPr/>
    </dgm:pt>
    <dgm:pt modelId="{FC04E534-44AE-4742-B1CA-B1BE4004C1A2}" type="pres">
      <dgm:prSet presAssocID="{677363DC-7B53-4200-A830-DF46B933717E}" presName="sibTrans" presStyleLbl="sibTrans2D1" presStyleIdx="1" presStyleCnt="5" custScaleX="100882" custScaleY="106084" custLinFactNeighborX="-170" custLinFactNeighborY="-3328"/>
      <dgm:spPr/>
    </dgm:pt>
    <dgm:pt modelId="{77635D5B-22F1-4AD3-8F04-3038779D2C84}" type="pres">
      <dgm:prSet presAssocID="{0A5DAFDA-DEA0-4910-A0F0-1A7223B54423}" presName="node" presStyleLbl="node1" presStyleIdx="2" presStyleCnt="5" custScaleX="164456" custScaleY="120662" custRadScaleRad="108286" custRadScaleInc="-42233">
        <dgm:presLayoutVars>
          <dgm:bulletEnabled val="1"/>
        </dgm:presLayoutVars>
      </dgm:prSet>
      <dgm:spPr/>
    </dgm:pt>
    <dgm:pt modelId="{91BB99DC-19E9-42C3-8FB9-97BFD0FC90C1}" type="pres">
      <dgm:prSet presAssocID="{0A5DAFDA-DEA0-4910-A0F0-1A7223B54423}" presName="dummy" presStyleCnt="0"/>
      <dgm:spPr/>
    </dgm:pt>
    <dgm:pt modelId="{C183BF55-6120-4199-A66E-D382CD2CC41D}" type="pres">
      <dgm:prSet presAssocID="{8DA611DE-E0EC-43E2-B672-85C4F3170DE9}" presName="sibTrans" presStyleLbl="sibTrans2D1" presStyleIdx="2" presStyleCnt="5" custScaleX="100882" custScaleY="106084" custLinFactNeighborX="-170" custLinFactNeighborY="-3328"/>
      <dgm:spPr/>
    </dgm:pt>
    <dgm:pt modelId="{38A07F5F-3D9C-4F4B-8E5D-997705F1A3BC}" type="pres">
      <dgm:prSet presAssocID="{AC5315DA-1229-4CC0-9578-07F7A6D5CB46}" presName="node" presStyleLbl="node1" presStyleIdx="3" presStyleCnt="5" custScaleX="164456" custScaleY="120662" custRadScaleRad="101040" custRadScaleInc="27570">
        <dgm:presLayoutVars>
          <dgm:bulletEnabled val="1"/>
        </dgm:presLayoutVars>
      </dgm:prSet>
      <dgm:spPr/>
    </dgm:pt>
    <dgm:pt modelId="{F1E0B95D-9B23-42AB-8047-779D76DF93C8}" type="pres">
      <dgm:prSet presAssocID="{AC5315DA-1229-4CC0-9578-07F7A6D5CB46}" presName="dummy" presStyleCnt="0"/>
      <dgm:spPr/>
    </dgm:pt>
    <dgm:pt modelId="{99C49574-65E8-4EAC-87AD-DC818042B9EE}" type="pres">
      <dgm:prSet presAssocID="{79A9E102-036A-43C0-B718-0DA60614467B}" presName="sibTrans" presStyleLbl="sibTrans2D1" presStyleIdx="3" presStyleCnt="5" custScaleX="100882" custScaleY="106084" custLinFactNeighborX="-170" custLinFactNeighborY="-3328"/>
      <dgm:spPr/>
    </dgm:pt>
    <dgm:pt modelId="{E82DD572-D830-47B6-8B63-C0EB82404C10}" type="pres">
      <dgm:prSet presAssocID="{D2C2557A-2ECA-4590-87C0-8E4074A2CFB5}" presName="node" presStyleLbl="node1" presStyleIdx="4" presStyleCnt="5" custScaleX="164456" custScaleY="120662" custRadScaleRad="120294" custRadScaleInc="-11826">
        <dgm:presLayoutVars>
          <dgm:bulletEnabled val="1"/>
        </dgm:presLayoutVars>
      </dgm:prSet>
      <dgm:spPr/>
    </dgm:pt>
    <dgm:pt modelId="{9ABD962C-B0E7-46D4-8087-03C1511A05E2}" type="pres">
      <dgm:prSet presAssocID="{D2C2557A-2ECA-4590-87C0-8E4074A2CFB5}" presName="dummy" presStyleCnt="0"/>
      <dgm:spPr/>
    </dgm:pt>
    <dgm:pt modelId="{D23394A4-24F3-4D3E-8363-D0123784F266}" type="pres">
      <dgm:prSet presAssocID="{0CA3233B-E906-4D97-B67E-74C40388E4DF}" presName="sibTrans" presStyleLbl="sibTrans2D1" presStyleIdx="4" presStyleCnt="5" custScaleX="100882" custScaleY="106084" custLinFactNeighborX="-170" custLinFactNeighborY="-3328"/>
      <dgm:spPr/>
    </dgm:pt>
  </dgm:ptLst>
  <dgm:cxnLst>
    <dgm:cxn modelId="{31B6E603-E6D0-445B-890E-C97F34126E6D}" srcId="{D893089C-5BD8-4F62-AA77-405DFB5B8888}" destId="{D2C2557A-2ECA-4590-87C0-8E4074A2CFB5}" srcOrd="4" destOrd="0" parTransId="{F3B817F8-2736-4100-BC39-B1BE95443FE0}" sibTransId="{0CA3233B-E906-4D97-B67E-74C40388E4DF}"/>
    <dgm:cxn modelId="{411AF718-4F42-440A-87FB-6D91B5288A2A}" srcId="{1B667C5F-F8F7-4A82-AD64-69CC54F461A5}" destId="{D893089C-5BD8-4F62-AA77-405DFB5B8888}" srcOrd="0" destOrd="0" parTransId="{CD9729F1-3729-4C00-80C4-236C6B16A2B4}" sibTransId="{D0D8822E-3B88-4723-80CC-EA9049CAA940}"/>
    <dgm:cxn modelId="{06CD3D60-4877-4627-AA71-3E304589BDFA}" srcId="{D893089C-5BD8-4F62-AA77-405DFB5B8888}" destId="{0A5DAFDA-DEA0-4910-A0F0-1A7223B54423}" srcOrd="2" destOrd="0" parTransId="{7FF8241E-3B0F-4842-8864-E7BF39BE0154}" sibTransId="{8DA611DE-E0EC-43E2-B672-85C4F3170DE9}"/>
    <dgm:cxn modelId="{47CE9F48-EBB4-4CC5-8D2D-19626B9D389C}" type="presOf" srcId="{677363DC-7B53-4200-A830-DF46B933717E}" destId="{FC04E534-44AE-4742-B1CA-B1BE4004C1A2}" srcOrd="0" destOrd="0" presId="urn:microsoft.com/office/officeart/2005/8/layout/radial6"/>
    <dgm:cxn modelId="{BE7FA34E-1326-4D3D-9F79-6736B8AD4196}" type="presOf" srcId="{E051FC89-69DA-4036-9BBD-ACB97C466788}" destId="{A4166809-4467-420C-A5A2-8ABCF1920D52}" srcOrd="0" destOrd="0" presId="urn:microsoft.com/office/officeart/2005/8/layout/radial6"/>
    <dgm:cxn modelId="{C8414671-9A92-4924-B9E5-CBB0AEF216D5}" srcId="{D893089C-5BD8-4F62-AA77-405DFB5B8888}" destId="{E051FC89-69DA-4036-9BBD-ACB97C466788}" srcOrd="1" destOrd="0" parTransId="{A2B1B911-E6BF-4FC0-B238-E1E96A28A268}" sibTransId="{677363DC-7B53-4200-A830-DF46B933717E}"/>
    <dgm:cxn modelId="{93E78C7A-15A3-4588-B70F-AE36263B4973}" type="presOf" srcId="{FC00919C-D290-4A53-80EF-0E784765F588}" destId="{461A6B36-0ECF-444A-8DAE-B4F02DB6004A}" srcOrd="0" destOrd="0" presId="urn:microsoft.com/office/officeart/2005/8/layout/radial6"/>
    <dgm:cxn modelId="{9265F489-835B-4AE0-9B42-AD36B8CAC526}" type="presOf" srcId="{1B667C5F-F8F7-4A82-AD64-69CC54F461A5}" destId="{297C897D-4DF5-45B6-8196-FD33D0DAA4E5}" srcOrd="0" destOrd="0" presId="urn:microsoft.com/office/officeart/2005/8/layout/radial6"/>
    <dgm:cxn modelId="{B069D591-BE72-4B9D-AC72-2EC14A501741}" type="presOf" srcId="{8DA611DE-E0EC-43E2-B672-85C4F3170DE9}" destId="{C183BF55-6120-4199-A66E-D382CD2CC41D}" srcOrd="0" destOrd="0" presId="urn:microsoft.com/office/officeart/2005/8/layout/radial6"/>
    <dgm:cxn modelId="{66E909A3-F370-4738-889B-2C412C7414D9}" type="presOf" srcId="{79A9E102-036A-43C0-B718-0DA60614467B}" destId="{99C49574-65E8-4EAC-87AD-DC818042B9EE}" srcOrd="0" destOrd="0" presId="urn:microsoft.com/office/officeart/2005/8/layout/radial6"/>
    <dgm:cxn modelId="{AEDF7DAC-D3A3-4C27-8695-2C3628581352}" type="presOf" srcId="{0A5DAFDA-DEA0-4910-A0F0-1A7223B54423}" destId="{77635D5B-22F1-4AD3-8F04-3038779D2C84}" srcOrd="0" destOrd="0" presId="urn:microsoft.com/office/officeart/2005/8/layout/radial6"/>
    <dgm:cxn modelId="{1314F5AC-83FB-48AB-A9D7-597AC914142B}" type="presOf" srcId="{D2C2557A-2ECA-4590-87C0-8E4074A2CFB5}" destId="{E82DD572-D830-47B6-8B63-C0EB82404C10}" srcOrd="0" destOrd="0" presId="urn:microsoft.com/office/officeart/2005/8/layout/radial6"/>
    <dgm:cxn modelId="{6C082ABD-CF5D-4732-8938-36E8F77D5F1E}" srcId="{D893089C-5BD8-4F62-AA77-405DFB5B8888}" destId="{AC5315DA-1229-4CC0-9578-07F7A6D5CB46}" srcOrd="3" destOrd="0" parTransId="{90308F34-3242-4E1A-92A3-04ED55ADA4F5}" sibTransId="{79A9E102-036A-43C0-B718-0DA60614467B}"/>
    <dgm:cxn modelId="{774B40C7-38D7-4A4D-BE83-808E69CCB160}" type="presOf" srcId="{41F00AC0-DDF1-4489-84A6-3C056CCCC3DD}" destId="{6F523387-2159-4709-8FEC-D56BFF221A8B}" srcOrd="0" destOrd="0" presId="urn:microsoft.com/office/officeart/2005/8/layout/radial6"/>
    <dgm:cxn modelId="{2A49ADC7-3FF4-4F5B-882A-288DC54164C7}" srcId="{D893089C-5BD8-4F62-AA77-405DFB5B8888}" destId="{FC00919C-D290-4A53-80EF-0E784765F588}" srcOrd="0" destOrd="0" parTransId="{B1F137D2-BAA4-49D2-AAB9-888D620CC9AE}" sibTransId="{41F00AC0-DDF1-4489-84A6-3C056CCCC3DD}"/>
    <dgm:cxn modelId="{67F33DCD-08EB-4D63-8DCC-761C6C37F571}" type="presOf" srcId="{D893089C-5BD8-4F62-AA77-405DFB5B8888}" destId="{0E6DB482-FE5D-4A8F-8557-DCDBF8D76000}" srcOrd="0" destOrd="0" presId="urn:microsoft.com/office/officeart/2005/8/layout/radial6"/>
    <dgm:cxn modelId="{43DF24D5-B617-42FF-BC3E-CB8BDF00392E}" type="presOf" srcId="{0CA3233B-E906-4D97-B67E-74C40388E4DF}" destId="{D23394A4-24F3-4D3E-8363-D0123784F266}" srcOrd="0" destOrd="0" presId="urn:microsoft.com/office/officeart/2005/8/layout/radial6"/>
    <dgm:cxn modelId="{999A24DF-FB6B-4093-942B-5A13256A6E8B}" type="presOf" srcId="{AC5315DA-1229-4CC0-9578-07F7A6D5CB46}" destId="{38A07F5F-3D9C-4F4B-8E5D-997705F1A3BC}" srcOrd="0" destOrd="0" presId="urn:microsoft.com/office/officeart/2005/8/layout/radial6"/>
    <dgm:cxn modelId="{011534E5-F73A-4413-870C-AC51FCDCE4AA}" type="presParOf" srcId="{297C897D-4DF5-45B6-8196-FD33D0DAA4E5}" destId="{0E6DB482-FE5D-4A8F-8557-DCDBF8D76000}" srcOrd="0" destOrd="0" presId="urn:microsoft.com/office/officeart/2005/8/layout/radial6"/>
    <dgm:cxn modelId="{1CDC606F-22A6-492C-99D6-C550D3987329}" type="presParOf" srcId="{297C897D-4DF5-45B6-8196-FD33D0DAA4E5}" destId="{461A6B36-0ECF-444A-8DAE-B4F02DB6004A}" srcOrd="1" destOrd="0" presId="urn:microsoft.com/office/officeart/2005/8/layout/radial6"/>
    <dgm:cxn modelId="{7AE4957E-E072-48E1-8466-261EED2C7F50}" type="presParOf" srcId="{297C897D-4DF5-45B6-8196-FD33D0DAA4E5}" destId="{751DEE17-A3C4-4E06-A6DC-3484CEE4C472}" srcOrd="2" destOrd="0" presId="urn:microsoft.com/office/officeart/2005/8/layout/radial6"/>
    <dgm:cxn modelId="{5E1354E6-D1EE-4D91-9924-6B88F518F47F}" type="presParOf" srcId="{297C897D-4DF5-45B6-8196-FD33D0DAA4E5}" destId="{6F523387-2159-4709-8FEC-D56BFF221A8B}" srcOrd="3" destOrd="0" presId="urn:microsoft.com/office/officeart/2005/8/layout/radial6"/>
    <dgm:cxn modelId="{4B05734C-01C7-4B55-B4AD-87C45BCE2A92}" type="presParOf" srcId="{297C897D-4DF5-45B6-8196-FD33D0DAA4E5}" destId="{A4166809-4467-420C-A5A2-8ABCF1920D52}" srcOrd="4" destOrd="0" presId="urn:microsoft.com/office/officeart/2005/8/layout/radial6"/>
    <dgm:cxn modelId="{DDDF63B3-469D-4A19-8FEB-710A47004440}" type="presParOf" srcId="{297C897D-4DF5-45B6-8196-FD33D0DAA4E5}" destId="{A46954E5-E9BA-4304-95EA-41BC93F20C9E}" srcOrd="5" destOrd="0" presId="urn:microsoft.com/office/officeart/2005/8/layout/radial6"/>
    <dgm:cxn modelId="{6D3EE777-D1C5-4C21-9980-3A663BC70356}" type="presParOf" srcId="{297C897D-4DF5-45B6-8196-FD33D0DAA4E5}" destId="{FC04E534-44AE-4742-B1CA-B1BE4004C1A2}" srcOrd="6" destOrd="0" presId="urn:microsoft.com/office/officeart/2005/8/layout/radial6"/>
    <dgm:cxn modelId="{C8E9BF83-0340-4E89-9338-1F0A662C3031}" type="presParOf" srcId="{297C897D-4DF5-45B6-8196-FD33D0DAA4E5}" destId="{77635D5B-22F1-4AD3-8F04-3038779D2C84}" srcOrd="7" destOrd="0" presId="urn:microsoft.com/office/officeart/2005/8/layout/radial6"/>
    <dgm:cxn modelId="{7AE538EC-E547-4E20-B4D4-9137D5149BD6}" type="presParOf" srcId="{297C897D-4DF5-45B6-8196-FD33D0DAA4E5}" destId="{91BB99DC-19E9-42C3-8FB9-97BFD0FC90C1}" srcOrd="8" destOrd="0" presId="urn:microsoft.com/office/officeart/2005/8/layout/radial6"/>
    <dgm:cxn modelId="{6A9FFB82-6A04-46F1-9079-3AAF1FF5599E}" type="presParOf" srcId="{297C897D-4DF5-45B6-8196-FD33D0DAA4E5}" destId="{C183BF55-6120-4199-A66E-D382CD2CC41D}" srcOrd="9" destOrd="0" presId="urn:microsoft.com/office/officeart/2005/8/layout/radial6"/>
    <dgm:cxn modelId="{57D57C8B-EA2E-4E60-BEAE-9D38E022C3BF}" type="presParOf" srcId="{297C897D-4DF5-45B6-8196-FD33D0DAA4E5}" destId="{38A07F5F-3D9C-4F4B-8E5D-997705F1A3BC}" srcOrd="10" destOrd="0" presId="urn:microsoft.com/office/officeart/2005/8/layout/radial6"/>
    <dgm:cxn modelId="{6DFDCE28-805A-4845-B5F2-FFF266D4D43B}" type="presParOf" srcId="{297C897D-4DF5-45B6-8196-FD33D0DAA4E5}" destId="{F1E0B95D-9B23-42AB-8047-779D76DF93C8}" srcOrd="11" destOrd="0" presId="urn:microsoft.com/office/officeart/2005/8/layout/radial6"/>
    <dgm:cxn modelId="{4F74E936-3963-425A-BA66-CD0EC02CCE01}" type="presParOf" srcId="{297C897D-4DF5-45B6-8196-FD33D0DAA4E5}" destId="{99C49574-65E8-4EAC-87AD-DC818042B9EE}" srcOrd="12" destOrd="0" presId="urn:microsoft.com/office/officeart/2005/8/layout/radial6"/>
    <dgm:cxn modelId="{48103351-E5E2-43C1-9A67-F7D6C9F1B674}" type="presParOf" srcId="{297C897D-4DF5-45B6-8196-FD33D0DAA4E5}" destId="{E82DD572-D830-47B6-8B63-C0EB82404C10}" srcOrd="13" destOrd="0" presId="urn:microsoft.com/office/officeart/2005/8/layout/radial6"/>
    <dgm:cxn modelId="{D2F0A66D-3F10-4911-A2C7-B5D8A8320635}" type="presParOf" srcId="{297C897D-4DF5-45B6-8196-FD33D0DAA4E5}" destId="{9ABD962C-B0E7-46D4-8087-03C1511A05E2}" srcOrd="14" destOrd="0" presId="urn:microsoft.com/office/officeart/2005/8/layout/radial6"/>
    <dgm:cxn modelId="{45DFC10D-41AE-470F-9415-F7A755719332}" type="presParOf" srcId="{297C897D-4DF5-45B6-8196-FD33D0DAA4E5}" destId="{D23394A4-24F3-4D3E-8363-D0123784F266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1B611C1-C685-4502-8BB5-1BAF681A3FAA}" type="doc">
      <dgm:prSet loTypeId="urn:microsoft.com/office/officeart/2005/8/layout/hList3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CL"/>
        </a:p>
      </dgm:t>
    </dgm:pt>
    <dgm:pt modelId="{C7E7D8E6-A554-46F5-8462-FBB5890D04CC}">
      <dgm:prSet phldrT="[Text]" custT="1"/>
      <dgm:spPr/>
      <dgm:t>
        <a:bodyPr/>
        <a:lstStyle/>
        <a:p>
          <a:r>
            <a:rPr lang="es-CL" sz="4000" dirty="0"/>
            <a:t>Mejorar eficacia de la función cardíaca y GC optimizando la eyección ventricular</a:t>
          </a:r>
        </a:p>
      </dgm:t>
    </dgm:pt>
    <dgm:pt modelId="{3C48E72B-EDF1-4CCA-B51E-C9C380DB027C}" type="parTrans" cxnId="{CF872168-AC26-46DB-AFD7-92C64DEC1C9A}">
      <dgm:prSet/>
      <dgm:spPr/>
      <dgm:t>
        <a:bodyPr/>
        <a:lstStyle/>
        <a:p>
          <a:endParaRPr lang="es-CL"/>
        </a:p>
      </dgm:t>
    </dgm:pt>
    <dgm:pt modelId="{523DCDBF-9DF4-4D14-BE87-8F03B6EA3323}" type="sibTrans" cxnId="{CF872168-AC26-46DB-AFD7-92C64DEC1C9A}">
      <dgm:prSet/>
      <dgm:spPr/>
      <dgm:t>
        <a:bodyPr/>
        <a:lstStyle/>
        <a:p>
          <a:endParaRPr lang="es-CL"/>
        </a:p>
      </dgm:t>
    </dgm:pt>
    <dgm:pt modelId="{B5530DAC-F132-4B94-AE79-AD887ADDF7A2}">
      <dgm:prSet phldrT="[Text]" custT="1"/>
      <dgm:spPr/>
      <dgm:t>
        <a:bodyPr/>
        <a:lstStyle/>
        <a:p>
          <a:r>
            <a:rPr lang="es-CL" sz="4000" dirty="0"/>
            <a:t>Minimizar el requerimiento metabólico</a:t>
          </a:r>
        </a:p>
      </dgm:t>
    </dgm:pt>
    <dgm:pt modelId="{E60F88B3-72E8-4205-A571-829E511826CD}" type="parTrans" cxnId="{4AC90978-0768-4BE5-851C-CF87FB1A317D}">
      <dgm:prSet/>
      <dgm:spPr/>
      <dgm:t>
        <a:bodyPr/>
        <a:lstStyle/>
        <a:p>
          <a:endParaRPr lang="es-CL"/>
        </a:p>
      </dgm:t>
    </dgm:pt>
    <dgm:pt modelId="{2C3D8AE1-6D7D-4BF5-BBC5-7D3262B6D821}" type="sibTrans" cxnId="{4AC90978-0768-4BE5-851C-CF87FB1A317D}">
      <dgm:prSet/>
      <dgm:spPr/>
      <dgm:t>
        <a:bodyPr/>
        <a:lstStyle/>
        <a:p>
          <a:endParaRPr lang="es-CL"/>
        </a:p>
      </dgm:t>
    </dgm:pt>
    <dgm:pt modelId="{2CB69AE5-B30F-4AC7-9BEE-1ED30DE93E68}" type="pres">
      <dgm:prSet presAssocID="{81B611C1-C685-4502-8BB5-1BAF681A3FAA}" presName="composite" presStyleCnt="0">
        <dgm:presLayoutVars>
          <dgm:chMax val="1"/>
          <dgm:dir/>
          <dgm:resizeHandles val="exact"/>
        </dgm:presLayoutVars>
      </dgm:prSet>
      <dgm:spPr/>
    </dgm:pt>
    <dgm:pt modelId="{5D32F4DC-47D7-4502-A997-BC3C4DA958A2}" type="pres">
      <dgm:prSet presAssocID="{C7E7D8E6-A554-46F5-8462-FBB5890D04CC}" presName="roof" presStyleLbl="dkBgShp" presStyleIdx="0" presStyleCnt="2" custScaleY="163703" custLinFactNeighborY="18082"/>
      <dgm:spPr/>
    </dgm:pt>
    <dgm:pt modelId="{9952CCA2-C556-4C4A-9D94-E2A576570D98}" type="pres">
      <dgm:prSet presAssocID="{C7E7D8E6-A554-46F5-8462-FBB5890D04CC}" presName="pillars" presStyleCnt="0"/>
      <dgm:spPr/>
    </dgm:pt>
    <dgm:pt modelId="{53061EC7-728E-4BB8-B223-4EE28A1D7614}" type="pres">
      <dgm:prSet presAssocID="{C7E7D8E6-A554-46F5-8462-FBB5890D04CC}" presName="pillar1" presStyleLbl="node1" presStyleIdx="0" presStyleCnt="1" custScaleY="76510" custLinFactNeighborY="11754">
        <dgm:presLayoutVars>
          <dgm:bulletEnabled val="1"/>
        </dgm:presLayoutVars>
      </dgm:prSet>
      <dgm:spPr/>
    </dgm:pt>
    <dgm:pt modelId="{943D3373-12A0-4B6E-BB86-BBC892906891}" type="pres">
      <dgm:prSet presAssocID="{C7E7D8E6-A554-46F5-8462-FBB5890D04CC}" presName="base" presStyleLbl="dkBgShp" presStyleIdx="1" presStyleCnt="2"/>
      <dgm:spPr/>
    </dgm:pt>
  </dgm:ptLst>
  <dgm:cxnLst>
    <dgm:cxn modelId="{8E17F112-3AD7-45A2-8BA1-3ECD24B9ADA6}" type="presOf" srcId="{81B611C1-C685-4502-8BB5-1BAF681A3FAA}" destId="{2CB69AE5-B30F-4AC7-9BEE-1ED30DE93E68}" srcOrd="0" destOrd="0" presId="urn:microsoft.com/office/officeart/2005/8/layout/hList3"/>
    <dgm:cxn modelId="{CF872168-AC26-46DB-AFD7-92C64DEC1C9A}" srcId="{81B611C1-C685-4502-8BB5-1BAF681A3FAA}" destId="{C7E7D8E6-A554-46F5-8462-FBB5890D04CC}" srcOrd="0" destOrd="0" parTransId="{3C48E72B-EDF1-4CCA-B51E-C9C380DB027C}" sibTransId="{523DCDBF-9DF4-4D14-BE87-8F03B6EA3323}"/>
    <dgm:cxn modelId="{4AC90978-0768-4BE5-851C-CF87FB1A317D}" srcId="{C7E7D8E6-A554-46F5-8462-FBB5890D04CC}" destId="{B5530DAC-F132-4B94-AE79-AD887ADDF7A2}" srcOrd="0" destOrd="0" parTransId="{E60F88B3-72E8-4205-A571-829E511826CD}" sibTransId="{2C3D8AE1-6D7D-4BF5-BBC5-7D3262B6D821}"/>
    <dgm:cxn modelId="{EFAA0C5A-AF81-4FB9-9BEA-C081661C0AB9}" type="presOf" srcId="{B5530DAC-F132-4B94-AE79-AD887ADDF7A2}" destId="{53061EC7-728E-4BB8-B223-4EE28A1D7614}" srcOrd="0" destOrd="0" presId="urn:microsoft.com/office/officeart/2005/8/layout/hList3"/>
    <dgm:cxn modelId="{843576C4-AA43-4C67-AE59-E4C415D6F9DC}" type="presOf" srcId="{C7E7D8E6-A554-46F5-8462-FBB5890D04CC}" destId="{5D32F4DC-47D7-4502-A997-BC3C4DA958A2}" srcOrd="0" destOrd="0" presId="urn:microsoft.com/office/officeart/2005/8/layout/hList3"/>
    <dgm:cxn modelId="{C87B9593-2918-4925-BCE5-80BFE7FB36F4}" type="presParOf" srcId="{2CB69AE5-B30F-4AC7-9BEE-1ED30DE93E68}" destId="{5D32F4DC-47D7-4502-A997-BC3C4DA958A2}" srcOrd="0" destOrd="0" presId="urn:microsoft.com/office/officeart/2005/8/layout/hList3"/>
    <dgm:cxn modelId="{C0C7C5A5-A70A-4D8E-9483-83630D36C815}" type="presParOf" srcId="{2CB69AE5-B30F-4AC7-9BEE-1ED30DE93E68}" destId="{9952CCA2-C556-4C4A-9D94-E2A576570D98}" srcOrd="1" destOrd="0" presId="urn:microsoft.com/office/officeart/2005/8/layout/hList3"/>
    <dgm:cxn modelId="{8D034E26-A432-4232-BA3D-78D6AAD3CF50}" type="presParOf" srcId="{9952CCA2-C556-4C4A-9D94-E2A576570D98}" destId="{53061EC7-728E-4BB8-B223-4EE28A1D7614}" srcOrd="0" destOrd="0" presId="urn:microsoft.com/office/officeart/2005/8/layout/hList3"/>
    <dgm:cxn modelId="{CE78643A-3F45-4911-BDC1-9606545CBA2F}" type="presParOf" srcId="{2CB69AE5-B30F-4AC7-9BEE-1ED30DE93E68}" destId="{943D3373-12A0-4B6E-BB86-BBC89290689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F702444-C973-4D5D-AFF4-3C0ACA0C3A87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DC5C94DF-8A67-4DBB-B959-644C4E8F8CB0}">
      <dgm:prSet phldrT="[Texto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CL" sz="3200" b="1" dirty="0"/>
            <a:t>Shock distributivo</a:t>
          </a:r>
        </a:p>
      </dgm:t>
    </dgm:pt>
    <dgm:pt modelId="{C388C204-84DE-43DB-9EE1-EED3C5006554}" type="parTrans" cxnId="{175DED05-CDEE-445A-A0E0-14A5E7AF026F}">
      <dgm:prSet/>
      <dgm:spPr/>
      <dgm:t>
        <a:bodyPr/>
        <a:lstStyle/>
        <a:p>
          <a:endParaRPr lang="es-CL"/>
        </a:p>
      </dgm:t>
    </dgm:pt>
    <dgm:pt modelId="{15525926-14AD-4701-95A9-7FAD72FAF02E}" type="sibTrans" cxnId="{175DED05-CDEE-445A-A0E0-14A5E7AF026F}">
      <dgm:prSet/>
      <dgm:spPr/>
      <dgm:t>
        <a:bodyPr/>
        <a:lstStyle/>
        <a:p>
          <a:endParaRPr lang="es-CL"/>
        </a:p>
      </dgm:t>
    </dgm:pt>
    <dgm:pt modelId="{B8912114-C3F7-4304-A544-84193D666055}">
      <dgm:prSet phldrT="[Texto]"/>
      <dgm:spPr/>
      <dgm:t>
        <a:bodyPr/>
        <a:lstStyle/>
        <a:p>
          <a:r>
            <a:rPr lang="es-CL" dirty="0"/>
            <a:t>Séptico</a:t>
          </a:r>
        </a:p>
      </dgm:t>
    </dgm:pt>
    <dgm:pt modelId="{D73C9FD9-4D7E-410B-B1F2-7333A943B00A}" type="parTrans" cxnId="{A4F30946-8344-40F6-8AC1-0368EE0BD8BE}">
      <dgm:prSet/>
      <dgm:spPr/>
      <dgm:t>
        <a:bodyPr/>
        <a:lstStyle/>
        <a:p>
          <a:endParaRPr lang="es-CL"/>
        </a:p>
      </dgm:t>
    </dgm:pt>
    <dgm:pt modelId="{4E9D7715-C72E-4FFA-8582-595BC6B9E0F2}" type="sibTrans" cxnId="{A4F30946-8344-40F6-8AC1-0368EE0BD8BE}">
      <dgm:prSet/>
      <dgm:spPr/>
      <dgm:t>
        <a:bodyPr/>
        <a:lstStyle/>
        <a:p>
          <a:endParaRPr lang="es-CL"/>
        </a:p>
      </dgm:t>
    </dgm:pt>
    <dgm:pt modelId="{8B38F50D-137E-496D-AE02-6F539241B9E9}">
      <dgm:prSet phldrT="[Texto]"/>
      <dgm:spPr/>
      <dgm:t>
        <a:bodyPr/>
        <a:lstStyle/>
        <a:p>
          <a:r>
            <a:rPr lang="es-CL" dirty="0"/>
            <a:t>Anafiláctico</a:t>
          </a:r>
        </a:p>
      </dgm:t>
    </dgm:pt>
    <dgm:pt modelId="{9431D7BC-5014-4130-A5BE-5EB1C1EB6D7D}" type="parTrans" cxnId="{F24833E5-AA48-4FCC-96AF-54089CF082B6}">
      <dgm:prSet/>
      <dgm:spPr/>
      <dgm:t>
        <a:bodyPr/>
        <a:lstStyle/>
        <a:p>
          <a:endParaRPr lang="es-CL"/>
        </a:p>
      </dgm:t>
    </dgm:pt>
    <dgm:pt modelId="{2B8A2EC4-DF90-49D5-8200-40528074F55A}" type="sibTrans" cxnId="{F24833E5-AA48-4FCC-96AF-54089CF082B6}">
      <dgm:prSet/>
      <dgm:spPr/>
      <dgm:t>
        <a:bodyPr/>
        <a:lstStyle/>
        <a:p>
          <a:endParaRPr lang="es-CL"/>
        </a:p>
      </dgm:t>
    </dgm:pt>
    <dgm:pt modelId="{46E8529B-694E-4CE1-9294-8A62C8DF61AC}">
      <dgm:prSet phldrT="[Texto]"/>
      <dgm:spPr/>
      <dgm:t>
        <a:bodyPr/>
        <a:lstStyle/>
        <a:p>
          <a:r>
            <a:rPr lang="es-CL" dirty="0" err="1"/>
            <a:t>Neurogénico</a:t>
          </a:r>
          <a:endParaRPr lang="es-CL" dirty="0"/>
        </a:p>
      </dgm:t>
    </dgm:pt>
    <dgm:pt modelId="{5D40574E-8A83-40A5-8E7E-F24A25D08058}" type="parTrans" cxnId="{79F55851-4260-4BBB-B7BE-6410288DF845}">
      <dgm:prSet/>
      <dgm:spPr/>
      <dgm:t>
        <a:bodyPr/>
        <a:lstStyle/>
        <a:p>
          <a:endParaRPr lang="es-CL"/>
        </a:p>
      </dgm:t>
    </dgm:pt>
    <dgm:pt modelId="{91478BD9-5F17-4FA9-8B45-B07D61CD6D81}" type="sibTrans" cxnId="{79F55851-4260-4BBB-B7BE-6410288DF845}">
      <dgm:prSet/>
      <dgm:spPr/>
      <dgm:t>
        <a:bodyPr/>
        <a:lstStyle/>
        <a:p>
          <a:endParaRPr lang="es-CL"/>
        </a:p>
      </dgm:t>
    </dgm:pt>
    <dgm:pt modelId="{47B04684-7AAF-4661-889D-7EE1FA883533}" type="asst">
      <dgm:prSet/>
      <dgm:spPr>
        <a:solidFill>
          <a:schemeClr val="accent2"/>
        </a:solidFill>
      </dgm:spPr>
      <dgm:t>
        <a:bodyPr/>
        <a:lstStyle/>
        <a:p>
          <a:r>
            <a:rPr lang="es-CL" dirty="0"/>
            <a:t>S. </a:t>
          </a:r>
          <a:r>
            <a:rPr lang="es-CL" dirty="0" err="1"/>
            <a:t>normotensivo</a:t>
          </a:r>
          <a:endParaRPr lang="es-CL" dirty="0"/>
        </a:p>
      </dgm:t>
    </dgm:pt>
    <dgm:pt modelId="{D36E1DA5-7458-4C0B-B52F-2B0BFB406801}" type="parTrans" cxnId="{E75DA78E-AF54-4340-9DD5-5D3484680B5B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s-CL"/>
        </a:p>
      </dgm:t>
    </dgm:pt>
    <dgm:pt modelId="{0BCD539F-F9DE-4F8E-A99C-19B1669F4D8B}" type="sibTrans" cxnId="{E75DA78E-AF54-4340-9DD5-5D3484680B5B}">
      <dgm:prSet/>
      <dgm:spPr/>
      <dgm:t>
        <a:bodyPr/>
        <a:lstStyle/>
        <a:p>
          <a:endParaRPr lang="es-CL"/>
        </a:p>
      </dgm:t>
    </dgm:pt>
    <dgm:pt modelId="{DE66D880-A36A-4F55-8BF4-3E826C57C1B9}" type="asst">
      <dgm:prSet/>
      <dgm:spPr>
        <a:solidFill>
          <a:schemeClr val="accent2"/>
        </a:solidFill>
      </dgm:spPr>
      <dgm:t>
        <a:bodyPr/>
        <a:lstStyle/>
        <a:p>
          <a:r>
            <a:rPr lang="es-CL" dirty="0"/>
            <a:t>S. Frío</a:t>
          </a:r>
        </a:p>
      </dgm:t>
    </dgm:pt>
    <dgm:pt modelId="{A4403B72-A75E-4178-82EF-D42987CB8032}" type="parTrans" cxnId="{C0F9F051-E43E-42EE-B214-450BC89BB8E3}">
      <dgm:prSet/>
      <dgm:spPr/>
      <dgm:t>
        <a:bodyPr/>
        <a:lstStyle/>
        <a:p>
          <a:endParaRPr lang="es-CL"/>
        </a:p>
      </dgm:t>
    </dgm:pt>
    <dgm:pt modelId="{FDB4DFB0-9CDA-4DE3-9DAA-301ADB59AB1B}" type="sibTrans" cxnId="{C0F9F051-E43E-42EE-B214-450BC89BB8E3}">
      <dgm:prSet/>
      <dgm:spPr/>
      <dgm:t>
        <a:bodyPr/>
        <a:lstStyle/>
        <a:p>
          <a:endParaRPr lang="es-CL"/>
        </a:p>
      </dgm:t>
    </dgm:pt>
    <dgm:pt modelId="{A5E439D9-9394-41EC-BC7D-B746F088010D}" type="pres">
      <dgm:prSet presAssocID="{9F702444-C973-4D5D-AFF4-3C0ACA0C3A8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27B3E8A-DC71-43B9-925F-F0A021BEDFEC}" type="pres">
      <dgm:prSet presAssocID="{DC5C94DF-8A67-4DBB-B959-644C4E8F8CB0}" presName="hierRoot1" presStyleCnt="0">
        <dgm:presLayoutVars>
          <dgm:hierBranch val="init"/>
        </dgm:presLayoutVars>
      </dgm:prSet>
      <dgm:spPr/>
    </dgm:pt>
    <dgm:pt modelId="{28B83FA3-7005-419C-9761-7712136BC898}" type="pres">
      <dgm:prSet presAssocID="{DC5C94DF-8A67-4DBB-B959-644C4E8F8CB0}" presName="rootComposite1" presStyleCnt="0"/>
      <dgm:spPr/>
    </dgm:pt>
    <dgm:pt modelId="{83C2EE75-7649-4D6A-86AA-81824DE4E6BD}" type="pres">
      <dgm:prSet presAssocID="{DC5C94DF-8A67-4DBB-B959-644C4E8F8CB0}" presName="rootText1" presStyleLbl="node0" presStyleIdx="0" presStyleCnt="1" custScaleX="123848" custScaleY="129865">
        <dgm:presLayoutVars>
          <dgm:chPref val="3"/>
        </dgm:presLayoutVars>
      </dgm:prSet>
      <dgm:spPr/>
    </dgm:pt>
    <dgm:pt modelId="{0C32086D-B642-4363-9180-83AE9BB8D5DE}" type="pres">
      <dgm:prSet presAssocID="{DC5C94DF-8A67-4DBB-B959-644C4E8F8CB0}" presName="rootConnector1" presStyleLbl="node1" presStyleIdx="0" presStyleCnt="0"/>
      <dgm:spPr/>
    </dgm:pt>
    <dgm:pt modelId="{9D20A6C3-B992-46D3-A85B-BA2AC72DF9E6}" type="pres">
      <dgm:prSet presAssocID="{DC5C94DF-8A67-4DBB-B959-644C4E8F8CB0}" presName="hierChild2" presStyleCnt="0"/>
      <dgm:spPr/>
    </dgm:pt>
    <dgm:pt modelId="{AA02F583-3BEF-45F1-8776-ED92413159BA}" type="pres">
      <dgm:prSet presAssocID="{D73C9FD9-4D7E-410B-B1F2-7333A943B00A}" presName="Name37" presStyleLbl="parChTrans1D2" presStyleIdx="0" presStyleCnt="3"/>
      <dgm:spPr/>
    </dgm:pt>
    <dgm:pt modelId="{B3F93FFB-411B-4470-9DF3-19C598C283D9}" type="pres">
      <dgm:prSet presAssocID="{B8912114-C3F7-4304-A544-84193D666055}" presName="hierRoot2" presStyleCnt="0">
        <dgm:presLayoutVars>
          <dgm:hierBranch val="init"/>
        </dgm:presLayoutVars>
      </dgm:prSet>
      <dgm:spPr/>
    </dgm:pt>
    <dgm:pt modelId="{2B3B0405-9219-4CB7-83FC-74B33D3C3AF8}" type="pres">
      <dgm:prSet presAssocID="{B8912114-C3F7-4304-A544-84193D666055}" presName="rootComposite" presStyleCnt="0"/>
      <dgm:spPr/>
    </dgm:pt>
    <dgm:pt modelId="{637F2377-6F0D-4623-AC4A-8E9CED8077BB}" type="pres">
      <dgm:prSet presAssocID="{B8912114-C3F7-4304-A544-84193D666055}" presName="rootText" presStyleLbl="node2" presStyleIdx="0" presStyleCnt="3">
        <dgm:presLayoutVars>
          <dgm:chPref val="3"/>
        </dgm:presLayoutVars>
      </dgm:prSet>
      <dgm:spPr/>
    </dgm:pt>
    <dgm:pt modelId="{E59F13A7-1ECF-403A-A215-033ABE6E3871}" type="pres">
      <dgm:prSet presAssocID="{B8912114-C3F7-4304-A544-84193D666055}" presName="rootConnector" presStyleLbl="node2" presStyleIdx="0" presStyleCnt="3"/>
      <dgm:spPr/>
    </dgm:pt>
    <dgm:pt modelId="{FE89BA7D-39DB-486A-A15D-C470E6C761DC}" type="pres">
      <dgm:prSet presAssocID="{B8912114-C3F7-4304-A544-84193D666055}" presName="hierChild4" presStyleCnt="0"/>
      <dgm:spPr/>
    </dgm:pt>
    <dgm:pt modelId="{1D1FA40B-E930-49EC-9CC2-E508A32F0CAC}" type="pres">
      <dgm:prSet presAssocID="{B8912114-C3F7-4304-A544-84193D666055}" presName="hierChild5" presStyleCnt="0"/>
      <dgm:spPr/>
    </dgm:pt>
    <dgm:pt modelId="{4BF5E9C5-381A-4F61-8862-815925D6C36D}" type="pres">
      <dgm:prSet presAssocID="{D36E1DA5-7458-4C0B-B52F-2B0BFB406801}" presName="Name111" presStyleLbl="parChTrans1D3" presStyleIdx="0" presStyleCnt="2"/>
      <dgm:spPr/>
    </dgm:pt>
    <dgm:pt modelId="{12681060-96D9-4DAA-A9AA-27FE18C5972C}" type="pres">
      <dgm:prSet presAssocID="{47B04684-7AAF-4661-889D-7EE1FA883533}" presName="hierRoot3" presStyleCnt="0">
        <dgm:presLayoutVars>
          <dgm:hierBranch val="init"/>
        </dgm:presLayoutVars>
      </dgm:prSet>
      <dgm:spPr/>
    </dgm:pt>
    <dgm:pt modelId="{BAC5DEE1-FD1E-4CA2-85D0-250DD330931A}" type="pres">
      <dgm:prSet presAssocID="{47B04684-7AAF-4661-889D-7EE1FA883533}" presName="rootComposite3" presStyleCnt="0"/>
      <dgm:spPr/>
    </dgm:pt>
    <dgm:pt modelId="{58A9E271-588C-4334-8381-82F551D1852D}" type="pres">
      <dgm:prSet presAssocID="{47B04684-7AAF-4661-889D-7EE1FA883533}" presName="rootText3" presStyleLbl="asst2" presStyleIdx="0" presStyleCnt="2" custScaleY="41141">
        <dgm:presLayoutVars>
          <dgm:chPref val="3"/>
        </dgm:presLayoutVars>
      </dgm:prSet>
      <dgm:spPr/>
    </dgm:pt>
    <dgm:pt modelId="{2BAE464F-35F6-4ADE-8AC2-D5748BD1D053}" type="pres">
      <dgm:prSet presAssocID="{47B04684-7AAF-4661-889D-7EE1FA883533}" presName="rootConnector3" presStyleLbl="asst2" presStyleIdx="0" presStyleCnt="2"/>
      <dgm:spPr/>
    </dgm:pt>
    <dgm:pt modelId="{22529940-BEB6-4962-B9B5-EF8A5E7D55D8}" type="pres">
      <dgm:prSet presAssocID="{47B04684-7AAF-4661-889D-7EE1FA883533}" presName="hierChild6" presStyleCnt="0"/>
      <dgm:spPr/>
    </dgm:pt>
    <dgm:pt modelId="{F89E96DF-4FA8-4D1F-A007-86FEC3B9706C}" type="pres">
      <dgm:prSet presAssocID="{47B04684-7AAF-4661-889D-7EE1FA883533}" presName="hierChild7" presStyleCnt="0"/>
      <dgm:spPr/>
    </dgm:pt>
    <dgm:pt modelId="{F2A6BB3A-72BD-486E-B529-8DAF81273A3B}" type="pres">
      <dgm:prSet presAssocID="{A4403B72-A75E-4178-82EF-D42987CB8032}" presName="Name111" presStyleLbl="parChTrans1D3" presStyleIdx="1" presStyleCnt="2"/>
      <dgm:spPr/>
    </dgm:pt>
    <dgm:pt modelId="{FDDBE1A0-5065-443C-BB51-88C728899F87}" type="pres">
      <dgm:prSet presAssocID="{DE66D880-A36A-4F55-8BF4-3E826C57C1B9}" presName="hierRoot3" presStyleCnt="0">
        <dgm:presLayoutVars>
          <dgm:hierBranch val="init"/>
        </dgm:presLayoutVars>
      </dgm:prSet>
      <dgm:spPr/>
    </dgm:pt>
    <dgm:pt modelId="{6DFFA0E1-E9B8-4B8A-89EF-30E48646DBAE}" type="pres">
      <dgm:prSet presAssocID="{DE66D880-A36A-4F55-8BF4-3E826C57C1B9}" presName="rootComposite3" presStyleCnt="0"/>
      <dgm:spPr/>
    </dgm:pt>
    <dgm:pt modelId="{E7D8709A-3CC0-4441-AC17-0D502B7051B5}" type="pres">
      <dgm:prSet presAssocID="{DE66D880-A36A-4F55-8BF4-3E826C57C1B9}" presName="rootText3" presStyleLbl="asst2" presStyleIdx="1" presStyleCnt="2" custScaleY="41141">
        <dgm:presLayoutVars>
          <dgm:chPref val="3"/>
        </dgm:presLayoutVars>
      </dgm:prSet>
      <dgm:spPr/>
    </dgm:pt>
    <dgm:pt modelId="{1038E211-BBE2-472C-8DD1-0ACE2D4B02A1}" type="pres">
      <dgm:prSet presAssocID="{DE66D880-A36A-4F55-8BF4-3E826C57C1B9}" presName="rootConnector3" presStyleLbl="asst2" presStyleIdx="1" presStyleCnt="2"/>
      <dgm:spPr/>
    </dgm:pt>
    <dgm:pt modelId="{94C35919-4241-4166-B130-55BC5BBDC766}" type="pres">
      <dgm:prSet presAssocID="{DE66D880-A36A-4F55-8BF4-3E826C57C1B9}" presName="hierChild6" presStyleCnt="0"/>
      <dgm:spPr/>
    </dgm:pt>
    <dgm:pt modelId="{545878CF-400D-4F8E-92CE-3B366C211B49}" type="pres">
      <dgm:prSet presAssocID="{DE66D880-A36A-4F55-8BF4-3E826C57C1B9}" presName="hierChild7" presStyleCnt="0"/>
      <dgm:spPr/>
    </dgm:pt>
    <dgm:pt modelId="{B0873487-C8A9-4167-AF75-A3EC400EED97}" type="pres">
      <dgm:prSet presAssocID="{9431D7BC-5014-4130-A5BE-5EB1C1EB6D7D}" presName="Name37" presStyleLbl="parChTrans1D2" presStyleIdx="1" presStyleCnt="3"/>
      <dgm:spPr/>
    </dgm:pt>
    <dgm:pt modelId="{AD86D31A-0AD9-4748-ACD0-AFE048FA5087}" type="pres">
      <dgm:prSet presAssocID="{8B38F50D-137E-496D-AE02-6F539241B9E9}" presName="hierRoot2" presStyleCnt="0">
        <dgm:presLayoutVars>
          <dgm:hierBranch val="init"/>
        </dgm:presLayoutVars>
      </dgm:prSet>
      <dgm:spPr/>
    </dgm:pt>
    <dgm:pt modelId="{840C3131-F668-470E-AC7D-2604DA8495BB}" type="pres">
      <dgm:prSet presAssocID="{8B38F50D-137E-496D-AE02-6F539241B9E9}" presName="rootComposite" presStyleCnt="0"/>
      <dgm:spPr/>
    </dgm:pt>
    <dgm:pt modelId="{07BA8698-1B74-4C16-B5E6-7D3C27B5D2BE}" type="pres">
      <dgm:prSet presAssocID="{8B38F50D-137E-496D-AE02-6F539241B9E9}" presName="rootText" presStyleLbl="node2" presStyleIdx="1" presStyleCnt="3">
        <dgm:presLayoutVars>
          <dgm:chPref val="3"/>
        </dgm:presLayoutVars>
      </dgm:prSet>
      <dgm:spPr/>
    </dgm:pt>
    <dgm:pt modelId="{3CF52A27-5BA4-4DF7-BCD0-FC15B203A76E}" type="pres">
      <dgm:prSet presAssocID="{8B38F50D-137E-496D-AE02-6F539241B9E9}" presName="rootConnector" presStyleLbl="node2" presStyleIdx="1" presStyleCnt="3"/>
      <dgm:spPr/>
    </dgm:pt>
    <dgm:pt modelId="{8B2FDB92-7D55-4F48-BD8D-902321374CCB}" type="pres">
      <dgm:prSet presAssocID="{8B38F50D-137E-496D-AE02-6F539241B9E9}" presName="hierChild4" presStyleCnt="0"/>
      <dgm:spPr/>
    </dgm:pt>
    <dgm:pt modelId="{71BCEFFC-83FF-4DB2-BD68-53817BF36622}" type="pres">
      <dgm:prSet presAssocID="{8B38F50D-137E-496D-AE02-6F539241B9E9}" presName="hierChild5" presStyleCnt="0"/>
      <dgm:spPr/>
    </dgm:pt>
    <dgm:pt modelId="{2B591E01-AFF4-4AA6-BE98-87BDA8155B1A}" type="pres">
      <dgm:prSet presAssocID="{5D40574E-8A83-40A5-8E7E-F24A25D08058}" presName="Name37" presStyleLbl="parChTrans1D2" presStyleIdx="2" presStyleCnt="3"/>
      <dgm:spPr/>
    </dgm:pt>
    <dgm:pt modelId="{95317382-9233-476E-93A9-1C92DEDDD70B}" type="pres">
      <dgm:prSet presAssocID="{46E8529B-694E-4CE1-9294-8A62C8DF61AC}" presName="hierRoot2" presStyleCnt="0">
        <dgm:presLayoutVars>
          <dgm:hierBranch val="init"/>
        </dgm:presLayoutVars>
      </dgm:prSet>
      <dgm:spPr/>
    </dgm:pt>
    <dgm:pt modelId="{C74DEB6B-C07C-4042-A5F3-9A159EE7D549}" type="pres">
      <dgm:prSet presAssocID="{46E8529B-694E-4CE1-9294-8A62C8DF61AC}" presName="rootComposite" presStyleCnt="0"/>
      <dgm:spPr/>
    </dgm:pt>
    <dgm:pt modelId="{1C4DF68B-EE8A-45B9-8FCB-54EA2F2B5C2A}" type="pres">
      <dgm:prSet presAssocID="{46E8529B-694E-4CE1-9294-8A62C8DF61AC}" presName="rootText" presStyleLbl="node2" presStyleIdx="2" presStyleCnt="3">
        <dgm:presLayoutVars>
          <dgm:chPref val="3"/>
        </dgm:presLayoutVars>
      </dgm:prSet>
      <dgm:spPr/>
    </dgm:pt>
    <dgm:pt modelId="{4250EE33-3152-46BE-B953-592FEEDAEBE2}" type="pres">
      <dgm:prSet presAssocID="{46E8529B-694E-4CE1-9294-8A62C8DF61AC}" presName="rootConnector" presStyleLbl="node2" presStyleIdx="2" presStyleCnt="3"/>
      <dgm:spPr/>
    </dgm:pt>
    <dgm:pt modelId="{46D6C8A6-DDEE-4639-9567-6F0B4C9C518D}" type="pres">
      <dgm:prSet presAssocID="{46E8529B-694E-4CE1-9294-8A62C8DF61AC}" presName="hierChild4" presStyleCnt="0"/>
      <dgm:spPr/>
    </dgm:pt>
    <dgm:pt modelId="{CD08597D-91E9-47E9-AAC8-2571C5D2FB0F}" type="pres">
      <dgm:prSet presAssocID="{46E8529B-694E-4CE1-9294-8A62C8DF61AC}" presName="hierChild5" presStyleCnt="0"/>
      <dgm:spPr/>
    </dgm:pt>
    <dgm:pt modelId="{4ACF78D9-FE27-45B5-B76E-A5D3D56F7CE2}" type="pres">
      <dgm:prSet presAssocID="{DC5C94DF-8A67-4DBB-B959-644C4E8F8CB0}" presName="hierChild3" presStyleCnt="0"/>
      <dgm:spPr/>
    </dgm:pt>
  </dgm:ptLst>
  <dgm:cxnLst>
    <dgm:cxn modelId="{175DED05-CDEE-445A-A0E0-14A5E7AF026F}" srcId="{9F702444-C973-4D5D-AFF4-3C0ACA0C3A87}" destId="{DC5C94DF-8A67-4DBB-B959-644C4E8F8CB0}" srcOrd="0" destOrd="0" parTransId="{C388C204-84DE-43DB-9EE1-EED3C5006554}" sibTransId="{15525926-14AD-4701-95A9-7FAD72FAF02E}"/>
    <dgm:cxn modelId="{F284591C-1D31-4AC4-865A-A57FEAAC06CD}" type="presOf" srcId="{DE66D880-A36A-4F55-8BF4-3E826C57C1B9}" destId="{E7D8709A-3CC0-4441-AC17-0D502B7051B5}" srcOrd="0" destOrd="0" presId="urn:microsoft.com/office/officeart/2005/8/layout/orgChart1"/>
    <dgm:cxn modelId="{AEAFF623-AC47-4C13-986C-707067CC1FDA}" type="presOf" srcId="{5D40574E-8A83-40A5-8E7E-F24A25D08058}" destId="{2B591E01-AFF4-4AA6-BE98-87BDA8155B1A}" srcOrd="0" destOrd="0" presId="urn:microsoft.com/office/officeart/2005/8/layout/orgChart1"/>
    <dgm:cxn modelId="{AB3FF92F-E906-4A7F-89FB-F6A285E3B445}" type="presOf" srcId="{B8912114-C3F7-4304-A544-84193D666055}" destId="{637F2377-6F0D-4623-AC4A-8E9CED8077BB}" srcOrd="0" destOrd="0" presId="urn:microsoft.com/office/officeart/2005/8/layout/orgChart1"/>
    <dgm:cxn modelId="{91721832-F8D3-461D-875B-49EFE84495BE}" type="presOf" srcId="{46E8529B-694E-4CE1-9294-8A62C8DF61AC}" destId="{4250EE33-3152-46BE-B953-592FEEDAEBE2}" srcOrd="1" destOrd="0" presId="urn:microsoft.com/office/officeart/2005/8/layout/orgChart1"/>
    <dgm:cxn modelId="{72500B38-02B4-459F-A1EF-A5F565B7EE12}" type="presOf" srcId="{47B04684-7AAF-4661-889D-7EE1FA883533}" destId="{58A9E271-588C-4334-8381-82F551D1852D}" srcOrd="0" destOrd="0" presId="urn:microsoft.com/office/officeart/2005/8/layout/orgChart1"/>
    <dgm:cxn modelId="{A4F30946-8344-40F6-8AC1-0368EE0BD8BE}" srcId="{DC5C94DF-8A67-4DBB-B959-644C4E8F8CB0}" destId="{B8912114-C3F7-4304-A544-84193D666055}" srcOrd="0" destOrd="0" parTransId="{D73C9FD9-4D7E-410B-B1F2-7333A943B00A}" sibTransId="{4E9D7715-C72E-4FFA-8582-595BC6B9E0F2}"/>
    <dgm:cxn modelId="{79F55851-4260-4BBB-B7BE-6410288DF845}" srcId="{DC5C94DF-8A67-4DBB-B959-644C4E8F8CB0}" destId="{46E8529B-694E-4CE1-9294-8A62C8DF61AC}" srcOrd="2" destOrd="0" parTransId="{5D40574E-8A83-40A5-8E7E-F24A25D08058}" sibTransId="{91478BD9-5F17-4FA9-8B45-B07D61CD6D81}"/>
    <dgm:cxn modelId="{C0F9F051-E43E-42EE-B214-450BC89BB8E3}" srcId="{B8912114-C3F7-4304-A544-84193D666055}" destId="{DE66D880-A36A-4F55-8BF4-3E826C57C1B9}" srcOrd="1" destOrd="0" parTransId="{A4403B72-A75E-4178-82EF-D42987CB8032}" sibTransId="{FDB4DFB0-9CDA-4DE3-9DAA-301ADB59AB1B}"/>
    <dgm:cxn modelId="{EB1DEF5A-B19A-4387-B957-32C876B2207B}" type="presOf" srcId="{9F702444-C973-4D5D-AFF4-3C0ACA0C3A87}" destId="{A5E439D9-9394-41EC-BC7D-B746F088010D}" srcOrd="0" destOrd="0" presId="urn:microsoft.com/office/officeart/2005/8/layout/orgChart1"/>
    <dgm:cxn modelId="{9957B48C-054E-4EED-903B-66AC063C9E96}" type="presOf" srcId="{DC5C94DF-8A67-4DBB-B959-644C4E8F8CB0}" destId="{0C32086D-B642-4363-9180-83AE9BB8D5DE}" srcOrd="1" destOrd="0" presId="urn:microsoft.com/office/officeart/2005/8/layout/orgChart1"/>
    <dgm:cxn modelId="{E75DA78E-AF54-4340-9DD5-5D3484680B5B}" srcId="{B8912114-C3F7-4304-A544-84193D666055}" destId="{47B04684-7AAF-4661-889D-7EE1FA883533}" srcOrd="0" destOrd="0" parTransId="{D36E1DA5-7458-4C0B-B52F-2B0BFB406801}" sibTransId="{0BCD539F-F9DE-4F8E-A99C-19B1669F4D8B}"/>
    <dgm:cxn modelId="{36B94692-7A75-4E62-BE9C-B6CDAFE38287}" type="presOf" srcId="{47B04684-7AAF-4661-889D-7EE1FA883533}" destId="{2BAE464F-35F6-4ADE-8AC2-D5748BD1D053}" srcOrd="1" destOrd="0" presId="urn:microsoft.com/office/officeart/2005/8/layout/orgChart1"/>
    <dgm:cxn modelId="{4AC8BFB9-7DCC-44CD-B717-86282B75C824}" type="presOf" srcId="{A4403B72-A75E-4178-82EF-D42987CB8032}" destId="{F2A6BB3A-72BD-486E-B529-8DAF81273A3B}" srcOrd="0" destOrd="0" presId="urn:microsoft.com/office/officeart/2005/8/layout/orgChart1"/>
    <dgm:cxn modelId="{59D3D1BA-147F-45BB-BE5D-47565E2ABF5E}" type="presOf" srcId="{B8912114-C3F7-4304-A544-84193D666055}" destId="{E59F13A7-1ECF-403A-A215-033ABE6E3871}" srcOrd="1" destOrd="0" presId="urn:microsoft.com/office/officeart/2005/8/layout/orgChart1"/>
    <dgm:cxn modelId="{36D7D1C3-1A6F-4088-AA50-AA7756C3B814}" type="presOf" srcId="{8B38F50D-137E-496D-AE02-6F539241B9E9}" destId="{3CF52A27-5BA4-4DF7-BCD0-FC15B203A76E}" srcOrd="1" destOrd="0" presId="urn:microsoft.com/office/officeart/2005/8/layout/orgChart1"/>
    <dgm:cxn modelId="{A46F78C4-FFD9-4DFA-9606-DDB87B04A621}" type="presOf" srcId="{9431D7BC-5014-4130-A5BE-5EB1C1EB6D7D}" destId="{B0873487-C8A9-4167-AF75-A3EC400EED97}" srcOrd="0" destOrd="0" presId="urn:microsoft.com/office/officeart/2005/8/layout/orgChart1"/>
    <dgm:cxn modelId="{5D2300C6-017F-46D0-BE19-9C7ED0319CAD}" type="presOf" srcId="{D73C9FD9-4D7E-410B-B1F2-7333A943B00A}" destId="{AA02F583-3BEF-45F1-8776-ED92413159BA}" srcOrd="0" destOrd="0" presId="urn:microsoft.com/office/officeart/2005/8/layout/orgChart1"/>
    <dgm:cxn modelId="{1CEF65CA-0B0E-45AC-8F54-3F861609A596}" type="presOf" srcId="{DE66D880-A36A-4F55-8BF4-3E826C57C1B9}" destId="{1038E211-BBE2-472C-8DD1-0ACE2D4B02A1}" srcOrd="1" destOrd="0" presId="urn:microsoft.com/office/officeart/2005/8/layout/orgChart1"/>
    <dgm:cxn modelId="{D5FA75CE-8555-4DA5-AA36-04E77EFF47D6}" type="presOf" srcId="{D36E1DA5-7458-4C0B-B52F-2B0BFB406801}" destId="{4BF5E9C5-381A-4F61-8862-815925D6C36D}" srcOrd="0" destOrd="0" presId="urn:microsoft.com/office/officeart/2005/8/layout/orgChart1"/>
    <dgm:cxn modelId="{A3FF14D6-1353-4663-9321-E6F9D044F8BF}" type="presOf" srcId="{8B38F50D-137E-496D-AE02-6F539241B9E9}" destId="{07BA8698-1B74-4C16-B5E6-7D3C27B5D2BE}" srcOrd="0" destOrd="0" presId="urn:microsoft.com/office/officeart/2005/8/layout/orgChart1"/>
    <dgm:cxn modelId="{4E4916D7-5318-467D-B532-8755327F8E4E}" type="presOf" srcId="{46E8529B-694E-4CE1-9294-8A62C8DF61AC}" destId="{1C4DF68B-EE8A-45B9-8FCB-54EA2F2B5C2A}" srcOrd="0" destOrd="0" presId="urn:microsoft.com/office/officeart/2005/8/layout/orgChart1"/>
    <dgm:cxn modelId="{F24833E5-AA48-4FCC-96AF-54089CF082B6}" srcId="{DC5C94DF-8A67-4DBB-B959-644C4E8F8CB0}" destId="{8B38F50D-137E-496D-AE02-6F539241B9E9}" srcOrd="1" destOrd="0" parTransId="{9431D7BC-5014-4130-A5BE-5EB1C1EB6D7D}" sibTransId="{2B8A2EC4-DF90-49D5-8200-40528074F55A}"/>
    <dgm:cxn modelId="{28BA72F6-975D-4464-9AE7-C8DE0CF25AFC}" type="presOf" srcId="{DC5C94DF-8A67-4DBB-B959-644C4E8F8CB0}" destId="{83C2EE75-7649-4D6A-86AA-81824DE4E6BD}" srcOrd="0" destOrd="0" presId="urn:microsoft.com/office/officeart/2005/8/layout/orgChart1"/>
    <dgm:cxn modelId="{ACBA6572-D011-411E-A2A1-40978AC9CABB}" type="presParOf" srcId="{A5E439D9-9394-41EC-BC7D-B746F088010D}" destId="{B27B3E8A-DC71-43B9-925F-F0A021BEDFEC}" srcOrd="0" destOrd="0" presId="urn:microsoft.com/office/officeart/2005/8/layout/orgChart1"/>
    <dgm:cxn modelId="{9DCD54EE-6EAB-4C93-AFDC-DBA47D0689BA}" type="presParOf" srcId="{B27B3E8A-DC71-43B9-925F-F0A021BEDFEC}" destId="{28B83FA3-7005-419C-9761-7712136BC898}" srcOrd="0" destOrd="0" presId="urn:microsoft.com/office/officeart/2005/8/layout/orgChart1"/>
    <dgm:cxn modelId="{6B327784-71AA-4F3B-B1AE-37DC8D91217C}" type="presParOf" srcId="{28B83FA3-7005-419C-9761-7712136BC898}" destId="{83C2EE75-7649-4D6A-86AA-81824DE4E6BD}" srcOrd="0" destOrd="0" presId="urn:microsoft.com/office/officeart/2005/8/layout/orgChart1"/>
    <dgm:cxn modelId="{B03C808D-42FA-4786-ADC3-466D4195986B}" type="presParOf" srcId="{28B83FA3-7005-419C-9761-7712136BC898}" destId="{0C32086D-B642-4363-9180-83AE9BB8D5DE}" srcOrd="1" destOrd="0" presId="urn:microsoft.com/office/officeart/2005/8/layout/orgChart1"/>
    <dgm:cxn modelId="{2FCC933E-6166-4E9C-A959-0CE873DB6192}" type="presParOf" srcId="{B27B3E8A-DC71-43B9-925F-F0A021BEDFEC}" destId="{9D20A6C3-B992-46D3-A85B-BA2AC72DF9E6}" srcOrd="1" destOrd="0" presId="urn:microsoft.com/office/officeart/2005/8/layout/orgChart1"/>
    <dgm:cxn modelId="{6AB4571F-9E17-45D7-A4F7-E5D2B3C650CF}" type="presParOf" srcId="{9D20A6C3-B992-46D3-A85B-BA2AC72DF9E6}" destId="{AA02F583-3BEF-45F1-8776-ED92413159BA}" srcOrd="0" destOrd="0" presId="urn:microsoft.com/office/officeart/2005/8/layout/orgChart1"/>
    <dgm:cxn modelId="{52741E8A-7AC6-4E34-8CA0-96BF74D442E9}" type="presParOf" srcId="{9D20A6C3-B992-46D3-A85B-BA2AC72DF9E6}" destId="{B3F93FFB-411B-4470-9DF3-19C598C283D9}" srcOrd="1" destOrd="0" presId="urn:microsoft.com/office/officeart/2005/8/layout/orgChart1"/>
    <dgm:cxn modelId="{F45A3B13-2270-4C4E-8D84-EF176D93CC85}" type="presParOf" srcId="{B3F93FFB-411B-4470-9DF3-19C598C283D9}" destId="{2B3B0405-9219-4CB7-83FC-74B33D3C3AF8}" srcOrd="0" destOrd="0" presId="urn:microsoft.com/office/officeart/2005/8/layout/orgChart1"/>
    <dgm:cxn modelId="{D1BF37CB-5470-4BD4-BEB6-43A5D9ABF4CC}" type="presParOf" srcId="{2B3B0405-9219-4CB7-83FC-74B33D3C3AF8}" destId="{637F2377-6F0D-4623-AC4A-8E9CED8077BB}" srcOrd="0" destOrd="0" presId="urn:microsoft.com/office/officeart/2005/8/layout/orgChart1"/>
    <dgm:cxn modelId="{76134A09-8832-4DE5-A297-4B21B1F342C5}" type="presParOf" srcId="{2B3B0405-9219-4CB7-83FC-74B33D3C3AF8}" destId="{E59F13A7-1ECF-403A-A215-033ABE6E3871}" srcOrd="1" destOrd="0" presId="urn:microsoft.com/office/officeart/2005/8/layout/orgChart1"/>
    <dgm:cxn modelId="{58D9DAC8-84F2-46E4-B4B2-F6F99BBDC019}" type="presParOf" srcId="{B3F93FFB-411B-4470-9DF3-19C598C283D9}" destId="{FE89BA7D-39DB-486A-A15D-C470E6C761DC}" srcOrd="1" destOrd="0" presId="urn:microsoft.com/office/officeart/2005/8/layout/orgChart1"/>
    <dgm:cxn modelId="{1AA6CF19-7890-414F-A345-F105619E7E19}" type="presParOf" srcId="{B3F93FFB-411B-4470-9DF3-19C598C283D9}" destId="{1D1FA40B-E930-49EC-9CC2-E508A32F0CAC}" srcOrd="2" destOrd="0" presId="urn:microsoft.com/office/officeart/2005/8/layout/orgChart1"/>
    <dgm:cxn modelId="{D7A15387-2DAB-477E-B941-A3C8DF88B170}" type="presParOf" srcId="{1D1FA40B-E930-49EC-9CC2-E508A32F0CAC}" destId="{4BF5E9C5-381A-4F61-8862-815925D6C36D}" srcOrd="0" destOrd="0" presId="urn:microsoft.com/office/officeart/2005/8/layout/orgChart1"/>
    <dgm:cxn modelId="{D2606A4C-7756-4670-83B0-B53F39D5EEC0}" type="presParOf" srcId="{1D1FA40B-E930-49EC-9CC2-E508A32F0CAC}" destId="{12681060-96D9-4DAA-A9AA-27FE18C5972C}" srcOrd="1" destOrd="0" presId="urn:microsoft.com/office/officeart/2005/8/layout/orgChart1"/>
    <dgm:cxn modelId="{9E170D64-E7F9-4A7A-8AAA-CDE11806B962}" type="presParOf" srcId="{12681060-96D9-4DAA-A9AA-27FE18C5972C}" destId="{BAC5DEE1-FD1E-4CA2-85D0-250DD330931A}" srcOrd="0" destOrd="0" presId="urn:microsoft.com/office/officeart/2005/8/layout/orgChart1"/>
    <dgm:cxn modelId="{B7BF285D-5117-4906-9263-8289983C90E5}" type="presParOf" srcId="{BAC5DEE1-FD1E-4CA2-85D0-250DD330931A}" destId="{58A9E271-588C-4334-8381-82F551D1852D}" srcOrd="0" destOrd="0" presId="urn:microsoft.com/office/officeart/2005/8/layout/orgChart1"/>
    <dgm:cxn modelId="{CD296EFB-CB06-4D8E-9488-2744A0E2A37C}" type="presParOf" srcId="{BAC5DEE1-FD1E-4CA2-85D0-250DD330931A}" destId="{2BAE464F-35F6-4ADE-8AC2-D5748BD1D053}" srcOrd="1" destOrd="0" presId="urn:microsoft.com/office/officeart/2005/8/layout/orgChart1"/>
    <dgm:cxn modelId="{AEA180BB-2C41-4C2A-8E7B-170C2A94B567}" type="presParOf" srcId="{12681060-96D9-4DAA-A9AA-27FE18C5972C}" destId="{22529940-BEB6-4962-B9B5-EF8A5E7D55D8}" srcOrd="1" destOrd="0" presId="urn:microsoft.com/office/officeart/2005/8/layout/orgChart1"/>
    <dgm:cxn modelId="{5A8863F5-90AC-47B9-BC61-BAB6BA9C9159}" type="presParOf" srcId="{12681060-96D9-4DAA-A9AA-27FE18C5972C}" destId="{F89E96DF-4FA8-4D1F-A007-86FEC3B9706C}" srcOrd="2" destOrd="0" presId="urn:microsoft.com/office/officeart/2005/8/layout/orgChart1"/>
    <dgm:cxn modelId="{CF8D60BE-A492-4D3D-BCF7-4D0CDBF33733}" type="presParOf" srcId="{1D1FA40B-E930-49EC-9CC2-E508A32F0CAC}" destId="{F2A6BB3A-72BD-486E-B529-8DAF81273A3B}" srcOrd="2" destOrd="0" presId="urn:microsoft.com/office/officeart/2005/8/layout/orgChart1"/>
    <dgm:cxn modelId="{6C33B32B-4152-4F1E-96BB-68C6EC46F672}" type="presParOf" srcId="{1D1FA40B-E930-49EC-9CC2-E508A32F0CAC}" destId="{FDDBE1A0-5065-443C-BB51-88C728899F87}" srcOrd="3" destOrd="0" presId="urn:microsoft.com/office/officeart/2005/8/layout/orgChart1"/>
    <dgm:cxn modelId="{A618C814-1319-4817-90CD-F2FF433BBE6E}" type="presParOf" srcId="{FDDBE1A0-5065-443C-BB51-88C728899F87}" destId="{6DFFA0E1-E9B8-4B8A-89EF-30E48646DBAE}" srcOrd="0" destOrd="0" presId="urn:microsoft.com/office/officeart/2005/8/layout/orgChart1"/>
    <dgm:cxn modelId="{0E24C826-6E13-443C-8CA7-ED735D270CD2}" type="presParOf" srcId="{6DFFA0E1-E9B8-4B8A-89EF-30E48646DBAE}" destId="{E7D8709A-3CC0-4441-AC17-0D502B7051B5}" srcOrd="0" destOrd="0" presId="urn:microsoft.com/office/officeart/2005/8/layout/orgChart1"/>
    <dgm:cxn modelId="{2E630D7A-4555-474D-BB50-450FC891B389}" type="presParOf" srcId="{6DFFA0E1-E9B8-4B8A-89EF-30E48646DBAE}" destId="{1038E211-BBE2-472C-8DD1-0ACE2D4B02A1}" srcOrd="1" destOrd="0" presId="urn:microsoft.com/office/officeart/2005/8/layout/orgChart1"/>
    <dgm:cxn modelId="{3F94F1D2-C1A5-42C5-B619-A0D1830288A9}" type="presParOf" srcId="{FDDBE1A0-5065-443C-BB51-88C728899F87}" destId="{94C35919-4241-4166-B130-55BC5BBDC766}" srcOrd="1" destOrd="0" presId="urn:microsoft.com/office/officeart/2005/8/layout/orgChart1"/>
    <dgm:cxn modelId="{4CC7FE22-0D72-4287-9B8D-3C73BBB33F24}" type="presParOf" srcId="{FDDBE1A0-5065-443C-BB51-88C728899F87}" destId="{545878CF-400D-4F8E-92CE-3B366C211B49}" srcOrd="2" destOrd="0" presId="urn:microsoft.com/office/officeart/2005/8/layout/orgChart1"/>
    <dgm:cxn modelId="{1C6522EB-175E-47B4-9293-1D57393CBC4D}" type="presParOf" srcId="{9D20A6C3-B992-46D3-A85B-BA2AC72DF9E6}" destId="{B0873487-C8A9-4167-AF75-A3EC400EED97}" srcOrd="2" destOrd="0" presId="urn:microsoft.com/office/officeart/2005/8/layout/orgChart1"/>
    <dgm:cxn modelId="{91C42A3F-0E96-4FE2-80D9-5D16922D3C78}" type="presParOf" srcId="{9D20A6C3-B992-46D3-A85B-BA2AC72DF9E6}" destId="{AD86D31A-0AD9-4748-ACD0-AFE048FA5087}" srcOrd="3" destOrd="0" presId="urn:microsoft.com/office/officeart/2005/8/layout/orgChart1"/>
    <dgm:cxn modelId="{2DA9F618-A7FB-4325-988A-472403AB1D50}" type="presParOf" srcId="{AD86D31A-0AD9-4748-ACD0-AFE048FA5087}" destId="{840C3131-F668-470E-AC7D-2604DA8495BB}" srcOrd="0" destOrd="0" presId="urn:microsoft.com/office/officeart/2005/8/layout/orgChart1"/>
    <dgm:cxn modelId="{8F8AC655-F589-431C-B0BA-2230B987096A}" type="presParOf" srcId="{840C3131-F668-470E-AC7D-2604DA8495BB}" destId="{07BA8698-1B74-4C16-B5E6-7D3C27B5D2BE}" srcOrd="0" destOrd="0" presId="urn:microsoft.com/office/officeart/2005/8/layout/orgChart1"/>
    <dgm:cxn modelId="{810FDF9F-CC06-4521-99C9-E3FB4DD91172}" type="presParOf" srcId="{840C3131-F668-470E-AC7D-2604DA8495BB}" destId="{3CF52A27-5BA4-4DF7-BCD0-FC15B203A76E}" srcOrd="1" destOrd="0" presId="urn:microsoft.com/office/officeart/2005/8/layout/orgChart1"/>
    <dgm:cxn modelId="{96D16538-1212-47EC-8180-59160E2718DD}" type="presParOf" srcId="{AD86D31A-0AD9-4748-ACD0-AFE048FA5087}" destId="{8B2FDB92-7D55-4F48-BD8D-902321374CCB}" srcOrd="1" destOrd="0" presId="urn:microsoft.com/office/officeart/2005/8/layout/orgChart1"/>
    <dgm:cxn modelId="{6AB1624C-08D1-47F7-921B-3B13187C002B}" type="presParOf" srcId="{AD86D31A-0AD9-4748-ACD0-AFE048FA5087}" destId="{71BCEFFC-83FF-4DB2-BD68-53817BF36622}" srcOrd="2" destOrd="0" presId="urn:microsoft.com/office/officeart/2005/8/layout/orgChart1"/>
    <dgm:cxn modelId="{6DC1B2EE-B3F5-4F5A-A9E2-374288B59A3A}" type="presParOf" srcId="{9D20A6C3-B992-46D3-A85B-BA2AC72DF9E6}" destId="{2B591E01-AFF4-4AA6-BE98-87BDA8155B1A}" srcOrd="4" destOrd="0" presId="urn:microsoft.com/office/officeart/2005/8/layout/orgChart1"/>
    <dgm:cxn modelId="{7583AB19-544A-49FF-9995-BCE28F38093C}" type="presParOf" srcId="{9D20A6C3-B992-46D3-A85B-BA2AC72DF9E6}" destId="{95317382-9233-476E-93A9-1C92DEDDD70B}" srcOrd="5" destOrd="0" presId="urn:microsoft.com/office/officeart/2005/8/layout/orgChart1"/>
    <dgm:cxn modelId="{8D08A5C2-4200-4AE5-B30E-D729532C1351}" type="presParOf" srcId="{95317382-9233-476E-93A9-1C92DEDDD70B}" destId="{C74DEB6B-C07C-4042-A5F3-9A159EE7D549}" srcOrd="0" destOrd="0" presId="urn:microsoft.com/office/officeart/2005/8/layout/orgChart1"/>
    <dgm:cxn modelId="{D210DE76-0936-442C-B1BC-0C0923C307A3}" type="presParOf" srcId="{C74DEB6B-C07C-4042-A5F3-9A159EE7D549}" destId="{1C4DF68B-EE8A-45B9-8FCB-54EA2F2B5C2A}" srcOrd="0" destOrd="0" presId="urn:microsoft.com/office/officeart/2005/8/layout/orgChart1"/>
    <dgm:cxn modelId="{4D817269-A632-4E92-B24C-81784B417821}" type="presParOf" srcId="{C74DEB6B-C07C-4042-A5F3-9A159EE7D549}" destId="{4250EE33-3152-46BE-B953-592FEEDAEBE2}" srcOrd="1" destOrd="0" presId="urn:microsoft.com/office/officeart/2005/8/layout/orgChart1"/>
    <dgm:cxn modelId="{5EF34502-1742-4E6B-B5C9-90504C42258A}" type="presParOf" srcId="{95317382-9233-476E-93A9-1C92DEDDD70B}" destId="{46D6C8A6-DDEE-4639-9567-6F0B4C9C518D}" srcOrd="1" destOrd="0" presId="urn:microsoft.com/office/officeart/2005/8/layout/orgChart1"/>
    <dgm:cxn modelId="{E2C46678-5C96-46FB-A7A2-7C13CA21AC12}" type="presParOf" srcId="{95317382-9233-476E-93A9-1C92DEDDD70B}" destId="{CD08597D-91E9-47E9-AAC8-2571C5D2FB0F}" srcOrd="2" destOrd="0" presId="urn:microsoft.com/office/officeart/2005/8/layout/orgChart1"/>
    <dgm:cxn modelId="{CA8A625A-1671-49F7-9EB9-B03F989C8CCC}" type="presParOf" srcId="{B27B3E8A-DC71-43B9-925F-F0A021BEDFEC}" destId="{4ACF78D9-FE27-45B5-B76E-A5D3D56F7CE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A01FC0-C0F1-4B93-9C34-82C4D34B8A5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1AD5D677-02A9-4C69-A75C-F33B7D458FE2}">
      <dgm:prSet phldrT="[Text]"/>
      <dgm:spPr/>
      <dgm:t>
        <a:bodyPr/>
        <a:lstStyle/>
        <a:p>
          <a:r>
            <a:rPr lang="es-CL" b="1" dirty="0"/>
            <a:t>Shock hipovolémico</a:t>
          </a:r>
          <a:endParaRPr lang="es-CL" dirty="0"/>
        </a:p>
      </dgm:t>
    </dgm:pt>
    <dgm:pt modelId="{CE1F111D-A4A3-45EF-BDEC-8F66643631BE}" type="parTrans" cxnId="{77C51E62-909E-4CEA-9BB9-697A1F19E7CF}">
      <dgm:prSet/>
      <dgm:spPr/>
      <dgm:t>
        <a:bodyPr/>
        <a:lstStyle/>
        <a:p>
          <a:endParaRPr lang="es-CL"/>
        </a:p>
      </dgm:t>
    </dgm:pt>
    <dgm:pt modelId="{341E021E-DC2D-41C4-B664-EC88B86E783B}" type="sibTrans" cxnId="{77C51E62-909E-4CEA-9BB9-697A1F19E7CF}">
      <dgm:prSet/>
      <dgm:spPr/>
      <dgm:t>
        <a:bodyPr/>
        <a:lstStyle/>
        <a:p>
          <a:endParaRPr lang="es-CL"/>
        </a:p>
      </dgm:t>
    </dgm:pt>
    <dgm:pt modelId="{90D1913C-27D6-4F9E-ABC0-A00F5AF87ACD}">
      <dgm:prSet/>
      <dgm:spPr/>
      <dgm:t>
        <a:bodyPr/>
        <a:lstStyle/>
        <a:p>
          <a:r>
            <a:rPr lang="es-CL" b="1" dirty="0"/>
            <a:t>Shock cardiogénico</a:t>
          </a:r>
          <a:endParaRPr lang="es-CL" dirty="0"/>
        </a:p>
      </dgm:t>
    </dgm:pt>
    <dgm:pt modelId="{B3CB42A4-B594-4008-9278-12347366F61D}" type="parTrans" cxnId="{9CD2762E-CFFB-4B27-842E-6F6AB51335C3}">
      <dgm:prSet/>
      <dgm:spPr/>
      <dgm:t>
        <a:bodyPr/>
        <a:lstStyle/>
        <a:p>
          <a:endParaRPr lang="es-CL"/>
        </a:p>
      </dgm:t>
    </dgm:pt>
    <dgm:pt modelId="{8F6AA391-18A6-4627-BF1E-29F116B9DEA5}" type="sibTrans" cxnId="{9CD2762E-CFFB-4B27-842E-6F6AB51335C3}">
      <dgm:prSet/>
      <dgm:spPr/>
      <dgm:t>
        <a:bodyPr/>
        <a:lstStyle/>
        <a:p>
          <a:endParaRPr lang="es-CL"/>
        </a:p>
      </dgm:t>
    </dgm:pt>
    <dgm:pt modelId="{9FA0AA42-9D0C-415F-9D35-08BEEC41201B}">
      <dgm:prSet/>
      <dgm:spPr/>
      <dgm:t>
        <a:bodyPr/>
        <a:lstStyle/>
        <a:p>
          <a:r>
            <a:rPr lang="es-CL" b="1" dirty="0"/>
            <a:t>Shock distributivo</a:t>
          </a:r>
          <a:endParaRPr lang="es-CL" dirty="0"/>
        </a:p>
      </dgm:t>
    </dgm:pt>
    <dgm:pt modelId="{1324C8CE-6C56-4AFF-AA5B-D7703565D8A2}" type="parTrans" cxnId="{48F316DC-B69C-451F-9A9C-5189F323628F}">
      <dgm:prSet/>
      <dgm:spPr/>
      <dgm:t>
        <a:bodyPr/>
        <a:lstStyle/>
        <a:p>
          <a:endParaRPr lang="es-CL"/>
        </a:p>
      </dgm:t>
    </dgm:pt>
    <dgm:pt modelId="{A6129080-088F-42F0-A3AB-CAD2B1013E0F}" type="sibTrans" cxnId="{48F316DC-B69C-451F-9A9C-5189F323628F}">
      <dgm:prSet/>
      <dgm:spPr/>
      <dgm:t>
        <a:bodyPr/>
        <a:lstStyle/>
        <a:p>
          <a:endParaRPr lang="es-CL"/>
        </a:p>
      </dgm:t>
    </dgm:pt>
    <dgm:pt modelId="{6DB37DA3-9BFE-46A7-A681-1ACCA5758419}">
      <dgm:prSet/>
      <dgm:spPr/>
      <dgm:t>
        <a:bodyPr/>
        <a:lstStyle/>
        <a:p>
          <a:r>
            <a:rPr lang="es-CL" b="1" dirty="0"/>
            <a:t>Shock obstructivo</a:t>
          </a:r>
          <a:endParaRPr lang="es-CL" dirty="0"/>
        </a:p>
      </dgm:t>
    </dgm:pt>
    <dgm:pt modelId="{4672E672-D2A1-4825-BDF9-6BEF63152846}" type="parTrans" cxnId="{4E00AF19-1EDE-4866-A7E1-15D1DBA4BF01}">
      <dgm:prSet/>
      <dgm:spPr/>
      <dgm:t>
        <a:bodyPr/>
        <a:lstStyle/>
        <a:p>
          <a:endParaRPr lang="es-CL"/>
        </a:p>
      </dgm:t>
    </dgm:pt>
    <dgm:pt modelId="{31B8A5E4-F659-452E-9861-FE595FE962F0}" type="sibTrans" cxnId="{4E00AF19-1EDE-4866-A7E1-15D1DBA4BF01}">
      <dgm:prSet/>
      <dgm:spPr/>
      <dgm:t>
        <a:bodyPr/>
        <a:lstStyle/>
        <a:p>
          <a:endParaRPr lang="es-CL"/>
        </a:p>
      </dgm:t>
    </dgm:pt>
    <dgm:pt modelId="{8598A66B-CDCE-4AFC-8590-752770F33235}">
      <dgm:prSet phldrT="[Text]"/>
      <dgm:spPr/>
      <dgm:t>
        <a:bodyPr/>
        <a:lstStyle/>
        <a:p>
          <a:r>
            <a:rPr lang="es-CL" dirty="0"/>
            <a:t>Incluye el hemorrágico. Déficit de volumen sanguíneo y baja perfusión</a:t>
          </a:r>
        </a:p>
      </dgm:t>
    </dgm:pt>
    <dgm:pt modelId="{031E5B8C-9C22-4B64-8918-E0CC2681C58C}" type="parTrans" cxnId="{908B90F4-5AAB-4832-AC76-781314F19A53}">
      <dgm:prSet/>
      <dgm:spPr/>
      <dgm:t>
        <a:bodyPr/>
        <a:lstStyle/>
        <a:p>
          <a:endParaRPr lang="es-CL"/>
        </a:p>
      </dgm:t>
    </dgm:pt>
    <dgm:pt modelId="{5B2C705B-CF6A-473F-8160-61A124F080C8}" type="sibTrans" cxnId="{908B90F4-5AAB-4832-AC76-781314F19A53}">
      <dgm:prSet/>
      <dgm:spPr/>
      <dgm:t>
        <a:bodyPr/>
        <a:lstStyle/>
        <a:p>
          <a:endParaRPr lang="es-CL"/>
        </a:p>
      </dgm:t>
    </dgm:pt>
    <dgm:pt modelId="{202F4126-5DC4-47C1-A903-C573155A2320}">
      <dgm:prSet/>
      <dgm:spPr/>
      <dgm:t>
        <a:bodyPr/>
        <a:lstStyle/>
        <a:p>
          <a:r>
            <a:rPr lang="es-CL" dirty="0"/>
            <a:t>Mala contractilidad cardíaca</a:t>
          </a:r>
        </a:p>
      </dgm:t>
    </dgm:pt>
    <dgm:pt modelId="{0997FA0F-D04F-4A43-BC73-9FBF6324A42D}" type="parTrans" cxnId="{3AF8A075-A0A2-4855-89FC-2CB044CD5EE9}">
      <dgm:prSet/>
      <dgm:spPr/>
      <dgm:t>
        <a:bodyPr/>
        <a:lstStyle/>
        <a:p>
          <a:endParaRPr lang="es-CL"/>
        </a:p>
      </dgm:t>
    </dgm:pt>
    <dgm:pt modelId="{477ABA04-9AA6-45B2-BB19-EC9A64FD4705}" type="sibTrans" cxnId="{3AF8A075-A0A2-4855-89FC-2CB044CD5EE9}">
      <dgm:prSet/>
      <dgm:spPr/>
      <dgm:t>
        <a:bodyPr/>
        <a:lstStyle/>
        <a:p>
          <a:endParaRPr lang="es-CL"/>
        </a:p>
      </dgm:t>
    </dgm:pt>
    <dgm:pt modelId="{EAD41E65-7BBE-4066-A993-C5D1969116C5}">
      <dgm:prSet/>
      <dgm:spPr/>
      <dgm:t>
        <a:bodyPr/>
        <a:lstStyle/>
        <a:p>
          <a:r>
            <a:rPr lang="es-CL" dirty="0"/>
            <a:t>Inadecuada distribución del volumen y flujo sanguíneo</a:t>
          </a:r>
        </a:p>
      </dgm:t>
    </dgm:pt>
    <dgm:pt modelId="{83C69471-CC44-4931-89F1-9C0B3DE887EC}" type="parTrans" cxnId="{B6E66675-3598-4B3B-B0D8-4E25165D250E}">
      <dgm:prSet/>
      <dgm:spPr/>
      <dgm:t>
        <a:bodyPr/>
        <a:lstStyle/>
        <a:p>
          <a:endParaRPr lang="es-CL"/>
        </a:p>
      </dgm:t>
    </dgm:pt>
    <dgm:pt modelId="{2639C03F-EB99-4A9A-86F7-6346FD76F15B}" type="sibTrans" cxnId="{B6E66675-3598-4B3B-B0D8-4E25165D250E}">
      <dgm:prSet/>
      <dgm:spPr/>
      <dgm:t>
        <a:bodyPr/>
        <a:lstStyle/>
        <a:p>
          <a:endParaRPr lang="es-CL"/>
        </a:p>
      </dgm:t>
    </dgm:pt>
    <dgm:pt modelId="{183C9254-9F9E-4109-99FC-3F297362F134}">
      <dgm:prSet/>
      <dgm:spPr/>
      <dgm:t>
        <a:bodyPr/>
        <a:lstStyle/>
        <a:p>
          <a:r>
            <a:rPr lang="es-CL" dirty="0"/>
            <a:t>Flujo sanguíneo obstruido</a:t>
          </a:r>
        </a:p>
      </dgm:t>
    </dgm:pt>
    <dgm:pt modelId="{17C31A39-B381-4063-952B-A1ADC7BA9F30}" type="parTrans" cxnId="{0E14BEB6-9EBA-42A9-9C81-2A991B004840}">
      <dgm:prSet/>
      <dgm:spPr/>
      <dgm:t>
        <a:bodyPr/>
        <a:lstStyle/>
        <a:p>
          <a:endParaRPr lang="es-CL"/>
        </a:p>
      </dgm:t>
    </dgm:pt>
    <dgm:pt modelId="{D4EF8012-F977-40F2-BF77-26319982402A}" type="sibTrans" cxnId="{0E14BEB6-9EBA-42A9-9C81-2A991B004840}">
      <dgm:prSet/>
      <dgm:spPr/>
      <dgm:t>
        <a:bodyPr/>
        <a:lstStyle/>
        <a:p>
          <a:endParaRPr lang="es-CL"/>
        </a:p>
      </dgm:t>
    </dgm:pt>
    <dgm:pt modelId="{5EA74934-4483-4C35-86AF-60A1CE465567}" type="pres">
      <dgm:prSet presAssocID="{F1A01FC0-C0F1-4B93-9C34-82C4D34B8A59}" presName="linear" presStyleCnt="0">
        <dgm:presLayoutVars>
          <dgm:animLvl val="lvl"/>
          <dgm:resizeHandles val="exact"/>
        </dgm:presLayoutVars>
      </dgm:prSet>
      <dgm:spPr/>
    </dgm:pt>
    <dgm:pt modelId="{E9A7631A-50F5-49A5-8EC8-642EEFB82205}" type="pres">
      <dgm:prSet presAssocID="{1AD5D677-02A9-4C69-A75C-F33B7D458FE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4D3CBEA-56DC-43B6-AD52-FDF993C4F6F9}" type="pres">
      <dgm:prSet presAssocID="{1AD5D677-02A9-4C69-A75C-F33B7D458FE2}" presName="childText" presStyleLbl="revTx" presStyleIdx="0" presStyleCnt="4">
        <dgm:presLayoutVars>
          <dgm:bulletEnabled val="1"/>
        </dgm:presLayoutVars>
      </dgm:prSet>
      <dgm:spPr/>
    </dgm:pt>
    <dgm:pt modelId="{8BE1231D-46C3-4A3E-AD8C-54F9282B8B4B}" type="pres">
      <dgm:prSet presAssocID="{90D1913C-27D6-4F9E-ABC0-A00F5AF87AC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F8407DC-752A-428B-97E4-EDCE586612B5}" type="pres">
      <dgm:prSet presAssocID="{90D1913C-27D6-4F9E-ABC0-A00F5AF87ACD}" presName="childText" presStyleLbl="revTx" presStyleIdx="1" presStyleCnt="4">
        <dgm:presLayoutVars>
          <dgm:bulletEnabled val="1"/>
        </dgm:presLayoutVars>
      </dgm:prSet>
      <dgm:spPr/>
    </dgm:pt>
    <dgm:pt modelId="{1C08EC5E-6C99-4F3A-ADE4-F507142EE3A9}" type="pres">
      <dgm:prSet presAssocID="{9FA0AA42-9D0C-415F-9D35-08BEEC41201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4CEA6CD-169E-4EF2-8D68-28509941B9FE}" type="pres">
      <dgm:prSet presAssocID="{9FA0AA42-9D0C-415F-9D35-08BEEC41201B}" presName="childText" presStyleLbl="revTx" presStyleIdx="2" presStyleCnt="4">
        <dgm:presLayoutVars>
          <dgm:bulletEnabled val="1"/>
        </dgm:presLayoutVars>
      </dgm:prSet>
      <dgm:spPr/>
    </dgm:pt>
    <dgm:pt modelId="{3E530538-D1D6-42EC-A6C0-E2AE5F6CB491}" type="pres">
      <dgm:prSet presAssocID="{6DB37DA3-9BFE-46A7-A681-1ACCA5758419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D80FF22-8A74-4142-9A07-2AEEDD54055F}" type="pres">
      <dgm:prSet presAssocID="{6DB37DA3-9BFE-46A7-A681-1ACCA5758419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4E00AF19-1EDE-4866-A7E1-15D1DBA4BF01}" srcId="{F1A01FC0-C0F1-4B93-9C34-82C4D34B8A59}" destId="{6DB37DA3-9BFE-46A7-A681-1ACCA5758419}" srcOrd="3" destOrd="0" parTransId="{4672E672-D2A1-4825-BDF9-6BEF63152846}" sibTransId="{31B8A5E4-F659-452E-9861-FE595FE962F0}"/>
    <dgm:cxn modelId="{9CD2762E-CFFB-4B27-842E-6F6AB51335C3}" srcId="{F1A01FC0-C0F1-4B93-9C34-82C4D34B8A59}" destId="{90D1913C-27D6-4F9E-ABC0-A00F5AF87ACD}" srcOrd="1" destOrd="0" parTransId="{B3CB42A4-B594-4008-9278-12347366F61D}" sibTransId="{8F6AA391-18A6-4627-BF1E-29F116B9DEA5}"/>
    <dgm:cxn modelId="{73C5B33C-1A09-4EE2-8CA0-2B0D4C85966B}" type="presOf" srcId="{183C9254-9F9E-4109-99FC-3F297362F134}" destId="{9D80FF22-8A74-4142-9A07-2AEEDD54055F}" srcOrd="0" destOrd="0" presId="urn:microsoft.com/office/officeart/2005/8/layout/vList2"/>
    <dgm:cxn modelId="{77C51E62-909E-4CEA-9BB9-697A1F19E7CF}" srcId="{F1A01FC0-C0F1-4B93-9C34-82C4D34B8A59}" destId="{1AD5D677-02A9-4C69-A75C-F33B7D458FE2}" srcOrd="0" destOrd="0" parTransId="{CE1F111D-A4A3-45EF-BDEC-8F66643631BE}" sibTransId="{341E021E-DC2D-41C4-B664-EC88B86E783B}"/>
    <dgm:cxn modelId="{752C3649-593F-45C2-8A51-00D498F646DE}" type="presOf" srcId="{90D1913C-27D6-4F9E-ABC0-A00F5AF87ACD}" destId="{8BE1231D-46C3-4A3E-AD8C-54F9282B8B4B}" srcOrd="0" destOrd="0" presId="urn:microsoft.com/office/officeart/2005/8/layout/vList2"/>
    <dgm:cxn modelId="{B6E66675-3598-4B3B-B0D8-4E25165D250E}" srcId="{9FA0AA42-9D0C-415F-9D35-08BEEC41201B}" destId="{EAD41E65-7BBE-4066-A993-C5D1969116C5}" srcOrd="0" destOrd="0" parTransId="{83C69471-CC44-4931-89F1-9C0B3DE887EC}" sibTransId="{2639C03F-EB99-4A9A-86F7-6346FD76F15B}"/>
    <dgm:cxn modelId="{3AF8A075-A0A2-4855-89FC-2CB044CD5EE9}" srcId="{90D1913C-27D6-4F9E-ABC0-A00F5AF87ACD}" destId="{202F4126-5DC4-47C1-A903-C573155A2320}" srcOrd="0" destOrd="0" parTransId="{0997FA0F-D04F-4A43-BC73-9FBF6324A42D}" sibTransId="{477ABA04-9AA6-45B2-BB19-EC9A64FD4705}"/>
    <dgm:cxn modelId="{494E8957-9900-4117-AE2C-2E36B4E8AE08}" type="presOf" srcId="{EAD41E65-7BBE-4066-A993-C5D1969116C5}" destId="{D4CEA6CD-169E-4EF2-8D68-28509941B9FE}" srcOrd="0" destOrd="0" presId="urn:microsoft.com/office/officeart/2005/8/layout/vList2"/>
    <dgm:cxn modelId="{780E6759-3117-4E8F-889C-296780AF4921}" type="presOf" srcId="{8598A66B-CDCE-4AFC-8590-752770F33235}" destId="{14D3CBEA-56DC-43B6-AD52-FDF993C4F6F9}" srcOrd="0" destOrd="0" presId="urn:microsoft.com/office/officeart/2005/8/layout/vList2"/>
    <dgm:cxn modelId="{9E64B88E-9FF9-429D-93E5-0952CA61869D}" type="presOf" srcId="{202F4126-5DC4-47C1-A903-C573155A2320}" destId="{CF8407DC-752A-428B-97E4-EDCE586612B5}" srcOrd="0" destOrd="0" presId="urn:microsoft.com/office/officeart/2005/8/layout/vList2"/>
    <dgm:cxn modelId="{3FFF27AE-84A4-474F-A9AA-DFC8F5FBE59E}" type="presOf" srcId="{F1A01FC0-C0F1-4B93-9C34-82C4D34B8A59}" destId="{5EA74934-4483-4C35-86AF-60A1CE465567}" srcOrd="0" destOrd="0" presId="urn:microsoft.com/office/officeart/2005/8/layout/vList2"/>
    <dgm:cxn modelId="{0E14BEB6-9EBA-42A9-9C81-2A991B004840}" srcId="{6DB37DA3-9BFE-46A7-A681-1ACCA5758419}" destId="{183C9254-9F9E-4109-99FC-3F297362F134}" srcOrd="0" destOrd="0" parTransId="{17C31A39-B381-4063-952B-A1ADC7BA9F30}" sibTransId="{D4EF8012-F977-40F2-BF77-26319982402A}"/>
    <dgm:cxn modelId="{E69E71C4-FC39-4091-98AC-3BC1F2DBEB64}" type="presOf" srcId="{9FA0AA42-9D0C-415F-9D35-08BEEC41201B}" destId="{1C08EC5E-6C99-4F3A-ADE4-F507142EE3A9}" srcOrd="0" destOrd="0" presId="urn:microsoft.com/office/officeart/2005/8/layout/vList2"/>
    <dgm:cxn modelId="{437E09D2-9071-417E-893E-1340F9C90A28}" type="presOf" srcId="{1AD5D677-02A9-4C69-A75C-F33B7D458FE2}" destId="{E9A7631A-50F5-49A5-8EC8-642EEFB82205}" srcOrd="0" destOrd="0" presId="urn:microsoft.com/office/officeart/2005/8/layout/vList2"/>
    <dgm:cxn modelId="{859F4ED8-D951-44ED-86F4-5ABD021E40A5}" type="presOf" srcId="{6DB37DA3-9BFE-46A7-A681-1ACCA5758419}" destId="{3E530538-D1D6-42EC-A6C0-E2AE5F6CB491}" srcOrd="0" destOrd="0" presId="urn:microsoft.com/office/officeart/2005/8/layout/vList2"/>
    <dgm:cxn modelId="{48F316DC-B69C-451F-9A9C-5189F323628F}" srcId="{F1A01FC0-C0F1-4B93-9C34-82C4D34B8A59}" destId="{9FA0AA42-9D0C-415F-9D35-08BEEC41201B}" srcOrd="2" destOrd="0" parTransId="{1324C8CE-6C56-4AFF-AA5B-D7703565D8A2}" sibTransId="{A6129080-088F-42F0-A3AB-CAD2B1013E0F}"/>
    <dgm:cxn modelId="{908B90F4-5AAB-4832-AC76-781314F19A53}" srcId="{1AD5D677-02A9-4C69-A75C-F33B7D458FE2}" destId="{8598A66B-CDCE-4AFC-8590-752770F33235}" srcOrd="0" destOrd="0" parTransId="{031E5B8C-9C22-4B64-8918-E0CC2681C58C}" sibTransId="{5B2C705B-CF6A-473F-8160-61A124F080C8}"/>
    <dgm:cxn modelId="{7377762F-E005-4283-9F1B-0FEE208D7E16}" type="presParOf" srcId="{5EA74934-4483-4C35-86AF-60A1CE465567}" destId="{E9A7631A-50F5-49A5-8EC8-642EEFB82205}" srcOrd="0" destOrd="0" presId="urn:microsoft.com/office/officeart/2005/8/layout/vList2"/>
    <dgm:cxn modelId="{7D587BCF-F772-4CAC-96F7-F033EE73659A}" type="presParOf" srcId="{5EA74934-4483-4C35-86AF-60A1CE465567}" destId="{14D3CBEA-56DC-43B6-AD52-FDF993C4F6F9}" srcOrd="1" destOrd="0" presId="urn:microsoft.com/office/officeart/2005/8/layout/vList2"/>
    <dgm:cxn modelId="{7FD8DC30-04C3-483A-A611-CDE9FF91F664}" type="presParOf" srcId="{5EA74934-4483-4C35-86AF-60A1CE465567}" destId="{8BE1231D-46C3-4A3E-AD8C-54F9282B8B4B}" srcOrd="2" destOrd="0" presId="urn:microsoft.com/office/officeart/2005/8/layout/vList2"/>
    <dgm:cxn modelId="{CEE3D402-EEE8-4B95-80E9-49268A1077A6}" type="presParOf" srcId="{5EA74934-4483-4C35-86AF-60A1CE465567}" destId="{CF8407DC-752A-428B-97E4-EDCE586612B5}" srcOrd="3" destOrd="0" presId="urn:microsoft.com/office/officeart/2005/8/layout/vList2"/>
    <dgm:cxn modelId="{685FC93A-6885-48F6-9496-B7AAE8F989C9}" type="presParOf" srcId="{5EA74934-4483-4C35-86AF-60A1CE465567}" destId="{1C08EC5E-6C99-4F3A-ADE4-F507142EE3A9}" srcOrd="4" destOrd="0" presId="urn:microsoft.com/office/officeart/2005/8/layout/vList2"/>
    <dgm:cxn modelId="{F0EB80BF-D64D-4205-9450-AA7B1BDE7135}" type="presParOf" srcId="{5EA74934-4483-4C35-86AF-60A1CE465567}" destId="{D4CEA6CD-169E-4EF2-8D68-28509941B9FE}" srcOrd="5" destOrd="0" presId="urn:microsoft.com/office/officeart/2005/8/layout/vList2"/>
    <dgm:cxn modelId="{BE3F6FE9-C357-4C69-87DD-0B1B9CF8F705}" type="presParOf" srcId="{5EA74934-4483-4C35-86AF-60A1CE465567}" destId="{3E530538-D1D6-42EC-A6C0-E2AE5F6CB491}" srcOrd="6" destOrd="0" presId="urn:microsoft.com/office/officeart/2005/8/layout/vList2"/>
    <dgm:cxn modelId="{2618AB44-843C-40B6-B7D7-E77861AB9BBC}" type="presParOf" srcId="{5EA74934-4483-4C35-86AF-60A1CE465567}" destId="{9D80FF22-8A74-4142-9A07-2AEEDD54055F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75A7CD8-5244-4DE7-86DF-862BDE4044CE}" type="doc">
      <dgm:prSet loTypeId="urn:microsoft.com/office/officeart/2008/layout/CircleAccentTimeline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L"/>
        </a:p>
      </dgm:t>
    </dgm:pt>
    <dgm:pt modelId="{E79D29FE-EE4B-4A01-8093-044A41FC4A53}">
      <dgm:prSet phldrT="[Texto]"/>
      <dgm:spPr/>
      <dgm:t>
        <a:bodyPr/>
        <a:lstStyle/>
        <a:p>
          <a:r>
            <a:rPr lang="es-CL" dirty="0"/>
            <a:t>Adrenalina 1:1000 IM</a:t>
          </a:r>
        </a:p>
      </dgm:t>
    </dgm:pt>
    <dgm:pt modelId="{C5D7EF46-75A3-46AE-BC85-4D1B60BF7422}" type="parTrans" cxnId="{BD1E68DD-7476-4653-8435-50E0D927F24F}">
      <dgm:prSet/>
      <dgm:spPr/>
      <dgm:t>
        <a:bodyPr/>
        <a:lstStyle/>
        <a:p>
          <a:endParaRPr lang="es-CL"/>
        </a:p>
      </dgm:t>
    </dgm:pt>
    <dgm:pt modelId="{A6D1AE45-0558-46E9-94DC-9249FA9BB7AA}" type="sibTrans" cxnId="{BD1E68DD-7476-4653-8435-50E0D927F24F}">
      <dgm:prSet/>
      <dgm:spPr/>
      <dgm:t>
        <a:bodyPr/>
        <a:lstStyle/>
        <a:p>
          <a:endParaRPr lang="es-CL"/>
        </a:p>
      </dgm:t>
    </dgm:pt>
    <dgm:pt modelId="{583A4F74-62E4-42BD-B42A-B24BA62AE164}">
      <dgm:prSet phldrT="[Texto]"/>
      <dgm:spPr/>
      <dgm:t>
        <a:bodyPr/>
        <a:lstStyle/>
        <a:p>
          <a:r>
            <a:rPr lang="es-CL" dirty="0"/>
            <a:t>2ª dosis</a:t>
          </a:r>
        </a:p>
      </dgm:t>
    </dgm:pt>
    <dgm:pt modelId="{D2CB75B0-8DB6-4B29-9C76-F896F4003125}" type="parTrans" cxnId="{2523E422-34DB-4CF5-B6E4-F0FE5A260DC1}">
      <dgm:prSet/>
      <dgm:spPr/>
      <dgm:t>
        <a:bodyPr/>
        <a:lstStyle/>
        <a:p>
          <a:endParaRPr lang="es-CL"/>
        </a:p>
      </dgm:t>
    </dgm:pt>
    <dgm:pt modelId="{C81B996B-57BD-42E2-9661-031CB2A52A4C}" type="sibTrans" cxnId="{2523E422-34DB-4CF5-B6E4-F0FE5A260DC1}">
      <dgm:prSet/>
      <dgm:spPr/>
      <dgm:t>
        <a:bodyPr/>
        <a:lstStyle/>
        <a:p>
          <a:endParaRPr lang="es-CL"/>
        </a:p>
      </dgm:t>
    </dgm:pt>
    <dgm:pt modelId="{C7288AB1-0B17-4955-8F5F-3C1698EB993C}">
      <dgm:prSet phldrT="[Texto]"/>
      <dgm:spPr/>
      <dgm:t>
        <a:bodyPr/>
        <a:lstStyle/>
        <a:p>
          <a:r>
            <a:rPr lang="es-CL" dirty="0"/>
            <a:t>Bolo cristaloide</a:t>
          </a:r>
        </a:p>
      </dgm:t>
    </dgm:pt>
    <dgm:pt modelId="{4D6B281B-D15F-492B-8BC6-4F725C38680A}" type="parTrans" cxnId="{2D0ECC38-FBDE-4C23-BCEC-8F7B45336DA5}">
      <dgm:prSet/>
      <dgm:spPr/>
      <dgm:t>
        <a:bodyPr/>
        <a:lstStyle/>
        <a:p>
          <a:endParaRPr lang="es-CL"/>
        </a:p>
      </dgm:t>
    </dgm:pt>
    <dgm:pt modelId="{812872C3-4C30-4197-88DF-A0D44DAF89B6}" type="sibTrans" cxnId="{2D0ECC38-FBDE-4C23-BCEC-8F7B45336DA5}">
      <dgm:prSet/>
      <dgm:spPr/>
      <dgm:t>
        <a:bodyPr/>
        <a:lstStyle/>
        <a:p>
          <a:endParaRPr lang="es-CL"/>
        </a:p>
      </dgm:t>
    </dgm:pt>
    <dgm:pt modelId="{B657850A-28F0-4C87-9670-221E9EE10A7C}">
      <dgm:prSet phldrT="[Texto]"/>
      <dgm:spPr/>
      <dgm:t>
        <a:bodyPr/>
        <a:lstStyle/>
        <a:p>
          <a:r>
            <a:rPr lang="es-CL" dirty="0"/>
            <a:t>SBT</a:t>
          </a:r>
        </a:p>
      </dgm:t>
    </dgm:pt>
    <dgm:pt modelId="{FF38022A-DB9A-4861-974B-42292AA42036}" type="parTrans" cxnId="{5A9B0462-20E0-46CC-B7EC-67C7BB391E7B}">
      <dgm:prSet/>
      <dgm:spPr/>
      <dgm:t>
        <a:bodyPr/>
        <a:lstStyle/>
        <a:p>
          <a:endParaRPr lang="es-CL"/>
        </a:p>
      </dgm:t>
    </dgm:pt>
    <dgm:pt modelId="{88021A95-0FCC-4B8A-AE57-CC090DAAC340}" type="sibTrans" cxnId="{5A9B0462-20E0-46CC-B7EC-67C7BB391E7B}">
      <dgm:prSet/>
      <dgm:spPr/>
      <dgm:t>
        <a:bodyPr/>
        <a:lstStyle/>
        <a:p>
          <a:endParaRPr lang="es-CL"/>
        </a:p>
      </dgm:t>
    </dgm:pt>
    <dgm:pt modelId="{77E8B290-F3CB-46B8-B4CE-7F5D389AD302}">
      <dgm:prSet phldrT="[Texto]" custT="1"/>
      <dgm:spPr/>
      <dgm:t>
        <a:bodyPr/>
        <a:lstStyle/>
        <a:p>
          <a:r>
            <a:rPr lang="es-CL" sz="1800" dirty="0"/>
            <a:t>Anti H1 H2</a:t>
          </a:r>
        </a:p>
      </dgm:t>
    </dgm:pt>
    <dgm:pt modelId="{260B6F83-D427-4452-9C19-5F86201C2C47}" type="parTrans" cxnId="{6D662D70-FDB3-41EC-9CBC-2C725BE81A82}">
      <dgm:prSet/>
      <dgm:spPr/>
      <dgm:t>
        <a:bodyPr/>
        <a:lstStyle/>
        <a:p>
          <a:endParaRPr lang="es-CL"/>
        </a:p>
      </dgm:t>
    </dgm:pt>
    <dgm:pt modelId="{4E4BF4EF-F33F-40AC-9C96-6392D1E8AEA5}" type="sibTrans" cxnId="{6D662D70-FDB3-41EC-9CBC-2C725BE81A82}">
      <dgm:prSet/>
      <dgm:spPr/>
      <dgm:t>
        <a:bodyPr/>
        <a:lstStyle/>
        <a:p>
          <a:endParaRPr lang="es-CL"/>
        </a:p>
      </dgm:t>
    </dgm:pt>
    <dgm:pt modelId="{F767FE86-2033-4761-ABD5-724E3A36C1EC}">
      <dgm:prSet custT="1"/>
      <dgm:spPr/>
      <dgm:t>
        <a:bodyPr/>
        <a:lstStyle/>
        <a:p>
          <a:r>
            <a:rPr lang="es-CL" sz="2400" dirty="0" err="1"/>
            <a:t>Coricoes</a:t>
          </a:r>
          <a:endParaRPr lang="es-CL" sz="2400" dirty="0"/>
        </a:p>
        <a:p>
          <a:r>
            <a:rPr lang="es-CL" sz="2400" dirty="0" err="1"/>
            <a:t>teroides</a:t>
          </a:r>
          <a:endParaRPr lang="es-CL" sz="1400" dirty="0"/>
        </a:p>
      </dgm:t>
    </dgm:pt>
    <dgm:pt modelId="{FCBA6BB8-C721-4966-A2F9-C193901765C0}" type="parTrans" cxnId="{60934CFE-F8F6-45A2-B0D8-85A635D40880}">
      <dgm:prSet/>
      <dgm:spPr/>
      <dgm:t>
        <a:bodyPr/>
        <a:lstStyle/>
        <a:p>
          <a:endParaRPr lang="es-CL"/>
        </a:p>
      </dgm:t>
    </dgm:pt>
    <dgm:pt modelId="{06BD0DF4-30B9-4330-894A-05CF64AFC030}" type="sibTrans" cxnId="{60934CFE-F8F6-45A2-B0D8-85A635D40880}">
      <dgm:prSet/>
      <dgm:spPr/>
      <dgm:t>
        <a:bodyPr/>
        <a:lstStyle/>
        <a:p>
          <a:endParaRPr lang="es-CL"/>
        </a:p>
      </dgm:t>
    </dgm:pt>
    <dgm:pt modelId="{5AD7F94F-F38B-4116-8CB4-00C39AC5F491}" type="pres">
      <dgm:prSet presAssocID="{375A7CD8-5244-4DE7-86DF-862BDE4044CE}" presName="Name0" presStyleCnt="0">
        <dgm:presLayoutVars>
          <dgm:dir/>
        </dgm:presLayoutVars>
      </dgm:prSet>
      <dgm:spPr/>
    </dgm:pt>
    <dgm:pt modelId="{6D9CDC2C-0CDF-4DDE-B083-E635CC9C8EEF}" type="pres">
      <dgm:prSet presAssocID="{E79D29FE-EE4B-4A01-8093-044A41FC4A53}" presName="parComposite" presStyleCnt="0"/>
      <dgm:spPr/>
    </dgm:pt>
    <dgm:pt modelId="{4A4DDE74-1BC8-4833-8D8A-D1910ACDD8EA}" type="pres">
      <dgm:prSet presAssocID="{E79D29FE-EE4B-4A01-8093-044A41FC4A53}" presName="parBigCircle" presStyleLbl="node0" presStyleIdx="0" presStyleCnt="2"/>
      <dgm:spPr/>
    </dgm:pt>
    <dgm:pt modelId="{AB3F8BCF-CE6E-4369-B2D8-6CC8114752E6}" type="pres">
      <dgm:prSet presAssocID="{E79D29FE-EE4B-4A01-8093-044A41FC4A53}" presName="parTx" presStyleLbl="revTx" presStyleIdx="0" presStyleCnt="10"/>
      <dgm:spPr/>
    </dgm:pt>
    <dgm:pt modelId="{608B05B7-98E9-449E-96BD-326E3F9E1F40}" type="pres">
      <dgm:prSet presAssocID="{E79D29FE-EE4B-4A01-8093-044A41FC4A53}" presName="bSpace" presStyleCnt="0"/>
      <dgm:spPr/>
    </dgm:pt>
    <dgm:pt modelId="{756BC1E6-997A-45EA-9564-7BA9BDA0C38D}" type="pres">
      <dgm:prSet presAssocID="{E79D29FE-EE4B-4A01-8093-044A41FC4A53}" presName="parBackupNorm" presStyleCnt="0"/>
      <dgm:spPr/>
    </dgm:pt>
    <dgm:pt modelId="{EC5D6844-FB23-408E-806A-9F09DF833C9E}" type="pres">
      <dgm:prSet presAssocID="{A6D1AE45-0558-46E9-94DC-9249FA9BB7AA}" presName="parSpace" presStyleCnt="0"/>
      <dgm:spPr/>
    </dgm:pt>
    <dgm:pt modelId="{3533D2CE-B4D4-4E75-A5A2-3EAA8355AA2B}" type="pres">
      <dgm:prSet presAssocID="{583A4F74-62E4-42BD-B42A-B24BA62AE164}" presName="desBackupLeftNorm" presStyleCnt="0"/>
      <dgm:spPr/>
    </dgm:pt>
    <dgm:pt modelId="{1FD4A6A9-4B76-4A24-B820-3865C4DCE5E2}" type="pres">
      <dgm:prSet presAssocID="{583A4F74-62E4-42BD-B42A-B24BA62AE164}" presName="desComposite" presStyleCnt="0"/>
      <dgm:spPr/>
    </dgm:pt>
    <dgm:pt modelId="{85165CE0-9CFA-44D2-9571-37AC5C413464}" type="pres">
      <dgm:prSet presAssocID="{583A4F74-62E4-42BD-B42A-B24BA62AE164}" presName="desCircle" presStyleLbl="node1" presStyleIdx="0" presStyleCnt="4"/>
      <dgm:spPr/>
    </dgm:pt>
    <dgm:pt modelId="{0FBEBBC6-88B2-40FE-9850-7D2F946CC162}" type="pres">
      <dgm:prSet presAssocID="{583A4F74-62E4-42BD-B42A-B24BA62AE164}" presName="chTx" presStyleLbl="revTx" presStyleIdx="1" presStyleCnt="10"/>
      <dgm:spPr/>
    </dgm:pt>
    <dgm:pt modelId="{F5A62D3A-9C6A-4A94-A518-0C77234641B9}" type="pres">
      <dgm:prSet presAssocID="{583A4F74-62E4-42BD-B42A-B24BA62AE164}" presName="desTx" presStyleLbl="revTx" presStyleIdx="2" presStyleCnt="10">
        <dgm:presLayoutVars>
          <dgm:bulletEnabled val="1"/>
        </dgm:presLayoutVars>
      </dgm:prSet>
      <dgm:spPr/>
    </dgm:pt>
    <dgm:pt modelId="{3FDF08F1-554A-4A31-9797-1390D8F2C9C5}" type="pres">
      <dgm:prSet presAssocID="{583A4F74-62E4-42BD-B42A-B24BA62AE164}" presName="desBackupRightNorm" presStyleCnt="0"/>
      <dgm:spPr/>
    </dgm:pt>
    <dgm:pt modelId="{0B9CA8B2-E0E9-4DF1-B2D7-870890C587D2}" type="pres">
      <dgm:prSet presAssocID="{C81B996B-57BD-42E2-9661-031CB2A52A4C}" presName="desSpace" presStyleCnt="0"/>
      <dgm:spPr/>
    </dgm:pt>
    <dgm:pt modelId="{2AC5C139-BC50-418B-A4E0-C36615EAAD0A}" type="pres">
      <dgm:prSet presAssocID="{C7288AB1-0B17-4955-8F5F-3C1698EB993C}" presName="parComposite" presStyleCnt="0"/>
      <dgm:spPr/>
    </dgm:pt>
    <dgm:pt modelId="{76F5AEA6-2B47-4E4F-8497-D6671C9AB868}" type="pres">
      <dgm:prSet presAssocID="{C7288AB1-0B17-4955-8F5F-3C1698EB993C}" presName="parBigCircle" presStyleLbl="node0" presStyleIdx="1" presStyleCnt="2"/>
      <dgm:spPr/>
    </dgm:pt>
    <dgm:pt modelId="{DF517032-4109-486E-97CD-9608F41DCB67}" type="pres">
      <dgm:prSet presAssocID="{C7288AB1-0B17-4955-8F5F-3C1698EB993C}" presName="parTx" presStyleLbl="revTx" presStyleIdx="3" presStyleCnt="10"/>
      <dgm:spPr/>
    </dgm:pt>
    <dgm:pt modelId="{06695008-02DF-4CF2-810B-415597BB6409}" type="pres">
      <dgm:prSet presAssocID="{C7288AB1-0B17-4955-8F5F-3C1698EB993C}" presName="bSpace" presStyleCnt="0"/>
      <dgm:spPr/>
    </dgm:pt>
    <dgm:pt modelId="{DB670F3A-03BF-4B12-8DEE-73ABA9E3F0C7}" type="pres">
      <dgm:prSet presAssocID="{C7288AB1-0B17-4955-8F5F-3C1698EB993C}" presName="parBackupNorm" presStyleCnt="0"/>
      <dgm:spPr/>
    </dgm:pt>
    <dgm:pt modelId="{2C466E32-B5E9-4B64-BF75-5B9787B1E69D}" type="pres">
      <dgm:prSet presAssocID="{812872C3-4C30-4197-88DF-A0D44DAF89B6}" presName="parSpace" presStyleCnt="0"/>
      <dgm:spPr/>
    </dgm:pt>
    <dgm:pt modelId="{2E93F25C-0373-4043-8752-D51CE19274A7}" type="pres">
      <dgm:prSet presAssocID="{B657850A-28F0-4C87-9670-221E9EE10A7C}" presName="desBackupLeftNorm" presStyleCnt="0"/>
      <dgm:spPr/>
    </dgm:pt>
    <dgm:pt modelId="{FBC266C4-2DC5-437D-98F6-08DEFDD97896}" type="pres">
      <dgm:prSet presAssocID="{B657850A-28F0-4C87-9670-221E9EE10A7C}" presName="desComposite" presStyleCnt="0"/>
      <dgm:spPr/>
    </dgm:pt>
    <dgm:pt modelId="{63D3CDA3-384F-4E95-BF50-97D4726F8F3C}" type="pres">
      <dgm:prSet presAssocID="{B657850A-28F0-4C87-9670-221E9EE10A7C}" presName="desCircle" presStyleLbl="node1" presStyleIdx="1" presStyleCnt="4"/>
      <dgm:spPr/>
    </dgm:pt>
    <dgm:pt modelId="{E17EC9A9-6643-492B-902E-1317DA517E32}" type="pres">
      <dgm:prSet presAssocID="{B657850A-28F0-4C87-9670-221E9EE10A7C}" presName="chTx" presStyleLbl="revTx" presStyleIdx="4" presStyleCnt="10"/>
      <dgm:spPr/>
    </dgm:pt>
    <dgm:pt modelId="{DE8B24DE-5F53-4E0E-8CCF-14525876F803}" type="pres">
      <dgm:prSet presAssocID="{B657850A-28F0-4C87-9670-221E9EE10A7C}" presName="desTx" presStyleLbl="revTx" presStyleIdx="5" presStyleCnt="10">
        <dgm:presLayoutVars>
          <dgm:bulletEnabled val="1"/>
        </dgm:presLayoutVars>
      </dgm:prSet>
      <dgm:spPr/>
    </dgm:pt>
    <dgm:pt modelId="{B8AF4578-864F-42A7-A2C7-124109FDCC71}" type="pres">
      <dgm:prSet presAssocID="{B657850A-28F0-4C87-9670-221E9EE10A7C}" presName="desBackupRightNorm" presStyleCnt="0"/>
      <dgm:spPr/>
    </dgm:pt>
    <dgm:pt modelId="{9123DBD8-5E96-478D-8855-8B9A781E1B22}" type="pres">
      <dgm:prSet presAssocID="{88021A95-0FCC-4B8A-AE57-CC090DAAC340}" presName="desSpace" presStyleCnt="0"/>
      <dgm:spPr/>
    </dgm:pt>
    <dgm:pt modelId="{95967403-96A2-44E1-8154-0F324E68A112}" type="pres">
      <dgm:prSet presAssocID="{77E8B290-F3CB-46B8-B4CE-7F5D389AD302}" presName="desBackupLeftNorm" presStyleCnt="0"/>
      <dgm:spPr/>
    </dgm:pt>
    <dgm:pt modelId="{9DF1A0A7-BFD1-4144-A75C-FB504B39E17F}" type="pres">
      <dgm:prSet presAssocID="{77E8B290-F3CB-46B8-B4CE-7F5D389AD302}" presName="desComposite" presStyleCnt="0"/>
      <dgm:spPr/>
    </dgm:pt>
    <dgm:pt modelId="{129872D5-B8C5-434D-83A9-2ED1FD77F87B}" type="pres">
      <dgm:prSet presAssocID="{77E8B290-F3CB-46B8-B4CE-7F5D389AD302}" presName="desCircle" presStyleLbl="node1" presStyleIdx="2" presStyleCnt="4" custLinFactNeighborX="53126" custLinFactNeighborY="1111"/>
      <dgm:spPr/>
    </dgm:pt>
    <dgm:pt modelId="{07D3E813-6969-4CB3-83B0-5587C9D42350}" type="pres">
      <dgm:prSet presAssocID="{77E8B290-F3CB-46B8-B4CE-7F5D389AD302}" presName="chTx" presStyleLbl="revTx" presStyleIdx="6" presStyleCnt="10" custLinFactNeighborX="29274" custLinFactNeighborY="3717"/>
      <dgm:spPr/>
    </dgm:pt>
    <dgm:pt modelId="{945D396D-93A3-478B-8476-4FCD943F6C95}" type="pres">
      <dgm:prSet presAssocID="{77E8B290-F3CB-46B8-B4CE-7F5D389AD302}" presName="desTx" presStyleLbl="revTx" presStyleIdx="7" presStyleCnt="10">
        <dgm:presLayoutVars>
          <dgm:bulletEnabled val="1"/>
        </dgm:presLayoutVars>
      </dgm:prSet>
      <dgm:spPr/>
    </dgm:pt>
    <dgm:pt modelId="{10A54B6A-3754-4F6E-BD6F-495DBCABA53E}" type="pres">
      <dgm:prSet presAssocID="{77E8B290-F3CB-46B8-B4CE-7F5D389AD302}" presName="desBackupRightNorm" presStyleCnt="0"/>
      <dgm:spPr/>
    </dgm:pt>
    <dgm:pt modelId="{E7D659BA-E71C-4228-B949-063644C00A5D}" type="pres">
      <dgm:prSet presAssocID="{4E4BF4EF-F33F-40AC-9C96-6392D1E8AEA5}" presName="desSpace" presStyleCnt="0"/>
      <dgm:spPr/>
    </dgm:pt>
    <dgm:pt modelId="{81D06F7E-A3B5-4BEE-8E57-F251C9BBAA9C}" type="pres">
      <dgm:prSet presAssocID="{F767FE86-2033-4761-ABD5-724E3A36C1EC}" presName="desBackupLeftNorm" presStyleCnt="0"/>
      <dgm:spPr/>
    </dgm:pt>
    <dgm:pt modelId="{4CBE101B-1F8E-47BB-8096-C26C8ED7BC56}" type="pres">
      <dgm:prSet presAssocID="{F767FE86-2033-4761-ABD5-724E3A36C1EC}" presName="desComposite" presStyleCnt="0"/>
      <dgm:spPr/>
    </dgm:pt>
    <dgm:pt modelId="{1012FE88-60DA-41BF-8122-F5B00523A4CB}" type="pres">
      <dgm:prSet presAssocID="{F767FE86-2033-4761-ABD5-724E3A36C1EC}" presName="desCircle" presStyleLbl="node1" presStyleIdx="3" presStyleCnt="4" custLinFactX="1787" custLinFactNeighborX="100000" custLinFactNeighborY="1111"/>
      <dgm:spPr/>
    </dgm:pt>
    <dgm:pt modelId="{E5E3A208-A4A8-45C1-994C-E6FDC8EA90AE}" type="pres">
      <dgm:prSet presAssocID="{F767FE86-2033-4761-ABD5-724E3A36C1EC}" presName="chTx" presStyleLbl="revTx" presStyleIdx="8" presStyleCnt="10" custLinFactNeighborX="63143" custLinFactNeighborY="8785"/>
      <dgm:spPr/>
    </dgm:pt>
    <dgm:pt modelId="{5FEA0A33-0C0F-423D-8B09-C5692C175621}" type="pres">
      <dgm:prSet presAssocID="{F767FE86-2033-4761-ABD5-724E3A36C1EC}" presName="desTx" presStyleLbl="revTx" presStyleIdx="9" presStyleCnt="10">
        <dgm:presLayoutVars>
          <dgm:bulletEnabled val="1"/>
        </dgm:presLayoutVars>
      </dgm:prSet>
      <dgm:spPr/>
    </dgm:pt>
    <dgm:pt modelId="{1FA9E3CE-F7B5-4DBD-939F-1A4EA3233D52}" type="pres">
      <dgm:prSet presAssocID="{F767FE86-2033-4761-ABD5-724E3A36C1EC}" presName="desBackupRightNorm" presStyleCnt="0"/>
      <dgm:spPr/>
    </dgm:pt>
    <dgm:pt modelId="{B223F40A-5D89-4A32-9BE9-706237C6AA95}" type="pres">
      <dgm:prSet presAssocID="{06BD0DF4-30B9-4330-894A-05CF64AFC030}" presName="desSpace" presStyleCnt="0"/>
      <dgm:spPr/>
    </dgm:pt>
  </dgm:ptLst>
  <dgm:cxnLst>
    <dgm:cxn modelId="{73FEEA09-1931-4665-B678-3840594731BC}" type="presOf" srcId="{375A7CD8-5244-4DE7-86DF-862BDE4044CE}" destId="{5AD7F94F-F38B-4116-8CB4-00C39AC5F491}" srcOrd="0" destOrd="0" presId="urn:microsoft.com/office/officeart/2008/layout/CircleAccentTimeline"/>
    <dgm:cxn modelId="{84F92D0D-F7D9-479D-863E-D876C4D8AA64}" type="presOf" srcId="{583A4F74-62E4-42BD-B42A-B24BA62AE164}" destId="{0FBEBBC6-88B2-40FE-9850-7D2F946CC162}" srcOrd="0" destOrd="0" presId="urn:microsoft.com/office/officeart/2008/layout/CircleAccentTimeline"/>
    <dgm:cxn modelId="{2523E422-34DB-4CF5-B6E4-F0FE5A260DC1}" srcId="{E79D29FE-EE4B-4A01-8093-044A41FC4A53}" destId="{583A4F74-62E4-42BD-B42A-B24BA62AE164}" srcOrd="0" destOrd="0" parTransId="{D2CB75B0-8DB6-4B29-9C76-F896F4003125}" sibTransId="{C81B996B-57BD-42E2-9661-031CB2A52A4C}"/>
    <dgm:cxn modelId="{2D0ECC38-FBDE-4C23-BCEC-8F7B45336DA5}" srcId="{375A7CD8-5244-4DE7-86DF-862BDE4044CE}" destId="{C7288AB1-0B17-4955-8F5F-3C1698EB993C}" srcOrd="1" destOrd="0" parTransId="{4D6B281B-D15F-492B-8BC6-4F725C38680A}" sibTransId="{812872C3-4C30-4197-88DF-A0D44DAF89B6}"/>
    <dgm:cxn modelId="{5A9B0462-20E0-46CC-B7EC-67C7BB391E7B}" srcId="{C7288AB1-0B17-4955-8F5F-3C1698EB993C}" destId="{B657850A-28F0-4C87-9670-221E9EE10A7C}" srcOrd="0" destOrd="0" parTransId="{FF38022A-DB9A-4861-974B-42292AA42036}" sibTransId="{88021A95-0FCC-4B8A-AE57-CC090DAAC340}"/>
    <dgm:cxn modelId="{00E90564-5918-4512-B4C0-C505D2051CB1}" type="presOf" srcId="{B657850A-28F0-4C87-9670-221E9EE10A7C}" destId="{E17EC9A9-6643-492B-902E-1317DA517E32}" srcOrd="0" destOrd="0" presId="urn:microsoft.com/office/officeart/2008/layout/CircleAccentTimeline"/>
    <dgm:cxn modelId="{6D662D70-FDB3-41EC-9CBC-2C725BE81A82}" srcId="{C7288AB1-0B17-4955-8F5F-3C1698EB993C}" destId="{77E8B290-F3CB-46B8-B4CE-7F5D389AD302}" srcOrd="1" destOrd="0" parTransId="{260B6F83-D427-4452-9C19-5F86201C2C47}" sibTransId="{4E4BF4EF-F33F-40AC-9C96-6392D1E8AEA5}"/>
    <dgm:cxn modelId="{37612151-44D9-46B0-8ED6-4767FFBEE501}" type="presOf" srcId="{77E8B290-F3CB-46B8-B4CE-7F5D389AD302}" destId="{07D3E813-6969-4CB3-83B0-5587C9D42350}" srcOrd="0" destOrd="0" presId="urn:microsoft.com/office/officeart/2008/layout/CircleAccentTimeline"/>
    <dgm:cxn modelId="{6EBD58BE-3199-4AF1-80EA-961902C7BB99}" type="presOf" srcId="{C7288AB1-0B17-4955-8F5F-3C1698EB993C}" destId="{DF517032-4109-486E-97CD-9608F41DCB67}" srcOrd="0" destOrd="0" presId="urn:microsoft.com/office/officeart/2008/layout/CircleAccentTimeline"/>
    <dgm:cxn modelId="{BD1E68DD-7476-4653-8435-50E0D927F24F}" srcId="{375A7CD8-5244-4DE7-86DF-862BDE4044CE}" destId="{E79D29FE-EE4B-4A01-8093-044A41FC4A53}" srcOrd="0" destOrd="0" parTransId="{C5D7EF46-75A3-46AE-BC85-4D1B60BF7422}" sibTransId="{A6D1AE45-0558-46E9-94DC-9249FA9BB7AA}"/>
    <dgm:cxn modelId="{136785DD-C15D-4D07-907D-C2A756425D98}" type="presOf" srcId="{E79D29FE-EE4B-4A01-8093-044A41FC4A53}" destId="{AB3F8BCF-CE6E-4369-B2D8-6CC8114752E6}" srcOrd="0" destOrd="0" presId="urn:microsoft.com/office/officeart/2008/layout/CircleAccentTimeline"/>
    <dgm:cxn modelId="{1A0168F0-89E7-4516-B601-8CC17779BFA4}" type="presOf" srcId="{F767FE86-2033-4761-ABD5-724E3A36C1EC}" destId="{E5E3A208-A4A8-45C1-994C-E6FDC8EA90AE}" srcOrd="0" destOrd="0" presId="urn:microsoft.com/office/officeart/2008/layout/CircleAccentTimeline"/>
    <dgm:cxn modelId="{60934CFE-F8F6-45A2-B0D8-85A635D40880}" srcId="{C7288AB1-0B17-4955-8F5F-3C1698EB993C}" destId="{F767FE86-2033-4761-ABD5-724E3A36C1EC}" srcOrd="2" destOrd="0" parTransId="{FCBA6BB8-C721-4966-A2F9-C193901765C0}" sibTransId="{06BD0DF4-30B9-4330-894A-05CF64AFC030}"/>
    <dgm:cxn modelId="{DEFD3B41-BD20-4C79-8903-9B62FD8585BD}" type="presParOf" srcId="{5AD7F94F-F38B-4116-8CB4-00C39AC5F491}" destId="{6D9CDC2C-0CDF-4DDE-B083-E635CC9C8EEF}" srcOrd="0" destOrd="0" presId="urn:microsoft.com/office/officeart/2008/layout/CircleAccentTimeline"/>
    <dgm:cxn modelId="{5B565334-626C-408A-ABF1-A0F7F08198BC}" type="presParOf" srcId="{6D9CDC2C-0CDF-4DDE-B083-E635CC9C8EEF}" destId="{4A4DDE74-1BC8-4833-8D8A-D1910ACDD8EA}" srcOrd="0" destOrd="0" presId="urn:microsoft.com/office/officeart/2008/layout/CircleAccentTimeline"/>
    <dgm:cxn modelId="{C65CFCBC-2BFF-463C-89FC-119500636BBA}" type="presParOf" srcId="{6D9CDC2C-0CDF-4DDE-B083-E635CC9C8EEF}" destId="{AB3F8BCF-CE6E-4369-B2D8-6CC8114752E6}" srcOrd="1" destOrd="0" presId="urn:microsoft.com/office/officeart/2008/layout/CircleAccentTimeline"/>
    <dgm:cxn modelId="{D5A29732-D266-419D-A1C3-ACE785544248}" type="presParOf" srcId="{6D9CDC2C-0CDF-4DDE-B083-E635CC9C8EEF}" destId="{608B05B7-98E9-449E-96BD-326E3F9E1F40}" srcOrd="2" destOrd="0" presId="urn:microsoft.com/office/officeart/2008/layout/CircleAccentTimeline"/>
    <dgm:cxn modelId="{B2C32F7D-9AAB-46AA-9700-A2BE3D9E76A2}" type="presParOf" srcId="{5AD7F94F-F38B-4116-8CB4-00C39AC5F491}" destId="{756BC1E6-997A-45EA-9564-7BA9BDA0C38D}" srcOrd="1" destOrd="0" presId="urn:microsoft.com/office/officeart/2008/layout/CircleAccentTimeline"/>
    <dgm:cxn modelId="{335F840C-0216-481C-8219-B66B60CE7BFB}" type="presParOf" srcId="{5AD7F94F-F38B-4116-8CB4-00C39AC5F491}" destId="{EC5D6844-FB23-408E-806A-9F09DF833C9E}" srcOrd="2" destOrd="0" presId="urn:microsoft.com/office/officeart/2008/layout/CircleAccentTimeline"/>
    <dgm:cxn modelId="{9B82D44B-F0A7-45F7-8047-8A35846DD0D6}" type="presParOf" srcId="{5AD7F94F-F38B-4116-8CB4-00C39AC5F491}" destId="{3533D2CE-B4D4-4E75-A5A2-3EAA8355AA2B}" srcOrd="3" destOrd="0" presId="urn:microsoft.com/office/officeart/2008/layout/CircleAccentTimeline"/>
    <dgm:cxn modelId="{DE586A6C-A918-496F-BD76-CB8E18314641}" type="presParOf" srcId="{5AD7F94F-F38B-4116-8CB4-00C39AC5F491}" destId="{1FD4A6A9-4B76-4A24-B820-3865C4DCE5E2}" srcOrd="4" destOrd="0" presId="urn:microsoft.com/office/officeart/2008/layout/CircleAccentTimeline"/>
    <dgm:cxn modelId="{B75ABD1B-F112-433B-A90C-AC95EED1FD4C}" type="presParOf" srcId="{1FD4A6A9-4B76-4A24-B820-3865C4DCE5E2}" destId="{85165CE0-9CFA-44D2-9571-37AC5C413464}" srcOrd="0" destOrd="0" presId="urn:microsoft.com/office/officeart/2008/layout/CircleAccentTimeline"/>
    <dgm:cxn modelId="{F5B526DB-0243-45AF-9936-E44664235ADB}" type="presParOf" srcId="{1FD4A6A9-4B76-4A24-B820-3865C4DCE5E2}" destId="{0FBEBBC6-88B2-40FE-9850-7D2F946CC162}" srcOrd="1" destOrd="0" presId="urn:microsoft.com/office/officeart/2008/layout/CircleAccentTimeline"/>
    <dgm:cxn modelId="{0520B067-7D69-4BEB-93C3-3ECF2FE3D7D3}" type="presParOf" srcId="{1FD4A6A9-4B76-4A24-B820-3865C4DCE5E2}" destId="{F5A62D3A-9C6A-4A94-A518-0C77234641B9}" srcOrd="2" destOrd="0" presId="urn:microsoft.com/office/officeart/2008/layout/CircleAccentTimeline"/>
    <dgm:cxn modelId="{EBF2EB79-B579-4444-AD52-C0DD6C4E048E}" type="presParOf" srcId="{5AD7F94F-F38B-4116-8CB4-00C39AC5F491}" destId="{3FDF08F1-554A-4A31-9797-1390D8F2C9C5}" srcOrd="5" destOrd="0" presId="urn:microsoft.com/office/officeart/2008/layout/CircleAccentTimeline"/>
    <dgm:cxn modelId="{CED1922D-9644-4E60-AB64-AFFD41458B3A}" type="presParOf" srcId="{5AD7F94F-F38B-4116-8CB4-00C39AC5F491}" destId="{0B9CA8B2-E0E9-4DF1-B2D7-870890C587D2}" srcOrd="6" destOrd="0" presId="urn:microsoft.com/office/officeart/2008/layout/CircleAccentTimeline"/>
    <dgm:cxn modelId="{FA5CEEB7-084A-4DAB-8772-D47DB34D6AFD}" type="presParOf" srcId="{5AD7F94F-F38B-4116-8CB4-00C39AC5F491}" destId="{2AC5C139-BC50-418B-A4E0-C36615EAAD0A}" srcOrd="7" destOrd="0" presId="urn:microsoft.com/office/officeart/2008/layout/CircleAccentTimeline"/>
    <dgm:cxn modelId="{2C9EC660-4C8E-4DAC-A732-9D5206CA38F9}" type="presParOf" srcId="{2AC5C139-BC50-418B-A4E0-C36615EAAD0A}" destId="{76F5AEA6-2B47-4E4F-8497-D6671C9AB868}" srcOrd="0" destOrd="0" presId="urn:microsoft.com/office/officeart/2008/layout/CircleAccentTimeline"/>
    <dgm:cxn modelId="{B81CCC36-97A6-46B8-BA74-8870DF191C0B}" type="presParOf" srcId="{2AC5C139-BC50-418B-A4E0-C36615EAAD0A}" destId="{DF517032-4109-486E-97CD-9608F41DCB67}" srcOrd="1" destOrd="0" presId="urn:microsoft.com/office/officeart/2008/layout/CircleAccentTimeline"/>
    <dgm:cxn modelId="{D5BB650A-D9BA-4CEB-AFFA-6158B0EF3777}" type="presParOf" srcId="{2AC5C139-BC50-418B-A4E0-C36615EAAD0A}" destId="{06695008-02DF-4CF2-810B-415597BB6409}" srcOrd="2" destOrd="0" presId="urn:microsoft.com/office/officeart/2008/layout/CircleAccentTimeline"/>
    <dgm:cxn modelId="{F2246F42-F9D0-4182-A8EE-768CFAF16541}" type="presParOf" srcId="{5AD7F94F-F38B-4116-8CB4-00C39AC5F491}" destId="{DB670F3A-03BF-4B12-8DEE-73ABA9E3F0C7}" srcOrd="8" destOrd="0" presId="urn:microsoft.com/office/officeart/2008/layout/CircleAccentTimeline"/>
    <dgm:cxn modelId="{6D780224-9910-4FD1-B7D1-F53F095585BC}" type="presParOf" srcId="{5AD7F94F-F38B-4116-8CB4-00C39AC5F491}" destId="{2C466E32-B5E9-4B64-BF75-5B9787B1E69D}" srcOrd="9" destOrd="0" presId="urn:microsoft.com/office/officeart/2008/layout/CircleAccentTimeline"/>
    <dgm:cxn modelId="{79AF0511-43B7-46C2-A3CA-1B08A9CD63C8}" type="presParOf" srcId="{5AD7F94F-F38B-4116-8CB4-00C39AC5F491}" destId="{2E93F25C-0373-4043-8752-D51CE19274A7}" srcOrd="10" destOrd="0" presId="urn:microsoft.com/office/officeart/2008/layout/CircleAccentTimeline"/>
    <dgm:cxn modelId="{522E4801-5D10-455C-A42E-00819C844482}" type="presParOf" srcId="{5AD7F94F-F38B-4116-8CB4-00C39AC5F491}" destId="{FBC266C4-2DC5-437D-98F6-08DEFDD97896}" srcOrd="11" destOrd="0" presId="urn:microsoft.com/office/officeart/2008/layout/CircleAccentTimeline"/>
    <dgm:cxn modelId="{2BA20A27-0D41-4272-8304-136CEDF5A2CF}" type="presParOf" srcId="{FBC266C4-2DC5-437D-98F6-08DEFDD97896}" destId="{63D3CDA3-384F-4E95-BF50-97D4726F8F3C}" srcOrd="0" destOrd="0" presId="urn:microsoft.com/office/officeart/2008/layout/CircleAccentTimeline"/>
    <dgm:cxn modelId="{6065A9EE-1EB1-40EA-ADD2-0478D145839F}" type="presParOf" srcId="{FBC266C4-2DC5-437D-98F6-08DEFDD97896}" destId="{E17EC9A9-6643-492B-902E-1317DA517E32}" srcOrd="1" destOrd="0" presId="urn:microsoft.com/office/officeart/2008/layout/CircleAccentTimeline"/>
    <dgm:cxn modelId="{418387C2-CC1B-4818-9D5D-1186F6F0B090}" type="presParOf" srcId="{FBC266C4-2DC5-437D-98F6-08DEFDD97896}" destId="{DE8B24DE-5F53-4E0E-8CCF-14525876F803}" srcOrd="2" destOrd="0" presId="urn:microsoft.com/office/officeart/2008/layout/CircleAccentTimeline"/>
    <dgm:cxn modelId="{81234D60-280F-4D66-8024-2F4C86DA4727}" type="presParOf" srcId="{5AD7F94F-F38B-4116-8CB4-00C39AC5F491}" destId="{B8AF4578-864F-42A7-A2C7-124109FDCC71}" srcOrd="12" destOrd="0" presId="urn:microsoft.com/office/officeart/2008/layout/CircleAccentTimeline"/>
    <dgm:cxn modelId="{D4080766-93C1-4068-8AC5-80B149DBE7AD}" type="presParOf" srcId="{5AD7F94F-F38B-4116-8CB4-00C39AC5F491}" destId="{9123DBD8-5E96-478D-8855-8B9A781E1B22}" srcOrd="13" destOrd="0" presId="urn:microsoft.com/office/officeart/2008/layout/CircleAccentTimeline"/>
    <dgm:cxn modelId="{10A23699-9A7A-4C0D-8938-3935544654C3}" type="presParOf" srcId="{5AD7F94F-F38B-4116-8CB4-00C39AC5F491}" destId="{95967403-96A2-44E1-8154-0F324E68A112}" srcOrd="14" destOrd="0" presId="urn:microsoft.com/office/officeart/2008/layout/CircleAccentTimeline"/>
    <dgm:cxn modelId="{C6332CA1-92AD-4C43-B59D-CA0F0777A740}" type="presParOf" srcId="{5AD7F94F-F38B-4116-8CB4-00C39AC5F491}" destId="{9DF1A0A7-BFD1-4144-A75C-FB504B39E17F}" srcOrd="15" destOrd="0" presId="urn:microsoft.com/office/officeart/2008/layout/CircleAccentTimeline"/>
    <dgm:cxn modelId="{96AFC8F3-3C09-4D3B-8441-D2F4BA6CA655}" type="presParOf" srcId="{9DF1A0A7-BFD1-4144-A75C-FB504B39E17F}" destId="{129872D5-B8C5-434D-83A9-2ED1FD77F87B}" srcOrd="0" destOrd="0" presId="urn:microsoft.com/office/officeart/2008/layout/CircleAccentTimeline"/>
    <dgm:cxn modelId="{79BCEF72-29CE-4B88-BE64-08A4956F0CCB}" type="presParOf" srcId="{9DF1A0A7-BFD1-4144-A75C-FB504B39E17F}" destId="{07D3E813-6969-4CB3-83B0-5587C9D42350}" srcOrd="1" destOrd="0" presId="urn:microsoft.com/office/officeart/2008/layout/CircleAccentTimeline"/>
    <dgm:cxn modelId="{F4886DBE-8341-4070-9A1D-2B0DBBC51223}" type="presParOf" srcId="{9DF1A0A7-BFD1-4144-A75C-FB504B39E17F}" destId="{945D396D-93A3-478B-8476-4FCD943F6C95}" srcOrd="2" destOrd="0" presId="urn:microsoft.com/office/officeart/2008/layout/CircleAccentTimeline"/>
    <dgm:cxn modelId="{F7F32B05-E5A4-4314-8A18-8FE23E878BF6}" type="presParOf" srcId="{5AD7F94F-F38B-4116-8CB4-00C39AC5F491}" destId="{10A54B6A-3754-4F6E-BD6F-495DBCABA53E}" srcOrd="16" destOrd="0" presId="urn:microsoft.com/office/officeart/2008/layout/CircleAccentTimeline"/>
    <dgm:cxn modelId="{23FC199B-1DA3-4BEF-8A04-EF90D80800FB}" type="presParOf" srcId="{5AD7F94F-F38B-4116-8CB4-00C39AC5F491}" destId="{E7D659BA-E71C-4228-B949-063644C00A5D}" srcOrd="17" destOrd="0" presId="urn:microsoft.com/office/officeart/2008/layout/CircleAccentTimeline"/>
    <dgm:cxn modelId="{EC5B8762-097E-4AB1-935B-CCB5D080103F}" type="presParOf" srcId="{5AD7F94F-F38B-4116-8CB4-00C39AC5F491}" destId="{81D06F7E-A3B5-4BEE-8E57-F251C9BBAA9C}" srcOrd="18" destOrd="0" presId="urn:microsoft.com/office/officeart/2008/layout/CircleAccentTimeline"/>
    <dgm:cxn modelId="{8D428751-2F36-4F67-8BD2-97211F8B8A25}" type="presParOf" srcId="{5AD7F94F-F38B-4116-8CB4-00C39AC5F491}" destId="{4CBE101B-1F8E-47BB-8096-C26C8ED7BC56}" srcOrd="19" destOrd="0" presId="urn:microsoft.com/office/officeart/2008/layout/CircleAccentTimeline"/>
    <dgm:cxn modelId="{3420E643-E4F2-42BC-AC49-E2F0696DF7B3}" type="presParOf" srcId="{4CBE101B-1F8E-47BB-8096-C26C8ED7BC56}" destId="{1012FE88-60DA-41BF-8122-F5B00523A4CB}" srcOrd="0" destOrd="0" presId="urn:microsoft.com/office/officeart/2008/layout/CircleAccentTimeline"/>
    <dgm:cxn modelId="{72A8B3F1-A14F-4961-B8F7-0C32C87BA4F7}" type="presParOf" srcId="{4CBE101B-1F8E-47BB-8096-C26C8ED7BC56}" destId="{E5E3A208-A4A8-45C1-994C-E6FDC8EA90AE}" srcOrd="1" destOrd="0" presId="urn:microsoft.com/office/officeart/2008/layout/CircleAccentTimeline"/>
    <dgm:cxn modelId="{69390ADA-0057-45E5-A387-7D6E769BD242}" type="presParOf" srcId="{4CBE101B-1F8E-47BB-8096-C26C8ED7BC56}" destId="{5FEA0A33-0C0F-423D-8B09-C5692C175621}" srcOrd="2" destOrd="0" presId="urn:microsoft.com/office/officeart/2008/layout/CircleAccentTimeline"/>
    <dgm:cxn modelId="{5635B657-0EE0-4FD8-B267-AC95A825A0FB}" type="presParOf" srcId="{5AD7F94F-F38B-4116-8CB4-00C39AC5F491}" destId="{1FA9E3CE-F7B5-4DBD-939F-1A4EA3233D52}" srcOrd="20" destOrd="0" presId="urn:microsoft.com/office/officeart/2008/layout/CircleAccentTimeline"/>
    <dgm:cxn modelId="{61F0D0D6-FE69-429D-8102-B0D3E7C8411E}" type="presParOf" srcId="{5AD7F94F-F38B-4116-8CB4-00C39AC5F491}" destId="{B223F40A-5D89-4A32-9BE9-706237C6AA95}" srcOrd="21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5D57A0A-0F6B-431E-9B6F-FE7EE4FEDFF6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83BA79A4-8DC1-4CD5-9ACB-7B09000BE476}">
      <dgm:prSet phldrT="[Texto]"/>
      <dgm:spPr/>
      <dgm:t>
        <a:bodyPr/>
        <a:lstStyle/>
        <a:p>
          <a:r>
            <a:rPr lang="es-CL" dirty="0"/>
            <a:t>Poner niño cabeza abajo para mejorar retorno venosos</a:t>
          </a:r>
        </a:p>
      </dgm:t>
    </dgm:pt>
    <dgm:pt modelId="{D2AC71F4-274A-497E-9510-5214095D1750}" type="parTrans" cxnId="{F3219D34-0D85-4E56-B821-BD587AB1DD64}">
      <dgm:prSet/>
      <dgm:spPr/>
      <dgm:t>
        <a:bodyPr/>
        <a:lstStyle/>
        <a:p>
          <a:endParaRPr lang="es-CL"/>
        </a:p>
      </dgm:t>
    </dgm:pt>
    <dgm:pt modelId="{23D6E867-1F92-44C0-8FEA-C2D74B63E4C2}" type="sibTrans" cxnId="{F3219D34-0D85-4E56-B821-BD587AB1DD64}">
      <dgm:prSet/>
      <dgm:spPr/>
      <dgm:t>
        <a:bodyPr/>
        <a:lstStyle/>
        <a:p>
          <a:endParaRPr lang="es-CL"/>
        </a:p>
      </dgm:t>
    </dgm:pt>
    <dgm:pt modelId="{B66DCFCC-2D1B-48FD-B748-E18C2CD5A1CB}">
      <dgm:prSet phldrT="[Texto]"/>
      <dgm:spPr/>
      <dgm:t>
        <a:bodyPr/>
        <a:lstStyle/>
        <a:p>
          <a:r>
            <a:rPr lang="es-CL" dirty="0"/>
            <a:t>Administrar volumen y evaluar respuesta</a:t>
          </a:r>
        </a:p>
      </dgm:t>
    </dgm:pt>
    <dgm:pt modelId="{2F53A169-D7F4-49BD-B902-B670E8DF0555}" type="parTrans" cxnId="{6A8B83FA-3162-4121-997D-5BD859B24FD5}">
      <dgm:prSet/>
      <dgm:spPr/>
      <dgm:t>
        <a:bodyPr/>
        <a:lstStyle/>
        <a:p>
          <a:endParaRPr lang="es-CL"/>
        </a:p>
      </dgm:t>
    </dgm:pt>
    <dgm:pt modelId="{96B8ABED-D2C3-4F4B-95B9-3127F659C5E6}" type="sibTrans" cxnId="{6A8B83FA-3162-4121-997D-5BD859B24FD5}">
      <dgm:prSet/>
      <dgm:spPr/>
      <dgm:t>
        <a:bodyPr/>
        <a:lstStyle/>
        <a:p>
          <a:endParaRPr lang="es-CL"/>
        </a:p>
      </dgm:t>
    </dgm:pt>
    <dgm:pt modelId="{777A7A16-9234-40DC-89A6-79D80B2A690F}">
      <dgm:prSet phldrT="[Texto]"/>
      <dgm:spPr/>
      <dgm:t>
        <a:bodyPr/>
        <a:lstStyle/>
        <a:p>
          <a:r>
            <a:rPr lang="es-CL" dirty="0"/>
            <a:t>Si no hay R, usar </a:t>
          </a:r>
          <a:r>
            <a:rPr lang="es-CL" dirty="0" err="1"/>
            <a:t>vasopresores</a:t>
          </a:r>
          <a:endParaRPr lang="es-CL" dirty="0"/>
        </a:p>
      </dgm:t>
    </dgm:pt>
    <dgm:pt modelId="{DB2560A4-F0B5-45D9-8040-C5CE3BC5946B}" type="parTrans" cxnId="{6BB0F7DA-972B-4E11-AEA5-2E023ED38668}">
      <dgm:prSet/>
      <dgm:spPr/>
      <dgm:t>
        <a:bodyPr/>
        <a:lstStyle/>
        <a:p>
          <a:endParaRPr lang="es-CL"/>
        </a:p>
      </dgm:t>
    </dgm:pt>
    <dgm:pt modelId="{EC66C9AC-4946-4C83-B6FF-E90867A5A6F5}" type="sibTrans" cxnId="{6BB0F7DA-972B-4E11-AEA5-2E023ED38668}">
      <dgm:prSet/>
      <dgm:spPr/>
      <dgm:t>
        <a:bodyPr/>
        <a:lstStyle/>
        <a:p>
          <a:endParaRPr lang="es-CL"/>
        </a:p>
      </dgm:t>
    </dgm:pt>
    <dgm:pt modelId="{50705E22-9AA6-4489-ADA9-6948EB9ADA23}">
      <dgm:prSet/>
      <dgm:spPr/>
      <dgm:t>
        <a:bodyPr/>
        <a:lstStyle/>
        <a:p>
          <a:r>
            <a:rPr lang="es-CL" dirty="0"/>
            <a:t>Enfriar o calentar según necesario</a:t>
          </a:r>
        </a:p>
      </dgm:t>
    </dgm:pt>
    <dgm:pt modelId="{BAF8C3ED-EDD1-4E71-B3DA-9048E60DB6ED}" type="parTrans" cxnId="{5E22BAEB-7283-4A0E-8B71-02BC1ECDF32E}">
      <dgm:prSet/>
      <dgm:spPr/>
      <dgm:t>
        <a:bodyPr/>
        <a:lstStyle/>
        <a:p>
          <a:endParaRPr lang="es-CL"/>
        </a:p>
      </dgm:t>
    </dgm:pt>
    <dgm:pt modelId="{008E9D6B-5610-4C80-8CD3-D74D56287811}" type="sibTrans" cxnId="{5E22BAEB-7283-4A0E-8B71-02BC1ECDF32E}">
      <dgm:prSet/>
      <dgm:spPr/>
      <dgm:t>
        <a:bodyPr/>
        <a:lstStyle/>
        <a:p>
          <a:endParaRPr lang="es-CL"/>
        </a:p>
      </dgm:t>
    </dgm:pt>
    <dgm:pt modelId="{18E613C8-63DE-4284-B0C7-B00F76D26E24}" type="pres">
      <dgm:prSet presAssocID="{55D57A0A-0F6B-431E-9B6F-FE7EE4FEDFF6}" presName="linear" presStyleCnt="0">
        <dgm:presLayoutVars>
          <dgm:dir/>
          <dgm:animLvl val="lvl"/>
          <dgm:resizeHandles val="exact"/>
        </dgm:presLayoutVars>
      </dgm:prSet>
      <dgm:spPr/>
    </dgm:pt>
    <dgm:pt modelId="{9D9F18A2-95BF-4F64-9D11-50D82CE075F7}" type="pres">
      <dgm:prSet presAssocID="{83BA79A4-8DC1-4CD5-9ACB-7B09000BE476}" presName="parentLin" presStyleCnt="0"/>
      <dgm:spPr/>
    </dgm:pt>
    <dgm:pt modelId="{30CB29B9-F656-4450-BA1E-0522F790C3DA}" type="pres">
      <dgm:prSet presAssocID="{83BA79A4-8DC1-4CD5-9ACB-7B09000BE476}" presName="parentLeftMargin" presStyleLbl="node1" presStyleIdx="0" presStyleCnt="4"/>
      <dgm:spPr/>
    </dgm:pt>
    <dgm:pt modelId="{127B8228-FE44-454F-AFCF-A24D81055404}" type="pres">
      <dgm:prSet presAssocID="{83BA79A4-8DC1-4CD5-9ACB-7B09000BE47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2305B46-6973-4554-96D2-8DFF28CA694B}" type="pres">
      <dgm:prSet presAssocID="{83BA79A4-8DC1-4CD5-9ACB-7B09000BE476}" presName="negativeSpace" presStyleCnt="0"/>
      <dgm:spPr/>
    </dgm:pt>
    <dgm:pt modelId="{F1A8CDC5-F731-4C13-963D-03CF7BEB35EC}" type="pres">
      <dgm:prSet presAssocID="{83BA79A4-8DC1-4CD5-9ACB-7B09000BE476}" presName="childText" presStyleLbl="conFgAcc1" presStyleIdx="0" presStyleCnt="4">
        <dgm:presLayoutVars>
          <dgm:bulletEnabled val="1"/>
        </dgm:presLayoutVars>
      </dgm:prSet>
      <dgm:spPr/>
    </dgm:pt>
    <dgm:pt modelId="{8542D0E1-FF7A-48EE-B95C-2A05047B0BD1}" type="pres">
      <dgm:prSet presAssocID="{23D6E867-1F92-44C0-8FEA-C2D74B63E4C2}" presName="spaceBetweenRectangles" presStyleCnt="0"/>
      <dgm:spPr/>
    </dgm:pt>
    <dgm:pt modelId="{91921B0A-1909-4B3B-A369-5A98E61ADE41}" type="pres">
      <dgm:prSet presAssocID="{B66DCFCC-2D1B-48FD-B748-E18C2CD5A1CB}" presName="parentLin" presStyleCnt="0"/>
      <dgm:spPr/>
    </dgm:pt>
    <dgm:pt modelId="{CC038F98-E8BF-4D50-9F39-E929728A7217}" type="pres">
      <dgm:prSet presAssocID="{B66DCFCC-2D1B-48FD-B748-E18C2CD5A1CB}" presName="parentLeftMargin" presStyleLbl="node1" presStyleIdx="0" presStyleCnt="4"/>
      <dgm:spPr/>
    </dgm:pt>
    <dgm:pt modelId="{5881B796-8475-4D7F-85AD-7DF268C3A9E7}" type="pres">
      <dgm:prSet presAssocID="{B66DCFCC-2D1B-48FD-B748-E18C2CD5A1C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19792E2-05F1-4824-AF58-290E35D274B0}" type="pres">
      <dgm:prSet presAssocID="{B66DCFCC-2D1B-48FD-B748-E18C2CD5A1CB}" presName="negativeSpace" presStyleCnt="0"/>
      <dgm:spPr/>
    </dgm:pt>
    <dgm:pt modelId="{75E2D8F9-2AE0-4077-B7B0-10E2D011069E}" type="pres">
      <dgm:prSet presAssocID="{B66DCFCC-2D1B-48FD-B748-E18C2CD5A1CB}" presName="childText" presStyleLbl="conFgAcc1" presStyleIdx="1" presStyleCnt="4">
        <dgm:presLayoutVars>
          <dgm:bulletEnabled val="1"/>
        </dgm:presLayoutVars>
      </dgm:prSet>
      <dgm:spPr/>
    </dgm:pt>
    <dgm:pt modelId="{A6D1545C-8AC6-4EFF-9B99-29AFBBFE7156}" type="pres">
      <dgm:prSet presAssocID="{96B8ABED-D2C3-4F4B-95B9-3127F659C5E6}" presName="spaceBetweenRectangles" presStyleCnt="0"/>
      <dgm:spPr/>
    </dgm:pt>
    <dgm:pt modelId="{A82D1E19-0DE7-4CE3-A541-105138121A5E}" type="pres">
      <dgm:prSet presAssocID="{777A7A16-9234-40DC-89A6-79D80B2A690F}" presName="parentLin" presStyleCnt="0"/>
      <dgm:spPr/>
    </dgm:pt>
    <dgm:pt modelId="{519470AF-E40B-4CA5-936A-FDFFD37DAB71}" type="pres">
      <dgm:prSet presAssocID="{777A7A16-9234-40DC-89A6-79D80B2A690F}" presName="parentLeftMargin" presStyleLbl="node1" presStyleIdx="1" presStyleCnt="4"/>
      <dgm:spPr/>
    </dgm:pt>
    <dgm:pt modelId="{1946BB72-3E9E-4964-BD27-A0BAA810B73F}" type="pres">
      <dgm:prSet presAssocID="{777A7A16-9234-40DC-89A6-79D80B2A690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6D72868-8001-4828-BD9D-441D9E6507F8}" type="pres">
      <dgm:prSet presAssocID="{777A7A16-9234-40DC-89A6-79D80B2A690F}" presName="negativeSpace" presStyleCnt="0"/>
      <dgm:spPr/>
    </dgm:pt>
    <dgm:pt modelId="{96F80D02-C018-4D5F-B597-4949D95C466E}" type="pres">
      <dgm:prSet presAssocID="{777A7A16-9234-40DC-89A6-79D80B2A690F}" presName="childText" presStyleLbl="conFgAcc1" presStyleIdx="2" presStyleCnt="4">
        <dgm:presLayoutVars>
          <dgm:bulletEnabled val="1"/>
        </dgm:presLayoutVars>
      </dgm:prSet>
      <dgm:spPr/>
    </dgm:pt>
    <dgm:pt modelId="{D264F11C-C2F3-4FCE-A70C-16F769B2D484}" type="pres">
      <dgm:prSet presAssocID="{EC66C9AC-4946-4C83-B6FF-E90867A5A6F5}" presName="spaceBetweenRectangles" presStyleCnt="0"/>
      <dgm:spPr/>
    </dgm:pt>
    <dgm:pt modelId="{0F891B91-731B-44AD-9C64-1FC8BDBE79C7}" type="pres">
      <dgm:prSet presAssocID="{50705E22-9AA6-4489-ADA9-6948EB9ADA23}" presName="parentLin" presStyleCnt="0"/>
      <dgm:spPr/>
    </dgm:pt>
    <dgm:pt modelId="{17472ADD-19DE-443E-AD07-CE17E7877BE4}" type="pres">
      <dgm:prSet presAssocID="{50705E22-9AA6-4489-ADA9-6948EB9ADA23}" presName="parentLeftMargin" presStyleLbl="node1" presStyleIdx="2" presStyleCnt="4"/>
      <dgm:spPr/>
    </dgm:pt>
    <dgm:pt modelId="{B7C7E1EE-512D-47F1-8F00-25AC2CBB77B4}" type="pres">
      <dgm:prSet presAssocID="{50705E22-9AA6-4489-ADA9-6948EB9ADA2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5BA7763D-A870-44E7-982A-14B37664B9BA}" type="pres">
      <dgm:prSet presAssocID="{50705E22-9AA6-4489-ADA9-6948EB9ADA23}" presName="negativeSpace" presStyleCnt="0"/>
      <dgm:spPr/>
    </dgm:pt>
    <dgm:pt modelId="{29732F10-4623-4E75-9A60-7359BA7D3F36}" type="pres">
      <dgm:prSet presAssocID="{50705E22-9AA6-4489-ADA9-6948EB9ADA2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6AFCB07-57DB-4104-9EB1-3CB7F65DC058}" type="presOf" srcId="{55D57A0A-0F6B-431E-9B6F-FE7EE4FEDFF6}" destId="{18E613C8-63DE-4284-B0C7-B00F76D26E24}" srcOrd="0" destOrd="0" presId="urn:microsoft.com/office/officeart/2005/8/layout/list1"/>
    <dgm:cxn modelId="{023B5716-108C-4685-A3EE-855A934144D2}" type="presOf" srcId="{50705E22-9AA6-4489-ADA9-6948EB9ADA23}" destId="{17472ADD-19DE-443E-AD07-CE17E7877BE4}" srcOrd="0" destOrd="0" presId="urn:microsoft.com/office/officeart/2005/8/layout/list1"/>
    <dgm:cxn modelId="{EFE08216-4CB1-4034-A80F-F6FC90A12023}" type="presOf" srcId="{83BA79A4-8DC1-4CD5-9ACB-7B09000BE476}" destId="{127B8228-FE44-454F-AFCF-A24D81055404}" srcOrd="1" destOrd="0" presId="urn:microsoft.com/office/officeart/2005/8/layout/list1"/>
    <dgm:cxn modelId="{F3219D34-0D85-4E56-B821-BD587AB1DD64}" srcId="{55D57A0A-0F6B-431E-9B6F-FE7EE4FEDFF6}" destId="{83BA79A4-8DC1-4CD5-9ACB-7B09000BE476}" srcOrd="0" destOrd="0" parTransId="{D2AC71F4-274A-497E-9510-5214095D1750}" sibTransId="{23D6E867-1F92-44C0-8FEA-C2D74B63E4C2}"/>
    <dgm:cxn modelId="{047E0740-5CBD-4D1B-9E32-02B245299979}" type="presOf" srcId="{B66DCFCC-2D1B-48FD-B748-E18C2CD5A1CB}" destId="{5881B796-8475-4D7F-85AD-7DF268C3A9E7}" srcOrd="1" destOrd="0" presId="urn:microsoft.com/office/officeart/2005/8/layout/list1"/>
    <dgm:cxn modelId="{B5EC6152-A997-475D-9E7A-70A2ECE31434}" type="presOf" srcId="{777A7A16-9234-40DC-89A6-79D80B2A690F}" destId="{1946BB72-3E9E-4964-BD27-A0BAA810B73F}" srcOrd="1" destOrd="0" presId="urn:microsoft.com/office/officeart/2005/8/layout/list1"/>
    <dgm:cxn modelId="{BACFCC86-2A09-460E-A749-ACE8467B7621}" type="presOf" srcId="{B66DCFCC-2D1B-48FD-B748-E18C2CD5A1CB}" destId="{CC038F98-E8BF-4D50-9F39-E929728A7217}" srcOrd="0" destOrd="0" presId="urn:microsoft.com/office/officeart/2005/8/layout/list1"/>
    <dgm:cxn modelId="{0EF4AAC4-385A-4C4F-BD52-0C21F2F1281C}" type="presOf" srcId="{50705E22-9AA6-4489-ADA9-6948EB9ADA23}" destId="{B7C7E1EE-512D-47F1-8F00-25AC2CBB77B4}" srcOrd="1" destOrd="0" presId="urn:microsoft.com/office/officeart/2005/8/layout/list1"/>
    <dgm:cxn modelId="{6CC147D1-6991-4152-A16F-DE8B82ECA592}" type="presOf" srcId="{777A7A16-9234-40DC-89A6-79D80B2A690F}" destId="{519470AF-E40B-4CA5-936A-FDFFD37DAB71}" srcOrd="0" destOrd="0" presId="urn:microsoft.com/office/officeart/2005/8/layout/list1"/>
    <dgm:cxn modelId="{A0E6E5D8-17A1-4B81-90C2-14A82115D323}" type="presOf" srcId="{83BA79A4-8DC1-4CD5-9ACB-7B09000BE476}" destId="{30CB29B9-F656-4450-BA1E-0522F790C3DA}" srcOrd="0" destOrd="0" presId="urn:microsoft.com/office/officeart/2005/8/layout/list1"/>
    <dgm:cxn modelId="{6BB0F7DA-972B-4E11-AEA5-2E023ED38668}" srcId="{55D57A0A-0F6B-431E-9B6F-FE7EE4FEDFF6}" destId="{777A7A16-9234-40DC-89A6-79D80B2A690F}" srcOrd="2" destOrd="0" parTransId="{DB2560A4-F0B5-45D9-8040-C5CE3BC5946B}" sibTransId="{EC66C9AC-4946-4C83-B6FF-E90867A5A6F5}"/>
    <dgm:cxn modelId="{5E22BAEB-7283-4A0E-8B71-02BC1ECDF32E}" srcId="{55D57A0A-0F6B-431E-9B6F-FE7EE4FEDFF6}" destId="{50705E22-9AA6-4489-ADA9-6948EB9ADA23}" srcOrd="3" destOrd="0" parTransId="{BAF8C3ED-EDD1-4E71-B3DA-9048E60DB6ED}" sibTransId="{008E9D6B-5610-4C80-8CD3-D74D56287811}"/>
    <dgm:cxn modelId="{6A8B83FA-3162-4121-997D-5BD859B24FD5}" srcId="{55D57A0A-0F6B-431E-9B6F-FE7EE4FEDFF6}" destId="{B66DCFCC-2D1B-48FD-B748-E18C2CD5A1CB}" srcOrd="1" destOrd="0" parTransId="{2F53A169-D7F4-49BD-B902-B670E8DF0555}" sibTransId="{96B8ABED-D2C3-4F4B-95B9-3127F659C5E6}"/>
    <dgm:cxn modelId="{92E7D0DC-5EFA-4CB2-A441-0EDBECF7B31D}" type="presParOf" srcId="{18E613C8-63DE-4284-B0C7-B00F76D26E24}" destId="{9D9F18A2-95BF-4F64-9D11-50D82CE075F7}" srcOrd="0" destOrd="0" presId="urn:microsoft.com/office/officeart/2005/8/layout/list1"/>
    <dgm:cxn modelId="{B8635595-93BD-4F9A-BF8D-73CC034FB456}" type="presParOf" srcId="{9D9F18A2-95BF-4F64-9D11-50D82CE075F7}" destId="{30CB29B9-F656-4450-BA1E-0522F790C3DA}" srcOrd="0" destOrd="0" presId="urn:microsoft.com/office/officeart/2005/8/layout/list1"/>
    <dgm:cxn modelId="{852CCC02-5F2A-4A43-91C9-485D8A9E8F0F}" type="presParOf" srcId="{9D9F18A2-95BF-4F64-9D11-50D82CE075F7}" destId="{127B8228-FE44-454F-AFCF-A24D81055404}" srcOrd="1" destOrd="0" presId="urn:microsoft.com/office/officeart/2005/8/layout/list1"/>
    <dgm:cxn modelId="{CDA99A37-7B3C-408E-8D68-EE9A17964CD9}" type="presParOf" srcId="{18E613C8-63DE-4284-B0C7-B00F76D26E24}" destId="{C2305B46-6973-4554-96D2-8DFF28CA694B}" srcOrd="1" destOrd="0" presId="urn:microsoft.com/office/officeart/2005/8/layout/list1"/>
    <dgm:cxn modelId="{B11D50B6-871A-4684-89AA-D5D877CA9C62}" type="presParOf" srcId="{18E613C8-63DE-4284-B0C7-B00F76D26E24}" destId="{F1A8CDC5-F731-4C13-963D-03CF7BEB35EC}" srcOrd="2" destOrd="0" presId="urn:microsoft.com/office/officeart/2005/8/layout/list1"/>
    <dgm:cxn modelId="{BD45D850-B0C5-4F57-B6D3-386AF8EC4CD9}" type="presParOf" srcId="{18E613C8-63DE-4284-B0C7-B00F76D26E24}" destId="{8542D0E1-FF7A-48EE-B95C-2A05047B0BD1}" srcOrd="3" destOrd="0" presId="urn:microsoft.com/office/officeart/2005/8/layout/list1"/>
    <dgm:cxn modelId="{7234108F-CE24-4B91-86FD-42EDA05E48C7}" type="presParOf" srcId="{18E613C8-63DE-4284-B0C7-B00F76D26E24}" destId="{91921B0A-1909-4B3B-A369-5A98E61ADE41}" srcOrd="4" destOrd="0" presId="urn:microsoft.com/office/officeart/2005/8/layout/list1"/>
    <dgm:cxn modelId="{777D53EE-D4E0-42A9-965C-D39CCF3EFD72}" type="presParOf" srcId="{91921B0A-1909-4B3B-A369-5A98E61ADE41}" destId="{CC038F98-E8BF-4D50-9F39-E929728A7217}" srcOrd="0" destOrd="0" presId="urn:microsoft.com/office/officeart/2005/8/layout/list1"/>
    <dgm:cxn modelId="{94AFF38E-1F00-47A5-A223-067A09385D5A}" type="presParOf" srcId="{91921B0A-1909-4B3B-A369-5A98E61ADE41}" destId="{5881B796-8475-4D7F-85AD-7DF268C3A9E7}" srcOrd="1" destOrd="0" presId="urn:microsoft.com/office/officeart/2005/8/layout/list1"/>
    <dgm:cxn modelId="{C55E2C44-3D58-4D43-9F46-9EEBFD36B5D3}" type="presParOf" srcId="{18E613C8-63DE-4284-B0C7-B00F76D26E24}" destId="{319792E2-05F1-4824-AF58-290E35D274B0}" srcOrd="5" destOrd="0" presId="urn:microsoft.com/office/officeart/2005/8/layout/list1"/>
    <dgm:cxn modelId="{DFD37433-4FA9-4B0A-9C2C-50F12409B67E}" type="presParOf" srcId="{18E613C8-63DE-4284-B0C7-B00F76D26E24}" destId="{75E2D8F9-2AE0-4077-B7B0-10E2D011069E}" srcOrd="6" destOrd="0" presId="urn:microsoft.com/office/officeart/2005/8/layout/list1"/>
    <dgm:cxn modelId="{6CA4A071-8712-463C-B815-FB05E1F62AA5}" type="presParOf" srcId="{18E613C8-63DE-4284-B0C7-B00F76D26E24}" destId="{A6D1545C-8AC6-4EFF-9B99-29AFBBFE7156}" srcOrd="7" destOrd="0" presId="urn:microsoft.com/office/officeart/2005/8/layout/list1"/>
    <dgm:cxn modelId="{4033F6D4-5FD2-4B53-9C21-0B2222D7CC43}" type="presParOf" srcId="{18E613C8-63DE-4284-B0C7-B00F76D26E24}" destId="{A82D1E19-0DE7-4CE3-A541-105138121A5E}" srcOrd="8" destOrd="0" presId="urn:microsoft.com/office/officeart/2005/8/layout/list1"/>
    <dgm:cxn modelId="{90DCE48C-9148-47D5-A8C9-BFFE2BF716A8}" type="presParOf" srcId="{A82D1E19-0DE7-4CE3-A541-105138121A5E}" destId="{519470AF-E40B-4CA5-936A-FDFFD37DAB71}" srcOrd="0" destOrd="0" presId="urn:microsoft.com/office/officeart/2005/8/layout/list1"/>
    <dgm:cxn modelId="{19755602-8206-4310-BEA9-EDB483B3349A}" type="presParOf" srcId="{A82D1E19-0DE7-4CE3-A541-105138121A5E}" destId="{1946BB72-3E9E-4964-BD27-A0BAA810B73F}" srcOrd="1" destOrd="0" presId="urn:microsoft.com/office/officeart/2005/8/layout/list1"/>
    <dgm:cxn modelId="{BC3CF339-FD8E-463C-8021-613772E77E30}" type="presParOf" srcId="{18E613C8-63DE-4284-B0C7-B00F76D26E24}" destId="{26D72868-8001-4828-BD9D-441D9E6507F8}" srcOrd="9" destOrd="0" presId="urn:microsoft.com/office/officeart/2005/8/layout/list1"/>
    <dgm:cxn modelId="{7BC3CD6B-D3A4-4F70-998A-0BCCD26E9AB4}" type="presParOf" srcId="{18E613C8-63DE-4284-B0C7-B00F76D26E24}" destId="{96F80D02-C018-4D5F-B597-4949D95C466E}" srcOrd="10" destOrd="0" presId="urn:microsoft.com/office/officeart/2005/8/layout/list1"/>
    <dgm:cxn modelId="{8E8EC5EE-BEFF-4011-A394-9EC9B9D13752}" type="presParOf" srcId="{18E613C8-63DE-4284-B0C7-B00F76D26E24}" destId="{D264F11C-C2F3-4FCE-A70C-16F769B2D484}" srcOrd="11" destOrd="0" presId="urn:microsoft.com/office/officeart/2005/8/layout/list1"/>
    <dgm:cxn modelId="{0E1B565B-9FAD-4BDA-8A6E-AEB2A35E2B7D}" type="presParOf" srcId="{18E613C8-63DE-4284-B0C7-B00F76D26E24}" destId="{0F891B91-731B-44AD-9C64-1FC8BDBE79C7}" srcOrd="12" destOrd="0" presId="urn:microsoft.com/office/officeart/2005/8/layout/list1"/>
    <dgm:cxn modelId="{B779E7F4-214A-4510-B93A-0A8E4764309E}" type="presParOf" srcId="{0F891B91-731B-44AD-9C64-1FC8BDBE79C7}" destId="{17472ADD-19DE-443E-AD07-CE17E7877BE4}" srcOrd="0" destOrd="0" presId="urn:microsoft.com/office/officeart/2005/8/layout/list1"/>
    <dgm:cxn modelId="{553BDBB2-6029-4A79-ACE8-9F75E98F4115}" type="presParOf" srcId="{0F891B91-731B-44AD-9C64-1FC8BDBE79C7}" destId="{B7C7E1EE-512D-47F1-8F00-25AC2CBB77B4}" srcOrd="1" destOrd="0" presId="urn:microsoft.com/office/officeart/2005/8/layout/list1"/>
    <dgm:cxn modelId="{0DB7CA1B-F529-414B-9C80-2C02E6A7C69C}" type="presParOf" srcId="{18E613C8-63DE-4284-B0C7-B00F76D26E24}" destId="{5BA7763D-A870-44E7-982A-14B37664B9BA}" srcOrd="13" destOrd="0" presId="urn:microsoft.com/office/officeart/2005/8/layout/list1"/>
    <dgm:cxn modelId="{42D036FA-DA86-46F3-9DDE-D3299875A7E5}" type="presParOf" srcId="{18E613C8-63DE-4284-B0C7-B00F76D26E24}" destId="{29732F10-4623-4E75-9A60-7359BA7D3F3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11C570C-AE15-4FE7-AD72-86640605964C}" type="doc">
      <dgm:prSet loTypeId="urn:microsoft.com/office/officeart/2011/layout/Circle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ED49BD83-5337-411D-8922-72CC7ADA4F66}">
      <dgm:prSet phldrT="[Texto]"/>
      <dgm:spPr/>
      <dgm:t>
        <a:bodyPr/>
        <a:lstStyle/>
        <a:p>
          <a:r>
            <a:rPr lang="es-CL" dirty="0"/>
            <a:t>Taponamiento cardiaco</a:t>
          </a:r>
        </a:p>
      </dgm:t>
    </dgm:pt>
    <dgm:pt modelId="{35721DEB-E8B5-4E32-9722-6D6B1FE7B0A6}" type="parTrans" cxnId="{3D469061-CB9A-46A4-952C-DCE3B6A9734E}">
      <dgm:prSet/>
      <dgm:spPr/>
      <dgm:t>
        <a:bodyPr/>
        <a:lstStyle/>
        <a:p>
          <a:endParaRPr lang="es-CL"/>
        </a:p>
      </dgm:t>
    </dgm:pt>
    <dgm:pt modelId="{F2A326DE-B47E-4B9D-B209-6C84E731F2F3}" type="sibTrans" cxnId="{3D469061-CB9A-46A4-952C-DCE3B6A9734E}">
      <dgm:prSet/>
      <dgm:spPr/>
      <dgm:t>
        <a:bodyPr/>
        <a:lstStyle/>
        <a:p>
          <a:endParaRPr lang="es-CL"/>
        </a:p>
      </dgm:t>
    </dgm:pt>
    <dgm:pt modelId="{003DBA95-BA3B-4FBA-8ABC-AFB09B4B26E2}">
      <dgm:prSet phldrT="[Texto]"/>
      <dgm:spPr/>
      <dgm:t>
        <a:bodyPr/>
        <a:lstStyle/>
        <a:p>
          <a:r>
            <a:rPr lang="es-CL" dirty="0" err="1"/>
            <a:t>Neumotorax</a:t>
          </a:r>
          <a:r>
            <a:rPr lang="es-CL" dirty="0"/>
            <a:t> a tensión</a:t>
          </a:r>
        </a:p>
      </dgm:t>
    </dgm:pt>
    <dgm:pt modelId="{CDFFCAEA-BB93-4EF8-AF58-AAC3D3309F38}" type="parTrans" cxnId="{DE0A4698-6B0B-49CD-B2C4-440EF8209174}">
      <dgm:prSet/>
      <dgm:spPr/>
      <dgm:t>
        <a:bodyPr/>
        <a:lstStyle/>
        <a:p>
          <a:endParaRPr lang="es-CL"/>
        </a:p>
      </dgm:t>
    </dgm:pt>
    <dgm:pt modelId="{63F4E8C6-129F-4654-8264-CA4EA3618A44}" type="sibTrans" cxnId="{DE0A4698-6B0B-49CD-B2C4-440EF8209174}">
      <dgm:prSet/>
      <dgm:spPr/>
      <dgm:t>
        <a:bodyPr/>
        <a:lstStyle/>
        <a:p>
          <a:endParaRPr lang="es-CL"/>
        </a:p>
      </dgm:t>
    </dgm:pt>
    <dgm:pt modelId="{CA4706B9-1B81-4C39-BACF-0457559776CD}">
      <dgm:prSet phldrT="[Texto]"/>
      <dgm:spPr/>
      <dgm:t>
        <a:bodyPr/>
        <a:lstStyle/>
        <a:p>
          <a:r>
            <a:rPr lang="es-CL" dirty="0" err="1"/>
            <a:t>Embolía</a:t>
          </a:r>
          <a:r>
            <a:rPr lang="es-CL" dirty="0"/>
            <a:t> pulmonar masiva</a:t>
          </a:r>
        </a:p>
      </dgm:t>
    </dgm:pt>
    <dgm:pt modelId="{6BFE43D1-BD32-44E7-A078-99D0B7660138}" type="parTrans" cxnId="{8791FD8A-D373-4370-BF84-68381C41B7D9}">
      <dgm:prSet/>
      <dgm:spPr/>
      <dgm:t>
        <a:bodyPr/>
        <a:lstStyle/>
        <a:p>
          <a:endParaRPr lang="es-CL"/>
        </a:p>
      </dgm:t>
    </dgm:pt>
    <dgm:pt modelId="{1BEDAEE9-9D7E-4EDA-B205-40225F5632F7}" type="sibTrans" cxnId="{8791FD8A-D373-4370-BF84-68381C41B7D9}">
      <dgm:prSet/>
      <dgm:spPr/>
      <dgm:t>
        <a:bodyPr/>
        <a:lstStyle/>
        <a:p>
          <a:endParaRPr lang="es-CL"/>
        </a:p>
      </dgm:t>
    </dgm:pt>
    <dgm:pt modelId="{565029BF-DAD7-4E02-B54E-C6A7061DDA09}">
      <dgm:prSet/>
      <dgm:spPr/>
      <dgm:t>
        <a:bodyPr/>
        <a:lstStyle/>
        <a:p>
          <a:r>
            <a:rPr lang="es-CL" dirty="0"/>
            <a:t>Lesiones cardiacas congénitas </a:t>
          </a:r>
          <a:r>
            <a:rPr lang="es-CL" dirty="0" err="1"/>
            <a:t>ductus</a:t>
          </a:r>
          <a:r>
            <a:rPr lang="es-CL" dirty="0"/>
            <a:t> dependientes</a:t>
          </a:r>
        </a:p>
      </dgm:t>
    </dgm:pt>
    <dgm:pt modelId="{FC5F0585-CBA0-496E-89F5-0776F62B3F6E}" type="parTrans" cxnId="{2703F265-314F-4DEC-896E-97889D712D80}">
      <dgm:prSet/>
      <dgm:spPr/>
      <dgm:t>
        <a:bodyPr/>
        <a:lstStyle/>
        <a:p>
          <a:endParaRPr lang="es-CL"/>
        </a:p>
      </dgm:t>
    </dgm:pt>
    <dgm:pt modelId="{A32612F7-B217-4573-8E09-8238BA9BE23C}" type="sibTrans" cxnId="{2703F265-314F-4DEC-896E-97889D712D80}">
      <dgm:prSet/>
      <dgm:spPr/>
      <dgm:t>
        <a:bodyPr/>
        <a:lstStyle/>
        <a:p>
          <a:endParaRPr lang="es-CL"/>
        </a:p>
      </dgm:t>
    </dgm:pt>
    <dgm:pt modelId="{0BFDC10A-50B6-4908-9FD3-9BCA0DC5431B}" type="pres">
      <dgm:prSet presAssocID="{211C570C-AE15-4FE7-AD72-86640605964C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7D6787A2-4691-47F9-88F1-FF8345558E18}" type="pres">
      <dgm:prSet presAssocID="{CA4706B9-1B81-4C39-BACF-0457559776CD}" presName="Accent4" presStyleCnt="0"/>
      <dgm:spPr/>
    </dgm:pt>
    <dgm:pt modelId="{24CC6AF1-2E34-4EC4-8F0F-3E9C70FCC4BC}" type="pres">
      <dgm:prSet presAssocID="{CA4706B9-1B81-4C39-BACF-0457559776CD}" presName="Accent" presStyleLbl="node1" presStyleIdx="0" presStyleCnt="4"/>
      <dgm:spPr/>
    </dgm:pt>
    <dgm:pt modelId="{3C0DA0FB-15BD-4521-A242-B4A1DBBF8412}" type="pres">
      <dgm:prSet presAssocID="{CA4706B9-1B81-4C39-BACF-0457559776CD}" presName="ParentBackground4" presStyleCnt="0"/>
      <dgm:spPr/>
    </dgm:pt>
    <dgm:pt modelId="{737A80CB-302A-4B7A-8180-C63770B2D145}" type="pres">
      <dgm:prSet presAssocID="{CA4706B9-1B81-4C39-BACF-0457559776CD}" presName="ParentBackground" presStyleLbl="fgAcc1" presStyleIdx="0" presStyleCnt="4"/>
      <dgm:spPr/>
    </dgm:pt>
    <dgm:pt modelId="{255B8BAD-BF3E-42B5-8D59-3683F26AFA33}" type="pres">
      <dgm:prSet presAssocID="{CA4706B9-1B81-4C39-BACF-0457559776CD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CBF87447-B1E0-4E29-838C-FC594ED5E1CA}" type="pres">
      <dgm:prSet presAssocID="{565029BF-DAD7-4E02-B54E-C6A7061DDA09}" presName="Accent3" presStyleCnt="0"/>
      <dgm:spPr/>
    </dgm:pt>
    <dgm:pt modelId="{D60BA912-FE29-4ACA-BD3C-3E1C1824EBDE}" type="pres">
      <dgm:prSet presAssocID="{565029BF-DAD7-4E02-B54E-C6A7061DDA09}" presName="Accent" presStyleLbl="node1" presStyleIdx="1" presStyleCnt="4"/>
      <dgm:spPr/>
    </dgm:pt>
    <dgm:pt modelId="{1DF8CCBA-A4AA-454A-A4E6-2AA24E59EB0C}" type="pres">
      <dgm:prSet presAssocID="{565029BF-DAD7-4E02-B54E-C6A7061DDA09}" presName="ParentBackground3" presStyleCnt="0"/>
      <dgm:spPr/>
    </dgm:pt>
    <dgm:pt modelId="{3F35CBDE-7766-4DBF-9D59-EF06B98E000E}" type="pres">
      <dgm:prSet presAssocID="{565029BF-DAD7-4E02-B54E-C6A7061DDA09}" presName="ParentBackground" presStyleLbl="fgAcc1" presStyleIdx="1" presStyleCnt="4"/>
      <dgm:spPr/>
    </dgm:pt>
    <dgm:pt modelId="{147D006D-B307-45D5-840C-BF6FC262A9D9}" type="pres">
      <dgm:prSet presAssocID="{565029BF-DAD7-4E02-B54E-C6A7061DDA09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306D12A-5659-4A65-99F0-010685286B1A}" type="pres">
      <dgm:prSet presAssocID="{003DBA95-BA3B-4FBA-8ABC-AFB09B4B26E2}" presName="Accent2" presStyleCnt="0"/>
      <dgm:spPr/>
    </dgm:pt>
    <dgm:pt modelId="{E2398F2F-F951-4181-BC4C-450588C43414}" type="pres">
      <dgm:prSet presAssocID="{003DBA95-BA3B-4FBA-8ABC-AFB09B4B26E2}" presName="Accent" presStyleLbl="node1" presStyleIdx="2" presStyleCnt="4"/>
      <dgm:spPr/>
    </dgm:pt>
    <dgm:pt modelId="{CED0F2AF-AC81-4AB8-B584-939063470AD5}" type="pres">
      <dgm:prSet presAssocID="{003DBA95-BA3B-4FBA-8ABC-AFB09B4B26E2}" presName="ParentBackground2" presStyleCnt="0"/>
      <dgm:spPr/>
    </dgm:pt>
    <dgm:pt modelId="{DAEA9384-A361-45AA-9739-168C79B0B0A4}" type="pres">
      <dgm:prSet presAssocID="{003DBA95-BA3B-4FBA-8ABC-AFB09B4B26E2}" presName="ParentBackground" presStyleLbl="fgAcc1" presStyleIdx="2" presStyleCnt="4"/>
      <dgm:spPr/>
    </dgm:pt>
    <dgm:pt modelId="{B74D0A72-13D2-42C4-89AF-A2052C6C3A55}" type="pres">
      <dgm:prSet presAssocID="{003DBA95-BA3B-4FBA-8ABC-AFB09B4B26E2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3DC968E-8995-4723-BF0E-B57EF6ACC1AA}" type="pres">
      <dgm:prSet presAssocID="{ED49BD83-5337-411D-8922-72CC7ADA4F66}" presName="Accent1" presStyleCnt="0"/>
      <dgm:spPr/>
    </dgm:pt>
    <dgm:pt modelId="{523E2287-ADA8-4C4B-A6DC-92EF4BCA460C}" type="pres">
      <dgm:prSet presAssocID="{ED49BD83-5337-411D-8922-72CC7ADA4F66}" presName="Accent" presStyleLbl="node1" presStyleIdx="3" presStyleCnt="4"/>
      <dgm:spPr/>
    </dgm:pt>
    <dgm:pt modelId="{DC10DB49-F71E-45EF-BF4C-5BC71AA90708}" type="pres">
      <dgm:prSet presAssocID="{ED49BD83-5337-411D-8922-72CC7ADA4F66}" presName="ParentBackground1" presStyleCnt="0"/>
      <dgm:spPr/>
    </dgm:pt>
    <dgm:pt modelId="{4D60C2C0-8C69-4537-8E48-AD2AC715F0B3}" type="pres">
      <dgm:prSet presAssocID="{ED49BD83-5337-411D-8922-72CC7ADA4F66}" presName="ParentBackground" presStyleLbl="fgAcc1" presStyleIdx="3" presStyleCnt="4"/>
      <dgm:spPr/>
    </dgm:pt>
    <dgm:pt modelId="{2A6D7C88-B83E-4191-BE18-05B33E06D0F9}" type="pres">
      <dgm:prSet presAssocID="{ED49BD83-5337-411D-8922-72CC7ADA4F6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F2767001-0444-4F49-B089-5C88C948C260}" type="presOf" srcId="{CA4706B9-1B81-4C39-BACF-0457559776CD}" destId="{737A80CB-302A-4B7A-8180-C63770B2D145}" srcOrd="0" destOrd="0" presId="urn:microsoft.com/office/officeart/2011/layout/CircleProcess"/>
    <dgm:cxn modelId="{80AD423B-17E9-428D-8098-55149721EED2}" type="presOf" srcId="{565029BF-DAD7-4E02-B54E-C6A7061DDA09}" destId="{147D006D-B307-45D5-840C-BF6FC262A9D9}" srcOrd="1" destOrd="0" presId="urn:microsoft.com/office/officeart/2011/layout/CircleProcess"/>
    <dgm:cxn modelId="{3D469061-CB9A-46A4-952C-DCE3B6A9734E}" srcId="{211C570C-AE15-4FE7-AD72-86640605964C}" destId="{ED49BD83-5337-411D-8922-72CC7ADA4F66}" srcOrd="0" destOrd="0" parTransId="{35721DEB-E8B5-4E32-9722-6D6B1FE7B0A6}" sibTransId="{F2A326DE-B47E-4B9D-B209-6C84E731F2F3}"/>
    <dgm:cxn modelId="{2703F265-314F-4DEC-896E-97889D712D80}" srcId="{211C570C-AE15-4FE7-AD72-86640605964C}" destId="{565029BF-DAD7-4E02-B54E-C6A7061DDA09}" srcOrd="2" destOrd="0" parTransId="{FC5F0585-CBA0-496E-89F5-0776F62B3F6E}" sibTransId="{A32612F7-B217-4573-8E09-8238BA9BE23C}"/>
    <dgm:cxn modelId="{470D6972-02BC-4860-A4DD-F6558048984F}" type="presOf" srcId="{003DBA95-BA3B-4FBA-8ABC-AFB09B4B26E2}" destId="{B74D0A72-13D2-42C4-89AF-A2052C6C3A55}" srcOrd="1" destOrd="0" presId="urn:microsoft.com/office/officeart/2011/layout/CircleProcess"/>
    <dgm:cxn modelId="{E4AA6B56-AD62-4AAE-97A9-441D1FF84208}" type="presOf" srcId="{211C570C-AE15-4FE7-AD72-86640605964C}" destId="{0BFDC10A-50B6-4908-9FD3-9BCA0DC5431B}" srcOrd="0" destOrd="0" presId="urn:microsoft.com/office/officeart/2011/layout/CircleProcess"/>
    <dgm:cxn modelId="{08C2A986-63B0-44EE-ADA2-3F988BB339FB}" type="presOf" srcId="{003DBA95-BA3B-4FBA-8ABC-AFB09B4B26E2}" destId="{DAEA9384-A361-45AA-9739-168C79B0B0A4}" srcOrd="0" destOrd="0" presId="urn:microsoft.com/office/officeart/2011/layout/CircleProcess"/>
    <dgm:cxn modelId="{8791FD8A-D373-4370-BF84-68381C41B7D9}" srcId="{211C570C-AE15-4FE7-AD72-86640605964C}" destId="{CA4706B9-1B81-4C39-BACF-0457559776CD}" srcOrd="3" destOrd="0" parTransId="{6BFE43D1-BD32-44E7-A078-99D0B7660138}" sibTransId="{1BEDAEE9-9D7E-4EDA-B205-40225F5632F7}"/>
    <dgm:cxn modelId="{DE0A4698-6B0B-49CD-B2C4-440EF8209174}" srcId="{211C570C-AE15-4FE7-AD72-86640605964C}" destId="{003DBA95-BA3B-4FBA-8ABC-AFB09B4B26E2}" srcOrd="1" destOrd="0" parTransId="{CDFFCAEA-BB93-4EF8-AF58-AAC3D3309F38}" sibTransId="{63F4E8C6-129F-4654-8264-CA4EA3618A44}"/>
    <dgm:cxn modelId="{646B3FA8-8932-4F3C-8AC3-948EDA6C2C55}" type="presOf" srcId="{565029BF-DAD7-4E02-B54E-C6A7061DDA09}" destId="{3F35CBDE-7766-4DBF-9D59-EF06B98E000E}" srcOrd="0" destOrd="0" presId="urn:microsoft.com/office/officeart/2011/layout/CircleProcess"/>
    <dgm:cxn modelId="{92887CB3-4733-4841-BAE3-9A8B5B604FC7}" type="presOf" srcId="{ED49BD83-5337-411D-8922-72CC7ADA4F66}" destId="{2A6D7C88-B83E-4191-BE18-05B33E06D0F9}" srcOrd="1" destOrd="0" presId="urn:microsoft.com/office/officeart/2011/layout/CircleProcess"/>
    <dgm:cxn modelId="{1F6CBFCB-2C06-4DE4-9C13-1383BC4B33BE}" type="presOf" srcId="{ED49BD83-5337-411D-8922-72CC7ADA4F66}" destId="{4D60C2C0-8C69-4537-8E48-AD2AC715F0B3}" srcOrd="0" destOrd="0" presId="urn:microsoft.com/office/officeart/2011/layout/CircleProcess"/>
    <dgm:cxn modelId="{55464ECF-A90D-41D5-8B3A-2EDEBB01A98B}" type="presOf" srcId="{CA4706B9-1B81-4C39-BACF-0457559776CD}" destId="{255B8BAD-BF3E-42B5-8D59-3683F26AFA33}" srcOrd="1" destOrd="0" presId="urn:microsoft.com/office/officeart/2011/layout/CircleProcess"/>
    <dgm:cxn modelId="{A146970F-866F-4C19-81C1-EAA1BEE27541}" type="presParOf" srcId="{0BFDC10A-50B6-4908-9FD3-9BCA0DC5431B}" destId="{7D6787A2-4691-47F9-88F1-FF8345558E18}" srcOrd="0" destOrd="0" presId="urn:microsoft.com/office/officeart/2011/layout/CircleProcess"/>
    <dgm:cxn modelId="{3587D96C-AE76-4977-BD79-4EA53F077752}" type="presParOf" srcId="{7D6787A2-4691-47F9-88F1-FF8345558E18}" destId="{24CC6AF1-2E34-4EC4-8F0F-3E9C70FCC4BC}" srcOrd="0" destOrd="0" presId="urn:microsoft.com/office/officeart/2011/layout/CircleProcess"/>
    <dgm:cxn modelId="{BDDC683A-A5FF-4A92-9663-ECF28EA8C0CC}" type="presParOf" srcId="{0BFDC10A-50B6-4908-9FD3-9BCA0DC5431B}" destId="{3C0DA0FB-15BD-4521-A242-B4A1DBBF8412}" srcOrd="1" destOrd="0" presId="urn:microsoft.com/office/officeart/2011/layout/CircleProcess"/>
    <dgm:cxn modelId="{F6E1C20B-EFFD-41CB-A908-E74A9F26EF45}" type="presParOf" srcId="{3C0DA0FB-15BD-4521-A242-B4A1DBBF8412}" destId="{737A80CB-302A-4B7A-8180-C63770B2D145}" srcOrd="0" destOrd="0" presId="urn:microsoft.com/office/officeart/2011/layout/CircleProcess"/>
    <dgm:cxn modelId="{489F135F-7ECF-4246-AFF6-22635F1B9F3B}" type="presParOf" srcId="{0BFDC10A-50B6-4908-9FD3-9BCA0DC5431B}" destId="{255B8BAD-BF3E-42B5-8D59-3683F26AFA33}" srcOrd="2" destOrd="0" presId="urn:microsoft.com/office/officeart/2011/layout/CircleProcess"/>
    <dgm:cxn modelId="{2AF10A76-7A6D-4977-8815-6AF8F4C0F9FA}" type="presParOf" srcId="{0BFDC10A-50B6-4908-9FD3-9BCA0DC5431B}" destId="{CBF87447-B1E0-4E29-838C-FC594ED5E1CA}" srcOrd="3" destOrd="0" presId="urn:microsoft.com/office/officeart/2011/layout/CircleProcess"/>
    <dgm:cxn modelId="{9FFFBDBE-9ACF-4D51-9F03-86DD7E3FC4D5}" type="presParOf" srcId="{CBF87447-B1E0-4E29-838C-FC594ED5E1CA}" destId="{D60BA912-FE29-4ACA-BD3C-3E1C1824EBDE}" srcOrd="0" destOrd="0" presId="urn:microsoft.com/office/officeart/2011/layout/CircleProcess"/>
    <dgm:cxn modelId="{739203C6-BBAF-4D5C-B689-E63E13AB7DE2}" type="presParOf" srcId="{0BFDC10A-50B6-4908-9FD3-9BCA0DC5431B}" destId="{1DF8CCBA-A4AA-454A-A4E6-2AA24E59EB0C}" srcOrd="4" destOrd="0" presId="urn:microsoft.com/office/officeart/2011/layout/CircleProcess"/>
    <dgm:cxn modelId="{ABDD5AEC-AAEF-4159-81B2-1C0D529FA0D1}" type="presParOf" srcId="{1DF8CCBA-A4AA-454A-A4E6-2AA24E59EB0C}" destId="{3F35CBDE-7766-4DBF-9D59-EF06B98E000E}" srcOrd="0" destOrd="0" presId="urn:microsoft.com/office/officeart/2011/layout/CircleProcess"/>
    <dgm:cxn modelId="{381C5EF9-9B30-4DD9-94B5-4841B354ACC4}" type="presParOf" srcId="{0BFDC10A-50B6-4908-9FD3-9BCA0DC5431B}" destId="{147D006D-B307-45D5-840C-BF6FC262A9D9}" srcOrd="5" destOrd="0" presId="urn:microsoft.com/office/officeart/2011/layout/CircleProcess"/>
    <dgm:cxn modelId="{5DC9C76F-7020-4C82-B8CD-314D3E6A981F}" type="presParOf" srcId="{0BFDC10A-50B6-4908-9FD3-9BCA0DC5431B}" destId="{2306D12A-5659-4A65-99F0-010685286B1A}" srcOrd="6" destOrd="0" presId="urn:microsoft.com/office/officeart/2011/layout/CircleProcess"/>
    <dgm:cxn modelId="{C1585D39-988A-4F69-B6AC-69C5AFB6F899}" type="presParOf" srcId="{2306D12A-5659-4A65-99F0-010685286B1A}" destId="{E2398F2F-F951-4181-BC4C-450588C43414}" srcOrd="0" destOrd="0" presId="urn:microsoft.com/office/officeart/2011/layout/CircleProcess"/>
    <dgm:cxn modelId="{A47A9EB1-0195-44E3-A733-CEC4A1C830B5}" type="presParOf" srcId="{0BFDC10A-50B6-4908-9FD3-9BCA0DC5431B}" destId="{CED0F2AF-AC81-4AB8-B584-939063470AD5}" srcOrd="7" destOrd="0" presId="urn:microsoft.com/office/officeart/2011/layout/CircleProcess"/>
    <dgm:cxn modelId="{75C11666-4F8C-42AE-8D5F-E6533A6A076C}" type="presParOf" srcId="{CED0F2AF-AC81-4AB8-B584-939063470AD5}" destId="{DAEA9384-A361-45AA-9739-168C79B0B0A4}" srcOrd="0" destOrd="0" presId="urn:microsoft.com/office/officeart/2011/layout/CircleProcess"/>
    <dgm:cxn modelId="{EF28B2A8-FCD2-4C7F-B1B1-8CD58B8F3A4C}" type="presParOf" srcId="{0BFDC10A-50B6-4908-9FD3-9BCA0DC5431B}" destId="{B74D0A72-13D2-42C4-89AF-A2052C6C3A55}" srcOrd="8" destOrd="0" presId="urn:microsoft.com/office/officeart/2011/layout/CircleProcess"/>
    <dgm:cxn modelId="{25CAB080-A0C7-40B0-BD6B-6B2BD4290A4C}" type="presParOf" srcId="{0BFDC10A-50B6-4908-9FD3-9BCA0DC5431B}" destId="{63DC968E-8995-4723-BF0E-B57EF6ACC1AA}" srcOrd="9" destOrd="0" presId="urn:microsoft.com/office/officeart/2011/layout/CircleProcess"/>
    <dgm:cxn modelId="{47CBD28D-2756-45B6-ABF1-63B74DDA3161}" type="presParOf" srcId="{63DC968E-8995-4723-BF0E-B57EF6ACC1AA}" destId="{523E2287-ADA8-4C4B-A6DC-92EF4BCA460C}" srcOrd="0" destOrd="0" presId="urn:microsoft.com/office/officeart/2011/layout/CircleProcess"/>
    <dgm:cxn modelId="{028EAED1-F9BB-456E-8BB3-A5A0CC77985E}" type="presParOf" srcId="{0BFDC10A-50B6-4908-9FD3-9BCA0DC5431B}" destId="{DC10DB49-F71E-45EF-BF4C-5BC71AA90708}" srcOrd="10" destOrd="0" presId="urn:microsoft.com/office/officeart/2011/layout/CircleProcess"/>
    <dgm:cxn modelId="{85162F67-51E2-4A26-9F3F-09CE3FA4ACBE}" type="presParOf" srcId="{DC10DB49-F71E-45EF-BF4C-5BC71AA90708}" destId="{4D60C2C0-8C69-4537-8E48-AD2AC715F0B3}" srcOrd="0" destOrd="0" presId="urn:microsoft.com/office/officeart/2011/layout/CircleProcess"/>
    <dgm:cxn modelId="{2F51CC47-675E-40A5-B41A-F4551E8D490A}" type="presParOf" srcId="{0BFDC10A-50B6-4908-9FD3-9BCA0DC5431B}" destId="{2A6D7C88-B83E-4191-BE18-05B33E06D0F9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C47845D-5B70-4AAA-A38F-1A0499B46520}" type="doc">
      <dgm:prSet loTypeId="urn:microsoft.com/office/officeart/2005/8/layout/vProcess5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CL"/>
        </a:p>
      </dgm:t>
    </dgm:pt>
    <dgm:pt modelId="{629F67E6-28C2-47E5-9A90-359200FB7C17}">
      <dgm:prSet phldrT="[Text]"/>
      <dgm:spPr/>
      <dgm:t>
        <a:bodyPr/>
        <a:lstStyle/>
        <a:p>
          <a:r>
            <a:rPr lang="es-CL" dirty="0"/>
            <a:t>Rotar pierna hacia afuera. Identificar la tuberosidad anterior de la tibia, aprox. 1-3 cm por debajo hacia medial, esta la parte plana</a:t>
          </a:r>
        </a:p>
      </dgm:t>
    </dgm:pt>
    <dgm:pt modelId="{279E012B-14E8-44F7-B895-386B0541DB2D}" type="parTrans" cxnId="{EFAEA491-44ED-4CBF-8CCE-40F2E386F650}">
      <dgm:prSet/>
      <dgm:spPr/>
      <dgm:t>
        <a:bodyPr/>
        <a:lstStyle/>
        <a:p>
          <a:endParaRPr lang="es-CL"/>
        </a:p>
      </dgm:t>
    </dgm:pt>
    <dgm:pt modelId="{3CCE147B-6418-47BA-99D5-A9E6F700E99B}" type="sibTrans" cxnId="{EFAEA491-44ED-4CBF-8CCE-40F2E386F650}">
      <dgm:prSet/>
      <dgm:spPr/>
      <dgm:t>
        <a:bodyPr/>
        <a:lstStyle/>
        <a:p>
          <a:endParaRPr lang="es-CL"/>
        </a:p>
      </dgm:t>
    </dgm:pt>
    <dgm:pt modelId="{40920AFF-5568-4F39-9BF7-20EED193679E}">
      <dgm:prSet/>
      <dgm:spPr/>
      <dgm:t>
        <a:bodyPr/>
        <a:lstStyle/>
        <a:p>
          <a:r>
            <a:rPr lang="es-CL"/>
            <a:t>Técnica aséptica</a:t>
          </a:r>
          <a:endParaRPr lang="es-CL" dirty="0"/>
        </a:p>
      </dgm:t>
    </dgm:pt>
    <dgm:pt modelId="{458C3B43-1BCD-41F2-9D1A-46A99EBEA436}" type="parTrans" cxnId="{EAB764CD-1F4D-43DD-97FA-53378C5D08D0}">
      <dgm:prSet/>
      <dgm:spPr/>
      <dgm:t>
        <a:bodyPr/>
        <a:lstStyle/>
        <a:p>
          <a:endParaRPr lang="es-CL"/>
        </a:p>
      </dgm:t>
    </dgm:pt>
    <dgm:pt modelId="{11853F6D-F98D-4E8A-AAC8-C94DE7412BBE}" type="sibTrans" cxnId="{EAB764CD-1F4D-43DD-97FA-53378C5D08D0}">
      <dgm:prSet/>
      <dgm:spPr/>
      <dgm:t>
        <a:bodyPr/>
        <a:lstStyle/>
        <a:p>
          <a:endParaRPr lang="es-CL"/>
        </a:p>
      </dgm:t>
    </dgm:pt>
    <dgm:pt modelId="{4C8B24AD-6846-4C57-8FF2-EA7C616B011D}">
      <dgm:prSet/>
      <dgm:spPr/>
      <dgm:t>
        <a:bodyPr/>
        <a:lstStyle/>
        <a:p>
          <a:r>
            <a:rPr lang="es-CL"/>
            <a:t>Deje el estilete dentro de la aguja durante la inserción para evitar que se obstruya.</a:t>
          </a:r>
          <a:endParaRPr lang="es-CL" dirty="0"/>
        </a:p>
      </dgm:t>
    </dgm:pt>
    <dgm:pt modelId="{DD4787FB-8AE2-424A-BFA1-C5565A39D5F6}" type="parTrans" cxnId="{11AEFD14-43FA-45A2-8285-B33DE9D9E389}">
      <dgm:prSet/>
      <dgm:spPr/>
      <dgm:t>
        <a:bodyPr/>
        <a:lstStyle/>
        <a:p>
          <a:endParaRPr lang="es-CL"/>
        </a:p>
      </dgm:t>
    </dgm:pt>
    <dgm:pt modelId="{C9895DDB-8EF3-4A67-AD5E-760D019B0C16}" type="sibTrans" cxnId="{11AEFD14-43FA-45A2-8285-B33DE9D9E389}">
      <dgm:prSet/>
      <dgm:spPr/>
      <dgm:t>
        <a:bodyPr/>
        <a:lstStyle/>
        <a:p>
          <a:endParaRPr lang="es-CL"/>
        </a:p>
      </dgm:t>
    </dgm:pt>
    <dgm:pt modelId="{C507267D-36D2-4055-B902-92366980F493}">
      <dgm:prSet/>
      <dgm:spPr/>
      <dgm:t>
        <a:bodyPr/>
        <a:lstStyle/>
        <a:p>
          <a:r>
            <a:rPr lang="es-CL"/>
            <a:t>Inmovilice la pierna en superficie firme. (no ponga la mano detrás de la pierna)</a:t>
          </a:r>
          <a:endParaRPr lang="es-CL" dirty="0"/>
        </a:p>
      </dgm:t>
    </dgm:pt>
    <dgm:pt modelId="{D72459F3-1BDF-49AE-B86E-9458FCA14D14}" type="parTrans" cxnId="{4C647D8D-7978-41B4-89AC-F0F25B449A3F}">
      <dgm:prSet/>
      <dgm:spPr/>
      <dgm:t>
        <a:bodyPr/>
        <a:lstStyle/>
        <a:p>
          <a:endParaRPr lang="es-CL"/>
        </a:p>
      </dgm:t>
    </dgm:pt>
    <dgm:pt modelId="{825329A0-7EE7-4E9F-88F1-4275E2BA64C5}" type="sibTrans" cxnId="{4C647D8D-7978-41B4-89AC-F0F25B449A3F}">
      <dgm:prSet/>
      <dgm:spPr/>
      <dgm:t>
        <a:bodyPr/>
        <a:lstStyle/>
        <a:p>
          <a:endParaRPr lang="es-CL"/>
        </a:p>
      </dgm:t>
    </dgm:pt>
    <dgm:pt modelId="{3CA368EA-3B00-4F30-ADB7-276FEB0808E4}" type="pres">
      <dgm:prSet presAssocID="{FC47845D-5B70-4AAA-A38F-1A0499B46520}" presName="outerComposite" presStyleCnt="0">
        <dgm:presLayoutVars>
          <dgm:chMax val="5"/>
          <dgm:dir/>
          <dgm:resizeHandles val="exact"/>
        </dgm:presLayoutVars>
      </dgm:prSet>
      <dgm:spPr/>
    </dgm:pt>
    <dgm:pt modelId="{6F9F2A70-2D68-4BAD-ADFC-92E56E56B776}" type="pres">
      <dgm:prSet presAssocID="{FC47845D-5B70-4AAA-A38F-1A0499B46520}" presName="dummyMaxCanvas" presStyleCnt="0">
        <dgm:presLayoutVars/>
      </dgm:prSet>
      <dgm:spPr/>
    </dgm:pt>
    <dgm:pt modelId="{B67A0874-31D6-4E9C-BB5E-6226CCB4BEA0}" type="pres">
      <dgm:prSet presAssocID="{FC47845D-5B70-4AAA-A38F-1A0499B46520}" presName="FourNodes_1" presStyleLbl="node1" presStyleIdx="0" presStyleCnt="4">
        <dgm:presLayoutVars>
          <dgm:bulletEnabled val="1"/>
        </dgm:presLayoutVars>
      </dgm:prSet>
      <dgm:spPr/>
    </dgm:pt>
    <dgm:pt modelId="{AC8E2A1D-104C-452D-BB00-ECD3D1B27CF5}" type="pres">
      <dgm:prSet presAssocID="{FC47845D-5B70-4AAA-A38F-1A0499B46520}" presName="FourNodes_2" presStyleLbl="node1" presStyleIdx="1" presStyleCnt="4">
        <dgm:presLayoutVars>
          <dgm:bulletEnabled val="1"/>
        </dgm:presLayoutVars>
      </dgm:prSet>
      <dgm:spPr/>
    </dgm:pt>
    <dgm:pt modelId="{127A5C37-3BDB-466C-90F7-8D18C240387E}" type="pres">
      <dgm:prSet presAssocID="{FC47845D-5B70-4AAA-A38F-1A0499B46520}" presName="FourNodes_3" presStyleLbl="node1" presStyleIdx="2" presStyleCnt="4">
        <dgm:presLayoutVars>
          <dgm:bulletEnabled val="1"/>
        </dgm:presLayoutVars>
      </dgm:prSet>
      <dgm:spPr/>
    </dgm:pt>
    <dgm:pt modelId="{05703EDD-448F-48E8-A4DE-C2C1C22AE132}" type="pres">
      <dgm:prSet presAssocID="{FC47845D-5B70-4AAA-A38F-1A0499B46520}" presName="FourNodes_4" presStyleLbl="node1" presStyleIdx="3" presStyleCnt="4">
        <dgm:presLayoutVars>
          <dgm:bulletEnabled val="1"/>
        </dgm:presLayoutVars>
      </dgm:prSet>
      <dgm:spPr/>
    </dgm:pt>
    <dgm:pt modelId="{DF4D91EB-D6B8-4C89-97A0-CBDCDCA2F5A5}" type="pres">
      <dgm:prSet presAssocID="{FC47845D-5B70-4AAA-A38F-1A0499B46520}" presName="FourConn_1-2" presStyleLbl="fgAccFollowNode1" presStyleIdx="0" presStyleCnt="3">
        <dgm:presLayoutVars>
          <dgm:bulletEnabled val="1"/>
        </dgm:presLayoutVars>
      </dgm:prSet>
      <dgm:spPr/>
    </dgm:pt>
    <dgm:pt modelId="{1E8AFEF0-493C-4B32-8055-2BFD6B16AE4E}" type="pres">
      <dgm:prSet presAssocID="{FC47845D-5B70-4AAA-A38F-1A0499B46520}" presName="FourConn_2-3" presStyleLbl="fgAccFollowNode1" presStyleIdx="1" presStyleCnt="3">
        <dgm:presLayoutVars>
          <dgm:bulletEnabled val="1"/>
        </dgm:presLayoutVars>
      </dgm:prSet>
      <dgm:spPr/>
    </dgm:pt>
    <dgm:pt modelId="{6895E251-33B6-4534-BD4A-482E770EE254}" type="pres">
      <dgm:prSet presAssocID="{FC47845D-5B70-4AAA-A38F-1A0499B46520}" presName="FourConn_3-4" presStyleLbl="fgAccFollowNode1" presStyleIdx="2" presStyleCnt="3">
        <dgm:presLayoutVars>
          <dgm:bulletEnabled val="1"/>
        </dgm:presLayoutVars>
      </dgm:prSet>
      <dgm:spPr/>
    </dgm:pt>
    <dgm:pt modelId="{9E506616-1E94-4645-B58C-50599C68458E}" type="pres">
      <dgm:prSet presAssocID="{FC47845D-5B70-4AAA-A38F-1A0499B46520}" presName="FourNodes_1_text" presStyleLbl="node1" presStyleIdx="3" presStyleCnt="4">
        <dgm:presLayoutVars>
          <dgm:bulletEnabled val="1"/>
        </dgm:presLayoutVars>
      </dgm:prSet>
      <dgm:spPr/>
    </dgm:pt>
    <dgm:pt modelId="{6050AEF2-4838-42E2-9B02-D4C126A83350}" type="pres">
      <dgm:prSet presAssocID="{FC47845D-5B70-4AAA-A38F-1A0499B46520}" presName="FourNodes_2_text" presStyleLbl="node1" presStyleIdx="3" presStyleCnt="4">
        <dgm:presLayoutVars>
          <dgm:bulletEnabled val="1"/>
        </dgm:presLayoutVars>
      </dgm:prSet>
      <dgm:spPr/>
    </dgm:pt>
    <dgm:pt modelId="{1A44AD61-FBEE-46FA-B2EB-A00E4D55A0EB}" type="pres">
      <dgm:prSet presAssocID="{FC47845D-5B70-4AAA-A38F-1A0499B46520}" presName="FourNodes_3_text" presStyleLbl="node1" presStyleIdx="3" presStyleCnt="4">
        <dgm:presLayoutVars>
          <dgm:bulletEnabled val="1"/>
        </dgm:presLayoutVars>
      </dgm:prSet>
      <dgm:spPr/>
    </dgm:pt>
    <dgm:pt modelId="{80F26884-9664-47DD-97F7-49A9CD33CD05}" type="pres">
      <dgm:prSet presAssocID="{FC47845D-5B70-4AAA-A38F-1A0499B46520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8A5A860D-0690-4342-AB0B-163708891756}" type="presOf" srcId="{629F67E6-28C2-47E5-9A90-359200FB7C17}" destId="{B67A0874-31D6-4E9C-BB5E-6226CCB4BEA0}" srcOrd="0" destOrd="0" presId="urn:microsoft.com/office/officeart/2005/8/layout/vProcess5"/>
    <dgm:cxn modelId="{D11AAE0E-4F8A-499C-8668-BD420F0538B0}" type="presOf" srcId="{3CCE147B-6418-47BA-99D5-A9E6F700E99B}" destId="{DF4D91EB-D6B8-4C89-97A0-CBDCDCA2F5A5}" srcOrd="0" destOrd="0" presId="urn:microsoft.com/office/officeart/2005/8/layout/vProcess5"/>
    <dgm:cxn modelId="{11AEFD14-43FA-45A2-8285-B33DE9D9E389}" srcId="{FC47845D-5B70-4AAA-A38F-1A0499B46520}" destId="{4C8B24AD-6846-4C57-8FF2-EA7C616B011D}" srcOrd="2" destOrd="0" parTransId="{DD4787FB-8AE2-424A-BFA1-C5565A39D5F6}" sibTransId="{C9895DDB-8EF3-4A67-AD5E-760D019B0C16}"/>
    <dgm:cxn modelId="{0A5E3129-FD42-4843-B394-97FA4361D5E5}" type="presOf" srcId="{FC47845D-5B70-4AAA-A38F-1A0499B46520}" destId="{3CA368EA-3B00-4F30-ADB7-276FEB0808E4}" srcOrd="0" destOrd="0" presId="urn:microsoft.com/office/officeart/2005/8/layout/vProcess5"/>
    <dgm:cxn modelId="{AB708364-91CF-4565-9496-2D545581B66E}" type="presOf" srcId="{C507267D-36D2-4055-B902-92366980F493}" destId="{80F26884-9664-47DD-97F7-49A9CD33CD05}" srcOrd="1" destOrd="0" presId="urn:microsoft.com/office/officeart/2005/8/layout/vProcess5"/>
    <dgm:cxn modelId="{EB53DA54-165A-461C-BCA5-A4B7C7F34934}" type="presOf" srcId="{40920AFF-5568-4F39-9BF7-20EED193679E}" destId="{6050AEF2-4838-42E2-9B02-D4C126A83350}" srcOrd="1" destOrd="0" presId="urn:microsoft.com/office/officeart/2005/8/layout/vProcess5"/>
    <dgm:cxn modelId="{4C647D8D-7978-41B4-89AC-F0F25B449A3F}" srcId="{FC47845D-5B70-4AAA-A38F-1A0499B46520}" destId="{C507267D-36D2-4055-B902-92366980F493}" srcOrd="3" destOrd="0" parTransId="{D72459F3-1BDF-49AE-B86E-9458FCA14D14}" sibTransId="{825329A0-7EE7-4E9F-88F1-4275E2BA64C5}"/>
    <dgm:cxn modelId="{EFAEA491-44ED-4CBF-8CCE-40F2E386F650}" srcId="{FC47845D-5B70-4AAA-A38F-1A0499B46520}" destId="{629F67E6-28C2-47E5-9A90-359200FB7C17}" srcOrd="0" destOrd="0" parTransId="{279E012B-14E8-44F7-B895-386B0541DB2D}" sibTransId="{3CCE147B-6418-47BA-99D5-A9E6F700E99B}"/>
    <dgm:cxn modelId="{420494A2-F945-45EF-A6CF-EC741341DF47}" type="presOf" srcId="{C507267D-36D2-4055-B902-92366980F493}" destId="{05703EDD-448F-48E8-A4DE-C2C1C22AE132}" srcOrd="0" destOrd="0" presId="urn:microsoft.com/office/officeart/2005/8/layout/vProcess5"/>
    <dgm:cxn modelId="{3CCA25C9-0B2A-4239-B235-DF7FA9B11788}" type="presOf" srcId="{4C8B24AD-6846-4C57-8FF2-EA7C616B011D}" destId="{127A5C37-3BDB-466C-90F7-8D18C240387E}" srcOrd="0" destOrd="0" presId="urn:microsoft.com/office/officeart/2005/8/layout/vProcess5"/>
    <dgm:cxn modelId="{EAB764CD-1F4D-43DD-97FA-53378C5D08D0}" srcId="{FC47845D-5B70-4AAA-A38F-1A0499B46520}" destId="{40920AFF-5568-4F39-9BF7-20EED193679E}" srcOrd="1" destOrd="0" parTransId="{458C3B43-1BCD-41F2-9D1A-46A99EBEA436}" sibTransId="{11853F6D-F98D-4E8A-AAC8-C94DE7412BBE}"/>
    <dgm:cxn modelId="{DDCF7AD6-6941-4611-85A5-9F4FF63A4353}" type="presOf" srcId="{11853F6D-F98D-4E8A-AAC8-C94DE7412BBE}" destId="{1E8AFEF0-493C-4B32-8055-2BFD6B16AE4E}" srcOrd="0" destOrd="0" presId="urn:microsoft.com/office/officeart/2005/8/layout/vProcess5"/>
    <dgm:cxn modelId="{43EC00F4-7A26-45B4-8627-CE5AC95997AA}" type="presOf" srcId="{4C8B24AD-6846-4C57-8FF2-EA7C616B011D}" destId="{1A44AD61-FBEE-46FA-B2EB-A00E4D55A0EB}" srcOrd="1" destOrd="0" presId="urn:microsoft.com/office/officeart/2005/8/layout/vProcess5"/>
    <dgm:cxn modelId="{27988FF5-91D4-4998-A300-46F5DFD7CC50}" type="presOf" srcId="{C9895DDB-8EF3-4A67-AD5E-760D019B0C16}" destId="{6895E251-33B6-4534-BD4A-482E770EE254}" srcOrd="0" destOrd="0" presId="urn:microsoft.com/office/officeart/2005/8/layout/vProcess5"/>
    <dgm:cxn modelId="{03B088F8-9D06-453D-BACE-DBDBD3F6EE5C}" type="presOf" srcId="{629F67E6-28C2-47E5-9A90-359200FB7C17}" destId="{9E506616-1E94-4645-B58C-50599C68458E}" srcOrd="1" destOrd="0" presId="urn:microsoft.com/office/officeart/2005/8/layout/vProcess5"/>
    <dgm:cxn modelId="{74ED81FC-6814-45EE-B7FC-BD912BD2F260}" type="presOf" srcId="{40920AFF-5568-4F39-9BF7-20EED193679E}" destId="{AC8E2A1D-104C-452D-BB00-ECD3D1B27CF5}" srcOrd="0" destOrd="0" presId="urn:microsoft.com/office/officeart/2005/8/layout/vProcess5"/>
    <dgm:cxn modelId="{EF95F2F1-C8A0-4371-897C-4EFE1E1F995F}" type="presParOf" srcId="{3CA368EA-3B00-4F30-ADB7-276FEB0808E4}" destId="{6F9F2A70-2D68-4BAD-ADFC-92E56E56B776}" srcOrd="0" destOrd="0" presId="urn:microsoft.com/office/officeart/2005/8/layout/vProcess5"/>
    <dgm:cxn modelId="{DDA05613-A4EA-40DE-BEBC-1FBC9854D366}" type="presParOf" srcId="{3CA368EA-3B00-4F30-ADB7-276FEB0808E4}" destId="{B67A0874-31D6-4E9C-BB5E-6226CCB4BEA0}" srcOrd="1" destOrd="0" presId="urn:microsoft.com/office/officeart/2005/8/layout/vProcess5"/>
    <dgm:cxn modelId="{D8F39AB1-99EF-43A8-A309-BA4123F3C1C6}" type="presParOf" srcId="{3CA368EA-3B00-4F30-ADB7-276FEB0808E4}" destId="{AC8E2A1D-104C-452D-BB00-ECD3D1B27CF5}" srcOrd="2" destOrd="0" presId="urn:microsoft.com/office/officeart/2005/8/layout/vProcess5"/>
    <dgm:cxn modelId="{8F010F56-436F-409E-AECF-EBCCFC9BB778}" type="presParOf" srcId="{3CA368EA-3B00-4F30-ADB7-276FEB0808E4}" destId="{127A5C37-3BDB-466C-90F7-8D18C240387E}" srcOrd="3" destOrd="0" presId="urn:microsoft.com/office/officeart/2005/8/layout/vProcess5"/>
    <dgm:cxn modelId="{86CA24EC-5405-45CF-9226-9F12BC438E12}" type="presParOf" srcId="{3CA368EA-3B00-4F30-ADB7-276FEB0808E4}" destId="{05703EDD-448F-48E8-A4DE-C2C1C22AE132}" srcOrd="4" destOrd="0" presId="urn:microsoft.com/office/officeart/2005/8/layout/vProcess5"/>
    <dgm:cxn modelId="{CDD2E9D0-10A9-443A-93FB-E2182954A584}" type="presParOf" srcId="{3CA368EA-3B00-4F30-ADB7-276FEB0808E4}" destId="{DF4D91EB-D6B8-4C89-97A0-CBDCDCA2F5A5}" srcOrd="5" destOrd="0" presId="urn:microsoft.com/office/officeart/2005/8/layout/vProcess5"/>
    <dgm:cxn modelId="{FB6D07B6-3E8E-4367-A6CF-A26618983871}" type="presParOf" srcId="{3CA368EA-3B00-4F30-ADB7-276FEB0808E4}" destId="{1E8AFEF0-493C-4B32-8055-2BFD6B16AE4E}" srcOrd="6" destOrd="0" presId="urn:microsoft.com/office/officeart/2005/8/layout/vProcess5"/>
    <dgm:cxn modelId="{4D68F489-E700-46DC-B9D0-4FA49733B309}" type="presParOf" srcId="{3CA368EA-3B00-4F30-ADB7-276FEB0808E4}" destId="{6895E251-33B6-4534-BD4A-482E770EE254}" srcOrd="7" destOrd="0" presId="urn:microsoft.com/office/officeart/2005/8/layout/vProcess5"/>
    <dgm:cxn modelId="{518E76C8-2F49-4637-B741-3E199F32D6AC}" type="presParOf" srcId="{3CA368EA-3B00-4F30-ADB7-276FEB0808E4}" destId="{9E506616-1E94-4645-B58C-50599C68458E}" srcOrd="8" destOrd="0" presId="urn:microsoft.com/office/officeart/2005/8/layout/vProcess5"/>
    <dgm:cxn modelId="{D18104D4-1BB8-4C4F-B274-63C1F0F73FF3}" type="presParOf" srcId="{3CA368EA-3B00-4F30-ADB7-276FEB0808E4}" destId="{6050AEF2-4838-42E2-9B02-D4C126A83350}" srcOrd="9" destOrd="0" presId="urn:microsoft.com/office/officeart/2005/8/layout/vProcess5"/>
    <dgm:cxn modelId="{EA4BE9F8-A250-49A2-8D12-EBBD40E78D88}" type="presParOf" srcId="{3CA368EA-3B00-4F30-ADB7-276FEB0808E4}" destId="{1A44AD61-FBEE-46FA-B2EB-A00E4D55A0EB}" srcOrd="10" destOrd="0" presId="urn:microsoft.com/office/officeart/2005/8/layout/vProcess5"/>
    <dgm:cxn modelId="{D6E966B5-5828-4AA3-9E7B-62B47F670C77}" type="presParOf" srcId="{3CA368EA-3B00-4F30-ADB7-276FEB0808E4}" destId="{80F26884-9664-47DD-97F7-49A9CD33CD0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3E45CBA-BD7D-4358-99C4-2BE0FA00CF1F}" type="doc">
      <dgm:prSet loTypeId="urn:microsoft.com/office/officeart/2005/8/layout/vProcess5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CL"/>
        </a:p>
      </dgm:t>
    </dgm:pt>
    <dgm:pt modelId="{CA45F4BE-F82A-4DA1-8079-137F746A958E}">
      <dgm:prSet phldrT="[Text]"/>
      <dgm:spPr/>
      <dgm:t>
        <a:bodyPr/>
        <a:lstStyle/>
        <a:p>
          <a:r>
            <a:rPr lang="es-CL"/>
            <a:t>Inserte la aguja a través de la piel perpendicular a la tibia. </a:t>
          </a:r>
          <a:endParaRPr lang="es-CL" dirty="0"/>
        </a:p>
      </dgm:t>
    </dgm:pt>
    <dgm:pt modelId="{8B477490-E4B1-4561-BEC8-A9C20327F903}" type="parTrans" cxnId="{7D7F10E2-F548-40B7-9472-8031B3434939}">
      <dgm:prSet/>
      <dgm:spPr/>
      <dgm:t>
        <a:bodyPr/>
        <a:lstStyle/>
        <a:p>
          <a:endParaRPr lang="es-CL"/>
        </a:p>
      </dgm:t>
    </dgm:pt>
    <dgm:pt modelId="{FD7E5DAF-FE1A-4758-BEE6-30AECB39283A}" type="sibTrans" cxnId="{7D7F10E2-F548-40B7-9472-8031B3434939}">
      <dgm:prSet/>
      <dgm:spPr/>
      <dgm:t>
        <a:bodyPr/>
        <a:lstStyle/>
        <a:p>
          <a:endParaRPr lang="es-CL"/>
        </a:p>
      </dgm:t>
    </dgm:pt>
    <dgm:pt modelId="{4172E6D9-2100-46E6-84E9-7963E61BF732}">
      <dgm:prSet/>
      <dgm:spPr/>
      <dgm:t>
        <a:bodyPr/>
        <a:lstStyle/>
        <a:p>
          <a:r>
            <a:rPr lang="es-CL"/>
            <a:t>Aplique un movimiento circular suave pero firme.</a:t>
          </a:r>
          <a:endParaRPr lang="es-CL" dirty="0"/>
        </a:p>
      </dgm:t>
    </dgm:pt>
    <dgm:pt modelId="{D5A4E55B-92A9-456E-BBF7-A3AF06A19165}" type="parTrans" cxnId="{43D5256B-B967-43EA-8082-E44B0BBC6495}">
      <dgm:prSet/>
      <dgm:spPr/>
      <dgm:t>
        <a:bodyPr/>
        <a:lstStyle/>
        <a:p>
          <a:endParaRPr lang="es-CL"/>
        </a:p>
      </dgm:t>
    </dgm:pt>
    <dgm:pt modelId="{BB0C776E-7EE1-498B-BF67-1786E2EF3A30}" type="sibTrans" cxnId="{43D5256B-B967-43EA-8082-E44B0BBC6495}">
      <dgm:prSet/>
      <dgm:spPr/>
      <dgm:t>
        <a:bodyPr/>
        <a:lstStyle/>
        <a:p>
          <a:endParaRPr lang="es-CL"/>
        </a:p>
      </dgm:t>
    </dgm:pt>
    <dgm:pt modelId="{22F8FB08-EECC-40EA-90D1-7370A04EA3DF}">
      <dgm:prSet/>
      <dgm:spPr/>
      <dgm:t>
        <a:bodyPr/>
        <a:lstStyle/>
        <a:p>
          <a:r>
            <a:rPr lang="es-CL"/>
            <a:t>Continúe insertando aguja hasta notar una disminución de la resistencia.</a:t>
          </a:r>
          <a:endParaRPr lang="es-CL" dirty="0"/>
        </a:p>
      </dgm:t>
    </dgm:pt>
    <dgm:pt modelId="{02B6C401-639D-45EF-8055-9F337D2B0A8F}" type="parTrans" cxnId="{AF735DA7-94B4-4CCE-BFA2-897AE64BE41B}">
      <dgm:prSet/>
      <dgm:spPr/>
      <dgm:t>
        <a:bodyPr/>
        <a:lstStyle/>
        <a:p>
          <a:endParaRPr lang="es-CL"/>
        </a:p>
      </dgm:t>
    </dgm:pt>
    <dgm:pt modelId="{A841BF17-B355-4C8A-9A9F-59F9869D4395}" type="sibTrans" cxnId="{AF735DA7-94B4-4CCE-BFA2-897AE64BE41B}">
      <dgm:prSet/>
      <dgm:spPr/>
      <dgm:t>
        <a:bodyPr/>
        <a:lstStyle/>
        <a:p>
          <a:endParaRPr lang="es-CL"/>
        </a:p>
      </dgm:t>
    </dgm:pt>
    <dgm:pt modelId="{20A11B55-249A-4C00-A441-76505B79E670}">
      <dgm:prSet/>
      <dgm:spPr/>
      <dgm:t>
        <a:bodyPr/>
        <a:lstStyle/>
        <a:p>
          <a:r>
            <a:rPr lang="es-CL"/>
            <a:t>* Si la aguja se coloca correctamente, debe quedarse fija por si sola fácilmente</a:t>
          </a:r>
          <a:endParaRPr lang="es-CL" dirty="0"/>
        </a:p>
      </dgm:t>
    </dgm:pt>
    <dgm:pt modelId="{2775F906-EC14-4F1A-B47E-9FD1EDBF2A87}" type="parTrans" cxnId="{292AC310-0903-4F56-BFC1-684A5009DC6A}">
      <dgm:prSet/>
      <dgm:spPr/>
      <dgm:t>
        <a:bodyPr/>
        <a:lstStyle/>
        <a:p>
          <a:endParaRPr lang="es-CL"/>
        </a:p>
      </dgm:t>
    </dgm:pt>
    <dgm:pt modelId="{D65CA227-ABEC-4354-9E38-592C131CB619}" type="sibTrans" cxnId="{292AC310-0903-4F56-BFC1-684A5009DC6A}">
      <dgm:prSet/>
      <dgm:spPr/>
      <dgm:t>
        <a:bodyPr/>
        <a:lstStyle/>
        <a:p>
          <a:endParaRPr lang="es-CL"/>
        </a:p>
      </dgm:t>
    </dgm:pt>
    <dgm:pt modelId="{211DE808-E557-4740-A5F4-81AC436EC8B2}" type="pres">
      <dgm:prSet presAssocID="{73E45CBA-BD7D-4358-99C4-2BE0FA00CF1F}" presName="outerComposite" presStyleCnt="0">
        <dgm:presLayoutVars>
          <dgm:chMax val="5"/>
          <dgm:dir/>
          <dgm:resizeHandles val="exact"/>
        </dgm:presLayoutVars>
      </dgm:prSet>
      <dgm:spPr/>
    </dgm:pt>
    <dgm:pt modelId="{03D9C7FF-2C80-4217-9C7F-E2777B9094A7}" type="pres">
      <dgm:prSet presAssocID="{73E45CBA-BD7D-4358-99C4-2BE0FA00CF1F}" presName="dummyMaxCanvas" presStyleCnt="0">
        <dgm:presLayoutVars/>
      </dgm:prSet>
      <dgm:spPr/>
    </dgm:pt>
    <dgm:pt modelId="{EBE72C62-FA6D-4BF6-A4A8-0F789C2CCED1}" type="pres">
      <dgm:prSet presAssocID="{73E45CBA-BD7D-4358-99C4-2BE0FA00CF1F}" presName="FourNodes_1" presStyleLbl="node1" presStyleIdx="0" presStyleCnt="4">
        <dgm:presLayoutVars>
          <dgm:bulletEnabled val="1"/>
        </dgm:presLayoutVars>
      </dgm:prSet>
      <dgm:spPr/>
    </dgm:pt>
    <dgm:pt modelId="{B212A2E5-DF0D-48C4-BB9D-E7F2CBA385BE}" type="pres">
      <dgm:prSet presAssocID="{73E45CBA-BD7D-4358-99C4-2BE0FA00CF1F}" presName="FourNodes_2" presStyleLbl="node1" presStyleIdx="1" presStyleCnt="4">
        <dgm:presLayoutVars>
          <dgm:bulletEnabled val="1"/>
        </dgm:presLayoutVars>
      </dgm:prSet>
      <dgm:spPr/>
    </dgm:pt>
    <dgm:pt modelId="{E1EFFFE0-913D-4EF2-8923-728E1AC7DF0E}" type="pres">
      <dgm:prSet presAssocID="{73E45CBA-BD7D-4358-99C4-2BE0FA00CF1F}" presName="FourNodes_3" presStyleLbl="node1" presStyleIdx="2" presStyleCnt="4">
        <dgm:presLayoutVars>
          <dgm:bulletEnabled val="1"/>
        </dgm:presLayoutVars>
      </dgm:prSet>
      <dgm:spPr/>
    </dgm:pt>
    <dgm:pt modelId="{94BC8BAE-D4F3-447F-94F5-D8953FAC2CC9}" type="pres">
      <dgm:prSet presAssocID="{73E45CBA-BD7D-4358-99C4-2BE0FA00CF1F}" presName="FourNodes_4" presStyleLbl="node1" presStyleIdx="3" presStyleCnt="4">
        <dgm:presLayoutVars>
          <dgm:bulletEnabled val="1"/>
        </dgm:presLayoutVars>
      </dgm:prSet>
      <dgm:spPr/>
    </dgm:pt>
    <dgm:pt modelId="{67B84D26-B1BD-4FFB-AE78-B88FBD8E954A}" type="pres">
      <dgm:prSet presAssocID="{73E45CBA-BD7D-4358-99C4-2BE0FA00CF1F}" presName="FourConn_1-2" presStyleLbl="fgAccFollowNode1" presStyleIdx="0" presStyleCnt="3">
        <dgm:presLayoutVars>
          <dgm:bulletEnabled val="1"/>
        </dgm:presLayoutVars>
      </dgm:prSet>
      <dgm:spPr/>
    </dgm:pt>
    <dgm:pt modelId="{A70FF954-BAE5-4083-A441-4A7540E63A02}" type="pres">
      <dgm:prSet presAssocID="{73E45CBA-BD7D-4358-99C4-2BE0FA00CF1F}" presName="FourConn_2-3" presStyleLbl="fgAccFollowNode1" presStyleIdx="1" presStyleCnt="3">
        <dgm:presLayoutVars>
          <dgm:bulletEnabled val="1"/>
        </dgm:presLayoutVars>
      </dgm:prSet>
      <dgm:spPr/>
    </dgm:pt>
    <dgm:pt modelId="{684E761D-CDF1-46C0-A102-060DC212D247}" type="pres">
      <dgm:prSet presAssocID="{73E45CBA-BD7D-4358-99C4-2BE0FA00CF1F}" presName="FourConn_3-4" presStyleLbl="fgAccFollowNode1" presStyleIdx="2" presStyleCnt="3">
        <dgm:presLayoutVars>
          <dgm:bulletEnabled val="1"/>
        </dgm:presLayoutVars>
      </dgm:prSet>
      <dgm:spPr/>
    </dgm:pt>
    <dgm:pt modelId="{C40E7B97-9315-4785-A7A2-8B4EAD1C0D23}" type="pres">
      <dgm:prSet presAssocID="{73E45CBA-BD7D-4358-99C4-2BE0FA00CF1F}" presName="FourNodes_1_text" presStyleLbl="node1" presStyleIdx="3" presStyleCnt="4">
        <dgm:presLayoutVars>
          <dgm:bulletEnabled val="1"/>
        </dgm:presLayoutVars>
      </dgm:prSet>
      <dgm:spPr/>
    </dgm:pt>
    <dgm:pt modelId="{1E4C50F8-D5C6-414B-AEC2-207AEEBBB26B}" type="pres">
      <dgm:prSet presAssocID="{73E45CBA-BD7D-4358-99C4-2BE0FA00CF1F}" presName="FourNodes_2_text" presStyleLbl="node1" presStyleIdx="3" presStyleCnt="4">
        <dgm:presLayoutVars>
          <dgm:bulletEnabled val="1"/>
        </dgm:presLayoutVars>
      </dgm:prSet>
      <dgm:spPr/>
    </dgm:pt>
    <dgm:pt modelId="{A28168A7-8370-4F3C-845F-6C680B1A09CB}" type="pres">
      <dgm:prSet presAssocID="{73E45CBA-BD7D-4358-99C4-2BE0FA00CF1F}" presName="FourNodes_3_text" presStyleLbl="node1" presStyleIdx="3" presStyleCnt="4">
        <dgm:presLayoutVars>
          <dgm:bulletEnabled val="1"/>
        </dgm:presLayoutVars>
      </dgm:prSet>
      <dgm:spPr/>
    </dgm:pt>
    <dgm:pt modelId="{7116E3BE-AD68-4F7A-A4FE-EE2224C26904}" type="pres">
      <dgm:prSet presAssocID="{73E45CBA-BD7D-4358-99C4-2BE0FA00CF1F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1B3D740D-2A1A-410A-B649-EB26D362AC9F}" type="presOf" srcId="{22F8FB08-EECC-40EA-90D1-7370A04EA3DF}" destId="{E1EFFFE0-913D-4EF2-8923-728E1AC7DF0E}" srcOrd="0" destOrd="0" presId="urn:microsoft.com/office/officeart/2005/8/layout/vProcess5"/>
    <dgm:cxn modelId="{292AC310-0903-4F56-BFC1-684A5009DC6A}" srcId="{73E45CBA-BD7D-4358-99C4-2BE0FA00CF1F}" destId="{20A11B55-249A-4C00-A441-76505B79E670}" srcOrd="3" destOrd="0" parTransId="{2775F906-EC14-4F1A-B47E-9FD1EDBF2A87}" sibTransId="{D65CA227-ABEC-4354-9E38-592C131CB619}"/>
    <dgm:cxn modelId="{DB7A5518-49A9-47F0-A91F-47F778F07273}" type="presOf" srcId="{FD7E5DAF-FE1A-4758-BEE6-30AECB39283A}" destId="{67B84D26-B1BD-4FFB-AE78-B88FBD8E954A}" srcOrd="0" destOrd="0" presId="urn:microsoft.com/office/officeart/2005/8/layout/vProcess5"/>
    <dgm:cxn modelId="{43D5256B-B967-43EA-8082-E44B0BBC6495}" srcId="{73E45CBA-BD7D-4358-99C4-2BE0FA00CF1F}" destId="{4172E6D9-2100-46E6-84E9-7963E61BF732}" srcOrd="1" destOrd="0" parTransId="{D5A4E55B-92A9-456E-BBF7-A3AF06A19165}" sibTransId="{BB0C776E-7EE1-498B-BF67-1786E2EF3A30}"/>
    <dgm:cxn modelId="{991BB357-9B8D-4326-BAE2-DC7F3D367796}" type="presOf" srcId="{CA45F4BE-F82A-4DA1-8079-137F746A958E}" destId="{C40E7B97-9315-4785-A7A2-8B4EAD1C0D23}" srcOrd="1" destOrd="0" presId="urn:microsoft.com/office/officeart/2005/8/layout/vProcess5"/>
    <dgm:cxn modelId="{341A399B-E15F-4149-AF17-3C50D2F46273}" type="presOf" srcId="{73E45CBA-BD7D-4358-99C4-2BE0FA00CF1F}" destId="{211DE808-E557-4740-A5F4-81AC436EC8B2}" srcOrd="0" destOrd="0" presId="urn:microsoft.com/office/officeart/2005/8/layout/vProcess5"/>
    <dgm:cxn modelId="{F333EBA0-1D55-4396-83E8-98AC1474FFD0}" type="presOf" srcId="{20A11B55-249A-4C00-A441-76505B79E670}" destId="{94BC8BAE-D4F3-447F-94F5-D8953FAC2CC9}" srcOrd="0" destOrd="0" presId="urn:microsoft.com/office/officeart/2005/8/layout/vProcess5"/>
    <dgm:cxn modelId="{F52322A5-EAF8-4B20-8C7B-3867987B67BE}" type="presOf" srcId="{22F8FB08-EECC-40EA-90D1-7370A04EA3DF}" destId="{A28168A7-8370-4F3C-845F-6C680B1A09CB}" srcOrd="1" destOrd="0" presId="urn:microsoft.com/office/officeart/2005/8/layout/vProcess5"/>
    <dgm:cxn modelId="{AF735DA7-94B4-4CCE-BFA2-897AE64BE41B}" srcId="{73E45CBA-BD7D-4358-99C4-2BE0FA00CF1F}" destId="{22F8FB08-EECC-40EA-90D1-7370A04EA3DF}" srcOrd="2" destOrd="0" parTransId="{02B6C401-639D-45EF-8055-9F337D2B0A8F}" sibTransId="{A841BF17-B355-4C8A-9A9F-59F9869D4395}"/>
    <dgm:cxn modelId="{A3A06DBC-ADD3-4556-94BB-412B6B8EDC5A}" type="presOf" srcId="{A841BF17-B355-4C8A-9A9F-59F9869D4395}" destId="{684E761D-CDF1-46C0-A102-060DC212D247}" srcOrd="0" destOrd="0" presId="urn:microsoft.com/office/officeart/2005/8/layout/vProcess5"/>
    <dgm:cxn modelId="{9C5F6EC1-DF82-44E7-9F5D-D6E53F5CDECE}" type="presOf" srcId="{4172E6D9-2100-46E6-84E9-7963E61BF732}" destId="{B212A2E5-DF0D-48C4-BB9D-E7F2CBA385BE}" srcOrd="0" destOrd="0" presId="urn:microsoft.com/office/officeart/2005/8/layout/vProcess5"/>
    <dgm:cxn modelId="{74FD4FC5-4F9C-46FE-8340-2A7AED3E8A33}" type="presOf" srcId="{4172E6D9-2100-46E6-84E9-7963E61BF732}" destId="{1E4C50F8-D5C6-414B-AEC2-207AEEBBB26B}" srcOrd="1" destOrd="0" presId="urn:microsoft.com/office/officeart/2005/8/layout/vProcess5"/>
    <dgm:cxn modelId="{E04D95CA-6383-4AD0-ACC8-1CFBA702A094}" type="presOf" srcId="{CA45F4BE-F82A-4DA1-8079-137F746A958E}" destId="{EBE72C62-FA6D-4BF6-A4A8-0F789C2CCED1}" srcOrd="0" destOrd="0" presId="urn:microsoft.com/office/officeart/2005/8/layout/vProcess5"/>
    <dgm:cxn modelId="{B9CD56CE-F8E7-4834-A2A9-13D9A20F6C8D}" type="presOf" srcId="{BB0C776E-7EE1-498B-BF67-1786E2EF3A30}" destId="{A70FF954-BAE5-4083-A441-4A7540E63A02}" srcOrd="0" destOrd="0" presId="urn:microsoft.com/office/officeart/2005/8/layout/vProcess5"/>
    <dgm:cxn modelId="{7D7F10E2-F548-40B7-9472-8031B3434939}" srcId="{73E45CBA-BD7D-4358-99C4-2BE0FA00CF1F}" destId="{CA45F4BE-F82A-4DA1-8079-137F746A958E}" srcOrd="0" destOrd="0" parTransId="{8B477490-E4B1-4561-BEC8-A9C20327F903}" sibTransId="{FD7E5DAF-FE1A-4758-BEE6-30AECB39283A}"/>
    <dgm:cxn modelId="{5B4314E7-00C0-4B0A-A2A8-255990FB8D5B}" type="presOf" srcId="{20A11B55-249A-4C00-A441-76505B79E670}" destId="{7116E3BE-AD68-4F7A-A4FE-EE2224C26904}" srcOrd="1" destOrd="0" presId="urn:microsoft.com/office/officeart/2005/8/layout/vProcess5"/>
    <dgm:cxn modelId="{0BA14AC7-7F56-405A-B3B5-65137B9BEBFF}" type="presParOf" srcId="{211DE808-E557-4740-A5F4-81AC436EC8B2}" destId="{03D9C7FF-2C80-4217-9C7F-E2777B9094A7}" srcOrd="0" destOrd="0" presId="urn:microsoft.com/office/officeart/2005/8/layout/vProcess5"/>
    <dgm:cxn modelId="{BC399756-0822-4D99-BF41-1DB64220D3E4}" type="presParOf" srcId="{211DE808-E557-4740-A5F4-81AC436EC8B2}" destId="{EBE72C62-FA6D-4BF6-A4A8-0F789C2CCED1}" srcOrd="1" destOrd="0" presId="urn:microsoft.com/office/officeart/2005/8/layout/vProcess5"/>
    <dgm:cxn modelId="{1D47A1E9-EB22-40B5-AD52-BC933EF7C4A5}" type="presParOf" srcId="{211DE808-E557-4740-A5F4-81AC436EC8B2}" destId="{B212A2E5-DF0D-48C4-BB9D-E7F2CBA385BE}" srcOrd="2" destOrd="0" presId="urn:microsoft.com/office/officeart/2005/8/layout/vProcess5"/>
    <dgm:cxn modelId="{16DAFD8A-10D8-4AE6-BCD2-CC5324837250}" type="presParOf" srcId="{211DE808-E557-4740-A5F4-81AC436EC8B2}" destId="{E1EFFFE0-913D-4EF2-8923-728E1AC7DF0E}" srcOrd="3" destOrd="0" presId="urn:microsoft.com/office/officeart/2005/8/layout/vProcess5"/>
    <dgm:cxn modelId="{3F488957-D36E-42FB-A738-B9B54E111426}" type="presParOf" srcId="{211DE808-E557-4740-A5F4-81AC436EC8B2}" destId="{94BC8BAE-D4F3-447F-94F5-D8953FAC2CC9}" srcOrd="4" destOrd="0" presId="urn:microsoft.com/office/officeart/2005/8/layout/vProcess5"/>
    <dgm:cxn modelId="{A6F0A393-4E2C-4149-97B1-2BB531615559}" type="presParOf" srcId="{211DE808-E557-4740-A5F4-81AC436EC8B2}" destId="{67B84D26-B1BD-4FFB-AE78-B88FBD8E954A}" srcOrd="5" destOrd="0" presId="urn:microsoft.com/office/officeart/2005/8/layout/vProcess5"/>
    <dgm:cxn modelId="{485097D9-FE15-4B2B-A4FB-5EC884F9B8F2}" type="presParOf" srcId="{211DE808-E557-4740-A5F4-81AC436EC8B2}" destId="{A70FF954-BAE5-4083-A441-4A7540E63A02}" srcOrd="6" destOrd="0" presId="urn:microsoft.com/office/officeart/2005/8/layout/vProcess5"/>
    <dgm:cxn modelId="{B7478E9E-925F-4D48-96A2-133CFD703556}" type="presParOf" srcId="{211DE808-E557-4740-A5F4-81AC436EC8B2}" destId="{684E761D-CDF1-46C0-A102-060DC212D247}" srcOrd="7" destOrd="0" presId="urn:microsoft.com/office/officeart/2005/8/layout/vProcess5"/>
    <dgm:cxn modelId="{EA058FC4-002B-4AD1-95B2-2EA80D919409}" type="presParOf" srcId="{211DE808-E557-4740-A5F4-81AC436EC8B2}" destId="{C40E7B97-9315-4785-A7A2-8B4EAD1C0D23}" srcOrd="8" destOrd="0" presId="urn:microsoft.com/office/officeart/2005/8/layout/vProcess5"/>
    <dgm:cxn modelId="{6B6D25B4-A556-4F5B-AFA3-EA5B9F8374C5}" type="presParOf" srcId="{211DE808-E557-4740-A5F4-81AC436EC8B2}" destId="{1E4C50F8-D5C6-414B-AEC2-207AEEBBB26B}" srcOrd="9" destOrd="0" presId="urn:microsoft.com/office/officeart/2005/8/layout/vProcess5"/>
    <dgm:cxn modelId="{24435393-A6F5-4DD8-B53B-F9442B4BB72A}" type="presParOf" srcId="{211DE808-E557-4740-A5F4-81AC436EC8B2}" destId="{A28168A7-8370-4F3C-845F-6C680B1A09CB}" srcOrd="10" destOrd="0" presId="urn:microsoft.com/office/officeart/2005/8/layout/vProcess5"/>
    <dgm:cxn modelId="{F57D9F82-2AE5-4BB8-8391-E2F15868900C}" type="presParOf" srcId="{211DE808-E557-4740-A5F4-81AC436EC8B2}" destId="{7116E3BE-AD68-4F7A-A4FE-EE2224C26904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DCA6B4E-76BC-463D-8AE9-39D4D2B31768}" type="doc">
      <dgm:prSet loTypeId="urn:microsoft.com/office/officeart/2005/8/layout/vProcess5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CL"/>
        </a:p>
      </dgm:t>
    </dgm:pt>
    <dgm:pt modelId="{788445B4-28D5-458D-A2A2-7659FF34A3BF}">
      <dgm:prSet phldrT="[Text]"/>
      <dgm:spPr/>
      <dgm:t>
        <a:bodyPr/>
        <a:lstStyle/>
        <a:p>
          <a:r>
            <a:rPr lang="es-CL"/>
            <a:t>Retire estilete y conecte una jeringa. Puede aspirarse sangre y confirma correcta posición.</a:t>
          </a:r>
          <a:endParaRPr lang="es-CL" dirty="0"/>
        </a:p>
      </dgm:t>
    </dgm:pt>
    <dgm:pt modelId="{AA3FD611-D526-416B-8084-2F7C33E00896}" type="parTrans" cxnId="{2874B859-8BD2-4F0D-8DA7-4F84DB06E20B}">
      <dgm:prSet/>
      <dgm:spPr/>
      <dgm:t>
        <a:bodyPr/>
        <a:lstStyle/>
        <a:p>
          <a:endParaRPr lang="es-CL"/>
        </a:p>
      </dgm:t>
    </dgm:pt>
    <dgm:pt modelId="{783695C6-5D58-489E-8500-A3C133E2391A}" type="sibTrans" cxnId="{2874B859-8BD2-4F0D-8DA7-4F84DB06E20B}">
      <dgm:prSet/>
      <dgm:spPr/>
      <dgm:t>
        <a:bodyPr/>
        <a:lstStyle/>
        <a:p>
          <a:endParaRPr lang="es-CL"/>
        </a:p>
      </dgm:t>
    </dgm:pt>
    <dgm:pt modelId="{4F2A10DF-A54F-4D4C-B814-549096A16DC8}">
      <dgm:prSet/>
      <dgm:spPr/>
      <dgm:t>
        <a:bodyPr/>
        <a:lstStyle/>
        <a:p>
          <a:r>
            <a:rPr lang="es-CL"/>
            <a:t>Inyecte un pequeño volumen de SF. Evaluar si hay tumefacción; de ser así la aguja esta muy profunda y penetra el hueso cortical posterior.</a:t>
          </a:r>
          <a:endParaRPr lang="es-CL" dirty="0"/>
        </a:p>
      </dgm:t>
    </dgm:pt>
    <dgm:pt modelId="{E2D83164-2A0B-4173-8821-E6A71EF8B51B}" type="parTrans" cxnId="{3A0EB9E5-3F22-4362-A5FB-AE70CC240369}">
      <dgm:prSet/>
      <dgm:spPr/>
      <dgm:t>
        <a:bodyPr/>
        <a:lstStyle/>
        <a:p>
          <a:endParaRPr lang="es-CL"/>
        </a:p>
      </dgm:t>
    </dgm:pt>
    <dgm:pt modelId="{512E4F33-0FD9-4E08-B03E-D69D109FE26B}" type="sibTrans" cxnId="{3A0EB9E5-3F22-4362-A5FB-AE70CC240369}">
      <dgm:prSet/>
      <dgm:spPr/>
      <dgm:t>
        <a:bodyPr/>
        <a:lstStyle/>
        <a:p>
          <a:endParaRPr lang="es-CL"/>
        </a:p>
      </dgm:t>
    </dgm:pt>
    <dgm:pt modelId="{653E194C-441B-4286-9E9D-2245AFF6A3DB}">
      <dgm:prSet/>
      <dgm:spPr/>
      <dgm:t>
        <a:bodyPr/>
        <a:lstStyle/>
        <a:p>
          <a:r>
            <a:rPr lang="es-CL" dirty="0"/>
            <a:t>Para estabilizar la aguja, ponga esparadrapo x el borde.</a:t>
          </a:r>
        </a:p>
      </dgm:t>
    </dgm:pt>
    <dgm:pt modelId="{9FB3A816-F090-4966-B879-177F424628D1}" type="parTrans" cxnId="{11A318FC-B14E-49CB-93C6-A9233695AEA3}">
      <dgm:prSet/>
      <dgm:spPr/>
      <dgm:t>
        <a:bodyPr/>
        <a:lstStyle/>
        <a:p>
          <a:endParaRPr lang="es-CL"/>
        </a:p>
      </dgm:t>
    </dgm:pt>
    <dgm:pt modelId="{06047F2D-3598-4281-9BE0-09DA0C94182B}" type="sibTrans" cxnId="{11A318FC-B14E-49CB-93C6-A9233695AEA3}">
      <dgm:prSet/>
      <dgm:spPr/>
      <dgm:t>
        <a:bodyPr/>
        <a:lstStyle/>
        <a:p>
          <a:endParaRPr lang="es-CL"/>
        </a:p>
      </dgm:t>
    </dgm:pt>
    <dgm:pt modelId="{31E1949B-B4C4-4A1C-B1EE-B620A82A1482}" type="pres">
      <dgm:prSet presAssocID="{7DCA6B4E-76BC-463D-8AE9-39D4D2B31768}" presName="outerComposite" presStyleCnt="0">
        <dgm:presLayoutVars>
          <dgm:chMax val="5"/>
          <dgm:dir/>
          <dgm:resizeHandles val="exact"/>
        </dgm:presLayoutVars>
      </dgm:prSet>
      <dgm:spPr/>
    </dgm:pt>
    <dgm:pt modelId="{AF0426A6-819E-4EDC-9E8E-438D97213D28}" type="pres">
      <dgm:prSet presAssocID="{7DCA6B4E-76BC-463D-8AE9-39D4D2B31768}" presName="dummyMaxCanvas" presStyleCnt="0">
        <dgm:presLayoutVars/>
      </dgm:prSet>
      <dgm:spPr/>
    </dgm:pt>
    <dgm:pt modelId="{DFDE54EA-424A-4D9D-9991-8EAF43785202}" type="pres">
      <dgm:prSet presAssocID="{7DCA6B4E-76BC-463D-8AE9-39D4D2B31768}" presName="ThreeNodes_1" presStyleLbl="node1" presStyleIdx="0" presStyleCnt="3">
        <dgm:presLayoutVars>
          <dgm:bulletEnabled val="1"/>
        </dgm:presLayoutVars>
      </dgm:prSet>
      <dgm:spPr/>
    </dgm:pt>
    <dgm:pt modelId="{8529EB07-CAD8-4AD2-84D7-DB8A30BCB9F5}" type="pres">
      <dgm:prSet presAssocID="{7DCA6B4E-76BC-463D-8AE9-39D4D2B31768}" presName="ThreeNodes_2" presStyleLbl="node1" presStyleIdx="1" presStyleCnt="3">
        <dgm:presLayoutVars>
          <dgm:bulletEnabled val="1"/>
        </dgm:presLayoutVars>
      </dgm:prSet>
      <dgm:spPr/>
    </dgm:pt>
    <dgm:pt modelId="{92988068-5AB5-433C-B024-940BAF4FC49E}" type="pres">
      <dgm:prSet presAssocID="{7DCA6B4E-76BC-463D-8AE9-39D4D2B31768}" presName="ThreeNodes_3" presStyleLbl="node1" presStyleIdx="2" presStyleCnt="3">
        <dgm:presLayoutVars>
          <dgm:bulletEnabled val="1"/>
        </dgm:presLayoutVars>
      </dgm:prSet>
      <dgm:spPr/>
    </dgm:pt>
    <dgm:pt modelId="{BE88002C-6413-4642-B54C-81EF33B07972}" type="pres">
      <dgm:prSet presAssocID="{7DCA6B4E-76BC-463D-8AE9-39D4D2B31768}" presName="ThreeConn_1-2" presStyleLbl="fgAccFollowNode1" presStyleIdx="0" presStyleCnt="2">
        <dgm:presLayoutVars>
          <dgm:bulletEnabled val="1"/>
        </dgm:presLayoutVars>
      </dgm:prSet>
      <dgm:spPr/>
    </dgm:pt>
    <dgm:pt modelId="{ACDC7FDB-3305-4E42-8E44-CD7072B30DE4}" type="pres">
      <dgm:prSet presAssocID="{7DCA6B4E-76BC-463D-8AE9-39D4D2B31768}" presName="ThreeConn_2-3" presStyleLbl="fgAccFollowNode1" presStyleIdx="1" presStyleCnt="2">
        <dgm:presLayoutVars>
          <dgm:bulletEnabled val="1"/>
        </dgm:presLayoutVars>
      </dgm:prSet>
      <dgm:spPr/>
    </dgm:pt>
    <dgm:pt modelId="{9DC463B7-5EE5-4263-B4D5-BCABF4BE8C19}" type="pres">
      <dgm:prSet presAssocID="{7DCA6B4E-76BC-463D-8AE9-39D4D2B31768}" presName="ThreeNodes_1_text" presStyleLbl="node1" presStyleIdx="2" presStyleCnt="3">
        <dgm:presLayoutVars>
          <dgm:bulletEnabled val="1"/>
        </dgm:presLayoutVars>
      </dgm:prSet>
      <dgm:spPr/>
    </dgm:pt>
    <dgm:pt modelId="{28B483ED-1B0E-491C-B62D-FA2FB427E9CA}" type="pres">
      <dgm:prSet presAssocID="{7DCA6B4E-76BC-463D-8AE9-39D4D2B31768}" presName="ThreeNodes_2_text" presStyleLbl="node1" presStyleIdx="2" presStyleCnt="3">
        <dgm:presLayoutVars>
          <dgm:bulletEnabled val="1"/>
        </dgm:presLayoutVars>
      </dgm:prSet>
      <dgm:spPr/>
    </dgm:pt>
    <dgm:pt modelId="{0ABD1C6C-C05D-4EB6-B123-8449B67ABC90}" type="pres">
      <dgm:prSet presAssocID="{7DCA6B4E-76BC-463D-8AE9-39D4D2B31768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E891EF35-B8C1-4B78-8DD5-E1A8A743A247}" type="presOf" srcId="{7DCA6B4E-76BC-463D-8AE9-39D4D2B31768}" destId="{31E1949B-B4C4-4A1C-B1EE-B620A82A1482}" srcOrd="0" destOrd="0" presId="urn:microsoft.com/office/officeart/2005/8/layout/vProcess5"/>
    <dgm:cxn modelId="{1071A963-B4EF-4506-A754-622B2D9AE6CA}" type="presOf" srcId="{788445B4-28D5-458D-A2A2-7659FF34A3BF}" destId="{DFDE54EA-424A-4D9D-9991-8EAF43785202}" srcOrd="0" destOrd="0" presId="urn:microsoft.com/office/officeart/2005/8/layout/vProcess5"/>
    <dgm:cxn modelId="{2874B859-8BD2-4F0D-8DA7-4F84DB06E20B}" srcId="{7DCA6B4E-76BC-463D-8AE9-39D4D2B31768}" destId="{788445B4-28D5-458D-A2A2-7659FF34A3BF}" srcOrd="0" destOrd="0" parTransId="{AA3FD611-D526-416B-8084-2F7C33E00896}" sibTransId="{783695C6-5D58-489E-8500-A3C133E2391A}"/>
    <dgm:cxn modelId="{4F8A7186-1FA6-4D9E-B379-E0EB7DD8AC79}" type="presOf" srcId="{512E4F33-0FD9-4E08-B03E-D69D109FE26B}" destId="{ACDC7FDB-3305-4E42-8E44-CD7072B30DE4}" srcOrd="0" destOrd="0" presId="urn:microsoft.com/office/officeart/2005/8/layout/vProcess5"/>
    <dgm:cxn modelId="{97385A88-1011-4ED5-B7D9-C87B52FFFC36}" type="presOf" srcId="{788445B4-28D5-458D-A2A2-7659FF34A3BF}" destId="{9DC463B7-5EE5-4263-B4D5-BCABF4BE8C19}" srcOrd="1" destOrd="0" presId="urn:microsoft.com/office/officeart/2005/8/layout/vProcess5"/>
    <dgm:cxn modelId="{91ECBA98-D04D-4F3C-B161-465CFA6B7EB5}" type="presOf" srcId="{653E194C-441B-4286-9E9D-2245AFF6A3DB}" destId="{0ABD1C6C-C05D-4EB6-B123-8449B67ABC90}" srcOrd="1" destOrd="0" presId="urn:microsoft.com/office/officeart/2005/8/layout/vProcess5"/>
    <dgm:cxn modelId="{3779E1A9-A596-4D57-959B-A01B9EA5B5D5}" type="presOf" srcId="{783695C6-5D58-489E-8500-A3C133E2391A}" destId="{BE88002C-6413-4642-B54C-81EF33B07972}" srcOrd="0" destOrd="0" presId="urn:microsoft.com/office/officeart/2005/8/layout/vProcess5"/>
    <dgm:cxn modelId="{64EE82D1-0C3D-43A4-A425-74A27E8E2CE2}" type="presOf" srcId="{4F2A10DF-A54F-4D4C-B814-549096A16DC8}" destId="{28B483ED-1B0E-491C-B62D-FA2FB427E9CA}" srcOrd="1" destOrd="0" presId="urn:microsoft.com/office/officeart/2005/8/layout/vProcess5"/>
    <dgm:cxn modelId="{A16EDAD2-4DB7-4046-AF1B-2DE025A16F4F}" type="presOf" srcId="{4F2A10DF-A54F-4D4C-B814-549096A16DC8}" destId="{8529EB07-CAD8-4AD2-84D7-DB8A30BCB9F5}" srcOrd="0" destOrd="0" presId="urn:microsoft.com/office/officeart/2005/8/layout/vProcess5"/>
    <dgm:cxn modelId="{3A0EB9E5-3F22-4362-A5FB-AE70CC240369}" srcId="{7DCA6B4E-76BC-463D-8AE9-39D4D2B31768}" destId="{4F2A10DF-A54F-4D4C-B814-549096A16DC8}" srcOrd="1" destOrd="0" parTransId="{E2D83164-2A0B-4173-8821-E6A71EF8B51B}" sibTransId="{512E4F33-0FD9-4E08-B03E-D69D109FE26B}"/>
    <dgm:cxn modelId="{379B7DF3-4D6A-4732-B238-E8DD9E485622}" type="presOf" srcId="{653E194C-441B-4286-9E9D-2245AFF6A3DB}" destId="{92988068-5AB5-433C-B024-940BAF4FC49E}" srcOrd="0" destOrd="0" presId="urn:microsoft.com/office/officeart/2005/8/layout/vProcess5"/>
    <dgm:cxn modelId="{11A318FC-B14E-49CB-93C6-A9233695AEA3}" srcId="{7DCA6B4E-76BC-463D-8AE9-39D4D2B31768}" destId="{653E194C-441B-4286-9E9D-2245AFF6A3DB}" srcOrd="2" destOrd="0" parTransId="{9FB3A816-F090-4966-B879-177F424628D1}" sibTransId="{06047F2D-3598-4281-9BE0-09DA0C94182B}"/>
    <dgm:cxn modelId="{2319CAD4-F325-4C95-924C-E503B7A9FFB6}" type="presParOf" srcId="{31E1949B-B4C4-4A1C-B1EE-B620A82A1482}" destId="{AF0426A6-819E-4EDC-9E8E-438D97213D28}" srcOrd="0" destOrd="0" presId="urn:microsoft.com/office/officeart/2005/8/layout/vProcess5"/>
    <dgm:cxn modelId="{4231066C-DE8A-499A-8873-4619815D18F4}" type="presParOf" srcId="{31E1949B-B4C4-4A1C-B1EE-B620A82A1482}" destId="{DFDE54EA-424A-4D9D-9991-8EAF43785202}" srcOrd="1" destOrd="0" presId="urn:microsoft.com/office/officeart/2005/8/layout/vProcess5"/>
    <dgm:cxn modelId="{33AB8242-7E0C-479A-A3C0-D2822054A328}" type="presParOf" srcId="{31E1949B-B4C4-4A1C-B1EE-B620A82A1482}" destId="{8529EB07-CAD8-4AD2-84D7-DB8A30BCB9F5}" srcOrd="2" destOrd="0" presId="urn:microsoft.com/office/officeart/2005/8/layout/vProcess5"/>
    <dgm:cxn modelId="{90118076-11C7-4BA0-8121-3371D63D2A0C}" type="presParOf" srcId="{31E1949B-B4C4-4A1C-B1EE-B620A82A1482}" destId="{92988068-5AB5-433C-B024-940BAF4FC49E}" srcOrd="3" destOrd="0" presId="urn:microsoft.com/office/officeart/2005/8/layout/vProcess5"/>
    <dgm:cxn modelId="{68120C6B-AD3B-438C-B594-94A74FCD45C2}" type="presParOf" srcId="{31E1949B-B4C4-4A1C-B1EE-B620A82A1482}" destId="{BE88002C-6413-4642-B54C-81EF33B07972}" srcOrd="4" destOrd="0" presId="urn:microsoft.com/office/officeart/2005/8/layout/vProcess5"/>
    <dgm:cxn modelId="{77315506-7C0A-47F5-9E9B-1F7E09070D52}" type="presParOf" srcId="{31E1949B-B4C4-4A1C-B1EE-B620A82A1482}" destId="{ACDC7FDB-3305-4E42-8E44-CD7072B30DE4}" srcOrd="5" destOrd="0" presId="urn:microsoft.com/office/officeart/2005/8/layout/vProcess5"/>
    <dgm:cxn modelId="{4E6EE0C6-CD1E-4390-83F4-400806A705BB}" type="presParOf" srcId="{31E1949B-B4C4-4A1C-B1EE-B620A82A1482}" destId="{9DC463B7-5EE5-4263-B4D5-BCABF4BE8C19}" srcOrd="6" destOrd="0" presId="urn:microsoft.com/office/officeart/2005/8/layout/vProcess5"/>
    <dgm:cxn modelId="{2217677F-C32A-4448-BC74-86D3D0A93091}" type="presParOf" srcId="{31E1949B-B4C4-4A1C-B1EE-B620A82A1482}" destId="{28B483ED-1B0E-491C-B62D-FA2FB427E9CA}" srcOrd="7" destOrd="0" presId="urn:microsoft.com/office/officeart/2005/8/layout/vProcess5"/>
    <dgm:cxn modelId="{B2F1A851-6430-4EED-8E45-8F8815CA98FA}" type="presParOf" srcId="{31E1949B-B4C4-4A1C-B1EE-B620A82A1482}" destId="{0ABD1C6C-C05D-4EB6-B123-8449B67ABC9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E50EC047-4CFD-43E8-BA37-DCB59506A6D9}" type="doc">
      <dgm:prSet loTypeId="urn:microsoft.com/office/officeart/2005/8/layout/vList3#1" loCatId="list" qsTypeId="urn:microsoft.com/office/officeart/2005/8/quickstyle/simple1" qsCatId="simple" csTypeId="urn:microsoft.com/office/officeart/2005/8/colors/colorful2" csCatId="colorful" phldr="1"/>
      <dgm:spPr/>
    </dgm:pt>
    <dgm:pt modelId="{F449A892-DFD3-4007-96E9-5AF58650BA09}">
      <dgm:prSet phldrT="[Text]"/>
      <dgm:spPr/>
      <dgm:t>
        <a:bodyPr/>
        <a:lstStyle/>
        <a:p>
          <a:r>
            <a:rPr lang="es-CL"/>
            <a:t>Comprobar frecuentemente el lugar por si hay sinos de tumefacción o movimiento de aguja.</a:t>
          </a:r>
          <a:endParaRPr lang="es-CL" dirty="0"/>
        </a:p>
      </dgm:t>
    </dgm:pt>
    <dgm:pt modelId="{C4434BA4-63FD-4C29-8F22-E1A657E79A90}" type="parTrans" cxnId="{85D01933-8426-42BB-8A0F-F1C3608C2E8A}">
      <dgm:prSet/>
      <dgm:spPr/>
      <dgm:t>
        <a:bodyPr/>
        <a:lstStyle/>
        <a:p>
          <a:endParaRPr lang="es-CL"/>
        </a:p>
      </dgm:t>
    </dgm:pt>
    <dgm:pt modelId="{440FA627-3C67-4A88-B9C2-BE206B1A7C28}" type="sibTrans" cxnId="{85D01933-8426-42BB-8A0F-F1C3608C2E8A}">
      <dgm:prSet/>
      <dgm:spPr/>
      <dgm:t>
        <a:bodyPr/>
        <a:lstStyle/>
        <a:p>
          <a:endParaRPr lang="es-CL"/>
        </a:p>
      </dgm:t>
    </dgm:pt>
    <dgm:pt modelId="{C6BA9654-E5FB-40F7-B325-450907008AAB}">
      <dgm:prSet/>
      <dgm:spPr/>
      <dgm:t>
        <a:bodyPr/>
        <a:lstStyle/>
        <a:p>
          <a:r>
            <a:rPr lang="es-CL"/>
            <a:t>Las agujas IO están indicadas para usarse por poco tiempo. Generalmente </a:t>
          </a:r>
          <a:r>
            <a:rPr lang="en-US"/>
            <a:t>&lt;24hrs.</a:t>
          </a:r>
          <a:endParaRPr lang="es-CL" dirty="0"/>
        </a:p>
      </dgm:t>
    </dgm:pt>
    <dgm:pt modelId="{2EF91BD3-5D7C-4BD5-B2EE-D481EE2A310E}" type="parTrans" cxnId="{BE3A2D3D-63EB-4E11-B39E-9C4D61D0A144}">
      <dgm:prSet/>
      <dgm:spPr/>
      <dgm:t>
        <a:bodyPr/>
        <a:lstStyle/>
        <a:p>
          <a:endParaRPr lang="es-CL"/>
        </a:p>
      </dgm:t>
    </dgm:pt>
    <dgm:pt modelId="{5466B93D-3CD9-48F4-8858-5245DA7EC5FD}" type="sibTrans" cxnId="{BE3A2D3D-63EB-4E11-B39E-9C4D61D0A144}">
      <dgm:prSet/>
      <dgm:spPr/>
      <dgm:t>
        <a:bodyPr/>
        <a:lstStyle/>
        <a:p>
          <a:endParaRPr lang="es-CL"/>
        </a:p>
      </dgm:t>
    </dgm:pt>
    <dgm:pt modelId="{A89A4FE2-4F4F-45BD-B2AC-3390D38AE2C9}" type="pres">
      <dgm:prSet presAssocID="{E50EC047-4CFD-43E8-BA37-DCB59506A6D9}" presName="linearFlow" presStyleCnt="0">
        <dgm:presLayoutVars>
          <dgm:dir/>
          <dgm:resizeHandles val="exact"/>
        </dgm:presLayoutVars>
      </dgm:prSet>
      <dgm:spPr/>
    </dgm:pt>
    <dgm:pt modelId="{C80514F4-4B55-45AE-A015-4396574E4882}" type="pres">
      <dgm:prSet presAssocID="{F449A892-DFD3-4007-96E9-5AF58650BA09}" presName="composite" presStyleCnt="0"/>
      <dgm:spPr/>
    </dgm:pt>
    <dgm:pt modelId="{B71D0593-A1EC-4258-BE47-16F6C3D9B5A6}" type="pres">
      <dgm:prSet presAssocID="{F449A892-DFD3-4007-96E9-5AF58650BA09}" presName="imgShp" presStyleLbl="fgImgPlace1" presStyleIdx="0" presStyleCnt="2"/>
      <dgm:spPr/>
    </dgm:pt>
    <dgm:pt modelId="{D178C2F7-98B2-4986-A41B-764FA3C3214C}" type="pres">
      <dgm:prSet presAssocID="{F449A892-DFD3-4007-96E9-5AF58650BA09}" presName="txShp" presStyleLbl="node1" presStyleIdx="0" presStyleCnt="2">
        <dgm:presLayoutVars>
          <dgm:bulletEnabled val="1"/>
        </dgm:presLayoutVars>
      </dgm:prSet>
      <dgm:spPr/>
    </dgm:pt>
    <dgm:pt modelId="{3B621BFE-12E8-4FCB-AC4C-F8606EE24D86}" type="pres">
      <dgm:prSet presAssocID="{440FA627-3C67-4A88-B9C2-BE206B1A7C28}" presName="spacing" presStyleCnt="0"/>
      <dgm:spPr/>
    </dgm:pt>
    <dgm:pt modelId="{6AB8FE3B-CC62-4EB6-812B-84FE32FE3F09}" type="pres">
      <dgm:prSet presAssocID="{C6BA9654-E5FB-40F7-B325-450907008AAB}" presName="composite" presStyleCnt="0"/>
      <dgm:spPr/>
    </dgm:pt>
    <dgm:pt modelId="{6B31C636-460D-4CB5-8078-989F347620C9}" type="pres">
      <dgm:prSet presAssocID="{C6BA9654-E5FB-40F7-B325-450907008AAB}" presName="imgShp" presStyleLbl="fgImgPlace1" presStyleIdx="1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D4E8697-0D5D-4BAC-A761-315CEFABB2BD}" type="pres">
      <dgm:prSet presAssocID="{C6BA9654-E5FB-40F7-B325-450907008AAB}" presName="txShp" presStyleLbl="node1" presStyleIdx="1" presStyleCnt="2">
        <dgm:presLayoutVars>
          <dgm:bulletEnabled val="1"/>
        </dgm:presLayoutVars>
      </dgm:prSet>
      <dgm:spPr/>
    </dgm:pt>
  </dgm:ptLst>
  <dgm:cxnLst>
    <dgm:cxn modelId="{85D01933-8426-42BB-8A0F-F1C3608C2E8A}" srcId="{E50EC047-4CFD-43E8-BA37-DCB59506A6D9}" destId="{F449A892-DFD3-4007-96E9-5AF58650BA09}" srcOrd="0" destOrd="0" parTransId="{C4434BA4-63FD-4C29-8F22-E1A657E79A90}" sibTransId="{440FA627-3C67-4A88-B9C2-BE206B1A7C28}"/>
    <dgm:cxn modelId="{BE3A2D3D-63EB-4E11-B39E-9C4D61D0A144}" srcId="{E50EC047-4CFD-43E8-BA37-DCB59506A6D9}" destId="{C6BA9654-E5FB-40F7-B325-450907008AAB}" srcOrd="1" destOrd="0" parTransId="{2EF91BD3-5D7C-4BD5-B2EE-D481EE2A310E}" sibTransId="{5466B93D-3CD9-48F4-8858-5245DA7EC5FD}"/>
    <dgm:cxn modelId="{3DE47E7A-62E5-41EB-AD93-93F97B60E725}" type="presOf" srcId="{F449A892-DFD3-4007-96E9-5AF58650BA09}" destId="{D178C2F7-98B2-4986-A41B-764FA3C3214C}" srcOrd="0" destOrd="0" presId="urn:microsoft.com/office/officeart/2005/8/layout/vList3#1"/>
    <dgm:cxn modelId="{671D72A3-CA32-46CA-AF42-6A1607309A34}" type="presOf" srcId="{C6BA9654-E5FB-40F7-B325-450907008AAB}" destId="{3D4E8697-0D5D-4BAC-A761-315CEFABB2BD}" srcOrd="0" destOrd="0" presId="urn:microsoft.com/office/officeart/2005/8/layout/vList3#1"/>
    <dgm:cxn modelId="{545C3FE6-72A6-4C1D-9BC2-FCCE10EC21CD}" type="presOf" srcId="{E50EC047-4CFD-43E8-BA37-DCB59506A6D9}" destId="{A89A4FE2-4F4F-45BD-B2AC-3390D38AE2C9}" srcOrd="0" destOrd="0" presId="urn:microsoft.com/office/officeart/2005/8/layout/vList3#1"/>
    <dgm:cxn modelId="{76DBC9BB-9595-4499-BBB3-399E6D1F0CDE}" type="presParOf" srcId="{A89A4FE2-4F4F-45BD-B2AC-3390D38AE2C9}" destId="{C80514F4-4B55-45AE-A015-4396574E4882}" srcOrd="0" destOrd="0" presId="urn:microsoft.com/office/officeart/2005/8/layout/vList3#1"/>
    <dgm:cxn modelId="{19D3FF31-0C12-431E-BBAB-0B770C80E5D4}" type="presParOf" srcId="{C80514F4-4B55-45AE-A015-4396574E4882}" destId="{B71D0593-A1EC-4258-BE47-16F6C3D9B5A6}" srcOrd="0" destOrd="0" presId="urn:microsoft.com/office/officeart/2005/8/layout/vList3#1"/>
    <dgm:cxn modelId="{C8B0461C-9949-4403-A432-7E8EF6E0029A}" type="presParOf" srcId="{C80514F4-4B55-45AE-A015-4396574E4882}" destId="{D178C2F7-98B2-4986-A41B-764FA3C3214C}" srcOrd="1" destOrd="0" presId="urn:microsoft.com/office/officeart/2005/8/layout/vList3#1"/>
    <dgm:cxn modelId="{7173863F-22D8-4B79-B96B-0B4E03C540DE}" type="presParOf" srcId="{A89A4FE2-4F4F-45BD-B2AC-3390D38AE2C9}" destId="{3B621BFE-12E8-4FCB-AC4C-F8606EE24D86}" srcOrd="1" destOrd="0" presId="urn:microsoft.com/office/officeart/2005/8/layout/vList3#1"/>
    <dgm:cxn modelId="{F3D57EA1-F9F7-47E8-97D6-803355BDAE31}" type="presParOf" srcId="{A89A4FE2-4F4F-45BD-B2AC-3390D38AE2C9}" destId="{6AB8FE3B-CC62-4EB6-812B-84FE32FE3F09}" srcOrd="2" destOrd="0" presId="urn:microsoft.com/office/officeart/2005/8/layout/vList3#1"/>
    <dgm:cxn modelId="{C130FF97-A7F5-404A-9634-35C842189386}" type="presParOf" srcId="{6AB8FE3B-CC62-4EB6-812B-84FE32FE3F09}" destId="{6B31C636-460D-4CB5-8078-989F347620C9}" srcOrd="0" destOrd="0" presId="urn:microsoft.com/office/officeart/2005/8/layout/vList3#1"/>
    <dgm:cxn modelId="{622EA647-1DE7-45FE-88E6-571C4EB9F03F}" type="presParOf" srcId="{6AB8FE3B-CC62-4EB6-812B-84FE32FE3F09}" destId="{3D4E8697-0D5D-4BAC-A761-315CEFABB2BD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9B3799-D396-40D8-9D9B-2A89A52FF651}" type="doc">
      <dgm:prSet loTypeId="urn:microsoft.com/office/officeart/2005/8/layout/cycle6" loCatId="cycle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s-CL"/>
        </a:p>
      </dgm:t>
    </dgm:pt>
    <dgm:pt modelId="{86353050-E384-46EC-A9E9-51304160AF3F}">
      <dgm:prSet phldrT="[Text]" custT="1"/>
      <dgm:spPr/>
      <dgm:t>
        <a:bodyPr/>
        <a:lstStyle/>
        <a:p>
          <a:r>
            <a:rPr lang="es-CL" sz="2400" dirty="0"/>
            <a:t>Taquicardia</a:t>
          </a:r>
        </a:p>
      </dgm:t>
    </dgm:pt>
    <dgm:pt modelId="{FDF50507-E62C-499A-8E7F-660AF3A35EC8}" type="parTrans" cxnId="{BCE47805-3B63-42DA-BA22-B7360397B5AB}">
      <dgm:prSet/>
      <dgm:spPr/>
      <dgm:t>
        <a:bodyPr/>
        <a:lstStyle/>
        <a:p>
          <a:endParaRPr lang="es-CL"/>
        </a:p>
      </dgm:t>
    </dgm:pt>
    <dgm:pt modelId="{70B406F4-0AFE-4B56-8EC9-69CDEA931806}" type="sibTrans" cxnId="{BCE47805-3B63-42DA-BA22-B7360397B5AB}">
      <dgm:prSet/>
      <dgm:spPr/>
      <dgm:t>
        <a:bodyPr/>
        <a:lstStyle/>
        <a:p>
          <a:endParaRPr lang="es-CL"/>
        </a:p>
      </dgm:t>
    </dgm:pt>
    <dgm:pt modelId="{4878C88E-764A-432F-9D91-F912B8C1302A}">
      <dgm:prSet custT="1"/>
      <dgm:spPr/>
      <dgm:t>
        <a:bodyPr/>
        <a:lstStyle/>
        <a:p>
          <a:r>
            <a:rPr lang="es-CL" sz="2400" dirty="0"/>
            <a:t>Aumento de la resistencia vascular sistémica (vasoconstricción)</a:t>
          </a:r>
        </a:p>
      </dgm:t>
    </dgm:pt>
    <dgm:pt modelId="{B89C3246-5142-4F9B-B836-AC9933F0C172}" type="parTrans" cxnId="{1FE14E69-2DB5-42DA-9FB7-8743F8D4EC54}">
      <dgm:prSet/>
      <dgm:spPr/>
      <dgm:t>
        <a:bodyPr/>
        <a:lstStyle/>
        <a:p>
          <a:endParaRPr lang="es-CL"/>
        </a:p>
      </dgm:t>
    </dgm:pt>
    <dgm:pt modelId="{926D3DAE-CF91-4942-818A-D4623B2C0E8D}" type="sibTrans" cxnId="{1FE14E69-2DB5-42DA-9FB7-8743F8D4EC54}">
      <dgm:prSet/>
      <dgm:spPr/>
      <dgm:t>
        <a:bodyPr/>
        <a:lstStyle/>
        <a:p>
          <a:endParaRPr lang="es-CL"/>
        </a:p>
      </dgm:t>
    </dgm:pt>
    <dgm:pt modelId="{C478E99C-987E-43F2-BE16-CCAE288ED437}">
      <dgm:prSet custT="1"/>
      <dgm:spPr/>
      <dgm:t>
        <a:bodyPr/>
        <a:lstStyle/>
        <a:p>
          <a:r>
            <a:rPr lang="es-CL" sz="2400" dirty="0"/>
            <a:t>Aumento de la intensidad de la contracción cardíaca (contractilidad)</a:t>
          </a:r>
        </a:p>
      </dgm:t>
    </dgm:pt>
    <dgm:pt modelId="{FDD188D7-382C-4311-9529-A788D3DFA424}" type="parTrans" cxnId="{9B9BF232-E9E6-4CA4-A5E7-B975601E60F5}">
      <dgm:prSet/>
      <dgm:spPr/>
      <dgm:t>
        <a:bodyPr/>
        <a:lstStyle/>
        <a:p>
          <a:endParaRPr lang="es-CL"/>
        </a:p>
      </dgm:t>
    </dgm:pt>
    <dgm:pt modelId="{6CDEB4D4-AE8D-4959-A0D4-239E745FFADA}" type="sibTrans" cxnId="{9B9BF232-E9E6-4CA4-A5E7-B975601E60F5}">
      <dgm:prSet/>
      <dgm:spPr/>
      <dgm:t>
        <a:bodyPr/>
        <a:lstStyle/>
        <a:p>
          <a:endParaRPr lang="es-CL"/>
        </a:p>
      </dgm:t>
    </dgm:pt>
    <dgm:pt modelId="{746423B8-7F9B-47AC-BB0F-CEA64A127EFF}">
      <dgm:prSet custT="1"/>
      <dgm:spPr/>
      <dgm:t>
        <a:bodyPr/>
        <a:lstStyle/>
        <a:p>
          <a:r>
            <a:rPr lang="es-CL" sz="2400" dirty="0"/>
            <a:t>Aumento del tono musculo liso venoso</a:t>
          </a:r>
        </a:p>
      </dgm:t>
    </dgm:pt>
    <dgm:pt modelId="{F338C548-C1D0-4E18-9A59-42CBD0F58075}" type="parTrans" cxnId="{60DC83C0-42CA-4899-884C-68A3AAC6F744}">
      <dgm:prSet/>
      <dgm:spPr/>
      <dgm:t>
        <a:bodyPr/>
        <a:lstStyle/>
        <a:p>
          <a:endParaRPr lang="es-CL"/>
        </a:p>
      </dgm:t>
    </dgm:pt>
    <dgm:pt modelId="{142B77B5-7B80-45DF-B839-639649CB00EB}" type="sibTrans" cxnId="{60DC83C0-42CA-4899-884C-68A3AAC6F744}">
      <dgm:prSet/>
      <dgm:spPr/>
      <dgm:t>
        <a:bodyPr/>
        <a:lstStyle/>
        <a:p>
          <a:endParaRPr lang="es-CL"/>
        </a:p>
      </dgm:t>
    </dgm:pt>
    <dgm:pt modelId="{77702AF5-427C-4ACD-A7AE-32E4565EA104}" type="pres">
      <dgm:prSet presAssocID="{8D9B3799-D396-40D8-9D9B-2A89A52FF651}" presName="cycle" presStyleCnt="0">
        <dgm:presLayoutVars>
          <dgm:dir/>
          <dgm:resizeHandles val="exact"/>
        </dgm:presLayoutVars>
      </dgm:prSet>
      <dgm:spPr/>
    </dgm:pt>
    <dgm:pt modelId="{80BFDD02-EF6A-4AC8-B6BA-90BC7F7494A0}" type="pres">
      <dgm:prSet presAssocID="{86353050-E384-46EC-A9E9-51304160AF3F}" presName="node" presStyleLbl="node1" presStyleIdx="0" presStyleCnt="4" custScaleX="198890">
        <dgm:presLayoutVars>
          <dgm:bulletEnabled val="1"/>
        </dgm:presLayoutVars>
      </dgm:prSet>
      <dgm:spPr/>
    </dgm:pt>
    <dgm:pt modelId="{EAC93145-A4EA-4071-A8C4-4B7073E8F955}" type="pres">
      <dgm:prSet presAssocID="{86353050-E384-46EC-A9E9-51304160AF3F}" presName="spNode" presStyleCnt="0"/>
      <dgm:spPr/>
    </dgm:pt>
    <dgm:pt modelId="{A1212152-B61E-422D-8FED-A2B984F6F713}" type="pres">
      <dgm:prSet presAssocID="{70B406F4-0AFE-4B56-8EC9-69CDEA931806}" presName="sibTrans" presStyleLbl="sibTrans1D1" presStyleIdx="0" presStyleCnt="4"/>
      <dgm:spPr/>
    </dgm:pt>
    <dgm:pt modelId="{0B523D39-8A01-4395-9F61-87F91082C5E6}" type="pres">
      <dgm:prSet presAssocID="{4878C88E-764A-432F-9D91-F912B8C1302A}" presName="node" presStyleLbl="node1" presStyleIdx="1" presStyleCnt="4" custScaleX="198890">
        <dgm:presLayoutVars>
          <dgm:bulletEnabled val="1"/>
        </dgm:presLayoutVars>
      </dgm:prSet>
      <dgm:spPr/>
    </dgm:pt>
    <dgm:pt modelId="{2370507A-F2B6-4D5A-81C5-9F35FB4D2979}" type="pres">
      <dgm:prSet presAssocID="{4878C88E-764A-432F-9D91-F912B8C1302A}" presName="spNode" presStyleCnt="0"/>
      <dgm:spPr/>
    </dgm:pt>
    <dgm:pt modelId="{5823844E-F652-44EF-B9E9-29B8206EA816}" type="pres">
      <dgm:prSet presAssocID="{926D3DAE-CF91-4942-818A-D4623B2C0E8D}" presName="sibTrans" presStyleLbl="sibTrans1D1" presStyleIdx="1" presStyleCnt="4"/>
      <dgm:spPr/>
    </dgm:pt>
    <dgm:pt modelId="{481A8524-1C3B-4CC7-B685-72B3081F78A9}" type="pres">
      <dgm:prSet presAssocID="{C478E99C-987E-43F2-BE16-CCAE288ED437}" presName="node" presStyleLbl="node1" presStyleIdx="2" presStyleCnt="4" custScaleX="198890">
        <dgm:presLayoutVars>
          <dgm:bulletEnabled val="1"/>
        </dgm:presLayoutVars>
      </dgm:prSet>
      <dgm:spPr/>
    </dgm:pt>
    <dgm:pt modelId="{38DEF688-688F-4953-88AA-B90210C7548C}" type="pres">
      <dgm:prSet presAssocID="{C478E99C-987E-43F2-BE16-CCAE288ED437}" presName="spNode" presStyleCnt="0"/>
      <dgm:spPr/>
    </dgm:pt>
    <dgm:pt modelId="{E0425482-A22E-4F43-B274-BE74D74883A3}" type="pres">
      <dgm:prSet presAssocID="{6CDEB4D4-AE8D-4959-A0D4-239E745FFADA}" presName="sibTrans" presStyleLbl="sibTrans1D1" presStyleIdx="2" presStyleCnt="4"/>
      <dgm:spPr/>
    </dgm:pt>
    <dgm:pt modelId="{C935597F-F7AD-457E-8DC3-0C8C681DF5D0}" type="pres">
      <dgm:prSet presAssocID="{746423B8-7F9B-47AC-BB0F-CEA64A127EFF}" presName="node" presStyleLbl="node1" presStyleIdx="3" presStyleCnt="4" custScaleX="198890">
        <dgm:presLayoutVars>
          <dgm:bulletEnabled val="1"/>
        </dgm:presLayoutVars>
      </dgm:prSet>
      <dgm:spPr/>
    </dgm:pt>
    <dgm:pt modelId="{607D67D6-6FDA-4A0A-A142-9A927F88AB37}" type="pres">
      <dgm:prSet presAssocID="{746423B8-7F9B-47AC-BB0F-CEA64A127EFF}" presName="spNode" presStyleCnt="0"/>
      <dgm:spPr/>
    </dgm:pt>
    <dgm:pt modelId="{3C6EADBB-42A2-4A2A-8746-5121A1B1907F}" type="pres">
      <dgm:prSet presAssocID="{142B77B5-7B80-45DF-B839-639649CB00EB}" presName="sibTrans" presStyleLbl="sibTrans1D1" presStyleIdx="3" presStyleCnt="4"/>
      <dgm:spPr/>
    </dgm:pt>
  </dgm:ptLst>
  <dgm:cxnLst>
    <dgm:cxn modelId="{BCE47805-3B63-42DA-BA22-B7360397B5AB}" srcId="{8D9B3799-D396-40D8-9D9B-2A89A52FF651}" destId="{86353050-E384-46EC-A9E9-51304160AF3F}" srcOrd="0" destOrd="0" parTransId="{FDF50507-E62C-499A-8E7F-660AF3A35EC8}" sibTransId="{70B406F4-0AFE-4B56-8EC9-69CDEA931806}"/>
    <dgm:cxn modelId="{5DB57915-A689-4BBB-8D07-EC2E38760D76}" type="presOf" srcId="{70B406F4-0AFE-4B56-8EC9-69CDEA931806}" destId="{A1212152-B61E-422D-8FED-A2B984F6F713}" srcOrd="0" destOrd="0" presId="urn:microsoft.com/office/officeart/2005/8/layout/cycle6"/>
    <dgm:cxn modelId="{9B9BF232-E9E6-4CA4-A5E7-B975601E60F5}" srcId="{8D9B3799-D396-40D8-9D9B-2A89A52FF651}" destId="{C478E99C-987E-43F2-BE16-CCAE288ED437}" srcOrd="2" destOrd="0" parTransId="{FDD188D7-382C-4311-9529-A788D3DFA424}" sibTransId="{6CDEB4D4-AE8D-4959-A0D4-239E745FFADA}"/>
    <dgm:cxn modelId="{1FE14E69-2DB5-42DA-9FB7-8743F8D4EC54}" srcId="{8D9B3799-D396-40D8-9D9B-2A89A52FF651}" destId="{4878C88E-764A-432F-9D91-F912B8C1302A}" srcOrd="1" destOrd="0" parTransId="{B89C3246-5142-4F9B-B836-AC9933F0C172}" sibTransId="{926D3DAE-CF91-4942-818A-D4623B2C0E8D}"/>
    <dgm:cxn modelId="{7065A097-D1ED-428D-9AD7-ADB421D62A92}" type="presOf" srcId="{926D3DAE-CF91-4942-818A-D4623B2C0E8D}" destId="{5823844E-F652-44EF-B9E9-29B8206EA816}" srcOrd="0" destOrd="0" presId="urn:microsoft.com/office/officeart/2005/8/layout/cycle6"/>
    <dgm:cxn modelId="{729F41A2-9EE9-4137-B7A5-E56334A9F650}" type="presOf" srcId="{86353050-E384-46EC-A9E9-51304160AF3F}" destId="{80BFDD02-EF6A-4AC8-B6BA-90BC7F7494A0}" srcOrd="0" destOrd="0" presId="urn:microsoft.com/office/officeart/2005/8/layout/cycle6"/>
    <dgm:cxn modelId="{BCD7A6AB-DA9D-4950-B641-E00657DE0D2D}" type="presOf" srcId="{C478E99C-987E-43F2-BE16-CCAE288ED437}" destId="{481A8524-1C3B-4CC7-B685-72B3081F78A9}" srcOrd="0" destOrd="0" presId="urn:microsoft.com/office/officeart/2005/8/layout/cycle6"/>
    <dgm:cxn modelId="{F617B4B2-6FD9-4968-A2FB-B63C2E4C9DF4}" type="presOf" srcId="{4878C88E-764A-432F-9D91-F912B8C1302A}" destId="{0B523D39-8A01-4395-9F61-87F91082C5E6}" srcOrd="0" destOrd="0" presId="urn:microsoft.com/office/officeart/2005/8/layout/cycle6"/>
    <dgm:cxn modelId="{60DC83C0-42CA-4899-884C-68A3AAC6F744}" srcId="{8D9B3799-D396-40D8-9D9B-2A89A52FF651}" destId="{746423B8-7F9B-47AC-BB0F-CEA64A127EFF}" srcOrd="3" destOrd="0" parTransId="{F338C548-C1D0-4E18-9A59-42CBD0F58075}" sibTransId="{142B77B5-7B80-45DF-B839-639649CB00EB}"/>
    <dgm:cxn modelId="{C02D24C1-505A-40EB-B0F0-B4D0C1823036}" type="presOf" srcId="{6CDEB4D4-AE8D-4959-A0D4-239E745FFADA}" destId="{E0425482-A22E-4F43-B274-BE74D74883A3}" srcOrd="0" destOrd="0" presId="urn:microsoft.com/office/officeart/2005/8/layout/cycle6"/>
    <dgm:cxn modelId="{A681C7D0-D5EF-4D5C-9298-49DFDAB90E7F}" type="presOf" srcId="{746423B8-7F9B-47AC-BB0F-CEA64A127EFF}" destId="{C935597F-F7AD-457E-8DC3-0C8C681DF5D0}" srcOrd="0" destOrd="0" presId="urn:microsoft.com/office/officeart/2005/8/layout/cycle6"/>
    <dgm:cxn modelId="{C2C277D2-089F-4FEE-BE8F-9091ED2C6136}" type="presOf" srcId="{8D9B3799-D396-40D8-9D9B-2A89A52FF651}" destId="{77702AF5-427C-4ACD-A7AE-32E4565EA104}" srcOrd="0" destOrd="0" presId="urn:microsoft.com/office/officeart/2005/8/layout/cycle6"/>
    <dgm:cxn modelId="{20DB54FF-57C9-438E-B1EE-4F31853FA4C5}" type="presOf" srcId="{142B77B5-7B80-45DF-B839-639649CB00EB}" destId="{3C6EADBB-42A2-4A2A-8746-5121A1B1907F}" srcOrd="0" destOrd="0" presId="urn:microsoft.com/office/officeart/2005/8/layout/cycle6"/>
    <dgm:cxn modelId="{B6B1B9AA-BAB0-4D7E-AAD5-E533BB88BE3B}" type="presParOf" srcId="{77702AF5-427C-4ACD-A7AE-32E4565EA104}" destId="{80BFDD02-EF6A-4AC8-B6BA-90BC7F7494A0}" srcOrd="0" destOrd="0" presId="urn:microsoft.com/office/officeart/2005/8/layout/cycle6"/>
    <dgm:cxn modelId="{1CE03C98-CC42-46C3-BC84-44558897A90E}" type="presParOf" srcId="{77702AF5-427C-4ACD-A7AE-32E4565EA104}" destId="{EAC93145-A4EA-4071-A8C4-4B7073E8F955}" srcOrd="1" destOrd="0" presId="urn:microsoft.com/office/officeart/2005/8/layout/cycle6"/>
    <dgm:cxn modelId="{7B9C4A46-E236-4377-80F7-7A2B615E0B48}" type="presParOf" srcId="{77702AF5-427C-4ACD-A7AE-32E4565EA104}" destId="{A1212152-B61E-422D-8FED-A2B984F6F713}" srcOrd="2" destOrd="0" presId="urn:microsoft.com/office/officeart/2005/8/layout/cycle6"/>
    <dgm:cxn modelId="{E14F8ECA-DE50-400E-BBE8-67BF186750ED}" type="presParOf" srcId="{77702AF5-427C-4ACD-A7AE-32E4565EA104}" destId="{0B523D39-8A01-4395-9F61-87F91082C5E6}" srcOrd="3" destOrd="0" presId="urn:microsoft.com/office/officeart/2005/8/layout/cycle6"/>
    <dgm:cxn modelId="{7B8B77B5-BD40-45AD-BF90-FBD9E1AD4B67}" type="presParOf" srcId="{77702AF5-427C-4ACD-A7AE-32E4565EA104}" destId="{2370507A-F2B6-4D5A-81C5-9F35FB4D2979}" srcOrd="4" destOrd="0" presId="urn:microsoft.com/office/officeart/2005/8/layout/cycle6"/>
    <dgm:cxn modelId="{D86564E2-BDEB-4011-AFFA-DDC369803C65}" type="presParOf" srcId="{77702AF5-427C-4ACD-A7AE-32E4565EA104}" destId="{5823844E-F652-44EF-B9E9-29B8206EA816}" srcOrd="5" destOrd="0" presId="urn:microsoft.com/office/officeart/2005/8/layout/cycle6"/>
    <dgm:cxn modelId="{5EDFE4BC-6161-4873-8EDF-B1ABE813CAA0}" type="presParOf" srcId="{77702AF5-427C-4ACD-A7AE-32E4565EA104}" destId="{481A8524-1C3B-4CC7-B685-72B3081F78A9}" srcOrd="6" destOrd="0" presId="urn:microsoft.com/office/officeart/2005/8/layout/cycle6"/>
    <dgm:cxn modelId="{1D09A547-5507-4B64-9666-B1A5F8F0F92B}" type="presParOf" srcId="{77702AF5-427C-4ACD-A7AE-32E4565EA104}" destId="{38DEF688-688F-4953-88AA-B90210C7548C}" srcOrd="7" destOrd="0" presId="urn:microsoft.com/office/officeart/2005/8/layout/cycle6"/>
    <dgm:cxn modelId="{2FC85EC3-53F3-431E-9FC7-68941FCF0CEF}" type="presParOf" srcId="{77702AF5-427C-4ACD-A7AE-32E4565EA104}" destId="{E0425482-A22E-4F43-B274-BE74D74883A3}" srcOrd="8" destOrd="0" presId="urn:microsoft.com/office/officeart/2005/8/layout/cycle6"/>
    <dgm:cxn modelId="{40D5B93D-F9F4-46E8-BE78-6F1968B5C0DB}" type="presParOf" srcId="{77702AF5-427C-4ACD-A7AE-32E4565EA104}" destId="{C935597F-F7AD-457E-8DC3-0C8C681DF5D0}" srcOrd="9" destOrd="0" presId="urn:microsoft.com/office/officeart/2005/8/layout/cycle6"/>
    <dgm:cxn modelId="{12181535-A387-41B3-AB9E-C9B2ECF652D4}" type="presParOf" srcId="{77702AF5-427C-4ACD-A7AE-32E4565EA104}" destId="{607D67D6-6FDA-4A0A-A142-9A927F88AB37}" srcOrd="10" destOrd="0" presId="urn:microsoft.com/office/officeart/2005/8/layout/cycle6"/>
    <dgm:cxn modelId="{EB7B23DF-941D-455C-AB6C-A8FBD9E7E361}" type="presParOf" srcId="{77702AF5-427C-4ACD-A7AE-32E4565EA104}" destId="{3C6EADBB-42A2-4A2A-8746-5121A1B1907F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996156-2C97-4602-B0A0-BE74302C59EB}" type="doc">
      <dgm:prSet loTypeId="urn:microsoft.com/office/officeart/2005/8/layout/chevron1" loCatId="process" qsTypeId="urn:microsoft.com/office/officeart/2005/8/quickstyle/simple1" qsCatId="simple" csTypeId="urn:microsoft.com/office/officeart/2005/8/colors/accent1_1" csCatId="accent1" phldr="1"/>
      <dgm:spPr/>
    </dgm:pt>
    <dgm:pt modelId="{953DCAE2-96FF-4F89-B81A-3712AC2DF2C2}">
      <dgm:prSet phldrT="[Text]"/>
      <dgm:spPr/>
      <dgm:t>
        <a:bodyPr/>
        <a:lstStyle/>
        <a:p>
          <a:r>
            <a:rPr lang="es-CL" dirty="0"/>
            <a:t>Lesión de órganos vitales</a:t>
          </a:r>
        </a:p>
      </dgm:t>
    </dgm:pt>
    <dgm:pt modelId="{5F6D10C3-436D-45EF-A45B-7E54C0235CD3}" type="parTrans" cxnId="{97D23B46-02DB-4088-9F17-06FB3E12E199}">
      <dgm:prSet/>
      <dgm:spPr/>
      <dgm:t>
        <a:bodyPr/>
        <a:lstStyle/>
        <a:p>
          <a:endParaRPr lang="es-CL"/>
        </a:p>
      </dgm:t>
    </dgm:pt>
    <dgm:pt modelId="{426B4A67-5BC4-4A17-AE35-2D4752F7EB8C}" type="sibTrans" cxnId="{97D23B46-02DB-4088-9F17-06FB3E12E199}">
      <dgm:prSet/>
      <dgm:spPr/>
      <dgm:t>
        <a:bodyPr/>
        <a:lstStyle/>
        <a:p>
          <a:endParaRPr lang="es-CL"/>
        </a:p>
      </dgm:t>
    </dgm:pt>
    <dgm:pt modelId="{3963094A-1082-4CED-AF87-AB299D5A0FC3}">
      <dgm:prSet phldrT="[Text]"/>
      <dgm:spPr/>
      <dgm:t>
        <a:bodyPr/>
        <a:lstStyle/>
        <a:p>
          <a:r>
            <a:rPr lang="es-CL" dirty="0"/>
            <a:t>Insuficiencia Cardiopulmonar</a:t>
          </a:r>
        </a:p>
      </dgm:t>
    </dgm:pt>
    <dgm:pt modelId="{B1486FC5-2EEB-4EC4-BEE2-D43F99E7BE68}" type="parTrans" cxnId="{05FF7693-B209-40EE-8D84-0FF560C76B03}">
      <dgm:prSet/>
      <dgm:spPr/>
      <dgm:t>
        <a:bodyPr/>
        <a:lstStyle/>
        <a:p>
          <a:endParaRPr lang="es-CL"/>
        </a:p>
      </dgm:t>
    </dgm:pt>
    <dgm:pt modelId="{388C36CB-F678-482D-B726-D704916799E8}" type="sibTrans" cxnId="{05FF7693-B209-40EE-8D84-0FF560C76B03}">
      <dgm:prSet/>
      <dgm:spPr/>
      <dgm:t>
        <a:bodyPr/>
        <a:lstStyle/>
        <a:p>
          <a:endParaRPr lang="es-CL"/>
        </a:p>
      </dgm:t>
    </dgm:pt>
    <dgm:pt modelId="{3FCDD18C-B3B7-46A0-8F1F-757D48E2F4DB}">
      <dgm:prSet phldrT="[Text]"/>
      <dgm:spPr/>
      <dgm:t>
        <a:bodyPr/>
        <a:lstStyle/>
        <a:p>
          <a:r>
            <a:rPr lang="es-CL" dirty="0"/>
            <a:t>Paro </a:t>
          </a:r>
          <a:r>
            <a:rPr lang="es-CL" dirty="0" err="1"/>
            <a:t>cardiorespiratorio</a:t>
          </a:r>
          <a:endParaRPr lang="es-CL" dirty="0"/>
        </a:p>
      </dgm:t>
    </dgm:pt>
    <dgm:pt modelId="{B18AEA97-DA86-4D86-AAAC-346DD3380656}" type="parTrans" cxnId="{1541F9CD-29C7-4845-AE11-AF2FA03FAD8F}">
      <dgm:prSet/>
      <dgm:spPr/>
      <dgm:t>
        <a:bodyPr/>
        <a:lstStyle/>
        <a:p>
          <a:endParaRPr lang="es-CL"/>
        </a:p>
      </dgm:t>
    </dgm:pt>
    <dgm:pt modelId="{FFC497C3-22D8-4A13-87CF-166AE79FAD67}" type="sibTrans" cxnId="{1541F9CD-29C7-4845-AE11-AF2FA03FAD8F}">
      <dgm:prSet/>
      <dgm:spPr/>
      <dgm:t>
        <a:bodyPr/>
        <a:lstStyle/>
        <a:p>
          <a:endParaRPr lang="es-CL"/>
        </a:p>
      </dgm:t>
    </dgm:pt>
    <dgm:pt modelId="{602AD680-0669-4C5D-94D2-E2D2F80ECBAF}" type="pres">
      <dgm:prSet presAssocID="{24996156-2C97-4602-B0A0-BE74302C59EB}" presName="Name0" presStyleCnt="0">
        <dgm:presLayoutVars>
          <dgm:dir/>
          <dgm:animLvl val="lvl"/>
          <dgm:resizeHandles val="exact"/>
        </dgm:presLayoutVars>
      </dgm:prSet>
      <dgm:spPr/>
    </dgm:pt>
    <dgm:pt modelId="{8DC462C5-AD3E-4C17-873B-BE5BD27FAB04}" type="pres">
      <dgm:prSet presAssocID="{953DCAE2-96FF-4F89-B81A-3712AC2DF2C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74CA383-E79E-43CB-82E4-899C4CF76474}" type="pres">
      <dgm:prSet presAssocID="{426B4A67-5BC4-4A17-AE35-2D4752F7EB8C}" presName="parTxOnlySpace" presStyleCnt="0"/>
      <dgm:spPr/>
    </dgm:pt>
    <dgm:pt modelId="{C6B22044-4B2B-4823-A573-578FAA5AF8BF}" type="pres">
      <dgm:prSet presAssocID="{3963094A-1082-4CED-AF87-AB299D5A0FC3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75C2F96-4678-4682-9374-53B66BAC97F2}" type="pres">
      <dgm:prSet presAssocID="{388C36CB-F678-482D-B726-D704916799E8}" presName="parTxOnlySpace" presStyleCnt="0"/>
      <dgm:spPr/>
    </dgm:pt>
    <dgm:pt modelId="{A98799E6-1269-4720-B77F-2F362058119E}" type="pres">
      <dgm:prSet presAssocID="{3FCDD18C-B3B7-46A0-8F1F-757D48E2F4DB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AFBAE22-5CE5-4D30-B9F4-954C75F76FF6}" type="presOf" srcId="{953DCAE2-96FF-4F89-B81A-3712AC2DF2C2}" destId="{8DC462C5-AD3E-4C17-873B-BE5BD27FAB04}" srcOrd="0" destOrd="0" presId="urn:microsoft.com/office/officeart/2005/8/layout/chevron1"/>
    <dgm:cxn modelId="{A3595236-0C89-4A99-8794-5C9D5A411A29}" type="presOf" srcId="{24996156-2C97-4602-B0A0-BE74302C59EB}" destId="{602AD680-0669-4C5D-94D2-E2D2F80ECBAF}" srcOrd="0" destOrd="0" presId="urn:microsoft.com/office/officeart/2005/8/layout/chevron1"/>
    <dgm:cxn modelId="{97D23B46-02DB-4088-9F17-06FB3E12E199}" srcId="{24996156-2C97-4602-B0A0-BE74302C59EB}" destId="{953DCAE2-96FF-4F89-B81A-3712AC2DF2C2}" srcOrd="0" destOrd="0" parTransId="{5F6D10C3-436D-45EF-A45B-7E54C0235CD3}" sibTransId="{426B4A67-5BC4-4A17-AE35-2D4752F7EB8C}"/>
    <dgm:cxn modelId="{C3B14A4B-801F-4277-B46D-080332BB1B72}" type="presOf" srcId="{3FCDD18C-B3B7-46A0-8F1F-757D48E2F4DB}" destId="{A98799E6-1269-4720-B77F-2F362058119E}" srcOrd="0" destOrd="0" presId="urn:microsoft.com/office/officeart/2005/8/layout/chevron1"/>
    <dgm:cxn modelId="{7CAAE44C-0A9D-4BAE-8EEB-63113D9ACE14}" type="presOf" srcId="{3963094A-1082-4CED-AF87-AB299D5A0FC3}" destId="{C6B22044-4B2B-4823-A573-578FAA5AF8BF}" srcOrd="0" destOrd="0" presId="urn:microsoft.com/office/officeart/2005/8/layout/chevron1"/>
    <dgm:cxn modelId="{05FF7693-B209-40EE-8D84-0FF560C76B03}" srcId="{24996156-2C97-4602-B0A0-BE74302C59EB}" destId="{3963094A-1082-4CED-AF87-AB299D5A0FC3}" srcOrd="1" destOrd="0" parTransId="{B1486FC5-2EEB-4EC4-BEE2-D43F99E7BE68}" sibTransId="{388C36CB-F678-482D-B726-D704916799E8}"/>
    <dgm:cxn modelId="{1541F9CD-29C7-4845-AE11-AF2FA03FAD8F}" srcId="{24996156-2C97-4602-B0A0-BE74302C59EB}" destId="{3FCDD18C-B3B7-46A0-8F1F-757D48E2F4DB}" srcOrd="2" destOrd="0" parTransId="{B18AEA97-DA86-4D86-AAAC-346DD3380656}" sibTransId="{FFC497C3-22D8-4A13-87CF-166AE79FAD67}"/>
    <dgm:cxn modelId="{1FADECDD-56DF-46BD-AE28-124FA1E96D21}" type="presParOf" srcId="{602AD680-0669-4C5D-94D2-E2D2F80ECBAF}" destId="{8DC462C5-AD3E-4C17-873B-BE5BD27FAB04}" srcOrd="0" destOrd="0" presId="urn:microsoft.com/office/officeart/2005/8/layout/chevron1"/>
    <dgm:cxn modelId="{A880AEF7-991B-447A-978A-9F0B511F4BF6}" type="presParOf" srcId="{602AD680-0669-4C5D-94D2-E2D2F80ECBAF}" destId="{974CA383-E79E-43CB-82E4-899C4CF76474}" srcOrd="1" destOrd="0" presId="urn:microsoft.com/office/officeart/2005/8/layout/chevron1"/>
    <dgm:cxn modelId="{5F86D6A5-F54E-425A-9816-DC07EB26FDB8}" type="presParOf" srcId="{602AD680-0669-4C5D-94D2-E2D2F80ECBAF}" destId="{C6B22044-4B2B-4823-A573-578FAA5AF8BF}" srcOrd="2" destOrd="0" presId="urn:microsoft.com/office/officeart/2005/8/layout/chevron1"/>
    <dgm:cxn modelId="{52F9B552-399C-4F4E-91A4-9076460F0A6A}" type="presParOf" srcId="{602AD680-0669-4C5D-94D2-E2D2F80ECBAF}" destId="{275C2F96-4678-4682-9374-53B66BAC97F2}" srcOrd="3" destOrd="0" presId="urn:microsoft.com/office/officeart/2005/8/layout/chevron1"/>
    <dgm:cxn modelId="{8F19957C-B9B5-45F3-82DD-DAAD2E655FED}" type="presParOf" srcId="{602AD680-0669-4C5D-94D2-E2D2F80ECBAF}" destId="{A98799E6-1269-4720-B77F-2F362058119E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F74666-D1BD-4F66-96D5-7C0289C92394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3BC9A0AA-DAB4-40F5-A548-EB2CDAA01EEE}">
      <dgm:prSet phldrT="[Text]"/>
      <dgm:spPr/>
      <dgm:t>
        <a:bodyPr/>
        <a:lstStyle/>
        <a:p>
          <a:r>
            <a:rPr lang="es-CL" dirty="0"/>
            <a:t>Objetivo</a:t>
          </a:r>
        </a:p>
      </dgm:t>
    </dgm:pt>
    <dgm:pt modelId="{30A4A6CD-96F1-4F98-B074-577DDB2445B7}" type="parTrans" cxnId="{A90E261F-E813-4B4E-AB52-1468174C2AF6}">
      <dgm:prSet/>
      <dgm:spPr/>
      <dgm:t>
        <a:bodyPr/>
        <a:lstStyle/>
        <a:p>
          <a:endParaRPr lang="es-CL"/>
        </a:p>
      </dgm:t>
    </dgm:pt>
    <dgm:pt modelId="{BEDA98B2-682A-4F41-8B34-B47F1E14513F}" type="sibTrans" cxnId="{A90E261F-E813-4B4E-AB52-1468174C2AF6}">
      <dgm:prSet/>
      <dgm:spPr/>
      <dgm:t>
        <a:bodyPr/>
        <a:lstStyle/>
        <a:p>
          <a:endParaRPr lang="es-CL"/>
        </a:p>
      </dgm:t>
    </dgm:pt>
    <dgm:pt modelId="{AE816FE6-66C6-46E4-B67A-D0864F12BB7E}">
      <dgm:prSet phldrT="[Text]"/>
      <dgm:spPr/>
      <dgm:t>
        <a:bodyPr/>
        <a:lstStyle/>
        <a:p>
          <a:r>
            <a:rPr lang="es-CL" dirty="0"/>
            <a:t>Mejorar administración de O2 </a:t>
          </a:r>
        </a:p>
      </dgm:t>
    </dgm:pt>
    <dgm:pt modelId="{DD01DC1C-7273-4DDB-ACD4-6D33D92F03F6}" type="parTrans" cxnId="{31BD2F9D-15F8-4737-B796-403A74F0A72A}">
      <dgm:prSet/>
      <dgm:spPr/>
      <dgm:t>
        <a:bodyPr/>
        <a:lstStyle/>
        <a:p>
          <a:endParaRPr lang="es-CL"/>
        </a:p>
      </dgm:t>
    </dgm:pt>
    <dgm:pt modelId="{F2F89598-FFFF-4710-B613-7237ED0D9B86}" type="sibTrans" cxnId="{31BD2F9D-15F8-4737-B796-403A74F0A72A}">
      <dgm:prSet/>
      <dgm:spPr/>
      <dgm:t>
        <a:bodyPr/>
        <a:lstStyle/>
        <a:p>
          <a:endParaRPr lang="es-CL"/>
        </a:p>
      </dgm:t>
    </dgm:pt>
    <dgm:pt modelId="{8B4D82BC-6E93-4065-A9E5-9EAA1DE5E3CB}" type="pres">
      <dgm:prSet presAssocID="{4EF74666-D1BD-4F66-96D5-7C0289C92394}" presName="Name0" presStyleCnt="0">
        <dgm:presLayoutVars>
          <dgm:dir/>
          <dgm:animLvl val="lvl"/>
          <dgm:resizeHandles val="exact"/>
        </dgm:presLayoutVars>
      </dgm:prSet>
      <dgm:spPr/>
    </dgm:pt>
    <dgm:pt modelId="{81B75265-46FF-4CCF-BB7F-5EADC49EAC68}" type="pres">
      <dgm:prSet presAssocID="{AE816FE6-66C6-46E4-B67A-D0864F12BB7E}" presName="boxAndChildren" presStyleCnt="0"/>
      <dgm:spPr/>
    </dgm:pt>
    <dgm:pt modelId="{1E5677CB-8D39-497A-979A-545C1CDC0154}" type="pres">
      <dgm:prSet presAssocID="{AE816FE6-66C6-46E4-B67A-D0864F12BB7E}" presName="parentTextBox" presStyleLbl="node1" presStyleIdx="0" presStyleCnt="2"/>
      <dgm:spPr/>
    </dgm:pt>
    <dgm:pt modelId="{0DE7C981-66FA-4F98-9DF6-B1077413A81A}" type="pres">
      <dgm:prSet presAssocID="{BEDA98B2-682A-4F41-8B34-B47F1E14513F}" presName="sp" presStyleCnt="0"/>
      <dgm:spPr/>
    </dgm:pt>
    <dgm:pt modelId="{7558D4C6-09AE-4F28-B608-C52FF06B8FDC}" type="pres">
      <dgm:prSet presAssocID="{3BC9A0AA-DAB4-40F5-A548-EB2CDAA01EEE}" presName="arrowAndChildren" presStyleCnt="0"/>
      <dgm:spPr/>
    </dgm:pt>
    <dgm:pt modelId="{D9D9B9F6-98F1-49E0-BAE8-2A23EEA4B9CD}" type="pres">
      <dgm:prSet presAssocID="{3BC9A0AA-DAB4-40F5-A548-EB2CDAA01EEE}" presName="parentTextArrow" presStyleLbl="node1" presStyleIdx="1" presStyleCnt="2"/>
      <dgm:spPr/>
    </dgm:pt>
  </dgm:ptLst>
  <dgm:cxnLst>
    <dgm:cxn modelId="{A90E261F-E813-4B4E-AB52-1468174C2AF6}" srcId="{4EF74666-D1BD-4F66-96D5-7C0289C92394}" destId="{3BC9A0AA-DAB4-40F5-A548-EB2CDAA01EEE}" srcOrd="0" destOrd="0" parTransId="{30A4A6CD-96F1-4F98-B074-577DDB2445B7}" sibTransId="{BEDA98B2-682A-4F41-8B34-B47F1E14513F}"/>
    <dgm:cxn modelId="{E9FAD449-3AD1-4109-B820-766B9E74AF4B}" type="presOf" srcId="{3BC9A0AA-DAB4-40F5-A548-EB2CDAA01EEE}" destId="{D9D9B9F6-98F1-49E0-BAE8-2A23EEA4B9CD}" srcOrd="0" destOrd="0" presId="urn:microsoft.com/office/officeart/2005/8/layout/process4"/>
    <dgm:cxn modelId="{31BD2F9D-15F8-4737-B796-403A74F0A72A}" srcId="{4EF74666-D1BD-4F66-96D5-7C0289C92394}" destId="{AE816FE6-66C6-46E4-B67A-D0864F12BB7E}" srcOrd="1" destOrd="0" parTransId="{DD01DC1C-7273-4DDB-ACD4-6D33D92F03F6}" sibTransId="{F2F89598-FFFF-4710-B613-7237ED0D9B86}"/>
    <dgm:cxn modelId="{BFFB2DAC-6DD3-41D3-922C-F53432C6CCC2}" type="presOf" srcId="{AE816FE6-66C6-46E4-B67A-D0864F12BB7E}" destId="{1E5677CB-8D39-497A-979A-545C1CDC0154}" srcOrd="0" destOrd="0" presId="urn:microsoft.com/office/officeart/2005/8/layout/process4"/>
    <dgm:cxn modelId="{E043B8AD-861E-4260-AFD8-1DAB7B94951A}" type="presOf" srcId="{4EF74666-D1BD-4F66-96D5-7C0289C92394}" destId="{8B4D82BC-6E93-4065-A9E5-9EAA1DE5E3CB}" srcOrd="0" destOrd="0" presId="urn:microsoft.com/office/officeart/2005/8/layout/process4"/>
    <dgm:cxn modelId="{EB34BA18-21FE-4CB6-AA5B-D17033597739}" type="presParOf" srcId="{8B4D82BC-6E93-4065-A9E5-9EAA1DE5E3CB}" destId="{81B75265-46FF-4CCF-BB7F-5EADC49EAC68}" srcOrd="0" destOrd="0" presId="urn:microsoft.com/office/officeart/2005/8/layout/process4"/>
    <dgm:cxn modelId="{DC070007-8424-48B0-B46A-02A12E41E0B9}" type="presParOf" srcId="{81B75265-46FF-4CCF-BB7F-5EADC49EAC68}" destId="{1E5677CB-8D39-497A-979A-545C1CDC0154}" srcOrd="0" destOrd="0" presId="urn:microsoft.com/office/officeart/2005/8/layout/process4"/>
    <dgm:cxn modelId="{0B3FA727-6133-476E-A6BE-09725D1C242C}" type="presParOf" srcId="{8B4D82BC-6E93-4065-A9E5-9EAA1DE5E3CB}" destId="{0DE7C981-66FA-4F98-9DF6-B1077413A81A}" srcOrd="1" destOrd="0" presId="urn:microsoft.com/office/officeart/2005/8/layout/process4"/>
    <dgm:cxn modelId="{4210D3B6-509C-4F9C-9FA8-D7950C189EE3}" type="presParOf" srcId="{8B4D82BC-6E93-4065-A9E5-9EAA1DE5E3CB}" destId="{7558D4C6-09AE-4F28-B608-C52FF06B8FDC}" srcOrd="2" destOrd="0" presId="urn:microsoft.com/office/officeart/2005/8/layout/process4"/>
    <dgm:cxn modelId="{1E060BC8-568B-49A3-BBE2-03FE2577D26F}" type="presParOf" srcId="{7558D4C6-09AE-4F28-B608-C52FF06B8FDC}" destId="{D9D9B9F6-98F1-49E0-BAE8-2A23EEA4B9C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74D113-CD19-425A-84D2-44F600A543C0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L"/>
        </a:p>
      </dgm:t>
    </dgm:pt>
    <dgm:pt modelId="{85C74AD5-133A-4022-AD26-32975BE4CD20}">
      <dgm:prSet phldrT="[Text]"/>
      <dgm:spPr/>
      <dgm:t>
        <a:bodyPr/>
        <a:lstStyle/>
        <a:p>
          <a:r>
            <a:rPr lang="es-CL" dirty="0"/>
            <a:t>Compensado</a:t>
          </a:r>
        </a:p>
      </dgm:t>
    </dgm:pt>
    <dgm:pt modelId="{6960A5F2-D1C2-4961-AE3C-49ACE2EAD1C3}" type="parTrans" cxnId="{2103F6A0-E86E-4F0C-902C-20C42AB21F60}">
      <dgm:prSet/>
      <dgm:spPr/>
      <dgm:t>
        <a:bodyPr/>
        <a:lstStyle/>
        <a:p>
          <a:endParaRPr lang="es-CL"/>
        </a:p>
      </dgm:t>
    </dgm:pt>
    <dgm:pt modelId="{054E8240-DAE0-428F-8BF2-1F5C3A93040D}" type="sibTrans" cxnId="{2103F6A0-E86E-4F0C-902C-20C42AB21F60}">
      <dgm:prSet/>
      <dgm:spPr/>
      <dgm:t>
        <a:bodyPr/>
        <a:lstStyle/>
        <a:p>
          <a:endParaRPr lang="es-CL"/>
        </a:p>
      </dgm:t>
    </dgm:pt>
    <dgm:pt modelId="{FA19AAC4-EA6D-45F8-8A2A-5005F0E5DC56}">
      <dgm:prSet/>
      <dgm:spPr/>
      <dgm:t>
        <a:bodyPr/>
        <a:lstStyle/>
        <a:p>
          <a:r>
            <a:rPr lang="es-CL" dirty="0"/>
            <a:t>Presión arterial sistólica normal</a:t>
          </a:r>
        </a:p>
      </dgm:t>
    </dgm:pt>
    <dgm:pt modelId="{8D0CBF04-0139-4E9A-A5CC-FC0A6E1774EE}" type="parTrans" cxnId="{A7DF186A-5DF2-4B37-A46D-EE5558A7DAE8}">
      <dgm:prSet/>
      <dgm:spPr/>
      <dgm:t>
        <a:bodyPr/>
        <a:lstStyle/>
        <a:p>
          <a:endParaRPr lang="es-CL"/>
        </a:p>
      </dgm:t>
    </dgm:pt>
    <dgm:pt modelId="{DBFF08BC-68CB-4850-A5F2-842F49A85439}" type="sibTrans" cxnId="{A7DF186A-5DF2-4B37-A46D-EE5558A7DAE8}">
      <dgm:prSet/>
      <dgm:spPr/>
      <dgm:t>
        <a:bodyPr/>
        <a:lstStyle/>
        <a:p>
          <a:endParaRPr lang="es-CL"/>
        </a:p>
      </dgm:t>
    </dgm:pt>
    <dgm:pt modelId="{13169887-372A-4C3F-BB53-36167004311F}">
      <dgm:prSet/>
      <dgm:spPr/>
      <dgm:t>
        <a:bodyPr/>
        <a:lstStyle/>
        <a:p>
          <a:r>
            <a:rPr lang="es-CL"/>
            <a:t>Hipotenso</a:t>
          </a:r>
          <a:endParaRPr lang="es-CL" dirty="0"/>
        </a:p>
      </dgm:t>
    </dgm:pt>
    <dgm:pt modelId="{19EB1465-C3DA-4E7E-B61F-F9EA17CA438D}" type="parTrans" cxnId="{7EEE6AD3-656E-4097-BA2B-0DC24D205112}">
      <dgm:prSet/>
      <dgm:spPr/>
      <dgm:t>
        <a:bodyPr/>
        <a:lstStyle/>
        <a:p>
          <a:endParaRPr lang="es-CL"/>
        </a:p>
      </dgm:t>
    </dgm:pt>
    <dgm:pt modelId="{1EE91DC2-D55D-4FF4-AE46-3E830C19F10B}" type="sibTrans" cxnId="{7EEE6AD3-656E-4097-BA2B-0DC24D205112}">
      <dgm:prSet/>
      <dgm:spPr/>
      <dgm:t>
        <a:bodyPr/>
        <a:lstStyle/>
        <a:p>
          <a:endParaRPr lang="es-CL"/>
        </a:p>
      </dgm:t>
    </dgm:pt>
    <dgm:pt modelId="{E7D5B921-CA65-4EA5-B72E-7AF0E75B02FA}">
      <dgm:prSet/>
      <dgm:spPr/>
      <dgm:t>
        <a:bodyPr/>
        <a:lstStyle/>
        <a:p>
          <a:r>
            <a:rPr lang="es-CL" dirty="0"/>
            <a:t>Deterioro del nivel de conciencia por la disminución de la perfusión cerebral</a:t>
          </a:r>
        </a:p>
      </dgm:t>
    </dgm:pt>
    <dgm:pt modelId="{40424CAB-74DE-4B2C-A83B-3663F335EFC0}" type="parTrans" cxnId="{9F62A6CB-B917-4075-8292-1A1BD8800128}">
      <dgm:prSet/>
      <dgm:spPr/>
      <dgm:t>
        <a:bodyPr/>
        <a:lstStyle/>
        <a:p>
          <a:endParaRPr lang="es-CL"/>
        </a:p>
      </dgm:t>
    </dgm:pt>
    <dgm:pt modelId="{BFC085A4-DCDC-4E58-887E-59E08C1E2A93}" type="sibTrans" cxnId="{9F62A6CB-B917-4075-8292-1A1BD8800128}">
      <dgm:prSet/>
      <dgm:spPr/>
      <dgm:t>
        <a:bodyPr/>
        <a:lstStyle/>
        <a:p>
          <a:endParaRPr lang="es-CL"/>
        </a:p>
      </dgm:t>
    </dgm:pt>
    <dgm:pt modelId="{9209599B-4F46-4F14-9472-A8C036A151DE}">
      <dgm:prSet/>
      <dgm:spPr/>
      <dgm:t>
        <a:bodyPr/>
        <a:lstStyle/>
        <a:p>
          <a:r>
            <a:rPr lang="es-CL" dirty="0"/>
            <a:t>Paro </a:t>
          </a:r>
          <a:r>
            <a:rPr lang="es-CL" dirty="0" err="1"/>
            <a:t>cardiorespiratorio</a:t>
          </a:r>
          <a:endParaRPr lang="es-CL" dirty="0"/>
        </a:p>
      </dgm:t>
    </dgm:pt>
    <dgm:pt modelId="{1CDC56B1-EA3B-41C7-9B6E-75D0E382C52E}" type="parTrans" cxnId="{4FD3869D-CCCD-41B2-9B34-0F80B9D98C16}">
      <dgm:prSet/>
      <dgm:spPr/>
      <dgm:t>
        <a:bodyPr/>
        <a:lstStyle/>
        <a:p>
          <a:endParaRPr lang="es-CL"/>
        </a:p>
      </dgm:t>
    </dgm:pt>
    <dgm:pt modelId="{036D61FC-8CEA-4D35-B18D-3BD9401EF887}" type="sibTrans" cxnId="{4FD3869D-CCCD-41B2-9B34-0F80B9D98C16}">
      <dgm:prSet/>
      <dgm:spPr/>
      <dgm:t>
        <a:bodyPr/>
        <a:lstStyle/>
        <a:p>
          <a:endParaRPr lang="es-CL"/>
        </a:p>
      </dgm:t>
    </dgm:pt>
    <dgm:pt modelId="{51516870-D8CE-4FDC-90C5-B50A080D44EC}" type="pres">
      <dgm:prSet presAssocID="{F874D113-CD19-425A-84D2-44F600A543C0}" presName="rootnode" presStyleCnt="0">
        <dgm:presLayoutVars>
          <dgm:chMax/>
          <dgm:chPref/>
          <dgm:dir/>
          <dgm:animLvl val="lvl"/>
        </dgm:presLayoutVars>
      </dgm:prSet>
      <dgm:spPr/>
    </dgm:pt>
    <dgm:pt modelId="{B21E482E-5643-4F87-BA3D-1730B566C9EC}" type="pres">
      <dgm:prSet presAssocID="{85C74AD5-133A-4022-AD26-32975BE4CD20}" presName="composite" presStyleCnt="0"/>
      <dgm:spPr/>
    </dgm:pt>
    <dgm:pt modelId="{3E04C989-4128-4F7C-9EA7-66D78952ED1E}" type="pres">
      <dgm:prSet presAssocID="{85C74AD5-133A-4022-AD26-32975BE4CD20}" presName="bentUpArrow1" presStyleLbl="alignImgPlace1" presStyleIdx="0" presStyleCnt="2"/>
      <dgm:spPr/>
    </dgm:pt>
    <dgm:pt modelId="{1AF99625-53CE-4187-ABDE-7E85CDF60FFC}" type="pres">
      <dgm:prSet presAssocID="{85C74AD5-133A-4022-AD26-32975BE4CD20}" presName="ParentText" presStyleLbl="node1" presStyleIdx="0" presStyleCnt="3" custScaleX="119113">
        <dgm:presLayoutVars>
          <dgm:chMax val="1"/>
          <dgm:chPref val="1"/>
          <dgm:bulletEnabled val="1"/>
        </dgm:presLayoutVars>
      </dgm:prSet>
      <dgm:spPr/>
    </dgm:pt>
    <dgm:pt modelId="{76ABEB01-1656-4F16-8F43-4E62C00138BF}" type="pres">
      <dgm:prSet presAssocID="{85C74AD5-133A-4022-AD26-32975BE4CD20}" presName="ChildText" presStyleLbl="revTx" presStyleIdx="0" presStyleCnt="2" custScaleX="119113" custLinFactNeighborX="25634" custLinFactNeighborY="3042">
        <dgm:presLayoutVars>
          <dgm:chMax val="0"/>
          <dgm:chPref val="0"/>
          <dgm:bulletEnabled val="1"/>
        </dgm:presLayoutVars>
      </dgm:prSet>
      <dgm:spPr/>
    </dgm:pt>
    <dgm:pt modelId="{63CA74EE-22D7-4F28-8BAC-6BE46524A4D8}" type="pres">
      <dgm:prSet presAssocID="{054E8240-DAE0-428F-8BF2-1F5C3A93040D}" presName="sibTrans" presStyleCnt="0"/>
      <dgm:spPr/>
    </dgm:pt>
    <dgm:pt modelId="{DE7DD7E1-22E2-4C71-A52A-5FABC7C4FC1C}" type="pres">
      <dgm:prSet presAssocID="{13169887-372A-4C3F-BB53-36167004311F}" presName="composite" presStyleCnt="0"/>
      <dgm:spPr/>
    </dgm:pt>
    <dgm:pt modelId="{012B7F21-CDB6-486B-9DE6-281D243DED28}" type="pres">
      <dgm:prSet presAssocID="{13169887-372A-4C3F-BB53-36167004311F}" presName="bentUpArrow1" presStyleLbl="alignImgPlace1" presStyleIdx="1" presStyleCnt="2"/>
      <dgm:spPr/>
    </dgm:pt>
    <dgm:pt modelId="{E86B824C-C528-49BC-8AC8-E2BDBE51E4B9}" type="pres">
      <dgm:prSet presAssocID="{13169887-372A-4C3F-BB53-36167004311F}" presName="ParentText" presStyleLbl="node1" presStyleIdx="1" presStyleCnt="3" custScaleX="119113">
        <dgm:presLayoutVars>
          <dgm:chMax val="1"/>
          <dgm:chPref val="1"/>
          <dgm:bulletEnabled val="1"/>
        </dgm:presLayoutVars>
      </dgm:prSet>
      <dgm:spPr/>
    </dgm:pt>
    <dgm:pt modelId="{D6BAFD72-1CAA-41AB-BBB2-8D7C5F915409}" type="pres">
      <dgm:prSet presAssocID="{13169887-372A-4C3F-BB53-36167004311F}" presName="ChildText" presStyleLbl="revTx" presStyleIdx="1" presStyleCnt="2" custScaleX="119113" custLinFactNeighborX="25396" custLinFactNeighborY="-4308">
        <dgm:presLayoutVars>
          <dgm:chMax val="0"/>
          <dgm:chPref val="0"/>
          <dgm:bulletEnabled val="1"/>
        </dgm:presLayoutVars>
      </dgm:prSet>
      <dgm:spPr/>
    </dgm:pt>
    <dgm:pt modelId="{53B16E55-836D-4003-A586-45CECDF5015B}" type="pres">
      <dgm:prSet presAssocID="{1EE91DC2-D55D-4FF4-AE46-3E830C19F10B}" presName="sibTrans" presStyleCnt="0"/>
      <dgm:spPr/>
    </dgm:pt>
    <dgm:pt modelId="{EA7026E7-AE15-4861-9A2D-865F882D92D7}" type="pres">
      <dgm:prSet presAssocID="{9209599B-4F46-4F14-9472-A8C036A151DE}" presName="composite" presStyleCnt="0"/>
      <dgm:spPr/>
    </dgm:pt>
    <dgm:pt modelId="{C097D55D-DD14-413D-8C10-60A1953B6DF3}" type="pres">
      <dgm:prSet presAssocID="{9209599B-4F46-4F14-9472-A8C036A151DE}" presName="ParentText" presStyleLbl="node1" presStyleIdx="2" presStyleCnt="3" custScaleX="119113">
        <dgm:presLayoutVars>
          <dgm:chMax val="1"/>
          <dgm:chPref val="1"/>
          <dgm:bulletEnabled val="1"/>
        </dgm:presLayoutVars>
      </dgm:prSet>
      <dgm:spPr/>
    </dgm:pt>
  </dgm:ptLst>
  <dgm:cxnLst>
    <dgm:cxn modelId="{6B04A806-6245-43F8-AD81-5227C33E90D4}" type="presOf" srcId="{F874D113-CD19-425A-84D2-44F600A543C0}" destId="{51516870-D8CE-4FDC-90C5-B50A080D44EC}" srcOrd="0" destOrd="0" presId="urn:microsoft.com/office/officeart/2005/8/layout/StepDownProcess"/>
    <dgm:cxn modelId="{4A698D1C-68C1-49DC-87EB-6DB9F7E2E7C2}" type="presOf" srcId="{FA19AAC4-EA6D-45F8-8A2A-5005F0E5DC56}" destId="{76ABEB01-1656-4F16-8F43-4E62C00138BF}" srcOrd="0" destOrd="0" presId="urn:microsoft.com/office/officeart/2005/8/layout/StepDownProcess"/>
    <dgm:cxn modelId="{C45A1E44-24DE-4EE7-83E3-7D71DE91F2FD}" type="presOf" srcId="{E7D5B921-CA65-4EA5-B72E-7AF0E75B02FA}" destId="{D6BAFD72-1CAA-41AB-BBB2-8D7C5F915409}" srcOrd="0" destOrd="0" presId="urn:microsoft.com/office/officeart/2005/8/layout/StepDownProcess"/>
    <dgm:cxn modelId="{A7DF186A-5DF2-4B37-A46D-EE5558A7DAE8}" srcId="{85C74AD5-133A-4022-AD26-32975BE4CD20}" destId="{FA19AAC4-EA6D-45F8-8A2A-5005F0E5DC56}" srcOrd="0" destOrd="0" parTransId="{8D0CBF04-0139-4E9A-A5CC-FC0A6E1774EE}" sibTransId="{DBFF08BC-68CB-4850-A5F2-842F49A85439}"/>
    <dgm:cxn modelId="{4FD3869D-CCCD-41B2-9B34-0F80B9D98C16}" srcId="{F874D113-CD19-425A-84D2-44F600A543C0}" destId="{9209599B-4F46-4F14-9472-A8C036A151DE}" srcOrd="2" destOrd="0" parTransId="{1CDC56B1-EA3B-41C7-9B6E-75D0E382C52E}" sibTransId="{036D61FC-8CEA-4D35-B18D-3BD9401EF887}"/>
    <dgm:cxn modelId="{2103F6A0-E86E-4F0C-902C-20C42AB21F60}" srcId="{F874D113-CD19-425A-84D2-44F600A543C0}" destId="{85C74AD5-133A-4022-AD26-32975BE4CD20}" srcOrd="0" destOrd="0" parTransId="{6960A5F2-D1C2-4961-AE3C-49ACE2EAD1C3}" sibTransId="{054E8240-DAE0-428F-8BF2-1F5C3A93040D}"/>
    <dgm:cxn modelId="{39EE15B6-F710-4ED7-AAED-A3B181B8D047}" type="presOf" srcId="{85C74AD5-133A-4022-AD26-32975BE4CD20}" destId="{1AF99625-53CE-4187-ABDE-7E85CDF60FFC}" srcOrd="0" destOrd="0" presId="urn:microsoft.com/office/officeart/2005/8/layout/StepDownProcess"/>
    <dgm:cxn modelId="{9F62A6CB-B917-4075-8292-1A1BD8800128}" srcId="{13169887-372A-4C3F-BB53-36167004311F}" destId="{E7D5B921-CA65-4EA5-B72E-7AF0E75B02FA}" srcOrd="0" destOrd="0" parTransId="{40424CAB-74DE-4B2C-A83B-3663F335EFC0}" sibTransId="{BFC085A4-DCDC-4E58-887E-59E08C1E2A93}"/>
    <dgm:cxn modelId="{7EEE6AD3-656E-4097-BA2B-0DC24D205112}" srcId="{F874D113-CD19-425A-84D2-44F600A543C0}" destId="{13169887-372A-4C3F-BB53-36167004311F}" srcOrd="1" destOrd="0" parTransId="{19EB1465-C3DA-4E7E-B61F-F9EA17CA438D}" sibTransId="{1EE91DC2-D55D-4FF4-AE46-3E830C19F10B}"/>
    <dgm:cxn modelId="{2C70A4E6-12BC-4874-8416-717D73980808}" type="presOf" srcId="{9209599B-4F46-4F14-9472-A8C036A151DE}" destId="{C097D55D-DD14-413D-8C10-60A1953B6DF3}" srcOrd="0" destOrd="0" presId="urn:microsoft.com/office/officeart/2005/8/layout/StepDownProcess"/>
    <dgm:cxn modelId="{7152DEF8-0DB2-4717-B954-93682D1CAF32}" type="presOf" srcId="{13169887-372A-4C3F-BB53-36167004311F}" destId="{E86B824C-C528-49BC-8AC8-E2BDBE51E4B9}" srcOrd="0" destOrd="0" presId="urn:microsoft.com/office/officeart/2005/8/layout/StepDownProcess"/>
    <dgm:cxn modelId="{2D9F479C-B9C6-4FCC-B141-207D1B51E8F2}" type="presParOf" srcId="{51516870-D8CE-4FDC-90C5-B50A080D44EC}" destId="{B21E482E-5643-4F87-BA3D-1730B566C9EC}" srcOrd="0" destOrd="0" presId="urn:microsoft.com/office/officeart/2005/8/layout/StepDownProcess"/>
    <dgm:cxn modelId="{34289E1F-3F11-4926-9301-52A51C4DEF6B}" type="presParOf" srcId="{B21E482E-5643-4F87-BA3D-1730B566C9EC}" destId="{3E04C989-4128-4F7C-9EA7-66D78952ED1E}" srcOrd="0" destOrd="0" presId="urn:microsoft.com/office/officeart/2005/8/layout/StepDownProcess"/>
    <dgm:cxn modelId="{12472221-D59D-435C-826D-9703F66FB52E}" type="presParOf" srcId="{B21E482E-5643-4F87-BA3D-1730B566C9EC}" destId="{1AF99625-53CE-4187-ABDE-7E85CDF60FFC}" srcOrd="1" destOrd="0" presId="urn:microsoft.com/office/officeart/2005/8/layout/StepDownProcess"/>
    <dgm:cxn modelId="{6A8CC2C9-9FA6-4C27-93F6-E5B90DE1A2E2}" type="presParOf" srcId="{B21E482E-5643-4F87-BA3D-1730B566C9EC}" destId="{76ABEB01-1656-4F16-8F43-4E62C00138BF}" srcOrd="2" destOrd="0" presId="urn:microsoft.com/office/officeart/2005/8/layout/StepDownProcess"/>
    <dgm:cxn modelId="{57D35A04-F6F7-4484-B821-CBC763AC9807}" type="presParOf" srcId="{51516870-D8CE-4FDC-90C5-B50A080D44EC}" destId="{63CA74EE-22D7-4F28-8BAC-6BE46524A4D8}" srcOrd="1" destOrd="0" presId="urn:microsoft.com/office/officeart/2005/8/layout/StepDownProcess"/>
    <dgm:cxn modelId="{515AB147-D59F-4B38-82FC-246E7177D16E}" type="presParOf" srcId="{51516870-D8CE-4FDC-90C5-B50A080D44EC}" destId="{DE7DD7E1-22E2-4C71-A52A-5FABC7C4FC1C}" srcOrd="2" destOrd="0" presId="urn:microsoft.com/office/officeart/2005/8/layout/StepDownProcess"/>
    <dgm:cxn modelId="{5BDFB863-037A-4E07-B3F5-82293155D2A4}" type="presParOf" srcId="{DE7DD7E1-22E2-4C71-A52A-5FABC7C4FC1C}" destId="{012B7F21-CDB6-486B-9DE6-281D243DED28}" srcOrd="0" destOrd="0" presId="urn:microsoft.com/office/officeart/2005/8/layout/StepDownProcess"/>
    <dgm:cxn modelId="{90AA782B-5F1C-44EC-A8F2-5F0086650387}" type="presParOf" srcId="{DE7DD7E1-22E2-4C71-A52A-5FABC7C4FC1C}" destId="{E86B824C-C528-49BC-8AC8-E2BDBE51E4B9}" srcOrd="1" destOrd="0" presId="urn:microsoft.com/office/officeart/2005/8/layout/StepDownProcess"/>
    <dgm:cxn modelId="{181107A7-745F-42DE-A7DD-767EAC4D13AE}" type="presParOf" srcId="{DE7DD7E1-22E2-4C71-A52A-5FABC7C4FC1C}" destId="{D6BAFD72-1CAA-41AB-BBB2-8D7C5F915409}" srcOrd="2" destOrd="0" presId="urn:microsoft.com/office/officeart/2005/8/layout/StepDownProcess"/>
    <dgm:cxn modelId="{F3182EEF-5549-4486-9D04-3E3C9C2DB790}" type="presParOf" srcId="{51516870-D8CE-4FDC-90C5-B50A080D44EC}" destId="{53B16E55-836D-4003-A586-45CECDF5015B}" srcOrd="3" destOrd="0" presId="urn:microsoft.com/office/officeart/2005/8/layout/StepDownProcess"/>
    <dgm:cxn modelId="{388162F5-5583-4FAD-91D0-96D082ED30AE}" type="presParOf" srcId="{51516870-D8CE-4FDC-90C5-B50A080D44EC}" destId="{EA7026E7-AE15-4861-9A2D-865F882D92D7}" srcOrd="4" destOrd="0" presId="urn:microsoft.com/office/officeart/2005/8/layout/StepDownProcess"/>
    <dgm:cxn modelId="{A7E2B73C-43D8-4826-B459-D93642E97749}" type="presParOf" srcId="{EA7026E7-AE15-4861-9A2D-865F882D92D7}" destId="{C097D55D-DD14-413D-8C10-60A1953B6DF3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FEB9D3-BE7C-40FB-807A-5BBA865A089E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74DB1C75-A4E9-496B-8872-81C20CBCB5A4}">
      <dgm:prSet phldrT="[Text]" custT="1"/>
      <dgm:spPr/>
      <dgm:t>
        <a:bodyPr/>
        <a:lstStyle/>
        <a:p>
          <a:r>
            <a:rPr lang="es-CL" sz="1800" dirty="0"/>
            <a:t>Precarga reducida</a:t>
          </a:r>
        </a:p>
      </dgm:t>
    </dgm:pt>
    <dgm:pt modelId="{4F5859D7-79B5-428E-8AC1-9DC890E71E35}" type="parTrans" cxnId="{07CA7D03-3B66-46E9-B925-4888DFA53BB9}">
      <dgm:prSet/>
      <dgm:spPr/>
      <dgm:t>
        <a:bodyPr/>
        <a:lstStyle/>
        <a:p>
          <a:endParaRPr lang="es-CL"/>
        </a:p>
      </dgm:t>
    </dgm:pt>
    <dgm:pt modelId="{B6E13375-C642-4A31-8CEC-0B7C5A0F6942}" type="sibTrans" cxnId="{07CA7D03-3B66-46E9-B925-4888DFA53BB9}">
      <dgm:prSet/>
      <dgm:spPr/>
      <dgm:t>
        <a:bodyPr/>
        <a:lstStyle/>
        <a:p>
          <a:endParaRPr lang="es-CL"/>
        </a:p>
      </dgm:t>
    </dgm:pt>
    <dgm:pt modelId="{8AB76041-81E1-43DF-9ED2-80E91ECFDED2}">
      <dgm:prSet phldrT="[Text]" custT="1"/>
      <dgm:spPr/>
      <dgm:t>
        <a:bodyPr/>
        <a:lstStyle/>
        <a:p>
          <a:r>
            <a:rPr lang="es-CL" sz="1800" dirty="0"/>
            <a:t>Contractilidad normal o aumentada</a:t>
          </a:r>
        </a:p>
      </dgm:t>
    </dgm:pt>
    <dgm:pt modelId="{EACCC150-7892-4B44-B2BD-4C890A7ECF9B}" type="parTrans" cxnId="{BF0D016A-5F07-4ABB-85E3-61EB7AF232B8}">
      <dgm:prSet/>
      <dgm:spPr/>
      <dgm:t>
        <a:bodyPr/>
        <a:lstStyle/>
        <a:p>
          <a:endParaRPr lang="es-CL"/>
        </a:p>
      </dgm:t>
    </dgm:pt>
    <dgm:pt modelId="{DF69E9DE-BAA7-4942-AB4F-5C0F3662086D}" type="sibTrans" cxnId="{BF0D016A-5F07-4ABB-85E3-61EB7AF232B8}">
      <dgm:prSet/>
      <dgm:spPr/>
      <dgm:t>
        <a:bodyPr/>
        <a:lstStyle/>
        <a:p>
          <a:endParaRPr lang="es-CL"/>
        </a:p>
      </dgm:t>
    </dgm:pt>
    <dgm:pt modelId="{215A2CB0-C82F-4FC6-927A-E97A71FCF678}">
      <dgm:prSet phldrT="[Text]" custT="1"/>
      <dgm:spPr/>
      <dgm:t>
        <a:bodyPr/>
        <a:lstStyle/>
        <a:p>
          <a:r>
            <a:rPr lang="es-CL" sz="1800" dirty="0" err="1"/>
            <a:t>Postcarga</a:t>
          </a:r>
          <a:r>
            <a:rPr lang="es-CL" sz="1800" dirty="0"/>
            <a:t> aumentada</a:t>
          </a:r>
        </a:p>
      </dgm:t>
    </dgm:pt>
    <dgm:pt modelId="{7F59C287-0ECB-4DC9-ACE3-BE30168AE9AC}" type="parTrans" cxnId="{F2296004-5BBA-4E00-9ACF-9064237864D5}">
      <dgm:prSet/>
      <dgm:spPr/>
      <dgm:t>
        <a:bodyPr/>
        <a:lstStyle/>
        <a:p>
          <a:endParaRPr lang="es-CL"/>
        </a:p>
      </dgm:t>
    </dgm:pt>
    <dgm:pt modelId="{5FA174D3-28E0-477B-BE43-1DABA2528619}" type="sibTrans" cxnId="{F2296004-5BBA-4E00-9ACF-9064237864D5}">
      <dgm:prSet/>
      <dgm:spPr/>
      <dgm:t>
        <a:bodyPr/>
        <a:lstStyle/>
        <a:p>
          <a:endParaRPr lang="es-CL"/>
        </a:p>
      </dgm:t>
    </dgm:pt>
    <dgm:pt modelId="{BCE7ED64-BDEE-401A-AB23-EBB52AD19C1C}" type="pres">
      <dgm:prSet presAssocID="{4CFEB9D3-BE7C-40FB-807A-5BBA865A089E}" presName="Name0" presStyleCnt="0">
        <dgm:presLayoutVars>
          <dgm:dir/>
          <dgm:resizeHandles val="exact"/>
        </dgm:presLayoutVars>
      </dgm:prSet>
      <dgm:spPr/>
    </dgm:pt>
    <dgm:pt modelId="{673B56A2-2D34-474F-89DF-7DA24E0888D4}" type="pres">
      <dgm:prSet presAssocID="{74DB1C75-A4E9-496B-8872-81C20CBCB5A4}" presName="Name5" presStyleLbl="vennNode1" presStyleIdx="0" presStyleCnt="3" custScaleX="191929">
        <dgm:presLayoutVars>
          <dgm:bulletEnabled val="1"/>
        </dgm:presLayoutVars>
      </dgm:prSet>
      <dgm:spPr/>
    </dgm:pt>
    <dgm:pt modelId="{B4CDDE83-DC51-4CBD-8AD0-4EC7E89FC029}" type="pres">
      <dgm:prSet presAssocID="{B6E13375-C642-4A31-8CEC-0B7C5A0F6942}" presName="space" presStyleCnt="0"/>
      <dgm:spPr/>
    </dgm:pt>
    <dgm:pt modelId="{D1C009F6-4631-4294-A6C4-CA0C5CA509CF}" type="pres">
      <dgm:prSet presAssocID="{8AB76041-81E1-43DF-9ED2-80E91ECFDED2}" presName="Name5" presStyleLbl="vennNode1" presStyleIdx="1" presStyleCnt="3" custScaleX="191929">
        <dgm:presLayoutVars>
          <dgm:bulletEnabled val="1"/>
        </dgm:presLayoutVars>
      </dgm:prSet>
      <dgm:spPr/>
    </dgm:pt>
    <dgm:pt modelId="{1258A3EC-EB78-433B-9FF8-D6970C5177BD}" type="pres">
      <dgm:prSet presAssocID="{DF69E9DE-BAA7-4942-AB4F-5C0F3662086D}" presName="space" presStyleCnt="0"/>
      <dgm:spPr/>
    </dgm:pt>
    <dgm:pt modelId="{763D4716-0179-4459-B72F-06703C838B6F}" type="pres">
      <dgm:prSet presAssocID="{215A2CB0-C82F-4FC6-927A-E97A71FCF678}" presName="Name5" presStyleLbl="vennNode1" presStyleIdx="2" presStyleCnt="3" custScaleX="191929">
        <dgm:presLayoutVars>
          <dgm:bulletEnabled val="1"/>
        </dgm:presLayoutVars>
      </dgm:prSet>
      <dgm:spPr/>
    </dgm:pt>
  </dgm:ptLst>
  <dgm:cxnLst>
    <dgm:cxn modelId="{07CA7D03-3B66-46E9-B925-4888DFA53BB9}" srcId="{4CFEB9D3-BE7C-40FB-807A-5BBA865A089E}" destId="{74DB1C75-A4E9-496B-8872-81C20CBCB5A4}" srcOrd="0" destOrd="0" parTransId="{4F5859D7-79B5-428E-8AC1-9DC890E71E35}" sibTransId="{B6E13375-C642-4A31-8CEC-0B7C5A0F6942}"/>
    <dgm:cxn modelId="{F2296004-5BBA-4E00-9ACF-9064237864D5}" srcId="{4CFEB9D3-BE7C-40FB-807A-5BBA865A089E}" destId="{215A2CB0-C82F-4FC6-927A-E97A71FCF678}" srcOrd="2" destOrd="0" parTransId="{7F59C287-0ECB-4DC9-ACE3-BE30168AE9AC}" sibTransId="{5FA174D3-28E0-477B-BE43-1DABA2528619}"/>
    <dgm:cxn modelId="{97709E16-77FC-42AF-A94A-D3C06EF35CC4}" type="presOf" srcId="{74DB1C75-A4E9-496B-8872-81C20CBCB5A4}" destId="{673B56A2-2D34-474F-89DF-7DA24E0888D4}" srcOrd="0" destOrd="0" presId="urn:microsoft.com/office/officeart/2005/8/layout/venn3"/>
    <dgm:cxn modelId="{BF0D016A-5F07-4ABB-85E3-61EB7AF232B8}" srcId="{4CFEB9D3-BE7C-40FB-807A-5BBA865A089E}" destId="{8AB76041-81E1-43DF-9ED2-80E91ECFDED2}" srcOrd="1" destOrd="0" parTransId="{EACCC150-7892-4B44-B2BD-4C890A7ECF9B}" sibTransId="{DF69E9DE-BAA7-4942-AB4F-5C0F3662086D}"/>
    <dgm:cxn modelId="{7548C04D-DB60-4AFB-9407-C856B1D311C8}" type="presOf" srcId="{8AB76041-81E1-43DF-9ED2-80E91ECFDED2}" destId="{D1C009F6-4631-4294-A6C4-CA0C5CA509CF}" srcOrd="0" destOrd="0" presId="urn:microsoft.com/office/officeart/2005/8/layout/venn3"/>
    <dgm:cxn modelId="{847801CC-3A2E-4A0B-8951-F28DA61A309E}" type="presOf" srcId="{215A2CB0-C82F-4FC6-927A-E97A71FCF678}" destId="{763D4716-0179-4459-B72F-06703C838B6F}" srcOrd="0" destOrd="0" presId="urn:microsoft.com/office/officeart/2005/8/layout/venn3"/>
    <dgm:cxn modelId="{5E065ECD-A675-497F-BBE3-B900A5E103EC}" type="presOf" srcId="{4CFEB9D3-BE7C-40FB-807A-5BBA865A089E}" destId="{BCE7ED64-BDEE-401A-AB23-EBB52AD19C1C}" srcOrd="0" destOrd="0" presId="urn:microsoft.com/office/officeart/2005/8/layout/venn3"/>
    <dgm:cxn modelId="{70D7DA2C-966B-446A-AC00-0B7290E4CE48}" type="presParOf" srcId="{BCE7ED64-BDEE-401A-AB23-EBB52AD19C1C}" destId="{673B56A2-2D34-474F-89DF-7DA24E0888D4}" srcOrd="0" destOrd="0" presId="urn:microsoft.com/office/officeart/2005/8/layout/venn3"/>
    <dgm:cxn modelId="{0579F5CF-4D25-43F7-85CA-ED31FE248F96}" type="presParOf" srcId="{BCE7ED64-BDEE-401A-AB23-EBB52AD19C1C}" destId="{B4CDDE83-DC51-4CBD-8AD0-4EC7E89FC029}" srcOrd="1" destOrd="0" presId="urn:microsoft.com/office/officeart/2005/8/layout/venn3"/>
    <dgm:cxn modelId="{CCB8F056-1B3E-4BBF-93E4-2935577A1C95}" type="presParOf" srcId="{BCE7ED64-BDEE-401A-AB23-EBB52AD19C1C}" destId="{D1C009F6-4631-4294-A6C4-CA0C5CA509CF}" srcOrd="2" destOrd="0" presId="urn:microsoft.com/office/officeart/2005/8/layout/venn3"/>
    <dgm:cxn modelId="{80B115BB-E4EC-45F6-9EA0-006335D1B199}" type="presParOf" srcId="{BCE7ED64-BDEE-401A-AB23-EBB52AD19C1C}" destId="{1258A3EC-EB78-433B-9FF8-D6970C5177BD}" srcOrd="3" destOrd="0" presId="urn:microsoft.com/office/officeart/2005/8/layout/venn3"/>
    <dgm:cxn modelId="{A9DEA3EC-5759-459B-8BD1-9E6FF3BAB613}" type="presParOf" srcId="{BCE7ED64-BDEE-401A-AB23-EBB52AD19C1C}" destId="{763D4716-0179-4459-B72F-06703C838B6F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8808E9F-6B26-47F8-9880-651439299E1F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9DABD843-9C12-479F-BC1C-189235AF76A6}">
      <dgm:prSet phldrT="[Text]" custT="1"/>
      <dgm:spPr/>
      <dgm:t>
        <a:bodyPr/>
        <a:lstStyle/>
        <a:p>
          <a:r>
            <a:rPr lang="es-CL" sz="2400" dirty="0"/>
            <a:t>Séptico</a:t>
          </a:r>
        </a:p>
      </dgm:t>
    </dgm:pt>
    <dgm:pt modelId="{98E9CAE2-B661-4503-A374-8EF92307B0FF}" type="parTrans" cxnId="{F67645A2-58E1-43F7-85B6-EE2C65A44BE8}">
      <dgm:prSet/>
      <dgm:spPr/>
      <dgm:t>
        <a:bodyPr/>
        <a:lstStyle/>
        <a:p>
          <a:endParaRPr lang="es-CL"/>
        </a:p>
      </dgm:t>
    </dgm:pt>
    <dgm:pt modelId="{2B313FF8-1754-4924-A8D7-42EEE5FAFC40}" type="sibTrans" cxnId="{F67645A2-58E1-43F7-85B6-EE2C65A44BE8}">
      <dgm:prSet/>
      <dgm:spPr/>
      <dgm:t>
        <a:bodyPr/>
        <a:lstStyle/>
        <a:p>
          <a:endParaRPr lang="es-CL"/>
        </a:p>
      </dgm:t>
    </dgm:pt>
    <dgm:pt modelId="{FD65BCD5-3AC2-4C8F-9176-04378D97B786}">
      <dgm:prSet custT="1"/>
      <dgm:spPr/>
      <dgm:t>
        <a:bodyPr/>
        <a:lstStyle/>
        <a:p>
          <a:r>
            <a:rPr lang="es-CL" sz="2400" dirty="0"/>
            <a:t>Anafiláctico</a:t>
          </a:r>
        </a:p>
      </dgm:t>
    </dgm:pt>
    <dgm:pt modelId="{F4D63C17-32F0-4A2F-9BD3-2F844CBDF46B}" type="parTrans" cxnId="{0AAD79D9-B8ED-4F05-B578-ADA9FFDA839D}">
      <dgm:prSet/>
      <dgm:spPr/>
      <dgm:t>
        <a:bodyPr/>
        <a:lstStyle/>
        <a:p>
          <a:endParaRPr lang="es-CL"/>
        </a:p>
      </dgm:t>
    </dgm:pt>
    <dgm:pt modelId="{A53AF404-D438-4E1A-8188-954E0D1EDEB5}" type="sibTrans" cxnId="{0AAD79D9-B8ED-4F05-B578-ADA9FFDA839D}">
      <dgm:prSet/>
      <dgm:spPr/>
      <dgm:t>
        <a:bodyPr/>
        <a:lstStyle/>
        <a:p>
          <a:endParaRPr lang="es-CL"/>
        </a:p>
      </dgm:t>
    </dgm:pt>
    <dgm:pt modelId="{D7CE415A-BB1A-4768-9715-1C362B7F680D}">
      <dgm:prSet custT="1"/>
      <dgm:spPr/>
      <dgm:t>
        <a:bodyPr/>
        <a:lstStyle/>
        <a:p>
          <a:r>
            <a:rPr lang="es-CL" sz="2400" dirty="0" err="1"/>
            <a:t>Neurogénico</a:t>
          </a:r>
          <a:endParaRPr lang="es-CL" sz="2400" dirty="0"/>
        </a:p>
      </dgm:t>
    </dgm:pt>
    <dgm:pt modelId="{3B1A4128-A335-4DF3-999F-B4F1D243C1E6}" type="parTrans" cxnId="{A2C86AB9-FC82-43F1-933E-72E1B717FDB3}">
      <dgm:prSet/>
      <dgm:spPr/>
      <dgm:t>
        <a:bodyPr/>
        <a:lstStyle/>
        <a:p>
          <a:endParaRPr lang="es-CL"/>
        </a:p>
      </dgm:t>
    </dgm:pt>
    <dgm:pt modelId="{F2A7B58C-D670-477D-8431-405EFF6378F9}" type="sibTrans" cxnId="{A2C86AB9-FC82-43F1-933E-72E1B717FDB3}">
      <dgm:prSet/>
      <dgm:spPr/>
      <dgm:t>
        <a:bodyPr/>
        <a:lstStyle/>
        <a:p>
          <a:endParaRPr lang="es-CL"/>
        </a:p>
      </dgm:t>
    </dgm:pt>
    <dgm:pt modelId="{EC7B1466-726E-4F79-A732-BC8C434F8E6D}" type="pres">
      <dgm:prSet presAssocID="{98808E9F-6B26-47F8-9880-651439299E1F}" presName="Name0" presStyleCnt="0">
        <dgm:presLayoutVars>
          <dgm:dir/>
          <dgm:resizeHandles val="exact"/>
        </dgm:presLayoutVars>
      </dgm:prSet>
      <dgm:spPr/>
    </dgm:pt>
    <dgm:pt modelId="{5FA1EE43-A742-4746-A7F4-2AE610B43328}" type="pres">
      <dgm:prSet presAssocID="{9DABD843-9C12-479F-BC1C-189235AF76A6}" presName="Name5" presStyleLbl="vennNode1" presStyleIdx="0" presStyleCnt="3" custScaleX="2000000" custScaleY="447653">
        <dgm:presLayoutVars>
          <dgm:bulletEnabled val="1"/>
        </dgm:presLayoutVars>
      </dgm:prSet>
      <dgm:spPr/>
    </dgm:pt>
    <dgm:pt modelId="{3806DB0C-914A-4B16-BD8A-42030EF5CDD1}" type="pres">
      <dgm:prSet presAssocID="{2B313FF8-1754-4924-A8D7-42EEE5FAFC40}" presName="space" presStyleCnt="0"/>
      <dgm:spPr/>
    </dgm:pt>
    <dgm:pt modelId="{C02AEC16-A2C8-4EFB-80BC-46A55A644EEF}" type="pres">
      <dgm:prSet presAssocID="{FD65BCD5-3AC2-4C8F-9176-04378D97B786}" presName="Name5" presStyleLbl="vennNode1" presStyleIdx="1" presStyleCnt="3" custScaleX="2000000" custScaleY="447653">
        <dgm:presLayoutVars>
          <dgm:bulletEnabled val="1"/>
        </dgm:presLayoutVars>
      </dgm:prSet>
      <dgm:spPr/>
    </dgm:pt>
    <dgm:pt modelId="{28A1D433-EE3D-40CC-9C23-CD032063662D}" type="pres">
      <dgm:prSet presAssocID="{A53AF404-D438-4E1A-8188-954E0D1EDEB5}" presName="space" presStyleCnt="0"/>
      <dgm:spPr/>
    </dgm:pt>
    <dgm:pt modelId="{B367BEBF-5EF4-49F2-9ED9-F642709CFF79}" type="pres">
      <dgm:prSet presAssocID="{D7CE415A-BB1A-4768-9715-1C362B7F680D}" presName="Name5" presStyleLbl="vennNode1" presStyleIdx="2" presStyleCnt="3" custScaleX="2000000" custScaleY="447653">
        <dgm:presLayoutVars>
          <dgm:bulletEnabled val="1"/>
        </dgm:presLayoutVars>
      </dgm:prSet>
      <dgm:spPr/>
    </dgm:pt>
  </dgm:ptLst>
  <dgm:cxnLst>
    <dgm:cxn modelId="{5797A24A-F7A7-4362-B39B-C2D680A0A4F8}" type="presOf" srcId="{98808E9F-6B26-47F8-9880-651439299E1F}" destId="{EC7B1466-726E-4F79-A732-BC8C434F8E6D}" srcOrd="0" destOrd="0" presId="urn:microsoft.com/office/officeart/2005/8/layout/venn3"/>
    <dgm:cxn modelId="{550E6455-FD1E-4725-85DF-2737CB2C3265}" type="presOf" srcId="{D7CE415A-BB1A-4768-9715-1C362B7F680D}" destId="{B367BEBF-5EF4-49F2-9ED9-F642709CFF79}" srcOrd="0" destOrd="0" presId="urn:microsoft.com/office/officeart/2005/8/layout/venn3"/>
    <dgm:cxn modelId="{4CFB7459-5576-46C0-8617-44378BDD2DC4}" type="presOf" srcId="{9DABD843-9C12-479F-BC1C-189235AF76A6}" destId="{5FA1EE43-A742-4746-A7F4-2AE610B43328}" srcOrd="0" destOrd="0" presId="urn:microsoft.com/office/officeart/2005/8/layout/venn3"/>
    <dgm:cxn modelId="{73189C99-F8F0-4136-A852-F25C4A2F677C}" type="presOf" srcId="{FD65BCD5-3AC2-4C8F-9176-04378D97B786}" destId="{C02AEC16-A2C8-4EFB-80BC-46A55A644EEF}" srcOrd="0" destOrd="0" presId="urn:microsoft.com/office/officeart/2005/8/layout/venn3"/>
    <dgm:cxn modelId="{F67645A2-58E1-43F7-85B6-EE2C65A44BE8}" srcId="{98808E9F-6B26-47F8-9880-651439299E1F}" destId="{9DABD843-9C12-479F-BC1C-189235AF76A6}" srcOrd="0" destOrd="0" parTransId="{98E9CAE2-B661-4503-A374-8EF92307B0FF}" sibTransId="{2B313FF8-1754-4924-A8D7-42EEE5FAFC40}"/>
    <dgm:cxn modelId="{A2C86AB9-FC82-43F1-933E-72E1B717FDB3}" srcId="{98808E9F-6B26-47F8-9880-651439299E1F}" destId="{D7CE415A-BB1A-4768-9715-1C362B7F680D}" srcOrd="2" destOrd="0" parTransId="{3B1A4128-A335-4DF3-999F-B4F1D243C1E6}" sibTransId="{F2A7B58C-D670-477D-8431-405EFF6378F9}"/>
    <dgm:cxn modelId="{0AAD79D9-B8ED-4F05-B578-ADA9FFDA839D}" srcId="{98808E9F-6B26-47F8-9880-651439299E1F}" destId="{FD65BCD5-3AC2-4C8F-9176-04378D97B786}" srcOrd="1" destOrd="0" parTransId="{F4D63C17-32F0-4A2F-9BD3-2F844CBDF46B}" sibTransId="{A53AF404-D438-4E1A-8188-954E0D1EDEB5}"/>
    <dgm:cxn modelId="{5E258035-35C9-4D3B-A9C8-F3F56EC73626}" type="presParOf" srcId="{EC7B1466-726E-4F79-A732-BC8C434F8E6D}" destId="{5FA1EE43-A742-4746-A7F4-2AE610B43328}" srcOrd="0" destOrd="0" presId="urn:microsoft.com/office/officeart/2005/8/layout/venn3"/>
    <dgm:cxn modelId="{7E946FAE-7B7B-4D43-AC84-A351E7404F9D}" type="presParOf" srcId="{EC7B1466-726E-4F79-A732-BC8C434F8E6D}" destId="{3806DB0C-914A-4B16-BD8A-42030EF5CDD1}" srcOrd="1" destOrd="0" presId="urn:microsoft.com/office/officeart/2005/8/layout/venn3"/>
    <dgm:cxn modelId="{7FAD5374-A507-4A0C-A851-00129BB525F8}" type="presParOf" srcId="{EC7B1466-726E-4F79-A732-BC8C434F8E6D}" destId="{C02AEC16-A2C8-4EFB-80BC-46A55A644EEF}" srcOrd="2" destOrd="0" presId="urn:microsoft.com/office/officeart/2005/8/layout/venn3"/>
    <dgm:cxn modelId="{E2CF8C99-63F7-425F-BD0D-AC8986155BDC}" type="presParOf" srcId="{EC7B1466-726E-4F79-A732-BC8C434F8E6D}" destId="{28A1D433-EE3D-40CC-9C23-CD032063662D}" srcOrd="3" destOrd="0" presId="urn:microsoft.com/office/officeart/2005/8/layout/venn3"/>
    <dgm:cxn modelId="{B313D378-6E88-47A9-80D3-C4BDA352EB7C}" type="presParOf" srcId="{EC7B1466-726E-4F79-A732-BC8C434F8E6D}" destId="{B367BEBF-5EF4-49F2-9ED9-F642709CFF79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B4A3EC4-8FBE-4F9B-ABCB-9E4102044B7F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6FDAC6FF-18DE-44B9-ADBE-3228AE68EDDC}">
      <dgm:prSet phldrT="[Text]"/>
      <dgm:spPr/>
      <dgm:t>
        <a:bodyPr/>
        <a:lstStyle/>
        <a:p>
          <a:r>
            <a:rPr lang="es-CL" dirty="0"/>
            <a:t>Causas</a:t>
          </a:r>
        </a:p>
      </dgm:t>
    </dgm:pt>
    <dgm:pt modelId="{95B4ADDA-5431-40FE-BB8D-CD5F71DC9F65}" type="parTrans" cxnId="{F01BEF4A-087C-4458-B967-22EAB916F61A}">
      <dgm:prSet/>
      <dgm:spPr/>
      <dgm:t>
        <a:bodyPr/>
        <a:lstStyle/>
        <a:p>
          <a:endParaRPr lang="es-CL"/>
        </a:p>
      </dgm:t>
    </dgm:pt>
    <dgm:pt modelId="{3A0A2D72-6E08-4BDB-8F73-2F2F5122801D}" type="sibTrans" cxnId="{F01BEF4A-087C-4458-B967-22EAB916F61A}">
      <dgm:prSet/>
      <dgm:spPr/>
      <dgm:t>
        <a:bodyPr/>
        <a:lstStyle/>
        <a:p>
          <a:endParaRPr lang="es-CL"/>
        </a:p>
      </dgm:t>
    </dgm:pt>
    <dgm:pt modelId="{77088D89-4F18-484C-9F7F-47DD0FA107E8}">
      <dgm:prSet custT="1"/>
      <dgm:spPr/>
      <dgm:t>
        <a:bodyPr/>
        <a:lstStyle/>
        <a:p>
          <a:r>
            <a:rPr lang="es-CL" sz="1600" dirty="0"/>
            <a:t>Cardiopatía congénita</a:t>
          </a:r>
        </a:p>
      </dgm:t>
    </dgm:pt>
    <dgm:pt modelId="{1DE7D064-C2FF-4383-A52B-E66ADFA2D2AF}" type="parTrans" cxnId="{72F4C7BD-88DA-439B-BD10-343343337073}">
      <dgm:prSet/>
      <dgm:spPr/>
      <dgm:t>
        <a:bodyPr/>
        <a:lstStyle/>
        <a:p>
          <a:endParaRPr lang="es-CL"/>
        </a:p>
      </dgm:t>
    </dgm:pt>
    <dgm:pt modelId="{C94376F2-BDAD-45D6-B56E-2FC8DBEB032E}" type="sibTrans" cxnId="{72F4C7BD-88DA-439B-BD10-343343337073}">
      <dgm:prSet/>
      <dgm:spPr/>
      <dgm:t>
        <a:bodyPr/>
        <a:lstStyle/>
        <a:p>
          <a:endParaRPr lang="es-CL"/>
        </a:p>
      </dgm:t>
    </dgm:pt>
    <dgm:pt modelId="{2DD56238-5A0D-48F3-BEDA-1AFF2383E18D}">
      <dgm:prSet custT="1"/>
      <dgm:spPr/>
      <dgm:t>
        <a:bodyPr/>
        <a:lstStyle/>
        <a:p>
          <a:r>
            <a:rPr lang="es-CL" sz="1600" dirty="0"/>
            <a:t>Miocarditis</a:t>
          </a:r>
        </a:p>
      </dgm:t>
    </dgm:pt>
    <dgm:pt modelId="{FA64F973-A3BA-4C34-BEE2-728AF4DA7954}" type="parTrans" cxnId="{B81FDBFA-FB0D-4235-9A72-0929876C22FF}">
      <dgm:prSet/>
      <dgm:spPr/>
      <dgm:t>
        <a:bodyPr/>
        <a:lstStyle/>
        <a:p>
          <a:endParaRPr lang="es-CL"/>
        </a:p>
      </dgm:t>
    </dgm:pt>
    <dgm:pt modelId="{CD02F8F3-B56F-4ED6-9C2A-2397640E06B6}" type="sibTrans" cxnId="{B81FDBFA-FB0D-4235-9A72-0929876C22FF}">
      <dgm:prSet/>
      <dgm:spPr/>
      <dgm:t>
        <a:bodyPr/>
        <a:lstStyle/>
        <a:p>
          <a:endParaRPr lang="es-CL"/>
        </a:p>
      </dgm:t>
    </dgm:pt>
    <dgm:pt modelId="{3811A747-6D49-4EFE-ABA1-7E2FC5205B35}">
      <dgm:prSet custT="1"/>
      <dgm:spPr/>
      <dgm:t>
        <a:bodyPr/>
        <a:lstStyle/>
        <a:p>
          <a:r>
            <a:rPr lang="es-CL" sz="1600" dirty="0"/>
            <a:t>Miocardiopatía</a:t>
          </a:r>
        </a:p>
      </dgm:t>
    </dgm:pt>
    <dgm:pt modelId="{AE6AD2D6-DAB6-4664-ADB1-58A0A597A48B}" type="parTrans" cxnId="{8EE4D629-D519-4DAF-84C5-4201297445DE}">
      <dgm:prSet/>
      <dgm:spPr/>
      <dgm:t>
        <a:bodyPr/>
        <a:lstStyle/>
        <a:p>
          <a:endParaRPr lang="es-CL"/>
        </a:p>
      </dgm:t>
    </dgm:pt>
    <dgm:pt modelId="{CF735E07-FB39-4CAD-A1C1-E8079B79F9E5}" type="sibTrans" cxnId="{8EE4D629-D519-4DAF-84C5-4201297445DE}">
      <dgm:prSet/>
      <dgm:spPr/>
      <dgm:t>
        <a:bodyPr/>
        <a:lstStyle/>
        <a:p>
          <a:endParaRPr lang="es-CL"/>
        </a:p>
      </dgm:t>
    </dgm:pt>
    <dgm:pt modelId="{5DE3ED1B-F7D7-48E6-91B2-9EA525A5A74A}">
      <dgm:prSet custT="1"/>
      <dgm:spPr/>
      <dgm:t>
        <a:bodyPr/>
        <a:lstStyle/>
        <a:p>
          <a:r>
            <a:rPr lang="es-CL" sz="1600"/>
            <a:t>Arritmias</a:t>
          </a:r>
          <a:endParaRPr lang="es-CL" sz="1600" dirty="0"/>
        </a:p>
      </dgm:t>
    </dgm:pt>
    <dgm:pt modelId="{54155962-C4A8-48C4-9596-0330E6F2E5FD}" type="parTrans" cxnId="{CE8C00AD-EB9B-4C9B-98CD-613A30F447FF}">
      <dgm:prSet/>
      <dgm:spPr/>
      <dgm:t>
        <a:bodyPr/>
        <a:lstStyle/>
        <a:p>
          <a:endParaRPr lang="es-CL"/>
        </a:p>
      </dgm:t>
    </dgm:pt>
    <dgm:pt modelId="{79EEE5D7-BABE-4D7F-9D93-95C21630D8BB}" type="sibTrans" cxnId="{CE8C00AD-EB9B-4C9B-98CD-613A30F447FF}">
      <dgm:prSet/>
      <dgm:spPr/>
      <dgm:t>
        <a:bodyPr/>
        <a:lstStyle/>
        <a:p>
          <a:endParaRPr lang="es-CL"/>
        </a:p>
      </dgm:t>
    </dgm:pt>
    <dgm:pt modelId="{52C8390C-6831-4C85-9842-C543FDDF64EB}">
      <dgm:prSet custT="1"/>
      <dgm:spPr/>
      <dgm:t>
        <a:bodyPr/>
        <a:lstStyle/>
        <a:p>
          <a:r>
            <a:rPr lang="es-CL" sz="1600" dirty="0"/>
            <a:t>Sepsis</a:t>
          </a:r>
        </a:p>
      </dgm:t>
    </dgm:pt>
    <dgm:pt modelId="{183CF4A8-C3AB-486C-880A-ED05BB726F6E}" type="parTrans" cxnId="{B37E0024-F286-467D-8DC6-C09648FA2D9B}">
      <dgm:prSet/>
      <dgm:spPr/>
      <dgm:t>
        <a:bodyPr/>
        <a:lstStyle/>
        <a:p>
          <a:endParaRPr lang="es-CL"/>
        </a:p>
      </dgm:t>
    </dgm:pt>
    <dgm:pt modelId="{ED67C2E0-A778-4FFC-9C3F-FBFB744930FE}" type="sibTrans" cxnId="{B37E0024-F286-467D-8DC6-C09648FA2D9B}">
      <dgm:prSet/>
      <dgm:spPr/>
      <dgm:t>
        <a:bodyPr/>
        <a:lstStyle/>
        <a:p>
          <a:endParaRPr lang="es-CL"/>
        </a:p>
      </dgm:t>
    </dgm:pt>
    <dgm:pt modelId="{5C8501A7-53CA-49F4-A45B-ADF3D79EE30B}">
      <dgm:prSet custT="1"/>
      <dgm:spPr/>
      <dgm:t>
        <a:bodyPr/>
        <a:lstStyle/>
        <a:p>
          <a:r>
            <a:rPr lang="es-CL" sz="1600" dirty="0"/>
            <a:t>Intoxicación x </a:t>
          </a:r>
          <a:r>
            <a:rPr lang="es-CL" sz="1600" dirty="0" err="1"/>
            <a:t>fcos</a:t>
          </a:r>
          <a:r>
            <a:rPr lang="es-CL" sz="1600" dirty="0"/>
            <a:t> </a:t>
          </a:r>
        </a:p>
      </dgm:t>
    </dgm:pt>
    <dgm:pt modelId="{FE454C1B-3804-4831-BC8A-6BFBCF42911F}" type="parTrans" cxnId="{26137F3F-37C7-493D-9B9C-6BD1DB4F8E0C}">
      <dgm:prSet/>
      <dgm:spPr/>
      <dgm:t>
        <a:bodyPr/>
        <a:lstStyle/>
        <a:p>
          <a:endParaRPr lang="es-CL"/>
        </a:p>
      </dgm:t>
    </dgm:pt>
    <dgm:pt modelId="{3B8408A8-D570-4E26-A756-BE0108F9E43B}" type="sibTrans" cxnId="{26137F3F-37C7-493D-9B9C-6BD1DB4F8E0C}">
      <dgm:prSet/>
      <dgm:spPr/>
      <dgm:t>
        <a:bodyPr/>
        <a:lstStyle/>
        <a:p>
          <a:endParaRPr lang="es-CL"/>
        </a:p>
      </dgm:t>
    </dgm:pt>
    <dgm:pt modelId="{05EBA1F8-3885-462B-976B-0E867F38B532}">
      <dgm:prSet custT="1"/>
      <dgm:spPr/>
      <dgm:t>
        <a:bodyPr/>
        <a:lstStyle/>
        <a:p>
          <a:r>
            <a:rPr lang="es-CL" sz="1600" dirty="0"/>
            <a:t>Lesión cardíaca</a:t>
          </a:r>
        </a:p>
      </dgm:t>
    </dgm:pt>
    <dgm:pt modelId="{07B7DF18-DFFD-4077-939F-25D29FB9AC18}" type="parTrans" cxnId="{FF851814-28EC-48D8-B51E-3AAAB110ABED}">
      <dgm:prSet/>
      <dgm:spPr/>
      <dgm:t>
        <a:bodyPr/>
        <a:lstStyle/>
        <a:p>
          <a:endParaRPr lang="es-CL"/>
        </a:p>
      </dgm:t>
    </dgm:pt>
    <dgm:pt modelId="{6E2EB9AD-A399-4BBF-8BF1-B5E967D6996C}" type="sibTrans" cxnId="{FF851814-28EC-48D8-B51E-3AAAB110ABED}">
      <dgm:prSet/>
      <dgm:spPr/>
      <dgm:t>
        <a:bodyPr/>
        <a:lstStyle/>
        <a:p>
          <a:endParaRPr lang="es-CL"/>
        </a:p>
      </dgm:t>
    </dgm:pt>
    <dgm:pt modelId="{F753844C-0B3B-42C6-B0DE-9C5CCBEC38ED}">
      <dgm:prSet/>
      <dgm:spPr/>
      <dgm:t>
        <a:bodyPr/>
        <a:lstStyle/>
        <a:p>
          <a:r>
            <a:rPr lang="es-CL" dirty="0"/>
            <a:t>Signos</a:t>
          </a:r>
        </a:p>
      </dgm:t>
    </dgm:pt>
    <dgm:pt modelId="{82B07427-45BF-4DA2-AE97-1024C595195F}" type="parTrans" cxnId="{FFEA3835-7717-4281-9138-1B12A3937EF6}">
      <dgm:prSet/>
      <dgm:spPr/>
      <dgm:t>
        <a:bodyPr/>
        <a:lstStyle/>
        <a:p>
          <a:endParaRPr lang="es-CL"/>
        </a:p>
      </dgm:t>
    </dgm:pt>
    <dgm:pt modelId="{932AD397-07B9-4EE6-A4BF-1D5125380C22}" type="sibTrans" cxnId="{FFEA3835-7717-4281-9138-1B12A3937EF6}">
      <dgm:prSet/>
      <dgm:spPr/>
      <dgm:t>
        <a:bodyPr/>
        <a:lstStyle/>
        <a:p>
          <a:endParaRPr lang="es-CL"/>
        </a:p>
      </dgm:t>
    </dgm:pt>
    <dgm:pt modelId="{CD70C040-54B8-48F2-B8E9-C50519A94795}">
      <dgm:prSet custT="1"/>
      <dgm:spPr/>
      <dgm:t>
        <a:bodyPr/>
        <a:lstStyle/>
        <a:p>
          <a:r>
            <a:rPr lang="es-CL" sz="1600" dirty="0"/>
            <a:t>Cianosis</a:t>
          </a:r>
        </a:p>
      </dgm:t>
    </dgm:pt>
    <dgm:pt modelId="{CA22AB72-0C06-438A-ABA7-4A94FD9ADECA}" type="parTrans" cxnId="{A9DAFF4E-2AAD-40AB-A7E0-B12F589FEB51}">
      <dgm:prSet/>
      <dgm:spPr/>
      <dgm:t>
        <a:bodyPr/>
        <a:lstStyle/>
        <a:p>
          <a:endParaRPr lang="es-CL"/>
        </a:p>
      </dgm:t>
    </dgm:pt>
    <dgm:pt modelId="{1483E10F-919A-4DBC-AFB4-BA1349AF92A1}" type="sibTrans" cxnId="{A9DAFF4E-2AAD-40AB-A7E0-B12F589FEB51}">
      <dgm:prSet/>
      <dgm:spPr/>
      <dgm:t>
        <a:bodyPr/>
        <a:lstStyle/>
        <a:p>
          <a:endParaRPr lang="es-CL"/>
        </a:p>
      </dgm:t>
    </dgm:pt>
    <dgm:pt modelId="{D75C1053-25A2-464E-A457-2EE8AC705B07}">
      <dgm:prSet custT="1"/>
      <dgm:spPr/>
      <dgm:t>
        <a:bodyPr/>
        <a:lstStyle/>
        <a:p>
          <a:r>
            <a:rPr lang="es-CL" sz="1600" dirty="0"/>
            <a:t>Signos de insuficiencia cardíaca</a:t>
          </a:r>
          <a:br>
            <a:rPr lang="es-CL" sz="1100" dirty="0"/>
          </a:br>
          <a:br>
            <a:rPr lang="es-CL" sz="1100" dirty="0"/>
          </a:br>
          <a:endParaRPr lang="es-CL" sz="1100" dirty="0"/>
        </a:p>
      </dgm:t>
    </dgm:pt>
    <dgm:pt modelId="{025ABE50-1A3E-48B6-9D85-8794B663D04A}" type="parTrans" cxnId="{1BABABF4-89A1-4645-BBF1-CB46C3376CFA}">
      <dgm:prSet/>
      <dgm:spPr/>
      <dgm:t>
        <a:bodyPr/>
        <a:lstStyle/>
        <a:p>
          <a:endParaRPr lang="es-CL"/>
        </a:p>
      </dgm:t>
    </dgm:pt>
    <dgm:pt modelId="{BE0D6F25-BE34-48E1-9F52-84420A9F61ED}" type="sibTrans" cxnId="{1BABABF4-89A1-4645-BBF1-CB46C3376CFA}">
      <dgm:prSet/>
      <dgm:spPr/>
      <dgm:t>
        <a:bodyPr/>
        <a:lstStyle/>
        <a:p>
          <a:endParaRPr lang="es-CL"/>
        </a:p>
      </dgm:t>
    </dgm:pt>
    <dgm:pt modelId="{E7BBC70F-779F-496B-9C55-C8F5A7AAC67B}">
      <dgm:prSet custT="1"/>
      <dgm:spPr>
        <a:noFill/>
      </dgm:spPr>
      <dgm:t>
        <a:bodyPr/>
        <a:lstStyle/>
        <a:p>
          <a:endParaRPr lang="es-CL" sz="5400" dirty="0"/>
        </a:p>
      </dgm:t>
    </dgm:pt>
    <dgm:pt modelId="{35AC6A32-924E-4336-A029-0C493C6D0B47}" type="sibTrans" cxnId="{6074B651-CC5E-4EA0-924F-675B1AE9B627}">
      <dgm:prSet/>
      <dgm:spPr/>
      <dgm:t>
        <a:bodyPr/>
        <a:lstStyle/>
        <a:p>
          <a:endParaRPr lang="es-CL"/>
        </a:p>
      </dgm:t>
    </dgm:pt>
    <dgm:pt modelId="{F72D12C7-F690-4614-9BB1-3525F0DEEB18}" type="parTrans" cxnId="{6074B651-CC5E-4EA0-924F-675B1AE9B627}">
      <dgm:prSet/>
      <dgm:spPr/>
      <dgm:t>
        <a:bodyPr/>
        <a:lstStyle/>
        <a:p>
          <a:endParaRPr lang="es-CL"/>
        </a:p>
      </dgm:t>
    </dgm:pt>
    <dgm:pt modelId="{07320E23-E5B2-4626-B526-DC53E442CC15}" type="pres">
      <dgm:prSet presAssocID="{EB4A3EC4-8FBE-4F9B-ABCB-9E4102044B7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6805950-D7AA-4F2D-A1F9-FC48CC8B0733}" type="pres">
      <dgm:prSet presAssocID="{6FDAC6FF-18DE-44B9-ADBE-3228AE68EDDC}" presName="root" presStyleCnt="0"/>
      <dgm:spPr/>
    </dgm:pt>
    <dgm:pt modelId="{142882E2-50E4-411C-B3C9-8F7699852A27}" type="pres">
      <dgm:prSet presAssocID="{6FDAC6FF-18DE-44B9-ADBE-3228AE68EDDC}" presName="rootComposite" presStyleCnt="0"/>
      <dgm:spPr/>
    </dgm:pt>
    <dgm:pt modelId="{1F2017FA-EED7-43D9-A9E3-CB393DFD1B2B}" type="pres">
      <dgm:prSet presAssocID="{6FDAC6FF-18DE-44B9-ADBE-3228AE68EDDC}" presName="rootText" presStyleLbl="node1" presStyleIdx="0" presStyleCnt="3" custLinFactNeighborX="1344" custLinFactNeighborY="1704"/>
      <dgm:spPr/>
    </dgm:pt>
    <dgm:pt modelId="{E38CEEAE-A931-4C77-95AE-F0489E3E4451}" type="pres">
      <dgm:prSet presAssocID="{6FDAC6FF-18DE-44B9-ADBE-3228AE68EDDC}" presName="rootConnector" presStyleLbl="node1" presStyleIdx="0" presStyleCnt="3"/>
      <dgm:spPr/>
    </dgm:pt>
    <dgm:pt modelId="{61216E89-BA0B-42B9-A973-4F4734777E2A}" type="pres">
      <dgm:prSet presAssocID="{6FDAC6FF-18DE-44B9-ADBE-3228AE68EDDC}" presName="childShape" presStyleCnt="0"/>
      <dgm:spPr/>
    </dgm:pt>
    <dgm:pt modelId="{ACF993AE-9C31-4337-BA99-E5EED0F3C8F3}" type="pres">
      <dgm:prSet presAssocID="{1DE7D064-C2FF-4383-A52B-E66ADFA2D2AF}" presName="Name13" presStyleLbl="parChTrans1D2" presStyleIdx="0" presStyleCnt="9"/>
      <dgm:spPr/>
    </dgm:pt>
    <dgm:pt modelId="{76504C35-3A7D-48B5-A47E-6C8A3D6001E7}" type="pres">
      <dgm:prSet presAssocID="{77088D89-4F18-484C-9F7F-47DD0FA107E8}" presName="childText" presStyleLbl="bgAcc1" presStyleIdx="0" presStyleCnt="9" custScaleX="161716">
        <dgm:presLayoutVars>
          <dgm:bulletEnabled val="1"/>
        </dgm:presLayoutVars>
      </dgm:prSet>
      <dgm:spPr/>
    </dgm:pt>
    <dgm:pt modelId="{0AE930EE-F384-4854-8223-BA4057A71CD9}" type="pres">
      <dgm:prSet presAssocID="{FA64F973-A3BA-4C34-BEE2-728AF4DA7954}" presName="Name13" presStyleLbl="parChTrans1D2" presStyleIdx="1" presStyleCnt="9"/>
      <dgm:spPr/>
    </dgm:pt>
    <dgm:pt modelId="{82B083C2-5CA6-4414-9A81-C0111EE36E34}" type="pres">
      <dgm:prSet presAssocID="{2DD56238-5A0D-48F3-BEDA-1AFF2383E18D}" presName="childText" presStyleLbl="bgAcc1" presStyleIdx="1" presStyleCnt="9" custScaleX="161716">
        <dgm:presLayoutVars>
          <dgm:bulletEnabled val="1"/>
        </dgm:presLayoutVars>
      </dgm:prSet>
      <dgm:spPr/>
    </dgm:pt>
    <dgm:pt modelId="{C64E6B1C-2F98-45B0-A7F5-3894D02AF8DA}" type="pres">
      <dgm:prSet presAssocID="{AE6AD2D6-DAB6-4664-ADB1-58A0A597A48B}" presName="Name13" presStyleLbl="parChTrans1D2" presStyleIdx="2" presStyleCnt="9"/>
      <dgm:spPr/>
    </dgm:pt>
    <dgm:pt modelId="{89940921-38D0-4D2F-9442-B5CB02AA97FC}" type="pres">
      <dgm:prSet presAssocID="{3811A747-6D49-4EFE-ABA1-7E2FC5205B35}" presName="childText" presStyleLbl="bgAcc1" presStyleIdx="2" presStyleCnt="9" custScaleX="161716" custLinFactNeighborX="-1001" custLinFactNeighborY="666">
        <dgm:presLayoutVars>
          <dgm:bulletEnabled val="1"/>
        </dgm:presLayoutVars>
      </dgm:prSet>
      <dgm:spPr/>
    </dgm:pt>
    <dgm:pt modelId="{CF218787-AF46-464B-AF63-4E94628FCFDF}" type="pres">
      <dgm:prSet presAssocID="{E7BBC70F-779F-496B-9C55-C8F5A7AAC67B}" presName="root" presStyleCnt="0"/>
      <dgm:spPr/>
    </dgm:pt>
    <dgm:pt modelId="{0C793CFA-1E79-4512-B96E-17118F9D9F1E}" type="pres">
      <dgm:prSet presAssocID="{E7BBC70F-779F-496B-9C55-C8F5A7AAC67B}" presName="rootComposite" presStyleCnt="0"/>
      <dgm:spPr/>
    </dgm:pt>
    <dgm:pt modelId="{DA23D4CF-C101-429D-860C-BCC5F7D89142}" type="pres">
      <dgm:prSet presAssocID="{E7BBC70F-779F-496B-9C55-C8F5A7AAC67B}" presName="rootText" presStyleLbl="node1" presStyleIdx="1" presStyleCnt="3" custScaleX="161716"/>
      <dgm:spPr/>
    </dgm:pt>
    <dgm:pt modelId="{439BDCEA-06CE-4AD1-A008-67C296B6AA42}" type="pres">
      <dgm:prSet presAssocID="{E7BBC70F-779F-496B-9C55-C8F5A7AAC67B}" presName="rootConnector" presStyleLbl="node1" presStyleIdx="1" presStyleCnt="3"/>
      <dgm:spPr/>
    </dgm:pt>
    <dgm:pt modelId="{0FF883BB-57C3-4526-A9A0-4787E6E1C996}" type="pres">
      <dgm:prSet presAssocID="{E7BBC70F-779F-496B-9C55-C8F5A7AAC67B}" presName="childShape" presStyleCnt="0"/>
      <dgm:spPr/>
    </dgm:pt>
    <dgm:pt modelId="{215EA2BF-AE87-42E2-8C43-C99B47CDAA76}" type="pres">
      <dgm:prSet presAssocID="{54155962-C4A8-48C4-9596-0330E6F2E5FD}" presName="Name13" presStyleLbl="parChTrans1D2" presStyleIdx="3" presStyleCnt="9"/>
      <dgm:spPr/>
    </dgm:pt>
    <dgm:pt modelId="{68B7F845-51C3-407C-A0AC-0B817BBAAA0D}" type="pres">
      <dgm:prSet presAssocID="{5DE3ED1B-F7D7-48E6-91B2-9EA525A5A74A}" presName="childText" presStyleLbl="bgAcc1" presStyleIdx="3" presStyleCnt="9" custScaleX="161716">
        <dgm:presLayoutVars>
          <dgm:bulletEnabled val="1"/>
        </dgm:presLayoutVars>
      </dgm:prSet>
      <dgm:spPr/>
    </dgm:pt>
    <dgm:pt modelId="{5974E511-444B-4819-A6F2-57E3CC2BC47C}" type="pres">
      <dgm:prSet presAssocID="{183CF4A8-C3AB-486C-880A-ED05BB726F6E}" presName="Name13" presStyleLbl="parChTrans1D2" presStyleIdx="4" presStyleCnt="9"/>
      <dgm:spPr/>
    </dgm:pt>
    <dgm:pt modelId="{A4AA9D85-B745-4CCF-B44C-144FC43AA46D}" type="pres">
      <dgm:prSet presAssocID="{52C8390C-6831-4C85-9842-C543FDDF64EB}" presName="childText" presStyleLbl="bgAcc1" presStyleIdx="4" presStyleCnt="9" custScaleX="161716">
        <dgm:presLayoutVars>
          <dgm:bulletEnabled val="1"/>
        </dgm:presLayoutVars>
      </dgm:prSet>
      <dgm:spPr/>
    </dgm:pt>
    <dgm:pt modelId="{AE4072F1-A6A7-4F92-90F1-2F11640FA60A}" type="pres">
      <dgm:prSet presAssocID="{FE454C1B-3804-4831-BC8A-6BFBCF42911F}" presName="Name13" presStyleLbl="parChTrans1D2" presStyleIdx="5" presStyleCnt="9"/>
      <dgm:spPr/>
    </dgm:pt>
    <dgm:pt modelId="{96092AD2-0DC1-49B0-A377-7C5721A1EC18}" type="pres">
      <dgm:prSet presAssocID="{5C8501A7-53CA-49F4-A45B-ADF3D79EE30B}" presName="childText" presStyleLbl="bgAcc1" presStyleIdx="5" presStyleCnt="9" custScaleX="161716">
        <dgm:presLayoutVars>
          <dgm:bulletEnabled val="1"/>
        </dgm:presLayoutVars>
      </dgm:prSet>
      <dgm:spPr/>
    </dgm:pt>
    <dgm:pt modelId="{9D6DBEA2-E1E8-4830-B5E7-9FC323553697}" type="pres">
      <dgm:prSet presAssocID="{07B7DF18-DFFD-4077-939F-25D29FB9AC18}" presName="Name13" presStyleLbl="parChTrans1D2" presStyleIdx="6" presStyleCnt="9"/>
      <dgm:spPr/>
    </dgm:pt>
    <dgm:pt modelId="{72D71817-0E06-42B3-9ACC-9DC2F824284D}" type="pres">
      <dgm:prSet presAssocID="{05EBA1F8-3885-462B-976B-0E867F38B532}" presName="childText" presStyleLbl="bgAcc1" presStyleIdx="6" presStyleCnt="9" custScaleX="161716">
        <dgm:presLayoutVars>
          <dgm:bulletEnabled val="1"/>
        </dgm:presLayoutVars>
      </dgm:prSet>
      <dgm:spPr/>
    </dgm:pt>
    <dgm:pt modelId="{000E0C11-8ED7-46BD-9414-038F28A908E7}" type="pres">
      <dgm:prSet presAssocID="{F753844C-0B3B-42C6-B0DE-9C5CCBEC38ED}" presName="root" presStyleCnt="0"/>
      <dgm:spPr/>
    </dgm:pt>
    <dgm:pt modelId="{C02A804D-B41F-473A-B52A-60B0B8138C08}" type="pres">
      <dgm:prSet presAssocID="{F753844C-0B3B-42C6-B0DE-9C5CCBEC38ED}" presName="rootComposite" presStyleCnt="0"/>
      <dgm:spPr/>
    </dgm:pt>
    <dgm:pt modelId="{A879A64B-F241-4B72-89B6-4DEA6AC0D09B}" type="pres">
      <dgm:prSet presAssocID="{F753844C-0B3B-42C6-B0DE-9C5CCBEC38ED}" presName="rootText" presStyleLbl="node1" presStyleIdx="2" presStyleCnt="3"/>
      <dgm:spPr/>
    </dgm:pt>
    <dgm:pt modelId="{64F0E38F-2251-4BDE-A8A1-3C7E246F13D8}" type="pres">
      <dgm:prSet presAssocID="{F753844C-0B3B-42C6-B0DE-9C5CCBEC38ED}" presName="rootConnector" presStyleLbl="node1" presStyleIdx="2" presStyleCnt="3"/>
      <dgm:spPr/>
    </dgm:pt>
    <dgm:pt modelId="{57F37638-9F9C-449C-8217-849BF23912E6}" type="pres">
      <dgm:prSet presAssocID="{F753844C-0B3B-42C6-B0DE-9C5CCBEC38ED}" presName="childShape" presStyleCnt="0"/>
      <dgm:spPr/>
    </dgm:pt>
    <dgm:pt modelId="{3471C375-95E0-417C-8024-3B803795448D}" type="pres">
      <dgm:prSet presAssocID="{CA22AB72-0C06-438A-ABA7-4A94FD9ADECA}" presName="Name13" presStyleLbl="parChTrans1D2" presStyleIdx="7" presStyleCnt="9"/>
      <dgm:spPr/>
    </dgm:pt>
    <dgm:pt modelId="{BDB22C56-145D-42AD-AB06-9DD38943D035}" type="pres">
      <dgm:prSet presAssocID="{CD70C040-54B8-48F2-B8E9-C50519A94795}" presName="childText" presStyleLbl="bgAcc1" presStyleIdx="7" presStyleCnt="9" custScaleX="161716">
        <dgm:presLayoutVars>
          <dgm:bulletEnabled val="1"/>
        </dgm:presLayoutVars>
      </dgm:prSet>
      <dgm:spPr/>
    </dgm:pt>
    <dgm:pt modelId="{7837E11F-576C-4A87-B60E-80535063876F}" type="pres">
      <dgm:prSet presAssocID="{025ABE50-1A3E-48B6-9D85-8794B663D04A}" presName="Name13" presStyleLbl="parChTrans1D2" presStyleIdx="8" presStyleCnt="9"/>
      <dgm:spPr/>
    </dgm:pt>
    <dgm:pt modelId="{42FB01F0-ACD6-4BEA-99FE-F90B043B24B1}" type="pres">
      <dgm:prSet presAssocID="{D75C1053-25A2-464E-A457-2EE8AC705B07}" presName="childText" presStyleLbl="bgAcc1" presStyleIdx="8" presStyleCnt="9" custScaleX="161716">
        <dgm:presLayoutVars>
          <dgm:bulletEnabled val="1"/>
        </dgm:presLayoutVars>
      </dgm:prSet>
      <dgm:spPr/>
    </dgm:pt>
  </dgm:ptLst>
  <dgm:cxnLst>
    <dgm:cxn modelId="{E0A09701-1BA7-4D0B-984F-00C961C972DC}" type="presOf" srcId="{F753844C-0B3B-42C6-B0DE-9C5CCBEC38ED}" destId="{A879A64B-F241-4B72-89B6-4DEA6AC0D09B}" srcOrd="0" destOrd="0" presId="urn:microsoft.com/office/officeart/2005/8/layout/hierarchy3"/>
    <dgm:cxn modelId="{4C869A06-0BE7-49EB-A312-751FD7872610}" type="presOf" srcId="{FA64F973-A3BA-4C34-BEE2-728AF4DA7954}" destId="{0AE930EE-F384-4854-8223-BA4057A71CD9}" srcOrd="0" destOrd="0" presId="urn:microsoft.com/office/officeart/2005/8/layout/hierarchy3"/>
    <dgm:cxn modelId="{0749D30F-5F94-407F-A242-374AED22F38A}" type="presOf" srcId="{3811A747-6D49-4EFE-ABA1-7E2FC5205B35}" destId="{89940921-38D0-4D2F-9442-B5CB02AA97FC}" srcOrd="0" destOrd="0" presId="urn:microsoft.com/office/officeart/2005/8/layout/hierarchy3"/>
    <dgm:cxn modelId="{FF851814-28EC-48D8-B51E-3AAAB110ABED}" srcId="{E7BBC70F-779F-496B-9C55-C8F5A7AAC67B}" destId="{05EBA1F8-3885-462B-976B-0E867F38B532}" srcOrd="3" destOrd="0" parTransId="{07B7DF18-DFFD-4077-939F-25D29FB9AC18}" sibTransId="{6E2EB9AD-A399-4BBF-8BF1-B5E967D6996C}"/>
    <dgm:cxn modelId="{FDD20D22-EB7E-44F9-BDC3-82C73DB43B7E}" type="presOf" srcId="{E7BBC70F-779F-496B-9C55-C8F5A7AAC67B}" destId="{DA23D4CF-C101-429D-860C-BCC5F7D89142}" srcOrd="0" destOrd="0" presId="urn:microsoft.com/office/officeart/2005/8/layout/hierarchy3"/>
    <dgm:cxn modelId="{D06C8C23-9DE9-46E5-977C-30278A99C1CA}" type="presOf" srcId="{E7BBC70F-779F-496B-9C55-C8F5A7AAC67B}" destId="{439BDCEA-06CE-4AD1-A008-67C296B6AA42}" srcOrd="1" destOrd="0" presId="urn:microsoft.com/office/officeart/2005/8/layout/hierarchy3"/>
    <dgm:cxn modelId="{B37E0024-F286-467D-8DC6-C09648FA2D9B}" srcId="{E7BBC70F-779F-496B-9C55-C8F5A7AAC67B}" destId="{52C8390C-6831-4C85-9842-C543FDDF64EB}" srcOrd="1" destOrd="0" parTransId="{183CF4A8-C3AB-486C-880A-ED05BB726F6E}" sibTransId="{ED67C2E0-A778-4FFC-9C3F-FBFB744930FE}"/>
    <dgm:cxn modelId="{8EE4D629-D519-4DAF-84C5-4201297445DE}" srcId="{6FDAC6FF-18DE-44B9-ADBE-3228AE68EDDC}" destId="{3811A747-6D49-4EFE-ABA1-7E2FC5205B35}" srcOrd="2" destOrd="0" parTransId="{AE6AD2D6-DAB6-4664-ADB1-58A0A597A48B}" sibTransId="{CF735E07-FB39-4CAD-A1C1-E8079B79F9E5}"/>
    <dgm:cxn modelId="{186D722E-00A2-4924-B99D-09D48461C4B6}" type="presOf" srcId="{F753844C-0B3B-42C6-B0DE-9C5CCBEC38ED}" destId="{64F0E38F-2251-4BDE-A8A1-3C7E246F13D8}" srcOrd="1" destOrd="0" presId="urn:microsoft.com/office/officeart/2005/8/layout/hierarchy3"/>
    <dgm:cxn modelId="{FFEA3835-7717-4281-9138-1B12A3937EF6}" srcId="{EB4A3EC4-8FBE-4F9B-ABCB-9E4102044B7F}" destId="{F753844C-0B3B-42C6-B0DE-9C5CCBEC38ED}" srcOrd="2" destOrd="0" parTransId="{82B07427-45BF-4DA2-AE97-1024C595195F}" sibTransId="{932AD397-07B9-4EE6-A4BF-1D5125380C22}"/>
    <dgm:cxn modelId="{97174D3A-B4A1-4682-911D-FB3E55B33B90}" type="presOf" srcId="{6FDAC6FF-18DE-44B9-ADBE-3228AE68EDDC}" destId="{1F2017FA-EED7-43D9-A9E3-CB393DFD1B2B}" srcOrd="0" destOrd="0" presId="urn:microsoft.com/office/officeart/2005/8/layout/hierarchy3"/>
    <dgm:cxn modelId="{26137F3F-37C7-493D-9B9C-6BD1DB4F8E0C}" srcId="{E7BBC70F-779F-496B-9C55-C8F5A7AAC67B}" destId="{5C8501A7-53CA-49F4-A45B-ADF3D79EE30B}" srcOrd="2" destOrd="0" parTransId="{FE454C1B-3804-4831-BC8A-6BFBCF42911F}" sibTransId="{3B8408A8-D570-4E26-A756-BE0108F9E43B}"/>
    <dgm:cxn modelId="{32E8C55D-24E3-4833-8372-F3E164600637}" type="presOf" srcId="{CD70C040-54B8-48F2-B8E9-C50519A94795}" destId="{BDB22C56-145D-42AD-AB06-9DD38943D035}" srcOrd="0" destOrd="0" presId="urn:microsoft.com/office/officeart/2005/8/layout/hierarchy3"/>
    <dgm:cxn modelId="{9E315A48-5E35-483C-821D-3418BFDCB904}" type="presOf" srcId="{6FDAC6FF-18DE-44B9-ADBE-3228AE68EDDC}" destId="{E38CEEAE-A931-4C77-95AE-F0489E3E4451}" srcOrd="1" destOrd="0" presId="urn:microsoft.com/office/officeart/2005/8/layout/hierarchy3"/>
    <dgm:cxn modelId="{54222C69-6CBF-4EF6-9654-5C6C153666D4}" type="presOf" srcId="{77088D89-4F18-484C-9F7F-47DD0FA107E8}" destId="{76504C35-3A7D-48B5-A47E-6C8A3D6001E7}" srcOrd="0" destOrd="0" presId="urn:microsoft.com/office/officeart/2005/8/layout/hierarchy3"/>
    <dgm:cxn modelId="{FC2B9969-CBB3-4F68-90CA-7E13556944E7}" type="presOf" srcId="{D75C1053-25A2-464E-A457-2EE8AC705B07}" destId="{42FB01F0-ACD6-4BEA-99FE-F90B043B24B1}" srcOrd="0" destOrd="0" presId="urn:microsoft.com/office/officeart/2005/8/layout/hierarchy3"/>
    <dgm:cxn modelId="{933A614A-468E-4AB8-A515-92D6407BDCA4}" type="presOf" srcId="{1DE7D064-C2FF-4383-A52B-E66ADFA2D2AF}" destId="{ACF993AE-9C31-4337-BA99-E5EED0F3C8F3}" srcOrd="0" destOrd="0" presId="urn:microsoft.com/office/officeart/2005/8/layout/hierarchy3"/>
    <dgm:cxn modelId="{F01BEF4A-087C-4458-B967-22EAB916F61A}" srcId="{EB4A3EC4-8FBE-4F9B-ABCB-9E4102044B7F}" destId="{6FDAC6FF-18DE-44B9-ADBE-3228AE68EDDC}" srcOrd="0" destOrd="0" parTransId="{95B4ADDA-5431-40FE-BB8D-CD5F71DC9F65}" sibTransId="{3A0A2D72-6E08-4BDB-8F73-2F2F5122801D}"/>
    <dgm:cxn modelId="{A911694D-CB34-4DBD-AF89-2BE3C88F7DC3}" type="presOf" srcId="{5DE3ED1B-F7D7-48E6-91B2-9EA525A5A74A}" destId="{68B7F845-51C3-407C-A0AC-0B817BBAAA0D}" srcOrd="0" destOrd="0" presId="urn:microsoft.com/office/officeart/2005/8/layout/hierarchy3"/>
    <dgm:cxn modelId="{A9DAFF4E-2AAD-40AB-A7E0-B12F589FEB51}" srcId="{F753844C-0B3B-42C6-B0DE-9C5CCBEC38ED}" destId="{CD70C040-54B8-48F2-B8E9-C50519A94795}" srcOrd="0" destOrd="0" parTransId="{CA22AB72-0C06-438A-ABA7-4A94FD9ADECA}" sibTransId="{1483E10F-919A-4DBC-AFB4-BA1349AF92A1}"/>
    <dgm:cxn modelId="{1A346970-EE0F-418D-933F-0308C6B55C57}" type="presOf" srcId="{54155962-C4A8-48C4-9596-0330E6F2E5FD}" destId="{215EA2BF-AE87-42E2-8C43-C99B47CDAA76}" srcOrd="0" destOrd="0" presId="urn:microsoft.com/office/officeart/2005/8/layout/hierarchy3"/>
    <dgm:cxn modelId="{6074B651-CC5E-4EA0-924F-675B1AE9B627}" srcId="{EB4A3EC4-8FBE-4F9B-ABCB-9E4102044B7F}" destId="{E7BBC70F-779F-496B-9C55-C8F5A7AAC67B}" srcOrd="1" destOrd="0" parTransId="{F72D12C7-F690-4614-9BB1-3525F0DEEB18}" sibTransId="{35AC6A32-924E-4336-A029-0C493C6D0B47}"/>
    <dgm:cxn modelId="{29495B72-BC29-434F-BCC0-812A2A2AF6AC}" type="presOf" srcId="{07B7DF18-DFFD-4077-939F-25D29FB9AC18}" destId="{9D6DBEA2-E1E8-4830-B5E7-9FC323553697}" srcOrd="0" destOrd="0" presId="urn:microsoft.com/office/officeart/2005/8/layout/hierarchy3"/>
    <dgm:cxn modelId="{3996AB93-9EC9-4C23-BC6D-5862616B7BB3}" type="presOf" srcId="{05EBA1F8-3885-462B-976B-0E867F38B532}" destId="{72D71817-0E06-42B3-9ACC-9DC2F824284D}" srcOrd="0" destOrd="0" presId="urn:microsoft.com/office/officeart/2005/8/layout/hierarchy3"/>
    <dgm:cxn modelId="{2F99DF96-72BC-4B03-91AD-9F6DC41C3684}" type="presOf" srcId="{52C8390C-6831-4C85-9842-C543FDDF64EB}" destId="{A4AA9D85-B745-4CCF-B44C-144FC43AA46D}" srcOrd="0" destOrd="0" presId="urn:microsoft.com/office/officeart/2005/8/layout/hierarchy3"/>
    <dgm:cxn modelId="{3B1E63A2-1782-4C93-B68B-6B858E63E6BC}" type="presOf" srcId="{2DD56238-5A0D-48F3-BEDA-1AFF2383E18D}" destId="{82B083C2-5CA6-4414-9A81-C0111EE36E34}" srcOrd="0" destOrd="0" presId="urn:microsoft.com/office/officeart/2005/8/layout/hierarchy3"/>
    <dgm:cxn modelId="{DE1F0BA7-0310-452A-8853-4A9DA988B026}" type="presOf" srcId="{CA22AB72-0C06-438A-ABA7-4A94FD9ADECA}" destId="{3471C375-95E0-417C-8024-3B803795448D}" srcOrd="0" destOrd="0" presId="urn:microsoft.com/office/officeart/2005/8/layout/hierarchy3"/>
    <dgm:cxn modelId="{718372A8-317D-4DF3-9993-343179E13D6B}" type="presOf" srcId="{AE6AD2D6-DAB6-4664-ADB1-58A0A597A48B}" destId="{C64E6B1C-2F98-45B0-A7F5-3894D02AF8DA}" srcOrd="0" destOrd="0" presId="urn:microsoft.com/office/officeart/2005/8/layout/hierarchy3"/>
    <dgm:cxn modelId="{CE8C00AD-EB9B-4C9B-98CD-613A30F447FF}" srcId="{E7BBC70F-779F-496B-9C55-C8F5A7AAC67B}" destId="{5DE3ED1B-F7D7-48E6-91B2-9EA525A5A74A}" srcOrd="0" destOrd="0" parTransId="{54155962-C4A8-48C4-9596-0330E6F2E5FD}" sibTransId="{79EEE5D7-BABE-4D7F-9D93-95C21630D8BB}"/>
    <dgm:cxn modelId="{71A8E5B9-4A0F-4535-B050-19ED2B77751B}" type="presOf" srcId="{5C8501A7-53CA-49F4-A45B-ADF3D79EE30B}" destId="{96092AD2-0DC1-49B0-A377-7C5721A1EC18}" srcOrd="0" destOrd="0" presId="urn:microsoft.com/office/officeart/2005/8/layout/hierarchy3"/>
    <dgm:cxn modelId="{C22A24BB-17AC-4C1B-8A34-7BE00B96C54F}" type="presOf" srcId="{EB4A3EC4-8FBE-4F9B-ABCB-9E4102044B7F}" destId="{07320E23-E5B2-4626-B526-DC53E442CC15}" srcOrd="0" destOrd="0" presId="urn:microsoft.com/office/officeart/2005/8/layout/hierarchy3"/>
    <dgm:cxn modelId="{72F4C7BD-88DA-439B-BD10-343343337073}" srcId="{6FDAC6FF-18DE-44B9-ADBE-3228AE68EDDC}" destId="{77088D89-4F18-484C-9F7F-47DD0FA107E8}" srcOrd="0" destOrd="0" parTransId="{1DE7D064-C2FF-4383-A52B-E66ADFA2D2AF}" sibTransId="{C94376F2-BDAD-45D6-B56E-2FC8DBEB032E}"/>
    <dgm:cxn modelId="{32EDEBBD-DADF-4641-BA98-454FFA8454EF}" type="presOf" srcId="{FE454C1B-3804-4831-BC8A-6BFBCF42911F}" destId="{AE4072F1-A6A7-4F92-90F1-2F11640FA60A}" srcOrd="0" destOrd="0" presId="urn:microsoft.com/office/officeart/2005/8/layout/hierarchy3"/>
    <dgm:cxn modelId="{7C9A78DE-3062-408F-AE80-8BD2C03831C8}" type="presOf" srcId="{183CF4A8-C3AB-486C-880A-ED05BB726F6E}" destId="{5974E511-444B-4819-A6F2-57E3CC2BC47C}" srcOrd="0" destOrd="0" presId="urn:microsoft.com/office/officeart/2005/8/layout/hierarchy3"/>
    <dgm:cxn modelId="{1BABABF4-89A1-4645-BBF1-CB46C3376CFA}" srcId="{F753844C-0B3B-42C6-B0DE-9C5CCBEC38ED}" destId="{D75C1053-25A2-464E-A457-2EE8AC705B07}" srcOrd="1" destOrd="0" parTransId="{025ABE50-1A3E-48B6-9D85-8794B663D04A}" sibTransId="{BE0D6F25-BE34-48E1-9F52-84420A9F61ED}"/>
    <dgm:cxn modelId="{ACD1BFF7-4DA3-4CCF-8CFB-5109AD2502D9}" type="presOf" srcId="{025ABE50-1A3E-48B6-9D85-8794B663D04A}" destId="{7837E11F-576C-4A87-B60E-80535063876F}" srcOrd="0" destOrd="0" presId="urn:microsoft.com/office/officeart/2005/8/layout/hierarchy3"/>
    <dgm:cxn modelId="{B81FDBFA-FB0D-4235-9A72-0929876C22FF}" srcId="{6FDAC6FF-18DE-44B9-ADBE-3228AE68EDDC}" destId="{2DD56238-5A0D-48F3-BEDA-1AFF2383E18D}" srcOrd="1" destOrd="0" parTransId="{FA64F973-A3BA-4C34-BEE2-728AF4DA7954}" sibTransId="{CD02F8F3-B56F-4ED6-9C2A-2397640E06B6}"/>
    <dgm:cxn modelId="{3D049ABF-16CE-40E7-9C45-D4E8F5375592}" type="presParOf" srcId="{07320E23-E5B2-4626-B526-DC53E442CC15}" destId="{E6805950-D7AA-4F2D-A1F9-FC48CC8B0733}" srcOrd="0" destOrd="0" presId="urn:microsoft.com/office/officeart/2005/8/layout/hierarchy3"/>
    <dgm:cxn modelId="{AB0F01C5-7741-4042-9DBE-107F2A1F6B4C}" type="presParOf" srcId="{E6805950-D7AA-4F2D-A1F9-FC48CC8B0733}" destId="{142882E2-50E4-411C-B3C9-8F7699852A27}" srcOrd="0" destOrd="0" presId="urn:microsoft.com/office/officeart/2005/8/layout/hierarchy3"/>
    <dgm:cxn modelId="{172B14AC-4802-465B-A69E-7CEBCEF28F99}" type="presParOf" srcId="{142882E2-50E4-411C-B3C9-8F7699852A27}" destId="{1F2017FA-EED7-43D9-A9E3-CB393DFD1B2B}" srcOrd="0" destOrd="0" presId="urn:microsoft.com/office/officeart/2005/8/layout/hierarchy3"/>
    <dgm:cxn modelId="{0DBA106F-75F9-49B8-A251-0C94C743BF12}" type="presParOf" srcId="{142882E2-50E4-411C-B3C9-8F7699852A27}" destId="{E38CEEAE-A931-4C77-95AE-F0489E3E4451}" srcOrd="1" destOrd="0" presId="urn:microsoft.com/office/officeart/2005/8/layout/hierarchy3"/>
    <dgm:cxn modelId="{240B204E-9CAD-4F8C-9CB5-05EE2C092BCC}" type="presParOf" srcId="{E6805950-D7AA-4F2D-A1F9-FC48CC8B0733}" destId="{61216E89-BA0B-42B9-A973-4F4734777E2A}" srcOrd="1" destOrd="0" presId="urn:microsoft.com/office/officeart/2005/8/layout/hierarchy3"/>
    <dgm:cxn modelId="{98A5CD9D-E5BC-41A3-9DF6-2BAD6FDF272B}" type="presParOf" srcId="{61216E89-BA0B-42B9-A973-4F4734777E2A}" destId="{ACF993AE-9C31-4337-BA99-E5EED0F3C8F3}" srcOrd="0" destOrd="0" presId="urn:microsoft.com/office/officeart/2005/8/layout/hierarchy3"/>
    <dgm:cxn modelId="{E02D5498-DCAB-448B-A11E-A9AB332D5ADD}" type="presParOf" srcId="{61216E89-BA0B-42B9-A973-4F4734777E2A}" destId="{76504C35-3A7D-48B5-A47E-6C8A3D6001E7}" srcOrd="1" destOrd="0" presId="urn:microsoft.com/office/officeart/2005/8/layout/hierarchy3"/>
    <dgm:cxn modelId="{E9FB9AEB-99FB-4283-9547-DBDB6AAB1807}" type="presParOf" srcId="{61216E89-BA0B-42B9-A973-4F4734777E2A}" destId="{0AE930EE-F384-4854-8223-BA4057A71CD9}" srcOrd="2" destOrd="0" presId="urn:microsoft.com/office/officeart/2005/8/layout/hierarchy3"/>
    <dgm:cxn modelId="{58A4694F-36C1-456E-966A-97797E553E70}" type="presParOf" srcId="{61216E89-BA0B-42B9-A973-4F4734777E2A}" destId="{82B083C2-5CA6-4414-9A81-C0111EE36E34}" srcOrd="3" destOrd="0" presId="urn:microsoft.com/office/officeart/2005/8/layout/hierarchy3"/>
    <dgm:cxn modelId="{F9609F79-1A4D-4818-AAEB-515A2E647273}" type="presParOf" srcId="{61216E89-BA0B-42B9-A973-4F4734777E2A}" destId="{C64E6B1C-2F98-45B0-A7F5-3894D02AF8DA}" srcOrd="4" destOrd="0" presId="urn:microsoft.com/office/officeart/2005/8/layout/hierarchy3"/>
    <dgm:cxn modelId="{5AB19A3D-5A12-444B-997D-71627574C5B4}" type="presParOf" srcId="{61216E89-BA0B-42B9-A973-4F4734777E2A}" destId="{89940921-38D0-4D2F-9442-B5CB02AA97FC}" srcOrd="5" destOrd="0" presId="urn:microsoft.com/office/officeart/2005/8/layout/hierarchy3"/>
    <dgm:cxn modelId="{28D4245C-AFA5-4A77-86E1-FDCD56FD6AB4}" type="presParOf" srcId="{07320E23-E5B2-4626-B526-DC53E442CC15}" destId="{CF218787-AF46-464B-AF63-4E94628FCFDF}" srcOrd="1" destOrd="0" presId="urn:microsoft.com/office/officeart/2005/8/layout/hierarchy3"/>
    <dgm:cxn modelId="{D7E296EB-CA76-45E5-B7BF-C072C996B620}" type="presParOf" srcId="{CF218787-AF46-464B-AF63-4E94628FCFDF}" destId="{0C793CFA-1E79-4512-B96E-17118F9D9F1E}" srcOrd="0" destOrd="0" presId="urn:microsoft.com/office/officeart/2005/8/layout/hierarchy3"/>
    <dgm:cxn modelId="{F910739B-6D19-461F-B144-478267358A18}" type="presParOf" srcId="{0C793CFA-1E79-4512-B96E-17118F9D9F1E}" destId="{DA23D4CF-C101-429D-860C-BCC5F7D89142}" srcOrd="0" destOrd="0" presId="urn:microsoft.com/office/officeart/2005/8/layout/hierarchy3"/>
    <dgm:cxn modelId="{207F9FA4-4974-433E-B543-B263109AC070}" type="presParOf" srcId="{0C793CFA-1E79-4512-B96E-17118F9D9F1E}" destId="{439BDCEA-06CE-4AD1-A008-67C296B6AA42}" srcOrd="1" destOrd="0" presId="urn:microsoft.com/office/officeart/2005/8/layout/hierarchy3"/>
    <dgm:cxn modelId="{F53D8F8C-160D-4962-8D49-6D66B9BCDD36}" type="presParOf" srcId="{CF218787-AF46-464B-AF63-4E94628FCFDF}" destId="{0FF883BB-57C3-4526-A9A0-4787E6E1C996}" srcOrd="1" destOrd="0" presId="urn:microsoft.com/office/officeart/2005/8/layout/hierarchy3"/>
    <dgm:cxn modelId="{B1200687-B04E-4DE1-A3E7-33ABD6D8CF31}" type="presParOf" srcId="{0FF883BB-57C3-4526-A9A0-4787E6E1C996}" destId="{215EA2BF-AE87-42E2-8C43-C99B47CDAA76}" srcOrd="0" destOrd="0" presId="urn:microsoft.com/office/officeart/2005/8/layout/hierarchy3"/>
    <dgm:cxn modelId="{F1614669-C445-4ED0-88C4-378FB530A3E4}" type="presParOf" srcId="{0FF883BB-57C3-4526-A9A0-4787E6E1C996}" destId="{68B7F845-51C3-407C-A0AC-0B817BBAAA0D}" srcOrd="1" destOrd="0" presId="urn:microsoft.com/office/officeart/2005/8/layout/hierarchy3"/>
    <dgm:cxn modelId="{0F166211-F974-45F0-AD37-43527A7185CB}" type="presParOf" srcId="{0FF883BB-57C3-4526-A9A0-4787E6E1C996}" destId="{5974E511-444B-4819-A6F2-57E3CC2BC47C}" srcOrd="2" destOrd="0" presId="urn:microsoft.com/office/officeart/2005/8/layout/hierarchy3"/>
    <dgm:cxn modelId="{B4190AFE-9882-4590-AAD7-D714BC4FB4F1}" type="presParOf" srcId="{0FF883BB-57C3-4526-A9A0-4787E6E1C996}" destId="{A4AA9D85-B745-4CCF-B44C-144FC43AA46D}" srcOrd="3" destOrd="0" presId="urn:microsoft.com/office/officeart/2005/8/layout/hierarchy3"/>
    <dgm:cxn modelId="{062C1347-BA31-4E5A-A20C-3A53DFE87151}" type="presParOf" srcId="{0FF883BB-57C3-4526-A9A0-4787E6E1C996}" destId="{AE4072F1-A6A7-4F92-90F1-2F11640FA60A}" srcOrd="4" destOrd="0" presId="urn:microsoft.com/office/officeart/2005/8/layout/hierarchy3"/>
    <dgm:cxn modelId="{58C74CDB-E3E3-4714-B539-659429AE4A0D}" type="presParOf" srcId="{0FF883BB-57C3-4526-A9A0-4787E6E1C996}" destId="{96092AD2-0DC1-49B0-A377-7C5721A1EC18}" srcOrd="5" destOrd="0" presId="urn:microsoft.com/office/officeart/2005/8/layout/hierarchy3"/>
    <dgm:cxn modelId="{555F06C0-EB13-483A-B2D2-5A414C8E3926}" type="presParOf" srcId="{0FF883BB-57C3-4526-A9A0-4787E6E1C996}" destId="{9D6DBEA2-E1E8-4830-B5E7-9FC323553697}" srcOrd="6" destOrd="0" presId="urn:microsoft.com/office/officeart/2005/8/layout/hierarchy3"/>
    <dgm:cxn modelId="{FE0938D1-E97A-4131-97D0-093AEB78722E}" type="presParOf" srcId="{0FF883BB-57C3-4526-A9A0-4787E6E1C996}" destId="{72D71817-0E06-42B3-9ACC-9DC2F824284D}" srcOrd="7" destOrd="0" presId="urn:microsoft.com/office/officeart/2005/8/layout/hierarchy3"/>
    <dgm:cxn modelId="{B0CB98F9-2149-4F3B-90B3-1441B5BD085D}" type="presParOf" srcId="{07320E23-E5B2-4626-B526-DC53E442CC15}" destId="{000E0C11-8ED7-46BD-9414-038F28A908E7}" srcOrd="2" destOrd="0" presId="urn:microsoft.com/office/officeart/2005/8/layout/hierarchy3"/>
    <dgm:cxn modelId="{A2C616D8-A6E5-4938-B8B0-E0CE6030C2C0}" type="presParOf" srcId="{000E0C11-8ED7-46BD-9414-038F28A908E7}" destId="{C02A804D-B41F-473A-B52A-60B0B8138C08}" srcOrd="0" destOrd="0" presId="urn:microsoft.com/office/officeart/2005/8/layout/hierarchy3"/>
    <dgm:cxn modelId="{58E622B9-7E72-4066-85E3-CB6D0F2711C0}" type="presParOf" srcId="{C02A804D-B41F-473A-B52A-60B0B8138C08}" destId="{A879A64B-F241-4B72-89B6-4DEA6AC0D09B}" srcOrd="0" destOrd="0" presId="urn:microsoft.com/office/officeart/2005/8/layout/hierarchy3"/>
    <dgm:cxn modelId="{14D0E483-D313-4972-8D9D-63BA75F2929D}" type="presParOf" srcId="{C02A804D-B41F-473A-B52A-60B0B8138C08}" destId="{64F0E38F-2251-4BDE-A8A1-3C7E246F13D8}" srcOrd="1" destOrd="0" presId="urn:microsoft.com/office/officeart/2005/8/layout/hierarchy3"/>
    <dgm:cxn modelId="{E692A9F9-B9FE-4F8C-9B6A-719754FEAAD0}" type="presParOf" srcId="{000E0C11-8ED7-46BD-9414-038F28A908E7}" destId="{57F37638-9F9C-449C-8217-849BF23912E6}" srcOrd="1" destOrd="0" presId="urn:microsoft.com/office/officeart/2005/8/layout/hierarchy3"/>
    <dgm:cxn modelId="{BB4B8D2A-BEA7-4164-A601-D1F6DAFDE1EB}" type="presParOf" srcId="{57F37638-9F9C-449C-8217-849BF23912E6}" destId="{3471C375-95E0-417C-8024-3B803795448D}" srcOrd="0" destOrd="0" presId="urn:microsoft.com/office/officeart/2005/8/layout/hierarchy3"/>
    <dgm:cxn modelId="{FE775F23-1D0F-43A2-B507-F1FF0A9D2508}" type="presParOf" srcId="{57F37638-9F9C-449C-8217-849BF23912E6}" destId="{BDB22C56-145D-42AD-AB06-9DD38943D035}" srcOrd="1" destOrd="0" presId="urn:microsoft.com/office/officeart/2005/8/layout/hierarchy3"/>
    <dgm:cxn modelId="{66A4B063-1478-49FA-8988-02102E197C5C}" type="presParOf" srcId="{57F37638-9F9C-449C-8217-849BF23912E6}" destId="{7837E11F-576C-4A87-B60E-80535063876F}" srcOrd="2" destOrd="0" presId="urn:microsoft.com/office/officeart/2005/8/layout/hierarchy3"/>
    <dgm:cxn modelId="{8AD58C14-946D-4A54-98C4-B03A900E2754}" type="presParOf" srcId="{57F37638-9F9C-449C-8217-849BF23912E6}" destId="{42FB01F0-ACD6-4BEA-99FE-F90B043B24B1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E34E15-F77A-457E-A683-A15B6961F9BD}">
      <dsp:nvSpPr>
        <dsp:cNvPr id="0" name=""/>
        <dsp:cNvSpPr/>
      </dsp:nvSpPr>
      <dsp:spPr>
        <a:xfrm>
          <a:off x="15887" y="81533"/>
          <a:ext cx="5074920" cy="5176266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100" kern="1200" dirty="0"/>
            <a:t>Estado crítico de inadecuada llegada de oxígeno y nutrientes para satisfacer el requerimiento metabólico tisular.</a:t>
          </a:r>
        </a:p>
      </dsp:txBody>
      <dsp:txXfrm>
        <a:off x="724547" y="691926"/>
        <a:ext cx="2926080" cy="3955480"/>
      </dsp:txXfrm>
    </dsp:sp>
    <dsp:sp modelId="{8D5C4C97-7491-4A6B-B635-84E7370B6471}">
      <dsp:nvSpPr>
        <dsp:cNvPr id="0" name=""/>
        <dsp:cNvSpPr/>
      </dsp:nvSpPr>
      <dsp:spPr>
        <a:xfrm>
          <a:off x="4069080" y="28612"/>
          <a:ext cx="5074920" cy="5074919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100" kern="1200" dirty="0"/>
            <a:t>Mala perfusión periférica y de órganos vitales</a:t>
          </a:r>
        </a:p>
      </dsp:txBody>
      <dsp:txXfrm>
        <a:off x="5509260" y="627054"/>
        <a:ext cx="2926080" cy="387803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36E48-F674-4ADC-8BE1-1334D91B3F2D}">
      <dsp:nvSpPr>
        <dsp:cNvPr id="0" name=""/>
        <dsp:cNvSpPr/>
      </dsp:nvSpPr>
      <dsp:spPr>
        <a:xfrm>
          <a:off x="3657599" y="1651"/>
          <a:ext cx="5486400" cy="131058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800" kern="1200" dirty="0"/>
            <a:t>Ruidos cardíacos </a:t>
          </a:r>
          <a:r>
            <a:rPr lang="es-CL" sz="1800" kern="1200" dirty="0" err="1"/>
            <a:t>disminuídos</a:t>
          </a:r>
          <a:r>
            <a:rPr lang="es-CL" sz="1800" kern="1200" dirty="0"/>
            <a:t> o apagados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800" kern="1200" dirty="0"/>
            <a:t>Pulso paradójico</a:t>
          </a:r>
        </a:p>
      </dsp:txBody>
      <dsp:txXfrm>
        <a:off x="3657599" y="165474"/>
        <a:ext cx="4994933" cy="982935"/>
      </dsp:txXfrm>
    </dsp:sp>
    <dsp:sp modelId="{BFA27468-DCBD-4626-9DC4-BAAA0ECC9F26}">
      <dsp:nvSpPr>
        <dsp:cNvPr id="0" name=""/>
        <dsp:cNvSpPr/>
      </dsp:nvSpPr>
      <dsp:spPr>
        <a:xfrm>
          <a:off x="0" y="1651"/>
          <a:ext cx="3657600" cy="1310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/>
            <a:t>Taponamiento cardíaco </a:t>
          </a:r>
        </a:p>
      </dsp:txBody>
      <dsp:txXfrm>
        <a:off x="63977" y="65628"/>
        <a:ext cx="3529646" cy="1182626"/>
      </dsp:txXfrm>
    </dsp:sp>
    <dsp:sp modelId="{69601A10-1DC7-4A8D-A936-EF2F703C9DB6}">
      <dsp:nvSpPr>
        <dsp:cNvPr id="0" name=""/>
        <dsp:cNvSpPr/>
      </dsp:nvSpPr>
      <dsp:spPr>
        <a:xfrm>
          <a:off x="3657599" y="1443290"/>
          <a:ext cx="5486400" cy="131058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800" kern="1200" dirty="0" err="1"/>
            <a:t>Hipersonoridad</a:t>
          </a:r>
          <a:r>
            <a:rPr lang="es-CL" sz="1800" kern="1200" dirty="0"/>
            <a:t> , </a:t>
          </a:r>
          <a:r>
            <a:rPr lang="es-CL" sz="1800" kern="1200" dirty="0" err="1"/>
            <a:t>hiperexpansión</a:t>
          </a:r>
          <a:r>
            <a:rPr lang="es-CL" sz="1800" kern="1200" dirty="0"/>
            <a:t> y ruidos respiratorios disminuidos del lado afectado</a:t>
          </a:r>
        </a:p>
      </dsp:txBody>
      <dsp:txXfrm>
        <a:off x="3657599" y="1607113"/>
        <a:ext cx="4994933" cy="982935"/>
      </dsp:txXfrm>
    </dsp:sp>
    <dsp:sp modelId="{4369AF8B-92FC-4677-A828-21089715B280}">
      <dsp:nvSpPr>
        <dsp:cNvPr id="0" name=""/>
        <dsp:cNvSpPr/>
      </dsp:nvSpPr>
      <dsp:spPr>
        <a:xfrm>
          <a:off x="0" y="1443290"/>
          <a:ext cx="3657600" cy="1310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/>
            <a:t>Neumotórax a tensión</a:t>
          </a:r>
        </a:p>
      </dsp:txBody>
      <dsp:txXfrm>
        <a:off x="63977" y="1507267"/>
        <a:ext cx="3529646" cy="1182626"/>
      </dsp:txXfrm>
    </dsp:sp>
    <dsp:sp modelId="{10B229F3-1C67-4F6E-90CE-E33F7FCB0118}">
      <dsp:nvSpPr>
        <dsp:cNvPr id="0" name=""/>
        <dsp:cNvSpPr/>
      </dsp:nvSpPr>
      <dsp:spPr>
        <a:xfrm>
          <a:off x="3657599" y="2884929"/>
          <a:ext cx="5486400" cy="131058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800" kern="1200" dirty="0"/>
            <a:t>Mayor PA </a:t>
          </a:r>
          <a:r>
            <a:rPr lang="es-CL" sz="1800" kern="1200" dirty="0" err="1"/>
            <a:t>preductal</a:t>
          </a:r>
          <a:r>
            <a:rPr lang="es-CL" sz="1800" kern="1200" dirty="0"/>
            <a:t> que </a:t>
          </a:r>
          <a:r>
            <a:rPr lang="es-CL" sz="1800" kern="1200" dirty="0" err="1"/>
            <a:t>postductal</a:t>
          </a:r>
          <a:endParaRPr lang="es-CL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800" kern="1200" dirty="0"/>
            <a:t>Mayor </a:t>
          </a:r>
          <a:r>
            <a:rPr lang="es-CL" sz="1800" kern="1200" dirty="0" err="1"/>
            <a:t>sat</a:t>
          </a:r>
          <a:r>
            <a:rPr lang="es-CL" sz="1800" kern="1200" dirty="0"/>
            <a:t> O2 arterial </a:t>
          </a:r>
          <a:r>
            <a:rPr lang="es-CL" sz="1800" kern="1200" dirty="0" err="1"/>
            <a:t>preductal</a:t>
          </a:r>
          <a:endParaRPr lang="es-CL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800" kern="1200" dirty="0"/>
            <a:t>Ausencia de pulsos femorales</a:t>
          </a:r>
        </a:p>
      </dsp:txBody>
      <dsp:txXfrm>
        <a:off x="3657599" y="3048752"/>
        <a:ext cx="4994933" cy="982935"/>
      </dsp:txXfrm>
    </dsp:sp>
    <dsp:sp modelId="{44FDB92A-4B16-4F02-9CDD-73574EB205C0}">
      <dsp:nvSpPr>
        <dsp:cNvPr id="0" name=""/>
        <dsp:cNvSpPr/>
      </dsp:nvSpPr>
      <dsp:spPr>
        <a:xfrm>
          <a:off x="0" y="2884929"/>
          <a:ext cx="3657600" cy="1310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/>
            <a:t>Lesiones cardíacas congénitas </a:t>
          </a:r>
          <a:r>
            <a:rPr lang="es-CL" sz="2500" kern="1200" dirty="0" err="1"/>
            <a:t>ductus</a:t>
          </a:r>
          <a:r>
            <a:rPr lang="es-CL" sz="2500" kern="1200" dirty="0"/>
            <a:t> dependientes</a:t>
          </a:r>
        </a:p>
      </dsp:txBody>
      <dsp:txXfrm>
        <a:off x="63977" y="2948906"/>
        <a:ext cx="3529646" cy="1182626"/>
      </dsp:txXfrm>
    </dsp:sp>
    <dsp:sp modelId="{1C188B83-DA88-4101-8B53-7E5F320F441E}">
      <dsp:nvSpPr>
        <dsp:cNvPr id="0" name=""/>
        <dsp:cNvSpPr/>
      </dsp:nvSpPr>
      <dsp:spPr>
        <a:xfrm>
          <a:off x="3657599" y="4326567"/>
          <a:ext cx="5486400" cy="131058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800" kern="1200" dirty="0"/>
            <a:t>Taquicardia ; cianosis ; hipotensión ; dolor torácico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800" kern="1200" dirty="0"/>
            <a:t>Congestión venosa sistémica e insuficiencia del </a:t>
          </a:r>
          <a:r>
            <a:rPr lang="es-CL" sz="1800" kern="1200" dirty="0" err="1"/>
            <a:t>hemicardio</a:t>
          </a:r>
          <a:r>
            <a:rPr lang="es-CL" sz="1800" kern="1200" dirty="0"/>
            <a:t> derecho.</a:t>
          </a:r>
        </a:p>
      </dsp:txBody>
      <dsp:txXfrm>
        <a:off x="3657599" y="4490390"/>
        <a:ext cx="4994933" cy="982935"/>
      </dsp:txXfrm>
    </dsp:sp>
    <dsp:sp modelId="{673D0ACF-9EF3-4F21-A0E4-3B8323ADEF1B}">
      <dsp:nvSpPr>
        <dsp:cNvPr id="0" name=""/>
        <dsp:cNvSpPr/>
      </dsp:nvSpPr>
      <dsp:spPr>
        <a:xfrm>
          <a:off x="0" y="4326567"/>
          <a:ext cx="3657600" cy="1310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/>
            <a:t>Embolia pulmonar masiva</a:t>
          </a:r>
        </a:p>
      </dsp:txBody>
      <dsp:txXfrm>
        <a:off x="63977" y="4390544"/>
        <a:ext cx="3529646" cy="118262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EC7B45-A6C5-44B1-8DE4-C4145F9C9AFB}">
      <dsp:nvSpPr>
        <dsp:cNvPr id="0" name=""/>
        <dsp:cNvSpPr/>
      </dsp:nvSpPr>
      <dsp:spPr>
        <a:xfrm>
          <a:off x="3920" y="0"/>
          <a:ext cx="2352501" cy="2158734"/>
        </a:xfrm>
        <a:prstGeom prst="upArrow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717814-7920-4F38-AB5D-98BB56960EF0}">
      <dsp:nvSpPr>
        <dsp:cNvPr id="0" name=""/>
        <dsp:cNvSpPr/>
      </dsp:nvSpPr>
      <dsp:spPr>
        <a:xfrm>
          <a:off x="3200690" y="306648"/>
          <a:ext cx="3576343" cy="1553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0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Taquicardia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Pulsos periféricos débiles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Pulsos centrales débiles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Disminución de PA diferencial</a:t>
          </a:r>
        </a:p>
      </dsp:txBody>
      <dsp:txXfrm>
        <a:off x="3200690" y="306648"/>
        <a:ext cx="3576343" cy="1553597"/>
      </dsp:txXfrm>
    </dsp:sp>
    <dsp:sp modelId="{AAE207E7-19EA-4D54-81BB-EA58BD040FFC}">
      <dsp:nvSpPr>
        <dsp:cNvPr id="0" name=""/>
        <dsp:cNvSpPr/>
      </dsp:nvSpPr>
      <dsp:spPr>
        <a:xfrm>
          <a:off x="709671" y="2338628"/>
          <a:ext cx="2352501" cy="2158734"/>
        </a:xfrm>
        <a:prstGeom prst="downArrow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D56290-F4B6-4B9A-9FC7-47FBF1CA6109}">
      <dsp:nvSpPr>
        <dsp:cNvPr id="0" name=""/>
        <dsp:cNvSpPr/>
      </dsp:nvSpPr>
      <dsp:spPr>
        <a:xfrm>
          <a:off x="3136668" y="2338628"/>
          <a:ext cx="3992123" cy="2158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0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Extremidades distales frías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Llene capilar mayor 2s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Compromiso de consciencia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 err="1"/>
            <a:t>Hipotención</a:t>
          </a:r>
          <a:endParaRPr lang="es-CL" sz="1900" kern="1200" dirty="0"/>
        </a:p>
      </dsp:txBody>
      <dsp:txXfrm>
        <a:off x="3136668" y="2338628"/>
        <a:ext cx="3992123" cy="215873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D8D618-6FFF-4CCA-B56A-A05BEF4D8B16}">
      <dsp:nvSpPr>
        <dsp:cNvPr id="0" name=""/>
        <dsp:cNvSpPr/>
      </dsp:nvSpPr>
      <dsp:spPr>
        <a:xfrm>
          <a:off x="0" y="364652"/>
          <a:ext cx="777686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6D1CE5-A6E1-4F59-82E8-B6EFB6930484}">
      <dsp:nvSpPr>
        <dsp:cNvPr id="0" name=""/>
        <dsp:cNvSpPr/>
      </dsp:nvSpPr>
      <dsp:spPr>
        <a:xfrm>
          <a:off x="388843" y="128492"/>
          <a:ext cx="5443804" cy="472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Vía aérea y ventilación</a:t>
          </a:r>
        </a:p>
      </dsp:txBody>
      <dsp:txXfrm>
        <a:off x="411900" y="151549"/>
        <a:ext cx="5397690" cy="426206"/>
      </dsp:txXfrm>
    </dsp:sp>
    <dsp:sp modelId="{5A81ECDC-7888-49EB-9851-15B6F2B0A2F3}">
      <dsp:nvSpPr>
        <dsp:cNvPr id="0" name=""/>
        <dsp:cNvSpPr/>
      </dsp:nvSpPr>
      <dsp:spPr>
        <a:xfrm>
          <a:off x="0" y="1090412"/>
          <a:ext cx="777686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419125"/>
              <a:satOff val="5687"/>
              <a:lumOff val="12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84AEFC-77DF-49C0-8CD7-6DCD994E4787}">
      <dsp:nvSpPr>
        <dsp:cNvPr id="0" name=""/>
        <dsp:cNvSpPr/>
      </dsp:nvSpPr>
      <dsp:spPr>
        <a:xfrm>
          <a:off x="388843" y="854252"/>
          <a:ext cx="5443804" cy="472320"/>
        </a:xfrm>
        <a:prstGeom prst="roundRect">
          <a:avLst/>
        </a:prstGeom>
        <a:solidFill>
          <a:schemeClr val="accent5">
            <a:hueOff val="-1419125"/>
            <a:satOff val="5687"/>
            <a:lumOff val="12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Acceso vascular</a:t>
          </a:r>
        </a:p>
      </dsp:txBody>
      <dsp:txXfrm>
        <a:off x="411900" y="877309"/>
        <a:ext cx="5397690" cy="426206"/>
      </dsp:txXfrm>
    </dsp:sp>
    <dsp:sp modelId="{A593D5C2-2F24-4893-BF1D-6BCD4B571DED}">
      <dsp:nvSpPr>
        <dsp:cNvPr id="0" name=""/>
        <dsp:cNvSpPr/>
      </dsp:nvSpPr>
      <dsp:spPr>
        <a:xfrm>
          <a:off x="0" y="1816172"/>
          <a:ext cx="777686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838251"/>
              <a:satOff val="11375"/>
              <a:lumOff val="24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88CC85-42BA-404B-B84E-717CEC4DE9D2}">
      <dsp:nvSpPr>
        <dsp:cNvPr id="0" name=""/>
        <dsp:cNvSpPr/>
      </dsp:nvSpPr>
      <dsp:spPr>
        <a:xfrm>
          <a:off x="388843" y="1580012"/>
          <a:ext cx="5443804" cy="472320"/>
        </a:xfrm>
        <a:prstGeom prst="roundRect">
          <a:avLst/>
        </a:prstGeom>
        <a:solidFill>
          <a:schemeClr val="accent5">
            <a:hueOff val="-2838251"/>
            <a:satOff val="11375"/>
            <a:lumOff val="24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Reanimación con líquidos</a:t>
          </a:r>
        </a:p>
      </dsp:txBody>
      <dsp:txXfrm>
        <a:off x="411900" y="1603069"/>
        <a:ext cx="5397690" cy="426206"/>
      </dsp:txXfrm>
    </dsp:sp>
    <dsp:sp modelId="{1530963B-13FE-4921-9C9A-5E25F0DC5AC3}">
      <dsp:nvSpPr>
        <dsp:cNvPr id="0" name=""/>
        <dsp:cNvSpPr/>
      </dsp:nvSpPr>
      <dsp:spPr>
        <a:xfrm>
          <a:off x="0" y="2541931"/>
          <a:ext cx="777686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257376"/>
              <a:satOff val="17062"/>
              <a:lumOff val="36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7E945E-F562-4BAC-B17D-B64BD64791D0}">
      <dsp:nvSpPr>
        <dsp:cNvPr id="0" name=""/>
        <dsp:cNvSpPr/>
      </dsp:nvSpPr>
      <dsp:spPr>
        <a:xfrm>
          <a:off x="388843" y="2305771"/>
          <a:ext cx="5443804" cy="472320"/>
        </a:xfrm>
        <a:prstGeom prst="roundRect">
          <a:avLst/>
        </a:prstGeom>
        <a:solidFill>
          <a:schemeClr val="accent5">
            <a:hueOff val="-4257376"/>
            <a:satOff val="17062"/>
            <a:lumOff val="36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Monitorización</a:t>
          </a:r>
        </a:p>
      </dsp:txBody>
      <dsp:txXfrm>
        <a:off x="411900" y="2328828"/>
        <a:ext cx="5397690" cy="426206"/>
      </dsp:txXfrm>
    </dsp:sp>
    <dsp:sp modelId="{3159400E-2FA3-4AD0-9F56-59CE8D12C0D1}">
      <dsp:nvSpPr>
        <dsp:cNvPr id="0" name=""/>
        <dsp:cNvSpPr/>
      </dsp:nvSpPr>
      <dsp:spPr>
        <a:xfrm>
          <a:off x="0" y="3267692"/>
          <a:ext cx="777686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5676501"/>
              <a:satOff val="22749"/>
              <a:lumOff val="49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B7F2C-6C8B-431B-A075-B8E66BF8DB0D}">
      <dsp:nvSpPr>
        <dsp:cNvPr id="0" name=""/>
        <dsp:cNvSpPr/>
      </dsp:nvSpPr>
      <dsp:spPr>
        <a:xfrm>
          <a:off x="388843" y="3031532"/>
          <a:ext cx="5443804" cy="472320"/>
        </a:xfrm>
        <a:prstGeom prst="roundRect">
          <a:avLst/>
        </a:prstGeom>
        <a:solidFill>
          <a:schemeClr val="accent5">
            <a:hueOff val="-5676501"/>
            <a:satOff val="22749"/>
            <a:lumOff val="49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Reevaluación frecuente</a:t>
          </a:r>
        </a:p>
      </dsp:txBody>
      <dsp:txXfrm>
        <a:off x="411900" y="3054589"/>
        <a:ext cx="5397690" cy="426206"/>
      </dsp:txXfrm>
    </dsp:sp>
    <dsp:sp modelId="{4B86CA60-0BD6-462F-81D3-D138FD5196C1}">
      <dsp:nvSpPr>
        <dsp:cNvPr id="0" name=""/>
        <dsp:cNvSpPr/>
      </dsp:nvSpPr>
      <dsp:spPr>
        <a:xfrm>
          <a:off x="0" y="3993452"/>
          <a:ext cx="777686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095626"/>
              <a:satOff val="28436"/>
              <a:lumOff val="61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4D628-719C-4407-A437-EF28E5753166}">
      <dsp:nvSpPr>
        <dsp:cNvPr id="0" name=""/>
        <dsp:cNvSpPr/>
      </dsp:nvSpPr>
      <dsp:spPr>
        <a:xfrm>
          <a:off x="388843" y="3757292"/>
          <a:ext cx="5443804" cy="472320"/>
        </a:xfrm>
        <a:prstGeom prst="roundRect">
          <a:avLst/>
        </a:prstGeom>
        <a:solidFill>
          <a:schemeClr val="accent5">
            <a:hueOff val="-7095626"/>
            <a:satOff val="28436"/>
            <a:lumOff val="61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Pruebas de laboratorio</a:t>
          </a:r>
        </a:p>
      </dsp:txBody>
      <dsp:txXfrm>
        <a:off x="411900" y="3780349"/>
        <a:ext cx="5397690" cy="426206"/>
      </dsp:txXfrm>
    </dsp:sp>
    <dsp:sp modelId="{672250A4-E36E-4CF7-AB6F-05B984C6989A}">
      <dsp:nvSpPr>
        <dsp:cNvPr id="0" name=""/>
        <dsp:cNvSpPr/>
      </dsp:nvSpPr>
      <dsp:spPr>
        <a:xfrm>
          <a:off x="0" y="4719212"/>
          <a:ext cx="777686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8514751"/>
              <a:satOff val="34124"/>
              <a:lumOff val="73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DB8692-DD3E-44C0-90DB-560D56184739}">
      <dsp:nvSpPr>
        <dsp:cNvPr id="0" name=""/>
        <dsp:cNvSpPr/>
      </dsp:nvSpPr>
      <dsp:spPr>
        <a:xfrm>
          <a:off x="388843" y="4483052"/>
          <a:ext cx="5443804" cy="472320"/>
        </a:xfrm>
        <a:prstGeom prst="roundRect">
          <a:avLst/>
        </a:prstGeom>
        <a:solidFill>
          <a:schemeClr val="accent5">
            <a:hueOff val="-8514751"/>
            <a:satOff val="34124"/>
            <a:lumOff val="73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Terapia con medicamento</a:t>
          </a:r>
        </a:p>
      </dsp:txBody>
      <dsp:txXfrm>
        <a:off x="411900" y="4506109"/>
        <a:ext cx="5397690" cy="426206"/>
      </dsp:txXfrm>
    </dsp:sp>
    <dsp:sp modelId="{2634EAE7-1027-4A22-A289-7AB4AD09F7D2}">
      <dsp:nvSpPr>
        <dsp:cNvPr id="0" name=""/>
        <dsp:cNvSpPr/>
      </dsp:nvSpPr>
      <dsp:spPr>
        <a:xfrm>
          <a:off x="0" y="5444972"/>
          <a:ext cx="777686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97636C-A33C-4414-9127-C8BDEB904322}">
      <dsp:nvSpPr>
        <dsp:cNvPr id="0" name=""/>
        <dsp:cNvSpPr/>
      </dsp:nvSpPr>
      <dsp:spPr>
        <a:xfrm>
          <a:off x="388843" y="5208812"/>
          <a:ext cx="5443804" cy="47232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Consulta al </a:t>
          </a:r>
          <a:r>
            <a:rPr lang="es-CL" sz="1600" kern="1200" dirty="0" err="1"/>
            <a:t>subespecialista</a:t>
          </a:r>
          <a:endParaRPr lang="es-CL" sz="1600" kern="1200" dirty="0"/>
        </a:p>
      </dsp:txBody>
      <dsp:txXfrm>
        <a:off x="411900" y="5231869"/>
        <a:ext cx="5397690" cy="42620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31B2F2-7E8E-4C8F-8C4B-4552AF054A4C}">
      <dsp:nvSpPr>
        <dsp:cNvPr id="0" name=""/>
        <dsp:cNvSpPr/>
      </dsp:nvSpPr>
      <dsp:spPr>
        <a:xfrm>
          <a:off x="534441" y="1440162"/>
          <a:ext cx="2121693" cy="2376259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2286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800" kern="1200"/>
            <a:t>20 ml/kg</a:t>
          </a:r>
          <a:endParaRPr lang="es-CL" sz="18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kern="1200" dirty="0"/>
            <a:t>S. Cristaloide isotónica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kern="1200" dirty="0"/>
            <a:t>5-20 minutos</a:t>
          </a:r>
        </a:p>
      </dsp:txBody>
      <dsp:txXfrm>
        <a:off x="1064865" y="1796601"/>
        <a:ext cx="1034326" cy="1663381"/>
      </dsp:txXfrm>
    </dsp:sp>
    <dsp:sp modelId="{212D06CE-6AD5-4CE5-924D-86D4434BDFD9}">
      <dsp:nvSpPr>
        <dsp:cNvPr id="0" name=""/>
        <dsp:cNvSpPr/>
      </dsp:nvSpPr>
      <dsp:spPr>
        <a:xfrm>
          <a:off x="4018" y="2097868"/>
          <a:ext cx="1060846" cy="10608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b="1" kern="1200" dirty="0"/>
            <a:t>BOLO</a:t>
          </a:r>
        </a:p>
      </dsp:txBody>
      <dsp:txXfrm>
        <a:off x="159375" y="2253225"/>
        <a:ext cx="750132" cy="750132"/>
      </dsp:txXfrm>
    </dsp:sp>
    <dsp:sp modelId="{03D5F254-01CB-43FA-83BE-58603E856BF0}">
      <dsp:nvSpPr>
        <dsp:cNvPr id="0" name=""/>
        <dsp:cNvSpPr/>
      </dsp:nvSpPr>
      <dsp:spPr>
        <a:xfrm>
          <a:off x="3319164" y="1440162"/>
          <a:ext cx="2121693" cy="2376259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16510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kern="1200" dirty="0"/>
            <a:t>FC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kern="1200" dirty="0"/>
            <a:t>Llene capilar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kern="1200" dirty="0"/>
            <a:t>CC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kern="1200" dirty="0"/>
            <a:t>Diuresis</a:t>
          </a:r>
        </a:p>
      </dsp:txBody>
      <dsp:txXfrm>
        <a:off x="3849588" y="1796601"/>
        <a:ext cx="1034326" cy="1663381"/>
      </dsp:txXfrm>
    </dsp:sp>
    <dsp:sp modelId="{8962E379-BA6E-4E10-9936-85F506C789EB}">
      <dsp:nvSpPr>
        <dsp:cNvPr id="0" name=""/>
        <dsp:cNvSpPr/>
      </dsp:nvSpPr>
      <dsp:spPr>
        <a:xfrm>
          <a:off x="2788741" y="2097868"/>
          <a:ext cx="1060846" cy="1060846"/>
        </a:xfrm>
        <a:prstGeom prst="ellips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b="1" kern="1200" dirty="0"/>
            <a:t>Reevaluar</a:t>
          </a:r>
        </a:p>
      </dsp:txBody>
      <dsp:txXfrm>
        <a:off x="2944098" y="2253225"/>
        <a:ext cx="750132" cy="750132"/>
      </dsp:txXfrm>
    </dsp:sp>
    <dsp:sp modelId="{10081AD1-C34F-4090-AF1C-BE6C33F26931}">
      <dsp:nvSpPr>
        <dsp:cNvPr id="0" name=""/>
        <dsp:cNvSpPr/>
      </dsp:nvSpPr>
      <dsp:spPr>
        <a:xfrm>
          <a:off x="6103887" y="1440162"/>
          <a:ext cx="2121693" cy="2376259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16510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kern="1200" dirty="0"/>
            <a:t>20 ml/kg de SCI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300" kern="1200" dirty="0"/>
            <a:t>Hasta reestablecer PA</a:t>
          </a:r>
        </a:p>
      </dsp:txBody>
      <dsp:txXfrm>
        <a:off x="6634311" y="1796601"/>
        <a:ext cx="1034326" cy="1663381"/>
      </dsp:txXfrm>
    </dsp:sp>
    <dsp:sp modelId="{DD34B19B-7EC3-44A7-9863-A3832951857E}">
      <dsp:nvSpPr>
        <dsp:cNvPr id="0" name=""/>
        <dsp:cNvSpPr/>
      </dsp:nvSpPr>
      <dsp:spPr>
        <a:xfrm>
          <a:off x="5573464" y="2097868"/>
          <a:ext cx="1060846" cy="1060846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b="1" kern="1200" dirty="0"/>
            <a:t>BOLO</a:t>
          </a:r>
        </a:p>
      </dsp:txBody>
      <dsp:txXfrm>
        <a:off x="5728821" y="2253225"/>
        <a:ext cx="750132" cy="75013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129AF7-FF2F-4B66-BD74-4E976EAD263E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/>
            <a:t>USAR</a:t>
          </a:r>
          <a:endParaRPr lang="es-CL" sz="1200" kern="1200" dirty="0"/>
        </a:p>
      </dsp:txBody>
      <dsp:txXfrm rot="-5400000">
        <a:off x="1" y="573596"/>
        <a:ext cx="1146297" cy="491270"/>
      </dsp:txXfrm>
    </dsp:sp>
    <dsp:sp modelId="{EC426391-2765-4798-9606-741A984F3B61}">
      <dsp:nvSpPr>
        <dsp:cNvPr id="0" name=""/>
        <dsp:cNvSpPr/>
      </dsp:nvSpPr>
      <dsp:spPr>
        <a:xfrm rot="5400000">
          <a:off x="4155739" y="-30089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000" kern="1200" dirty="0"/>
            <a:t>Pérdidas traumáticas de </a:t>
          </a:r>
          <a:r>
            <a:rPr lang="es-CL" sz="2000" kern="1200" dirty="0" err="1"/>
            <a:t>volúmen</a:t>
          </a:r>
          <a:endParaRPr lang="es-CL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000" kern="1200" dirty="0"/>
            <a:t>Perfusión inadecuada a pesar de 2 o 3 bolos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000" kern="1200" dirty="0"/>
            <a:t>Con </a:t>
          </a:r>
          <a:r>
            <a:rPr lang="es-CL" sz="2000" kern="1200" dirty="0" err="1"/>
            <a:t>hb</a:t>
          </a:r>
          <a:r>
            <a:rPr lang="es-CL" sz="2000" kern="1200" dirty="0"/>
            <a:t> &lt; 10 mg/dl</a:t>
          </a:r>
        </a:p>
      </dsp:txBody>
      <dsp:txXfrm rot="-5400000">
        <a:off x="1146298" y="52408"/>
        <a:ext cx="7031341" cy="960496"/>
      </dsp:txXfrm>
    </dsp:sp>
    <dsp:sp modelId="{561CA62D-D424-4915-8CF3-242DE2CA7E7A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PRIORIDADES</a:t>
          </a:r>
        </a:p>
      </dsp:txBody>
      <dsp:txXfrm rot="-5400000">
        <a:off x="1" y="2017346"/>
        <a:ext cx="1146297" cy="491270"/>
      </dsp:txXfrm>
    </dsp:sp>
    <dsp:sp modelId="{71D4479F-4DA0-4A61-9687-1495ECBE3757}">
      <dsp:nvSpPr>
        <dsp:cNvPr id="0" name=""/>
        <dsp:cNvSpPr/>
      </dsp:nvSpPr>
      <dsp:spPr>
        <a:xfrm rot="5400000">
          <a:off x="4155739" y="-156524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000" kern="1200" dirty="0"/>
            <a:t>Sangre sometida a pruebas cruzadas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000" kern="1200" dirty="0"/>
            <a:t>Específica por grupo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000" kern="1200" dirty="0"/>
            <a:t>Grupo O -</a:t>
          </a:r>
        </a:p>
      </dsp:txBody>
      <dsp:txXfrm rot="-5400000">
        <a:off x="1146298" y="1496158"/>
        <a:ext cx="7031341" cy="960496"/>
      </dsp:txXfrm>
    </dsp:sp>
    <dsp:sp modelId="{1FFC84BD-C7EB-4219-8383-61B3A8321E0F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COMPLICACIONES</a:t>
          </a:r>
        </a:p>
      </dsp:txBody>
      <dsp:txXfrm rot="-5400000">
        <a:off x="1" y="3461096"/>
        <a:ext cx="1146297" cy="491270"/>
      </dsp:txXfrm>
    </dsp:sp>
    <dsp:sp modelId="{8B3C3047-BC14-414E-B719-1D7D4F5173D6}">
      <dsp:nvSpPr>
        <dsp:cNvPr id="0" name=""/>
        <dsp:cNvSpPr/>
      </dsp:nvSpPr>
      <dsp:spPr>
        <a:xfrm rot="5400000">
          <a:off x="4155739" y="-100525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000" kern="1200" dirty="0"/>
            <a:t>Hipotermia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000" kern="1200" dirty="0"/>
            <a:t>Disfunción miocárdica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000" kern="1200" dirty="0"/>
            <a:t>Hipocalcemia ionizada</a:t>
          </a:r>
        </a:p>
      </dsp:txBody>
      <dsp:txXfrm rot="-5400000">
        <a:off x="1146298" y="2960877"/>
        <a:ext cx="7031341" cy="96049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4264A9-33B3-4117-9988-976EDA1EC841}">
      <dsp:nvSpPr>
        <dsp:cNvPr id="0" name=""/>
        <dsp:cNvSpPr/>
      </dsp:nvSpPr>
      <dsp:spPr>
        <a:xfrm>
          <a:off x="2966729" y="452"/>
          <a:ext cx="4450094" cy="176398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900" kern="1200" dirty="0"/>
            <a:t>Pocos síntomas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900" kern="1200" dirty="0"/>
            <a:t>Glucosa </a:t>
          </a:r>
          <a:r>
            <a:rPr lang="es-CL" sz="2900" kern="1200" dirty="0" err="1"/>
            <a:t>v.o</a:t>
          </a:r>
          <a:endParaRPr lang="es-CL" sz="2900" kern="1200" dirty="0"/>
        </a:p>
      </dsp:txBody>
      <dsp:txXfrm>
        <a:off x="2966729" y="220950"/>
        <a:ext cx="3788600" cy="1322989"/>
      </dsp:txXfrm>
    </dsp:sp>
    <dsp:sp modelId="{902367C7-889D-4EA7-9B47-F5896A309E0D}">
      <dsp:nvSpPr>
        <dsp:cNvPr id="0" name=""/>
        <dsp:cNvSpPr/>
      </dsp:nvSpPr>
      <dsp:spPr>
        <a:xfrm>
          <a:off x="0" y="452"/>
          <a:ext cx="2966729" cy="17639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300" kern="1200" dirty="0"/>
            <a:t>Leve</a:t>
          </a:r>
        </a:p>
      </dsp:txBody>
      <dsp:txXfrm>
        <a:off x="86111" y="86563"/>
        <a:ext cx="2794507" cy="1591763"/>
      </dsp:txXfrm>
    </dsp:sp>
    <dsp:sp modelId="{D9F37858-DE44-4ED3-8D13-0E2B51E94F80}">
      <dsp:nvSpPr>
        <dsp:cNvPr id="0" name=""/>
        <dsp:cNvSpPr/>
      </dsp:nvSpPr>
      <dsp:spPr>
        <a:xfrm>
          <a:off x="2966729" y="1940836"/>
          <a:ext cx="4450094" cy="176398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900" kern="1200" dirty="0"/>
            <a:t>Glucosa </a:t>
          </a:r>
          <a:r>
            <a:rPr lang="es-CL" sz="2900" kern="1200" dirty="0" err="1"/>
            <a:t>i.v</a:t>
          </a:r>
          <a:r>
            <a:rPr lang="es-CL" sz="2900" kern="1200" dirty="0"/>
            <a:t> 0.5-1g/kg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900" kern="1200" dirty="0"/>
            <a:t>S. Glucosada al 10% (5-10 ml/kg)</a:t>
          </a:r>
        </a:p>
      </dsp:txBody>
      <dsp:txXfrm>
        <a:off x="2966729" y="2161334"/>
        <a:ext cx="3788600" cy="1322989"/>
      </dsp:txXfrm>
    </dsp:sp>
    <dsp:sp modelId="{991AE9A5-4C6D-48F6-883B-A3452D8DE01E}">
      <dsp:nvSpPr>
        <dsp:cNvPr id="0" name=""/>
        <dsp:cNvSpPr/>
      </dsp:nvSpPr>
      <dsp:spPr>
        <a:xfrm>
          <a:off x="0" y="1940836"/>
          <a:ext cx="2966729" cy="1763985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300" kern="1200" dirty="0"/>
            <a:t>Severa</a:t>
          </a:r>
        </a:p>
      </dsp:txBody>
      <dsp:txXfrm>
        <a:off x="86111" y="2026947"/>
        <a:ext cx="2794507" cy="159176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26AFE-E17D-4879-A7F0-A26D96571005}">
      <dsp:nvSpPr>
        <dsp:cNvPr id="0" name=""/>
        <dsp:cNvSpPr/>
      </dsp:nvSpPr>
      <dsp:spPr>
        <a:xfrm rot="5400000">
          <a:off x="3626564" y="131444"/>
          <a:ext cx="2000978" cy="174085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Pulsos normales</a:t>
          </a:r>
        </a:p>
      </dsp:txBody>
      <dsp:txXfrm rot="-5400000">
        <a:off x="4027910" y="313200"/>
        <a:ext cx="1198285" cy="1377340"/>
      </dsp:txXfrm>
    </dsp:sp>
    <dsp:sp modelId="{4E72D0D8-F976-4CB1-AB09-2AB989E18F39}">
      <dsp:nvSpPr>
        <dsp:cNvPr id="0" name=""/>
        <dsp:cNvSpPr/>
      </dsp:nvSpPr>
      <dsp:spPr>
        <a:xfrm>
          <a:off x="5642654" y="401576"/>
          <a:ext cx="2048392" cy="12005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   Déficit de base</a:t>
          </a:r>
        </a:p>
      </dsp:txBody>
      <dsp:txXfrm>
        <a:off x="5642654" y="401576"/>
        <a:ext cx="2048392" cy="1200586"/>
      </dsp:txXfrm>
    </dsp:sp>
    <dsp:sp modelId="{7227D549-F824-4705-8B2E-F403E9EAC176}">
      <dsp:nvSpPr>
        <dsp:cNvPr id="0" name=""/>
        <dsp:cNvSpPr/>
      </dsp:nvSpPr>
      <dsp:spPr>
        <a:xfrm rot="5400000">
          <a:off x="1746445" y="131444"/>
          <a:ext cx="2000978" cy="174085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Diuresis &gt;1ml/kg/</a:t>
          </a:r>
          <a:r>
            <a:rPr lang="es-CL" sz="2000" kern="1200" dirty="0" err="1"/>
            <a:t>hr</a:t>
          </a:r>
          <a:endParaRPr lang="es-CL" sz="2000" kern="1200" dirty="0"/>
        </a:p>
      </dsp:txBody>
      <dsp:txXfrm rot="-5400000">
        <a:off x="2147791" y="313200"/>
        <a:ext cx="1198285" cy="1377340"/>
      </dsp:txXfrm>
    </dsp:sp>
    <dsp:sp modelId="{9932922B-2673-4B61-88DF-F019DAE91F2A}">
      <dsp:nvSpPr>
        <dsp:cNvPr id="0" name=""/>
        <dsp:cNvSpPr/>
      </dsp:nvSpPr>
      <dsp:spPr>
        <a:xfrm rot="5400000">
          <a:off x="2682903" y="1829874"/>
          <a:ext cx="2000978" cy="174085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FC y PA normal</a:t>
          </a:r>
        </a:p>
      </dsp:txBody>
      <dsp:txXfrm rot="-5400000">
        <a:off x="3084249" y="2011630"/>
        <a:ext cx="1198285" cy="1377340"/>
      </dsp:txXfrm>
    </dsp:sp>
    <dsp:sp modelId="{BE6DE763-EB6A-4546-91E4-9C168E8D2479}">
      <dsp:nvSpPr>
        <dsp:cNvPr id="0" name=""/>
        <dsp:cNvSpPr/>
      </dsp:nvSpPr>
      <dsp:spPr>
        <a:xfrm>
          <a:off x="579875" y="2100006"/>
          <a:ext cx="2161056" cy="12005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ScvO2&gt; 70%</a:t>
          </a:r>
        </a:p>
      </dsp:txBody>
      <dsp:txXfrm>
        <a:off x="579875" y="2100006"/>
        <a:ext cx="2161056" cy="1200586"/>
      </dsp:txXfrm>
    </dsp:sp>
    <dsp:sp modelId="{F718E2AD-C228-4D5D-9273-81CF5721319E}">
      <dsp:nvSpPr>
        <dsp:cNvPr id="0" name=""/>
        <dsp:cNvSpPr/>
      </dsp:nvSpPr>
      <dsp:spPr>
        <a:xfrm rot="5400000">
          <a:off x="4563022" y="1829874"/>
          <a:ext cx="2000978" cy="174085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200" kern="1200" dirty="0"/>
            <a:t>Llene capilar &lt;2s</a:t>
          </a:r>
        </a:p>
      </dsp:txBody>
      <dsp:txXfrm rot="-5400000">
        <a:off x="4964368" y="2011630"/>
        <a:ext cx="1198285" cy="1377340"/>
      </dsp:txXfrm>
    </dsp:sp>
    <dsp:sp modelId="{9AFDB971-5B23-4881-A4FD-062F7AF08F35}">
      <dsp:nvSpPr>
        <dsp:cNvPr id="0" name=""/>
        <dsp:cNvSpPr/>
      </dsp:nvSpPr>
      <dsp:spPr>
        <a:xfrm rot="5400000">
          <a:off x="3626564" y="3528304"/>
          <a:ext cx="2000978" cy="174085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EE calientes</a:t>
          </a:r>
        </a:p>
      </dsp:txBody>
      <dsp:txXfrm rot="-5400000">
        <a:off x="4027910" y="3710060"/>
        <a:ext cx="1198285" cy="1377340"/>
      </dsp:txXfrm>
    </dsp:sp>
    <dsp:sp modelId="{3DE480B4-6586-448C-8FD0-663C04AE48EE}">
      <dsp:nvSpPr>
        <dsp:cNvPr id="0" name=""/>
        <dsp:cNvSpPr/>
      </dsp:nvSpPr>
      <dsp:spPr>
        <a:xfrm>
          <a:off x="5550305" y="3798436"/>
          <a:ext cx="2233091" cy="12005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  Lactato sérico</a:t>
          </a:r>
        </a:p>
      </dsp:txBody>
      <dsp:txXfrm>
        <a:off x="5550305" y="3798436"/>
        <a:ext cx="2233091" cy="1200586"/>
      </dsp:txXfrm>
    </dsp:sp>
    <dsp:sp modelId="{30B0121D-7A1A-4184-8042-9DC39C094691}">
      <dsp:nvSpPr>
        <dsp:cNvPr id="0" name=""/>
        <dsp:cNvSpPr/>
      </dsp:nvSpPr>
      <dsp:spPr>
        <a:xfrm rot="5400000">
          <a:off x="1746445" y="3528304"/>
          <a:ext cx="2000978" cy="174085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Consciencia normal</a:t>
          </a:r>
        </a:p>
      </dsp:txBody>
      <dsp:txXfrm rot="-5400000">
        <a:off x="2147791" y="3710060"/>
        <a:ext cx="1198285" cy="137734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3394A4-24F3-4D3E-8363-D0123784F266}">
      <dsp:nvSpPr>
        <dsp:cNvPr id="0" name=""/>
        <dsp:cNvSpPr/>
      </dsp:nvSpPr>
      <dsp:spPr>
        <a:xfrm>
          <a:off x="1898630" y="489171"/>
          <a:ext cx="4366029" cy="4591164"/>
        </a:xfrm>
        <a:prstGeom prst="blockArc">
          <a:avLst>
            <a:gd name="adj1" fmla="val 12069715"/>
            <a:gd name="adj2" fmla="val 16982633"/>
            <a:gd name="adj3" fmla="val 4638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9C49574-65E8-4EAC-87AD-DC818042B9EE}">
      <dsp:nvSpPr>
        <dsp:cNvPr id="0" name=""/>
        <dsp:cNvSpPr/>
      </dsp:nvSpPr>
      <dsp:spPr>
        <a:xfrm>
          <a:off x="2000823" y="137133"/>
          <a:ext cx="4366029" cy="4591164"/>
        </a:xfrm>
        <a:prstGeom prst="blockArc">
          <a:avLst>
            <a:gd name="adj1" fmla="val 7215809"/>
            <a:gd name="adj2" fmla="val 11472784"/>
            <a:gd name="adj3" fmla="val 4638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183BF55-6120-4199-A66E-D382CD2CC41D}">
      <dsp:nvSpPr>
        <dsp:cNvPr id="0" name=""/>
        <dsp:cNvSpPr/>
      </dsp:nvSpPr>
      <dsp:spPr>
        <a:xfrm>
          <a:off x="2490410" y="530921"/>
          <a:ext cx="4366029" cy="4591164"/>
        </a:xfrm>
        <a:prstGeom prst="blockArc">
          <a:avLst>
            <a:gd name="adj1" fmla="val 2590525"/>
            <a:gd name="adj2" fmla="val 8241466"/>
            <a:gd name="adj3" fmla="val 4638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C04E534-44AE-4742-B1CA-B1BE4004C1A2}">
      <dsp:nvSpPr>
        <dsp:cNvPr id="0" name=""/>
        <dsp:cNvSpPr/>
      </dsp:nvSpPr>
      <dsp:spPr>
        <a:xfrm>
          <a:off x="2859026" y="218718"/>
          <a:ext cx="4366029" cy="4591164"/>
        </a:xfrm>
        <a:prstGeom prst="blockArc">
          <a:avLst>
            <a:gd name="adj1" fmla="val 20670431"/>
            <a:gd name="adj2" fmla="val 3377883"/>
            <a:gd name="adj3" fmla="val 4638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F523387-2159-4709-8FEC-D56BFF221A8B}">
      <dsp:nvSpPr>
        <dsp:cNvPr id="0" name=""/>
        <dsp:cNvSpPr/>
      </dsp:nvSpPr>
      <dsp:spPr>
        <a:xfrm>
          <a:off x="2947963" y="494322"/>
          <a:ext cx="4366029" cy="4591164"/>
        </a:xfrm>
        <a:prstGeom prst="blockArc">
          <a:avLst>
            <a:gd name="adj1" fmla="val 15263731"/>
            <a:gd name="adj2" fmla="val 20245059"/>
            <a:gd name="adj3" fmla="val 4638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E6DB482-FE5D-4A8F-8557-DCDBF8D76000}">
      <dsp:nvSpPr>
        <dsp:cNvPr id="0" name=""/>
        <dsp:cNvSpPr/>
      </dsp:nvSpPr>
      <dsp:spPr>
        <a:xfrm>
          <a:off x="2934577" y="1629361"/>
          <a:ext cx="3274845" cy="240276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kern="1200" dirty="0"/>
            <a:t>Reanimación con líquidos</a:t>
          </a:r>
        </a:p>
      </dsp:txBody>
      <dsp:txXfrm>
        <a:off x="3414167" y="1981238"/>
        <a:ext cx="2315665" cy="1699012"/>
      </dsp:txXfrm>
    </dsp:sp>
    <dsp:sp modelId="{461A6B36-0ECF-444A-8DAE-B4F02DB6004A}">
      <dsp:nvSpPr>
        <dsp:cNvPr id="0" name=""/>
        <dsp:cNvSpPr/>
      </dsp:nvSpPr>
      <dsp:spPr>
        <a:xfrm>
          <a:off x="3419872" y="28608"/>
          <a:ext cx="2292392" cy="168193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Identificar tipo de pérdida</a:t>
          </a:r>
        </a:p>
      </dsp:txBody>
      <dsp:txXfrm>
        <a:off x="3755585" y="274922"/>
        <a:ext cx="1620966" cy="1189308"/>
      </dsp:txXfrm>
    </dsp:sp>
    <dsp:sp modelId="{A4166809-4467-420C-A5A2-8ABCF1920D52}">
      <dsp:nvSpPr>
        <dsp:cNvPr id="0" name=""/>
        <dsp:cNvSpPr/>
      </dsp:nvSpPr>
      <dsp:spPr>
        <a:xfrm>
          <a:off x="5940144" y="1252744"/>
          <a:ext cx="2292392" cy="168193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Compensar déficit de volumen</a:t>
          </a:r>
        </a:p>
      </dsp:txBody>
      <dsp:txXfrm>
        <a:off x="6275857" y="1499058"/>
        <a:ext cx="1620966" cy="1189308"/>
      </dsp:txXfrm>
    </dsp:sp>
    <dsp:sp modelId="{77635D5B-22F1-4AD3-8F04-3038779D2C84}">
      <dsp:nvSpPr>
        <dsp:cNvPr id="0" name=""/>
        <dsp:cNvSpPr/>
      </dsp:nvSpPr>
      <dsp:spPr>
        <a:xfrm>
          <a:off x="5076062" y="3575864"/>
          <a:ext cx="2292392" cy="168193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Evitar y compensar hemorragias, diarreas continuas</a:t>
          </a:r>
        </a:p>
      </dsp:txBody>
      <dsp:txXfrm>
        <a:off x="5411775" y="3822178"/>
        <a:ext cx="1620966" cy="1189308"/>
      </dsp:txXfrm>
    </dsp:sp>
    <dsp:sp modelId="{38A07F5F-3D9C-4F4B-8E5D-997705F1A3BC}">
      <dsp:nvSpPr>
        <dsp:cNvPr id="0" name=""/>
        <dsp:cNvSpPr/>
      </dsp:nvSpPr>
      <dsp:spPr>
        <a:xfrm>
          <a:off x="1979718" y="3561457"/>
          <a:ext cx="2292392" cy="168193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Reestablecer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 err="1"/>
            <a:t>E°</a:t>
          </a:r>
          <a:r>
            <a:rPr lang="es-CL" sz="1600" kern="1200" dirty="0"/>
            <a:t> ácido-base</a:t>
          </a:r>
        </a:p>
      </dsp:txBody>
      <dsp:txXfrm>
        <a:off x="2315431" y="3807771"/>
        <a:ext cx="1620966" cy="1189308"/>
      </dsp:txXfrm>
    </dsp:sp>
    <dsp:sp modelId="{E82DD572-D830-47B6-8B63-C0EB82404C10}">
      <dsp:nvSpPr>
        <dsp:cNvPr id="0" name=""/>
        <dsp:cNvSpPr/>
      </dsp:nvSpPr>
      <dsp:spPr>
        <a:xfrm>
          <a:off x="971601" y="1324742"/>
          <a:ext cx="2292392" cy="168193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Corregir las alteraciones metabólicas</a:t>
          </a:r>
        </a:p>
      </dsp:txBody>
      <dsp:txXfrm>
        <a:off x="1307314" y="1571056"/>
        <a:ext cx="1620966" cy="118930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32F4DC-47D7-4502-A997-BC3C4DA958A2}">
      <dsp:nvSpPr>
        <dsp:cNvPr id="0" name=""/>
        <dsp:cNvSpPr/>
      </dsp:nvSpPr>
      <dsp:spPr>
        <a:xfrm>
          <a:off x="0" y="28598"/>
          <a:ext cx="9144000" cy="2171236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4000" kern="1200" dirty="0"/>
            <a:t>Mejorar eficacia de la función cardíaca y GC optimizando la eyección ventricular</a:t>
          </a:r>
        </a:p>
      </dsp:txBody>
      <dsp:txXfrm>
        <a:off x="0" y="28598"/>
        <a:ext cx="9144000" cy="2171236"/>
      </dsp:txXfrm>
    </dsp:sp>
    <dsp:sp modelId="{53061EC7-728E-4BB8-B223-4EE28A1D7614}">
      <dsp:nvSpPr>
        <dsp:cNvPr id="0" name=""/>
        <dsp:cNvSpPr/>
      </dsp:nvSpPr>
      <dsp:spPr>
        <a:xfrm>
          <a:off x="0" y="2192068"/>
          <a:ext cx="9144000" cy="21310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4000" kern="1200" dirty="0"/>
            <a:t>Minimizar el requerimiento metabólico</a:t>
          </a:r>
        </a:p>
      </dsp:txBody>
      <dsp:txXfrm>
        <a:off x="0" y="2192068"/>
        <a:ext cx="9144000" cy="2131021"/>
      </dsp:txXfrm>
    </dsp:sp>
    <dsp:sp modelId="{943D3373-12A0-4B6E-BB86-BBC892906891}">
      <dsp:nvSpPr>
        <dsp:cNvPr id="0" name=""/>
        <dsp:cNvSpPr/>
      </dsp:nvSpPr>
      <dsp:spPr>
        <a:xfrm>
          <a:off x="0" y="4322839"/>
          <a:ext cx="9144000" cy="309476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591E01-AFF4-4AA6-BE98-87BDA8155B1A}">
      <dsp:nvSpPr>
        <dsp:cNvPr id="0" name=""/>
        <dsp:cNvSpPr/>
      </dsp:nvSpPr>
      <dsp:spPr>
        <a:xfrm>
          <a:off x="4431409" y="2322699"/>
          <a:ext cx="2315924" cy="4019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968"/>
              </a:lnTo>
              <a:lnTo>
                <a:pt x="2315924" y="200968"/>
              </a:lnTo>
              <a:lnTo>
                <a:pt x="2315924" y="40193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873487-C8A9-4167-AF75-A3EC400EED97}">
      <dsp:nvSpPr>
        <dsp:cNvPr id="0" name=""/>
        <dsp:cNvSpPr/>
      </dsp:nvSpPr>
      <dsp:spPr>
        <a:xfrm>
          <a:off x="4385689" y="2322699"/>
          <a:ext cx="91440" cy="4019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193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A6BB3A-72BD-486E-B529-8DAF81273A3B}">
      <dsp:nvSpPr>
        <dsp:cNvPr id="0" name=""/>
        <dsp:cNvSpPr/>
      </dsp:nvSpPr>
      <dsp:spPr>
        <a:xfrm>
          <a:off x="2115484" y="3681629"/>
          <a:ext cx="200968" cy="8804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0434"/>
              </a:lnTo>
              <a:lnTo>
                <a:pt x="200968" y="88043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F5E9C5-381A-4F61-8862-815925D6C36D}">
      <dsp:nvSpPr>
        <dsp:cNvPr id="0" name=""/>
        <dsp:cNvSpPr/>
      </dsp:nvSpPr>
      <dsp:spPr>
        <a:xfrm>
          <a:off x="1914516" y="3681629"/>
          <a:ext cx="200968" cy="880434"/>
        </a:xfrm>
        <a:custGeom>
          <a:avLst/>
          <a:gdLst/>
          <a:ahLst/>
          <a:cxnLst/>
          <a:rect l="0" t="0" r="0" b="0"/>
          <a:pathLst>
            <a:path>
              <a:moveTo>
                <a:pt x="200968" y="0"/>
              </a:moveTo>
              <a:lnTo>
                <a:pt x="200968" y="880434"/>
              </a:lnTo>
              <a:lnTo>
                <a:pt x="0" y="880434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02F583-3BEF-45F1-8776-ED92413159BA}">
      <dsp:nvSpPr>
        <dsp:cNvPr id="0" name=""/>
        <dsp:cNvSpPr/>
      </dsp:nvSpPr>
      <dsp:spPr>
        <a:xfrm>
          <a:off x="2115484" y="2322699"/>
          <a:ext cx="2315924" cy="401937"/>
        </a:xfrm>
        <a:custGeom>
          <a:avLst/>
          <a:gdLst/>
          <a:ahLst/>
          <a:cxnLst/>
          <a:rect l="0" t="0" r="0" b="0"/>
          <a:pathLst>
            <a:path>
              <a:moveTo>
                <a:pt x="2315924" y="0"/>
              </a:moveTo>
              <a:lnTo>
                <a:pt x="2315924" y="200968"/>
              </a:lnTo>
              <a:lnTo>
                <a:pt x="0" y="200968"/>
              </a:lnTo>
              <a:lnTo>
                <a:pt x="0" y="40193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C2EE75-7649-4D6A-86AA-81824DE4E6BD}">
      <dsp:nvSpPr>
        <dsp:cNvPr id="0" name=""/>
        <dsp:cNvSpPr/>
      </dsp:nvSpPr>
      <dsp:spPr>
        <a:xfrm>
          <a:off x="3246191" y="1079899"/>
          <a:ext cx="2370434" cy="1242799"/>
        </a:xfrm>
        <a:prstGeom prst="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200" b="1" kern="1200" dirty="0"/>
            <a:t>Shock distributivo</a:t>
          </a:r>
        </a:p>
      </dsp:txBody>
      <dsp:txXfrm>
        <a:off x="3246191" y="1079899"/>
        <a:ext cx="2370434" cy="1242799"/>
      </dsp:txXfrm>
    </dsp:sp>
    <dsp:sp modelId="{637F2377-6F0D-4623-AC4A-8E9CED8077BB}">
      <dsp:nvSpPr>
        <dsp:cNvPr id="0" name=""/>
        <dsp:cNvSpPr/>
      </dsp:nvSpPr>
      <dsp:spPr>
        <a:xfrm>
          <a:off x="1158491" y="2724636"/>
          <a:ext cx="1913987" cy="95699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/>
            <a:t>Séptico</a:t>
          </a:r>
        </a:p>
      </dsp:txBody>
      <dsp:txXfrm>
        <a:off x="1158491" y="2724636"/>
        <a:ext cx="1913987" cy="956993"/>
      </dsp:txXfrm>
    </dsp:sp>
    <dsp:sp modelId="{58A9E271-588C-4334-8381-82F551D1852D}">
      <dsp:nvSpPr>
        <dsp:cNvPr id="0" name=""/>
        <dsp:cNvSpPr/>
      </dsp:nvSpPr>
      <dsp:spPr>
        <a:xfrm>
          <a:off x="529" y="4365205"/>
          <a:ext cx="1913987" cy="3937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/>
            <a:t>S. </a:t>
          </a:r>
          <a:r>
            <a:rPr lang="es-CL" sz="2200" kern="1200" dirty="0" err="1"/>
            <a:t>normotensivo</a:t>
          </a:r>
          <a:endParaRPr lang="es-CL" sz="2200" kern="1200" dirty="0"/>
        </a:p>
      </dsp:txBody>
      <dsp:txXfrm>
        <a:off x="529" y="4365205"/>
        <a:ext cx="1913987" cy="393716"/>
      </dsp:txXfrm>
    </dsp:sp>
    <dsp:sp modelId="{E7D8709A-3CC0-4441-AC17-0D502B7051B5}">
      <dsp:nvSpPr>
        <dsp:cNvPr id="0" name=""/>
        <dsp:cNvSpPr/>
      </dsp:nvSpPr>
      <dsp:spPr>
        <a:xfrm>
          <a:off x="2316453" y="4365205"/>
          <a:ext cx="1913987" cy="3937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/>
            <a:t>S. Frío</a:t>
          </a:r>
        </a:p>
      </dsp:txBody>
      <dsp:txXfrm>
        <a:off x="2316453" y="4365205"/>
        <a:ext cx="1913987" cy="393716"/>
      </dsp:txXfrm>
    </dsp:sp>
    <dsp:sp modelId="{07BA8698-1B74-4C16-B5E6-7D3C27B5D2BE}">
      <dsp:nvSpPr>
        <dsp:cNvPr id="0" name=""/>
        <dsp:cNvSpPr/>
      </dsp:nvSpPr>
      <dsp:spPr>
        <a:xfrm>
          <a:off x="3474415" y="2724636"/>
          <a:ext cx="1913987" cy="95699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/>
            <a:t>Anafiláctico</a:t>
          </a:r>
        </a:p>
      </dsp:txBody>
      <dsp:txXfrm>
        <a:off x="3474415" y="2724636"/>
        <a:ext cx="1913987" cy="956993"/>
      </dsp:txXfrm>
    </dsp:sp>
    <dsp:sp modelId="{1C4DF68B-EE8A-45B9-8FCB-54EA2F2B5C2A}">
      <dsp:nvSpPr>
        <dsp:cNvPr id="0" name=""/>
        <dsp:cNvSpPr/>
      </dsp:nvSpPr>
      <dsp:spPr>
        <a:xfrm>
          <a:off x="5790339" y="2724636"/>
          <a:ext cx="1913987" cy="95699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 err="1"/>
            <a:t>Neurogénico</a:t>
          </a:r>
          <a:endParaRPr lang="es-CL" sz="2200" kern="1200" dirty="0"/>
        </a:p>
      </dsp:txBody>
      <dsp:txXfrm>
        <a:off x="5790339" y="2724636"/>
        <a:ext cx="1913987" cy="9569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A7631A-50F5-49A5-8EC8-642EEFB82205}">
      <dsp:nvSpPr>
        <dsp:cNvPr id="0" name=""/>
        <dsp:cNvSpPr/>
      </dsp:nvSpPr>
      <dsp:spPr>
        <a:xfrm>
          <a:off x="0" y="16495"/>
          <a:ext cx="9144000" cy="7435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100" b="1" kern="1200" dirty="0"/>
            <a:t>Shock hipovolémico</a:t>
          </a:r>
          <a:endParaRPr lang="es-CL" sz="3100" kern="1200" dirty="0"/>
        </a:p>
      </dsp:txBody>
      <dsp:txXfrm>
        <a:off x="36296" y="52791"/>
        <a:ext cx="9071408" cy="670943"/>
      </dsp:txXfrm>
    </dsp:sp>
    <dsp:sp modelId="{14D3CBEA-56DC-43B6-AD52-FDF993C4F6F9}">
      <dsp:nvSpPr>
        <dsp:cNvPr id="0" name=""/>
        <dsp:cNvSpPr/>
      </dsp:nvSpPr>
      <dsp:spPr>
        <a:xfrm>
          <a:off x="0" y="760030"/>
          <a:ext cx="9144000" cy="753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400" kern="1200" dirty="0"/>
            <a:t>Incluye el hemorrágico. Déficit de volumen sanguíneo y baja perfusión</a:t>
          </a:r>
        </a:p>
      </dsp:txBody>
      <dsp:txXfrm>
        <a:off x="0" y="760030"/>
        <a:ext cx="9144000" cy="753997"/>
      </dsp:txXfrm>
    </dsp:sp>
    <dsp:sp modelId="{8BE1231D-46C3-4A3E-AD8C-54F9282B8B4B}">
      <dsp:nvSpPr>
        <dsp:cNvPr id="0" name=""/>
        <dsp:cNvSpPr/>
      </dsp:nvSpPr>
      <dsp:spPr>
        <a:xfrm>
          <a:off x="0" y="1514027"/>
          <a:ext cx="9144000" cy="743535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100" b="1" kern="1200" dirty="0"/>
            <a:t>Shock cardiogénico</a:t>
          </a:r>
          <a:endParaRPr lang="es-CL" sz="3100" kern="1200" dirty="0"/>
        </a:p>
      </dsp:txBody>
      <dsp:txXfrm>
        <a:off x="36296" y="1550323"/>
        <a:ext cx="9071408" cy="670943"/>
      </dsp:txXfrm>
    </dsp:sp>
    <dsp:sp modelId="{CF8407DC-752A-428B-97E4-EDCE586612B5}">
      <dsp:nvSpPr>
        <dsp:cNvPr id="0" name=""/>
        <dsp:cNvSpPr/>
      </dsp:nvSpPr>
      <dsp:spPr>
        <a:xfrm>
          <a:off x="0" y="2257562"/>
          <a:ext cx="9144000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400" kern="1200" dirty="0"/>
            <a:t>Mala contractilidad cardíaca</a:t>
          </a:r>
        </a:p>
      </dsp:txBody>
      <dsp:txXfrm>
        <a:off x="0" y="2257562"/>
        <a:ext cx="9144000" cy="513360"/>
      </dsp:txXfrm>
    </dsp:sp>
    <dsp:sp modelId="{1C08EC5E-6C99-4F3A-ADE4-F507142EE3A9}">
      <dsp:nvSpPr>
        <dsp:cNvPr id="0" name=""/>
        <dsp:cNvSpPr/>
      </dsp:nvSpPr>
      <dsp:spPr>
        <a:xfrm>
          <a:off x="0" y="2770922"/>
          <a:ext cx="9144000" cy="743535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100" b="1" kern="1200" dirty="0"/>
            <a:t>Shock distributivo</a:t>
          </a:r>
          <a:endParaRPr lang="es-CL" sz="3100" kern="1200" dirty="0"/>
        </a:p>
      </dsp:txBody>
      <dsp:txXfrm>
        <a:off x="36296" y="2807218"/>
        <a:ext cx="9071408" cy="670943"/>
      </dsp:txXfrm>
    </dsp:sp>
    <dsp:sp modelId="{D4CEA6CD-169E-4EF2-8D68-28509941B9FE}">
      <dsp:nvSpPr>
        <dsp:cNvPr id="0" name=""/>
        <dsp:cNvSpPr/>
      </dsp:nvSpPr>
      <dsp:spPr>
        <a:xfrm>
          <a:off x="0" y="3514457"/>
          <a:ext cx="9144000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400" kern="1200" dirty="0"/>
            <a:t>Inadecuada distribución del volumen y flujo sanguíneo</a:t>
          </a:r>
        </a:p>
      </dsp:txBody>
      <dsp:txXfrm>
        <a:off x="0" y="3514457"/>
        <a:ext cx="9144000" cy="513360"/>
      </dsp:txXfrm>
    </dsp:sp>
    <dsp:sp modelId="{3E530538-D1D6-42EC-A6C0-E2AE5F6CB491}">
      <dsp:nvSpPr>
        <dsp:cNvPr id="0" name=""/>
        <dsp:cNvSpPr/>
      </dsp:nvSpPr>
      <dsp:spPr>
        <a:xfrm>
          <a:off x="0" y="4027817"/>
          <a:ext cx="9144000" cy="743535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100" b="1" kern="1200" dirty="0"/>
            <a:t>Shock obstructivo</a:t>
          </a:r>
          <a:endParaRPr lang="es-CL" sz="3100" kern="1200" dirty="0"/>
        </a:p>
      </dsp:txBody>
      <dsp:txXfrm>
        <a:off x="36296" y="4064113"/>
        <a:ext cx="9071408" cy="670943"/>
      </dsp:txXfrm>
    </dsp:sp>
    <dsp:sp modelId="{9D80FF22-8A74-4142-9A07-2AEEDD54055F}">
      <dsp:nvSpPr>
        <dsp:cNvPr id="0" name=""/>
        <dsp:cNvSpPr/>
      </dsp:nvSpPr>
      <dsp:spPr>
        <a:xfrm>
          <a:off x="0" y="4771352"/>
          <a:ext cx="9144000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400" kern="1200" dirty="0"/>
            <a:t>Flujo sanguíneo obstruido</a:t>
          </a:r>
        </a:p>
      </dsp:txBody>
      <dsp:txXfrm>
        <a:off x="0" y="4771352"/>
        <a:ext cx="9144000" cy="51336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DDE74-1BC8-4833-8D8A-D1910ACDD8EA}">
      <dsp:nvSpPr>
        <dsp:cNvPr id="0" name=""/>
        <dsp:cNvSpPr/>
      </dsp:nvSpPr>
      <dsp:spPr>
        <a:xfrm>
          <a:off x="956182" y="1435437"/>
          <a:ext cx="1189207" cy="1189207"/>
        </a:xfrm>
        <a:prstGeom prst="donut">
          <a:avLst>
            <a:gd name="adj" fmla="val 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3F8BCF-CE6E-4369-B2D8-6CC8114752E6}">
      <dsp:nvSpPr>
        <dsp:cNvPr id="0" name=""/>
        <dsp:cNvSpPr/>
      </dsp:nvSpPr>
      <dsp:spPr>
        <a:xfrm rot="17700000">
          <a:off x="1375205" y="465989"/>
          <a:ext cx="1478317" cy="712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0" rIns="0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/>
            <a:t>Adrenalina 1:1000 IM</a:t>
          </a:r>
        </a:p>
      </dsp:txBody>
      <dsp:txXfrm>
        <a:off x="1375205" y="465989"/>
        <a:ext cx="1478317" cy="712434"/>
      </dsp:txXfrm>
    </dsp:sp>
    <dsp:sp modelId="{85165CE0-9CFA-44D2-9571-37AC5C413464}">
      <dsp:nvSpPr>
        <dsp:cNvPr id="0" name=""/>
        <dsp:cNvSpPr/>
      </dsp:nvSpPr>
      <dsp:spPr>
        <a:xfrm>
          <a:off x="2234965" y="1721403"/>
          <a:ext cx="617274" cy="61727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BEBBC6-88B2-40FE-9850-7D2F946CC162}">
      <dsp:nvSpPr>
        <dsp:cNvPr id="0" name=""/>
        <dsp:cNvSpPr/>
      </dsp:nvSpPr>
      <dsp:spPr>
        <a:xfrm rot="17700000">
          <a:off x="1503889" y="2580551"/>
          <a:ext cx="1278814" cy="616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3500" bIns="0" numCol="1" spcCol="1270" anchor="ctr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/>
            <a:t>2ª dosis</a:t>
          </a:r>
        </a:p>
      </dsp:txBody>
      <dsp:txXfrm>
        <a:off x="1503889" y="2580551"/>
        <a:ext cx="1278814" cy="616596"/>
      </dsp:txXfrm>
    </dsp:sp>
    <dsp:sp modelId="{F5A62D3A-9C6A-4A94-A518-0C77234641B9}">
      <dsp:nvSpPr>
        <dsp:cNvPr id="0" name=""/>
        <dsp:cNvSpPr/>
      </dsp:nvSpPr>
      <dsp:spPr>
        <a:xfrm rot="17700000">
          <a:off x="2304502" y="862933"/>
          <a:ext cx="1278814" cy="616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F5AEA6-2B47-4E4F-8497-D6671C9AB868}">
      <dsp:nvSpPr>
        <dsp:cNvPr id="0" name=""/>
        <dsp:cNvSpPr/>
      </dsp:nvSpPr>
      <dsp:spPr>
        <a:xfrm>
          <a:off x="2941815" y="1435437"/>
          <a:ext cx="1189207" cy="1189207"/>
        </a:xfrm>
        <a:prstGeom prst="donut">
          <a:avLst>
            <a:gd name="adj" fmla="val 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517032-4109-486E-97CD-9608F41DCB67}">
      <dsp:nvSpPr>
        <dsp:cNvPr id="0" name=""/>
        <dsp:cNvSpPr/>
      </dsp:nvSpPr>
      <dsp:spPr>
        <a:xfrm rot="17700000">
          <a:off x="3360838" y="465989"/>
          <a:ext cx="1478317" cy="712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0" rIns="0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/>
            <a:t>Bolo cristaloide</a:t>
          </a:r>
        </a:p>
      </dsp:txBody>
      <dsp:txXfrm>
        <a:off x="3360838" y="465989"/>
        <a:ext cx="1478317" cy="712434"/>
      </dsp:txXfrm>
    </dsp:sp>
    <dsp:sp modelId="{63D3CDA3-384F-4E95-BF50-97D4726F8F3C}">
      <dsp:nvSpPr>
        <dsp:cNvPr id="0" name=""/>
        <dsp:cNvSpPr/>
      </dsp:nvSpPr>
      <dsp:spPr>
        <a:xfrm>
          <a:off x="4220598" y="1721403"/>
          <a:ext cx="617274" cy="617274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7EC9A9-6643-492B-902E-1317DA517E32}">
      <dsp:nvSpPr>
        <dsp:cNvPr id="0" name=""/>
        <dsp:cNvSpPr/>
      </dsp:nvSpPr>
      <dsp:spPr>
        <a:xfrm rot="17700000">
          <a:off x="3489521" y="2580551"/>
          <a:ext cx="1278814" cy="616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3500" bIns="0" numCol="1" spcCol="1270" anchor="ctr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/>
            <a:t>SBT</a:t>
          </a:r>
        </a:p>
      </dsp:txBody>
      <dsp:txXfrm>
        <a:off x="3489521" y="2580551"/>
        <a:ext cx="1278814" cy="616596"/>
      </dsp:txXfrm>
    </dsp:sp>
    <dsp:sp modelId="{DE8B24DE-5F53-4E0E-8CCF-14525876F803}">
      <dsp:nvSpPr>
        <dsp:cNvPr id="0" name=""/>
        <dsp:cNvSpPr/>
      </dsp:nvSpPr>
      <dsp:spPr>
        <a:xfrm rot="17700000">
          <a:off x="4290135" y="862933"/>
          <a:ext cx="1278814" cy="616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9872D5-B8C5-434D-83A9-2ED1FD77F87B}">
      <dsp:nvSpPr>
        <dsp:cNvPr id="0" name=""/>
        <dsp:cNvSpPr/>
      </dsp:nvSpPr>
      <dsp:spPr>
        <a:xfrm>
          <a:off x="5255285" y="1728261"/>
          <a:ext cx="617274" cy="617274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D3E813-6969-4CB3-83B0-5587C9D42350}">
      <dsp:nvSpPr>
        <dsp:cNvPr id="0" name=""/>
        <dsp:cNvSpPr/>
      </dsp:nvSpPr>
      <dsp:spPr>
        <a:xfrm rot="17700000">
          <a:off x="4518078" y="2582309"/>
          <a:ext cx="1278814" cy="616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720" bIns="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Anti H1 H2</a:t>
          </a:r>
        </a:p>
      </dsp:txBody>
      <dsp:txXfrm>
        <a:off x="4518078" y="2582309"/>
        <a:ext cx="1278814" cy="616596"/>
      </dsp:txXfrm>
    </dsp:sp>
    <dsp:sp modelId="{945D396D-93A3-478B-8476-4FCD943F6C95}">
      <dsp:nvSpPr>
        <dsp:cNvPr id="0" name=""/>
        <dsp:cNvSpPr/>
      </dsp:nvSpPr>
      <dsp:spPr>
        <a:xfrm rot="17700000">
          <a:off x="4996889" y="862933"/>
          <a:ext cx="1278814" cy="616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12FE88-60DA-41BF-8122-F5B00523A4CB}">
      <dsp:nvSpPr>
        <dsp:cNvPr id="0" name=""/>
        <dsp:cNvSpPr/>
      </dsp:nvSpPr>
      <dsp:spPr>
        <a:xfrm>
          <a:off x="6262412" y="1728261"/>
          <a:ext cx="617274" cy="617274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E3A208-A4A8-45C1-994C-E6FDC8EA90AE}">
      <dsp:nvSpPr>
        <dsp:cNvPr id="0" name=""/>
        <dsp:cNvSpPr/>
      </dsp:nvSpPr>
      <dsp:spPr>
        <a:xfrm rot="17700000">
          <a:off x="5597146" y="2582309"/>
          <a:ext cx="1278814" cy="616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0960" bIns="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 err="1"/>
            <a:t>Coricoes</a:t>
          </a:r>
          <a:endParaRPr lang="es-CL" sz="2400" kern="1200" dirty="0"/>
        </a:p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 err="1"/>
            <a:t>teroides</a:t>
          </a:r>
          <a:endParaRPr lang="es-CL" sz="1400" kern="1200" dirty="0"/>
        </a:p>
      </dsp:txBody>
      <dsp:txXfrm>
        <a:off x="5597146" y="2582309"/>
        <a:ext cx="1278814" cy="616596"/>
      </dsp:txXfrm>
    </dsp:sp>
    <dsp:sp modelId="{5FEA0A33-0C0F-423D-8B09-C5692C175621}">
      <dsp:nvSpPr>
        <dsp:cNvPr id="0" name=""/>
        <dsp:cNvSpPr/>
      </dsp:nvSpPr>
      <dsp:spPr>
        <a:xfrm rot="17700000">
          <a:off x="5703644" y="862933"/>
          <a:ext cx="1278814" cy="616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8CDC5-F731-4C13-963D-03CF7BEB35EC}">
      <dsp:nvSpPr>
        <dsp:cNvPr id="0" name=""/>
        <dsp:cNvSpPr/>
      </dsp:nvSpPr>
      <dsp:spPr>
        <a:xfrm>
          <a:off x="0" y="640059"/>
          <a:ext cx="864096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7B8228-FE44-454F-AFCF-A24D81055404}">
      <dsp:nvSpPr>
        <dsp:cNvPr id="0" name=""/>
        <dsp:cNvSpPr/>
      </dsp:nvSpPr>
      <dsp:spPr>
        <a:xfrm>
          <a:off x="432048" y="359619"/>
          <a:ext cx="6048672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Poner niño cabeza abajo para mejorar retorno venosos</a:t>
          </a:r>
        </a:p>
      </dsp:txBody>
      <dsp:txXfrm>
        <a:off x="459428" y="386999"/>
        <a:ext cx="5993912" cy="506120"/>
      </dsp:txXfrm>
    </dsp:sp>
    <dsp:sp modelId="{75E2D8F9-2AE0-4077-B7B0-10E2D011069E}">
      <dsp:nvSpPr>
        <dsp:cNvPr id="0" name=""/>
        <dsp:cNvSpPr/>
      </dsp:nvSpPr>
      <dsp:spPr>
        <a:xfrm>
          <a:off x="0" y="1501900"/>
          <a:ext cx="864096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1B796-8475-4D7F-85AD-7DF268C3A9E7}">
      <dsp:nvSpPr>
        <dsp:cNvPr id="0" name=""/>
        <dsp:cNvSpPr/>
      </dsp:nvSpPr>
      <dsp:spPr>
        <a:xfrm>
          <a:off x="432048" y="1221460"/>
          <a:ext cx="6048672" cy="560880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Administrar volumen y evaluar respuesta</a:t>
          </a:r>
        </a:p>
      </dsp:txBody>
      <dsp:txXfrm>
        <a:off x="459428" y="1248840"/>
        <a:ext cx="5993912" cy="506120"/>
      </dsp:txXfrm>
    </dsp:sp>
    <dsp:sp modelId="{96F80D02-C018-4D5F-B597-4949D95C466E}">
      <dsp:nvSpPr>
        <dsp:cNvPr id="0" name=""/>
        <dsp:cNvSpPr/>
      </dsp:nvSpPr>
      <dsp:spPr>
        <a:xfrm>
          <a:off x="0" y="2363740"/>
          <a:ext cx="864096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46BB72-3E9E-4964-BD27-A0BAA810B73F}">
      <dsp:nvSpPr>
        <dsp:cNvPr id="0" name=""/>
        <dsp:cNvSpPr/>
      </dsp:nvSpPr>
      <dsp:spPr>
        <a:xfrm>
          <a:off x="432048" y="2083300"/>
          <a:ext cx="6048672" cy="560880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Si no hay R, usar </a:t>
          </a:r>
          <a:r>
            <a:rPr lang="es-CL" sz="1900" kern="1200" dirty="0" err="1"/>
            <a:t>vasopresores</a:t>
          </a:r>
          <a:endParaRPr lang="es-CL" sz="1900" kern="1200" dirty="0"/>
        </a:p>
      </dsp:txBody>
      <dsp:txXfrm>
        <a:off x="459428" y="2110680"/>
        <a:ext cx="5993912" cy="506120"/>
      </dsp:txXfrm>
    </dsp:sp>
    <dsp:sp modelId="{29732F10-4623-4E75-9A60-7359BA7D3F36}">
      <dsp:nvSpPr>
        <dsp:cNvPr id="0" name=""/>
        <dsp:cNvSpPr/>
      </dsp:nvSpPr>
      <dsp:spPr>
        <a:xfrm>
          <a:off x="0" y="3225580"/>
          <a:ext cx="864096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C7E1EE-512D-47F1-8F00-25AC2CBB77B4}">
      <dsp:nvSpPr>
        <dsp:cNvPr id="0" name=""/>
        <dsp:cNvSpPr/>
      </dsp:nvSpPr>
      <dsp:spPr>
        <a:xfrm>
          <a:off x="432048" y="2945140"/>
          <a:ext cx="6048672" cy="56088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Enfriar o calentar según necesario</a:t>
          </a:r>
        </a:p>
      </dsp:txBody>
      <dsp:txXfrm>
        <a:off x="459428" y="2972520"/>
        <a:ext cx="5993912" cy="50612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CC6AF1-2E34-4EC4-8F0F-3E9C70FCC4BC}">
      <dsp:nvSpPr>
        <dsp:cNvPr id="0" name=""/>
        <dsp:cNvSpPr/>
      </dsp:nvSpPr>
      <dsp:spPr>
        <a:xfrm>
          <a:off x="6516159" y="861253"/>
          <a:ext cx="1950142" cy="195024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7A80CB-302A-4B7A-8180-C63770B2D145}">
      <dsp:nvSpPr>
        <dsp:cNvPr id="0" name=""/>
        <dsp:cNvSpPr/>
      </dsp:nvSpPr>
      <dsp:spPr>
        <a:xfrm>
          <a:off x="6581387" y="926273"/>
          <a:ext cx="1820523" cy="182020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 err="1"/>
            <a:t>Embolía</a:t>
          </a:r>
          <a:r>
            <a:rPr lang="es-CL" sz="1600" kern="1200" dirty="0"/>
            <a:t> pulmonar masiva</a:t>
          </a:r>
        </a:p>
      </dsp:txBody>
      <dsp:txXfrm>
        <a:off x="6841461" y="1186351"/>
        <a:ext cx="1300373" cy="1300047"/>
      </dsp:txXfrm>
    </dsp:sp>
    <dsp:sp modelId="{D60BA912-FE29-4ACA-BD3C-3E1C1824EBDE}">
      <dsp:nvSpPr>
        <dsp:cNvPr id="0" name=""/>
        <dsp:cNvSpPr/>
      </dsp:nvSpPr>
      <dsp:spPr>
        <a:xfrm rot="2700000">
          <a:off x="4492410" y="861116"/>
          <a:ext cx="1950174" cy="1950174"/>
        </a:xfrm>
        <a:prstGeom prst="teardrop">
          <a:avLst>
            <a:gd name="adj" fmla="val 10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35CBDE-7766-4DBF-9D59-EF06B98E000E}">
      <dsp:nvSpPr>
        <dsp:cNvPr id="0" name=""/>
        <dsp:cNvSpPr/>
      </dsp:nvSpPr>
      <dsp:spPr>
        <a:xfrm>
          <a:off x="4566016" y="926273"/>
          <a:ext cx="1820523" cy="182020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Lesiones cardiacas congénitas </a:t>
          </a:r>
          <a:r>
            <a:rPr lang="es-CL" sz="1600" kern="1200" dirty="0" err="1"/>
            <a:t>ductus</a:t>
          </a:r>
          <a:r>
            <a:rPr lang="es-CL" sz="1600" kern="1200" dirty="0"/>
            <a:t> dependientes</a:t>
          </a:r>
        </a:p>
      </dsp:txBody>
      <dsp:txXfrm>
        <a:off x="4826091" y="1186351"/>
        <a:ext cx="1300373" cy="1300047"/>
      </dsp:txXfrm>
    </dsp:sp>
    <dsp:sp modelId="{E2398F2F-F951-4181-BC4C-450588C43414}">
      <dsp:nvSpPr>
        <dsp:cNvPr id="0" name=""/>
        <dsp:cNvSpPr/>
      </dsp:nvSpPr>
      <dsp:spPr>
        <a:xfrm rot="2700000">
          <a:off x="2485402" y="861116"/>
          <a:ext cx="1950174" cy="1950174"/>
        </a:xfrm>
        <a:prstGeom prst="teardrop">
          <a:avLst>
            <a:gd name="adj" fmla="val 10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EA9384-A361-45AA-9739-168C79B0B0A4}">
      <dsp:nvSpPr>
        <dsp:cNvPr id="0" name=""/>
        <dsp:cNvSpPr/>
      </dsp:nvSpPr>
      <dsp:spPr>
        <a:xfrm>
          <a:off x="2550646" y="926273"/>
          <a:ext cx="1820523" cy="182020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 err="1"/>
            <a:t>Neumotorax</a:t>
          </a:r>
          <a:r>
            <a:rPr lang="es-CL" sz="1600" kern="1200" dirty="0"/>
            <a:t> a tensión</a:t>
          </a:r>
        </a:p>
      </dsp:txBody>
      <dsp:txXfrm>
        <a:off x="2810721" y="1186351"/>
        <a:ext cx="1300373" cy="1300047"/>
      </dsp:txXfrm>
    </dsp:sp>
    <dsp:sp modelId="{523E2287-ADA8-4C4B-A6DC-92EF4BCA460C}">
      <dsp:nvSpPr>
        <dsp:cNvPr id="0" name=""/>
        <dsp:cNvSpPr/>
      </dsp:nvSpPr>
      <dsp:spPr>
        <a:xfrm rot="2700000">
          <a:off x="470032" y="861116"/>
          <a:ext cx="1950174" cy="1950174"/>
        </a:xfrm>
        <a:prstGeom prst="teardrop">
          <a:avLst>
            <a:gd name="adj" fmla="val 10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60C2C0-8C69-4537-8E48-AD2AC715F0B3}">
      <dsp:nvSpPr>
        <dsp:cNvPr id="0" name=""/>
        <dsp:cNvSpPr/>
      </dsp:nvSpPr>
      <dsp:spPr>
        <a:xfrm>
          <a:off x="535276" y="926273"/>
          <a:ext cx="1820523" cy="182020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Taponamiento cardiaco</a:t>
          </a:r>
        </a:p>
      </dsp:txBody>
      <dsp:txXfrm>
        <a:off x="795350" y="1186351"/>
        <a:ext cx="1300373" cy="1300047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7A0874-31D6-4E9C-BB5E-6226CCB4BEA0}">
      <dsp:nvSpPr>
        <dsp:cNvPr id="0" name=""/>
        <dsp:cNvSpPr/>
      </dsp:nvSpPr>
      <dsp:spPr>
        <a:xfrm>
          <a:off x="0" y="0"/>
          <a:ext cx="7315200" cy="11406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Rotar pierna hacia afuera. Identificar la tuberosidad anterior de la tibia, aprox. 1-3 cm por debajo hacia medial, esta la parte plana</a:t>
          </a:r>
        </a:p>
      </dsp:txBody>
      <dsp:txXfrm>
        <a:off x="33407" y="33407"/>
        <a:ext cx="5988015" cy="1073792"/>
      </dsp:txXfrm>
    </dsp:sp>
    <dsp:sp modelId="{AC8E2A1D-104C-452D-BB00-ECD3D1B27CF5}">
      <dsp:nvSpPr>
        <dsp:cNvPr id="0" name=""/>
        <dsp:cNvSpPr/>
      </dsp:nvSpPr>
      <dsp:spPr>
        <a:xfrm>
          <a:off x="612648" y="1347989"/>
          <a:ext cx="7315200" cy="11406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tint val="50000"/>
                <a:satMod val="300000"/>
              </a:schemeClr>
            </a:gs>
            <a:gs pos="35000">
              <a:schemeClr val="accent3">
                <a:hueOff val="3750088"/>
                <a:satOff val="-5627"/>
                <a:lumOff val="-915"/>
                <a:alphaOff val="0"/>
                <a:tint val="37000"/>
                <a:satMod val="30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Técnica aséptica</a:t>
          </a:r>
          <a:endParaRPr lang="es-CL" sz="2100" kern="1200" dirty="0"/>
        </a:p>
      </dsp:txBody>
      <dsp:txXfrm>
        <a:off x="646055" y="1381396"/>
        <a:ext cx="5894343" cy="1073792"/>
      </dsp:txXfrm>
    </dsp:sp>
    <dsp:sp modelId="{127A5C37-3BDB-466C-90F7-8D18C240387E}">
      <dsp:nvSpPr>
        <dsp:cNvPr id="0" name=""/>
        <dsp:cNvSpPr/>
      </dsp:nvSpPr>
      <dsp:spPr>
        <a:xfrm>
          <a:off x="1216151" y="2695979"/>
          <a:ext cx="7315200" cy="11406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tint val="50000"/>
                <a:satMod val="300000"/>
              </a:schemeClr>
            </a:gs>
            <a:gs pos="35000">
              <a:schemeClr val="accent3">
                <a:hueOff val="7500176"/>
                <a:satOff val="-11253"/>
                <a:lumOff val="-1830"/>
                <a:alphaOff val="0"/>
                <a:tint val="37000"/>
                <a:satMod val="30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Deje el estilete dentro de la aguja durante la inserción para evitar que se obstruya.</a:t>
          </a:r>
          <a:endParaRPr lang="es-CL" sz="2100" kern="1200" dirty="0"/>
        </a:p>
      </dsp:txBody>
      <dsp:txXfrm>
        <a:off x="1249558" y="2729386"/>
        <a:ext cx="5903487" cy="1073792"/>
      </dsp:txXfrm>
    </dsp:sp>
    <dsp:sp modelId="{05703EDD-448F-48E8-A4DE-C2C1C22AE132}">
      <dsp:nvSpPr>
        <dsp:cNvPr id="0" name=""/>
        <dsp:cNvSpPr/>
      </dsp:nvSpPr>
      <dsp:spPr>
        <a:xfrm>
          <a:off x="1828799" y="4043969"/>
          <a:ext cx="7315200" cy="11406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Inmovilice la pierna en superficie firme. (no ponga la mano detrás de la pierna)</a:t>
          </a:r>
          <a:endParaRPr lang="es-CL" sz="2100" kern="1200" dirty="0"/>
        </a:p>
      </dsp:txBody>
      <dsp:txXfrm>
        <a:off x="1862206" y="4077376"/>
        <a:ext cx="5894343" cy="1073792"/>
      </dsp:txXfrm>
    </dsp:sp>
    <dsp:sp modelId="{DF4D91EB-D6B8-4C89-97A0-CBDCDCA2F5A5}">
      <dsp:nvSpPr>
        <dsp:cNvPr id="0" name=""/>
        <dsp:cNvSpPr/>
      </dsp:nvSpPr>
      <dsp:spPr>
        <a:xfrm>
          <a:off x="6573805" y="873601"/>
          <a:ext cx="741394" cy="74139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3300" kern="1200"/>
        </a:p>
      </dsp:txBody>
      <dsp:txXfrm>
        <a:off x="6740619" y="873601"/>
        <a:ext cx="407766" cy="557899"/>
      </dsp:txXfrm>
    </dsp:sp>
    <dsp:sp modelId="{1E8AFEF0-493C-4B32-8055-2BFD6B16AE4E}">
      <dsp:nvSpPr>
        <dsp:cNvPr id="0" name=""/>
        <dsp:cNvSpPr/>
      </dsp:nvSpPr>
      <dsp:spPr>
        <a:xfrm>
          <a:off x="7186453" y="2221590"/>
          <a:ext cx="741394" cy="74139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5358427"/>
            <a:satOff val="-6896"/>
            <a:lumOff val="-537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5358427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3300" kern="1200"/>
        </a:p>
      </dsp:txBody>
      <dsp:txXfrm>
        <a:off x="7353267" y="2221590"/>
        <a:ext cx="407766" cy="557899"/>
      </dsp:txXfrm>
    </dsp:sp>
    <dsp:sp modelId="{6895E251-33B6-4534-BD4A-482E770EE254}">
      <dsp:nvSpPr>
        <dsp:cNvPr id="0" name=""/>
        <dsp:cNvSpPr/>
      </dsp:nvSpPr>
      <dsp:spPr>
        <a:xfrm>
          <a:off x="7789957" y="3569580"/>
          <a:ext cx="741394" cy="74139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3300" kern="1200"/>
        </a:p>
      </dsp:txBody>
      <dsp:txXfrm>
        <a:off x="7956771" y="3569580"/>
        <a:ext cx="407766" cy="55789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72C62-FA6D-4BF6-A4A8-0F789C2CCED1}">
      <dsp:nvSpPr>
        <dsp:cNvPr id="0" name=""/>
        <dsp:cNvSpPr/>
      </dsp:nvSpPr>
      <dsp:spPr>
        <a:xfrm>
          <a:off x="0" y="0"/>
          <a:ext cx="7315200" cy="11310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/>
            <a:t>Inserte la aguja a través de la piel perpendicular a la tibia. </a:t>
          </a:r>
          <a:endParaRPr lang="es-CL" sz="2700" kern="1200" dirty="0"/>
        </a:p>
      </dsp:txBody>
      <dsp:txXfrm>
        <a:off x="33127" y="33127"/>
        <a:ext cx="5999128" cy="1064802"/>
      </dsp:txXfrm>
    </dsp:sp>
    <dsp:sp modelId="{B212A2E5-DF0D-48C4-BB9D-E7F2CBA385BE}">
      <dsp:nvSpPr>
        <dsp:cNvPr id="0" name=""/>
        <dsp:cNvSpPr/>
      </dsp:nvSpPr>
      <dsp:spPr>
        <a:xfrm>
          <a:off x="612648" y="1336703"/>
          <a:ext cx="7315200" cy="11310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tint val="50000"/>
                <a:satMod val="300000"/>
              </a:schemeClr>
            </a:gs>
            <a:gs pos="35000">
              <a:schemeClr val="accent3">
                <a:hueOff val="3750088"/>
                <a:satOff val="-5627"/>
                <a:lumOff val="-915"/>
                <a:alphaOff val="0"/>
                <a:tint val="37000"/>
                <a:satMod val="30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/>
            <a:t>Aplique un movimiento circular suave pero firme.</a:t>
          </a:r>
          <a:endParaRPr lang="es-CL" sz="2700" kern="1200" dirty="0"/>
        </a:p>
      </dsp:txBody>
      <dsp:txXfrm>
        <a:off x="645775" y="1369830"/>
        <a:ext cx="5901110" cy="1064802"/>
      </dsp:txXfrm>
    </dsp:sp>
    <dsp:sp modelId="{E1EFFFE0-913D-4EF2-8923-728E1AC7DF0E}">
      <dsp:nvSpPr>
        <dsp:cNvPr id="0" name=""/>
        <dsp:cNvSpPr/>
      </dsp:nvSpPr>
      <dsp:spPr>
        <a:xfrm>
          <a:off x="1216151" y="2673407"/>
          <a:ext cx="7315200" cy="11310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tint val="50000"/>
                <a:satMod val="300000"/>
              </a:schemeClr>
            </a:gs>
            <a:gs pos="35000">
              <a:schemeClr val="accent3">
                <a:hueOff val="7500176"/>
                <a:satOff val="-11253"/>
                <a:lumOff val="-1830"/>
                <a:alphaOff val="0"/>
                <a:tint val="37000"/>
                <a:satMod val="30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/>
            <a:t>Continúe insertando aguja hasta notar una disminución de la resistencia.</a:t>
          </a:r>
          <a:endParaRPr lang="es-CL" sz="2700" kern="1200" dirty="0"/>
        </a:p>
      </dsp:txBody>
      <dsp:txXfrm>
        <a:off x="1249278" y="2706534"/>
        <a:ext cx="5910254" cy="1064802"/>
      </dsp:txXfrm>
    </dsp:sp>
    <dsp:sp modelId="{94BC8BAE-D4F3-447F-94F5-D8953FAC2CC9}">
      <dsp:nvSpPr>
        <dsp:cNvPr id="0" name=""/>
        <dsp:cNvSpPr/>
      </dsp:nvSpPr>
      <dsp:spPr>
        <a:xfrm>
          <a:off x="1828799" y="4010111"/>
          <a:ext cx="7315200" cy="11310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/>
            <a:t>* Si la aguja se coloca correctamente, debe quedarse fija por si sola fácilmente</a:t>
          </a:r>
          <a:endParaRPr lang="es-CL" sz="2700" kern="1200" dirty="0"/>
        </a:p>
      </dsp:txBody>
      <dsp:txXfrm>
        <a:off x="1861926" y="4043238"/>
        <a:ext cx="5901110" cy="1064802"/>
      </dsp:txXfrm>
    </dsp:sp>
    <dsp:sp modelId="{67B84D26-B1BD-4FFB-AE78-B88FBD8E954A}">
      <dsp:nvSpPr>
        <dsp:cNvPr id="0" name=""/>
        <dsp:cNvSpPr/>
      </dsp:nvSpPr>
      <dsp:spPr>
        <a:xfrm>
          <a:off x="6580012" y="866286"/>
          <a:ext cx="735187" cy="73518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3300" kern="1200"/>
        </a:p>
      </dsp:txBody>
      <dsp:txXfrm>
        <a:off x="6745429" y="866286"/>
        <a:ext cx="404353" cy="553228"/>
      </dsp:txXfrm>
    </dsp:sp>
    <dsp:sp modelId="{A70FF954-BAE5-4083-A441-4A7540E63A02}">
      <dsp:nvSpPr>
        <dsp:cNvPr id="0" name=""/>
        <dsp:cNvSpPr/>
      </dsp:nvSpPr>
      <dsp:spPr>
        <a:xfrm>
          <a:off x="7192660" y="2202990"/>
          <a:ext cx="735187" cy="73518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5358427"/>
            <a:satOff val="-6896"/>
            <a:lumOff val="-537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5358427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3300" kern="1200"/>
        </a:p>
      </dsp:txBody>
      <dsp:txXfrm>
        <a:off x="7358077" y="2202990"/>
        <a:ext cx="404353" cy="553228"/>
      </dsp:txXfrm>
    </dsp:sp>
    <dsp:sp modelId="{684E761D-CDF1-46C0-A102-060DC212D247}">
      <dsp:nvSpPr>
        <dsp:cNvPr id="0" name=""/>
        <dsp:cNvSpPr/>
      </dsp:nvSpPr>
      <dsp:spPr>
        <a:xfrm>
          <a:off x="7796164" y="3539694"/>
          <a:ext cx="735187" cy="73518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3300" kern="1200"/>
        </a:p>
      </dsp:txBody>
      <dsp:txXfrm>
        <a:off x="7961581" y="3539694"/>
        <a:ext cx="404353" cy="55322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E54EA-424A-4D9D-9991-8EAF43785202}">
      <dsp:nvSpPr>
        <dsp:cNvPr id="0" name=""/>
        <dsp:cNvSpPr/>
      </dsp:nvSpPr>
      <dsp:spPr>
        <a:xfrm>
          <a:off x="0" y="0"/>
          <a:ext cx="7772400" cy="15423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/>
            <a:t>Retire estilete y conecte una jeringa. Puede aspirarse sangre y confirma correcta posición.</a:t>
          </a:r>
          <a:endParaRPr lang="es-CL" sz="2400" kern="1200" dirty="0"/>
        </a:p>
      </dsp:txBody>
      <dsp:txXfrm>
        <a:off x="45174" y="45174"/>
        <a:ext cx="6108083" cy="1452002"/>
      </dsp:txXfrm>
    </dsp:sp>
    <dsp:sp modelId="{8529EB07-CAD8-4AD2-84D7-DB8A30BCB9F5}">
      <dsp:nvSpPr>
        <dsp:cNvPr id="0" name=""/>
        <dsp:cNvSpPr/>
      </dsp:nvSpPr>
      <dsp:spPr>
        <a:xfrm>
          <a:off x="685799" y="1799408"/>
          <a:ext cx="7772400" cy="15423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/>
            <a:t>Inyecte un pequeño volumen de SF. Evaluar si hay tumefacción; de ser así la aguja esta muy profunda y penetra el hueso cortical posterior.</a:t>
          </a:r>
          <a:endParaRPr lang="es-CL" sz="2400" kern="1200" dirty="0"/>
        </a:p>
      </dsp:txBody>
      <dsp:txXfrm>
        <a:off x="730973" y="1844582"/>
        <a:ext cx="5993724" cy="1452002"/>
      </dsp:txXfrm>
    </dsp:sp>
    <dsp:sp modelId="{92988068-5AB5-433C-B024-940BAF4FC49E}">
      <dsp:nvSpPr>
        <dsp:cNvPr id="0" name=""/>
        <dsp:cNvSpPr/>
      </dsp:nvSpPr>
      <dsp:spPr>
        <a:xfrm>
          <a:off x="1371599" y="3598817"/>
          <a:ext cx="7772400" cy="15423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Para estabilizar la aguja, ponga esparadrapo x el borde.</a:t>
          </a:r>
        </a:p>
      </dsp:txBody>
      <dsp:txXfrm>
        <a:off x="1416773" y="3643991"/>
        <a:ext cx="5993724" cy="1452002"/>
      </dsp:txXfrm>
    </dsp:sp>
    <dsp:sp modelId="{BE88002C-6413-4642-B54C-81EF33B07972}">
      <dsp:nvSpPr>
        <dsp:cNvPr id="0" name=""/>
        <dsp:cNvSpPr/>
      </dsp:nvSpPr>
      <dsp:spPr>
        <a:xfrm>
          <a:off x="6769872" y="1169615"/>
          <a:ext cx="1002527" cy="100252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3600" kern="1200"/>
        </a:p>
      </dsp:txBody>
      <dsp:txXfrm>
        <a:off x="6995441" y="1169615"/>
        <a:ext cx="551389" cy="754402"/>
      </dsp:txXfrm>
    </dsp:sp>
    <dsp:sp modelId="{ACDC7FDB-3305-4E42-8E44-CD7072B30DE4}">
      <dsp:nvSpPr>
        <dsp:cNvPr id="0" name=""/>
        <dsp:cNvSpPr/>
      </dsp:nvSpPr>
      <dsp:spPr>
        <a:xfrm>
          <a:off x="7455672" y="2958742"/>
          <a:ext cx="1002527" cy="100252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3600" kern="1200"/>
        </a:p>
      </dsp:txBody>
      <dsp:txXfrm>
        <a:off x="7681241" y="2958742"/>
        <a:ext cx="551389" cy="754402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78C2F7-98B2-4986-A41B-764FA3C3214C}">
      <dsp:nvSpPr>
        <dsp:cNvPr id="0" name=""/>
        <dsp:cNvSpPr/>
      </dsp:nvSpPr>
      <dsp:spPr>
        <a:xfrm rot="10800000">
          <a:off x="2090272" y="2450"/>
          <a:ext cx="6080760" cy="223460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5401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900" kern="1200"/>
            <a:t>Comprobar frecuentemente el lugar por si hay sinos de tumefacción o movimiento de aguja.</a:t>
          </a:r>
          <a:endParaRPr lang="es-CL" sz="2900" kern="1200" dirty="0"/>
        </a:p>
      </dsp:txBody>
      <dsp:txXfrm rot="10800000">
        <a:off x="2648924" y="2450"/>
        <a:ext cx="5522108" cy="2234609"/>
      </dsp:txXfrm>
    </dsp:sp>
    <dsp:sp modelId="{B71D0593-A1EC-4258-BE47-16F6C3D9B5A6}">
      <dsp:nvSpPr>
        <dsp:cNvPr id="0" name=""/>
        <dsp:cNvSpPr/>
      </dsp:nvSpPr>
      <dsp:spPr>
        <a:xfrm>
          <a:off x="972967" y="2450"/>
          <a:ext cx="2234609" cy="2234609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E8697-0D5D-4BAC-A761-315CEFABB2BD}">
      <dsp:nvSpPr>
        <dsp:cNvPr id="0" name=""/>
        <dsp:cNvSpPr/>
      </dsp:nvSpPr>
      <dsp:spPr>
        <a:xfrm rot="10800000">
          <a:off x="2090272" y="2904107"/>
          <a:ext cx="6080760" cy="2234609"/>
        </a:xfrm>
        <a:prstGeom prst="homePlat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5401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900" kern="1200"/>
            <a:t>Las agujas IO están indicadas para usarse por poco tiempo. Generalmente </a:t>
          </a:r>
          <a:r>
            <a:rPr lang="en-US" sz="2900" kern="1200"/>
            <a:t>&lt;24hrs.</a:t>
          </a:r>
          <a:endParaRPr lang="es-CL" sz="2900" kern="1200" dirty="0"/>
        </a:p>
      </dsp:txBody>
      <dsp:txXfrm rot="10800000">
        <a:off x="2648924" y="2904107"/>
        <a:ext cx="5522108" cy="2234609"/>
      </dsp:txXfrm>
    </dsp:sp>
    <dsp:sp modelId="{6B31C636-460D-4CB5-8078-989F347620C9}">
      <dsp:nvSpPr>
        <dsp:cNvPr id="0" name=""/>
        <dsp:cNvSpPr/>
      </dsp:nvSpPr>
      <dsp:spPr>
        <a:xfrm>
          <a:off x="972967" y="2904107"/>
          <a:ext cx="2234609" cy="223460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BFDD02-EF6A-4AC8-B6BA-90BC7F7494A0}">
      <dsp:nvSpPr>
        <dsp:cNvPr id="0" name=""/>
        <dsp:cNvSpPr/>
      </dsp:nvSpPr>
      <dsp:spPr>
        <a:xfrm>
          <a:off x="2667001" y="1202"/>
          <a:ext cx="3733797" cy="122025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Taquicardia</a:t>
          </a:r>
        </a:p>
      </dsp:txBody>
      <dsp:txXfrm>
        <a:off x="2726569" y="60770"/>
        <a:ext cx="3614661" cy="1101120"/>
      </dsp:txXfrm>
    </dsp:sp>
    <dsp:sp modelId="{A1212152-B61E-422D-8FED-A2B984F6F713}">
      <dsp:nvSpPr>
        <dsp:cNvPr id="0" name=""/>
        <dsp:cNvSpPr/>
      </dsp:nvSpPr>
      <dsp:spPr>
        <a:xfrm>
          <a:off x="2155310" y="972351"/>
          <a:ext cx="4035137" cy="4035137"/>
        </a:xfrm>
        <a:custGeom>
          <a:avLst/>
          <a:gdLst/>
          <a:ahLst/>
          <a:cxnLst/>
          <a:rect l="0" t="0" r="0" b="0"/>
          <a:pathLst>
            <a:path>
              <a:moveTo>
                <a:pt x="2998586" y="254562"/>
              </a:moveTo>
              <a:arcTo wR="2017568" hR="2017568" stAng="17945614" swAng="1908773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523D39-8A01-4395-9F61-87F91082C5E6}">
      <dsp:nvSpPr>
        <dsp:cNvPr id="0" name=""/>
        <dsp:cNvSpPr/>
      </dsp:nvSpPr>
      <dsp:spPr>
        <a:xfrm>
          <a:off x="4684570" y="2018771"/>
          <a:ext cx="3733797" cy="122025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Aumento de la resistencia vascular sistémica (vasoconstricción)</a:t>
          </a:r>
        </a:p>
      </dsp:txBody>
      <dsp:txXfrm>
        <a:off x="4744138" y="2078339"/>
        <a:ext cx="3614661" cy="1101120"/>
      </dsp:txXfrm>
    </dsp:sp>
    <dsp:sp modelId="{5823844E-F652-44EF-B9E9-29B8206EA816}">
      <dsp:nvSpPr>
        <dsp:cNvPr id="0" name=""/>
        <dsp:cNvSpPr/>
      </dsp:nvSpPr>
      <dsp:spPr>
        <a:xfrm>
          <a:off x="2155310" y="250310"/>
          <a:ext cx="4035137" cy="4035137"/>
        </a:xfrm>
        <a:custGeom>
          <a:avLst/>
          <a:gdLst/>
          <a:ahLst/>
          <a:cxnLst/>
          <a:rect l="0" t="0" r="0" b="0"/>
          <a:pathLst>
            <a:path>
              <a:moveTo>
                <a:pt x="3780574" y="2998586"/>
              </a:moveTo>
              <a:arcTo wR="2017568" hR="2017568" stAng="1745614" swAng="1908773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1A8524-1C3B-4CC7-B685-72B3081F78A9}">
      <dsp:nvSpPr>
        <dsp:cNvPr id="0" name=""/>
        <dsp:cNvSpPr/>
      </dsp:nvSpPr>
      <dsp:spPr>
        <a:xfrm>
          <a:off x="2667001" y="4036340"/>
          <a:ext cx="3733797" cy="122025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Aumento de la intensidad de la contracción cardíaca (contractilidad)</a:t>
          </a:r>
        </a:p>
      </dsp:txBody>
      <dsp:txXfrm>
        <a:off x="2726569" y="4095908"/>
        <a:ext cx="3614661" cy="1101120"/>
      </dsp:txXfrm>
    </dsp:sp>
    <dsp:sp modelId="{E0425482-A22E-4F43-B274-BE74D74883A3}">
      <dsp:nvSpPr>
        <dsp:cNvPr id="0" name=""/>
        <dsp:cNvSpPr/>
      </dsp:nvSpPr>
      <dsp:spPr>
        <a:xfrm>
          <a:off x="2877351" y="250310"/>
          <a:ext cx="4035137" cy="4035137"/>
        </a:xfrm>
        <a:custGeom>
          <a:avLst/>
          <a:gdLst/>
          <a:ahLst/>
          <a:cxnLst/>
          <a:rect l="0" t="0" r="0" b="0"/>
          <a:pathLst>
            <a:path>
              <a:moveTo>
                <a:pt x="1036551" y="3780574"/>
              </a:moveTo>
              <a:arcTo wR="2017568" hR="2017568" stAng="7145614" swAng="1908773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35597F-F7AD-457E-8DC3-0C8C681DF5D0}">
      <dsp:nvSpPr>
        <dsp:cNvPr id="0" name=""/>
        <dsp:cNvSpPr/>
      </dsp:nvSpPr>
      <dsp:spPr>
        <a:xfrm>
          <a:off x="649432" y="2018771"/>
          <a:ext cx="3733797" cy="122025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Aumento del tono musculo liso venoso</a:t>
          </a:r>
        </a:p>
      </dsp:txBody>
      <dsp:txXfrm>
        <a:off x="709000" y="2078339"/>
        <a:ext cx="3614661" cy="1101120"/>
      </dsp:txXfrm>
    </dsp:sp>
    <dsp:sp modelId="{3C6EADBB-42A2-4A2A-8746-5121A1B1907F}">
      <dsp:nvSpPr>
        <dsp:cNvPr id="0" name=""/>
        <dsp:cNvSpPr/>
      </dsp:nvSpPr>
      <dsp:spPr>
        <a:xfrm>
          <a:off x="2877351" y="972351"/>
          <a:ext cx="4035137" cy="4035137"/>
        </a:xfrm>
        <a:custGeom>
          <a:avLst/>
          <a:gdLst/>
          <a:ahLst/>
          <a:cxnLst/>
          <a:rect l="0" t="0" r="0" b="0"/>
          <a:pathLst>
            <a:path>
              <a:moveTo>
                <a:pt x="254562" y="1036551"/>
              </a:moveTo>
              <a:arcTo wR="2017568" hR="2017568" stAng="12545614" swAng="1908773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C462C5-AD3E-4C17-873B-BE5BD27FAB04}">
      <dsp:nvSpPr>
        <dsp:cNvPr id="0" name=""/>
        <dsp:cNvSpPr/>
      </dsp:nvSpPr>
      <dsp:spPr>
        <a:xfrm>
          <a:off x="2411" y="631715"/>
          <a:ext cx="2937420" cy="117496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Lesión de órganos vitales</a:t>
          </a:r>
        </a:p>
      </dsp:txBody>
      <dsp:txXfrm>
        <a:off x="589895" y="631715"/>
        <a:ext cx="1762452" cy="1174968"/>
      </dsp:txXfrm>
    </dsp:sp>
    <dsp:sp modelId="{C6B22044-4B2B-4823-A573-578FAA5AF8BF}">
      <dsp:nvSpPr>
        <dsp:cNvPr id="0" name=""/>
        <dsp:cNvSpPr/>
      </dsp:nvSpPr>
      <dsp:spPr>
        <a:xfrm>
          <a:off x="2646089" y="631715"/>
          <a:ext cx="2937420" cy="117496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Insuficiencia Cardiopulmonar</a:t>
          </a:r>
        </a:p>
      </dsp:txBody>
      <dsp:txXfrm>
        <a:off x="3233573" y="631715"/>
        <a:ext cx="1762452" cy="1174968"/>
      </dsp:txXfrm>
    </dsp:sp>
    <dsp:sp modelId="{A98799E6-1269-4720-B77F-2F362058119E}">
      <dsp:nvSpPr>
        <dsp:cNvPr id="0" name=""/>
        <dsp:cNvSpPr/>
      </dsp:nvSpPr>
      <dsp:spPr>
        <a:xfrm>
          <a:off x="5289768" y="631715"/>
          <a:ext cx="2937420" cy="117496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Paro </a:t>
          </a:r>
          <a:r>
            <a:rPr lang="es-CL" sz="1800" kern="1200" dirty="0" err="1"/>
            <a:t>cardiorespiratorio</a:t>
          </a:r>
          <a:endParaRPr lang="es-CL" sz="1800" kern="1200" dirty="0"/>
        </a:p>
      </dsp:txBody>
      <dsp:txXfrm>
        <a:off x="5877252" y="631715"/>
        <a:ext cx="1762452" cy="11749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5677CB-8D39-497A-979A-545C1CDC0154}">
      <dsp:nvSpPr>
        <dsp:cNvPr id="0" name=""/>
        <dsp:cNvSpPr/>
      </dsp:nvSpPr>
      <dsp:spPr>
        <a:xfrm>
          <a:off x="0" y="1579015"/>
          <a:ext cx="6096000" cy="1036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600" kern="1200" dirty="0"/>
            <a:t>Mejorar administración de O2 </a:t>
          </a:r>
        </a:p>
      </dsp:txBody>
      <dsp:txXfrm>
        <a:off x="0" y="1579015"/>
        <a:ext cx="6096000" cy="1036004"/>
      </dsp:txXfrm>
    </dsp:sp>
    <dsp:sp modelId="{D9D9B9F6-98F1-49E0-BAE8-2A23EEA4B9CD}">
      <dsp:nvSpPr>
        <dsp:cNvPr id="0" name=""/>
        <dsp:cNvSpPr/>
      </dsp:nvSpPr>
      <dsp:spPr>
        <a:xfrm rot="10800000">
          <a:off x="0" y="1179"/>
          <a:ext cx="6096000" cy="159337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600" kern="1200" dirty="0"/>
            <a:t>Objetivo</a:t>
          </a:r>
        </a:p>
      </dsp:txBody>
      <dsp:txXfrm rot="10800000">
        <a:off x="0" y="1179"/>
        <a:ext cx="6096000" cy="10353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4C989-4128-4F7C-9EA7-66D78952ED1E}">
      <dsp:nvSpPr>
        <dsp:cNvPr id="0" name=""/>
        <dsp:cNvSpPr/>
      </dsp:nvSpPr>
      <dsp:spPr>
        <a:xfrm rot="5400000">
          <a:off x="1628012" y="1580693"/>
          <a:ext cx="1397987" cy="159155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F99625-53CE-4187-ABDE-7E85CDF60FFC}">
      <dsp:nvSpPr>
        <dsp:cNvPr id="0" name=""/>
        <dsp:cNvSpPr/>
      </dsp:nvSpPr>
      <dsp:spPr>
        <a:xfrm>
          <a:off x="1032729" y="30996"/>
          <a:ext cx="2803190" cy="1647294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600" kern="1200" dirty="0"/>
            <a:t>Compensado</a:t>
          </a:r>
        </a:p>
      </dsp:txBody>
      <dsp:txXfrm>
        <a:off x="1113158" y="111425"/>
        <a:ext cx="2642332" cy="1486436"/>
      </dsp:txXfrm>
    </dsp:sp>
    <dsp:sp modelId="{76ABEB01-1656-4F16-8F43-4E62C00138BF}">
      <dsp:nvSpPr>
        <dsp:cNvPr id="0" name=""/>
        <dsp:cNvSpPr/>
      </dsp:nvSpPr>
      <dsp:spPr>
        <a:xfrm>
          <a:off x="3886205" y="228605"/>
          <a:ext cx="2038773" cy="1331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 dirty="0"/>
            <a:t>Presión arterial sistólica normal</a:t>
          </a:r>
        </a:p>
      </dsp:txBody>
      <dsp:txXfrm>
        <a:off x="3886205" y="228605"/>
        <a:ext cx="2038773" cy="1331416"/>
      </dsp:txXfrm>
    </dsp:sp>
    <dsp:sp modelId="{012B7F21-CDB6-486B-9DE6-281D243DED28}">
      <dsp:nvSpPr>
        <dsp:cNvPr id="0" name=""/>
        <dsp:cNvSpPr/>
      </dsp:nvSpPr>
      <dsp:spPr>
        <a:xfrm rot="5400000">
          <a:off x="3765687" y="3431149"/>
          <a:ext cx="1397987" cy="159155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-10774846"/>
            <a:satOff val="46375"/>
            <a:lumOff val="125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6B824C-C528-49BC-8AC8-E2BDBE51E4B9}">
      <dsp:nvSpPr>
        <dsp:cNvPr id="0" name=""/>
        <dsp:cNvSpPr/>
      </dsp:nvSpPr>
      <dsp:spPr>
        <a:xfrm>
          <a:off x="3170404" y="1881452"/>
          <a:ext cx="2803190" cy="1647294"/>
        </a:xfrm>
        <a:prstGeom prst="roundRect">
          <a:avLst>
            <a:gd name="adj" fmla="val 1667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600" kern="1200"/>
            <a:t>Hipotenso</a:t>
          </a:r>
          <a:endParaRPr lang="es-CL" sz="2600" kern="1200" dirty="0"/>
        </a:p>
      </dsp:txBody>
      <dsp:txXfrm>
        <a:off x="3250833" y="1961881"/>
        <a:ext cx="2642332" cy="1486436"/>
      </dsp:txXfrm>
    </dsp:sp>
    <dsp:sp modelId="{D6BAFD72-1CAA-41AB-BBB2-8D7C5F915409}">
      <dsp:nvSpPr>
        <dsp:cNvPr id="0" name=""/>
        <dsp:cNvSpPr/>
      </dsp:nvSpPr>
      <dsp:spPr>
        <a:xfrm>
          <a:off x="6019807" y="1981202"/>
          <a:ext cx="2038773" cy="1331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 dirty="0"/>
            <a:t>Deterioro del nivel de conciencia por la disminución de la perfusión cerebral</a:t>
          </a:r>
        </a:p>
      </dsp:txBody>
      <dsp:txXfrm>
        <a:off x="6019807" y="1981202"/>
        <a:ext cx="2038773" cy="1331416"/>
      </dsp:txXfrm>
    </dsp:sp>
    <dsp:sp modelId="{C097D55D-DD14-413D-8C10-60A1953B6DF3}">
      <dsp:nvSpPr>
        <dsp:cNvPr id="0" name=""/>
        <dsp:cNvSpPr/>
      </dsp:nvSpPr>
      <dsp:spPr>
        <a:xfrm>
          <a:off x="5308080" y="3731908"/>
          <a:ext cx="2803190" cy="1647294"/>
        </a:xfrm>
        <a:prstGeom prst="roundRect">
          <a:avLst>
            <a:gd name="adj" fmla="val 1667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600" kern="1200" dirty="0"/>
            <a:t>Paro </a:t>
          </a:r>
          <a:r>
            <a:rPr lang="es-CL" sz="2600" kern="1200" dirty="0" err="1"/>
            <a:t>cardiorespiratorio</a:t>
          </a:r>
          <a:endParaRPr lang="es-CL" sz="2600" kern="1200" dirty="0"/>
        </a:p>
      </dsp:txBody>
      <dsp:txXfrm>
        <a:off x="5388509" y="3812337"/>
        <a:ext cx="2642332" cy="148643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3B56A2-2D34-474F-89DF-7DA24E0888D4}">
      <dsp:nvSpPr>
        <dsp:cNvPr id="0" name=""/>
        <dsp:cNvSpPr/>
      </dsp:nvSpPr>
      <dsp:spPr>
        <a:xfrm>
          <a:off x="1175068" y="992"/>
          <a:ext cx="2433689" cy="126801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9783" tIns="22860" rIns="69783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Precarga reducida</a:t>
          </a:r>
        </a:p>
      </dsp:txBody>
      <dsp:txXfrm>
        <a:off x="1531474" y="186688"/>
        <a:ext cx="1720877" cy="896623"/>
      </dsp:txXfrm>
    </dsp:sp>
    <dsp:sp modelId="{D1C009F6-4631-4294-A6C4-CA0C5CA509CF}">
      <dsp:nvSpPr>
        <dsp:cNvPr id="0" name=""/>
        <dsp:cNvSpPr/>
      </dsp:nvSpPr>
      <dsp:spPr>
        <a:xfrm>
          <a:off x="3355155" y="992"/>
          <a:ext cx="2433689" cy="126801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9783" tIns="22860" rIns="69783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Contractilidad normal o aumentada</a:t>
          </a:r>
        </a:p>
      </dsp:txBody>
      <dsp:txXfrm>
        <a:off x="3711561" y="186688"/>
        <a:ext cx="1720877" cy="896623"/>
      </dsp:txXfrm>
    </dsp:sp>
    <dsp:sp modelId="{763D4716-0179-4459-B72F-06703C838B6F}">
      <dsp:nvSpPr>
        <dsp:cNvPr id="0" name=""/>
        <dsp:cNvSpPr/>
      </dsp:nvSpPr>
      <dsp:spPr>
        <a:xfrm>
          <a:off x="5535241" y="992"/>
          <a:ext cx="2433689" cy="126801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9783" tIns="22860" rIns="69783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 err="1"/>
            <a:t>Postcarga</a:t>
          </a:r>
          <a:r>
            <a:rPr lang="es-CL" sz="1800" kern="1200" dirty="0"/>
            <a:t> aumentada</a:t>
          </a:r>
        </a:p>
      </dsp:txBody>
      <dsp:txXfrm>
        <a:off x="5891647" y="186688"/>
        <a:ext cx="1720877" cy="89662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A1EE43-A742-4746-A7F4-2AE610B43328}">
      <dsp:nvSpPr>
        <dsp:cNvPr id="0" name=""/>
        <dsp:cNvSpPr/>
      </dsp:nvSpPr>
      <dsp:spPr>
        <a:xfrm>
          <a:off x="6641" y="152397"/>
          <a:ext cx="3063999" cy="68580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431" tIns="30480" rIns="8431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Séptico</a:t>
          </a:r>
        </a:p>
      </dsp:txBody>
      <dsp:txXfrm>
        <a:off x="455353" y="252831"/>
        <a:ext cx="2166575" cy="484936"/>
      </dsp:txXfrm>
    </dsp:sp>
    <dsp:sp modelId="{C02AEC16-A2C8-4EFB-80BC-46A55A644EEF}">
      <dsp:nvSpPr>
        <dsp:cNvPr id="0" name=""/>
        <dsp:cNvSpPr/>
      </dsp:nvSpPr>
      <dsp:spPr>
        <a:xfrm>
          <a:off x="3040000" y="152397"/>
          <a:ext cx="3063999" cy="68580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431" tIns="30480" rIns="8431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Anafiláctico</a:t>
          </a:r>
        </a:p>
      </dsp:txBody>
      <dsp:txXfrm>
        <a:off x="3488712" y="252831"/>
        <a:ext cx="2166575" cy="484936"/>
      </dsp:txXfrm>
    </dsp:sp>
    <dsp:sp modelId="{B367BEBF-5EF4-49F2-9ED9-F642709CFF79}">
      <dsp:nvSpPr>
        <dsp:cNvPr id="0" name=""/>
        <dsp:cNvSpPr/>
      </dsp:nvSpPr>
      <dsp:spPr>
        <a:xfrm>
          <a:off x="6073359" y="152397"/>
          <a:ext cx="3063999" cy="68580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431" tIns="30480" rIns="8431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 err="1"/>
            <a:t>Neurogénico</a:t>
          </a:r>
          <a:endParaRPr lang="es-CL" sz="2400" kern="1200" dirty="0"/>
        </a:p>
      </dsp:txBody>
      <dsp:txXfrm>
        <a:off x="6522071" y="252831"/>
        <a:ext cx="2166575" cy="48493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2017FA-EED7-43D9-A9E3-CB393DFD1B2B}">
      <dsp:nvSpPr>
        <dsp:cNvPr id="0" name=""/>
        <dsp:cNvSpPr/>
      </dsp:nvSpPr>
      <dsp:spPr>
        <a:xfrm>
          <a:off x="395543" y="15774"/>
          <a:ext cx="1756916" cy="8784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4300" kern="1200" dirty="0"/>
            <a:t>Causas</a:t>
          </a:r>
        </a:p>
      </dsp:txBody>
      <dsp:txXfrm>
        <a:off x="421272" y="41503"/>
        <a:ext cx="1705458" cy="827000"/>
      </dsp:txXfrm>
    </dsp:sp>
    <dsp:sp modelId="{ACF993AE-9C31-4337-BA99-E5EED0F3C8F3}">
      <dsp:nvSpPr>
        <dsp:cNvPr id="0" name=""/>
        <dsp:cNvSpPr/>
      </dsp:nvSpPr>
      <dsp:spPr>
        <a:xfrm>
          <a:off x="571235" y="894232"/>
          <a:ext cx="152078" cy="643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3874"/>
              </a:lnTo>
              <a:lnTo>
                <a:pt x="152078" y="6438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504C35-3A7D-48B5-A47E-6C8A3D6001E7}">
      <dsp:nvSpPr>
        <dsp:cNvPr id="0" name=""/>
        <dsp:cNvSpPr/>
      </dsp:nvSpPr>
      <dsp:spPr>
        <a:xfrm>
          <a:off x="723313" y="1098878"/>
          <a:ext cx="2272971" cy="8784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Cardiopatía congénita</a:t>
          </a:r>
        </a:p>
      </dsp:txBody>
      <dsp:txXfrm>
        <a:off x="749042" y="1124607"/>
        <a:ext cx="2221513" cy="827000"/>
      </dsp:txXfrm>
    </dsp:sp>
    <dsp:sp modelId="{0AE930EE-F384-4854-8223-BA4057A71CD9}">
      <dsp:nvSpPr>
        <dsp:cNvPr id="0" name=""/>
        <dsp:cNvSpPr/>
      </dsp:nvSpPr>
      <dsp:spPr>
        <a:xfrm>
          <a:off x="571235" y="894232"/>
          <a:ext cx="152078" cy="17419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1947"/>
              </a:lnTo>
              <a:lnTo>
                <a:pt x="152078" y="17419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B083C2-5CA6-4414-9A81-C0111EE36E34}">
      <dsp:nvSpPr>
        <dsp:cNvPr id="0" name=""/>
        <dsp:cNvSpPr/>
      </dsp:nvSpPr>
      <dsp:spPr>
        <a:xfrm>
          <a:off x="723313" y="2196950"/>
          <a:ext cx="2272971" cy="8784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Miocarditis</a:t>
          </a:r>
        </a:p>
      </dsp:txBody>
      <dsp:txXfrm>
        <a:off x="749042" y="2222679"/>
        <a:ext cx="2221513" cy="827000"/>
      </dsp:txXfrm>
    </dsp:sp>
    <dsp:sp modelId="{C64E6B1C-2F98-45B0-A7F5-3894D02AF8DA}">
      <dsp:nvSpPr>
        <dsp:cNvPr id="0" name=""/>
        <dsp:cNvSpPr/>
      </dsp:nvSpPr>
      <dsp:spPr>
        <a:xfrm>
          <a:off x="571235" y="894232"/>
          <a:ext cx="138009" cy="28458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5870"/>
              </a:lnTo>
              <a:lnTo>
                <a:pt x="138009" y="28458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940921-38D0-4D2F-9442-B5CB02AA97FC}">
      <dsp:nvSpPr>
        <dsp:cNvPr id="0" name=""/>
        <dsp:cNvSpPr/>
      </dsp:nvSpPr>
      <dsp:spPr>
        <a:xfrm>
          <a:off x="709244" y="3300874"/>
          <a:ext cx="2272971" cy="8784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Miocardiopatía</a:t>
          </a:r>
        </a:p>
      </dsp:txBody>
      <dsp:txXfrm>
        <a:off x="734973" y="3326603"/>
        <a:ext cx="2221513" cy="827000"/>
      </dsp:txXfrm>
    </dsp:sp>
    <dsp:sp modelId="{DA23D4CF-C101-429D-860C-BCC5F7D89142}">
      <dsp:nvSpPr>
        <dsp:cNvPr id="0" name=""/>
        <dsp:cNvSpPr/>
      </dsp:nvSpPr>
      <dsp:spPr>
        <a:xfrm>
          <a:off x="2867271" y="805"/>
          <a:ext cx="2841214" cy="878458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68580" rIns="102870" bIns="685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400" kern="1200" dirty="0"/>
        </a:p>
      </dsp:txBody>
      <dsp:txXfrm>
        <a:off x="2893000" y="26534"/>
        <a:ext cx="2789756" cy="827000"/>
      </dsp:txXfrm>
    </dsp:sp>
    <dsp:sp modelId="{215EA2BF-AE87-42E2-8C43-C99B47CDAA76}">
      <dsp:nvSpPr>
        <dsp:cNvPr id="0" name=""/>
        <dsp:cNvSpPr/>
      </dsp:nvSpPr>
      <dsp:spPr>
        <a:xfrm>
          <a:off x="3151392" y="879263"/>
          <a:ext cx="284121" cy="6588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8843"/>
              </a:lnTo>
              <a:lnTo>
                <a:pt x="284121" y="6588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B7F845-51C3-407C-A0AC-0B817BBAAA0D}">
      <dsp:nvSpPr>
        <dsp:cNvPr id="0" name=""/>
        <dsp:cNvSpPr/>
      </dsp:nvSpPr>
      <dsp:spPr>
        <a:xfrm>
          <a:off x="3435514" y="1098878"/>
          <a:ext cx="2272971" cy="8784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/>
            <a:t>Arritmias</a:t>
          </a:r>
          <a:endParaRPr lang="es-CL" sz="1600" kern="1200" dirty="0"/>
        </a:p>
      </dsp:txBody>
      <dsp:txXfrm>
        <a:off x="3461243" y="1124607"/>
        <a:ext cx="2221513" cy="827000"/>
      </dsp:txXfrm>
    </dsp:sp>
    <dsp:sp modelId="{5974E511-444B-4819-A6F2-57E3CC2BC47C}">
      <dsp:nvSpPr>
        <dsp:cNvPr id="0" name=""/>
        <dsp:cNvSpPr/>
      </dsp:nvSpPr>
      <dsp:spPr>
        <a:xfrm>
          <a:off x="3151392" y="879263"/>
          <a:ext cx="284121" cy="17569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6916"/>
              </a:lnTo>
              <a:lnTo>
                <a:pt x="284121" y="17569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AA9D85-B745-4CCF-B44C-144FC43AA46D}">
      <dsp:nvSpPr>
        <dsp:cNvPr id="0" name=""/>
        <dsp:cNvSpPr/>
      </dsp:nvSpPr>
      <dsp:spPr>
        <a:xfrm>
          <a:off x="3435514" y="2196950"/>
          <a:ext cx="2272971" cy="8784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Sepsis</a:t>
          </a:r>
        </a:p>
      </dsp:txBody>
      <dsp:txXfrm>
        <a:off x="3461243" y="2222679"/>
        <a:ext cx="2221513" cy="827000"/>
      </dsp:txXfrm>
    </dsp:sp>
    <dsp:sp modelId="{AE4072F1-A6A7-4F92-90F1-2F11640FA60A}">
      <dsp:nvSpPr>
        <dsp:cNvPr id="0" name=""/>
        <dsp:cNvSpPr/>
      </dsp:nvSpPr>
      <dsp:spPr>
        <a:xfrm>
          <a:off x="3151392" y="879263"/>
          <a:ext cx="284121" cy="28549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54988"/>
              </a:lnTo>
              <a:lnTo>
                <a:pt x="284121" y="28549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092AD2-0DC1-49B0-A377-7C5721A1EC18}">
      <dsp:nvSpPr>
        <dsp:cNvPr id="0" name=""/>
        <dsp:cNvSpPr/>
      </dsp:nvSpPr>
      <dsp:spPr>
        <a:xfrm>
          <a:off x="3435514" y="3295023"/>
          <a:ext cx="2272971" cy="8784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Intoxicación x </a:t>
          </a:r>
          <a:r>
            <a:rPr lang="es-CL" sz="1600" kern="1200" dirty="0" err="1"/>
            <a:t>fcos</a:t>
          </a:r>
          <a:r>
            <a:rPr lang="es-CL" sz="1600" kern="1200" dirty="0"/>
            <a:t> </a:t>
          </a:r>
        </a:p>
      </dsp:txBody>
      <dsp:txXfrm>
        <a:off x="3461243" y="3320752"/>
        <a:ext cx="2221513" cy="827000"/>
      </dsp:txXfrm>
    </dsp:sp>
    <dsp:sp modelId="{9D6DBEA2-E1E8-4830-B5E7-9FC323553697}">
      <dsp:nvSpPr>
        <dsp:cNvPr id="0" name=""/>
        <dsp:cNvSpPr/>
      </dsp:nvSpPr>
      <dsp:spPr>
        <a:xfrm>
          <a:off x="3151392" y="879263"/>
          <a:ext cx="284121" cy="39530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53061"/>
              </a:lnTo>
              <a:lnTo>
                <a:pt x="284121" y="39530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D71817-0E06-42B3-9ACC-9DC2F824284D}">
      <dsp:nvSpPr>
        <dsp:cNvPr id="0" name=""/>
        <dsp:cNvSpPr/>
      </dsp:nvSpPr>
      <dsp:spPr>
        <a:xfrm>
          <a:off x="3435514" y="4393096"/>
          <a:ext cx="2272971" cy="8784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Lesión cardíaca</a:t>
          </a:r>
        </a:p>
      </dsp:txBody>
      <dsp:txXfrm>
        <a:off x="3461243" y="4418825"/>
        <a:ext cx="2221513" cy="827000"/>
      </dsp:txXfrm>
    </dsp:sp>
    <dsp:sp modelId="{A879A64B-F241-4B72-89B6-4DEA6AC0D09B}">
      <dsp:nvSpPr>
        <dsp:cNvPr id="0" name=""/>
        <dsp:cNvSpPr/>
      </dsp:nvSpPr>
      <dsp:spPr>
        <a:xfrm>
          <a:off x="6147714" y="805"/>
          <a:ext cx="1756916" cy="8784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4300" kern="1200" dirty="0"/>
            <a:t>Signos</a:t>
          </a:r>
        </a:p>
      </dsp:txBody>
      <dsp:txXfrm>
        <a:off x="6173443" y="26534"/>
        <a:ext cx="1705458" cy="827000"/>
      </dsp:txXfrm>
    </dsp:sp>
    <dsp:sp modelId="{3471C375-95E0-417C-8024-3B803795448D}">
      <dsp:nvSpPr>
        <dsp:cNvPr id="0" name=""/>
        <dsp:cNvSpPr/>
      </dsp:nvSpPr>
      <dsp:spPr>
        <a:xfrm>
          <a:off x="6323406" y="879263"/>
          <a:ext cx="175691" cy="6588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8843"/>
              </a:lnTo>
              <a:lnTo>
                <a:pt x="175691" y="6588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B22C56-145D-42AD-AB06-9DD38943D035}">
      <dsp:nvSpPr>
        <dsp:cNvPr id="0" name=""/>
        <dsp:cNvSpPr/>
      </dsp:nvSpPr>
      <dsp:spPr>
        <a:xfrm>
          <a:off x="6499097" y="1098878"/>
          <a:ext cx="2272971" cy="8784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Cianosis</a:t>
          </a:r>
        </a:p>
      </dsp:txBody>
      <dsp:txXfrm>
        <a:off x="6524826" y="1124607"/>
        <a:ext cx="2221513" cy="827000"/>
      </dsp:txXfrm>
    </dsp:sp>
    <dsp:sp modelId="{7837E11F-576C-4A87-B60E-80535063876F}">
      <dsp:nvSpPr>
        <dsp:cNvPr id="0" name=""/>
        <dsp:cNvSpPr/>
      </dsp:nvSpPr>
      <dsp:spPr>
        <a:xfrm>
          <a:off x="6323406" y="879263"/>
          <a:ext cx="175691" cy="17569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6916"/>
              </a:lnTo>
              <a:lnTo>
                <a:pt x="175691" y="17569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FB01F0-ACD6-4BEA-99FE-F90B043B24B1}">
      <dsp:nvSpPr>
        <dsp:cNvPr id="0" name=""/>
        <dsp:cNvSpPr/>
      </dsp:nvSpPr>
      <dsp:spPr>
        <a:xfrm>
          <a:off x="6499097" y="2196950"/>
          <a:ext cx="2272971" cy="8784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Signos de insuficiencia cardíaca</a:t>
          </a:r>
          <a:br>
            <a:rPr lang="es-CL" sz="1100" kern="1200" dirty="0"/>
          </a:br>
          <a:br>
            <a:rPr lang="es-CL" sz="1100" kern="1200" dirty="0"/>
          </a:br>
          <a:endParaRPr lang="es-CL" sz="1100" kern="1200" dirty="0"/>
        </a:p>
      </dsp:txBody>
      <dsp:txXfrm>
        <a:off x="6524826" y="2222679"/>
        <a:ext cx="2221513" cy="827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Proceso de círculos"/>
  <dgm:desc val="Se usa para mostrar pasos secuenciales en un proceso. Se limita a once formas de Nivel 1 con un número ilimitado de formas de Nivel 2. Funciona mejor con poco texto. No aparece texto sin utilizar, pero queda disponible si cambia entre diseño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A492C-56CA-460D-8F59-575BF4FA0098}" type="datetimeFigureOut">
              <a:rPr lang="es-CL" smtClean="0"/>
              <a:pPr/>
              <a:t>08-04-2021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C5B02-1510-4CD7-AFE6-A21CA8A6420B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33259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Signos que</a:t>
            </a:r>
            <a:r>
              <a:rPr lang="es-CL" baseline="0" dirty="0"/>
              <a:t> indican progresión de un shock compensado a uno hipotenso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C5B02-1510-4CD7-AFE6-A21CA8A6420B}" type="slidenum">
              <a:rPr lang="es-CL" smtClean="0"/>
              <a:pPr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12382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Taponamiento cardiaco:</a:t>
            </a:r>
            <a:r>
              <a:rPr lang="es-CL" baseline="0" dirty="0"/>
              <a:t> con </a:t>
            </a:r>
            <a:r>
              <a:rPr lang="es-CL" baseline="0" dirty="0" err="1"/>
              <a:t>cardiologo</a:t>
            </a:r>
            <a:r>
              <a:rPr lang="es-CL" baseline="0" dirty="0"/>
              <a:t> realizar </a:t>
            </a:r>
            <a:r>
              <a:rPr lang="es-CL" baseline="0" dirty="0" err="1"/>
              <a:t>pericardiocentesis</a:t>
            </a:r>
            <a:endParaRPr lang="es-CL" baseline="0" dirty="0"/>
          </a:p>
          <a:p>
            <a:r>
              <a:rPr lang="es-CL" baseline="0" dirty="0"/>
              <a:t>NTX a tensión: Toracotomía</a:t>
            </a:r>
          </a:p>
          <a:p>
            <a:r>
              <a:rPr lang="es-CL" baseline="0" dirty="0" err="1"/>
              <a:t>Embolía</a:t>
            </a:r>
            <a:r>
              <a:rPr lang="es-CL" baseline="0" dirty="0"/>
              <a:t>: luego de salir del shock usar </a:t>
            </a:r>
            <a:r>
              <a:rPr lang="es-CL" baseline="0" dirty="0" err="1"/>
              <a:t>tombolíticos</a:t>
            </a:r>
            <a:r>
              <a:rPr lang="es-CL" baseline="0" dirty="0"/>
              <a:t> y anticoagulantes.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C5B02-1510-4CD7-AFE6-A21CA8A6420B}" type="slidenum">
              <a:rPr lang="es-CL" smtClean="0"/>
              <a:pPr/>
              <a:t>56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54583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C5B02-1510-4CD7-AFE6-A21CA8A6420B}" type="slidenum">
              <a:rPr lang="es-CL" smtClean="0"/>
              <a:pPr/>
              <a:t>61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08350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Paciente en MCG: posición de </a:t>
            </a:r>
            <a:r>
              <a:rPr lang="es-CL" dirty="0" err="1"/>
              <a:t>trendelenburg</a:t>
            </a:r>
            <a:endParaRPr lang="es-CL" dirty="0"/>
          </a:p>
          <a:p>
            <a:r>
              <a:rPr lang="es-CL" dirty="0"/>
              <a:t>Paciente</a:t>
            </a:r>
            <a:r>
              <a:rPr lang="es-CL" baseline="0" dirty="0"/>
              <a:t> en BCG: en </a:t>
            </a:r>
            <a:r>
              <a:rPr lang="es-CL" baseline="0" dirty="0" err="1"/>
              <a:t>posción</a:t>
            </a:r>
            <a:r>
              <a:rPr lang="es-CL" baseline="0" dirty="0"/>
              <a:t> cómoda, con madre, para poder evaluar mejor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C5B02-1510-4CD7-AFE6-A21CA8A6420B}" type="slidenum">
              <a:rPr lang="es-CL" smtClean="0"/>
              <a:pPr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2351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EPA: edema pulmonar agudo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C5B02-1510-4CD7-AFE6-A21CA8A6420B}" type="slidenum">
              <a:rPr lang="es-CL" smtClean="0"/>
              <a:pPr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8070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Pensar en hemorragias ocultas, shock cardiogénico (que empeora</a:t>
            </a:r>
            <a:r>
              <a:rPr lang="es-CL" baseline="0" dirty="0"/>
              <a:t> con la administración de volumen)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C5B02-1510-4CD7-AFE6-A21CA8A6420B}" type="slidenum">
              <a:rPr lang="es-CL" smtClean="0"/>
              <a:pPr/>
              <a:t>35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09503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CL" dirty="0"/>
              <a:t>Hipotermia: </a:t>
            </a:r>
          </a:p>
          <a:p>
            <a:pPr lvl="0"/>
            <a:r>
              <a:rPr lang="es-CL" dirty="0"/>
              <a:t>Disfunción miocárdica</a:t>
            </a:r>
          </a:p>
          <a:p>
            <a:pPr lvl="0"/>
            <a:r>
              <a:rPr lang="es-CL" dirty="0"/>
              <a:t>Hipocalcemia ionizada: por eliminación incompleta de citratos que vienen en los hemoderivados, que puede producir</a:t>
            </a:r>
            <a:r>
              <a:rPr lang="es-CL" baseline="0" dirty="0"/>
              <a:t> </a:t>
            </a:r>
            <a:r>
              <a:rPr lang="es-CL" baseline="0" dirty="0" err="1"/>
              <a:t>disfunición</a:t>
            </a:r>
            <a:r>
              <a:rPr lang="es-CL" baseline="0" dirty="0"/>
              <a:t> miocárdica e hipotensión</a:t>
            </a:r>
            <a:endParaRPr lang="es-CL" dirty="0"/>
          </a:p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C5B02-1510-4CD7-AFE6-A21CA8A6420B}" type="slidenum">
              <a:rPr lang="es-CL" smtClean="0"/>
              <a:pPr/>
              <a:t>37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7423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C5B02-1510-4CD7-AFE6-A21CA8A6420B}" type="slidenum">
              <a:rPr lang="es-CL" smtClean="0"/>
              <a:pPr/>
              <a:t>44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1121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Shock caliente: </a:t>
            </a:r>
            <a:r>
              <a:rPr lang="es-CL" dirty="0" err="1"/>
              <a:t>vasodilatado</a:t>
            </a:r>
            <a:r>
              <a:rPr lang="es-CL" baseline="0" dirty="0"/>
              <a:t> PA baja y buena perfusión</a:t>
            </a:r>
            <a:endParaRPr lang="es-CL" dirty="0"/>
          </a:p>
          <a:p>
            <a:r>
              <a:rPr lang="es-CL" dirty="0"/>
              <a:t>Shock frío: </a:t>
            </a:r>
            <a:r>
              <a:rPr lang="es-CL" dirty="0" err="1"/>
              <a:t>vasocontraído</a:t>
            </a:r>
            <a:r>
              <a:rPr lang="es-CL" dirty="0"/>
              <a:t> PA baja y perfusión deficiente</a:t>
            </a:r>
            <a:endParaRPr lang="es-CL" baseline="0" dirty="0"/>
          </a:p>
          <a:p>
            <a:r>
              <a:rPr lang="es-CL" baseline="0" dirty="0"/>
              <a:t>Shock </a:t>
            </a:r>
            <a:r>
              <a:rPr lang="es-CL" baseline="0" dirty="0" err="1"/>
              <a:t>normotenso</a:t>
            </a:r>
            <a:r>
              <a:rPr lang="es-CL" baseline="0" dirty="0"/>
              <a:t>: PA normal y perfusión deficiente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C5B02-1510-4CD7-AFE6-A21CA8A6420B}" type="slidenum">
              <a:rPr lang="es-CL" smtClean="0"/>
              <a:pPr/>
              <a:t>51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99480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C5B02-1510-4CD7-AFE6-A21CA8A6420B}" type="slidenum">
              <a:rPr lang="es-CL" smtClean="0"/>
              <a:pPr/>
              <a:t>52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98144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Shock caliente: </a:t>
            </a:r>
            <a:r>
              <a:rPr lang="es-CL" dirty="0" err="1"/>
              <a:t>vasodilatado</a:t>
            </a:r>
            <a:r>
              <a:rPr lang="es-CL" dirty="0"/>
              <a:t> (noradrenalina</a:t>
            </a:r>
            <a:r>
              <a:rPr lang="es-CL" baseline="0" dirty="0"/>
              <a:t> aumenta la RVS, tono venoso y volumen sistólico, mejora contractilidad cardiaca)</a:t>
            </a:r>
            <a:endParaRPr lang="es-CL" dirty="0"/>
          </a:p>
          <a:p>
            <a:r>
              <a:rPr lang="es-CL" dirty="0"/>
              <a:t>Shock frío: </a:t>
            </a:r>
            <a:r>
              <a:rPr lang="es-CL" dirty="0" err="1"/>
              <a:t>vasocontraído</a:t>
            </a:r>
            <a:r>
              <a:rPr lang="es-CL" dirty="0"/>
              <a:t> (adrenalina,</a:t>
            </a:r>
            <a:r>
              <a:rPr lang="es-CL" baseline="0" dirty="0"/>
              <a:t> en dosis bajas de infusión puede disminuir la RVS)</a:t>
            </a:r>
          </a:p>
          <a:p>
            <a:r>
              <a:rPr lang="es-CL" baseline="0" dirty="0"/>
              <a:t>Shock </a:t>
            </a:r>
            <a:r>
              <a:rPr lang="es-CL" baseline="0" dirty="0" err="1"/>
              <a:t>normotenso</a:t>
            </a:r>
            <a:r>
              <a:rPr lang="es-CL" baseline="0" dirty="0"/>
              <a:t>: Dosis intermedia mejora la contractilidad cardiaca, a dosis elevada aumenta RVS y dosis bajas mejora flujo renal y </a:t>
            </a:r>
            <a:r>
              <a:rPr lang="es-CL" baseline="0" dirty="0" err="1"/>
              <a:t>esplácnico</a:t>
            </a:r>
            <a:r>
              <a:rPr lang="es-CL" baseline="0" dirty="0"/>
              <a:t>. </a:t>
            </a:r>
            <a:endParaRPr lang="es-CL" dirty="0"/>
          </a:p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C5B02-1510-4CD7-AFE6-A21CA8A6420B}" type="slidenum">
              <a:rPr lang="es-CL" smtClean="0"/>
              <a:pPr/>
              <a:t>53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166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84D3-576D-4263-8B80-BE8E48C71946}" type="datetimeFigureOut">
              <a:rPr lang="es-CL" smtClean="0"/>
              <a:pPr/>
              <a:t>08-04-2021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73639-9CC8-4C6A-AB92-EA87971558A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2046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84D3-576D-4263-8B80-BE8E48C71946}" type="datetimeFigureOut">
              <a:rPr lang="es-CL" smtClean="0"/>
              <a:pPr/>
              <a:t>08-04-2021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73639-9CC8-4C6A-AB92-EA87971558A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80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84D3-576D-4263-8B80-BE8E48C71946}" type="datetimeFigureOut">
              <a:rPr lang="es-CL" smtClean="0"/>
              <a:pPr/>
              <a:t>08-04-2021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73639-9CC8-4C6A-AB92-EA87971558A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0366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84D3-576D-4263-8B80-BE8E48C71946}" type="datetimeFigureOut">
              <a:rPr lang="es-CL" smtClean="0"/>
              <a:pPr/>
              <a:t>08-04-2021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73639-9CC8-4C6A-AB92-EA87971558A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0868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84D3-576D-4263-8B80-BE8E48C71946}" type="datetimeFigureOut">
              <a:rPr lang="es-CL" smtClean="0"/>
              <a:pPr/>
              <a:t>08-04-2021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73639-9CC8-4C6A-AB92-EA87971558A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59207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84D3-576D-4263-8B80-BE8E48C71946}" type="datetimeFigureOut">
              <a:rPr lang="es-CL" smtClean="0"/>
              <a:pPr/>
              <a:t>08-04-2021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73639-9CC8-4C6A-AB92-EA87971558A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92509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84D3-576D-4263-8B80-BE8E48C71946}" type="datetimeFigureOut">
              <a:rPr lang="es-CL" smtClean="0"/>
              <a:pPr/>
              <a:t>08-04-2021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73639-9CC8-4C6A-AB92-EA87971558A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0016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84D3-576D-4263-8B80-BE8E48C71946}" type="datetimeFigureOut">
              <a:rPr lang="es-CL" smtClean="0"/>
              <a:pPr/>
              <a:t>08-04-2021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73639-9CC8-4C6A-AB92-EA87971558A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77684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84D3-576D-4263-8B80-BE8E48C71946}" type="datetimeFigureOut">
              <a:rPr lang="es-CL" smtClean="0"/>
              <a:pPr/>
              <a:t>08-04-2021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73639-9CC8-4C6A-AB92-EA87971558A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1390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84D3-576D-4263-8B80-BE8E48C71946}" type="datetimeFigureOut">
              <a:rPr lang="es-CL" smtClean="0"/>
              <a:pPr/>
              <a:t>08-04-2021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73639-9CC8-4C6A-AB92-EA87971558A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33861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84D3-576D-4263-8B80-BE8E48C71946}" type="datetimeFigureOut">
              <a:rPr lang="es-CL" smtClean="0"/>
              <a:pPr/>
              <a:t>08-04-2021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73639-9CC8-4C6A-AB92-EA87971558A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8924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884D3-576D-4263-8B80-BE8E48C71946}" type="datetimeFigureOut">
              <a:rPr lang="es-CL" smtClean="0"/>
              <a:pPr/>
              <a:t>08-04-2021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73639-9CC8-4C6A-AB92-EA87971558A3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1602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6.jpe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994926"/>
            <a:ext cx="525658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908720"/>
            <a:ext cx="7772400" cy="1470025"/>
          </a:xfrm>
        </p:spPr>
        <p:txBody>
          <a:bodyPr/>
          <a:lstStyle/>
          <a:p>
            <a:r>
              <a:rPr lang="es-CL" b="1" dirty="0"/>
              <a:t>Shock y accesos vasculares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2564904"/>
            <a:ext cx="6400800" cy="1752600"/>
          </a:xfrm>
        </p:spPr>
        <p:txBody>
          <a:bodyPr>
            <a:normAutofit/>
          </a:bodyPr>
          <a:lstStyle/>
          <a:p>
            <a:r>
              <a:rPr lang="es-CL" dirty="0">
                <a:solidFill>
                  <a:schemeClr val="tx2">
                    <a:lumMod val="75000"/>
                  </a:schemeClr>
                </a:solidFill>
              </a:rPr>
              <a:t>Dr. Felipe </a:t>
            </a:r>
            <a:r>
              <a:rPr lang="es-CL" dirty="0" err="1">
                <a:solidFill>
                  <a:schemeClr val="tx2">
                    <a:lumMod val="75000"/>
                  </a:schemeClr>
                </a:solidFill>
              </a:rPr>
              <a:t>Yagnam</a:t>
            </a:r>
            <a:endParaRPr lang="es-CL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s-CL" dirty="0">
                <a:solidFill>
                  <a:schemeClr val="tx2">
                    <a:lumMod val="75000"/>
                  </a:schemeClr>
                </a:solidFill>
              </a:rPr>
              <a:t>Dra. Fabiola Castro</a:t>
            </a:r>
          </a:p>
        </p:txBody>
      </p:sp>
    </p:spTree>
    <p:extLst>
      <p:ext uri="{BB962C8B-B14F-4D97-AF65-F5344CB8AC3E}">
        <p14:creationId xmlns:p14="http://schemas.microsoft.com/office/powerpoint/2010/main" val="1419375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Shock cardiogénico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 marL="0" indent="0">
              <a:buNone/>
            </a:pPr>
            <a:br>
              <a:rPr lang="es-CL" dirty="0"/>
            </a:br>
            <a:endParaRPr lang="es-CL" dirty="0"/>
          </a:p>
          <a:p>
            <a:pPr lvl="1"/>
            <a:endParaRPr lang="es-CL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79152995"/>
              </p:ext>
            </p:extLst>
          </p:nvPr>
        </p:nvGraphicFramePr>
        <p:xfrm>
          <a:off x="0" y="1397000"/>
          <a:ext cx="9144000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1621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Shock obstructivo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  <a:p>
            <a:pPr marL="0" indent="0">
              <a:buNone/>
            </a:pPr>
            <a:endParaRPr lang="es-CL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17981"/>
              </p:ext>
            </p:extLst>
          </p:nvPr>
        </p:nvGraphicFramePr>
        <p:xfrm>
          <a:off x="0" y="1219200"/>
          <a:ext cx="9144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4415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1026" name="Picture 2" descr="C:\Users\maida\Downloads\IMG_20150610_161347969_HD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6" t="4711" r="23676" b="6309"/>
          <a:stretch/>
        </p:blipFill>
        <p:spPr bwMode="auto">
          <a:xfrm>
            <a:off x="-27709" y="125133"/>
            <a:ext cx="9171709" cy="673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149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2539"/>
            <a:ext cx="7772400" cy="1470025"/>
          </a:xfrm>
        </p:spPr>
        <p:txBody>
          <a:bodyPr/>
          <a:lstStyle/>
          <a:p>
            <a:r>
              <a:rPr lang="es-CL" dirty="0"/>
              <a:t>Manejo del Shock</a:t>
            </a:r>
          </a:p>
        </p:txBody>
      </p:sp>
      <p:pic>
        <p:nvPicPr>
          <p:cNvPr id="1026" name="Picture 2" descr="http://blog.overclass.es/wp-content/uploads/2014/04/bebe-sorprendi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68760"/>
            <a:ext cx="4190824" cy="516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151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L" dirty="0"/>
              <a:t>Objetivo general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Realizar una intervención temprana para lograr reducir la </a:t>
            </a:r>
            <a:r>
              <a:rPr lang="es-CL" dirty="0" err="1"/>
              <a:t>morbi</a:t>
            </a:r>
            <a:r>
              <a:rPr lang="es-CL" dirty="0"/>
              <a:t>-mortalidad</a:t>
            </a:r>
            <a:br>
              <a:rPr lang="es-CL" dirty="0"/>
            </a:br>
            <a:endParaRPr lang="es-CL" dirty="0"/>
          </a:p>
        </p:txBody>
      </p:sp>
      <p:pic>
        <p:nvPicPr>
          <p:cNvPr id="2050" name="Picture 2" descr="http://sermadreunaaventura.com/wp-content/uploads/2011/05/232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24944"/>
            <a:ext cx="3810000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285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L" dirty="0"/>
              <a:t>Objetivos específicos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Mejorar:</a:t>
            </a:r>
          </a:p>
          <a:p>
            <a:pPr lvl="1"/>
            <a:r>
              <a:rPr lang="es-CL" dirty="0"/>
              <a:t>Administración de oxígeno</a:t>
            </a:r>
          </a:p>
          <a:p>
            <a:pPr lvl="1"/>
            <a:r>
              <a:rPr lang="es-CL" dirty="0"/>
              <a:t>Equilibrio perfusión tisular/requerimiento metabólico</a:t>
            </a:r>
          </a:p>
          <a:p>
            <a:pPr lvl="1"/>
            <a:r>
              <a:rPr lang="es-CL" dirty="0"/>
              <a:t>Revertir anomalías de la perfusión</a:t>
            </a:r>
          </a:p>
          <a:p>
            <a:pPr lvl="1"/>
            <a:r>
              <a:rPr lang="es-CL" dirty="0"/>
              <a:t>Restaurar la función de los órganos</a:t>
            </a:r>
          </a:p>
          <a:p>
            <a:pPr lvl="1"/>
            <a:r>
              <a:rPr lang="es-CL" dirty="0"/>
              <a:t>Corrección de alteraciones metabólicas</a:t>
            </a:r>
          </a:p>
          <a:p>
            <a:pPr lvl="1"/>
            <a:r>
              <a:rPr lang="es-CL" dirty="0"/>
              <a:t>Impedir progresión a PCR</a:t>
            </a:r>
          </a:p>
        </p:txBody>
      </p:sp>
    </p:spTree>
    <p:extLst>
      <p:ext uri="{BB962C8B-B14F-4D97-AF65-F5344CB8AC3E}">
        <p14:creationId xmlns:p14="http://schemas.microsoft.com/office/powerpoint/2010/main" val="105710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¡Signos de alarma!</a:t>
            </a: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8009106"/>
              </p:ext>
            </p:extLst>
          </p:nvPr>
        </p:nvGraphicFramePr>
        <p:xfrm>
          <a:off x="1115616" y="1628800"/>
          <a:ext cx="7128792" cy="44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1115616" y="198884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SHOCK COMPENSADO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979712" y="569555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SHOCK HIPOTENSO</a:t>
            </a:r>
          </a:p>
        </p:txBody>
      </p:sp>
    </p:spTree>
    <p:extLst>
      <p:ext uri="{BB962C8B-B14F-4D97-AF65-F5344CB8AC3E}">
        <p14:creationId xmlns:p14="http://schemas.microsoft.com/office/powerpoint/2010/main" val="707920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Manejo general del shock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CL" dirty="0"/>
          </a:p>
        </p:txBody>
      </p:sp>
      <p:pic>
        <p:nvPicPr>
          <p:cNvPr id="1026" name="Picture 2" descr="http://www.niems.org/s/cc_images/cache_884680671.jpg?t=13966452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5965129" cy="48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720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1121159379"/>
              </p:ext>
            </p:extLst>
          </p:nvPr>
        </p:nvGraphicFramePr>
        <p:xfrm>
          <a:off x="683568" y="404664"/>
          <a:ext cx="7776864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5263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1. Posicionamiento del paciente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41"/>
          <a:stretch/>
        </p:blipFill>
        <p:spPr bwMode="auto">
          <a:xfrm>
            <a:off x="611560" y="3933056"/>
            <a:ext cx="4189414" cy="171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thumbs.dreamstime.com/z/pediatra-listo-para-probar-el-estetoscopio-de-la-respiracin-una-nia-con-su-madre-5083332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4" b="9993"/>
          <a:stretch/>
        </p:blipFill>
        <p:spPr bwMode="auto">
          <a:xfrm>
            <a:off x="5364088" y="1988840"/>
            <a:ext cx="3140585" cy="379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049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Contenido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Reconocimiento del shock</a:t>
            </a:r>
          </a:p>
          <a:p>
            <a:r>
              <a:rPr lang="es-CL" dirty="0"/>
              <a:t>Manejo del Shock</a:t>
            </a:r>
          </a:p>
          <a:p>
            <a:r>
              <a:rPr lang="es-CL" dirty="0"/>
              <a:t>Recursos para el manejo de emergencias circulatorias</a:t>
            </a:r>
          </a:p>
        </p:txBody>
      </p:sp>
    </p:spTree>
    <p:extLst>
      <p:ext uri="{BB962C8B-B14F-4D97-AF65-F5344CB8AC3E}">
        <p14:creationId xmlns:p14="http://schemas.microsoft.com/office/powerpoint/2010/main" val="202978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2. Vía aérea y ventilación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5" y="1844824"/>
            <a:ext cx="4752528" cy="4696596"/>
          </a:xfrm>
        </p:spPr>
        <p:txBody>
          <a:bodyPr/>
          <a:lstStyle/>
          <a:p>
            <a:r>
              <a:rPr lang="es-CL" dirty="0"/>
              <a:t>Mantener vía aérea permeable</a:t>
            </a:r>
          </a:p>
          <a:p>
            <a:r>
              <a:rPr lang="es-CL" dirty="0"/>
              <a:t>O2 en altas concentraciones</a:t>
            </a:r>
          </a:p>
          <a:p>
            <a:r>
              <a:rPr lang="es-CL" dirty="0"/>
              <a:t>Apoyo ventilación </a:t>
            </a:r>
          </a:p>
          <a:p>
            <a:pPr marL="0" indent="0">
              <a:buNone/>
            </a:pPr>
            <a:r>
              <a:rPr lang="es-CL" dirty="0"/>
              <a:t>(</a:t>
            </a:r>
            <a:r>
              <a:rPr lang="es-CL" dirty="0" err="1"/>
              <a:t>ambú</a:t>
            </a:r>
            <a:r>
              <a:rPr lang="es-CL" dirty="0"/>
              <a:t>, VMNI, VMI)</a:t>
            </a:r>
          </a:p>
        </p:txBody>
      </p:sp>
      <p:pic>
        <p:nvPicPr>
          <p:cNvPr id="3074" name="Picture 2" descr="http://www.ambu.com/Files/Billeder/Product%20Images/Media/EMC/ECovalPlusMedi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32856"/>
            <a:ext cx="4202137" cy="282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615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3. Acceso vascular</a:t>
            </a:r>
          </a:p>
        </p:txBody>
      </p:sp>
      <p:grpSp>
        <p:nvGrpSpPr>
          <p:cNvPr id="5" name="4 Grupo"/>
          <p:cNvGrpSpPr/>
          <p:nvPr/>
        </p:nvGrpSpPr>
        <p:grpSpPr>
          <a:xfrm>
            <a:off x="1115616" y="2547420"/>
            <a:ext cx="6841472" cy="3023044"/>
            <a:chOff x="1907704" y="2657692"/>
            <a:chExt cx="6182606" cy="2758536"/>
          </a:xfrm>
          <a:solidFill>
            <a:srgbClr val="FF0000"/>
          </a:solidFill>
        </p:grpSpPr>
        <p:sp>
          <p:nvSpPr>
            <p:cNvPr id="6" name="5 Elipse"/>
            <p:cNvSpPr/>
            <p:nvPr/>
          </p:nvSpPr>
          <p:spPr>
            <a:xfrm>
              <a:off x="1907704" y="2657692"/>
              <a:ext cx="2827543" cy="275853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" name="6 Elipse"/>
            <p:cNvSpPr/>
            <p:nvPr/>
          </p:nvSpPr>
          <p:spPr>
            <a:xfrm>
              <a:off x="7020272" y="4450966"/>
              <a:ext cx="428022" cy="428022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9 Elipse"/>
            <p:cNvSpPr/>
            <p:nvPr/>
          </p:nvSpPr>
          <p:spPr>
            <a:xfrm>
              <a:off x="5357233" y="2657692"/>
              <a:ext cx="2733077" cy="267524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1" name="10 Elipse"/>
            <p:cNvSpPr/>
            <p:nvPr/>
          </p:nvSpPr>
          <p:spPr>
            <a:xfrm>
              <a:off x="2195736" y="3140968"/>
              <a:ext cx="428022" cy="428022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2" name="11 Forma libre"/>
            <p:cNvSpPr/>
            <p:nvPr/>
          </p:nvSpPr>
          <p:spPr>
            <a:xfrm>
              <a:off x="3590520" y="3846643"/>
              <a:ext cx="2289454" cy="428022"/>
            </a:xfrm>
            <a:custGeom>
              <a:avLst/>
              <a:gdLst>
                <a:gd name="connsiteX0" fmla="*/ 0 w 2289454"/>
                <a:gd name="connsiteY0" fmla="*/ 0 h 428022"/>
                <a:gd name="connsiteX1" fmla="*/ 2289454 w 2289454"/>
                <a:gd name="connsiteY1" fmla="*/ 0 h 428022"/>
                <a:gd name="connsiteX2" fmla="*/ 2289454 w 2289454"/>
                <a:gd name="connsiteY2" fmla="*/ 428022 h 428022"/>
                <a:gd name="connsiteX3" fmla="*/ 0 w 2289454"/>
                <a:gd name="connsiteY3" fmla="*/ 428022 h 428022"/>
                <a:gd name="connsiteX4" fmla="*/ 0 w 2289454"/>
                <a:gd name="connsiteY4" fmla="*/ 0 h 42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9454" h="428022">
                  <a:moveTo>
                    <a:pt x="0" y="0"/>
                  </a:moveTo>
                  <a:lnTo>
                    <a:pt x="2289454" y="0"/>
                  </a:lnTo>
                  <a:lnTo>
                    <a:pt x="2289454" y="428022"/>
                  </a:lnTo>
                  <a:lnTo>
                    <a:pt x="0" y="428022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9050" rIns="0" bIns="19050" numCol="1" spcCol="1270" anchor="ctr" anchorCtr="0">
              <a:noAutofit/>
            </a:bodyPr>
            <a:lstStyle/>
            <a:p>
              <a:pPr lvl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L" sz="1500" b="1" kern="12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3" name="12 Forma libre"/>
            <p:cNvSpPr/>
            <p:nvPr/>
          </p:nvSpPr>
          <p:spPr>
            <a:xfrm>
              <a:off x="3590520" y="4274665"/>
              <a:ext cx="2289454" cy="214219"/>
            </a:xfrm>
            <a:custGeom>
              <a:avLst/>
              <a:gdLst>
                <a:gd name="connsiteX0" fmla="*/ 0 w 2289454"/>
                <a:gd name="connsiteY0" fmla="*/ 0 h 214219"/>
                <a:gd name="connsiteX1" fmla="*/ 2289454 w 2289454"/>
                <a:gd name="connsiteY1" fmla="*/ 0 h 214219"/>
                <a:gd name="connsiteX2" fmla="*/ 2289454 w 2289454"/>
                <a:gd name="connsiteY2" fmla="*/ 214219 h 214219"/>
                <a:gd name="connsiteX3" fmla="*/ 0 w 2289454"/>
                <a:gd name="connsiteY3" fmla="*/ 214219 h 214219"/>
                <a:gd name="connsiteX4" fmla="*/ 0 w 2289454"/>
                <a:gd name="connsiteY4" fmla="*/ 0 h 21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9454" h="214219">
                  <a:moveTo>
                    <a:pt x="0" y="0"/>
                  </a:moveTo>
                  <a:lnTo>
                    <a:pt x="2289454" y="0"/>
                  </a:lnTo>
                  <a:lnTo>
                    <a:pt x="2289454" y="214219"/>
                  </a:lnTo>
                  <a:lnTo>
                    <a:pt x="0" y="214219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L" sz="1200" b="1" kern="120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4" name="13 Elipse"/>
            <p:cNvSpPr/>
            <p:nvPr/>
          </p:nvSpPr>
          <p:spPr>
            <a:xfrm>
              <a:off x="3590520" y="4488885"/>
              <a:ext cx="76899" cy="76899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</p:grpSp>
      <p:sp>
        <p:nvSpPr>
          <p:cNvPr id="16" name="15 CuadroTexto"/>
          <p:cNvSpPr txBox="1"/>
          <p:nvPr/>
        </p:nvSpPr>
        <p:spPr>
          <a:xfrm>
            <a:off x="1434343" y="3340057"/>
            <a:ext cx="25078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Shock compensado: </a:t>
            </a:r>
            <a:r>
              <a:rPr lang="es-CL" sz="3200" dirty="0"/>
              <a:t>VVP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5400804" y="2889920"/>
            <a:ext cx="20882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Shock hipotenso: </a:t>
            </a:r>
            <a:r>
              <a:rPr lang="es-CL" sz="2800" dirty="0"/>
              <a:t>VVP</a:t>
            </a:r>
          </a:p>
          <a:p>
            <a:pPr algn="ctr"/>
            <a:r>
              <a:rPr lang="es-CL" sz="2800" dirty="0"/>
              <a:t>Vía IO</a:t>
            </a:r>
          </a:p>
          <a:p>
            <a:pPr algn="ctr"/>
            <a:r>
              <a:rPr lang="es-CL" sz="2800" dirty="0"/>
              <a:t>VVC (lento)</a:t>
            </a:r>
          </a:p>
        </p:txBody>
      </p:sp>
    </p:spTree>
    <p:extLst>
      <p:ext uri="{BB962C8B-B14F-4D97-AF65-F5344CB8AC3E}">
        <p14:creationId xmlns:p14="http://schemas.microsoft.com/office/powerpoint/2010/main" val="2614366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4. Administración de </a:t>
            </a:r>
            <a:r>
              <a:rPr lang="es-CL" dirty="0" err="1"/>
              <a:t>fluídos</a:t>
            </a:r>
            <a:endParaRPr lang="es-CL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6948417"/>
              </p:ext>
            </p:extLst>
          </p:nvPr>
        </p:nvGraphicFramePr>
        <p:xfrm>
          <a:off x="416260" y="1087869"/>
          <a:ext cx="822960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318592" y="5805264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*En shock cardiogénico o disfunción </a:t>
            </a:r>
            <a:r>
              <a:rPr lang="es-CL" dirty="0" err="1"/>
              <a:t>miocpardica</a:t>
            </a:r>
            <a:r>
              <a:rPr lang="es-CL" dirty="0"/>
              <a:t> grave, inyectar bolos pequeños de 5-10 ml/kg por 10-20 min y tener ojo con EPA!</a:t>
            </a:r>
          </a:p>
          <a:p>
            <a:r>
              <a:rPr lang="es-CL" dirty="0"/>
              <a:t>*En hemorragias o TEC, transfundir si no hay respuesta </a:t>
            </a:r>
            <a:r>
              <a:rPr lang="es-CL" dirty="0" err="1"/>
              <a:t>afluídos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67747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5. Monitorización continua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s-CL" dirty="0"/>
              <a:t>Saturación</a:t>
            </a:r>
          </a:p>
          <a:p>
            <a:r>
              <a:rPr lang="es-CL" dirty="0"/>
              <a:t>Presión arterial y diferencial</a:t>
            </a:r>
          </a:p>
          <a:p>
            <a:r>
              <a:rPr lang="es-CL" dirty="0"/>
              <a:t>Frecuencia cardiaca</a:t>
            </a:r>
          </a:p>
          <a:p>
            <a:r>
              <a:rPr lang="es-CL" dirty="0"/>
              <a:t>Temperatura</a:t>
            </a:r>
          </a:p>
          <a:p>
            <a:r>
              <a:rPr lang="es-CL" dirty="0"/>
              <a:t>Estado de consciencia</a:t>
            </a:r>
          </a:p>
          <a:p>
            <a:r>
              <a:rPr lang="es-CL" dirty="0"/>
              <a:t>Diuresis (sonda)</a:t>
            </a:r>
          </a:p>
          <a:p>
            <a:endParaRPr lang="es-CL" dirty="0"/>
          </a:p>
          <a:p>
            <a:pPr marL="0" indent="0">
              <a:buNone/>
            </a:pPr>
            <a:r>
              <a:rPr lang="es-CL" sz="2600" dirty="0"/>
              <a:t>*considerar monitorización invasiva (CVC, línea arterial)</a:t>
            </a:r>
          </a:p>
        </p:txBody>
      </p:sp>
    </p:spTree>
    <p:extLst>
      <p:ext uri="{BB962C8B-B14F-4D97-AF65-F5344CB8AC3E}">
        <p14:creationId xmlns:p14="http://schemas.microsoft.com/office/powerpoint/2010/main" val="3449831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6. Reevaluación frecuente</a:t>
            </a:r>
          </a:p>
        </p:txBody>
      </p:sp>
      <p:pic>
        <p:nvPicPr>
          <p:cNvPr id="3074" name="Picture 2" descr="C:\Users\Javiera\AppData\Local\Microsoft\Windows\Temporary Internet Files\Content.IE5\AT4N0QAL\EMOCIONES[1]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038" y="386104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/>
          <a:lstStyle/>
          <a:p>
            <a:r>
              <a:rPr lang="es-CL" dirty="0"/>
              <a:t>Tendencias en el estado del niño</a:t>
            </a:r>
          </a:p>
          <a:p>
            <a:r>
              <a:rPr lang="es-CL" dirty="0"/>
              <a:t>Determinar la respuesta al tratamiento</a:t>
            </a:r>
          </a:p>
          <a:p>
            <a:r>
              <a:rPr lang="es-CL" dirty="0"/>
              <a:t>Planificar las siguientes intervenciones (intubación p. </a:t>
            </a:r>
            <a:r>
              <a:rPr lang="es-CL" dirty="0" err="1"/>
              <a:t>ej</a:t>
            </a:r>
            <a:r>
              <a:rPr lang="es-CL" dirty="0"/>
              <a:t>)</a:t>
            </a:r>
          </a:p>
          <a:p>
            <a:endParaRPr lang="es-CL" dirty="0"/>
          </a:p>
          <a:p>
            <a:pPr marL="0" indent="0">
              <a:buNone/>
            </a:pPr>
            <a:r>
              <a:rPr lang="es-CL" dirty="0"/>
              <a:t>Hasta estabilizar o trasladar</a:t>
            </a:r>
          </a:p>
          <a:p>
            <a:pPr marL="0" indent="0">
              <a:buNone/>
            </a:pPr>
            <a:r>
              <a:rPr lang="es-CL" dirty="0"/>
              <a:t> a paciente</a:t>
            </a:r>
          </a:p>
        </p:txBody>
      </p:sp>
    </p:spTree>
    <p:extLst>
      <p:ext uri="{BB962C8B-B14F-4D97-AF65-F5344CB8AC3E}">
        <p14:creationId xmlns:p14="http://schemas.microsoft.com/office/powerpoint/2010/main" val="3696026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algn="l"/>
            <a:r>
              <a:rPr lang="es-CL" dirty="0"/>
              <a:t>7. Laboratorio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3600400"/>
          </a:xfrm>
        </p:spPr>
        <p:txBody>
          <a:bodyPr/>
          <a:lstStyle/>
          <a:p>
            <a:r>
              <a:rPr lang="es-CL" dirty="0"/>
              <a:t>Identificar etiología y gravedad del shock</a:t>
            </a:r>
          </a:p>
          <a:p>
            <a:r>
              <a:rPr lang="es-CL" dirty="0"/>
              <a:t>Evaluar disfunción orgánica asociada al shock</a:t>
            </a:r>
          </a:p>
          <a:p>
            <a:r>
              <a:rPr lang="es-CL" dirty="0" err="1"/>
              <a:t>Indentificar</a:t>
            </a:r>
            <a:r>
              <a:rPr lang="es-CL" dirty="0"/>
              <a:t> alteraciones metabólicas</a:t>
            </a:r>
          </a:p>
          <a:p>
            <a:r>
              <a:rPr lang="es-CL" dirty="0"/>
              <a:t>Evaluar respuesta al tratamiento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0002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ida\Desktop\New folder\IMG_20150611_2151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0" t="7720" r="11732" b="7637"/>
          <a:stretch/>
        </p:blipFill>
        <p:spPr bwMode="auto">
          <a:xfrm>
            <a:off x="-38414" y="1"/>
            <a:ext cx="91782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840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ida\Desktop\New folder\IMG_20150611_2155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1" t="3203" b="11402"/>
          <a:stretch/>
        </p:blipFill>
        <p:spPr bwMode="auto">
          <a:xfrm>
            <a:off x="32586" y="332656"/>
            <a:ext cx="9111414" cy="594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008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pPr algn="l"/>
            <a:r>
              <a:rPr lang="es-CL" dirty="0"/>
              <a:t>8. Medicamentos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844824"/>
            <a:ext cx="4834880" cy="463711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s-CL" dirty="0"/>
              <a:t>Para shock que afectan:</a:t>
            </a:r>
          </a:p>
          <a:p>
            <a:pPr>
              <a:lnSpc>
                <a:spcPct val="150000"/>
              </a:lnSpc>
            </a:pPr>
            <a:r>
              <a:rPr lang="es-CL" dirty="0"/>
              <a:t>Contractilidad miocárdica</a:t>
            </a:r>
          </a:p>
          <a:p>
            <a:pPr>
              <a:lnSpc>
                <a:spcPct val="150000"/>
              </a:lnSpc>
            </a:pPr>
            <a:r>
              <a:rPr lang="es-CL" dirty="0"/>
              <a:t>Frecuencia cardiaca</a:t>
            </a:r>
          </a:p>
          <a:p>
            <a:pPr>
              <a:lnSpc>
                <a:spcPct val="150000"/>
              </a:lnSpc>
            </a:pPr>
            <a:r>
              <a:rPr lang="es-CL" dirty="0"/>
              <a:t>Resistencia Vascular</a:t>
            </a:r>
          </a:p>
        </p:txBody>
      </p:sp>
      <p:sp>
        <p:nvSpPr>
          <p:cNvPr id="4" name="3 Elipse"/>
          <p:cNvSpPr/>
          <p:nvPr/>
        </p:nvSpPr>
        <p:spPr>
          <a:xfrm>
            <a:off x="5940152" y="980728"/>
            <a:ext cx="2232248" cy="2160240"/>
          </a:xfrm>
          <a:prstGeom prst="ellipse">
            <a:avLst/>
          </a:prstGeom>
          <a:solidFill>
            <a:schemeClr val="bg2">
              <a:lumMod val="5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err="1"/>
              <a:t>Vasoactivos</a:t>
            </a:r>
            <a:endParaRPr lang="es-CL" dirty="0"/>
          </a:p>
          <a:p>
            <a:pPr algn="ctr"/>
            <a:r>
              <a:rPr lang="es-CL" dirty="0"/>
              <a:t>Shock </a:t>
            </a:r>
            <a:r>
              <a:rPr lang="es-CL" dirty="0" err="1"/>
              <a:t>persite</a:t>
            </a:r>
            <a:r>
              <a:rPr lang="es-CL" dirty="0"/>
              <a:t> a pesar de </a:t>
            </a:r>
            <a:r>
              <a:rPr lang="es-CL" dirty="0" err="1"/>
              <a:t>adm</a:t>
            </a:r>
            <a:r>
              <a:rPr lang="es-CL" dirty="0"/>
              <a:t>. volumen</a:t>
            </a:r>
          </a:p>
        </p:txBody>
      </p:sp>
      <p:sp>
        <p:nvSpPr>
          <p:cNvPr id="5" name="4 Elipse"/>
          <p:cNvSpPr/>
          <p:nvPr/>
        </p:nvSpPr>
        <p:spPr>
          <a:xfrm>
            <a:off x="5940152" y="3429000"/>
            <a:ext cx="2232248" cy="2160240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Vasodilatador</a:t>
            </a:r>
          </a:p>
          <a:p>
            <a:pPr algn="ctr"/>
            <a:r>
              <a:rPr lang="es-CL" dirty="0"/>
              <a:t>Shock cardiogénico</a:t>
            </a:r>
          </a:p>
        </p:txBody>
      </p:sp>
    </p:spTree>
    <p:extLst>
      <p:ext uri="{BB962C8B-B14F-4D97-AF65-F5344CB8AC3E}">
        <p14:creationId xmlns:p14="http://schemas.microsoft.com/office/powerpoint/2010/main" val="1642721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L" dirty="0"/>
              <a:t>9. Consultar a </a:t>
            </a:r>
            <a:r>
              <a:rPr lang="es-CL" dirty="0" err="1"/>
              <a:t>subespecialista</a:t>
            </a:r>
            <a:endParaRPr lang="es-CL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147" name="Picture 3" descr="C:\Users\Javiera\AppData\Local\Microsoft\Windows\Temporary Internet Files\Content.IE5\AT4N0QAL\doctor_hibbert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0768"/>
            <a:ext cx="3809524" cy="49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247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Shock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6221686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65362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es-CL" dirty="0"/>
              <a:t>Administración de líquidos</a:t>
            </a:r>
          </a:p>
        </p:txBody>
      </p:sp>
    </p:spTree>
    <p:extLst>
      <p:ext uri="{BB962C8B-B14F-4D97-AF65-F5344CB8AC3E}">
        <p14:creationId xmlns:p14="http://schemas.microsoft.com/office/powerpoint/2010/main" val="2004434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L" dirty="0"/>
              <a:t>Objetivos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Reestablecer volumen </a:t>
            </a:r>
            <a:r>
              <a:rPr lang="es-CL" dirty="0" err="1"/>
              <a:t>intravascular</a:t>
            </a:r>
            <a:r>
              <a:rPr lang="es-CL" dirty="0"/>
              <a:t> (soluciones coloides y cristaloides)</a:t>
            </a:r>
          </a:p>
          <a:p>
            <a:r>
              <a:rPr lang="es-CL" dirty="0"/>
              <a:t>Reestablecer perfusión tisular</a:t>
            </a:r>
          </a:p>
          <a:p>
            <a:endParaRPr lang="es-CL" dirty="0"/>
          </a:p>
          <a:p>
            <a:r>
              <a:rPr lang="es-CL" dirty="0"/>
              <a:t>Necesaria para shock hipovolémico y distributivo</a:t>
            </a:r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07943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s-CL" dirty="0"/>
              <a:t>Tipos de soluciones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2491402"/>
              </p:ext>
            </p:extLst>
          </p:nvPr>
        </p:nvGraphicFramePr>
        <p:xfrm>
          <a:off x="467544" y="1052736"/>
          <a:ext cx="8219256" cy="5412481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736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8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4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1322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S. cristaloides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S. coloide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867">
                <a:tc>
                  <a:txBody>
                    <a:bodyPr/>
                    <a:lstStyle/>
                    <a:p>
                      <a:r>
                        <a:rPr lang="es-CL" dirty="0"/>
                        <a:t>Ejemplo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Solución salina</a:t>
                      </a:r>
                    </a:p>
                    <a:p>
                      <a:r>
                        <a:rPr lang="es-CL" dirty="0" err="1"/>
                        <a:t>Ringer</a:t>
                      </a:r>
                      <a:r>
                        <a:rPr lang="es-CL" dirty="0"/>
                        <a:t> Lactato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/>
                        <a:t>Albúmina+plasma</a:t>
                      </a:r>
                      <a:r>
                        <a:rPr lang="es-CL" baseline="0" dirty="0"/>
                        <a:t> congelado+…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867">
                <a:tc>
                  <a:txBody>
                    <a:bodyPr/>
                    <a:lstStyle/>
                    <a:p>
                      <a:r>
                        <a:rPr lang="es-CL" dirty="0"/>
                        <a:t>Pro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Económicas, fácil de obtener y no causan reacciones. Iniciar manejo con este tipo de solución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/>
                        <a:t>Expansoras</a:t>
                      </a:r>
                      <a:r>
                        <a:rPr lang="es-CL" baseline="0" dirty="0"/>
                        <a:t> más eficaces del volumen </a:t>
                      </a:r>
                      <a:r>
                        <a:rPr lang="es-CL" baseline="0" dirty="0" err="1"/>
                        <a:t>intra</a:t>
                      </a:r>
                      <a:r>
                        <a:rPr lang="es-CL" baseline="0" dirty="0"/>
                        <a:t> vascular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5181">
                <a:tc>
                  <a:txBody>
                    <a:bodyPr/>
                    <a:lstStyle/>
                    <a:p>
                      <a:r>
                        <a:rPr lang="es-CL" dirty="0"/>
                        <a:t>Contras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Sólo ¼ se queda en </a:t>
                      </a:r>
                      <a:r>
                        <a:rPr lang="es-CL" dirty="0" err="1"/>
                        <a:t>intravascular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Difícil obtención y preparación, pueden generar reacciones (de hemoderivados) y </a:t>
                      </a:r>
                      <a:r>
                        <a:rPr lang="es-CL" dirty="0" err="1"/>
                        <a:t>coagulopatías</a:t>
                      </a:r>
                      <a:r>
                        <a:rPr lang="es-CL" dirty="0"/>
                        <a:t> (sintéticos)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5867">
                <a:tc>
                  <a:txBody>
                    <a:bodyPr/>
                    <a:lstStyle/>
                    <a:p>
                      <a:r>
                        <a:rPr lang="es-CL" dirty="0"/>
                        <a:t>Volumen a administrar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Máximo 20-40 ml/kg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5524">
                <a:tc>
                  <a:txBody>
                    <a:bodyPr/>
                    <a:lstStyle/>
                    <a:p>
                      <a:r>
                        <a:rPr lang="es-CL" dirty="0"/>
                        <a:t>Precaución</a:t>
                      </a:r>
                      <a:r>
                        <a:rPr lang="es-CL" baseline="0" dirty="0"/>
                        <a:t> con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L" dirty="0"/>
                        <a:t>Niños con enfermedades graves, insuficiencia renal y cardiopatías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       Pueden desarrollar EPA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4 Flecha derecha"/>
          <p:cNvSpPr/>
          <p:nvPr/>
        </p:nvSpPr>
        <p:spPr>
          <a:xfrm>
            <a:off x="5148064" y="5580567"/>
            <a:ext cx="216024" cy="216024"/>
          </a:xfrm>
          <a:prstGeom prst="rightArrow">
            <a:avLst/>
          </a:prstGeom>
          <a:solidFill>
            <a:srgbClr val="EB3996"/>
          </a:solidFill>
          <a:ln>
            <a:solidFill>
              <a:srgbClr val="EB39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EB39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9326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Volumen y frecuencia a administrar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8123638"/>
              </p:ext>
            </p:extLst>
          </p:nvPr>
        </p:nvGraphicFramePr>
        <p:xfrm>
          <a:off x="457200" y="1600200"/>
          <a:ext cx="8229600" cy="4536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7250">
                <a:tc>
                  <a:txBody>
                    <a:bodyPr/>
                    <a:lstStyle/>
                    <a:p>
                      <a:pPr algn="ctr"/>
                      <a:endParaRPr lang="es-CL" dirty="0"/>
                    </a:p>
                    <a:p>
                      <a:pPr algn="ctr"/>
                      <a:r>
                        <a:rPr lang="es-CL" dirty="0"/>
                        <a:t>Tipo de Shock</a:t>
                      </a:r>
                    </a:p>
                  </a:txBody>
                  <a:tcPr>
                    <a:solidFill>
                      <a:srgbClr val="EB3996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  <a:p>
                      <a:pPr algn="ctr"/>
                      <a:r>
                        <a:rPr lang="es-CL" dirty="0" err="1"/>
                        <a:t>Volúmen</a:t>
                      </a:r>
                      <a:r>
                        <a:rPr lang="es-CL" dirty="0"/>
                        <a:t> de líquido</a:t>
                      </a:r>
                    </a:p>
                  </a:txBody>
                  <a:tcPr>
                    <a:solidFill>
                      <a:srgbClr val="EB39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Frecuencia</a:t>
                      </a:r>
                      <a:r>
                        <a:rPr lang="es-CL" baseline="0" dirty="0"/>
                        <a:t> de administración</a:t>
                      </a:r>
                      <a:endParaRPr lang="es-CL" dirty="0"/>
                    </a:p>
                  </a:txBody>
                  <a:tcPr>
                    <a:solidFill>
                      <a:srgbClr val="EB39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250">
                <a:tc>
                  <a:txBody>
                    <a:bodyPr/>
                    <a:lstStyle/>
                    <a:p>
                      <a:r>
                        <a:rPr lang="es-CL" b="1" dirty="0"/>
                        <a:t>Shock hipovolémico</a:t>
                      </a:r>
                    </a:p>
                    <a:p>
                      <a:r>
                        <a:rPr lang="es-CL" b="1" dirty="0"/>
                        <a:t>Shock distributivo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Bolo 20 ml/kg</a:t>
                      </a:r>
                    </a:p>
                    <a:p>
                      <a:r>
                        <a:rPr lang="es-CL" dirty="0"/>
                        <a:t>Repetir si se requiere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5-10 minutos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7250">
                <a:tc>
                  <a:txBody>
                    <a:bodyPr/>
                    <a:lstStyle/>
                    <a:p>
                      <a:r>
                        <a:rPr lang="es-CL" b="1" dirty="0"/>
                        <a:t>Shock cardiogénico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5-10ml/kg</a:t>
                      </a:r>
                    </a:p>
                    <a:p>
                      <a:r>
                        <a:rPr lang="es-CL" dirty="0"/>
                        <a:t>Repetir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10-20 minutos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7250">
                <a:tc>
                  <a:txBody>
                    <a:bodyPr/>
                    <a:lstStyle/>
                    <a:p>
                      <a:r>
                        <a:rPr lang="es-CL" b="1" dirty="0" err="1"/>
                        <a:t>Cetoacidosis</a:t>
                      </a:r>
                      <a:r>
                        <a:rPr lang="es-CL" b="1" dirty="0"/>
                        <a:t> con shock compensado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10-20</a:t>
                      </a:r>
                      <a:r>
                        <a:rPr lang="es-CL" baseline="0" dirty="0"/>
                        <a:t> ml/kg</a:t>
                      </a:r>
                      <a:endParaRPr lang="es-CL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Durante 1 hora*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7250">
                <a:tc>
                  <a:txBody>
                    <a:bodyPr/>
                    <a:lstStyle/>
                    <a:p>
                      <a:r>
                        <a:rPr lang="es-CL" b="1" dirty="0"/>
                        <a:t>Intoxicación (BCC o BB)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5-10</a:t>
                      </a:r>
                      <a:r>
                        <a:rPr lang="es-CL" baseline="0" dirty="0"/>
                        <a:t> ml/kg y repetir</a:t>
                      </a:r>
                      <a:endParaRPr lang="es-CL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10-20 minutos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395536" y="6346915"/>
            <a:ext cx="2427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/>
              <a:t>*Para prevenir edema cerebral</a:t>
            </a:r>
          </a:p>
        </p:txBody>
      </p:sp>
    </p:spTree>
    <p:extLst>
      <p:ext uri="{BB962C8B-B14F-4D97-AF65-F5344CB8AC3E}">
        <p14:creationId xmlns:p14="http://schemas.microsoft.com/office/powerpoint/2010/main" val="3053616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Administración rápida de </a:t>
            </a:r>
            <a:r>
              <a:rPr lang="es-CL" dirty="0" err="1"/>
              <a:t>fluídos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060848"/>
            <a:ext cx="5482952" cy="4320480"/>
          </a:xfrm>
        </p:spPr>
        <p:txBody>
          <a:bodyPr>
            <a:normAutofit/>
          </a:bodyPr>
          <a:lstStyle/>
          <a:p>
            <a:pPr algn="just"/>
            <a:r>
              <a:rPr lang="es-CL" dirty="0"/>
              <a:t>Colocar catéter IV lo más grande posible</a:t>
            </a:r>
          </a:p>
          <a:p>
            <a:pPr algn="just"/>
            <a:r>
              <a:rPr lang="es-CL" dirty="0"/>
              <a:t>Llave de 3 pasos</a:t>
            </a:r>
          </a:p>
          <a:p>
            <a:pPr algn="just"/>
            <a:r>
              <a:rPr lang="es-CL" dirty="0"/>
              <a:t>Inyectar líquido con jeringa de 30 a 60 ml, bolsa a presión o dispositivo de infusión rápida (NO BOMBA)</a:t>
            </a:r>
          </a:p>
        </p:txBody>
      </p:sp>
      <p:pic>
        <p:nvPicPr>
          <p:cNvPr id="2050" name="Picture 2" descr="http://www.anestesiar.org/WP/uploads/2010/10/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17032"/>
            <a:ext cx="291502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560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Después de cada bolo…reevaluar</a:t>
            </a:r>
          </a:p>
        </p:txBody>
      </p:sp>
      <p:sp>
        <p:nvSpPr>
          <p:cNvPr id="4" name="3 Elipse"/>
          <p:cNvSpPr/>
          <p:nvPr/>
        </p:nvSpPr>
        <p:spPr>
          <a:xfrm>
            <a:off x="827584" y="2276872"/>
            <a:ext cx="3456384" cy="3312368"/>
          </a:xfrm>
          <a:prstGeom prst="ellipse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4 CuadroTexto"/>
          <p:cNvSpPr txBox="1"/>
          <p:nvPr/>
        </p:nvSpPr>
        <p:spPr>
          <a:xfrm>
            <a:off x="1429602" y="2963560"/>
            <a:ext cx="25562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b="1" dirty="0">
                <a:solidFill>
                  <a:schemeClr val="bg1"/>
                </a:solidFill>
              </a:rPr>
              <a:t>Llene capilar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b="1" dirty="0">
                <a:solidFill>
                  <a:schemeClr val="bg1"/>
                </a:solidFill>
              </a:rPr>
              <a:t>Presión arterial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b="1" dirty="0">
                <a:solidFill>
                  <a:schemeClr val="bg1"/>
                </a:solidFill>
              </a:rPr>
              <a:t>FR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b="1" dirty="0">
                <a:solidFill>
                  <a:schemeClr val="bg1"/>
                </a:solidFill>
              </a:rPr>
              <a:t>Diuresis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b="1" dirty="0">
                <a:solidFill>
                  <a:schemeClr val="bg1"/>
                </a:solidFill>
              </a:rPr>
              <a:t>Estado de consciencia</a:t>
            </a:r>
          </a:p>
        </p:txBody>
      </p:sp>
      <p:sp>
        <p:nvSpPr>
          <p:cNvPr id="6" name="5 Elipse"/>
          <p:cNvSpPr/>
          <p:nvPr/>
        </p:nvSpPr>
        <p:spPr>
          <a:xfrm>
            <a:off x="6357187" y="2060848"/>
            <a:ext cx="1368152" cy="129614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Mejora</a:t>
            </a:r>
          </a:p>
        </p:txBody>
      </p:sp>
      <p:sp>
        <p:nvSpPr>
          <p:cNvPr id="8" name="7 Elipse"/>
          <p:cNvSpPr/>
          <p:nvPr/>
        </p:nvSpPr>
        <p:spPr>
          <a:xfrm>
            <a:off x="6254468" y="4630718"/>
            <a:ext cx="1485884" cy="146257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No mejora: buscar causas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 flipV="1">
            <a:off x="4572000" y="2852936"/>
            <a:ext cx="1512168" cy="720080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>
            <a:off x="4427984" y="4725144"/>
            <a:ext cx="1656184" cy="50405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195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143000"/>
          </a:xfrm>
        </p:spPr>
        <p:txBody>
          <a:bodyPr/>
          <a:lstStyle/>
          <a:p>
            <a:r>
              <a:rPr lang="es-CL" dirty="0"/>
              <a:t>Transfusiones</a:t>
            </a:r>
          </a:p>
        </p:txBody>
      </p:sp>
    </p:spTree>
    <p:extLst>
      <p:ext uri="{BB962C8B-B14F-4D97-AF65-F5344CB8AC3E}">
        <p14:creationId xmlns:p14="http://schemas.microsoft.com/office/powerpoint/2010/main" val="16318645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¿Cuándo usar hemoderivados?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352111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82111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31409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CL" dirty="0"/>
              <a:t>Corrección alteraciones metabólicas</a:t>
            </a:r>
          </a:p>
        </p:txBody>
      </p:sp>
    </p:spTree>
    <p:extLst>
      <p:ext uri="{BB962C8B-B14F-4D97-AF65-F5344CB8AC3E}">
        <p14:creationId xmlns:p14="http://schemas.microsoft.com/office/powerpoint/2010/main" val="40815338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No olvidar: control glicemia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764904"/>
          </a:xfrm>
        </p:spPr>
        <p:txBody>
          <a:bodyPr/>
          <a:lstStyle/>
          <a:p>
            <a:pPr algn="just"/>
            <a:r>
              <a:rPr lang="es-CL" dirty="0"/>
              <a:t>Durante un episodio de esfuerzo fisiológico un niño puede tener hipoglicemias</a:t>
            </a:r>
          </a:p>
          <a:p>
            <a:pPr algn="just"/>
            <a:r>
              <a:rPr lang="es-CL" dirty="0"/>
              <a:t>Especial cuidado con enfermos crónicos y lactantes pequeños (menor reserva glucógeno)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928236"/>
              </p:ext>
            </p:extLst>
          </p:nvPr>
        </p:nvGraphicFramePr>
        <p:xfrm>
          <a:off x="1187624" y="4725144"/>
          <a:ext cx="6624736" cy="15121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4715">
                <a:tc>
                  <a:txBody>
                    <a:bodyPr/>
                    <a:lstStyle/>
                    <a:p>
                      <a:r>
                        <a:rPr lang="es-CL" dirty="0"/>
                        <a:t>RN</a:t>
                      </a:r>
                      <a:r>
                        <a:rPr lang="es-CL" baseline="0" dirty="0"/>
                        <a:t>T y RNPT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Hipoglicemia</a:t>
                      </a:r>
                      <a:r>
                        <a:rPr lang="es-CL" baseline="0" dirty="0"/>
                        <a:t> </a:t>
                      </a:r>
                      <a:r>
                        <a:rPr lang="es-CL" dirty="0"/>
                        <a:t> &lt;45 mg/dl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453">
                <a:tc>
                  <a:txBody>
                    <a:bodyPr/>
                    <a:lstStyle/>
                    <a:p>
                      <a:r>
                        <a:rPr lang="es-CL" dirty="0"/>
                        <a:t>Lactantes, niños y adolescentes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Hipoglicemia &lt;60 mg/dl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7927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Tipos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6115236"/>
              </p:ext>
            </p:extLst>
          </p:nvPr>
        </p:nvGraphicFramePr>
        <p:xfrm>
          <a:off x="0" y="1556792"/>
          <a:ext cx="9144000" cy="530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36298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Manejo hipoglicemia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6575827"/>
              </p:ext>
            </p:extLst>
          </p:nvPr>
        </p:nvGraphicFramePr>
        <p:xfrm>
          <a:off x="899592" y="2276872"/>
          <a:ext cx="7416824" cy="3705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26787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Y también…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Manejo hipocalcemia</a:t>
            </a:r>
          </a:p>
          <a:p>
            <a:r>
              <a:rPr lang="es-CL" dirty="0" err="1"/>
              <a:t>Hipokalemia</a:t>
            </a:r>
            <a:r>
              <a:rPr lang="es-CL" dirty="0"/>
              <a:t> (IR, acidosis, muerte celular, </a:t>
            </a:r>
            <a:r>
              <a:rPr lang="es-CL" dirty="0" err="1"/>
              <a:t>adm</a:t>
            </a:r>
            <a:r>
              <a:rPr lang="es-CL" dirty="0"/>
              <a:t>. Excesiva de fármacos)</a:t>
            </a:r>
          </a:p>
          <a:p>
            <a:r>
              <a:rPr lang="es-CL" dirty="0"/>
              <a:t>Acidosis metabólica (ácido láctico, IR)</a:t>
            </a:r>
          </a:p>
        </p:txBody>
      </p:sp>
    </p:spTree>
    <p:extLst>
      <p:ext uri="{BB962C8B-B14F-4D97-AF65-F5344CB8AC3E}">
        <p14:creationId xmlns:p14="http://schemas.microsoft.com/office/powerpoint/2010/main" val="24054756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996952"/>
            <a:ext cx="8229600" cy="1143000"/>
          </a:xfrm>
        </p:spPr>
        <p:txBody>
          <a:bodyPr/>
          <a:lstStyle/>
          <a:p>
            <a:r>
              <a:rPr lang="es-CL" dirty="0"/>
              <a:t>Manejo específico</a:t>
            </a:r>
          </a:p>
        </p:txBody>
      </p:sp>
    </p:spTree>
    <p:extLst>
      <p:ext uri="{BB962C8B-B14F-4D97-AF65-F5344CB8AC3E}">
        <p14:creationId xmlns:p14="http://schemas.microsoft.com/office/powerpoint/2010/main" val="8591612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2050" name="Picture 2" descr="C:\Users\maida\Desktop\New folder\IMG_20150611_2157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09" b="6323"/>
          <a:stretch/>
        </p:blipFill>
        <p:spPr bwMode="auto">
          <a:xfrm>
            <a:off x="1906930" y="0"/>
            <a:ext cx="5617398" cy="68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419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Criterios de valoración terapéutica</a:t>
            </a:r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2854316"/>
              </p:ext>
            </p:extLst>
          </p:nvPr>
        </p:nvGraphicFramePr>
        <p:xfrm>
          <a:off x="323528" y="1340768"/>
          <a:ext cx="836327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0" name="9 Conector recto de flecha"/>
          <p:cNvCxnSpPr/>
          <p:nvPr/>
        </p:nvCxnSpPr>
        <p:spPr>
          <a:xfrm>
            <a:off x="5945253" y="5517232"/>
            <a:ext cx="0" cy="432048"/>
          </a:xfrm>
          <a:prstGeom prst="straightConnector1">
            <a:avLst/>
          </a:prstGeom>
          <a:ln>
            <a:solidFill>
              <a:srgbClr val="EB3996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>
            <a:off x="6084168" y="2204864"/>
            <a:ext cx="0" cy="504056"/>
          </a:xfrm>
          <a:prstGeom prst="straightConnector1">
            <a:avLst/>
          </a:prstGeom>
          <a:ln>
            <a:solidFill>
              <a:srgbClr val="EB3996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0109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Shock hipovolémico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7438130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37012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122" name="Picture 2" descr="C:\Users\maida\Desktop\New folder\IMG_20150611_2159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5" t="2036" r="3506" b="7767"/>
          <a:stretch/>
        </p:blipFill>
        <p:spPr bwMode="auto">
          <a:xfrm>
            <a:off x="0" y="144016"/>
            <a:ext cx="9203308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7920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146" name="Picture 2" descr="C:\Users\maida\Desktop\New folder\IMG_20150611_2200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2" t="18110" r="3730" b="25058"/>
          <a:stretch/>
        </p:blipFill>
        <p:spPr bwMode="auto">
          <a:xfrm>
            <a:off x="1" y="1340768"/>
            <a:ext cx="9144000" cy="417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7784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7170" name="Picture 2" descr="C:\Users\maida\Desktop\New folder\IMG_20150611_2201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8" t="16636" r="23554"/>
          <a:stretch/>
        </p:blipFill>
        <p:spPr bwMode="auto">
          <a:xfrm>
            <a:off x="2123728" y="-11291"/>
            <a:ext cx="4060900" cy="686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0036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Shock cardiogénico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6709894"/>
              </p:ext>
            </p:extLst>
          </p:nvPr>
        </p:nvGraphicFramePr>
        <p:xfrm>
          <a:off x="0" y="1600200"/>
          <a:ext cx="9144000" cy="4421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796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Mecanismos compensatorios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825589"/>
              </p:ext>
            </p:extLst>
          </p:nvPr>
        </p:nvGraphicFramePr>
        <p:xfrm>
          <a:off x="42529" y="1484784"/>
          <a:ext cx="90678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82909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194" name="Picture 2" descr="C:\Users\maida\Downloads\IMG_20150611_225121781_HD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31" t="3614" r="10563" b="5021"/>
          <a:stretch/>
        </p:blipFill>
        <p:spPr bwMode="auto">
          <a:xfrm>
            <a:off x="827584" y="1013"/>
            <a:ext cx="7560840" cy="685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1836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908720"/>
            <a:ext cx="8229600" cy="1512168"/>
          </a:xfrm>
        </p:spPr>
        <p:txBody>
          <a:bodyPr/>
          <a:lstStyle/>
          <a:p>
            <a:endParaRPr lang="es-CL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150695813"/>
              </p:ext>
            </p:extLst>
          </p:nvPr>
        </p:nvGraphicFramePr>
        <p:xfrm>
          <a:off x="755576" y="332876"/>
          <a:ext cx="7704856" cy="6120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1979712" y="5260558"/>
            <a:ext cx="1872208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chemeClr val="bg1"/>
                </a:solidFill>
              </a:rPr>
              <a:t>S. caliente</a:t>
            </a:r>
          </a:p>
        </p:txBody>
      </p:sp>
      <p:cxnSp>
        <p:nvCxnSpPr>
          <p:cNvPr id="6" name="5 Conector recto"/>
          <p:cNvCxnSpPr/>
          <p:nvPr/>
        </p:nvCxnSpPr>
        <p:spPr>
          <a:xfrm>
            <a:off x="2843808" y="4665450"/>
            <a:ext cx="0" cy="60742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2458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aida\Desktop\New folder\IMG_20150611_2203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2" t="21823" r="2655" b="1849"/>
          <a:stretch/>
        </p:blipFill>
        <p:spPr bwMode="auto">
          <a:xfrm>
            <a:off x="1331207" y="0"/>
            <a:ext cx="6337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1443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Shock séptico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5915000" cy="4709120"/>
          </a:xfrm>
        </p:spPr>
        <p:txBody>
          <a:bodyPr>
            <a:normAutofit fontScale="77500" lnSpcReduction="20000"/>
          </a:bodyPr>
          <a:lstStyle/>
          <a:p>
            <a:pPr marL="228600" indent="-228600" algn="just">
              <a:buAutoNum type="arabicPeriod"/>
            </a:pPr>
            <a:r>
              <a:rPr lang="es-CL" dirty="0"/>
              <a:t>Administración rápida de bolo de líquidos</a:t>
            </a:r>
          </a:p>
          <a:p>
            <a:pPr marL="228600" indent="-228600" algn="just">
              <a:buAutoNum type="arabicPeriod"/>
            </a:pPr>
            <a:r>
              <a:rPr lang="es-CL" dirty="0"/>
              <a:t>Tomar cultivos y comenzar terapia antibiótica</a:t>
            </a:r>
          </a:p>
          <a:p>
            <a:pPr marL="228600" indent="-228600" algn="just">
              <a:buAutoNum type="arabicPeriod"/>
            </a:pPr>
            <a:r>
              <a:rPr lang="es-CL" dirty="0"/>
              <a:t>Si no responde a </a:t>
            </a:r>
            <a:r>
              <a:rPr lang="es-CL" dirty="0" err="1"/>
              <a:t>fluídos</a:t>
            </a:r>
            <a:r>
              <a:rPr lang="es-CL" dirty="0"/>
              <a:t>, instalar acceso venoso central y arterial y administrar drogas </a:t>
            </a:r>
            <a:r>
              <a:rPr lang="es-CL" dirty="0" err="1"/>
              <a:t>vasoactivas</a:t>
            </a:r>
            <a:r>
              <a:rPr lang="es-CL" dirty="0"/>
              <a:t> (DVA)</a:t>
            </a:r>
          </a:p>
          <a:p>
            <a:pPr marL="228600" indent="-228600" algn="just">
              <a:buAutoNum type="arabicPeriod"/>
            </a:pPr>
            <a:r>
              <a:rPr lang="es-CL" dirty="0"/>
              <a:t>Identificar alteraciones metabólicas y corregirlas</a:t>
            </a:r>
          </a:p>
          <a:p>
            <a:pPr marL="228600" indent="-228600" algn="just">
              <a:buAutoNum type="arabicPeriod"/>
            </a:pPr>
            <a:r>
              <a:rPr lang="es-CL" dirty="0"/>
              <a:t>Hacer pruebas diagnósticas</a:t>
            </a:r>
          </a:p>
          <a:p>
            <a:pPr marL="228600" indent="-228600" algn="just">
              <a:buAutoNum type="arabicPeriod"/>
            </a:pPr>
            <a:r>
              <a:rPr lang="es-CL" dirty="0"/>
              <a:t>Si no hay buena respuesta a DVA, transfundir (</a:t>
            </a:r>
            <a:r>
              <a:rPr lang="es-CL" dirty="0" err="1"/>
              <a:t>hb</a:t>
            </a:r>
            <a:r>
              <a:rPr lang="es-CL" dirty="0"/>
              <a:t>&lt; 10) para aumentar capacidad de transporte de oxígeno)</a:t>
            </a:r>
          </a:p>
          <a:p>
            <a:pPr marL="228600" indent="-228600" algn="just">
              <a:buAutoNum type="arabicPeriod"/>
            </a:pPr>
            <a:r>
              <a:rPr lang="es-CL" dirty="0"/>
              <a:t>Considerar ventilación asistida y PEEP</a:t>
            </a:r>
          </a:p>
          <a:p>
            <a:endParaRPr lang="es-CL" dirty="0"/>
          </a:p>
        </p:txBody>
      </p:sp>
      <p:sp>
        <p:nvSpPr>
          <p:cNvPr id="4" name="3 Elipse"/>
          <p:cNvSpPr/>
          <p:nvPr/>
        </p:nvSpPr>
        <p:spPr>
          <a:xfrm>
            <a:off x="6802466" y="2852936"/>
            <a:ext cx="1944216" cy="223224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Usar DVA según tipo de shock </a:t>
            </a:r>
            <a:r>
              <a:rPr lang="es-CL" dirty="0" err="1"/>
              <a:t>septico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730318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Shock anafiláctico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Corregir alteración cardiopulmonar</a:t>
            </a:r>
          </a:p>
          <a:p>
            <a:r>
              <a:rPr lang="es-CL" dirty="0"/>
              <a:t>Bloquear mediadores de Respuesta alérgica</a:t>
            </a:r>
          </a:p>
          <a:p>
            <a:endParaRPr lang="es-CL" dirty="0"/>
          </a:p>
          <a:p>
            <a:endParaRPr lang="es-CL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812821401"/>
              </p:ext>
            </p:extLst>
          </p:nvPr>
        </p:nvGraphicFramePr>
        <p:xfrm>
          <a:off x="467544" y="2996952"/>
          <a:ext cx="7848872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13047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Shock </a:t>
            </a:r>
            <a:r>
              <a:rPr lang="es-CL" dirty="0" err="1"/>
              <a:t>neurogénico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Hipotensión-bradicardia-hipotermia</a:t>
            </a:r>
          </a:p>
          <a:p>
            <a:endParaRPr lang="es-CL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645239127"/>
              </p:ext>
            </p:extLst>
          </p:nvPr>
        </p:nvGraphicFramePr>
        <p:xfrm>
          <a:off x="251520" y="2420888"/>
          <a:ext cx="864096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83480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Shock obstructivo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68760"/>
          </a:xfrm>
        </p:spPr>
        <p:txBody>
          <a:bodyPr/>
          <a:lstStyle/>
          <a:p>
            <a:r>
              <a:rPr lang="es-CL" dirty="0"/>
              <a:t>Corregir causa de obstrucción</a:t>
            </a:r>
          </a:p>
          <a:p>
            <a:r>
              <a:rPr lang="es-CL" dirty="0"/>
              <a:t>Reestablecer perfusión tisular</a:t>
            </a: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482652691"/>
              </p:ext>
            </p:extLst>
          </p:nvPr>
        </p:nvGraphicFramePr>
        <p:xfrm>
          <a:off x="0" y="2780928"/>
          <a:ext cx="8532440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83399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661" y="-71049"/>
            <a:ext cx="4592711" cy="334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76601"/>
            <a:ext cx="4572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7"/>
            <a:ext cx="4572000" cy="686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  <a:solidFill>
            <a:schemeClr val="tx2">
              <a:lumMod val="75000"/>
              <a:alpha val="78000"/>
            </a:schemeClr>
          </a:solidFill>
        </p:spPr>
        <p:txBody>
          <a:bodyPr/>
          <a:lstStyle/>
          <a:p>
            <a:r>
              <a:rPr lang="es-CL" b="1" dirty="0">
                <a:solidFill>
                  <a:schemeClr val="bg1"/>
                </a:solidFill>
              </a:rPr>
              <a:t>Accesos para administrar volumen</a:t>
            </a:r>
          </a:p>
        </p:txBody>
      </p:sp>
    </p:spTree>
    <p:extLst>
      <p:ext uri="{BB962C8B-B14F-4D97-AF65-F5344CB8AC3E}">
        <p14:creationId xmlns:p14="http://schemas.microsoft.com/office/powerpoint/2010/main" val="38523018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Acceso </a:t>
            </a:r>
            <a:r>
              <a:rPr lang="es-CL" dirty="0" err="1"/>
              <a:t>intraóseo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Permite acceso al plexo venoso de la médula ósea no </a:t>
            </a:r>
            <a:r>
              <a:rPr lang="es-CL" dirty="0" err="1"/>
              <a:t>colapsable</a:t>
            </a:r>
            <a:r>
              <a:rPr lang="es-CL" dirty="0"/>
              <a:t>, que sirve como vía rápida, segura y fiable de administración de fármacos, coloides, cristaloides y sangre durante la reanimación. </a:t>
            </a:r>
          </a:p>
          <a:p>
            <a:r>
              <a:rPr lang="es-CL" dirty="0"/>
              <a:t>30-60 </a:t>
            </a:r>
            <a:r>
              <a:rPr lang="es-CL" dirty="0" err="1"/>
              <a:t>seg</a:t>
            </a:r>
            <a:r>
              <a:rPr lang="es-CL" dirty="0"/>
              <a:t> en ser instalada</a:t>
            </a:r>
          </a:p>
        </p:txBody>
      </p:sp>
    </p:spTree>
    <p:extLst>
      <p:ext uri="{BB962C8B-B14F-4D97-AF65-F5344CB8AC3E}">
        <p14:creationId xmlns:p14="http://schemas.microsoft.com/office/powerpoint/2010/main" val="646699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ida\Desktop\New folder\IMG_20150611_2209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73" t="8068" r="7839" b="50534"/>
          <a:stretch/>
        </p:blipFill>
        <p:spPr bwMode="auto">
          <a:xfrm>
            <a:off x="1043607" y="908721"/>
            <a:ext cx="7128793" cy="451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42" y="-243408"/>
            <a:ext cx="8229600" cy="1143000"/>
          </a:xfrm>
          <a:solidFill>
            <a:schemeClr val="tx2">
              <a:lumMod val="75000"/>
              <a:alpha val="19000"/>
            </a:schemeClr>
          </a:solidFill>
        </p:spPr>
        <p:txBody>
          <a:bodyPr/>
          <a:lstStyle/>
          <a:p>
            <a:r>
              <a:rPr lang="es-CL" dirty="0"/>
              <a:t>Lugares acceso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45224"/>
            <a:ext cx="9468544" cy="1761059"/>
          </a:xfrm>
          <a:solidFill>
            <a:schemeClr val="tx2">
              <a:lumMod val="75000"/>
              <a:alpha val="18000"/>
            </a:schemeClr>
          </a:solidFill>
        </p:spPr>
        <p:txBody>
          <a:bodyPr/>
          <a:lstStyle/>
          <a:p>
            <a:r>
              <a:rPr lang="es-CL" dirty="0"/>
              <a:t>Tibia proximal: debajo de la placa </a:t>
            </a:r>
            <a:r>
              <a:rPr lang="es-CL" dirty="0" err="1"/>
              <a:t>epifisiaria</a:t>
            </a:r>
            <a:r>
              <a:rPr lang="es-CL" dirty="0"/>
              <a:t>.</a:t>
            </a:r>
          </a:p>
          <a:p>
            <a:r>
              <a:rPr lang="es-CL" dirty="0"/>
              <a:t>Tibia distal, Fémur distal, Espina ilíaca anterosuperior</a:t>
            </a:r>
          </a:p>
        </p:txBody>
      </p:sp>
    </p:spTree>
    <p:extLst>
      <p:ext uri="{BB962C8B-B14F-4D97-AF65-F5344CB8AC3E}">
        <p14:creationId xmlns:p14="http://schemas.microsoft.com/office/powerpoint/2010/main" val="3730765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Progresión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6872129"/>
              </p:ext>
            </p:extLst>
          </p:nvPr>
        </p:nvGraphicFramePr>
        <p:xfrm>
          <a:off x="457200" y="1600201"/>
          <a:ext cx="82296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44642867"/>
              </p:ext>
            </p:extLst>
          </p:nvPr>
        </p:nvGraphicFramePr>
        <p:xfrm>
          <a:off x="1524000" y="3886200"/>
          <a:ext cx="6096000" cy="261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0410063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Contraindicaciones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Lesiones y fracturas cerca del lugar</a:t>
            </a:r>
          </a:p>
          <a:p>
            <a:r>
              <a:rPr lang="es-CL" dirty="0"/>
              <a:t>Hueso patológico (</a:t>
            </a:r>
            <a:r>
              <a:rPr lang="es-CL" dirty="0" err="1"/>
              <a:t>osteogénesis</a:t>
            </a:r>
            <a:r>
              <a:rPr lang="es-CL" dirty="0"/>
              <a:t> imperfecta)</a:t>
            </a:r>
          </a:p>
          <a:p>
            <a:r>
              <a:rPr lang="es-CL" dirty="0"/>
              <a:t>Fracaso del intento previo</a:t>
            </a:r>
          </a:p>
        </p:txBody>
      </p:sp>
    </p:spTree>
    <p:extLst>
      <p:ext uri="{BB962C8B-B14F-4D97-AF65-F5344CB8AC3E}">
        <p14:creationId xmlns:p14="http://schemas.microsoft.com/office/powerpoint/2010/main" val="7362508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Procedimiento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7273649"/>
              </p:ext>
            </p:extLst>
          </p:nvPr>
        </p:nvGraphicFramePr>
        <p:xfrm>
          <a:off x="0" y="1556792"/>
          <a:ext cx="914400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90596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Procedimiento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878527"/>
              </p:ext>
            </p:extLst>
          </p:nvPr>
        </p:nvGraphicFramePr>
        <p:xfrm>
          <a:off x="0" y="1600200"/>
          <a:ext cx="9144000" cy="51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37496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Procedimiento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6824073"/>
              </p:ext>
            </p:extLst>
          </p:nvPr>
        </p:nvGraphicFramePr>
        <p:xfrm>
          <a:off x="0" y="1600200"/>
          <a:ext cx="9144000" cy="51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90051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Aguja insertada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3493035"/>
              </p:ext>
            </p:extLst>
          </p:nvPr>
        </p:nvGraphicFramePr>
        <p:xfrm>
          <a:off x="0" y="1600200"/>
          <a:ext cx="9144000" cy="51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95198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1266" name="Picture 2" descr="C:\Users\maida\Desktop\New folder\IMG_20150611_2209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59" t="5485" r="8396" b="28366"/>
          <a:stretch/>
        </p:blipFill>
        <p:spPr bwMode="auto">
          <a:xfrm>
            <a:off x="3018408" y="0"/>
            <a:ext cx="61255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aida\Desktop\New folder\IMG_20150611_22050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76" t="-285" r="20072" b="7173"/>
          <a:stretch/>
        </p:blipFill>
        <p:spPr bwMode="auto">
          <a:xfrm>
            <a:off x="-36512" y="0"/>
            <a:ext cx="3223998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7071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42" name="Picture 2" descr="C:\Users\maida\Desktop\New folder\IMG_20150611_2206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" r="4588" b="8804"/>
          <a:stretch/>
        </p:blipFill>
        <p:spPr bwMode="auto">
          <a:xfrm>
            <a:off x="1" y="116632"/>
            <a:ext cx="9144000" cy="660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5793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994926"/>
            <a:ext cx="525658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908720"/>
            <a:ext cx="7772400" cy="1470025"/>
          </a:xfrm>
        </p:spPr>
        <p:txBody>
          <a:bodyPr/>
          <a:lstStyle/>
          <a:p>
            <a:r>
              <a:rPr lang="es-CL" b="1" dirty="0"/>
              <a:t>Shock y accesos vasculares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2564904"/>
            <a:ext cx="6400800" cy="1752600"/>
          </a:xfrm>
        </p:spPr>
        <p:txBody>
          <a:bodyPr>
            <a:normAutofit/>
          </a:bodyPr>
          <a:lstStyle/>
          <a:p>
            <a:r>
              <a:rPr lang="es-CL" dirty="0">
                <a:solidFill>
                  <a:schemeClr val="tx2">
                    <a:lumMod val="75000"/>
                  </a:schemeClr>
                </a:solidFill>
              </a:rPr>
              <a:t>Dr. Felipe </a:t>
            </a:r>
            <a:r>
              <a:rPr lang="es-CL" dirty="0" err="1">
                <a:solidFill>
                  <a:schemeClr val="tx2">
                    <a:lumMod val="75000"/>
                  </a:schemeClr>
                </a:solidFill>
              </a:rPr>
              <a:t>Yagnam</a:t>
            </a:r>
            <a:endParaRPr lang="es-CL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s-CL" dirty="0">
                <a:solidFill>
                  <a:schemeClr val="tx2">
                    <a:lumMod val="75000"/>
                  </a:schemeClr>
                </a:solidFill>
              </a:rPr>
              <a:t>Dra. Fabiola Castro</a:t>
            </a:r>
          </a:p>
        </p:txBody>
      </p:sp>
    </p:spTree>
    <p:extLst>
      <p:ext uri="{BB962C8B-B14F-4D97-AF65-F5344CB8AC3E}">
        <p14:creationId xmlns:p14="http://schemas.microsoft.com/office/powerpoint/2010/main" val="1419375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Shock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5833476"/>
              </p:ext>
            </p:extLst>
          </p:nvPr>
        </p:nvGraphicFramePr>
        <p:xfrm>
          <a:off x="0" y="1447800"/>
          <a:ext cx="9144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4003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Shock hipovolémico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s-CL" sz="2800" dirty="0"/>
              <a:t>Causa mas común en niños</a:t>
            </a:r>
          </a:p>
          <a:p>
            <a:pPr lvl="1"/>
            <a:r>
              <a:rPr lang="es-CL" sz="2400" dirty="0"/>
              <a:t>Diarrea</a:t>
            </a:r>
          </a:p>
          <a:p>
            <a:pPr lvl="1"/>
            <a:r>
              <a:rPr lang="es-CL" sz="2400" dirty="0"/>
              <a:t>Vómito</a:t>
            </a:r>
          </a:p>
          <a:p>
            <a:pPr lvl="1"/>
            <a:r>
              <a:rPr lang="es-CL" sz="2400" dirty="0"/>
              <a:t>Hemorragia (interna y externa)</a:t>
            </a:r>
          </a:p>
          <a:p>
            <a:pPr lvl="1"/>
            <a:r>
              <a:rPr lang="es-CL" sz="2400" dirty="0"/>
              <a:t>Poca ingesta de líquidos</a:t>
            </a:r>
          </a:p>
          <a:p>
            <a:pPr lvl="1"/>
            <a:r>
              <a:rPr lang="es-CL" sz="2400" dirty="0"/>
              <a:t>Diuresis osmótica</a:t>
            </a:r>
          </a:p>
          <a:p>
            <a:pPr lvl="1"/>
            <a:r>
              <a:rPr lang="es-CL" sz="2400" dirty="0"/>
              <a:t>Quemaduras extensas</a:t>
            </a:r>
          </a:p>
          <a:p>
            <a:pPr lvl="1"/>
            <a:endParaRPr lang="es-CL" sz="2400" dirty="0"/>
          </a:p>
          <a:p>
            <a:r>
              <a:rPr lang="es-CL" sz="2800" dirty="0"/>
              <a:t>Signos</a:t>
            </a:r>
          </a:p>
          <a:p>
            <a:pPr lvl="1"/>
            <a:r>
              <a:rPr lang="es-CL" sz="2400" dirty="0"/>
              <a:t>Taquipnea</a:t>
            </a:r>
          </a:p>
          <a:p>
            <a:pPr lvl="1"/>
            <a:r>
              <a:rPr lang="es-CL" sz="2400" dirty="0"/>
              <a:t>Taquicardia</a:t>
            </a:r>
          </a:p>
          <a:p>
            <a:pPr lvl="1"/>
            <a:r>
              <a:rPr lang="es-CL" sz="2400" dirty="0"/>
              <a:t>Pulsos débiles</a:t>
            </a:r>
          </a:p>
          <a:p>
            <a:pPr lvl="1"/>
            <a:r>
              <a:rPr lang="es-CL" sz="2400" dirty="0"/>
              <a:t>Llene </a:t>
            </a:r>
            <a:r>
              <a:rPr lang="es-CL" sz="2400" dirty="0" err="1"/>
              <a:t>cap</a:t>
            </a:r>
            <a:r>
              <a:rPr lang="es-CL" sz="2400" dirty="0"/>
              <a:t>&gt;2seg</a:t>
            </a:r>
          </a:p>
          <a:p>
            <a:pPr lvl="1"/>
            <a:r>
              <a:rPr lang="es-CL" sz="2400" dirty="0"/>
              <a:t>Palidez</a:t>
            </a:r>
          </a:p>
          <a:p>
            <a:pPr lvl="1"/>
            <a:r>
              <a:rPr lang="es-CL" sz="2400" dirty="0"/>
              <a:t>Oliguria</a:t>
            </a:r>
          </a:p>
          <a:p>
            <a:pPr lvl="1"/>
            <a:r>
              <a:rPr lang="es-CL" sz="2400" dirty="0"/>
              <a:t>Alteración de conciencia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5659113"/>
              </p:ext>
            </p:extLst>
          </p:nvPr>
        </p:nvGraphicFramePr>
        <p:xfrm>
          <a:off x="0" y="5588000"/>
          <a:ext cx="9144000" cy="127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9629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Shock distributivo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s-CL" dirty="0"/>
              <a:t>Signos </a:t>
            </a:r>
          </a:p>
          <a:p>
            <a:pPr lvl="1"/>
            <a:r>
              <a:rPr lang="es-CL" dirty="0"/>
              <a:t>Baja RVS </a:t>
            </a:r>
          </a:p>
          <a:p>
            <a:pPr lvl="1"/>
            <a:r>
              <a:rPr lang="es-CL" dirty="0"/>
              <a:t>Mayor flujo sanguíneo</a:t>
            </a:r>
          </a:p>
          <a:p>
            <a:pPr lvl="1"/>
            <a:r>
              <a:rPr lang="es-CL" dirty="0"/>
              <a:t>Perfusión inadecuada del lecho vascular </a:t>
            </a:r>
            <a:r>
              <a:rPr lang="es-CL" dirty="0" err="1"/>
              <a:t>esplánico</a:t>
            </a:r>
            <a:endParaRPr lang="es-CL" dirty="0"/>
          </a:p>
          <a:p>
            <a:pPr lvl="1"/>
            <a:r>
              <a:rPr lang="es-CL" dirty="0"/>
              <a:t>Liberación de mediadores inflamatorios</a:t>
            </a:r>
          </a:p>
          <a:p>
            <a:pPr lvl="1"/>
            <a:r>
              <a:rPr lang="es-CL" dirty="0"/>
              <a:t>Reducción del volumen causada por el escape capilar</a:t>
            </a:r>
          </a:p>
          <a:p>
            <a:pPr lvl="1"/>
            <a:r>
              <a:rPr lang="es-CL" dirty="0"/>
              <a:t>Acumulación de ácido láctico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5488100"/>
              </p:ext>
            </p:extLst>
          </p:nvPr>
        </p:nvGraphicFramePr>
        <p:xfrm>
          <a:off x="13855" y="5895109"/>
          <a:ext cx="91440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99302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1775</Words>
  <Application>Microsoft Office PowerPoint</Application>
  <PresentationFormat>Presentación en pantalla (4:3)</PresentationFormat>
  <Paragraphs>392</Paragraphs>
  <Slides>67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70" baseType="lpstr">
      <vt:lpstr>Arial</vt:lpstr>
      <vt:lpstr>Calibri</vt:lpstr>
      <vt:lpstr>Tema de Office</vt:lpstr>
      <vt:lpstr>Shock y accesos vasculares</vt:lpstr>
      <vt:lpstr>Contenido</vt:lpstr>
      <vt:lpstr>Shock</vt:lpstr>
      <vt:lpstr>Tipos </vt:lpstr>
      <vt:lpstr>Mecanismos compensatorios</vt:lpstr>
      <vt:lpstr>Progresión</vt:lpstr>
      <vt:lpstr>Shock</vt:lpstr>
      <vt:lpstr>Shock hipovolémico</vt:lpstr>
      <vt:lpstr>Shock distributivo</vt:lpstr>
      <vt:lpstr>Shock cardiogénico</vt:lpstr>
      <vt:lpstr>Shock obstructivo</vt:lpstr>
      <vt:lpstr>Presentación de PowerPoint</vt:lpstr>
      <vt:lpstr>Manejo del Shock</vt:lpstr>
      <vt:lpstr>Objetivo general</vt:lpstr>
      <vt:lpstr>Objetivos específicos</vt:lpstr>
      <vt:lpstr>¡Signos de alarma!</vt:lpstr>
      <vt:lpstr>Manejo general del shock</vt:lpstr>
      <vt:lpstr>Presentación de PowerPoint</vt:lpstr>
      <vt:lpstr>1. Posicionamiento del paciente</vt:lpstr>
      <vt:lpstr>2. Vía aérea y ventilación</vt:lpstr>
      <vt:lpstr>3. Acceso vascular</vt:lpstr>
      <vt:lpstr>4. Administración de fluídos</vt:lpstr>
      <vt:lpstr>5. Monitorización continua</vt:lpstr>
      <vt:lpstr>6. Reevaluación frecuente</vt:lpstr>
      <vt:lpstr>7. Laboratorio</vt:lpstr>
      <vt:lpstr>Presentación de PowerPoint</vt:lpstr>
      <vt:lpstr>Presentación de PowerPoint</vt:lpstr>
      <vt:lpstr>8. Medicamentos</vt:lpstr>
      <vt:lpstr>9. Consultar a subespecialista</vt:lpstr>
      <vt:lpstr>Administración de líquidos</vt:lpstr>
      <vt:lpstr>Objetivos</vt:lpstr>
      <vt:lpstr>Tipos de soluciones</vt:lpstr>
      <vt:lpstr>Volumen y frecuencia a administrar</vt:lpstr>
      <vt:lpstr>Administración rápida de fluídos</vt:lpstr>
      <vt:lpstr>Después de cada bolo…reevaluar</vt:lpstr>
      <vt:lpstr>Transfusiones</vt:lpstr>
      <vt:lpstr>¿Cuándo usar hemoderivados?</vt:lpstr>
      <vt:lpstr>Corrección alteraciones metabólicas</vt:lpstr>
      <vt:lpstr>No olvidar: control glicemia</vt:lpstr>
      <vt:lpstr>Manejo hipoglicemia</vt:lpstr>
      <vt:lpstr>Y también…</vt:lpstr>
      <vt:lpstr>Manejo específico</vt:lpstr>
      <vt:lpstr>Presentación de PowerPoint</vt:lpstr>
      <vt:lpstr>Criterios de valoración terapéutica</vt:lpstr>
      <vt:lpstr>Shock hipovolémico</vt:lpstr>
      <vt:lpstr>Presentación de PowerPoint</vt:lpstr>
      <vt:lpstr>Presentación de PowerPoint</vt:lpstr>
      <vt:lpstr>Presentación de PowerPoint</vt:lpstr>
      <vt:lpstr>Shock cardiogénico</vt:lpstr>
      <vt:lpstr>Presentación de PowerPoint</vt:lpstr>
      <vt:lpstr>Presentación de PowerPoint</vt:lpstr>
      <vt:lpstr>Presentación de PowerPoint</vt:lpstr>
      <vt:lpstr>Shock séptico</vt:lpstr>
      <vt:lpstr>Shock anafiláctico</vt:lpstr>
      <vt:lpstr>Shock neurogénico</vt:lpstr>
      <vt:lpstr>Shock obstructivo</vt:lpstr>
      <vt:lpstr>Accesos para administrar volumen</vt:lpstr>
      <vt:lpstr>Acceso intraóseo</vt:lpstr>
      <vt:lpstr>Lugares acceso</vt:lpstr>
      <vt:lpstr>Contraindicaciones</vt:lpstr>
      <vt:lpstr>Procedimiento </vt:lpstr>
      <vt:lpstr>Procedimiento</vt:lpstr>
      <vt:lpstr>Procedimiento </vt:lpstr>
      <vt:lpstr>Aguja insertada</vt:lpstr>
      <vt:lpstr>Presentación de PowerPoint</vt:lpstr>
      <vt:lpstr>Presentación de PowerPoint</vt:lpstr>
      <vt:lpstr>Shock y accesos vasculares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Manejo del Shock</dc:title>
  <dc:creator>Javiera</dc:creator>
  <cp:lastModifiedBy>Ernesto Paya Gonzalez (ernestopaya)</cp:lastModifiedBy>
  <cp:revision>86</cp:revision>
  <dcterms:created xsi:type="dcterms:W3CDTF">2015-06-10T00:32:50Z</dcterms:created>
  <dcterms:modified xsi:type="dcterms:W3CDTF">2021-04-09T02:22:50Z</dcterms:modified>
</cp:coreProperties>
</file>