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E736-A3DA-494B-AF7C-823CF5AE6CD7}" type="datetimeFigureOut">
              <a:rPr lang="es-CL" smtClean="0"/>
              <a:t>12-04-2022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0E48-995C-42B3-A28E-0CBFD3A40E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6562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E736-A3DA-494B-AF7C-823CF5AE6CD7}" type="datetimeFigureOut">
              <a:rPr lang="es-CL" smtClean="0"/>
              <a:t>12-04-2022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0E48-995C-42B3-A28E-0CBFD3A40E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562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E736-A3DA-494B-AF7C-823CF5AE6CD7}" type="datetimeFigureOut">
              <a:rPr lang="es-CL" smtClean="0"/>
              <a:t>12-04-2022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0E48-995C-42B3-A28E-0CBFD3A40E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826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E736-A3DA-494B-AF7C-823CF5AE6CD7}" type="datetimeFigureOut">
              <a:rPr lang="es-CL" smtClean="0"/>
              <a:t>12-04-2022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0E48-995C-42B3-A28E-0CBFD3A40E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28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E736-A3DA-494B-AF7C-823CF5AE6CD7}" type="datetimeFigureOut">
              <a:rPr lang="es-CL" smtClean="0"/>
              <a:t>12-04-2022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0E48-995C-42B3-A28E-0CBFD3A40E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394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E736-A3DA-494B-AF7C-823CF5AE6CD7}" type="datetimeFigureOut">
              <a:rPr lang="es-CL" smtClean="0"/>
              <a:t>12-04-2022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0E48-995C-42B3-A28E-0CBFD3A40E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80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E736-A3DA-494B-AF7C-823CF5AE6CD7}" type="datetimeFigureOut">
              <a:rPr lang="es-CL" smtClean="0"/>
              <a:t>12-04-2022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0E48-995C-42B3-A28E-0CBFD3A40E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6568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E736-A3DA-494B-AF7C-823CF5AE6CD7}" type="datetimeFigureOut">
              <a:rPr lang="es-CL" smtClean="0"/>
              <a:t>12-04-2022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0E48-995C-42B3-A28E-0CBFD3A40E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481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E736-A3DA-494B-AF7C-823CF5AE6CD7}" type="datetimeFigureOut">
              <a:rPr lang="es-CL" smtClean="0"/>
              <a:t>12-04-2022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0E48-995C-42B3-A28E-0CBFD3A40E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057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E736-A3DA-494B-AF7C-823CF5AE6CD7}" type="datetimeFigureOut">
              <a:rPr lang="es-CL" smtClean="0"/>
              <a:t>12-04-2022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0E48-995C-42B3-A28E-0CBFD3A40E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720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E736-A3DA-494B-AF7C-823CF5AE6CD7}" type="datetimeFigureOut">
              <a:rPr lang="es-CL" smtClean="0"/>
              <a:t>12-04-2022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0E48-995C-42B3-A28E-0CBFD3A40E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7688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5E736-A3DA-494B-AF7C-823CF5AE6CD7}" type="datetimeFigureOut">
              <a:rPr lang="es-CL" smtClean="0"/>
              <a:t>12-04-2022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00E48-995C-42B3-A28E-0CBFD3A40E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4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026" name="Picture 2" descr="https://1.bp.blogspot.com/-t_p9H4n1XvA/VRcMbjVYl2I/AAAAAAAAF04/gLl3j47O5Ik/s1600/mindfullness-stres-telomeros-edad-rejuvenecimien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66" y="724961"/>
            <a:ext cx="9753600" cy="5570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3346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pjlopezsanchez@live.com</dc:creator>
  <cp:lastModifiedBy>pjlopezsanchez@live.com</cp:lastModifiedBy>
  <cp:revision>1</cp:revision>
  <dcterms:created xsi:type="dcterms:W3CDTF">2022-04-12T15:34:09Z</dcterms:created>
  <dcterms:modified xsi:type="dcterms:W3CDTF">2022-04-12T15:34:33Z</dcterms:modified>
</cp:coreProperties>
</file>