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</p:sldIdLst>
  <p:sldSz cx="12192000" cy="6858000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Amatic SC" panose="020B0604020202020204" charset="-79"/>
      <p:regular r:id="rId24"/>
      <p:bold r:id="rId25"/>
    </p:embeddedFont>
    <p:embeddedFont>
      <p:font typeface="Comfortaa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ource Code Pro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76989-164B-49D5-BAD4-33C4D3CE0E5C}">
  <a:tblStyle styleId="{D6276989-164B-49D5-BAD4-33C4D3CE0E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6E128B-EFA4-4B50-90F4-1A860250D4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21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54f5d682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e54f5d682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67d4211d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e67d4211d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54f5d68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e54f5d68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ddbfb046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9" name="Google Shape;179;g13ddbfb046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ddbfb046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ddbfb046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ddbfb0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3ddbfb0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54f5d682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e54f5d682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700" cy="358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1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500" cy="99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2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354000" y="3793630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653700"/>
            <a:ext cx="11360700" cy="264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3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ctrTitle"/>
          </p:nvPr>
        </p:nvSpPr>
        <p:spPr>
          <a:xfrm>
            <a:off x="5928775" y="2239950"/>
            <a:ext cx="5834700" cy="2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FERIA DE SALUD</a:t>
            </a:r>
            <a:endParaRPr sz="6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ELOÍSA DÍAZ</a:t>
            </a:r>
            <a:endParaRPr b="1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b="1"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1"/>
          </p:nvPr>
        </p:nvSpPr>
        <p:spPr>
          <a:xfrm>
            <a:off x="6114975" y="4264163"/>
            <a:ext cx="56484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ORGANIZAN: </a:t>
            </a:r>
            <a:endParaRPr sz="29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SEMDA y DAEC F. Medicina y Estudiantes de la Universidad de Chile.</a:t>
            </a:r>
            <a:endParaRPr sz="2900"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7062" y="157162"/>
            <a:ext cx="1401762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1375" y="139700"/>
            <a:ext cx="9683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5">
            <a:alphaModFix/>
          </a:blip>
          <a:srcRect t="17169" r="-1936" b="22838"/>
          <a:stretch/>
        </p:blipFill>
        <p:spPr>
          <a:xfrm>
            <a:off x="0" y="-1900"/>
            <a:ext cx="60284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/>
          <p:nvPr/>
        </p:nvSpPr>
        <p:spPr>
          <a:xfrm>
            <a:off x="1139825" y="60325"/>
            <a:ext cx="7445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 de actividades realizadas.</a:t>
            </a:r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5">
            <a:alphaModFix/>
          </a:blip>
          <a:srcRect l="28277" t="21586" r="27688" b="12854"/>
          <a:stretch/>
        </p:blipFill>
        <p:spPr>
          <a:xfrm>
            <a:off x="514350" y="1362088"/>
            <a:ext cx="4638676" cy="3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514350" y="846150"/>
            <a:ext cx="4638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ACTIVIDAD: Taller de yoga 2019.</a:t>
            </a:r>
            <a:endParaRPr sz="2100"/>
          </a:p>
        </p:txBody>
      </p:sp>
      <p:sp>
        <p:nvSpPr>
          <p:cNvPr id="226" name="Google Shape;226;p35"/>
          <p:cNvSpPr txBox="1"/>
          <p:nvPr/>
        </p:nvSpPr>
        <p:spPr>
          <a:xfrm>
            <a:off x="514350" y="5303850"/>
            <a:ext cx="46386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general: 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Modalidad presencial.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Más de 50 participantes.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7026" y="1362101"/>
            <a:ext cx="6418041" cy="3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/>
        </p:nvSpPr>
        <p:spPr>
          <a:xfrm>
            <a:off x="5627025" y="846150"/>
            <a:ext cx="4638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ACTIVIDAD: Taller de yoga 20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2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/>
          </a:p>
        </p:txBody>
      </p:sp>
      <p:sp>
        <p:nvSpPr>
          <p:cNvPr id="229" name="Google Shape;229;p35"/>
          <p:cNvSpPr txBox="1"/>
          <p:nvPr/>
        </p:nvSpPr>
        <p:spPr>
          <a:xfrm>
            <a:off x="5627025" y="5303850"/>
            <a:ext cx="4638600" cy="12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general: </a:t>
            </a: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Modalidad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Más de 200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5937" y="0"/>
            <a:ext cx="6229350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 descr="Resultado de imagen para hormigas colonia equipo"/>
          <p:cNvPicPr preferRelativeResize="0"/>
          <p:nvPr/>
        </p:nvPicPr>
        <p:blipFill rotWithShape="1">
          <a:blip r:embed="rId4">
            <a:alphaModFix/>
          </a:blip>
          <a:srcRect r="85624"/>
          <a:stretch/>
        </p:blipFill>
        <p:spPr>
          <a:xfrm>
            <a:off x="1924050" y="0"/>
            <a:ext cx="1752600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 descr="Resultado de imagen para hormigas colonia equipo"/>
          <p:cNvPicPr preferRelativeResize="0"/>
          <p:nvPr/>
        </p:nvPicPr>
        <p:blipFill rotWithShape="1">
          <a:blip r:embed="rId4">
            <a:alphaModFix/>
          </a:blip>
          <a:srcRect r="85624"/>
          <a:stretch/>
        </p:blipFill>
        <p:spPr>
          <a:xfrm>
            <a:off x="1303337" y="-28575"/>
            <a:ext cx="1752600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 descr="Resultado de imagen para hormigas colonia equipo"/>
          <p:cNvPicPr preferRelativeResize="0"/>
          <p:nvPr/>
        </p:nvPicPr>
        <p:blipFill rotWithShape="1">
          <a:blip r:embed="rId4">
            <a:alphaModFix/>
          </a:blip>
          <a:srcRect r="85624"/>
          <a:stretch/>
        </p:blipFill>
        <p:spPr>
          <a:xfrm>
            <a:off x="738187" y="-14287"/>
            <a:ext cx="1752600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 descr="Resultado de imagen para hormigas colonia equipo"/>
          <p:cNvPicPr preferRelativeResize="0"/>
          <p:nvPr/>
        </p:nvPicPr>
        <p:blipFill rotWithShape="1">
          <a:blip r:embed="rId4">
            <a:alphaModFix/>
          </a:blip>
          <a:srcRect r="85624"/>
          <a:stretch/>
        </p:blipFill>
        <p:spPr>
          <a:xfrm>
            <a:off x="300037" y="-20637"/>
            <a:ext cx="1752600" cy="688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 descr="Resultado de imagen para hormigas colonia equipo"/>
          <p:cNvPicPr preferRelativeResize="0"/>
          <p:nvPr/>
        </p:nvPicPr>
        <p:blipFill rotWithShape="1">
          <a:blip r:embed="rId4">
            <a:alphaModFix/>
          </a:blip>
          <a:srcRect r="85624"/>
          <a:stretch/>
        </p:blipFill>
        <p:spPr>
          <a:xfrm>
            <a:off x="-9525" y="0"/>
            <a:ext cx="3867150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l="89927"/>
          <a:stretch/>
        </p:blipFill>
        <p:spPr>
          <a:xfrm>
            <a:off x="9018587" y="-28575"/>
            <a:ext cx="668337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3">
            <a:alphaModFix/>
          </a:blip>
          <a:srcRect l="89927"/>
          <a:stretch/>
        </p:blipFill>
        <p:spPr>
          <a:xfrm>
            <a:off x="9182100" y="-14287"/>
            <a:ext cx="668337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 l="89927"/>
          <a:stretch/>
        </p:blipFill>
        <p:spPr>
          <a:xfrm>
            <a:off x="9472612" y="-28575"/>
            <a:ext cx="669925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l="89927"/>
          <a:stretch/>
        </p:blipFill>
        <p:spPr>
          <a:xfrm>
            <a:off x="10142537" y="0"/>
            <a:ext cx="668337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 rotWithShape="1">
          <a:blip r:embed="rId3">
            <a:alphaModFix/>
          </a:blip>
          <a:srcRect l="89927"/>
          <a:stretch/>
        </p:blipFill>
        <p:spPr>
          <a:xfrm>
            <a:off x="9285287" y="-28575"/>
            <a:ext cx="2906712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109537" y="2243137"/>
            <a:ext cx="3729037" cy="2328862"/>
          </a:xfrm>
          <a:prstGeom prst="rect">
            <a:avLst/>
          </a:prstGeom>
          <a:solidFill>
            <a:srgbClr val="FFFFFF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FERIA DE SALUD MULTIDISCIPLINARIA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/>
              <a:t>ELOÍSA DÍAZ</a:t>
            </a:r>
            <a:endParaRPr/>
          </a:p>
        </p:txBody>
      </p:sp>
      <p:pic>
        <p:nvPicPr>
          <p:cNvPr id="246" name="Google Shape;24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37" y="120650"/>
            <a:ext cx="806450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337" y="120650"/>
            <a:ext cx="569912" cy="8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1177500" y="2885475"/>
            <a:ext cx="9837000" cy="1087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INFORMACIÓN DE LA FERIA DE SALUD…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50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1057275" y="319405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Google Shape;257;p37"/>
          <p:cNvGraphicFramePr/>
          <p:nvPr/>
        </p:nvGraphicFramePr>
        <p:xfrm>
          <a:off x="361950" y="3079750"/>
          <a:ext cx="2618300" cy="897636"/>
        </p:xfrm>
        <a:graphic>
          <a:graphicData uri="http://schemas.openxmlformats.org/drawingml/2006/table">
            <a:tbl>
              <a:tblPr>
                <a:noFill/>
                <a:tableStyleId>{BC6E128B-EFA4-4B50-90F4-1A860250D4D8}</a:tableStyleId>
              </a:tblPr>
              <a:tblGrid>
                <a:gridCol w="14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Actividades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Registro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Conversatorio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Talleres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8" name="Google Shape;258;p3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0524" y="1074575"/>
            <a:ext cx="8485425" cy="52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6;p38">
            <a:extLst>
              <a:ext uri="{FF2B5EF4-FFF2-40B4-BE49-F238E27FC236}">
                <a16:creationId xmlns:a16="http://schemas.microsoft.com/office/drawing/2014/main" id="{E507DABC-22D1-454A-950A-72DD4CECD1F9}"/>
              </a:ext>
            </a:extLst>
          </p:cNvPr>
          <p:cNvSpPr txBox="1"/>
          <p:nvPr/>
        </p:nvSpPr>
        <p:spPr>
          <a:xfrm>
            <a:off x="1139825" y="60325"/>
            <a:ext cx="106203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2021: feria de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Versión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mental online. </a:t>
            </a:r>
            <a:endParaRPr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/>
          <p:nvPr/>
        </p:nvSpPr>
        <p:spPr>
          <a:xfrm>
            <a:off x="1139825" y="60325"/>
            <a:ext cx="106203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2021: feria de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Versión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mental online. </a:t>
            </a:r>
            <a:endParaRPr sz="1200" dirty="0"/>
          </a:p>
        </p:txBody>
      </p:sp>
      <p:sp>
        <p:nvSpPr>
          <p:cNvPr id="267" name="Google Shape;267;p38"/>
          <p:cNvSpPr txBox="1"/>
          <p:nvPr/>
        </p:nvSpPr>
        <p:spPr>
          <a:xfrm>
            <a:off x="1057275" y="319405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8" name="Google Shape;268;p38"/>
          <p:cNvGraphicFramePr/>
          <p:nvPr/>
        </p:nvGraphicFramePr>
        <p:xfrm>
          <a:off x="309475" y="2366963"/>
          <a:ext cx="3204125" cy="1568323"/>
        </p:xfrm>
        <a:graphic>
          <a:graphicData uri="http://schemas.openxmlformats.org/drawingml/2006/table">
            <a:tbl>
              <a:tblPr>
                <a:noFill/>
                <a:tableStyleId>{BC6E128B-EFA4-4B50-90F4-1A860250D4D8}</a:tableStyleId>
              </a:tblPr>
              <a:tblGrid>
                <a:gridCol w="21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Actividades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Registro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Deportivos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Odontológicos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Arte y actividades.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Emociones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9" name="Google Shape;269;p3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7725" y="1074575"/>
            <a:ext cx="8485425" cy="524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/>
          <p:nvPr/>
        </p:nvSpPr>
        <p:spPr>
          <a:xfrm>
            <a:off x="1139825" y="60325"/>
            <a:ext cx="65700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 Y DIFUSIÓN</a:t>
            </a: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845450" y="1029425"/>
            <a:ext cx="9948300" cy="569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★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 de comunicación: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Sesiones de ZOOM 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 de la feria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de Youtube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★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Canales de difusión: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 de la feria y colaboradores.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U-cursos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○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702128" y="1171348"/>
            <a:ext cx="10787743" cy="451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Más </a:t>
            </a:r>
            <a:r>
              <a:rPr lang="en-US" sz="2000" dirty="0" err="1"/>
              <a:t>tiempo</a:t>
            </a:r>
            <a:r>
              <a:rPr lang="en-US" sz="2000" dirty="0"/>
              <a:t> de </a:t>
            </a:r>
            <a:r>
              <a:rPr lang="en-US" sz="2000" dirty="0" err="1"/>
              <a:t>planificación</a:t>
            </a:r>
            <a:r>
              <a:rPr lang="en-US" sz="2000" dirty="0"/>
              <a:t>.</a:t>
            </a:r>
            <a:endParaRPr sz="2000" dirty="0"/>
          </a:p>
          <a:p>
            <a:pPr lv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sz="2000" dirty="0" err="1"/>
              <a:t>Representatividad</a:t>
            </a:r>
            <a:r>
              <a:rPr lang="en-US" sz="2000" dirty="0"/>
              <a:t> </a:t>
            </a:r>
            <a:r>
              <a:rPr lang="en-US" sz="2000" dirty="0" err="1"/>
              <a:t>institucional</a:t>
            </a:r>
            <a:r>
              <a:rPr lang="en-US" sz="2000" dirty="0"/>
              <a:t> para mayor </a:t>
            </a:r>
            <a:r>
              <a:rPr lang="en-US" sz="2000" dirty="0" err="1"/>
              <a:t>alcance</a:t>
            </a:r>
            <a:r>
              <a:rPr lang="en-US" sz="2000" dirty="0"/>
              <a:t> y </a:t>
            </a:r>
            <a:r>
              <a:rPr lang="en-US" sz="2000" dirty="0" err="1"/>
              <a:t>captura</a:t>
            </a:r>
            <a:r>
              <a:rPr lang="en-US" sz="2000" dirty="0"/>
              <a:t> de </a:t>
            </a:r>
            <a:r>
              <a:rPr lang="en-US" sz="2000" dirty="0" err="1"/>
              <a:t>participantes</a:t>
            </a:r>
            <a:r>
              <a:rPr lang="en-US" sz="2000" dirty="0"/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sz="2000" dirty="0" err="1"/>
              <a:t>Concretar</a:t>
            </a:r>
            <a:r>
              <a:rPr lang="en-US" sz="2000" dirty="0"/>
              <a:t> </a:t>
            </a:r>
            <a:r>
              <a:rPr lang="en-US" sz="2000" dirty="0" err="1"/>
              <a:t>participación</a:t>
            </a:r>
            <a:r>
              <a:rPr lang="en-US" sz="2000" dirty="0"/>
              <a:t> DEA’s y </a:t>
            </a:r>
            <a:r>
              <a:rPr lang="en-US" sz="2000" dirty="0" err="1"/>
              <a:t>Facultades</a:t>
            </a:r>
            <a:r>
              <a:rPr lang="en-US" sz="2000" dirty="0"/>
              <a:t> del Campus </a:t>
            </a:r>
            <a:r>
              <a:rPr lang="en-US" sz="2000" dirty="0" err="1"/>
              <a:t>Eloísa</a:t>
            </a:r>
            <a:r>
              <a:rPr lang="en-US" sz="2000" dirty="0"/>
              <a:t> Díaz.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US" sz="2000" dirty="0" err="1"/>
              <a:t>Concretar</a:t>
            </a:r>
            <a:r>
              <a:rPr lang="en-US" sz="2000" dirty="0"/>
              <a:t> </a:t>
            </a:r>
            <a:r>
              <a:rPr lang="en-US" sz="2000" dirty="0" err="1"/>
              <a:t>participación</a:t>
            </a:r>
            <a:r>
              <a:rPr lang="en-US" sz="2000" dirty="0"/>
              <a:t> de </a:t>
            </a:r>
            <a:r>
              <a:rPr lang="en-US" sz="2000" dirty="0" err="1"/>
              <a:t>estudiantes</a:t>
            </a:r>
            <a:r>
              <a:rPr lang="en-US" sz="2000" dirty="0"/>
              <a:t> </a:t>
            </a:r>
            <a:r>
              <a:rPr lang="en-US" sz="2000" dirty="0" err="1"/>
              <a:t>organizadores</a:t>
            </a:r>
            <a:r>
              <a:rPr lang="en-US" sz="2000"/>
              <a:t>.</a:t>
            </a:r>
            <a:endParaRPr lang="en-US" sz="20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Definición</a:t>
            </a:r>
            <a:r>
              <a:rPr lang="en-US" sz="2000" dirty="0"/>
              <a:t> </a:t>
            </a:r>
            <a:r>
              <a:rPr lang="en-US" sz="2000" dirty="0" err="1"/>
              <a:t>anticipada</a:t>
            </a:r>
            <a:r>
              <a:rPr lang="en-US" sz="2000" dirty="0"/>
              <a:t> de </a:t>
            </a:r>
            <a:r>
              <a:rPr lang="en-US" sz="2000" dirty="0" err="1"/>
              <a:t>actividades</a:t>
            </a:r>
            <a:r>
              <a:rPr lang="en-US" sz="2000" dirty="0"/>
              <a:t> y </a:t>
            </a:r>
            <a:r>
              <a:rPr lang="en-US" sz="2000" dirty="0" err="1"/>
              <a:t>confección</a:t>
            </a:r>
            <a:r>
              <a:rPr lang="en-US" sz="2000" dirty="0"/>
              <a:t> de </a:t>
            </a:r>
            <a:r>
              <a:rPr lang="en-US" sz="2000" dirty="0" err="1"/>
              <a:t>cronograma</a:t>
            </a:r>
            <a:r>
              <a:rPr lang="en-US" sz="2000" dirty="0"/>
              <a:t>.</a:t>
            </a:r>
            <a:endParaRPr sz="20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Recolección</a:t>
            </a:r>
            <a:r>
              <a:rPr lang="en-US" sz="2000" dirty="0"/>
              <a:t> </a:t>
            </a:r>
            <a:r>
              <a:rPr lang="en-US" sz="2000" dirty="0" err="1"/>
              <a:t>preliminar</a:t>
            </a:r>
            <a:r>
              <a:rPr lang="en-US" sz="2000" dirty="0"/>
              <a:t> del material que </a:t>
            </a:r>
            <a:r>
              <a:rPr lang="en-US" sz="2000" dirty="0" err="1"/>
              <a:t>será</a:t>
            </a:r>
            <a:r>
              <a:rPr lang="en-US" sz="2000" dirty="0"/>
              <a:t> </a:t>
            </a:r>
            <a:r>
              <a:rPr lang="en-US" sz="2000" dirty="0" err="1"/>
              <a:t>presentado</a:t>
            </a:r>
            <a:r>
              <a:rPr lang="en-US" sz="2000" dirty="0"/>
              <a:t>.</a:t>
            </a:r>
            <a:endParaRPr sz="20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Vías</a:t>
            </a:r>
            <a:r>
              <a:rPr lang="en-US" sz="2000" dirty="0"/>
              <a:t> de </a:t>
            </a:r>
            <a:r>
              <a:rPr lang="en-US" sz="2000" dirty="0" err="1"/>
              <a:t>comunicación</a:t>
            </a:r>
            <a:r>
              <a:rPr lang="en-US" sz="2000" dirty="0"/>
              <a:t> </a:t>
            </a:r>
            <a:r>
              <a:rPr lang="en-US" sz="2000" dirty="0" err="1"/>
              <a:t>oficial</a:t>
            </a:r>
            <a:r>
              <a:rPr lang="en-US" sz="2000" dirty="0"/>
              <a:t> y </a:t>
            </a:r>
            <a:r>
              <a:rPr lang="en-US" sz="2000" dirty="0" err="1"/>
              <a:t>extraoficial</a:t>
            </a:r>
            <a:r>
              <a:rPr lang="en-US" sz="2000" dirty="0"/>
              <a:t> para </a:t>
            </a:r>
            <a:r>
              <a:rPr lang="en-US" sz="2000" dirty="0" err="1"/>
              <a:t>difusión</a:t>
            </a:r>
            <a:r>
              <a:rPr lang="en-US" sz="2000" dirty="0"/>
              <a:t> de </a:t>
            </a:r>
            <a:r>
              <a:rPr lang="en-US" sz="2000" dirty="0" err="1"/>
              <a:t>actividades</a:t>
            </a:r>
            <a:r>
              <a:rPr lang="en-US" sz="2000" dirty="0"/>
              <a:t> a la </a:t>
            </a:r>
            <a:r>
              <a:rPr lang="en-US" sz="2000" dirty="0" err="1"/>
              <a:t>comunidad</a:t>
            </a:r>
            <a:r>
              <a:rPr lang="en-US" sz="2000" dirty="0"/>
              <a:t>.</a:t>
            </a:r>
            <a:endParaRPr sz="20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Implementar</a:t>
            </a:r>
            <a:r>
              <a:rPr lang="en-US" sz="2000" dirty="0"/>
              <a:t> </a:t>
            </a:r>
            <a:r>
              <a:rPr lang="en-US" sz="2000" dirty="0" err="1"/>
              <a:t>sistemas</a:t>
            </a:r>
            <a:r>
              <a:rPr lang="en-US" sz="2000" dirty="0"/>
              <a:t> de </a:t>
            </a:r>
            <a:r>
              <a:rPr lang="en-US" sz="2000" dirty="0" err="1"/>
              <a:t>evaluación</a:t>
            </a:r>
            <a:r>
              <a:rPr lang="en-US" sz="2000" dirty="0"/>
              <a:t>.</a:t>
            </a:r>
            <a:endParaRPr sz="20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Recursos</a:t>
            </a:r>
            <a:r>
              <a:rPr lang="en-US" sz="2000" dirty="0"/>
              <a:t>.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dirty="0"/>
          </a:p>
        </p:txBody>
      </p:sp>
      <p:pic>
        <p:nvPicPr>
          <p:cNvPr id="6" name="Google Shape;275;p39">
            <a:extLst>
              <a:ext uri="{FF2B5EF4-FFF2-40B4-BE49-F238E27FC236}">
                <a16:creationId xmlns:a16="http://schemas.microsoft.com/office/drawing/2014/main" id="{3E27B576-C8C2-7A47-87F3-482579B5D3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6;p39">
            <a:extLst>
              <a:ext uri="{FF2B5EF4-FFF2-40B4-BE49-F238E27FC236}">
                <a16:creationId xmlns:a16="http://schemas.microsoft.com/office/drawing/2014/main" id="{B28B0975-1CF3-674A-927A-2184999501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7;p39">
            <a:extLst>
              <a:ext uri="{FF2B5EF4-FFF2-40B4-BE49-F238E27FC236}">
                <a16:creationId xmlns:a16="http://schemas.microsoft.com/office/drawing/2014/main" id="{91A02926-D8BE-9F47-B29A-8659A55EDA1B}"/>
              </a:ext>
            </a:extLst>
          </p:cNvPr>
          <p:cNvSpPr txBox="1"/>
          <p:nvPr/>
        </p:nvSpPr>
        <p:spPr>
          <a:xfrm>
            <a:off x="1139825" y="60325"/>
            <a:ext cx="65700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PUNTOS DE MEJORA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1139825" y="60325"/>
            <a:ext cx="4872037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FERIA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0" y="120650"/>
            <a:ext cx="393700" cy="5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895350" y="1881173"/>
            <a:ext cx="10082100" cy="408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★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 el acceso a la información.</a:t>
            </a:r>
            <a:endParaRPr sz="1600"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★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actividades de promoción y prevención en salud. </a:t>
            </a:r>
            <a:endParaRPr sz="1600"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★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Articular intervenciones multidisciplinarias que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fomenten la calidad de vida y estilos de vida saludables.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★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participación estudiantil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1300" y="781050"/>
            <a:ext cx="9517062" cy="55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1139825" y="60325"/>
            <a:ext cx="48720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1139825" y="60325"/>
            <a:ext cx="4872037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OBJETIVO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845450" y="2189550"/>
            <a:ext cx="9837000" cy="20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★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Foco: Comunidad universitaria campus Eloísa Díaz.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★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Extensión: Población general </a:t>
            </a:r>
            <a:r>
              <a:rPr lang="en-US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(colegios, municipalidades)</a:t>
            </a:r>
            <a:endParaRPr sz="2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65937" cy="686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r="22301"/>
          <a:stretch/>
        </p:blipFill>
        <p:spPr>
          <a:xfrm>
            <a:off x="6873875" y="-7937"/>
            <a:ext cx="5334000" cy="686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873600" y="2768013"/>
            <a:ext cx="10444800" cy="132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PRESENTADORES Y EXPOSITORES DE LA FERIA</a:t>
            </a:r>
            <a:endParaRPr sz="4200"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7" y="120650"/>
            <a:ext cx="806450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337" y="120650"/>
            <a:ext cx="569912" cy="8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06500" y="11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PARTE DEL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LISTADO DE PARTICIPANTE</a:t>
            </a:r>
            <a:r>
              <a:rPr lang="en-US" sz="2800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ANTERIORES: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56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128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31"/>
          <p:cNvGraphicFramePr/>
          <p:nvPr/>
        </p:nvGraphicFramePr>
        <p:xfrm>
          <a:off x="838200" y="1292888"/>
          <a:ext cx="10515600" cy="4921188"/>
        </p:xfrm>
        <a:graphic>
          <a:graphicData uri="http://schemas.openxmlformats.org/drawingml/2006/table">
            <a:tbl>
              <a:tblPr>
                <a:noFill/>
                <a:tableStyleId>{D6276989-164B-49D5-BAD4-33C4D3CE0E5C}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SEMDA </a:t>
                      </a:r>
                      <a:endParaRPr sz="18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FACULTAD DE MEDICINA</a:t>
                      </a:r>
                      <a:endParaRPr sz="18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4C11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OTRAS</a:t>
                      </a:r>
                      <a:endParaRPr sz="18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75">
                <a:tc>
                  <a:txBody>
                    <a:bodyPr/>
                    <a:lstStyle/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Salud Mental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Salud Dental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Obstetricia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Fonoaudiología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Enfermería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Tecnología Médica (oftalmología)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Nutrición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DAEC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Deporte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C.E.S y C.E.E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Grupos transversales de Estudiantes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Departamentos y Escuelas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Núcleo Milenio Imhay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CEMERA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DIGEN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rápido de VIH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MIDAP (inst. milenio investigacion depresión y personalidad)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Ecoss de Barrio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Estudiantes de la FOUCH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Empresa Curaprox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Mediprev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Alcohólicos Anónimos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Donantes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9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393367" y="1094300"/>
            <a:ext cx="7642500" cy="4702200"/>
          </a:xfrm>
          <a:prstGeom prst="rect">
            <a:avLst/>
          </a:prstGeom>
          <a:solidFill>
            <a:srgbClr val="FFFFFF">
              <a:alpha val="8393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Actividades realizadas en temporadas: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Talleres.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en-US" sz="1700">
                <a:latin typeface="Comfortaa"/>
                <a:ea typeface="Comfortaa"/>
                <a:cs typeface="Comfortaa"/>
                <a:sym typeface="Comfortaa"/>
              </a:rPr>
              <a:t>en auditorio y al aire libre.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Exámenes clínicos y mediciones preventivas.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Actividades académicas curriculares.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en-US" sz="1700">
                <a:latin typeface="Comfortaa"/>
                <a:ea typeface="Comfortaa"/>
                <a:cs typeface="Comfortaa"/>
                <a:sym typeface="Comfortaa"/>
              </a:rPr>
              <a:t>Desempeño de competencias estudiantiles.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Conversatorios.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Cultura: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-"/>
            </a:pPr>
            <a:r>
              <a:rPr lang="en-US" sz="1700">
                <a:latin typeface="Comfortaa"/>
                <a:ea typeface="Comfortaa"/>
                <a:cs typeface="Comfortaa"/>
                <a:sym typeface="Comfortaa"/>
              </a:rPr>
              <a:t>Orquesta + Danza + Concursos de arte.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fortaa"/>
              <a:buChar char="-"/>
            </a:pPr>
            <a:r>
              <a:rPr lang="en-US" sz="2100">
                <a:latin typeface="Comfortaa"/>
                <a:ea typeface="Comfortaa"/>
                <a:cs typeface="Comfortaa"/>
                <a:sym typeface="Comfortaa"/>
              </a:rPr>
              <a:t>Deporte.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2400" y="6255967"/>
            <a:ext cx="587904" cy="52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74933" y="6255967"/>
            <a:ext cx="415467" cy="52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1139825" y="60325"/>
            <a:ext cx="56976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 DE TRABAJO</a:t>
            </a:r>
            <a:endParaRPr/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5">
            <a:alphaModFix/>
          </a:blip>
          <a:srcRect l="28275" t="21589" r="27689" b="12849"/>
          <a:stretch/>
        </p:blipFill>
        <p:spPr>
          <a:xfrm>
            <a:off x="6467475" y="1273175"/>
            <a:ext cx="4638676" cy="3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 rotWithShape="1">
          <a:blip r:embed="rId6">
            <a:alphaModFix/>
          </a:blip>
          <a:srcRect l="24851" t="20684" r="29913" b="12309"/>
          <a:stretch/>
        </p:blipFill>
        <p:spPr>
          <a:xfrm>
            <a:off x="887412" y="1273175"/>
            <a:ext cx="4662486" cy="3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2055812" y="757237"/>
            <a:ext cx="232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 INFORMATIVO</a:t>
            </a:r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8178800" y="757237"/>
            <a:ext cx="121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887412" y="5214937"/>
            <a:ext cx="4662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general: </a:t>
            </a: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Corresponden a un espacio amoblado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realizar su </a:t>
            </a: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participación.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 sugeridas para realizar en los stand: </a:t>
            </a: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 de información.</a:t>
            </a:r>
            <a:endParaRPr/>
          </a:p>
          <a:p>
            <a:pPr marL="4572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Explicación de servicios ofrecidos.</a:t>
            </a:r>
            <a:endParaRPr/>
          </a:p>
          <a:p>
            <a:pPr marL="4572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dudas.</a:t>
            </a:r>
            <a:endParaRPr/>
          </a:p>
          <a:p>
            <a:pPr marL="4572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Talleres y demostraciones: intervenciones participativas (2 a 10 personas), realizadas durante un tiempo acotado (15 a 30 minutos).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6467475" y="5214937"/>
            <a:ext cx="463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general: </a:t>
            </a: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 al desarrollo de intervenciones masivas en un lugar y tiempo definido (ej: test rápido de VIH, presentación de orquesta, clase de yoga, etc).</a:t>
            </a:r>
            <a:endParaRPr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Sugerencia: intervenciones de 30 minutos a 1 hora.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20650"/>
            <a:ext cx="557212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07950"/>
            <a:ext cx="3810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/>
        </p:nvSpPr>
        <p:spPr>
          <a:xfrm>
            <a:off x="1139825" y="60325"/>
            <a:ext cx="106203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LA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3</a:t>
            </a: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VERSIONES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graphicFrame>
        <p:nvGraphicFramePr>
          <p:cNvPr id="215" name="Google Shape;215;p34"/>
          <p:cNvGraphicFramePr/>
          <p:nvPr/>
        </p:nvGraphicFramePr>
        <p:xfrm>
          <a:off x="293662" y="736737"/>
          <a:ext cx="11466475" cy="5986375"/>
        </p:xfrm>
        <a:graphic>
          <a:graphicData uri="http://schemas.openxmlformats.org/drawingml/2006/table">
            <a:tbl>
              <a:tblPr>
                <a:noFill/>
                <a:tableStyleId>{BC6E128B-EFA4-4B50-90F4-1A860250D4D8}</a:tableStyleId>
              </a:tblPr>
              <a:tblGrid>
                <a:gridCol w="241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9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61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Institución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N° de actividades realizadas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N° de interacciones registradas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/>
                    </a:p>
                  </a:txBody>
                  <a:tcPr marL="88775" marR="88775" marT="88750" marB="887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i="0" u="none" strike="noStrike" cap="none">
                          <a:solidFill>
                            <a:srgbClr val="000000"/>
                          </a:solidFill>
                        </a:rPr>
                        <a:t>2019</a:t>
                      </a:r>
                      <a:endParaRPr/>
                    </a:p>
                  </a:txBody>
                  <a:tcPr marL="88775" marR="88775" marT="88750" marB="887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2021</a:t>
                      </a:r>
                      <a:endParaRPr sz="1700" b="1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8775" marR="88775" marT="88750" marB="887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i="0" u="none" strike="noStrike" cap="none">
                          <a:solidFill>
                            <a:srgbClr val="000000"/>
                          </a:solidFill>
                        </a:rPr>
                        <a:t>2018</a:t>
                      </a:r>
                      <a:endParaRPr/>
                    </a:p>
                  </a:txBody>
                  <a:tcPr marL="88775" marR="88775" marT="88750" marB="887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i="0" u="none" strike="noStrike" cap="none">
                          <a:solidFill>
                            <a:srgbClr val="000000"/>
                          </a:solidFill>
                        </a:rPr>
                        <a:t>2019</a:t>
                      </a:r>
                      <a:endParaRPr/>
                    </a:p>
                  </a:txBody>
                  <a:tcPr marL="88775" marR="88775" marT="88750" marB="887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2021</a:t>
                      </a:r>
                      <a:endParaRPr sz="17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</a:rPr>
                        <a:t>Facultad de Medicina</a:t>
                      </a:r>
                      <a:endParaRPr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28 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15</a:t>
                      </a:r>
                      <a:endParaRPr sz="1700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634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619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en proceso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</a:rPr>
                        <a:t>Semda</a:t>
                      </a:r>
                      <a:endParaRPr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8 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536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594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en proceso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</a:rPr>
                        <a:t>Facultad de Odontología</a:t>
                      </a:r>
                      <a:endParaRPr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2 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0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0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</a:rPr>
                        <a:t>Facultad de Artes</a:t>
                      </a:r>
                      <a:endParaRPr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1 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0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30*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0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</a:rPr>
                        <a:t>Externo</a:t>
                      </a:r>
                      <a:endParaRPr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4 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147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4343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570*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en proceso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Conjunta</a:t>
                      </a:r>
                      <a:endParaRPr sz="1700" b="1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i="0" u="none" strike="noStrike" cap="non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i="0" u="none" strike="noStrike" cap="non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11</a:t>
                      </a:r>
                      <a:endParaRPr sz="1700"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b="1"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7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1.317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1.900</a:t>
                      </a:r>
                      <a:endParaRPr/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465</a:t>
                      </a:r>
                      <a:endParaRPr sz="17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775" marR="88775" marT="88750" marB="887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586</Words>
  <Application>Microsoft Office PowerPoint</Application>
  <PresentationFormat>Panorámica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Roboto</vt:lpstr>
      <vt:lpstr>Amatic SC</vt:lpstr>
      <vt:lpstr>Comfortaa</vt:lpstr>
      <vt:lpstr>Calibri</vt:lpstr>
      <vt:lpstr>Arial</vt:lpstr>
      <vt:lpstr>Source Code Pro</vt:lpstr>
      <vt:lpstr>Oswald</vt:lpstr>
      <vt:lpstr>Tema de Office</vt:lpstr>
      <vt:lpstr>Beach Day</vt:lpstr>
      <vt:lpstr>FERIA DE SALUD ELOÍSA DÍAZ </vt:lpstr>
      <vt:lpstr>OBJETIVOS DE LA FERIA</vt:lpstr>
      <vt:lpstr>Presentación de PowerPoint</vt:lpstr>
      <vt:lpstr>Presentación de PowerPoint</vt:lpstr>
      <vt:lpstr>PRESENTADORES Y EXPOSITORES DE LA FERIA</vt:lpstr>
      <vt:lpstr>PARTE DEL LISTADO DE PARTICIPANTE ANTERIORES:</vt:lpstr>
      <vt:lpstr>Presentación de PowerPoint</vt:lpstr>
      <vt:lpstr>Presentación de PowerPoint</vt:lpstr>
      <vt:lpstr>Presentación de PowerPoint</vt:lpstr>
      <vt:lpstr>Presentación de PowerPoint</vt:lpstr>
      <vt:lpstr>FERIA DE SALUD MULTIDISCIPLINARIA ELOÍSA DÍAZ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 DE SALUD ELOÍSA DÍAZ</dc:title>
  <dc:creator>Usuario</dc:creator>
  <cp:lastModifiedBy>pjlopezsanchez@live.com</cp:lastModifiedBy>
  <cp:revision>5</cp:revision>
  <dcterms:modified xsi:type="dcterms:W3CDTF">2022-07-22T13:50:33Z</dcterms:modified>
</cp:coreProperties>
</file>