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7" r:id="rId2"/>
    <p:sldId id="289" r:id="rId3"/>
    <p:sldId id="290" r:id="rId4"/>
    <p:sldId id="291" r:id="rId5"/>
    <p:sldId id="292" r:id="rId6"/>
    <p:sldId id="294" r:id="rId7"/>
    <p:sldId id="295" r:id="rId8"/>
    <p:sldId id="300" r:id="rId9"/>
    <p:sldId id="296" r:id="rId10"/>
    <p:sldId id="271" r:id="rId11"/>
    <p:sldId id="258" r:id="rId12"/>
    <p:sldId id="272" r:id="rId13"/>
    <p:sldId id="270" r:id="rId14"/>
    <p:sldId id="276" r:id="rId15"/>
    <p:sldId id="277" r:id="rId16"/>
    <p:sldId id="279" r:id="rId17"/>
    <p:sldId id="280" r:id="rId18"/>
    <p:sldId id="281" r:id="rId19"/>
    <p:sldId id="273" r:id="rId20"/>
    <p:sldId id="275" r:id="rId21"/>
    <p:sldId id="274" r:id="rId22"/>
    <p:sldId id="297" r:id="rId23"/>
    <p:sldId id="259" r:id="rId24"/>
    <p:sldId id="282" r:id="rId25"/>
    <p:sldId id="283" r:id="rId26"/>
    <p:sldId id="284" r:id="rId27"/>
    <p:sldId id="285" r:id="rId28"/>
    <p:sldId id="301" r:id="rId29"/>
    <p:sldId id="302" r:id="rId30"/>
    <p:sldId id="303" r:id="rId31"/>
    <p:sldId id="264" r:id="rId32"/>
    <p:sldId id="266" r:id="rId3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 latinLnBrk="0">
              <a:defRPr lang="es-ES" sz="66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es-ES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es-ES" sz="2800"/>
            </a:lvl2pPr>
            <a:lvl3pPr marL="914400" indent="0" algn="ctr" latinLnBrk="0">
              <a:buNone/>
              <a:defRPr lang="es-ES" sz="2400"/>
            </a:lvl3pPr>
            <a:lvl4pPr marL="1371600" indent="0" algn="ctr" latinLnBrk="0">
              <a:buNone/>
              <a:defRPr lang="es-ES" sz="2000"/>
            </a:lvl4pPr>
            <a:lvl5pPr marL="1828800" indent="0" algn="ctr" latinLnBrk="0">
              <a:buNone/>
              <a:defRPr lang="es-ES" sz="2000"/>
            </a:lvl5pPr>
            <a:lvl6pPr marL="2286000" indent="0" algn="ctr" latinLnBrk="0">
              <a:buNone/>
              <a:defRPr lang="es-ES" sz="2000"/>
            </a:lvl6pPr>
            <a:lvl7pPr marL="2743200" indent="0" algn="ctr" latinLnBrk="0">
              <a:buNone/>
              <a:defRPr lang="es-ES" sz="2000"/>
            </a:lvl7pPr>
            <a:lvl8pPr marL="3200400" indent="0" algn="ctr" latinLnBrk="0">
              <a:buNone/>
              <a:defRPr lang="es-ES" sz="2000"/>
            </a:lvl8pPr>
            <a:lvl9pPr marL="3657600" indent="0" algn="ctr" latinLnBrk="0">
              <a:buNone/>
              <a:defRPr lang="es-ES" sz="20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grpSp>
        <p:nvGrpSpPr>
          <p:cNvPr id="4" name="Grupo 3"/>
          <p:cNvGrpSpPr/>
          <p:nvPr userDrawn="1"/>
        </p:nvGrpSpPr>
        <p:grpSpPr>
          <a:xfrm rot="248467">
            <a:off x="178856" y="2566926"/>
            <a:ext cx="3516640" cy="2424835"/>
            <a:chOff x="-10068" y="2615721"/>
            <a:chExt cx="5488038" cy="2838132"/>
          </a:xfrm>
        </p:grpSpPr>
        <p:sp>
          <p:nvSpPr>
            <p:cNvPr id="145" name="Forma libre 457"/>
            <p:cNvSpPr>
              <a:spLocks/>
            </p:cNvSpPr>
            <p:nvPr userDrawn="1"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6" name="Forma libre 458"/>
            <p:cNvSpPr>
              <a:spLocks/>
            </p:cNvSpPr>
            <p:nvPr userDrawn="1"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7" name="Forma libre 459"/>
            <p:cNvSpPr>
              <a:spLocks/>
            </p:cNvSpPr>
            <p:nvPr userDrawn="1"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8" name="Forma libre 460"/>
            <p:cNvSpPr>
              <a:spLocks/>
            </p:cNvSpPr>
            <p:nvPr userDrawn="1"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9" name="Forma libre 461"/>
            <p:cNvSpPr>
              <a:spLocks/>
            </p:cNvSpPr>
            <p:nvPr userDrawn="1"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0" name="Forma libre 462"/>
            <p:cNvSpPr>
              <a:spLocks/>
            </p:cNvSpPr>
            <p:nvPr userDrawn="1"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1" name="Forma libre 463"/>
            <p:cNvSpPr>
              <a:spLocks/>
            </p:cNvSpPr>
            <p:nvPr userDrawn="1"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2" name="Forma libre 464"/>
            <p:cNvSpPr>
              <a:spLocks/>
            </p:cNvSpPr>
            <p:nvPr userDrawn="1"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3" name="Forma libre 465"/>
            <p:cNvSpPr>
              <a:spLocks/>
            </p:cNvSpPr>
            <p:nvPr userDrawn="1"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4" name="Forma libre 466"/>
            <p:cNvSpPr>
              <a:spLocks/>
            </p:cNvSpPr>
            <p:nvPr userDrawn="1"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5" name="Forma libre 467"/>
            <p:cNvSpPr>
              <a:spLocks/>
            </p:cNvSpPr>
            <p:nvPr userDrawn="1"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6" name="Forma libre 468"/>
            <p:cNvSpPr>
              <a:spLocks/>
            </p:cNvSpPr>
            <p:nvPr userDrawn="1"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7" name="Forma libre 469"/>
            <p:cNvSpPr>
              <a:spLocks/>
            </p:cNvSpPr>
            <p:nvPr userDrawn="1"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8" name="Forma libre 470"/>
            <p:cNvSpPr>
              <a:spLocks/>
            </p:cNvSpPr>
            <p:nvPr userDrawn="1"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9" name="Forma libre 471"/>
            <p:cNvSpPr>
              <a:spLocks/>
            </p:cNvSpPr>
            <p:nvPr userDrawn="1"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0" name="Forma libre 472"/>
            <p:cNvSpPr>
              <a:spLocks/>
            </p:cNvSpPr>
            <p:nvPr userDrawn="1"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1" name="Forma libre 473"/>
            <p:cNvSpPr>
              <a:spLocks/>
            </p:cNvSpPr>
            <p:nvPr userDrawn="1"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2" name="Forma libre 474"/>
            <p:cNvSpPr>
              <a:spLocks/>
            </p:cNvSpPr>
            <p:nvPr userDrawn="1"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3" name="Forma libre 475"/>
            <p:cNvSpPr>
              <a:spLocks/>
            </p:cNvSpPr>
            <p:nvPr userDrawn="1"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4" name="Forma libre 476"/>
            <p:cNvSpPr>
              <a:spLocks/>
            </p:cNvSpPr>
            <p:nvPr userDrawn="1"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5" name="Forma libre 477"/>
            <p:cNvSpPr>
              <a:spLocks/>
            </p:cNvSpPr>
            <p:nvPr userDrawn="1"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6" name="Forma libre 478"/>
            <p:cNvSpPr>
              <a:spLocks/>
            </p:cNvSpPr>
            <p:nvPr userDrawn="1"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7" name="Forma libre 479"/>
            <p:cNvSpPr>
              <a:spLocks/>
            </p:cNvSpPr>
            <p:nvPr userDrawn="1"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8" name="Forma libre 480"/>
            <p:cNvSpPr>
              <a:spLocks/>
            </p:cNvSpPr>
            <p:nvPr userDrawn="1"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9" name="Forma libre 481"/>
            <p:cNvSpPr>
              <a:spLocks/>
            </p:cNvSpPr>
            <p:nvPr userDrawn="1"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0" name="Forma libre 482"/>
            <p:cNvSpPr>
              <a:spLocks/>
            </p:cNvSpPr>
            <p:nvPr userDrawn="1"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1" name="Forma libre 483"/>
            <p:cNvSpPr>
              <a:spLocks/>
            </p:cNvSpPr>
            <p:nvPr userDrawn="1"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2" name="Forma libre 484"/>
            <p:cNvSpPr>
              <a:spLocks/>
            </p:cNvSpPr>
            <p:nvPr userDrawn="1"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3" name="Forma libre 485"/>
            <p:cNvSpPr>
              <a:spLocks/>
            </p:cNvSpPr>
            <p:nvPr userDrawn="1"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4" name="Forma libre 486"/>
            <p:cNvSpPr>
              <a:spLocks/>
            </p:cNvSpPr>
            <p:nvPr userDrawn="1"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5" name="Forma libre 487"/>
            <p:cNvSpPr>
              <a:spLocks/>
            </p:cNvSpPr>
            <p:nvPr userDrawn="1"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6" name="Forma libre 488"/>
            <p:cNvSpPr>
              <a:spLocks/>
            </p:cNvSpPr>
            <p:nvPr userDrawn="1"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7" name="Forma libre 489"/>
            <p:cNvSpPr>
              <a:spLocks/>
            </p:cNvSpPr>
            <p:nvPr userDrawn="1"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8" name="Forma libre 490"/>
            <p:cNvSpPr>
              <a:spLocks/>
            </p:cNvSpPr>
            <p:nvPr userDrawn="1"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9" name="Forma libre 485"/>
            <p:cNvSpPr>
              <a:spLocks/>
            </p:cNvSpPr>
            <p:nvPr userDrawn="1"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5" name="Grupo 39"/>
          <p:cNvGrpSpPr/>
          <p:nvPr userDrawn="1"/>
        </p:nvGrpSpPr>
        <p:grpSpPr>
          <a:xfrm rot="18988672">
            <a:off x="62601" y="181140"/>
            <a:ext cx="387923" cy="587584"/>
            <a:chOff x="11036616" y="1071278"/>
            <a:chExt cx="1030189" cy="1170315"/>
          </a:xfrm>
        </p:grpSpPr>
        <p:sp>
          <p:nvSpPr>
            <p:cNvPr id="137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8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9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0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1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2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3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4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6" name="Forma libre 500"/>
          <p:cNvSpPr>
            <a:spLocks/>
          </p:cNvSpPr>
          <p:nvPr userDrawn="1"/>
        </p:nvSpPr>
        <p:spPr bwMode="auto">
          <a:xfrm>
            <a:off x="2474425" y="4655697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7" name="Grupo 49"/>
          <p:cNvGrpSpPr/>
          <p:nvPr userDrawn="1"/>
        </p:nvGrpSpPr>
        <p:grpSpPr>
          <a:xfrm>
            <a:off x="8586806" y="-1940"/>
            <a:ext cx="509347" cy="712528"/>
            <a:chOff x="11231706" y="127529"/>
            <a:chExt cx="679129" cy="712528"/>
          </a:xfrm>
        </p:grpSpPr>
        <p:sp>
          <p:nvSpPr>
            <p:cNvPr id="129" name="Forma libre 36"/>
            <p:cNvSpPr>
              <a:spLocks/>
            </p:cNvSpPr>
            <p:nvPr userDrawn="1"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0" name="Forma libre 37"/>
            <p:cNvSpPr>
              <a:spLocks/>
            </p:cNvSpPr>
            <p:nvPr userDrawn="1"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1" name="Forma libre 38"/>
            <p:cNvSpPr>
              <a:spLocks/>
            </p:cNvSpPr>
            <p:nvPr userDrawn="1"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2" name="Forma libre 39"/>
            <p:cNvSpPr>
              <a:spLocks/>
            </p:cNvSpPr>
            <p:nvPr userDrawn="1"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3" name="Forma libre 40"/>
            <p:cNvSpPr>
              <a:spLocks/>
            </p:cNvSpPr>
            <p:nvPr userDrawn="1"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4" name="Forma libre 41"/>
            <p:cNvSpPr>
              <a:spLocks/>
            </p:cNvSpPr>
            <p:nvPr userDrawn="1"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5" name="Forma libre 42"/>
            <p:cNvSpPr>
              <a:spLocks/>
            </p:cNvSpPr>
            <p:nvPr userDrawn="1"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6" name="Forma libre 43"/>
            <p:cNvSpPr>
              <a:spLocks/>
            </p:cNvSpPr>
            <p:nvPr userDrawn="1"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8" name="Forma libre 413"/>
          <p:cNvSpPr>
            <a:spLocks/>
          </p:cNvSpPr>
          <p:nvPr userDrawn="1"/>
        </p:nvSpPr>
        <p:spPr bwMode="auto">
          <a:xfrm>
            <a:off x="-6341" y="2999030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9" name="Forma libre 414"/>
          <p:cNvSpPr>
            <a:spLocks/>
          </p:cNvSpPr>
          <p:nvPr userDrawn="1"/>
        </p:nvSpPr>
        <p:spPr bwMode="auto">
          <a:xfrm>
            <a:off x="-6341" y="3316265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10" name="Grupo 5"/>
          <p:cNvGrpSpPr>
            <a:grpSpLocks noChangeAspect="1"/>
          </p:cNvGrpSpPr>
          <p:nvPr userDrawn="1"/>
        </p:nvGrpSpPr>
        <p:grpSpPr bwMode="auto">
          <a:xfrm>
            <a:off x="10059" y="845657"/>
            <a:ext cx="1411114" cy="2341748"/>
            <a:chOff x="3000" y="1116"/>
            <a:chExt cx="1680" cy="2091"/>
          </a:xfrm>
        </p:grpSpPr>
        <p:sp>
          <p:nvSpPr>
            <p:cNvPr id="110" name="Forma libre 6"/>
            <p:cNvSpPr>
              <a:spLocks/>
            </p:cNvSpPr>
            <p:nvPr userDrawn="1"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1" name="Forma libre 7"/>
            <p:cNvSpPr>
              <a:spLocks/>
            </p:cNvSpPr>
            <p:nvPr userDrawn="1"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2" name="Forma libre 8"/>
            <p:cNvSpPr>
              <a:spLocks/>
            </p:cNvSpPr>
            <p:nvPr userDrawn="1"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3" name="Forma libre 9"/>
            <p:cNvSpPr>
              <a:spLocks/>
            </p:cNvSpPr>
            <p:nvPr userDrawn="1"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4" name="Forma libre 10"/>
            <p:cNvSpPr>
              <a:spLocks/>
            </p:cNvSpPr>
            <p:nvPr userDrawn="1"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5" name="Forma libre 11"/>
            <p:cNvSpPr>
              <a:spLocks/>
            </p:cNvSpPr>
            <p:nvPr userDrawn="1"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6" name="Forma libre 12"/>
            <p:cNvSpPr>
              <a:spLocks/>
            </p:cNvSpPr>
            <p:nvPr userDrawn="1"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7" name="Forma libre 13"/>
            <p:cNvSpPr>
              <a:spLocks noEditPoints="1"/>
            </p:cNvSpPr>
            <p:nvPr userDrawn="1"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8" name="Forma libre 14"/>
            <p:cNvSpPr>
              <a:spLocks/>
            </p:cNvSpPr>
            <p:nvPr userDrawn="1"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9" name="Forma libre 15"/>
            <p:cNvSpPr>
              <a:spLocks/>
            </p:cNvSpPr>
            <p:nvPr userDrawn="1"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0" name="Forma libre 16"/>
            <p:cNvSpPr>
              <a:spLocks/>
            </p:cNvSpPr>
            <p:nvPr userDrawn="1"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1" name="Forma libre 17"/>
            <p:cNvSpPr>
              <a:spLocks/>
            </p:cNvSpPr>
            <p:nvPr userDrawn="1"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2" name="Forma libre 18"/>
            <p:cNvSpPr>
              <a:spLocks/>
            </p:cNvSpPr>
            <p:nvPr userDrawn="1"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3" name="Forma libre 19"/>
            <p:cNvSpPr>
              <a:spLocks/>
            </p:cNvSpPr>
            <p:nvPr userDrawn="1"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4" name="Forma libre 20"/>
            <p:cNvSpPr>
              <a:spLocks/>
            </p:cNvSpPr>
            <p:nvPr userDrawn="1"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5" name="Forma libre 21"/>
            <p:cNvSpPr>
              <a:spLocks/>
            </p:cNvSpPr>
            <p:nvPr userDrawn="1"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6" name="Forma libre 22"/>
            <p:cNvSpPr>
              <a:spLocks/>
            </p:cNvSpPr>
            <p:nvPr userDrawn="1"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7" name="Forma libre 23"/>
            <p:cNvSpPr>
              <a:spLocks noEditPoints="1"/>
            </p:cNvSpPr>
            <p:nvPr userDrawn="1"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8" name="Forma libre 24"/>
            <p:cNvSpPr>
              <a:spLocks/>
            </p:cNvSpPr>
            <p:nvPr userDrawn="1"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1" name="Grupo 33"/>
          <p:cNvGrpSpPr>
            <a:grpSpLocks noChangeAspect="1"/>
          </p:cNvGrpSpPr>
          <p:nvPr userDrawn="1"/>
        </p:nvGrpSpPr>
        <p:grpSpPr bwMode="auto">
          <a:xfrm>
            <a:off x="1297424" y="4535737"/>
            <a:ext cx="1404951" cy="2324202"/>
            <a:chOff x="3359" y="1523"/>
            <a:chExt cx="943" cy="1170"/>
          </a:xfrm>
        </p:grpSpPr>
        <p:sp>
          <p:nvSpPr>
            <p:cNvPr id="105" name="Forma libre 34"/>
            <p:cNvSpPr>
              <a:spLocks/>
            </p:cNvSpPr>
            <p:nvPr userDrawn="1"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6" name="Forma libre 35"/>
            <p:cNvSpPr>
              <a:spLocks/>
            </p:cNvSpPr>
            <p:nvPr userDrawn="1"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7" name="Forma libre 36"/>
            <p:cNvSpPr>
              <a:spLocks/>
            </p:cNvSpPr>
            <p:nvPr userDrawn="1"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8" name="Forma libre 37"/>
            <p:cNvSpPr>
              <a:spLocks/>
            </p:cNvSpPr>
            <p:nvPr userDrawn="1"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9" name="Forma libre 38"/>
            <p:cNvSpPr>
              <a:spLocks/>
            </p:cNvSpPr>
            <p:nvPr userDrawn="1"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2" name="Grupo 43"/>
          <p:cNvGrpSpPr>
            <a:grpSpLocks noChangeAspect="1"/>
          </p:cNvGrpSpPr>
          <p:nvPr userDrawn="1"/>
        </p:nvGrpSpPr>
        <p:grpSpPr bwMode="auto">
          <a:xfrm>
            <a:off x="887483" y="5002566"/>
            <a:ext cx="1122760" cy="1857375"/>
            <a:chOff x="3367" y="1523"/>
            <a:chExt cx="943" cy="1170"/>
          </a:xfrm>
        </p:grpSpPr>
        <p:sp>
          <p:nvSpPr>
            <p:cNvPr id="99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0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1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2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3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04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3" name="Grupo 93"/>
          <p:cNvGrpSpPr/>
          <p:nvPr userDrawn="1"/>
        </p:nvGrpSpPr>
        <p:grpSpPr>
          <a:xfrm>
            <a:off x="-5295" y="4341754"/>
            <a:ext cx="1272587" cy="2518186"/>
            <a:chOff x="-3496" y="4350236"/>
            <a:chExt cx="1696783" cy="2518186"/>
          </a:xfrm>
        </p:grpSpPr>
        <p:sp>
          <p:nvSpPr>
            <p:cNvPr id="95" name="Forma libre 34"/>
            <p:cNvSpPr>
              <a:spLocks/>
            </p:cNvSpPr>
            <p:nvPr userDrawn="1"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6" name="Forma libre 35"/>
            <p:cNvSpPr>
              <a:spLocks/>
            </p:cNvSpPr>
            <p:nvPr userDrawn="1"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7" name="Forma libre 36"/>
            <p:cNvSpPr>
              <a:spLocks/>
            </p:cNvSpPr>
            <p:nvPr userDrawn="1"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8" name="Forma libre 38"/>
            <p:cNvSpPr>
              <a:spLocks/>
            </p:cNvSpPr>
            <p:nvPr userDrawn="1"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4" name="Grupo 43"/>
          <p:cNvGrpSpPr>
            <a:grpSpLocks noChangeAspect="1"/>
          </p:cNvGrpSpPr>
          <p:nvPr userDrawn="1"/>
        </p:nvGrpSpPr>
        <p:grpSpPr bwMode="auto">
          <a:xfrm>
            <a:off x="2194685" y="4563989"/>
            <a:ext cx="1387874" cy="2295952"/>
            <a:chOff x="3367" y="1523"/>
            <a:chExt cx="943" cy="1170"/>
          </a:xfrm>
        </p:grpSpPr>
        <p:sp>
          <p:nvSpPr>
            <p:cNvPr id="89" name="Forma libre 44"/>
            <p:cNvSpPr>
              <a:spLocks/>
            </p:cNvSpPr>
            <p:nvPr userDrawn="1"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0" name="Forma libre 45"/>
            <p:cNvSpPr>
              <a:spLocks/>
            </p:cNvSpPr>
            <p:nvPr userDrawn="1"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1" name="Forma libre 46"/>
            <p:cNvSpPr>
              <a:spLocks/>
            </p:cNvSpPr>
            <p:nvPr userDrawn="1"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2" name="Forma libre 47"/>
            <p:cNvSpPr>
              <a:spLocks/>
            </p:cNvSpPr>
            <p:nvPr userDrawn="1"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3" name="Forma libre 48"/>
            <p:cNvSpPr>
              <a:spLocks/>
            </p:cNvSpPr>
            <p:nvPr userDrawn="1"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94" name="Forma libre 49"/>
            <p:cNvSpPr>
              <a:spLocks/>
            </p:cNvSpPr>
            <p:nvPr userDrawn="1"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5" name="Grupo 105"/>
          <p:cNvGrpSpPr/>
          <p:nvPr userDrawn="1"/>
        </p:nvGrpSpPr>
        <p:grpSpPr>
          <a:xfrm rot="1576354">
            <a:off x="8355527" y="2887494"/>
            <a:ext cx="772642" cy="1170315"/>
            <a:chOff x="11036616" y="1071278"/>
            <a:chExt cx="1030189" cy="1170315"/>
          </a:xfrm>
        </p:grpSpPr>
        <p:sp>
          <p:nvSpPr>
            <p:cNvPr id="81" name="Forma libre 28"/>
            <p:cNvSpPr>
              <a:spLocks/>
            </p:cNvSpPr>
            <p:nvPr userDrawn="1"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2" name="Forma libre 29"/>
            <p:cNvSpPr>
              <a:spLocks/>
            </p:cNvSpPr>
            <p:nvPr userDrawn="1"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3" name="Forma libre 30"/>
            <p:cNvSpPr>
              <a:spLocks/>
            </p:cNvSpPr>
            <p:nvPr userDrawn="1"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4" name="Forma libre 31"/>
            <p:cNvSpPr>
              <a:spLocks/>
            </p:cNvSpPr>
            <p:nvPr userDrawn="1"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5" name="Forma libre 32"/>
            <p:cNvSpPr>
              <a:spLocks/>
            </p:cNvSpPr>
            <p:nvPr userDrawn="1"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6" name="Forma libre 33"/>
            <p:cNvSpPr>
              <a:spLocks/>
            </p:cNvSpPr>
            <p:nvPr userDrawn="1"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7" name="Forma libre 34"/>
            <p:cNvSpPr>
              <a:spLocks/>
            </p:cNvSpPr>
            <p:nvPr userDrawn="1"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8" name="Forma libre 35"/>
            <p:cNvSpPr>
              <a:spLocks/>
            </p:cNvSpPr>
            <p:nvPr userDrawn="1"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16" name="Forma libre 8"/>
          <p:cNvSpPr>
            <a:spLocks/>
          </p:cNvSpPr>
          <p:nvPr userDrawn="1"/>
        </p:nvSpPr>
        <p:spPr bwMode="auto">
          <a:xfrm>
            <a:off x="3043179" y="5343412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17" name="Forma libre 115"/>
          <p:cNvSpPr/>
          <p:nvPr userDrawn="1"/>
        </p:nvSpPr>
        <p:spPr>
          <a:xfrm>
            <a:off x="-9992" y="3525188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prstClr val="white"/>
              </a:solidFill>
              <a:latin typeface="Cambria"/>
            </a:endParaRPr>
          </a:p>
        </p:txBody>
      </p:sp>
      <p:grpSp>
        <p:nvGrpSpPr>
          <p:cNvPr id="18" name="Grupo 116"/>
          <p:cNvGrpSpPr/>
          <p:nvPr userDrawn="1"/>
        </p:nvGrpSpPr>
        <p:grpSpPr>
          <a:xfrm rot="198573">
            <a:off x="910640" y="2675737"/>
            <a:ext cx="1616019" cy="1686565"/>
            <a:chOff x="1175948" y="2708421"/>
            <a:chExt cx="2159248" cy="1690131"/>
          </a:xfrm>
        </p:grpSpPr>
        <p:sp>
          <p:nvSpPr>
            <p:cNvPr id="53" name="Forma libre 324"/>
            <p:cNvSpPr>
              <a:spLocks/>
            </p:cNvSpPr>
            <p:nvPr userDrawn="1"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4" name="Forma libre 325"/>
            <p:cNvSpPr>
              <a:spLocks/>
            </p:cNvSpPr>
            <p:nvPr userDrawn="1"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5" name="Forma libre 326"/>
            <p:cNvSpPr>
              <a:spLocks/>
            </p:cNvSpPr>
            <p:nvPr userDrawn="1"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6" name="Forma libre 327"/>
            <p:cNvSpPr>
              <a:spLocks/>
            </p:cNvSpPr>
            <p:nvPr userDrawn="1"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7" name="Forma libre 328"/>
            <p:cNvSpPr>
              <a:spLocks/>
            </p:cNvSpPr>
            <p:nvPr userDrawn="1"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8" name="Forma libre 329"/>
            <p:cNvSpPr>
              <a:spLocks/>
            </p:cNvSpPr>
            <p:nvPr userDrawn="1"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9" name="Forma libre 330"/>
            <p:cNvSpPr>
              <a:spLocks/>
            </p:cNvSpPr>
            <p:nvPr userDrawn="1"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0" name="Forma libre 331"/>
            <p:cNvSpPr>
              <a:spLocks/>
            </p:cNvSpPr>
            <p:nvPr userDrawn="1"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1" name="Forma libre 332"/>
            <p:cNvSpPr>
              <a:spLocks/>
            </p:cNvSpPr>
            <p:nvPr userDrawn="1"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2" name="Forma libre 333"/>
            <p:cNvSpPr>
              <a:spLocks/>
            </p:cNvSpPr>
            <p:nvPr userDrawn="1"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3" name="Forma libre 334"/>
            <p:cNvSpPr>
              <a:spLocks/>
            </p:cNvSpPr>
            <p:nvPr userDrawn="1"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4" name="Forma libre 335"/>
            <p:cNvSpPr>
              <a:spLocks/>
            </p:cNvSpPr>
            <p:nvPr userDrawn="1"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5" name="Forma libre 336"/>
            <p:cNvSpPr>
              <a:spLocks/>
            </p:cNvSpPr>
            <p:nvPr userDrawn="1"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6" name="Forma libre 337"/>
            <p:cNvSpPr>
              <a:spLocks/>
            </p:cNvSpPr>
            <p:nvPr userDrawn="1"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7" name="Forma libre 338"/>
            <p:cNvSpPr>
              <a:spLocks/>
            </p:cNvSpPr>
            <p:nvPr userDrawn="1"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8" name="Forma libre 339"/>
            <p:cNvSpPr>
              <a:spLocks/>
            </p:cNvSpPr>
            <p:nvPr userDrawn="1"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9" name="Forma libre 340"/>
            <p:cNvSpPr>
              <a:spLocks/>
            </p:cNvSpPr>
            <p:nvPr userDrawn="1"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0" name="Forma libre 341"/>
            <p:cNvSpPr>
              <a:spLocks/>
            </p:cNvSpPr>
            <p:nvPr userDrawn="1"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1" name="Forma libre 342"/>
            <p:cNvSpPr>
              <a:spLocks/>
            </p:cNvSpPr>
            <p:nvPr userDrawn="1"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2" name="Forma libre 343"/>
            <p:cNvSpPr>
              <a:spLocks/>
            </p:cNvSpPr>
            <p:nvPr userDrawn="1"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3" name="Forma libre 344"/>
            <p:cNvSpPr>
              <a:spLocks/>
            </p:cNvSpPr>
            <p:nvPr userDrawn="1"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4" name="Forma libre 345"/>
            <p:cNvSpPr>
              <a:spLocks/>
            </p:cNvSpPr>
            <p:nvPr userDrawn="1"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5" name="Forma libre 346"/>
            <p:cNvSpPr>
              <a:spLocks/>
            </p:cNvSpPr>
            <p:nvPr userDrawn="1"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6" name="Forma libre 347"/>
            <p:cNvSpPr>
              <a:spLocks/>
            </p:cNvSpPr>
            <p:nvPr userDrawn="1"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7" name="Forma libre 348"/>
            <p:cNvSpPr>
              <a:spLocks/>
            </p:cNvSpPr>
            <p:nvPr userDrawn="1"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8" name="Forma libre 349"/>
            <p:cNvSpPr>
              <a:spLocks/>
            </p:cNvSpPr>
            <p:nvPr userDrawn="1"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79" name="Forma libre 332"/>
            <p:cNvSpPr>
              <a:spLocks/>
            </p:cNvSpPr>
            <p:nvPr userDrawn="1"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80" name="Forma libre 332"/>
            <p:cNvSpPr>
              <a:spLocks/>
            </p:cNvSpPr>
            <p:nvPr userDrawn="1"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9" name="Grupo 5"/>
          <p:cNvGrpSpPr>
            <a:grpSpLocks noChangeAspect="1"/>
          </p:cNvGrpSpPr>
          <p:nvPr userDrawn="1"/>
        </p:nvGrpSpPr>
        <p:grpSpPr bwMode="auto">
          <a:xfrm>
            <a:off x="6886699" y="4129884"/>
            <a:ext cx="2267293" cy="2719648"/>
            <a:chOff x="2887" y="1286"/>
            <a:chExt cx="1903" cy="1712"/>
          </a:xfrm>
        </p:grpSpPr>
        <p:sp>
          <p:nvSpPr>
            <p:cNvPr id="29" name="Forma libre 6"/>
            <p:cNvSpPr>
              <a:spLocks/>
            </p:cNvSpPr>
            <p:nvPr userDrawn="1"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" name="Forma libre 7"/>
            <p:cNvSpPr>
              <a:spLocks/>
            </p:cNvSpPr>
            <p:nvPr userDrawn="1"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" name="Forma libre 8"/>
            <p:cNvSpPr>
              <a:spLocks/>
            </p:cNvSpPr>
            <p:nvPr userDrawn="1"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" name="Forma libre 9"/>
            <p:cNvSpPr>
              <a:spLocks/>
            </p:cNvSpPr>
            <p:nvPr userDrawn="1"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" name="Forma libre 10"/>
            <p:cNvSpPr>
              <a:spLocks/>
            </p:cNvSpPr>
            <p:nvPr userDrawn="1"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" name="Forma libre 11"/>
            <p:cNvSpPr>
              <a:spLocks/>
            </p:cNvSpPr>
            <p:nvPr userDrawn="1"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" name="Forma libre 12"/>
            <p:cNvSpPr>
              <a:spLocks/>
            </p:cNvSpPr>
            <p:nvPr userDrawn="1"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" name="Forma libre 13"/>
            <p:cNvSpPr>
              <a:spLocks/>
            </p:cNvSpPr>
            <p:nvPr userDrawn="1"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" name="Forma libre 14"/>
            <p:cNvSpPr>
              <a:spLocks/>
            </p:cNvSpPr>
            <p:nvPr userDrawn="1"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" name="Forma libre 15"/>
            <p:cNvSpPr>
              <a:spLocks/>
            </p:cNvSpPr>
            <p:nvPr userDrawn="1"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" name="Forma libre 16"/>
            <p:cNvSpPr>
              <a:spLocks/>
            </p:cNvSpPr>
            <p:nvPr userDrawn="1"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" name="Forma libre 17"/>
            <p:cNvSpPr>
              <a:spLocks/>
            </p:cNvSpPr>
            <p:nvPr userDrawn="1"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" name="Forma libre 18"/>
            <p:cNvSpPr>
              <a:spLocks/>
            </p:cNvSpPr>
            <p:nvPr userDrawn="1"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" name="Forma libre 19"/>
            <p:cNvSpPr>
              <a:spLocks/>
            </p:cNvSpPr>
            <p:nvPr userDrawn="1"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" name="Forma libre 20"/>
            <p:cNvSpPr>
              <a:spLocks/>
            </p:cNvSpPr>
            <p:nvPr userDrawn="1"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" name="Forma libre 21"/>
            <p:cNvSpPr>
              <a:spLocks/>
            </p:cNvSpPr>
            <p:nvPr userDrawn="1"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5" name="Forma libre 22"/>
            <p:cNvSpPr>
              <a:spLocks/>
            </p:cNvSpPr>
            <p:nvPr userDrawn="1"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6" name="Forma libre 23"/>
            <p:cNvSpPr>
              <a:spLocks/>
            </p:cNvSpPr>
            <p:nvPr userDrawn="1"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7" name="Forma libre 24"/>
            <p:cNvSpPr>
              <a:spLocks/>
            </p:cNvSpPr>
            <p:nvPr userDrawn="1"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8" name="Forma libre 25"/>
            <p:cNvSpPr>
              <a:spLocks/>
            </p:cNvSpPr>
            <p:nvPr userDrawn="1"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9" name="Forma libre 26"/>
            <p:cNvSpPr>
              <a:spLocks/>
            </p:cNvSpPr>
            <p:nvPr userDrawn="1"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0" name="Forma libre 27"/>
            <p:cNvSpPr>
              <a:spLocks/>
            </p:cNvSpPr>
            <p:nvPr userDrawn="1"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1" name="Forma libre 28"/>
            <p:cNvSpPr>
              <a:spLocks/>
            </p:cNvSpPr>
            <p:nvPr userDrawn="1"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2" name="Forma libre 29"/>
            <p:cNvSpPr>
              <a:spLocks/>
            </p:cNvSpPr>
            <p:nvPr userDrawn="1"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20" name="Grupo 64"/>
          <p:cNvGrpSpPr>
            <a:grpSpLocks noChangeAspect="1"/>
          </p:cNvGrpSpPr>
          <p:nvPr userDrawn="1"/>
        </p:nvGrpSpPr>
        <p:grpSpPr bwMode="auto">
          <a:xfrm rot="12827499" flipH="1">
            <a:off x="8531498" y="2330060"/>
            <a:ext cx="362816" cy="536660"/>
            <a:chOff x="2052" y="995"/>
            <a:chExt cx="768" cy="852"/>
          </a:xfrm>
        </p:grpSpPr>
        <p:sp>
          <p:nvSpPr>
            <p:cNvPr id="21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67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08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es-ES"/>
            </a:lvl6pPr>
            <a:lvl7pPr latinLnBrk="0">
              <a:defRPr lang="es-ES"/>
            </a:lvl7pPr>
            <a:lvl8pPr latinLnBrk="0">
              <a:defRPr lang="es-ES"/>
            </a:lvl8pPr>
            <a:lvl9pPr latinLnBrk="0">
              <a:defRPr lang="es-ES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686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 latinLnBrk="0">
              <a:defRPr lang="es-ES" sz="52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s-ES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214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800"/>
            </a:lvl6pPr>
            <a:lvl7pPr latinLnBrk="0">
              <a:defRPr lang="es-ES" sz="1800"/>
            </a:lvl7pPr>
            <a:lvl8pPr latinLnBrk="0">
              <a:defRPr lang="es-ES" sz="1800"/>
            </a:lvl8pPr>
            <a:lvl9pPr latinLnBrk="0">
              <a:defRPr lang="es-ES"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083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s-ES" sz="2000" b="1"/>
            </a:lvl1pPr>
            <a:lvl2pPr marL="457200" indent="0" latinLnBrk="0">
              <a:buNone/>
              <a:defRPr lang="es-ES" sz="2000" b="1"/>
            </a:lvl2pPr>
            <a:lvl3pPr marL="914400" indent="0" latinLnBrk="0">
              <a:buNone/>
              <a:defRPr lang="es-ES" sz="1800" b="1"/>
            </a:lvl3pPr>
            <a:lvl4pPr marL="1371600" indent="0" latinLnBrk="0">
              <a:buNone/>
              <a:defRPr lang="es-ES" sz="1600" b="1"/>
            </a:lvl4pPr>
            <a:lvl5pPr marL="1828800" indent="0" latinLnBrk="0">
              <a:buNone/>
              <a:defRPr lang="es-ES" sz="1600" b="1"/>
            </a:lvl5pPr>
            <a:lvl6pPr marL="2286000" indent="0" latinLnBrk="0">
              <a:buNone/>
              <a:defRPr lang="es-ES" sz="1600" b="1"/>
            </a:lvl6pPr>
            <a:lvl7pPr marL="2743200" indent="0" latinLnBrk="0">
              <a:buNone/>
              <a:defRPr lang="es-ES" sz="1600" b="1"/>
            </a:lvl7pPr>
            <a:lvl8pPr marL="3200400" indent="0" latinLnBrk="0">
              <a:buNone/>
              <a:defRPr lang="es-ES" sz="1600" b="1"/>
            </a:lvl8pPr>
            <a:lvl9pPr marL="3657600" indent="0" latinLnBrk="0">
              <a:buNone/>
              <a:defRPr lang="es-ES"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600"/>
            </a:lvl6pPr>
            <a:lvl7pPr latinLnBrk="0">
              <a:defRPr lang="es-ES" sz="1600"/>
            </a:lvl7pPr>
            <a:lvl8pPr latinLnBrk="0">
              <a:defRPr lang="es-ES" sz="1600"/>
            </a:lvl8pPr>
            <a:lvl9pPr latinLnBrk="0">
              <a:defRPr lang="es-ES"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101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 latinLnBrk="0">
              <a:defRPr lang="es-ES"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Forma libre 92"/>
          <p:cNvSpPr>
            <a:spLocks/>
          </p:cNvSpPr>
          <p:nvPr userDrawn="1"/>
        </p:nvSpPr>
        <p:spPr bwMode="auto">
          <a:xfrm>
            <a:off x="6483824" y="388142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Forma libre 50"/>
          <p:cNvSpPr>
            <a:spLocks/>
          </p:cNvSpPr>
          <p:nvPr userDrawn="1"/>
        </p:nvSpPr>
        <p:spPr bwMode="auto">
          <a:xfrm>
            <a:off x="5086350" y="4183842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Forma libre 51"/>
          <p:cNvSpPr>
            <a:spLocks/>
          </p:cNvSpPr>
          <p:nvPr userDrawn="1"/>
        </p:nvSpPr>
        <p:spPr bwMode="auto">
          <a:xfrm>
            <a:off x="1097" y="456484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6" name="Grupo 69"/>
          <p:cNvGrpSpPr>
            <a:grpSpLocks noChangeAspect="1"/>
          </p:cNvGrpSpPr>
          <p:nvPr userDrawn="1"/>
        </p:nvGrpSpPr>
        <p:grpSpPr bwMode="auto">
          <a:xfrm flipH="1">
            <a:off x="7300323" y="951496"/>
            <a:ext cx="1050628" cy="4001744"/>
            <a:chOff x="3220" y="236"/>
            <a:chExt cx="1347" cy="3848"/>
          </a:xfrm>
        </p:grpSpPr>
        <p:sp>
          <p:nvSpPr>
            <p:cNvPr id="363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4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5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6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7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8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9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0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1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2" name="Forma libre 79"/>
            <p:cNvSpPr>
              <a:spLocks/>
            </p:cNvSpPr>
            <p:nvPr userDrawn="1"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3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4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5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6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7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8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9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0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1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2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3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4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5" name="Forma libre 92"/>
            <p:cNvSpPr>
              <a:spLocks/>
            </p:cNvSpPr>
            <p:nvPr userDrawn="1"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6" name="Forma libre 93"/>
            <p:cNvSpPr>
              <a:spLocks/>
            </p:cNvSpPr>
            <p:nvPr userDrawn="1"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7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8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9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0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1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2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3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4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5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6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7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8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9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0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1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2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3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4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5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6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7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8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9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0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1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2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3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4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5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6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7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8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19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0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1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2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3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4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5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6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7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8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9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0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1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2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3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4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5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6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7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8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9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0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1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2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3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4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5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7" name="Grupo 69"/>
          <p:cNvGrpSpPr>
            <a:grpSpLocks noChangeAspect="1"/>
          </p:cNvGrpSpPr>
          <p:nvPr userDrawn="1"/>
        </p:nvGrpSpPr>
        <p:grpSpPr bwMode="auto">
          <a:xfrm>
            <a:off x="8172481" y="1241439"/>
            <a:ext cx="941111" cy="3346123"/>
            <a:chOff x="3124" y="236"/>
            <a:chExt cx="1443" cy="3848"/>
          </a:xfrm>
        </p:grpSpPr>
        <p:sp>
          <p:nvSpPr>
            <p:cNvPr id="280" name="Forma libre 70"/>
            <p:cNvSpPr>
              <a:spLocks/>
            </p:cNvSpPr>
            <p:nvPr userDrawn="1"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1" name="Forma libre 71"/>
            <p:cNvSpPr>
              <a:spLocks/>
            </p:cNvSpPr>
            <p:nvPr userDrawn="1"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2" name="Forma libre 72"/>
            <p:cNvSpPr>
              <a:spLocks/>
            </p:cNvSpPr>
            <p:nvPr userDrawn="1"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3" name="Forma libre 73"/>
            <p:cNvSpPr>
              <a:spLocks/>
            </p:cNvSpPr>
            <p:nvPr userDrawn="1"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4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5" name="Forma libre 75"/>
            <p:cNvSpPr>
              <a:spLocks/>
            </p:cNvSpPr>
            <p:nvPr userDrawn="1"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6" name="Forma libre 76"/>
            <p:cNvSpPr>
              <a:spLocks/>
            </p:cNvSpPr>
            <p:nvPr userDrawn="1"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7" name="Forma libre 77"/>
            <p:cNvSpPr>
              <a:spLocks/>
            </p:cNvSpPr>
            <p:nvPr userDrawn="1"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8" name="Forma libre 78"/>
            <p:cNvSpPr>
              <a:spLocks/>
            </p:cNvSpPr>
            <p:nvPr userDrawn="1"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9" name="Forma libre 79"/>
            <p:cNvSpPr>
              <a:spLocks/>
            </p:cNvSpPr>
            <p:nvPr userDrawn="1"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0" name="Forma libre 80"/>
            <p:cNvSpPr>
              <a:spLocks/>
            </p:cNvSpPr>
            <p:nvPr userDrawn="1"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1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2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3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4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5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6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7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8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9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0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1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2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3" name="Forma libre 93"/>
            <p:cNvSpPr>
              <a:spLocks/>
            </p:cNvSpPr>
            <p:nvPr userDrawn="1"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4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5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6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7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8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9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0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1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2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3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4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5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6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7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8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9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0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1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2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3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4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5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6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7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8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9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0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1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2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3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4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5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6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7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8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39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0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1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2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3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4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5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6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7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8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9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0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1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2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3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4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5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6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7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8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9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0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1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2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8" name="Grupo 69"/>
          <p:cNvGrpSpPr>
            <a:grpSpLocks noChangeAspect="1"/>
          </p:cNvGrpSpPr>
          <p:nvPr userDrawn="1"/>
        </p:nvGrpSpPr>
        <p:grpSpPr bwMode="auto">
          <a:xfrm>
            <a:off x="6816779" y="2729819"/>
            <a:ext cx="679653" cy="2416549"/>
            <a:chOff x="3124" y="236"/>
            <a:chExt cx="1443" cy="3848"/>
          </a:xfrm>
        </p:grpSpPr>
        <p:sp>
          <p:nvSpPr>
            <p:cNvPr id="198" name="Forma libre 70"/>
            <p:cNvSpPr>
              <a:spLocks/>
            </p:cNvSpPr>
            <p:nvPr userDrawn="1"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9" name="Forma libre 71"/>
            <p:cNvSpPr>
              <a:spLocks/>
            </p:cNvSpPr>
            <p:nvPr userDrawn="1"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0" name="Forma libre 72"/>
            <p:cNvSpPr>
              <a:spLocks/>
            </p:cNvSpPr>
            <p:nvPr userDrawn="1"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1" name="Forma libre 73"/>
            <p:cNvSpPr>
              <a:spLocks/>
            </p:cNvSpPr>
            <p:nvPr userDrawn="1"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2" name="Forma libre 74"/>
            <p:cNvSpPr>
              <a:spLocks/>
            </p:cNvSpPr>
            <p:nvPr userDrawn="1"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3" name="Forma libre 75"/>
            <p:cNvSpPr>
              <a:spLocks/>
            </p:cNvSpPr>
            <p:nvPr userDrawn="1"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4" name="Forma libre 76"/>
            <p:cNvSpPr>
              <a:spLocks/>
            </p:cNvSpPr>
            <p:nvPr userDrawn="1"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5" name="Forma libre 77"/>
            <p:cNvSpPr>
              <a:spLocks/>
            </p:cNvSpPr>
            <p:nvPr userDrawn="1"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6" name="Forma libre 78"/>
            <p:cNvSpPr>
              <a:spLocks/>
            </p:cNvSpPr>
            <p:nvPr userDrawn="1"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7" name="Forma libre 79"/>
            <p:cNvSpPr>
              <a:spLocks/>
            </p:cNvSpPr>
            <p:nvPr userDrawn="1"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8" name="Forma libre 80"/>
            <p:cNvSpPr>
              <a:spLocks/>
            </p:cNvSpPr>
            <p:nvPr userDrawn="1"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9" name="Forma libre 81"/>
            <p:cNvSpPr>
              <a:spLocks/>
            </p:cNvSpPr>
            <p:nvPr userDrawn="1"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0" name="Forma libre 82"/>
            <p:cNvSpPr>
              <a:spLocks/>
            </p:cNvSpPr>
            <p:nvPr userDrawn="1"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1" name="Forma libre 83"/>
            <p:cNvSpPr>
              <a:spLocks/>
            </p:cNvSpPr>
            <p:nvPr userDrawn="1"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2" name="Forma libre 84"/>
            <p:cNvSpPr>
              <a:spLocks/>
            </p:cNvSpPr>
            <p:nvPr userDrawn="1"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3" name="Forma libre 85"/>
            <p:cNvSpPr>
              <a:spLocks/>
            </p:cNvSpPr>
            <p:nvPr userDrawn="1"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4" name="Forma libre 86"/>
            <p:cNvSpPr>
              <a:spLocks/>
            </p:cNvSpPr>
            <p:nvPr userDrawn="1"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5" name="Forma libre 87"/>
            <p:cNvSpPr>
              <a:spLocks/>
            </p:cNvSpPr>
            <p:nvPr userDrawn="1"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6" name="Forma libre 88"/>
            <p:cNvSpPr>
              <a:spLocks/>
            </p:cNvSpPr>
            <p:nvPr userDrawn="1"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7" name="Forma libre 89"/>
            <p:cNvSpPr>
              <a:spLocks/>
            </p:cNvSpPr>
            <p:nvPr userDrawn="1"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8" name="Forma libre 90"/>
            <p:cNvSpPr>
              <a:spLocks/>
            </p:cNvSpPr>
            <p:nvPr userDrawn="1"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9" name="Forma libre 91"/>
            <p:cNvSpPr>
              <a:spLocks/>
            </p:cNvSpPr>
            <p:nvPr userDrawn="1"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0" name="Forma libre 92"/>
            <p:cNvSpPr>
              <a:spLocks/>
            </p:cNvSpPr>
            <p:nvPr userDrawn="1"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1" name="Forma libre 94"/>
            <p:cNvSpPr>
              <a:spLocks/>
            </p:cNvSpPr>
            <p:nvPr userDrawn="1"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2" name="Forma libre 95"/>
            <p:cNvSpPr>
              <a:spLocks/>
            </p:cNvSpPr>
            <p:nvPr userDrawn="1"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3" name="Forma libre 96"/>
            <p:cNvSpPr>
              <a:spLocks/>
            </p:cNvSpPr>
            <p:nvPr userDrawn="1"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4" name="Forma libre 97"/>
            <p:cNvSpPr>
              <a:spLocks/>
            </p:cNvSpPr>
            <p:nvPr userDrawn="1"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5" name="Forma libre 98"/>
            <p:cNvSpPr>
              <a:spLocks/>
            </p:cNvSpPr>
            <p:nvPr userDrawn="1"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6" name="Forma libre 99"/>
            <p:cNvSpPr>
              <a:spLocks/>
            </p:cNvSpPr>
            <p:nvPr userDrawn="1"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7" name="Forma libre 100"/>
            <p:cNvSpPr>
              <a:spLocks/>
            </p:cNvSpPr>
            <p:nvPr userDrawn="1"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8" name="Forma libre 101"/>
            <p:cNvSpPr>
              <a:spLocks/>
            </p:cNvSpPr>
            <p:nvPr userDrawn="1"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9" name="Forma libre 102"/>
            <p:cNvSpPr>
              <a:spLocks/>
            </p:cNvSpPr>
            <p:nvPr userDrawn="1"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0" name="Forma libre 103"/>
            <p:cNvSpPr>
              <a:spLocks/>
            </p:cNvSpPr>
            <p:nvPr userDrawn="1"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1" name="Forma libre 104"/>
            <p:cNvSpPr>
              <a:spLocks/>
            </p:cNvSpPr>
            <p:nvPr userDrawn="1"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2" name="Forma libre 105"/>
            <p:cNvSpPr>
              <a:spLocks/>
            </p:cNvSpPr>
            <p:nvPr userDrawn="1"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3" name="Forma libre 106"/>
            <p:cNvSpPr>
              <a:spLocks/>
            </p:cNvSpPr>
            <p:nvPr userDrawn="1"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4" name="Forma libre 107"/>
            <p:cNvSpPr>
              <a:spLocks/>
            </p:cNvSpPr>
            <p:nvPr userDrawn="1"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5" name="Forma libre 108"/>
            <p:cNvSpPr>
              <a:spLocks/>
            </p:cNvSpPr>
            <p:nvPr userDrawn="1"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6" name="Forma libre 109"/>
            <p:cNvSpPr>
              <a:spLocks/>
            </p:cNvSpPr>
            <p:nvPr userDrawn="1"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7" name="Forma libre 110"/>
            <p:cNvSpPr>
              <a:spLocks/>
            </p:cNvSpPr>
            <p:nvPr userDrawn="1"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8" name="Forma libre 111"/>
            <p:cNvSpPr>
              <a:spLocks/>
            </p:cNvSpPr>
            <p:nvPr userDrawn="1"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9" name="Forma libre 112"/>
            <p:cNvSpPr>
              <a:spLocks/>
            </p:cNvSpPr>
            <p:nvPr userDrawn="1"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0" name="Forma libre 113"/>
            <p:cNvSpPr>
              <a:spLocks/>
            </p:cNvSpPr>
            <p:nvPr userDrawn="1"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1" name="Forma libre 114"/>
            <p:cNvSpPr>
              <a:spLocks/>
            </p:cNvSpPr>
            <p:nvPr userDrawn="1"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2" name="Forma libre 115"/>
            <p:cNvSpPr>
              <a:spLocks/>
            </p:cNvSpPr>
            <p:nvPr userDrawn="1"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3" name="Forma libre 116"/>
            <p:cNvSpPr>
              <a:spLocks/>
            </p:cNvSpPr>
            <p:nvPr userDrawn="1"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4" name="Forma libre 117"/>
            <p:cNvSpPr>
              <a:spLocks/>
            </p:cNvSpPr>
            <p:nvPr userDrawn="1"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5" name="Forma libre 118"/>
            <p:cNvSpPr>
              <a:spLocks/>
            </p:cNvSpPr>
            <p:nvPr userDrawn="1"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6" name="Forma libre 119"/>
            <p:cNvSpPr>
              <a:spLocks/>
            </p:cNvSpPr>
            <p:nvPr userDrawn="1"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7" name="Forma libre 120"/>
            <p:cNvSpPr>
              <a:spLocks/>
            </p:cNvSpPr>
            <p:nvPr userDrawn="1"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8" name="Forma libre 121"/>
            <p:cNvSpPr>
              <a:spLocks/>
            </p:cNvSpPr>
            <p:nvPr userDrawn="1"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9" name="Forma libre 122"/>
            <p:cNvSpPr>
              <a:spLocks/>
            </p:cNvSpPr>
            <p:nvPr userDrawn="1"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0" name="Forma libre 123"/>
            <p:cNvSpPr>
              <a:spLocks/>
            </p:cNvSpPr>
            <p:nvPr userDrawn="1"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1" name="Forma libre 124"/>
            <p:cNvSpPr>
              <a:spLocks/>
            </p:cNvSpPr>
            <p:nvPr userDrawn="1"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2" name="Forma libre 125"/>
            <p:cNvSpPr>
              <a:spLocks/>
            </p:cNvSpPr>
            <p:nvPr userDrawn="1"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3" name="Forma libre 126"/>
            <p:cNvSpPr>
              <a:spLocks/>
            </p:cNvSpPr>
            <p:nvPr userDrawn="1"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4" name="Forma libre 127"/>
            <p:cNvSpPr>
              <a:spLocks/>
            </p:cNvSpPr>
            <p:nvPr userDrawn="1"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5" name="Forma libre 128"/>
            <p:cNvSpPr>
              <a:spLocks/>
            </p:cNvSpPr>
            <p:nvPr userDrawn="1"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6" name="Forma libre 129"/>
            <p:cNvSpPr>
              <a:spLocks/>
            </p:cNvSpPr>
            <p:nvPr userDrawn="1"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7" name="Forma libre 130"/>
            <p:cNvSpPr>
              <a:spLocks/>
            </p:cNvSpPr>
            <p:nvPr userDrawn="1"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8" name="Forma libre 131"/>
            <p:cNvSpPr>
              <a:spLocks/>
            </p:cNvSpPr>
            <p:nvPr userDrawn="1"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59" name="Forma libre 132"/>
            <p:cNvSpPr>
              <a:spLocks/>
            </p:cNvSpPr>
            <p:nvPr userDrawn="1"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0" name="Forma libre 133"/>
            <p:cNvSpPr>
              <a:spLocks/>
            </p:cNvSpPr>
            <p:nvPr userDrawn="1"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1" name="Forma libre 134"/>
            <p:cNvSpPr>
              <a:spLocks/>
            </p:cNvSpPr>
            <p:nvPr userDrawn="1"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2" name="Forma libre 135"/>
            <p:cNvSpPr>
              <a:spLocks/>
            </p:cNvSpPr>
            <p:nvPr userDrawn="1"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3" name="Forma libre 136"/>
            <p:cNvSpPr>
              <a:spLocks/>
            </p:cNvSpPr>
            <p:nvPr userDrawn="1"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4" name="Forma libre 137"/>
            <p:cNvSpPr>
              <a:spLocks/>
            </p:cNvSpPr>
            <p:nvPr userDrawn="1"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5" name="Forma libre 138"/>
            <p:cNvSpPr>
              <a:spLocks/>
            </p:cNvSpPr>
            <p:nvPr userDrawn="1"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6" name="Forma libre 139"/>
            <p:cNvSpPr>
              <a:spLocks/>
            </p:cNvSpPr>
            <p:nvPr userDrawn="1"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7" name="Forma libre 140"/>
            <p:cNvSpPr>
              <a:spLocks/>
            </p:cNvSpPr>
            <p:nvPr userDrawn="1"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8" name="Forma libre 141"/>
            <p:cNvSpPr>
              <a:spLocks/>
            </p:cNvSpPr>
            <p:nvPr userDrawn="1"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9" name="Forma libre 142"/>
            <p:cNvSpPr>
              <a:spLocks/>
            </p:cNvSpPr>
            <p:nvPr userDrawn="1"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0" name="Forma libre 143"/>
            <p:cNvSpPr>
              <a:spLocks/>
            </p:cNvSpPr>
            <p:nvPr userDrawn="1"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1" name="Forma libre 144"/>
            <p:cNvSpPr>
              <a:spLocks/>
            </p:cNvSpPr>
            <p:nvPr userDrawn="1"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2" name="Forma libre 145"/>
            <p:cNvSpPr>
              <a:spLocks/>
            </p:cNvSpPr>
            <p:nvPr userDrawn="1"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3" name="Forma libre 146"/>
            <p:cNvSpPr>
              <a:spLocks/>
            </p:cNvSpPr>
            <p:nvPr userDrawn="1"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4" name="Forma libre 147"/>
            <p:cNvSpPr>
              <a:spLocks/>
            </p:cNvSpPr>
            <p:nvPr userDrawn="1"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5" name="Forma libre 148"/>
            <p:cNvSpPr>
              <a:spLocks/>
            </p:cNvSpPr>
            <p:nvPr userDrawn="1"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6" name="Forma libre 149"/>
            <p:cNvSpPr>
              <a:spLocks/>
            </p:cNvSpPr>
            <p:nvPr userDrawn="1"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7" name="Forma libre 150"/>
            <p:cNvSpPr>
              <a:spLocks/>
            </p:cNvSpPr>
            <p:nvPr userDrawn="1"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8" name="Forma libre 151"/>
            <p:cNvSpPr>
              <a:spLocks/>
            </p:cNvSpPr>
            <p:nvPr userDrawn="1"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9" name="Forma libre 152"/>
            <p:cNvSpPr>
              <a:spLocks/>
            </p:cNvSpPr>
            <p:nvPr userDrawn="1"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9" name="Grupo 50"/>
          <p:cNvGrpSpPr>
            <a:grpSpLocks noChangeAspect="1"/>
          </p:cNvGrpSpPr>
          <p:nvPr userDrawn="1"/>
        </p:nvGrpSpPr>
        <p:grpSpPr bwMode="auto">
          <a:xfrm>
            <a:off x="7886695" y="2431248"/>
            <a:ext cx="1113761" cy="2195934"/>
            <a:chOff x="3369" y="1563"/>
            <a:chExt cx="940" cy="1390"/>
          </a:xfrm>
        </p:grpSpPr>
        <p:sp>
          <p:nvSpPr>
            <p:cNvPr id="170" name="Forma libre 51"/>
            <p:cNvSpPr>
              <a:spLocks/>
            </p:cNvSpPr>
            <p:nvPr userDrawn="1"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1" name="Forma libre 52"/>
            <p:cNvSpPr>
              <a:spLocks/>
            </p:cNvSpPr>
            <p:nvPr userDrawn="1"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2" name="Forma libre 53"/>
            <p:cNvSpPr>
              <a:spLocks/>
            </p:cNvSpPr>
            <p:nvPr userDrawn="1"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3" name="Forma libre 54"/>
            <p:cNvSpPr>
              <a:spLocks/>
            </p:cNvSpPr>
            <p:nvPr userDrawn="1"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4" name="Forma libre 55"/>
            <p:cNvSpPr>
              <a:spLocks/>
            </p:cNvSpPr>
            <p:nvPr userDrawn="1"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5" name="Forma libre 56"/>
            <p:cNvSpPr>
              <a:spLocks/>
            </p:cNvSpPr>
            <p:nvPr userDrawn="1"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6" name="Forma libre 57"/>
            <p:cNvSpPr>
              <a:spLocks/>
            </p:cNvSpPr>
            <p:nvPr userDrawn="1"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7" name="Forma libre 58"/>
            <p:cNvSpPr>
              <a:spLocks/>
            </p:cNvSpPr>
            <p:nvPr userDrawn="1"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8" name="Forma libre 59"/>
            <p:cNvSpPr>
              <a:spLocks/>
            </p:cNvSpPr>
            <p:nvPr userDrawn="1"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79" name="Forma libre 60"/>
            <p:cNvSpPr>
              <a:spLocks/>
            </p:cNvSpPr>
            <p:nvPr userDrawn="1"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0" name="Forma libre 61"/>
            <p:cNvSpPr>
              <a:spLocks/>
            </p:cNvSpPr>
            <p:nvPr userDrawn="1"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1" name="Forma libre 62"/>
            <p:cNvSpPr>
              <a:spLocks/>
            </p:cNvSpPr>
            <p:nvPr userDrawn="1"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2" name="Forma libre 63"/>
            <p:cNvSpPr>
              <a:spLocks/>
            </p:cNvSpPr>
            <p:nvPr userDrawn="1"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9EE0F8"/>
                </a:solidFill>
                <a:latin typeface="Cambria"/>
              </a:endParaRPr>
            </a:p>
          </p:txBody>
        </p:sp>
        <p:sp>
          <p:nvSpPr>
            <p:cNvPr id="183" name="Forma libre 64"/>
            <p:cNvSpPr>
              <a:spLocks/>
            </p:cNvSpPr>
            <p:nvPr userDrawn="1"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4" name="Forma libre 65"/>
            <p:cNvSpPr>
              <a:spLocks/>
            </p:cNvSpPr>
            <p:nvPr userDrawn="1"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5" name="Forma libre 66"/>
            <p:cNvSpPr>
              <a:spLocks/>
            </p:cNvSpPr>
            <p:nvPr userDrawn="1"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6" name="Forma libre 67"/>
            <p:cNvSpPr>
              <a:spLocks/>
            </p:cNvSpPr>
            <p:nvPr userDrawn="1"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9EE0F8"/>
                </a:solidFill>
                <a:latin typeface="Cambria"/>
              </a:endParaRPr>
            </a:p>
          </p:txBody>
        </p:sp>
        <p:sp>
          <p:nvSpPr>
            <p:cNvPr id="187" name="Forma libre 68"/>
            <p:cNvSpPr>
              <a:spLocks/>
            </p:cNvSpPr>
            <p:nvPr userDrawn="1"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8" name="Forma libre 69"/>
            <p:cNvSpPr>
              <a:spLocks/>
            </p:cNvSpPr>
            <p:nvPr userDrawn="1"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9" name="Forma libre 70"/>
            <p:cNvSpPr>
              <a:spLocks/>
            </p:cNvSpPr>
            <p:nvPr userDrawn="1"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0" name="Forma libre 71"/>
            <p:cNvSpPr>
              <a:spLocks/>
            </p:cNvSpPr>
            <p:nvPr userDrawn="1"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1" name="Forma libre 72"/>
            <p:cNvSpPr>
              <a:spLocks/>
            </p:cNvSpPr>
            <p:nvPr userDrawn="1"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2" name="Forma libre 73"/>
            <p:cNvSpPr>
              <a:spLocks/>
            </p:cNvSpPr>
            <p:nvPr userDrawn="1"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3" name="Forma libre 74"/>
            <p:cNvSpPr>
              <a:spLocks/>
            </p:cNvSpPr>
            <p:nvPr userDrawn="1"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9EE0F8">
                    <a:lumMod val="75000"/>
                  </a:srgbClr>
                </a:solidFill>
                <a:latin typeface="Cambria"/>
              </a:endParaRPr>
            </a:p>
          </p:txBody>
        </p:sp>
        <p:sp>
          <p:nvSpPr>
            <p:cNvPr id="194" name="Forma libre 75"/>
            <p:cNvSpPr>
              <a:spLocks/>
            </p:cNvSpPr>
            <p:nvPr userDrawn="1"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9EE0F8">
                    <a:lumMod val="75000"/>
                  </a:srgbClr>
                </a:solidFill>
                <a:latin typeface="Cambria"/>
              </a:endParaRPr>
            </a:p>
          </p:txBody>
        </p:sp>
        <p:sp>
          <p:nvSpPr>
            <p:cNvPr id="195" name="Forma libre 76"/>
            <p:cNvSpPr>
              <a:spLocks/>
            </p:cNvSpPr>
            <p:nvPr userDrawn="1"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6" name="Forma libre 77"/>
            <p:cNvSpPr>
              <a:spLocks/>
            </p:cNvSpPr>
            <p:nvPr userDrawn="1"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7" name="Forma libre 78"/>
            <p:cNvSpPr>
              <a:spLocks/>
            </p:cNvSpPr>
            <p:nvPr userDrawn="1"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0" name="Grupo 5"/>
          <p:cNvGrpSpPr>
            <a:grpSpLocks noChangeAspect="1"/>
          </p:cNvGrpSpPr>
          <p:nvPr userDrawn="1"/>
        </p:nvGrpSpPr>
        <p:grpSpPr bwMode="auto">
          <a:xfrm>
            <a:off x="5992236" y="2981488"/>
            <a:ext cx="1829682" cy="3074763"/>
            <a:chOff x="2968" y="1107"/>
            <a:chExt cx="1736" cy="2188"/>
          </a:xfrm>
        </p:grpSpPr>
        <p:sp>
          <p:nvSpPr>
            <p:cNvPr id="150" name="Forma libre 6"/>
            <p:cNvSpPr>
              <a:spLocks/>
            </p:cNvSpPr>
            <p:nvPr userDrawn="1"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1" name="Oval 7"/>
            <p:cNvSpPr>
              <a:spLocks noChangeArrowheads="1"/>
            </p:cNvSpPr>
            <p:nvPr userDrawn="1"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2" name="Forma libre 8"/>
            <p:cNvSpPr>
              <a:spLocks/>
            </p:cNvSpPr>
            <p:nvPr userDrawn="1"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3" name="Forma libre 9"/>
            <p:cNvSpPr>
              <a:spLocks/>
            </p:cNvSpPr>
            <p:nvPr userDrawn="1"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4" name="Forma libre 10"/>
            <p:cNvSpPr>
              <a:spLocks/>
            </p:cNvSpPr>
            <p:nvPr userDrawn="1"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5" name="Forma libre 11"/>
            <p:cNvSpPr>
              <a:spLocks/>
            </p:cNvSpPr>
            <p:nvPr userDrawn="1"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6" name="Forma libre 12"/>
            <p:cNvSpPr>
              <a:spLocks/>
            </p:cNvSpPr>
            <p:nvPr userDrawn="1"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7" name="Forma libre 13"/>
            <p:cNvSpPr>
              <a:spLocks/>
            </p:cNvSpPr>
            <p:nvPr userDrawn="1"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8" name="Forma libre 14"/>
            <p:cNvSpPr>
              <a:spLocks/>
            </p:cNvSpPr>
            <p:nvPr userDrawn="1"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59" name="Forma libre 15"/>
            <p:cNvSpPr>
              <a:spLocks/>
            </p:cNvSpPr>
            <p:nvPr userDrawn="1"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0" name="Forma libre 16"/>
            <p:cNvSpPr>
              <a:spLocks/>
            </p:cNvSpPr>
            <p:nvPr userDrawn="1"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1" name="Forma libre 17"/>
            <p:cNvSpPr>
              <a:spLocks/>
            </p:cNvSpPr>
            <p:nvPr userDrawn="1"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2" name="Forma libre 18"/>
            <p:cNvSpPr>
              <a:spLocks/>
            </p:cNvSpPr>
            <p:nvPr userDrawn="1"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3" name="Forma libre 19"/>
            <p:cNvSpPr>
              <a:spLocks/>
            </p:cNvSpPr>
            <p:nvPr userDrawn="1"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4" name="Forma libre 20"/>
            <p:cNvSpPr>
              <a:spLocks/>
            </p:cNvSpPr>
            <p:nvPr userDrawn="1"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5" name="Forma libre 21"/>
            <p:cNvSpPr>
              <a:spLocks/>
            </p:cNvSpPr>
            <p:nvPr userDrawn="1"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6" name="Forma libre 22"/>
            <p:cNvSpPr>
              <a:spLocks/>
            </p:cNvSpPr>
            <p:nvPr userDrawn="1"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7" name="Forma libre 23"/>
            <p:cNvSpPr>
              <a:spLocks/>
            </p:cNvSpPr>
            <p:nvPr userDrawn="1"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8" name="Forma libre 24"/>
            <p:cNvSpPr>
              <a:spLocks/>
            </p:cNvSpPr>
            <p:nvPr userDrawn="1"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69" name="Forma libre 25"/>
            <p:cNvSpPr>
              <a:spLocks/>
            </p:cNvSpPr>
            <p:nvPr userDrawn="1"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11" name="Forma libre 52"/>
          <p:cNvSpPr>
            <a:spLocks/>
          </p:cNvSpPr>
          <p:nvPr userDrawn="1"/>
        </p:nvSpPr>
        <p:spPr bwMode="auto">
          <a:xfrm>
            <a:off x="1192" y="517444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12" name="Grupo 29"/>
          <p:cNvGrpSpPr>
            <a:grpSpLocks noChangeAspect="1"/>
          </p:cNvGrpSpPr>
          <p:nvPr userDrawn="1"/>
        </p:nvGrpSpPr>
        <p:grpSpPr bwMode="auto">
          <a:xfrm flipH="1">
            <a:off x="6894841" y="4793443"/>
            <a:ext cx="2249158" cy="2083312"/>
            <a:chOff x="2481" y="1188"/>
            <a:chExt cx="2735" cy="1900"/>
          </a:xfrm>
        </p:grpSpPr>
        <p:sp>
          <p:nvSpPr>
            <p:cNvPr id="114" name="Forma libre 30"/>
            <p:cNvSpPr>
              <a:spLocks/>
            </p:cNvSpPr>
            <p:nvPr userDrawn="1"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5" name="Forma libre 31"/>
            <p:cNvSpPr>
              <a:spLocks/>
            </p:cNvSpPr>
            <p:nvPr userDrawn="1"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6" name="Forma libre 32"/>
            <p:cNvSpPr>
              <a:spLocks/>
            </p:cNvSpPr>
            <p:nvPr userDrawn="1"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7" name="Forma libre 33"/>
            <p:cNvSpPr>
              <a:spLocks/>
            </p:cNvSpPr>
            <p:nvPr userDrawn="1"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8" name="Forma libre 34"/>
            <p:cNvSpPr>
              <a:spLocks/>
            </p:cNvSpPr>
            <p:nvPr userDrawn="1"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19" name="Forma libre 35"/>
            <p:cNvSpPr>
              <a:spLocks/>
            </p:cNvSpPr>
            <p:nvPr userDrawn="1"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0" name="Forma libre 36"/>
            <p:cNvSpPr>
              <a:spLocks/>
            </p:cNvSpPr>
            <p:nvPr userDrawn="1"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1" name="Forma libre 37"/>
            <p:cNvSpPr>
              <a:spLocks/>
            </p:cNvSpPr>
            <p:nvPr userDrawn="1"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2" name="Forma libre 38"/>
            <p:cNvSpPr>
              <a:spLocks/>
            </p:cNvSpPr>
            <p:nvPr userDrawn="1"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3" name="Forma libre 39"/>
            <p:cNvSpPr>
              <a:spLocks/>
            </p:cNvSpPr>
            <p:nvPr userDrawn="1"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4" name="Forma libre 40"/>
            <p:cNvSpPr>
              <a:spLocks/>
            </p:cNvSpPr>
            <p:nvPr userDrawn="1"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5" name="Forma libre 41"/>
            <p:cNvSpPr>
              <a:spLocks/>
            </p:cNvSpPr>
            <p:nvPr userDrawn="1"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6" name="Forma libre 42"/>
            <p:cNvSpPr>
              <a:spLocks/>
            </p:cNvSpPr>
            <p:nvPr userDrawn="1"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7" name="Forma libre 43"/>
            <p:cNvSpPr>
              <a:spLocks/>
            </p:cNvSpPr>
            <p:nvPr userDrawn="1"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8" name="Forma libre 44"/>
            <p:cNvSpPr>
              <a:spLocks/>
            </p:cNvSpPr>
            <p:nvPr userDrawn="1"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29" name="Forma libre 45"/>
            <p:cNvSpPr>
              <a:spLocks/>
            </p:cNvSpPr>
            <p:nvPr userDrawn="1"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0" name="Forma libre 46"/>
            <p:cNvSpPr>
              <a:spLocks/>
            </p:cNvSpPr>
            <p:nvPr userDrawn="1"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1" name="Forma libre 47"/>
            <p:cNvSpPr>
              <a:spLocks/>
            </p:cNvSpPr>
            <p:nvPr userDrawn="1"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2" name="Forma libre 48"/>
            <p:cNvSpPr>
              <a:spLocks/>
            </p:cNvSpPr>
            <p:nvPr userDrawn="1"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3" name="Forma libre 49"/>
            <p:cNvSpPr>
              <a:spLocks/>
            </p:cNvSpPr>
            <p:nvPr userDrawn="1"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4" name="Forma libre 50"/>
            <p:cNvSpPr>
              <a:spLocks/>
            </p:cNvSpPr>
            <p:nvPr userDrawn="1"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5" name="Forma libre 51"/>
            <p:cNvSpPr>
              <a:spLocks/>
            </p:cNvSpPr>
            <p:nvPr userDrawn="1"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6" name="Forma libre 52"/>
            <p:cNvSpPr>
              <a:spLocks/>
            </p:cNvSpPr>
            <p:nvPr userDrawn="1"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7" name="Forma libre 53"/>
            <p:cNvSpPr>
              <a:spLocks/>
            </p:cNvSpPr>
            <p:nvPr userDrawn="1"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8" name="Forma libre 54"/>
            <p:cNvSpPr>
              <a:spLocks/>
            </p:cNvSpPr>
            <p:nvPr userDrawn="1"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39" name="Forma libre 55"/>
            <p:cNvSpPr>
              <a:spLocks/>
            </p:cNvSpPr>
            <p:nvPr userDrawn="1"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0" name="Forma libre 56"/>
            <p:cNvSpPr>
              <a:spLocks/>
            </p:cNvSpPr>
            <p:nvPr userDrawn="1"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1" name="Forma libre 57"/>
            <p:cNvSpPr>
              <a:spLocks/>
            </p:cNvSpPr>
            <p:nvPr userDrawn="1"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2" name="Forma libre 58"/>
            <p:cNvSpPr>
              <a:spLocks/>
            </p:cNvSpPr>
            <p:nvPr userDrawn="1"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3" name="Forma libre 59"/>
            <p:cNvSpPr>
              <a:spLocks/>
            </p:cNvSpPr>
            <p:nvPr userDrawn="1"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4" name="Forma libre 60"/>
            <p:cNvSpPr>
              <a:spLocks/>
            </p:cNvSpPr>
            <p:nvPr userDrawn="1"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5" name="Forma libre 61"/>
            <p:cNvSpPr>
              <a:spLocks/>
            </p:cNvSpPr>
            <p:nvPr userDrawn="1"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6" name="Forma libre 62"/>
            <p:cNvSpPr>
              <a:spLocks noEditPoints="1"/>
            </p:cNvSpPr>
            <p:nvPr userDrawn="1"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7" name="Forma libre 63"/>
            <p:cNvSpPr>
              <a:spLocks/>
            </p:cNvSpPr>
            <p:nvPr userDrawn="1"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8" name="Forma libre 64"/>
            <p:cNvSpPr>
              <a:spLocks/>
            </p:cNvSpPr>
            <p:nvPr userDrawn="1"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49" name="Forma libre 65"/>
            <p:cNvSpPr>
              <a:spLocks/>
            </p:cNvSpPr>
            <p:nvPr userDrawn="1"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3" name="Grupo 347"/>
          <p:cNvGrpSpPr/>
          <p:nvPr userDrawn="1"/>
        </p:nvGrpSpPr>
        <p:grpSpPr>
          <a:xfrm>
            <a:off x="1" y="3792244"/>
            <a:ext cx="3289808" cy="3084511"/>
            <a:chOff x="-1588" y="4419600"/>
            <a:chExt cx="3504440" cy="2464312"/>
          </a:xfrm>
        </p:grpSpPr>
        <p:grpSp>
          <p:nvGrpSpPr>
            <p:cNvPr id="41" name="Grupo 156"/>
            <p:cNvGrpSpPr>
              <a:grpSpLocks noChangeAspect="1"/>
            </p:cNvGrpSpPr>
            <p:nvPr userDrawn="1"/>
          </p:nvGrpSpPr>
          <p:grpSpPr bwMode="auto">
            <a:xfrm>
              <a:off x="-321" y="4419600"/>
              <a:ext cx="2827754" cy="2458134"/>
              <a:chOff x="437" y="-367"/>
              <a:chExt cx="5799" cy="5041"/>
            </a:xfrm>
          </p:grpSpPr>
          <p:sp>
            <p:nvSpPr>
              <p:cNvPr id="67" name="Forma libre 157"/>
              <p:cNvSpPr>
                <a:spLocks/>
              </p:cNvSpPr>
              <p:nvPr userDrawn="1"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8" name="Forma libre 158"/>
              <p:cNvSpPr>
                <a:spLocks/>
              </p:cNvSpPr>
              <p:nvPr userDrawn="1"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9" name="Forma libre 159"/>
              <p:cNvSpPr>
                <a:spLocks/>
              </p:cNvSpPr>
              <p:nvPr userDrawn="1"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0" name="Forma libre 160"/>
              <p:cNvSpPr>
                <a:spLocks/>
              </p:cNvSpPr>
              <p:nvPr userDrawn="1"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1" name="Forma libre 161"/>
              <p:cNvSpPr>
                <a:spLocks/>
              </p:cNvSpPr>
              <p:nvPr userDrawn="1"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2" name="Forma libre 162"/>
              <p:cNvSpPr>
                <a:spLocks/>
              </p:cNvSpPr>
              <p:nvPr userDrawn="1"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3" name="Forma libre 163"/>
              <p:cNvSpPr>
                <a:spLocks/>
              </p:cNvSpPr>
              <p:nvPr userDrawn="1"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4" name="Forma libre 164"/>
              <p:cNvSpPr>
                <a:spLocks/>
              </p:cNvSpPr>
              <p:nvPr userDrawn="1"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5" name="Forma libre 165"/>
              <p:cNvSpPr>
                <a:spLocks/>
              </p:cNvSpPr>
              <p:nvPr userDrawn="1"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6" name="Forma libre 166"/>
              <p:cNvSpPr>
                <a:spLocks/>
              </p:cNvSpPr>
              <p:nvPr userDrawn="1"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7" name="Forma libre 167"/>
              <p:cNvSpPr>
                <a:spLocks/>
              </p:cNvSpPr>
              <p:nvPr userDrawn="1"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8" name="Forma libre 168"/>
              <p:cNvSpPr>
                <a:spLocks/>
              </p:cNvSpPr>
              <p:nvPr userDrawn="1"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79" name="Forma libre 169"/>
              <p:cNvSpPr>
                <a:spLocks/>
              </p:cNvSpPr>
              <p:nvPr userDrawn="1"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0" name="Forma libre 170"/>
              <p:cNvSpPr>
                <a:spLocks/>
              </p:cNvSpPr>
              <p:nvPr userDrawn="1"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1" name="Forma libre 171"/>
              <p:cNvSpPr>
                <a:spLocks/>
              </p:cNvSpPr>
              <p:nvPr userDrawn="1"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2" name="Forma libre 172"/>
              <p:cNvSpPr>
                <a:spLocks/>
              </p:cNvSpPr>
              <p:nvPr userDrawn="1"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3" name="Forma libre 173"/>
              <p:cNvSpPr>
                <a:spLocks/>
              </p:cNvSpPr>
              <p:nvPr userDrawn="1"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4" name="Forma libre 174"/>
              <p:cNvSpPr>
                <a:spLocks/>
              </p:cNvSpPr>
              <p:nvPr userDrawn="1"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5" name="Forma libre 175"/>
              <p:cNvSpPr>
                <a:spLocks/>
              </p:cNvSpPr>
              <p:nvPr userDrawn="1"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6" name="Forma libre 176"/>
              <p:cNvSpPr>
                <a:spLocks/>
              </p:cNvSpPr>
              <p:nvPr userDrawn="1"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7" name="Forma libre 177"/>
              <p:cNvSpPr>
                <a:spLocks/>
              </p:cNvSpPr>
              <p:nvPr userDrawn="1"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8" name="Forma libre 178"/>
              <p:cNvSpPr>
                <a:spLocks/>
              </p:cNvSpPr>
              <p:nvPr userDrawn="1"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89" name="Forma libre 179"/>
              <p:cNvSpPr>
                <a:spLocks/>
              </p:cNvSpPr>
              <p:nvPr userDrawn="1"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0" name="Forma libre 180"/>
              <p:cNvSpPr>
                <a:spLocks/>
              </p:cNvSpPr>
              <p:nvPr userDrawn="1"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1" name="Forma libre 190"/>
              <p:cNvSpPr>
                <a:spLocks/>
              </p:cNvSpPr>
              <p:nvPr userDrawn="1"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2" name="Forma libre 191"/>
              <p:cNvSpPr>
                <a:spLocks/>
              </p:cNvSpPr>
              <p:nvPr userDrawn="1"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3" name="Forma libre 192"/>
              <p:cNvSpPr>
                <a:spLocks/>
              </p:cNvSpPr>
              <p:nvPr userDrawn="1"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4" name="Forma libre 193"/>
              <p:cNvSpPr>
                <a:spLocks/>
              </p:cNvSpPr>
              <p:nvPr userDrawn="1"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5" name="Forma libre 194"/>
              <p:cNvSpPr>
                <a:spLocks/>
              </p:cNvSpPr>
              <p:nvPr userDrawn="1"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6" name="Forma libre 195"/>
              <p:cNvSpPr>
                <a:spLocks/>
              </p:cNvSpPr>
              <p:nvPr userDrawn="1"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7" name="Forma libre 196"/>
              <p:cNvSpPr>
                <a:spLocks/>
              </p:cNvSpPr>
              <p:nvPr userDrawn="1"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8" name="Forma libre 197"/>
              <p:cNvSpPr>
                <a:spLocks/>
              </p:cNvSpPr>
              <p:nvPr userDrawn="1"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99" name="Forma libre 198"/>
              <p:cNvSpPr>
                <a:spLocks/>
              </p:cNvSpPr>
              <p:nvPr userDrawn="1"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0" name="Forma libre 199"/>
              <p:cNvSpPr>
                <a:spLocks/>
              </p:cNvSpPr>
              <p:nvPr userDrawn="1"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1" name="Forma libre 214"/>
              <p:cNvSpPr>
                <a:spLocks/>
              </p:cNvSpPr>
              <p:nvPr userDrawn="1"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2" name="Forma libre 215"/>
              <p:cNvSpPr>
                <a:spLocks/>
              </p:cNvSpPr>
              <p:nvPr userDrawn="1"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3" name="Forma libre 216"/>
              <p:cNvSpPr>
                <a:spLocks/>
              </p:cNvSpPr>
              <p:nvPr userDrawn="1"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4" name="Forma libre 217"/>
              <p:cNvSpPr>
                <a:spLocks/>
              </p:cNvSpPr>
              <p:nvPr userDrawn="1"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5" name="Forma libre 218"/>
              <p:cNvSpPr>
                <a:spLocks/>
              </p:cNvSpPr>
              <p:nvPr userDrawn="1"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6" name="Forma libre 219"/>
              <p:cNvSpPr>
                <a:spLocks/>
              </p:cNvSpPr>
              <p:nvPr userDrawn="1"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7" name="Forma libre 220"/>
              <p:cNvSpPr>
                <a:spLocks/>
              </p:cNvSpPr>
              <p:nvPr userDrawn="1"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8" name="Forma libre 221"/>
              <p:cNvSpPr>
                <a:spLocks/>
              </p:cNvSpPr>
              <p:nvPr userDrawn="1"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09" name="Forma libre 222"/>
              <p:cNvSpPr>
                <a:spLocks/>
              </p:cNvSpPr>
              <p:nvPr userDrawn="1"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10" name="Forma libre 223"/>
              <p:cNvSpPr>
                <a:spLocks/>
              </p:cNvSpPr>
              <p:nvPr userDrawn="1"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11" name="Forma libre 224"/>
              <p:cNvSpPr>
                <a:spLocks/>
              </p:cNvSpPr>
              <p:nvPr userDrawn="1"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12" name="Forma libre 225"/>
              <p:cNvSpPr>
                <a:spLocks/>
              </p:cNvSpPr>
              <p:nvPr userDrawn="1"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113" name="Forma libre 226"/>
              <p:cNvSpPr>
                <a:spLocks/>
              </p:cNvSpPr>
              <p:nvPr userDrawn="1"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</p:grpSp>
        <p:grpSp>
          <p:nvGrpSpPr>
            <p:cNvPr id="42" name="Grupo 349"/>
            <p:cNvGrpSpPr/>
            <p:nvPr userDrawn="1"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58" name="Forma libre 244"/>
              <p:cNvSpPr>
                <a:spLocks/>
              </p:cNvSpPr>
              <p:nvPr userDrawn="1"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9" name="Forma libre 245"/>
              <p:cNvSpPr>
                <a:spLocks/>
              </p:cNvSpPr>
              <p:nvPr userDrawn="1"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0" name="Forma libre 246"/>
              <p:cNvSpPr>
                <a:spLocks/>
              </p:cNvSpPr>
              <p:nvPr userDrawn="1"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1" name="Forma libre 247"/>
              <p:cNvSpPr>
                <a:spLocks/>
              </p:cNvSpPr>
              <p:nvPr userDrawn="1"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2" name="Forma libre 248"/>
              <p:cNvSpPr>
                <a:spLocks/>
              </p:cNvSpPr>
              <p:nvPr userDrawn="1"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3" name="Forma libre 251"/>
              <p:cNvSpPr>
                <a:spLocks/>
              </p:cNvSpPr>
              <p:nvPr userDrawn="1"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4" name="Forma libre 252"/>
              <p:cNvSpPr>
                <a:spLocks/>
              </p:cNvSpPr>
              <p:nvPr userDrawn="1"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5" name="Forma libre 253"/>
              <p:cNvSpPr>
                <a:spLocks/>
              </p:cNvSpPr>
              <p:nvPr userDrawn="1"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66" name="Forma libre 254"/>
              <p:cNvSpPr>
                <a:spLocks/>
              </p:cNvSpPr>
              <p:nvPr userDrawn="1"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</p:grpSp>
        <p:grpSp>
          <p:nvGrpSpPr>
            <p:cNvPr id="43" name="Grupo 350"/>
            <p:cNvGrpSpPr/>
            <p:nvPr userDrawn="1"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51" name="Forma libre 343"/>
              <p:cNvSpPr>
                <a:spLocks/>
              </p:cNvSpPr>
              <p:nvPr userDrawn="1"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2" name="Forma libre 344"/>
              <p:cNvSpPr>
                <a:spLocks/>
              </p:cNvSpPr>
              <p:nvPr userDrawn="1"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3" name="Forma libre 345"/>
              <p:cNvSpPr>
                <a:spLocks/>
              </p:cNvSpPr>
              <p:nvPr userDrawn="1"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4" name="Forma libre 346"/>
              <p:cNvSpPr>
                <a:spLocks/>
              </p:cNvSpPr>
              <p:nvPr userDrawn="1"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5" name="Forma libre 347"/>
              <p:cNvSpPr>
                <a:spLocks/>
              </p:cNvSpPr>
              <p:nvPr userDrawn="1"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6" name="Forma libre 348"/>
              <p:cNvSpPr>
                <a:spLocks/>
              </p:cNvSpPr>
              <p:nvPr userDrawn="1"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7" name="Forma libre 349"/>
              <p:cNvSpPr>
                <a:spLocks/>
              </p:cNvSpPr>
              <p:nvPr userDrawn="1"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</p:grpSp>
        <p:grpSp>
          <p:nvGrpSpPr>
            <p:cNvPr id="44" name="Grupo 351"/>
            <p:cNvGrpSpPr/>
            <p:nvPr userDrawn="1"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45" name="Forma libre 369"/>
              <p:cNvSpPr>
                <a:spLocks/>
              </p:cNvSpPr>
              <p:nvPr userDrawn="1"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46" name="Forma libre 370"/>
              <p:cNvSpPr>
                <a:spLocks/>
              </p:cNvSpPr>
              <p:nvPr userDrawn="1"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47" name="Forma libre 371"/>
              <p:cNvSpPr>
                <a:spLocks/>
              </p:cNvSpPr>
              <p:nvPr userDrawn="1"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48" name="Forma libre 372"/>
              <p:cNvSpPr>
                <a:spLocks noEditPoints="1"/>
              </p:cNvSpPr>
              <p:nvPr userDrawn="1"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49" name="Forma libre 373"/>
              <p:cNvSpPr>
                <a:spLocks/>
              </p:cNvSpPr>
              <p:nvPr userDrawn="1"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  <p:sp>
            <p:nvSpPr>
              <p:cNvPr id="50" name="Forma libre 374"/>
              <p:cNvSpPr>
                <a:spLocks/>
              </p:cNvSpPr>
              <p:nvPr userDrawn="1"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prstClr val="black"/>
                  </a:solidFill>
                  <a:latin typeface="Cambria"/>
                </a:endParaRPr>
              </a:p>
            </p:txBody>
          </p:sp>
        </p:grpSp>
      </p:grpSp>
      <p:grpSp>
        <p:nvGrpSpPr>
          <p:cNvPr id="14" name="Grupo 52"/>
          <p:cNvGrpSpPr>
            <a:grpSpLocks noChangeAspect="1"/>
          </p:cNvGrpSpPr>
          <p:nvPr userDrawn="1"/>
        </p:nvGrpSpPr>
        <p:grpSpPr bwMode="auto">
          <a:xfrm rot="19948164">
            <a:off x="278125" y="499134"/>
            <a:ext cx="669674" cy="1021771"/>
            <a:chOff x="4634" y="754"/>
            <a:chExt cx="1164" cy="1332"/>
          </a:xfrm>
        </p:grpSpPr>
        <p:sp>
          <p:nvSpPr>
            <p:cNvPr id="33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5" name="Grupo 52"/>
          <p:cNvGrpSpPr>
            <a:grpSpLocks noChangeAspect="1"/>
          </p:cNvGrpSpPr>
          <p:nvPr userDrawn="1"/>
        </p:nvGrpSpPr>
        <p:grpSpPr bwMode="auto">
          <a:xfrm rot="5825446">
            <a:off x="8676989" y="445597"/>
            <a:ext cx="408172" cy="350313"/>
            <a:chOff x="4634" y="754"/>
            <a:chExt cx="1164" cy="1332"/>
          </a:xfrm>
        </p:grpSpPr>
        <p:sp>
          <p:nvSpPr>
            <p:cNvPr id="25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6" name="Grupo 66"/>
          <p:cNvGrpSpPr>
            <a:grpSpLocks noChangeAspect="1"/>
          </p:cNvGrpSpPr>
          <p:nvPr userDrawn="1"/>
        </p:nvGrpSpPr>
        <p:grpSpPr bwMode="auto">
          <a:xfrm>
            <a:off x="18788" y="3041832"/>
            <a:ext cx="291134" cy="364677"/>
            <a:chOff x="3636" y="1964"/>
            <a:chExt cx="413" cy="388"/>
          </a:xfrm>
        </p:grpSpPr>
        <p:sp>
          <p:nvSpPr>
            <p:cNvPr id="17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446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447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endParaRPr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48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856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 latinLnBrk="0">
              <a:defRPr lang="es-ES" sz="2000"/>
            </a:lvl1pPr>
            <a:lvl2pPr latinLnBrk="0">
              <a:defRPr lang="es-ES" sz="1800"/>
            </a:lvl2pPr>
            <a:lvl3pPr latinLnBrk="0">
              <a:defRPr lang="es-ES" sz="1600"/>
            </a:lvl3pPr>
            <a:lvl4pPr latinLnBrk="0">
              <a:defRPr lang="es-ES" sz="1400"/>
            </a:lvl4pPr>
            <a:lvl5pPr latinLnBrk="0">
              <a:defRPr lang="es-ES" sz="1400"/>
            </a:lvl5pPr>
            <a:lvl6pPr latinLnBrk="0">
              <a:defRPr lang="es-ES" sz="1400"/>
            </a:lvl6pPr>
            <a:lvl7pPr latinLnBrk="0">
              <a:defRPr lang="es-ES" sz="1400"/>
            </a:lvl7pPr>
            <a:lvl8pPr latinLnBrk="0">
              <a:defRPr lang="es-ES" sz="1400"/>
            </a:lvl8pPr>
            <a:lvl9pPr latinLnBrk="0">
              <a:defRPr lang="es-ES"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722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 latinLnBrk="0">
              <a:defRPr lang="es-ES" sz="3400" b="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s-ES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s-ES" sz="2800"/>
            </a:lvl2pPr>
            <a:lvl3pPr marL="914400" indent="0" latinLnBrk="0">
              <a:buNone/>
              <a:defRPr lang="es-ES" sz="2400"/>
            </a:lvl3pPr>
            <a:lvl4pPr marL="1371600" indent="0" latinLnBrk="0">
              <a:buNone/>
              <a:defRPr lang="es-ES" sz="2000"/>
            </a:lvl4pPr>
            <a:lvl5pPr marL="1828800" indent="0" latinLnBrk="0">
              <a:buNone/>
              <a:defRPr lang="es-ES" sz="2000"/>
            </a:lvl5pPr>
            <a:lvl6pPr marL="2286000" indent="0" latinLnBrk="0">
              <a:buNone/>
              <a:defRPr lang="es-ES" sz="2000"/>
            </a:lvl6pPr>
            <a:lvl7pPr marL="2743200" indent="0" latinLnBrk="0">
              <a:buNone/>
              <a:defRPr lang="es-ES" sz="2000"/>
            </a:lvl7pPr>
            <a:lvl8pPr marL="3200400" indent="0" latinLnBrk="0">
              <a:buNone/>
              <a:defRPr lang="es-ES" sz="2000"/>
            </a:lvl8pPr>
            <a:lvl9pPr marL="3657600" indent="0" latinLnBrk="0">
              <a:buNone/>
              <a:defRPr lang="es-ES"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es-ES" sz="1600"/>
            </a:lvl1pPr>
            <a:lvl2pPr marL="457200" indent="0" latinLnBrk="0">
              <a:buNone/>
              <a:defRPr lang="es-ES" sz="1200"/>
            </a:lvl2pPr>
            <a:lvl3pPr marL="914400" indent="0" latinLnBrk="0">
              <a:buNone/>
              <a:defRPr lang="es-ES" sz="1000"/>
            </a:lvl3pPr>
            <a:lvl4pPr marL="1371600" indent="0" latinLnBrk="0">
              <a:buNone/>
              <a:defRPr lang="es-ES" sz="900"/>
            </a:lvl4pPr>
            <a:lvl5pPr marL="1828800" indent="0" latinLnBrk="0">
              <a:buNone/>
              <a:defRPr lang="es-ES" sz="900"/>
            </a:lvl5pPr>
            <a:lvl6pPr marL="2286000" indent="0" latinLnBrk="0">
              <a:buNone/>
              <a:defRPr lang="es-ES" sz="900"/>
            </a:lvl6pPr>
            <a:lvl7pPr marL="2743200" indent="0" latinLnBrk="0">
              <a:buNone/>
              <a:defRPr lang="es-ES" sz="900"/>
            </a:lvl7pPr>
            <a:lvl8pPr marL="3200400" indent="0" latinLnBrk="0">
              <a:buNone/>
              <a:defRPr lang="es-ES" sz="900"/>
            </a:lvl8pPr>
            <a:lvl9pPr marL="3657600" indent="0" latinLnBrk="0">
              <a:buNone/>
              <a:defRPr lang="es-ES"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922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 50"/>
          <p:cNvSpPr>
            <a:spLocks/>
          </p:cNvSpPr>
          <p:nvPr userDrawn="1"/>
        </p:nvSpPr>
        <p:spPr bwMode="auto">
          <a:xfrm>
            <a:off x="6576900" y="5522353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8" name="Forma libre 51"/>
          <p:cNvSpPr>
            <a:spLocks/>
          </p:cNvSpPr>
          <p:nvPr userDrawn="1"/>
        </p:nvSpPr>
        <p:spPr bwMode="auto">
          <a:xfrm>
            <a:off x="5842" y="5653004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9" name="Forma libre 51"/>
          <p:cNvSpPr>
            <a:spLocks/>
          </p:cNvSpPr>
          <p:nvPr userDrawn="1"/>
        </p:nvSpPr>
        <p:spPr bwMode="auto">
          <a:xfrm>
            <a:off x="-4470" y="5865861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prstClr val="black"/>
              </a:solidFill>
              <a:latin typeface="Cambria"/>
            </a:endParaRPr>
          </a:p>
        </p:txBody>
      </p:sp>
      <p:grpSp>
        <p:nvGrpSpPr>
          <p:cNvPr id="10" name="Grupo 66"/>
          <p:cNvGrpSpPr>
            <a:grpSpLocks noChangeAspect="1"/>
          </p:cNvGrpSpPr>
          <p:nvPr userDrawn="1"/>
        </p:nvGrpSpPr>
        <p:grpSpPr bwMode="auto">
          <a:xfrm>
            <a:off x="8741607" y="948396"/>
            <a:ext cx="319984" cy="400818"/>
            <a:chOff x="3636" y="1964"/>
            <a:chExt cx="413" cy="388"/>
          </a:xfrm>
        </p:grpSpPr>
        <p:sp>
          <p:nvSpPr>
            <p:cNvPr id="62" name="Forma libre 67"/>
            <p:cNvSpPr>
              <a:spLocks/>
            </p:cNvSpPr>
            <p:nvPr userDrawn="1"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3" name="Forma libre 68"/>
            <p:cNvSpPr>
              <a:spLocks/>
            </p:cNvSpPr>
            <p:nvPr userDrawn="1"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4" name="Forma libre 69"/>
            <p:cNvSpPr>
              <a:spLocks/>
            </p:cNvSpPr>
            <p:nvPr userDrawn="1"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5" name="Forma libre 70"/>
            <p:cNvSpPr>
              <a:spLocks/>
            </p:cNvSpPr>
            <p:nvPr userDrawn="1"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6" name="Forma libre 71"/>
            <p:cNvSpPr>
              <a:spLocks/>
            </p:cNvSpPr>
            <p:nvPr userDrawn="1"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7" name="Forma libre 72"/>
            <p:cNvSpPr>
              <a:spLocks/>
            </p:cNvSpPr>
            <p:nvPr userDrawn="1"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8" name="Forma libre 73"/>
            <p:cNvSpPr>
              <a:spLocks/>
            </p:cNvSpPr>
            <p:nvPr userDrawn="1"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9" name="Forma libre 74"/>
            <p:cNvSpPr>
              <a:spLocks/>
            </p:cNvSpPr>
            <p:nvPr userDrawn="1"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1" name="Grupo 18"/>
          <p:cNvGrpSpPr/>
          <p:nvPr userDrawn="1"/>
        </p:nvGrpSpPr>
        <p:grpSpPr>
          <a:xfrm>
            <a:off x="8487537" y="6212854"/>
            <a:ext cx="656603" cy="645972"/>
            <a:chOff x="7344986" y="5566058"/>
            <a:chExt cx="1750940" cy="1291943"/>
          </a:xfrm>
        </p:grpSpPr>
        <p:sp>
          <p:nvSpPr>
            <p:cNvPr id="56" name="Forma libre 99"/>
            <p:cNvSpPr>
              <a:spLocks/>
            </p:cNvSpPr>
            <p:nvPr userDrawn="1"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7" name="Forma libre 100"/>
            <p:cNvSpPr>
              <a:spLocks/>
            </p:cNvSpPr>
            <p:nvPr userDrawn="1"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8" name="Forma libre 101"/>
            <p:cNvSpPr>
              <a:spLocks/>
            </p:cNvSpPr>
            <p:nvPr userDrawn="1"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9" name="Forma libre 102"/>
            <p:cNvSpPr>
              <a:spLocks/>
            </p:cNvSpPr>
            <p:nvPr userDrawn="1"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0" name="Forma libre 103"/>
            <p:cNvSpPr>
              <a:spLocks/>
            </p:cNvSpPr>
            <p:nvPr userDrawn="1"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61" name="Forma libre 104"/>
            <p:cNvSpPr>
              <a:spLocks/>
            </p:cNvSpPr>
            <p:nvPr userDrawn="1"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2" name="Grupo 5"/>
          <p:cNvGrpSpPr>
            <a:grpSpLocks noChangeAspect="1"/>
          </p:cNvGrpSpPr>
          <p:nvPr userDrawn="1"/>
        </p:nvGrpSpPr>
        <p:grpSpPr bwMode="auto">
          <a:xfrm>
            <a:off x="7672" y="2874715"/>
            <a:ext cx="447921" cy="789302"/>
            <a:chOff x="2121" y="1060"/>
            <a:chExt cx="597" cy="789"/>
          </a:xfrm>
        </p:grpSpPr>
        <p:sp>
          <p:nvSpPr>
            <p:cNvPr id="49" name="Forma libre 6"/>
            <p:cNvSpPr>
              <a:spLocks/>
            </p:cNvSpPr>
            <p:nvPr userDrawn="1"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0" name="Forma libre 7"/>
            <p:cNvSpPr>
              <a:spLocks/>
            </p:cNvSpPr>
            <p:nvPr userDrawn="1"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1" name="Forma libre 8"/>
            <p:cNvSpPr>
              <a:spLocks/>
            </p:cNvSpPr>
            <p:nvPr userDrawn="1"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2" name="Forma libre 9"/>
            <p:cNvSpPr>
              <a:spLocks/>
            </p:cNvSpPr>
            <p:nvPr userDrawn="1"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3" name="Forma libre 10"/>
            <p:cNvSpPr>
              <a:spLocks/>
            </p:cNvSpPr>
            <p:nvPr userDrawn="1"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4" name="Forma libre 11"/>
            <p:cNvSpPr>
              <a:spLocks/>
            </p:cNvSpPr>
            <p:nvPr userDrawn="1"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55" name="Forma libre 12"/>
            <p:cNvSpPr>
              <a:spLocks/>
            </p:cNvSpPr>
            <p:nvPr userDrawn="1"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3" name="Grupo 16"/>
          <p:cNvGrpSpPr>
            <a:grpSpLocks noChangeAspect="1"/>
          </p:cNvGrpSpPr>
          <p:nvPr userDrawn="1"/>
        </p:nvGrpSpPr>
        <p:grpSpPr bwMode="auto">
          <a:xfrm>
            <a:off x="110471" y="-12187"/>
            <a:ext cx="1037181" cy="804243"/>
            <a:chOff x="1922" y="1129"/>
            <a:chExt cx="987" cy="574"/>
          </a:xfrm>
        </p:grpSpPr>
        <p:sp>
          <p:nvSpPr>
            <p:cNvPr id="41" name="Forma libre 34"/>
            <p:cNvSpPr>
              <a:spLocks/>
            </p:cNvSpPr>
            <p:nvPr userDrawn="1"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2" name="Forma libre 35"/>
            <p:cNvSpPr>
              <a:spLocks/>
            </p:cNvSpPr>
            <p:nvPr userDrawn="1"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3" name="Forma libre 36"/>
            <p:cNvSpPr>
              <a:spLocks/>
            </p:cNvSpPr>
            <p:nvPr userDrawn="1"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4" name="Forma libre 37"/>
            <p:cNvSpPr>
              <a:spLocks/>
            </p:cNvSpPr>
            <p:nvPr userDrawn="1"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5" name="Forma libre 38"/>
            <p:cNvSpPr>
              <a:spLocks/>
            </p:cNvSpPr>
            <p:nvPr userDrawn="1"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6" name="Forma libre 39"/>
            <p:cNvSpPr>
              <a:spLocks/>
            </p:cNvSpPr>
            <p:nvPr userDrawn="1"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7" name="Forma libre 40"/>
            <p:cNvSpPr>
              <a:spLocks/>
            </p:cNvSpPr>
            <p:nvPr userDrawn="1"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8" name="Forma libre 41"/>
            <p:cNvSpPr>
              <a:spLocks/>
            </p:cNvSpPr>
            <p:nvPr userDrawn="1"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 userDrawn="1"/>
        </p:nvGrpSpPr>
        <p:grpSpPr bwMode="auto">
          <a:xfrm>
            <a:off x="5841" y="5008390"/>
            <a:ext cx="515890" cy="1147723"/>
            <a:chOff x="1901" y="2020"/>
            <a:chExt cx="1059" cy="1767"/>
          </a:xfrm>
        </p:grpSpPr>
        <p:sp>
          <p:nvSpPr>
            <p:cNvPr id="33" name="Forma libre 29"/>
            <p:cNvSpPr>
              <a:spLocks/>
            </p:cNvSpPr>
            <p:nvPr userDrawn="1"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4" name="Forma libre 30"/>
            <p:cNvSpPr>
              <a:spLocks/>
            </p:cNvSpPr>
            <p:nvPr userDrawn="1"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5" name="Forma libre 31"/>
            <p:cNvSpPr>
              <a:spLocks/>
            </p:cNvSpPr>
            <p:nvPr userDrawn="1"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6" name="Forma libre 32"/>
            <p:cNvSpPr>
              <a:spLocks/>
            </p:cNvSpPr>
            <p:nvPr userDrawn="1"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7" name="Forma libre 33"/>
            <p:cNvSpPr>
              <a:spLocks/>
            </p:cNvSpPr>
            <p:nvPr userDrawn="1"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8" name="Forma libre 34"/>
            <p:cNvSpPr>
              <a:spLocks/>
            </p:cNvSpPr>
            <p:nvPr userDrawn="1"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9" name="Forma libre 35"/>
            <p:cNvSpPr>
              <a:spLocks/>
            </p:cNvSpPr>
            <p:nvPr userDrawn="1"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40" name="Forma libre 36"/>
            <p:cNvSpPr>
              <a:spLocks/>
            </p:cNvSpPr>
            <p:nvPr userDrawn="1"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5" name="Grupo 52"/>
          <p:cNvGrpSpPr>
            <a:grpSpLocks noChangeAspect="1"/>
          </p:cNvGrpSpPr>
          <p:nvPr userDrawn="1"/>
        </p:nvGrpSpPr>
        <p:grpSpPr bwMode="auto">
          <a:xfrm rot="19948164">
            <a:off x="8363277" y="105974"/>
            <a:ext cx="506303" cy="772505"/>
            <a:chOff x="4634" y="754"/>
            <a:chExt cx="1164" cy="1332"/>
          </a:xfrm>
        </p:grpSpPr>
        <p:sp>
          <p:nvSpPr>
            <p:cNvPr id="25" name="Forma libre 53"/>
            <p:cNvSpPr>
              <a:spLocks/>
            </p:cNvSpPr>
            <p:nvPr userDrawn="1"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6" name="Forma libre 54"/>
            <p:cNvSpPr>
              <a:spLocks/>
            </p:cNvSpPr>
            <p:nvPr userDrawn="1"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7" name="Forma libre 55"/>
            <p:cNvSpPr>
              <a:spLocks/>
            </p:cNvSpPr>
            <p:nvPr userDrawn="1"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8" name="Forma libre 56"/>
            <p:cNvSpPr>
              <a:spLocks/>
            </p:cNvSpPr>
            <p:nvPr userDrawn="1"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9" name="Forma libre 57"/>
            <p:cNvSpPr>
              <a:spLocks/>
            </p:cNvSpPr>
            <p:nvPr userDrawn="1"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0" name="Forma libre 58"/>
            <p:cNvSpPr>
              <a:spLocks/>
            </p:cNvSpPr>
            <p:nvPr userDrawn="1"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1" name="Forma libre 59"/>
            <p:cNvSpPr>
              <a:spLocks/>
            </p:cNvSpPr>
            <p:nvPr userDrawn="1"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32" name="Forma libre 60"/>
            <p:cNvSpPr>
              <a:spLocks/>
            </p:cNvSpPr>
            <p:nvPr userDrawn="1"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grpSp>
        <p:nvGrpSpPr>
          <p:cNvPr id="16" name="Grupo 64"/>
          <p:cNvGrpSpPr>
            <a:grpSpLocks noChangeAspect="1"/>
          </p:cNvGrpSpPr>
          <p:nvPr userDrawn="1"/>
        </p:nvGrpSpPr>
        <p:grpSpPr bwMode="auto">
          <a:xfrm flipH="1">
            <a:off x="8092845" y="2959618"/>
            <a:ext cx="771180" cy="1140706"/>
            <a:chOff x="2052" y="995"/>
            <a:chExt cx="768" cy="852"/>
          </a:xfrm>
        </p:grpSpPr>
        <p:sp>
          <p:nvSpPr>
            <p:cNvPr id="17" name="Forma libre 65"/>
            <p:cNvSpPr>
              <a:spLocks/>
            </p:cNvSpPr>
            <p:nvPr userDrawn="1"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8" name="Forma libre 66"/>
            <p:cNvSpPr>
              <a:spLocks/>
            </p:cNvSpPr>
            <p:nvPr userDrawn="1"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19" name="Forma libre 67"/>
            <p:cNvSpPr>
              <a:spLocks/>
            </p:cNvSpPr>
            <p:nvPr userDrawn="1"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0" name="Forma libre 68"/>
            <p:cNvSpPr>
              <a:spLocks/>
            </p:cNvSpPr>
            <p:nvPr userDrawn="1"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1" name="Forma libre 69"/>
            <p:cNvSpPr>
              <a:spLocks/>
            </p:cNvSpPr>
            <p:nvPr userDrawn="1"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2" name="Forma libre 70"/>
            <p:cNvSpPr>
              <a:spLocks/>
            </p:cNvSpPr>
            <p:nvPr userDrawn="1"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3" name="Forma libre 71"/>
            <p:cNvSpPr>
              <a:spLocks/>
            </p:cNvSpPr>
            <p:nvPr userDrawn="1"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  <p:sp>
          <p:nvSpPr>
            <p:cNvPr id="24" name="Forma libre 72"/>
            <p:cNvSpPr>
              <a:spLocks/>
            </p:cNvSpPr>
            <p:nvPr userDrawn="1"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pPr defTabSz="914400"/>
            <a:fld id="{9E583DDF-CA54-461A-A486-592D2374C532}" type="datetimeFigureOut">
              <a:rPr lang="es-ES">
                <a:solidFill>
                  <a:prstClr val="black"/>
                </a:solidFill>
                <a:latin typeface="Cambria"/>
              </a:rPr>
              <a:pPr defTabSz="914400"/>
              <a:t>01-03-17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800" cap="none" baseline="0">
                <a:solidFill>
                  <a:schemeClr val="tx1"/>
                </a:solidFill>
              </a:defRPr>
            </a:lvl1pPr>
          </a:lstStyle>
          <a:p>
            <a:pPr defTabSz="914400"/>
            <a:endParaRPr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800">
                <a:solidFill>
                  <a:schemeClr val="tx1"/>
                </a:solidFill>
              </a:defRPr>
            </a:lvl1pPr>
          </a:lstStyle>
          <a:p>
            <a:pPr defTabSz="914400"/>
            <a:fld id="{CA8D9AD5-F248-4919-864A-CFD76CC027D6}" type="slidenum">
              <a:rPr>
                <a:solidFill>
                  <a:prstClr val="black"/>
                </a:solidFill>
                <a:latin typeface="Cambria"/>
              </a:rPr>
              <a:pPr defTabSz="914400"/>
              <a:t>‹Nr.›</a:t>
            </a:fld>
            <a:endParaRPr>
              <a:solidFill>
                <a:prstClr val="black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5498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es-ES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es-ES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orrison.rodolfo@gmail.com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nace.net/rlei/numeros/vol10-num2/art5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6839" y="698456"/>
            <a:ext cx="7781179" cy="1240985"/>
          </a:xfrm>
        </p:spPr>
        <p:txBody>
          <a:bodyPr>
            <a:noAutofit/>
          </a:bodyPr>
          <a:lstStyle/>
          <a:p>
            <a:pPr algn="r"/>
            <a:r>
              <a:rPr lang="es-ES_tradnl" sz="4000" dirty="0"/>
              <a:t>Perspectiva de </a:t>
            </a:r>
            <a:r>
              <a:rPr lang="es-ES_tradnl" sz="4000" dirty="0" smtClean="0"/>
              <a:t>género</a:t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dirty="0"/>
              <a:t>en Terapia </a:t>
            </a:r>
            <a:r>
              <a:rPr lang="es-ES_tradnl" sz="4000" dirty="0" smtClean="0"/>
              <a:t>Ocupacional</a:t>
            </a:r>
            <a:endParaRPr lang="es-ES" sz="4000" dirty="0">
              <a:latin typeface="Century Gothic"/>
              <a:cs typeface="Century Gothic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6458" y="1879866"/>
            <a:ext cx="7214746" cy="147698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s-ES" sz="4000" dirty="0"/>
              <a:t>Reflexiones sobre la construcción </a:t>
            </a:r>
            <a:r>
              <a:rPr lang="es-ES_tradnl" sz="4000" dirty="0"/>
              <a:t>Una aproximación crítica hacia nuestra práctica e intervención terapéutica</a:t>
            </a:r>
            <a:r>
              <a:rPr lang="es-CL" sz="4000" dirty="0"/>
              <a:t> </a:t>
            </a:r>
            <a:r>
              <a:rPr lang="es-ES" sz="4000" dirty="0" smtClean="0"/>
              <a:t>género</a:t>
            </a:r>
            <a:endParaRPr lang="es-ES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117621" y="3203820"/>
            <a:ext cx="3332045" cy="646331"/>
          </a:xfrm>
          <a:prstGeom prst="rect">
            <a:avLst/>
          </a:prstGeom>
          <a:ln>
            <a:solidFill>
              <a:srgbClr val="E1E6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7B5B03"/>
                </a:solidFill>
              </a:rPr>
              <a:t>Dr. Rodolfo Morrison J.</a:t>
            </a:r>
          </a:p>
          <a:p>
            <a:pPr algn="ctr"/>
            <a:r>
              <a:rPr lang="es-ES" dirty="0">
                <a:hlinkClick r:id="rId2"/>
              </a:rPr>
              <a:t>morrison.rodolfo@gmail.com</a:t>
            </a:r>
            <a:r>
              <a:rPr lang="es-ES" dirty="0"/>
              <a:t> </a:t>
            </a:r>
            <a:endParaRPr lang="es-ES" dirty="0" smtClean="0">
              <a:solidFill>
                <a:srgbClr val="505F5F"/>
              </a:solidFill>
            </a:endParaRPr>
          </a:p>
        </p:txBody>
      </p:sp>
      <p:pic>
        <p:nvPicPr>
          <p:cNvPr id="6" name="Imagen 5" descr="logo dept 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21" y="4044686"/>
            <a:ext cx="3332045" cy="13860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75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 1. </a:t>
            </a:r>
            <a:r>
              <a:rPr lang="es-ES" dirty="0" err="1" smtClean="0"/>
              <a:t>Maculinidades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historia de Juan</a:t>
            </a:r>
          </a:p>
          <a:p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</a:t>
            </a:r>
            <a:r>
              <a:rPr lang="es-ES" dirty="0" err="1"/>
              <a:t>EbT-kpKyHZk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43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Primera parte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observan en el vídeo</a:t>
            </a:r>
            <a:r>
              <a:rPr lang="es-ES" dirty="0" smtClean="0"/>
              <a:t>? Descripci</a:t>
            </a:r>
            <a:r>
              <a:rPr lang="es-ES" dirty="0" smtClean="0"/>
              <a:t>ón general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se construye el género</a:t>
            </a:r>
            <a:r>
              <a:rPr lang="es-ES" dirty="0" smtClean="0"/>
              <a:t>? ¿</a:t>
            </a:r>
            <a:r>
              <a:rPr lang="es-ES" dirty="0" smtClean="0"/>
              <a:t>Cómo se enseña a ser hombres? Ejemplos de frases que aparecen en la construcción del </a:t>
            </a:r>
            <a:r>
              <a:rPr lang="es-ES" dirty="0" smtClean="0"/>
              <a:t>género o que han escuchado en otros contextos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Comentarios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0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Video 2. Feminidades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historia de María</a:t>
            </a:r>
          </a:p>
          <a:p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=-ezAQj3G4EY</a:t>
            </a:r>
          </a:p>
        </p:txBody>
      </p:sp>
    </p:spTree>
    <p:extLst>
      <p:ext uri="{BB962C8B-B14F-4D97-AF65-F5344CB8AC3E}">
        <p14:creationId xmlns:p14="http://schemas.microsoft.com/office/powerpoint/2010/main" val="22118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Segunda parte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observan en el vídeo?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se construye el género</a:t>
            </a:r>
            <a:r>
              <a:rPr lang="es-ES" dirty="0" smtClean="0"/>
              <a:t>? ¿</a:t>
            </a:r>
            <a:r>
              <a:rPr lang="es-ES" dirty="0" smtClean="0"/>
              <a:t>Cómo se enseña a ser mujeres? Ejemplos de frases que aparecen en la construcción del </a:t>
            </a:r>
            <a:r>
              <a:rPr lang="es-ES" dirty="0" smtClean="0"/>
              <a:t>género o que recuerden.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Comentarios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57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son los mandatos de género?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0"/>
            <a:ext cx="5114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9636">
            <a:off x="226315" y="1113155"/>
            <a:ext cx="3910371" cy="50276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3" y="3771780"/>
            <a:ext cx="4930113" cy="26704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4804">
            <a:off x="3328588" y="1415496"/>
            <a:ext cx="5521994" cy="34595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Mandatos de género para hombres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649" y="4104614"/>
            <a:ext cx="2472151" cy="27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Programa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s-ES" dirty="0" smtClean="0"/>
              <a:t>Presentaci</a:t>
            </a:r>
            <a:r>
              <a:rPr lang="es-ES" dirty="0" smtClean="0"/>
              <a:t>ón preliminar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Análisis de material audiovisual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Discusión en grupos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Plenario de grupos</a:t>
            </a:r>
          </a:p>
          <a:p>
            <a:pPr marL="502920" indent="-457200">
              <a:buFont typeface="+mj-lt"/>
              <a:buAutoNum type="arabicPeriod"/>
            </a:pPr>
            <a:r>
              <a:rPr lang="es-ES" dirty="0" smtClean="0"/>
              <a:t>Cierre teórico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30" y="2799808"/>
            <a:ext cx="3691005" cy="36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581" y="801379"/>
            <a:ext cx="6368572" cy="55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Implicancias para la 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889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aparecen los mandatos de género en ambos casos?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pasa con las personas que no cumplen a los mandatos de género?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¿Cómo se determinan las ocupaciones que realiza cada persona en función de la construcción de género? ¿Otros ejemplos? </a:t>
            </a:r>
          </a:p>
        </p:txBody>
      </p:sp>
    </p:spTree>
    <p:extLst>
      <p:ext uri="{BB962C8B-B14F-4D97-AF65-F5344CB8AC3E}">
        <p14:creationId xmlns:p14="http://schemas.microsoft.com/office/powerpoint/2010/main" val="276084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Aproximaci</a:t>
            </a:r>
            <a:r>
              <a:rPr lang="es-ES" dirty="0" smtClean="0"/>
              <a:t>ón teórica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34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Patriarcado y </a:t>
            </a:r>
            <a:r>
              <a:rPr lang="es-ES" dirty="0" err="1" smtClean="0"/>
              <a:t>heteronormatividad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Crítica a los marcos </a:t>
            </a:r>
            <a:r>
              <a:rPr lang="es-ES" dirty="0" err="1" smtClean="0"/>
              <a:t>heteronormativos</a:t>
            </a:r>
            <a:endParaRPr lang="es-ES" dirty="0" smtClean="0"/>
          </a:p>
          <a:p>
            <a:pPr lvl="1"/>
            <a:r>
              <a:rPr lang="es-ES" dirty="0" smtClean="0"/>
              <a:t>régimen político, compulsivo e institucionalizado que promueve relaciones de poder desiguales entre los géneros.</a:t>
            </a:r>
          </a:p>
          <a:p>
            <a:pPr lvl="1"/>
            <a:r>
              <a:rPr lang="es-ES" dirty="0" smtClean="0"/>
              <a:t>Romper con “naturaleza de los sexos”</a:t>
            </a:r>
          </a:p>
          <a:p>
            <a:pPr lvl="1"/>
            <a:r>
              <a:rPr lang="es-ES" dirty="0" smtClean="0"/>
              <a:t>Problematizar la distinción género/sexo</a:t>
            </a:r>
          </a:p>
          <a:p>
            <a:pPr lvl="1"/>
            <a:r>
              <a:rPr lang="es-ES" dirty="0" smtClean="0"/>
              <a:t>Sistema binario y jerarquizado</a:t>
            </a:r>
          </a:p>
          <a:p>
            <a:pPr lvl="1"/>
            <a:r>
              <a:rPr lang="es-ES" dirty="0" smtClean="0"/>
              <a:t>papel central que la heterosexualidad juega en la mantención y naturalización de relaciones jerárquicas</a:t>
            </a:r>
          </a:p>
        </p:txBody>
      </p:sp>
    </p:spTree>
    <p:extLst>
      <p:ext uri="{BB962C8B-B14F-4D97-AF65-F5344CB8AC3E}">
        <p14:creationId xmlns:p14="http://schemas.microsoft.com/office/powerpoint/2010/main" val="17484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Patriarcado y </a:t>
            </a:r>
            <a:r>
              <a:rPr lang="es-ES" dirty="0" err="1" smtClean="0"/>
              <a:t>heteronormatividad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Crítica a los marcos Patriarcales</a:t>
            </a:r>
          </a:p>
          <a:p>
            <a:pPr lvl="1"/>
            <a:r>
              <a:rPr lang="es-ES" dirty="0" smtClean="0"/>
              <a:t>Estatus superior de los hombres</a:t>
            </a:r>
          </a:p>
          <a:p>
            <a:pPr lvl="1"/>
            <a:r>
              <a:rPr lang="es-ES" dirty="0" smtClean="0"/>
              <a:t>Critica a la mirada de “hombres naturalmente violentos”.</a:t>
            </a:r>
          </a:p>
          <a:p>
            <a:pPr lvl="1"/>
            <a:r>
              <a:rPr lang="es-ES" dirty="0" smtClean="0"/>
              <a:t>Genera privilegios y posiciones jerarquizadas en hombres sobre mujeres (trabajo, salario, valoración).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6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Resultados: Investigación sobre género en estudiantes de 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5708"/>
          </a:xfrm>
        </p:spPr>
        <p:txBody>
          <a:bodyPr>
            <a:normAutofit/>
          </a:bodyPr>
          <a:lstStyle/>
          <a:p>
            <a:r>
              <a:rPr lang="es-CL" dirty="0"/>
              <a:t>A pesar de la reflexión y problematización generada, se reconoce que los roles, estereotipos y el modelo patriarcal sigue siendo perpetuado en sus </a:t>
            </a:r>
            <a:r>
              <a:rPr lang="es-CL" dirty="0" smtClean="0"/>
              <a:t>prácticas.</a:t>
            </a:r>
            <a:r>
              <a:rPr lang="es-CL" dirty="0" smtClean="0">
                <a:effectLst/>
              </a:rPr>
              <a:t> </a:t>
            </a:r>
          </a:p>
          <a:p>
            <a:r>
              <a:rPr lang="es-CL" dirty="0"/>
              <a:t>En el discurso utilizado aparecen construcciones automáticas como los arquetipos y estereotipos automatizados, siendo un ejemplo frecuente el asociar </a:t>
            </a:r>
            <a:r>
              <a:rPr lang="es-CL" dirty="0" smtClean="0"/>
              <a:t>a la </a:t>
            </a:r>
            <a:r>
              <a:rPr lang="es-CL" dirty="0"/>
              <a:t>mujer con el rol social de </a:t>
            </a:r>
            <a:r>
              <a:rPr lang="es-CL" dirty="0" smtClean="0"/>
              <a:t>madre.</a:t>
            </a:r>
          </a:p>
          <a:p>
            <a:r>
              <a:rPr lang="es-CL" dirty="0"/>
              <a:t>Desde este punto se generan naturalizaciones de los mismos, incluso siendo reconocidas.</a:t>
            </a:r>
            <a:r>
              <a:rPr lang="es-CL" dirty="0" smtClean="0">
                <a:effectLst/>
              </a:rPr>
              <a:t> </a:t>
            </a:r>
          </a:p>
          <a:p>
            <a:r>
              <a:rPr lang="es-CL" dirty="0" smtClean="0"/>
              <a:t>En la formación profesional se aborda escasamente la temática de género.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143000" y="5879019"/>
            <a:ext cx="6998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Moreno, Berenice; Peña, Débora; Reyes, Bárbara; y Morrison, Rodolfo. (2015-2016). Percepción de la construcción de género en estudiantes de terapia ocupacional: una aproximación al género en la vida cotidiana. Departamento de Terapia ocupacional y Ciencia de la Ocupación. Universidad de Chile.</a:t>
            </a:r>
          </a:p>
        </p:txBody>
      </p:sp>
    </p:spTree>
    <p:extLst>
      <p:ext uri="{BB962C8B-B14F-4D97-AF65-F5344CB8AC3E}">
        <p14:creationId xmlns:p14="http://schemas.microsoft.com/office/powerpoint/2010/main" val="350852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implicancias tienen estas reflexiones en la TO?</a:t>
            </a:r>
          </a:p>
          <a:p>
            <a:r>
              <a:rPr lang="es-ES" dirty="0" smtClean="0"/>
              <a:t>¿Por qué la profesión debería reflexionar sobre la temática de género?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4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Galvaan</a:t>
            </a:r>
            <a:r>
              <a:rPr lang="es-ES" dirty="0" smtClean="0"/>
              <a:t> (2012) Elecciones ocupacionales</a:t>
            </a:r>
          </a:p>
          <a:p>
            <a:r>
              <a:rPr lang="es-ES" dirty="0" smtClean="0"/>
              <a:t>¿Hasta </a:t>
            </a:r>
            <a:r>
              <a:rPr lang="es-ES" dirty="0"/>
              <a:t>qué punto mis prácticas dan por hecho la supuesta “correspondencia” entre el género y el sexo de mis usuarios/as/pacientes?, </a:t>
            </a:r>
            <a:endParaRPr lang="es-ES" dirty="0" smtClean="0"/>
          </a:p>
          <a:p>
            <a:r>
              <a:rPr lang="es-ES" dirty="0" smtClean="0"/>
              <a:t>¿</a:t>
            </a:r>
            <a:r>
              <a:rPr lang="es-ES" dirty="0"/>
              <a:t>empleo la </a:t>
            </a:r>
            <a:r>
              <a:rPr lang="es-ES" dirty="0" err="1"/>
              <a:t>heteronormatividad</a:t>
            </a:r>
            <a:r>
              <a:rPr lang="es-ES" dirty="0"/>
              <a:t> en mis prácticas profesionales?, o ¿creo que existen tareas y ocupacionales diferenciadas para </a:t>
            </a:r>
            <a:r>
              <a:rPr lang="es-ES" dirty="0" smtClean="0"/>
              <a:t>hombres y mujeres?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8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</a:t>
            </a:r>
            <a:r>
              <a:rPr lang="es-ES" dirty="0" smtClean="0"/>
              <a:t>énero y perspectiva de género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0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¿Somos conscientes de los sesgos de género que aplicamos en nuestras prácticas?, </a:t>
            </a:r>
            <a:endParaRPr lang="es-ES" dirty="0" smtClean="0"/>
          </a:p>
          <a:p>
            <a:r>
              <a:rPr lang="es-ES" dirty="0" smtClean="0"/>
              <a:t>¿</a:t>
            </a:r>
            <a:r>
              <a:rPr lang="es-ES" dirty="0"/>
              <a:t>Está nuestra disciplina libre del patriarcado?, ¿Nuestro rol es reproducir una “realidad social” o transformarla?, </a:t>
            </a:r>
            <a:endParaRPr lang="es-ES" dirty="0" smtClean="0"/>
          </a:p>
          <a:p>
            <a:r>
              <a:rPr lang="es-ES" dirty="0" smtClean="0"/>
              <a:t>¿</a:t>
            </a:r>
            <a:r>
              <a:rPr lang="es-ES" dirty="0"/>
              <a:t>Es la Terapia Ocupacional una disciplina feminista?, </a:t>
            </a:r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la formación de futuras/os profesionales, </a:t>
            </a:r>
            <a:r>
              <a:rPr lang="es-ES" dirty="0" smtClean="0"/>
              <a:t>¿discutimos </a:t>
            </a:r>
            <a:r>
              <a:rPr lang="es-ES" dirty="0"/>
              <a:t>los contenidos tomando consciencia de los roles de género en nuestra sociedad?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51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1927"/>
          </a:xfrm>
        </p:spPr>
        <p:txBody>
          <a:bodyPr>
            <a:normAutofit/>
          </a:bodyPr>
          <a:lstStyle/>
          <a:p>
            <a:r>
              <a:rPr lang="es-ES" dirty="0" smtClean="0"/>
              <a:t>Las propuestas feministas son centrales en las transformaciones sociales más profundas que permitan generar cambios concretos y significativos en nuestros modos de construir realidades y relaciones </a:t>
            </a:r>
            <a:r>
              <a:rPr lang="es-ES" dirty="0" err="1" smtClean="0"/>
              <a:t>generizadas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La TO posee un rol político y social, por lo que abordar y reflexionar sobre la construcción del género es central en la disciplina.</a:t>
            </a:r>
          </a:p>
          <a:p>
            <a:r>
              <a:rPr lang="es-ES" dirty="0" smtClean="0"/>
              <a:t>Una TO feminista debe ser reforzada.</a:t>
            </a:r>
          </a:p>
          <a:p>
            <a:r>
              <a:rPr lang="es-ES" dirty="0" smtClean="0"/>
              <a:t>Las investigaciones y prácticas de la TO deben poseer un eje feminista coherente con los DDHH y la Justicia Ocupacional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73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b</a:t>
            </a:r>
            <a:r>
              <a:rPr lang="es-ES" dirty="0" smtClean="0"/>
              <a:t>ásica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Moreno, Berenice; Peña, Débora; Reyes, Bárbara; y Morrison, Rodolfo. (2015-2016). Percepción de la construcción de género en estudiantes de terapia ocupacional: una aproximación al género en la vida cotidiana. Departamento de Terapia ocupacional y Ciencia de la Ocupación. Universidad de Chile.</a:t>
            </a:r>
          </a:p>
          <a:p>
            <a:pPr lvl="0"/>
            <a:r>
              <a:rPr lang="es-ES_tradnl" dirty="0"/>
              <a:t>Galaz, </a:t>
            </a:r>
            <a:r>
              <a:rPr lang="es-ES_tradnl" dirty="0" err="1"/>
              <a:t>Caterine</a:t>
            </a:r>
            <a:r>
              <a:rPr lang="es-ES_tradnl" dirty="0"/>
              <a:t>; Troncoso, </a:t>
            </a:r>
            <a:r>
              <a:rPr lang="es-ES_tradnl" dirty="0" err="1"/>
              <a:t>Lelya</a:t>
            </a:r>
            <a:r>
              <a:rPr lang="es-ES_tradnl" dirty="0"/>
              <a:t>; Morrison, Rodolfo. (2016) Miradas críticas sobre la intervención educativa en diversidad sexual. </a:t>
            </a:r>
            <a:r>
              <a:rPr lang="es-ES_tradnl" i="1" dirty="0"/>
              <a:t>Revista Latinoamericana de Inclusión Educativa, 10</a:t>
            </a:r>
            <a:r>
              <a:rPr lang="es-ES_tradnl" dirty="0"/>
              <a:t>(2), 93-111.</a:t>
            </a:r>
            <a:r>
              <a:rPr lang="es-ES_tradnl" i="1" dirty="0"/>
              <a:t> </a:t>
            </a:r>
            <a:r>
              <a:rPr lang="es-ES_tradnl" dirty="0"/>
              <a:t>Disponible en: </a:t>
            </a:r>
            <a:r>
              <a:rPr lang="es-ES_tradnl" u="sng" dirty="0">
                <a:hlinkClick r:id="rId2"/>
              </a:rPr>
              <a:t>http://www.rinace.net/rlei/numeros/vol10-num2/art5.html</a:t>
            </a:r>
            <a:r>
              <a:rPr lang="es-ES_tradnl" i="1" dirty="0"/>
              <a:t> </a:t>
            </a:r>
            <a:endParaRPr lang="es-ES_tradnl" dirty="0" smtClean="0"/>
          </a:p>
          <a:p>
            <a:pPr lvl="0"/>
            <a:r>
              <a:rPr lang="es-ES_tradnl" dirty="0" smtClean="0"/>
              <a:t>Más </a:t>
            </a:r>
            <a:r>
              <a:rPr lang="es-ES_tradnl" dirty="0" err="1" smtClean="0"/>
              <a:t>info</a:t>
            </a:r>
            <a:r>
              <a:rPr lang="es-ES_tradnl" dirty="0" smtClean="0"/>
              <a:t> en: </a:t>
            </a:r>
            <a:r>
              <a:rPr lang="es-ES_tradnl" dirty="0" err="1" smtClean="0"/>
              <a:t>www.EME.cl</a:t>
            </a:r>
            <a:endParaRPr lang="es-C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25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es-ES" dirty="0" smtClean="0"/>
              <a:t>é es el género?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6429" y="1485901"/>
            <a:ext cx="6851142" cy="5062284"/>
          </a:xfrm>
        </p:spPr>
        <p:txBody>
          <a:bodyPr>
            <a:normAutofit/>
          </a:bodyPr>
          <a:lstStyle/>
          <a:p>
            <a:r>
              <a:rPr lang="es-ES" dirty="0" smtClean="0"/>
              <a:t>Mirada m</a:t>
            </a:r>
            <a:r>
              <a:rPr lang="es-ES" dirty="0" smtClean="0"/>
              <a:t>ás tradicional 60-70:</a:t>
            </a:r>
          </a:p>
          <a:p>
            <a:pPr lvl="1"/>
            <a:r>
              <a:rPr lang="es-ES" dirty="0" smtClean="0"/>
              <a:t>El </a:t>
            </a:r>
            <a:r>
              <a:rPr lang="es-ES" dirty="0" err="1"/>
              <a:t>género</a:t>
            </a:r>
            <a:r>
              <a:rPr lang="es-ES" dirty="0"/>
              <a:t> es una </a:t>
            </a:r>
            <a:r>
              <a:rPr lang="es-ES" b="1" dirty="0" err="1"/>
              <a:t>construcción</a:t>
            </a:r>
            <a:r>
              <a:rPr lang="es-ES" b="1" dirty="0"/>
              <a:t> cultural </a:t>
            </a:r>
            <a:r>
              <a:rPr lang="es-ES" dirty="0"/>
              <a:t>que sobre la base de la diferencia entre los </a:t>
            </a:r>
            <a:r>
              <a:rPr lang="es-ES" b="1" dirty="0" smtClean="0"/>
              <a:t>sexos (biol</a:t>
            </a:r>
            <a:r>
              <a:rPr lang="es-ES" b="1" dirty="0" smtClean="0"/>
              <a:t>ógicos</a:t>
            </a:r>
            <a:r>
              <a:rPr lang="es-ES" dirty="0" smtClean="0"/>
              <a:t>)</a:t>
            </a:r>
            <a:r>
              <a:rPr lang="es-ES" dirty="0" smtClean="0"/>
              <a:t>, </a:t>
            </a:r>
            <a:r>
              <a:rPr lang="es-ES" dirty="0"/>
              <a:t>determina identidades, roles y espacios para hombres y mujeres, al mismo tiempo que fija una determinada </a:t>
            </a:r>
            <a:r>
              <a:rPr lang="es-ES" dirty="0" err="1"/>
              <a:t>relación</a:t>
            </a:r>
            <a:r>
              <a:rPr lang="es-ES" dirty="0"/>
              <a:t> de poder entre </a:t>
            </a:r>
            <a:r>
              <a:rPr lang="es-ES" dirty="0" err="1" smtClean="0"/>
              <a:t>éstos</a:t>
            </a:r>
            <a:r>
              <a:rPr lang="es-ES" dirty="0" smtClean="0"/>
              <a:t>, </a:t>
            </a:r>
            <a:r>
              <a:rPr lang="es-ES" dirty="0"/>
              <a:t>en la que las mujeres como colectivo se subordinan a los </a:t>
            </a:r>
            <a:r>
              <a:rPr lang="es-ES" dirty="0" smtClean="0"/>
              <a:t>hombres” </a:t>
            </a:r>
            <a:r>
              <a:rPr lang="es-ES" dirty="0"/>
              <a:t>(Manual </a:t>
            </a:r>
            <a:r>
              <a:rPr lang="es-ES" dirty="0" err="1"/>
              <a:t>capacitación</a:t>
            </a:r>
            <a:r>
              <a:rPr lang="es-ES" dirty="0"/>
              <a:t> DDHH de </a:t>
            </a:r>
            <a:r>
              <a:rPr lang="es-ES" dirty="0" smtClean="0"/>
              <a:t>mujeres) </a:t>
            </a:r>
          </a:p>
          <a:p>
            <a:pPr lvl="1"/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1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el género?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9728" y="1485901"/>
            <a:ext cx="7247843" cy="4588000"/>
          </a:xfrm>
        </p:spPr>
        <p:txBody>
          <a:bodyPr/>
          <a:lstStyle/>
          <a:p>
            <a:r>
              <a:rPr lang="ro-RO" dirty="0"/>
              <a:t>Joan Acker (2006):</a:t>
            </a:r>
          </a:p>
          <a:p>
            <a:pPr lvl="1"/>
            <a:r>
              <a:rPr lang="ro-RO" dirty="0" smtClean="0"/>
              <a:t>Patrones </a:t>
            </a:r>
            <a:r>
              <a:rPr lang="ro-RO" dirty="0"/>
              <a:t>persistentes y omnipresentes de diferencia, ventajas y desventajas, trabajo y recompensa, emoción y sexualidad, imagen e identidad, entre masculino y </a:t>
            </a:r>
            <a:r>
              <a:rPr lang="ro-RO" dirty="0" smtClean="0"/>
              <a:t>femenino</a:t>
            </a:r>
          </a:p>
          <a:p>
            <a:pPr lvl="1"/>
            <a:r>
              <a:rPr lang="ro-RO" dirty="0" smtClean="0"/>
              <a:t>Creados </a:t>
            </a:r>
            <a:r>
              <a:rPr lang="ro-RO" dirty="0"/>
              <a:t>a través de actividades prácticas y representaciones que justifican dichos patrones y crean las categorías de hombre y mujer</a:t>
            </a:r>
            <a:r>
              <a:rPr lang="ro-RO" dirty="0" smtClean="0"/>
              <a:t>.</a:t>
            </a:r>
          </a:p>
          <a:p>
            <a:pPr lvl="1"/>
            <a:r>
              <a:rPr lang="ro-RO" dirty="0" smtClean="0"/>
              <a:t>Puede </a:t>
            </a:r>
            <a:r>
              <a:rPr lang="ro-RO" dirty="0"/>
              <a:t>incluir más que estas dos categorías. </a:t>
            </a:r>
            <a:endParaRPr lang="ro-RO" dirty="0" smtClean="0"/>
          </a:p>
          <a:p>
            <a:pPr lvl="1"/>
            <a:r>
              <a:rPr lang="ro-RO" dirty="0" smtClean="0"/>
              <a:t>Es </a:t>
            </a:r>
            <a:r>
              <a:rPr lang="ro-RO" dirty="0"/>
              <a:t>un principio básico de organización social que casi siempre involucra </a:t>
            </a:r>
            <a:r>
              <a:rPr lang="ro-RO" b="1" dirty="0"/>
              <a:t>relaciones de poder desiguales en el ámbito social y económico</a:t>
            </a:r>
            <a:r>
              <a:rPr lang="ro-RO" dirty="0"/>
              <a:t>, en el cual suelen dominar los hombres. El género es socialmente construido y diverso, variando a lo largo de la historia y en contextos culturales diversos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164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</a:t>
            </a:r>
            <a:r>
              <a:rPr lang="es-ES" dirty="0" smtClean="0"/>
              <a:t>é es el género?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Judith </a:t>
            </a:r>
            <a:r>
              <a:rPr lang="es-ES" dirty="0" err="1" smtClean="0"/>
              <a:t>Buttler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existe un </a:t>
            </a:r>
            <a:r>
              <a:rPr lang="es-ES" dirty="0" err="1"/>
              <a:t>género</a:t>
            </a:r>
            <a:r>
              <a:rPr lang="es-ES" dirty="0"/>
              <a:t>/sexo o sujeto </a:t>
            </a:r>
            <a:r>
              <a:rPr lang="es-ES" dirty="0" err="1"/>
              <a:t>prediscursivo</a:t>
            </a:r>
            <a:r>
              <a:rPr lang="es-ES" dirty="0"/>
              <a:t> , de modo que el </a:t>
            </a:r>
            <a:r>
              <a:rPr lang="es-ES" dirty="0" err="1" smtClean="0"/>
              <a:t>género</a:t>
            </a:r>
            <a:r>
              <a:rPr lang="es-ES" dirty="0" smtClean="0"/>
              <a:t> </a:t>
            </a:r>
            <a:r>
              <a:rPr lang="es-ES" dirty="0"/>
              <a:t>y el sujeto se crean y recrean mediante </a:t>
            </a:r>
            <a:r>
              <a:rPr lang="es-ES" dirty="0" err="1"/>
              <a:t>prácticas</a:t>
            </a:r>
            <a:r>
              <a:rPr lang="es-ES" dirty="0"/>
              <a:t> </a:t>
            </a:r>
            <a:r>
              <a:rPr lang="es-ES" dirty="0" err="1" smtClean="0"/>
              <a:t>citacionales</a:t>
            </a:r>
            <a:r>
              <a:rPr lang="es-ES" dirty="0" smtClean="0"/>
              <a:t> (discursivas y actuadas). </a:t>
            </a:r>
            <a:endParaRPr lang="es-ES" dirty="0"/>
          </a:p>
          <a:p>
            <a:pPr lvl="1"/>
            <a:r>
              <a:rPr lang="es-ES" dirty="0"/>
              <a:t>No “tenemos” ni “somos” un </a:t>
            </a:r>
            <a:r>
              <a:rPr lang="es-ES" dirty="0" err="1"/>
              <a:t>género</a:t>
            </a:r>
            <a:r>
              <a:rPr lang="es-ES" dirty="0"/>
              <a:t>: hacemos un </a:t>
            </a:r>
            <a:r>
              <a:rPr lang="es-ES" dirty="0" err="1"/>
              <a:t>género</a:t>
            </a:r>
            <a:r>
              <a:rPr lang="es-ES" dirty="0"/>
              <a:t> (“</a:t>
            </a:r>
            <a:r>
              <a:rPr lang="es-ES" dirty="0" err="1"/>
              <a:t>doing</a:t>
            </a:r>
            <a:r>
              <a:rPr lang="es-ES" dirty="0"/>
              <a:t>”) </a:t>
            </a:r>
          </a:p>
          <a:p>
            <a:r>
              <a:rPr lang="es-ES" dirty="0"/>
              <a:t>La diferencia tradicional entre sexo y </a:t>
            </a:r>
            <a:r>
              <a:rPr lang="es-ES" dirty="0" err="1"/>
              <a:t>género</a:t>
            </a:r>
            <a:r>
              <a:rPr lang="es-ES" dirty="0"/>
              <a:t> se hace inteligible para Butler a partir de lo que ella denomina </a:t>
            </a:r>
            <a:r>
              <a:rPr lang="es-ES" b="1" dirty="0"/>
              <a:t>“Matriz heterosexual” </a:t>
            </a:r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4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</a:t>
            </a:r>
            <a:r>
              <a:rPr lang="es-ES" dirty="0" smtClean="0"/>
              <a:t>énero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la construcci</a:t>
            </a:r>
            <a:r>
              <a:rPr lang="es-ES" dirty="0" smtClean="0"/>
              <a:t>ón de género están presentes una serie de “mandatos” que señalan cómo debemos actuar el género que se espera que actuemos o que nos han impuesto o que hemos construido.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04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4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</a:t>
            </a:r>
            <a:r>
              <a:rPr lang="es-ES" dirty="0" smtClean="0"/>
              <a:t>álisis de material audiovisual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Grupos, moderador/a y secretario/a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3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uelta al cole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1172</Words>
  <Application>Microsoft Macintosh PowerPoint</Application>
  <PresentationFormat>Presentación en pantalla (4:3)</PresentationFormat>
  <Paragraphs>87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Vuelta al cole 16x9</vt:lpstr>
      <vt:lpstr>Perspectiva de género  en Terapia Ocupacional</vt:lpstr>
      <vt:lpstr>Programa</vt:lpstr>
      <vt:lpstr>Género y perspectiva de género</vt:lpstr>
      <vt:lpstr>¿Qué es el género?</vt:lpstr>
      <vt:lpstr>¿Qué es el género?</vt:lpstr>
      <vt:lpstr>¿Qué es el género?</vt:lpstr>
      <vt:lpstr>Género</vt:lpstr>
      <vt:lpstr>Presentación de PowerPoint</vt:lpstr>
      <vt:lpstr>Análisis de material audiovisual</vt:lpstr>
      <vt:lpstr>Video 1. Maculinidades</vt:lpstr>
      <vt:lpstr>Primera parte</vt:lpstr>
      <vt:lpstr>Video 2. Feminidades</vt:lpstr>
      <vt:lpstr>Segunda parte</vt:lpstr>
      <vt:lpstr>¿Qué son los mandatos de género?</vt:lpstr>
      <vt:lpstr>Presentación de PowerPoint</vt:lpstr>
      <vt:lpstr>Presentación de PowerPoint</vt:lpstr>
      <vt:lpstr>Presentación de PowerPoint</vt:lpstr>
      <vt:lpstr>Presentación de PowerPoint</vt:lpstr>
      <vt:lpstr>Mandatos de género para hombres</vt:lpstr>
      <vt:lpstr>Presentación de PowerPoint</vt:lpstr>
      <vt:lpstr>Presentación de PowerPoint</vt:lpstr>
      <vt:lpstr>Discusión</vt:lpstr>
      <vt:lpstr>Presentación de PowerPoint</vt:lpstr>
      <vt:lpstr>Aproximación teórica</vt:lpstr>
      <vt:lpstr>Patriarcado y heteronormatividad</vt:lpstr>
      <vt:lpstr>Patriarcado y heteronormatividad</vt:lpstr>
      <vt:lpstr>Resultados: Investigación sobre género en estudiantes de TO</vt:lpstr>
      <vt:lpstr>Presentación de PowerPoint</vt:lpstr>
      <vt:lpstr>Presentación de PowerPoint</vt:lpstr>
      <vt:lpstr>Presentación de PowerPoint</vt:lpstr>
      <vt:lpstr>Conclusiones</vt:lpstr>
      <vt:lpstr>Bibliografía básica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Aproximaciones feministas en la formación profesional y en la intervención de la Terapia Ocupacional</dc:title>
  <dc:creator>Revisor  </dc:creator>
  <cp:lastModifiedBy>Revisor  </cp:lastModifiedBy>
  <cp:revision>25</cp:revision>
  <dcterms:created xsi:type="dcterms:W3CDTF">2016-10-30T17:24:52Z</dcterms:created>
  <dcterms:modified xsi:type="dcterms:W3CDTF">2017-03-01T17:10:24Z</dcterms:modified>
</cp:coreProperties>
</file>