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96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84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7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11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793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53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592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73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88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26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54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542D6-1060-4DCB-8489-371A0E808767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3C22-6E2E-450D-BA36-5C21C1B54D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9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509" y="654424"/>
            <a:ext cx="9979962" cy="52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3693" y="1120589"/>
            <a:ext cx="9836734" cy="44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66" y="672353"/>
            <a:ext cx="8921540" cy="51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58" y="959224"/>
            <a:ext cx="10325299" cy="50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6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Rojas</dc:creator>
  <cp:lastModifiedBy>Alex I. Zelaya Ahumada</cp:lastModifiedBy>
  <cp:revision>2</cp:revision>
  <dcterms:created xsi:type="dcterms:W3CDTF">2020-04-10T05:48:41Z</dcterms:created>
  <dcterms:modified xsi:type="dcterms:W3CDTF">2021-05-25T13:44:26Z</dcterms:modified>
</cp:coreProperties>
</file>